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6" r:id="rId3"/>
    <p:sldId id="307" r:id="rId4"/>
    <p:sldId id="299" r:id="rId5"/>
    <p:sldId id="308" r:id="rId6"/>
    <p:sldId id="257" r:id="rId7"/>
    <p:sldId id="297" r:id="rId8"/>
    <p:sldId id="258" r:id="rId9"/>
    <p:sldId id="300" r:id="rId10"/>
    <p:sldId id="1081" r:id="rId11"/>
    <p:sldId id="261" r:id="rId12"/>
    <p:sldId id="262" r:id="rId13"/>
    <p:sldId id="305" r:id="rId14"/>
    <p:sldId id="266" r:id="rId15"/>
    <p:sldId id="276" r:id="rId16"/>
    <p:sldId id="259" r:id="rId17"/>
    <p:sldId id="301" r:id="rId18"/>
    <p:sldId id="264" r:id="rId19"/>
    <p:sldId id="304" r:id="rId20"/>
    <p:sldId id="302" r:id="rId21"/>
    <p:sldId id="303" r:id="rId22"/>
    <p:sldId id="269" r:id="rId23"/>
    <p:sldId id="271" r:id="rId24"/>
    <p:sldId id="272" r:id="rId25"/>
    <p:sldId id="281" r:id="rId26"/>
    <p:sldId id="275" r:id="rId27"/>
    <p:sldId id="312" r:id="rId28"/>
    <p:sldId id="280" r:id="rId29"/>
    <p:sldId id="285" r:id="rId30"/>
    <p:sldId id="287" r:id="rId31"/>
    <p:sldId id="291" r:id="rId32"/>
    <p:sldId id="1079" r:id="rId33"/>
    <p:sldId id="1048" r:id="rId34"/>
    <p:sldId id="310" r:id="rId35"/>
    <p:sldId id="436" r:id="rId36"/>
    <p:sldId id="437" r:id="rId37"/>
    <p:sldId id="438" r:id="rId38"/>
    <p:sldId id="1078" r:id="rId39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BDA9F2-2783-479A-A433-4FEF2FE97FE4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D08D3A2B-12E4-4FDE-AC9F-BDCA0E0FEA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CC6AF424-9AC5-455A-813D-4D5DEBE46F1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54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;gdcb566e1d5_0_62:notes">
            <a:extLst>
              <a:ext uri="{FF2B5EF4-FFF2-40B4-BE49-F238E27FC236}">
                <a16:creationId xmlns:a16="http://schemas.microsoft.com/office/drawing/2014/main" id="{5D0F0039-5C0E-43FC-BD2C-BE192260A5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4;gdcb566e1d5_0_62:notes">
            <a:extLst>
              <a:ext uri="{FF2B5EF4-FFF2-40B4-BE49-F238E27FC236}">
                <a16:creationId xmlns:a16="http://schemas.microsoft.com/office/drawing/2014/main" id="{F52C024A-EC4E-44A6-BF5D-6B1079104A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latin typeface="Montserrat "/>
              </a:rPr>
              <a:t>slidesppt.net</a:t>
            </a:r>
          </a:p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gfd3d6de3d6_0_0:notes">
            <a:extLst>
              <a:ext uri="{FF2B5EF4-FFF2-40B4-BE49-F238E27FC236}">
                <a16:creationId xmlns:a16="http://schemas.microsoft.com/office/drawing/2014/main" id="{17C46A22-DB2C-4269-B6C1-80B38CF78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91;gfd3d6de3d6_0_0:notes">
            <a:extLst>
              <a:ext uri="{FF2B5EF4-FFF2-40B4-BE49-F238E27FC236}">
                <a16:creationId xmlns:a16="http://schemas.microsoft.com/office/drawing/2014/main" id="{5BB5B1A7-BADF-4DBD-BFC6-5EE0A997BB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0;gf8925fde61_0_31:notes">
            <a:extLst>
              <a:ext uri="{FF2B5EF4-FFF2-40B4-BE49-F238E27FC236}">
                <a16:creationId xmlns:a16="http://schemas.microsoft.com/office/drawing/2014/main" id="{6AD3D4F4-8E17-4058-BB89-CEAB16149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31;gf8925fde61_0_31:notes">
            <a:extLst>
              <a:ext uri="{FF2B5EF4-FFF2-40B4-BE49-F238E27FC236}">
                <a16:creationId xmlns:a16="http://schemas.microsoft.com/office/drawing/2014/main" id="{CE4FA2DB-C9C1-4996-9F7A-EE904BEBCF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9;gbd6c00e730_0_143:notes">
            <a:extLst>
              <a:ext uri="{FF2B5EF4-FFF2-40B4-BE49-F238E27FC236}">
                <a16:creationId xmlns:a16="http://schemas.microsoft.com/office/drawing/2014/main" id="{3CA9246C-8F3A-42A9-968D-A16816AB0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90;gbd6c00e730_0_143:notes">
            <a:extLst>
              <a:ext uri="{FF2B5EF4-FFF2-40B4-BE49-F238E27FC236}">
                <a16:creationId xmlns:a16="http://schemas.microsoft.com/office/drawing/2014/main" id="{5FD2231D-D849-4C3E-B97C-0B27777134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4;g100b352dcee_0_1597:notes">
            <a:extLst>
              <a:ext uri="{FF2B5EF4-FFF2-40B4-BE49-F238E27FC236}">
                <a16:creationId xmlns:a16="http://schemas.microsoft.com/office/drawing/2014/main" id="{DD2ADE06-F42F-43DB-B7C7-9CCF7F6E35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45;g100b352dcee_0_1597:notes">
            <a:extLst>
              <a:ext uri="{FF2B5EF4-FFF2-40B4-BE49-F238E27FC236}">
                <a16:creationId xmlns:a16="http://schemas.microsoft.com/office/drawing/2014/main" id="{F8630FD7-30C7-40CB-B040-33B89065FB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4;gfd36426b40_0_270:notes">
            <a:extLst>
              <a:ext uri="{FF2B5EF4-FFF2-40B4-BE49-F238E27FC236}">
                <a16:creationId xmlns:a16="http://schemas.microsoft.com/office/drawing/2014/main" id="{73AF58B2-674E-4FD7-BB7E-0DDEBB5C41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85;gfd36426b40_0_270:notes">
            <a:extLst>
              <a:ext uri="{FF2B5EF4-FFF2-40B4-BE49-F238E27FC236}">
                <a16:creationId xmlns:a16="http://schemas.microsoft.com/office/drawing/2014/main" id="{41F1B1F2-1E0B-424E-9835-C2649CD2EA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59443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7;g100b352dcee_0_443:notes">
            <a:extLst>
              <a:ext uri="{FF2B5EF4-FFF2-40B4-BE49-F238E27FC236}">
                <a16:creationId xmlns:a16="http://schemas.microsoft.com/office/drawing/2014/main" id="{1351E1B0-4ED5-49F6-BBFC-9F666FF4C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48;g100b352dcee_0_443:notes">
            <a:extLst>
              <a:ext uri="{FF2B5EF4-FFF2-40B4-BE49-F238E27FC236}">
                <a16:creationId xmlns:a16="http://schemas.microsoft.com/office/drawing/2014/main" id="{CEE0A0A5-830A-4E6B-BBF9-1161E9AB87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96;ge4f4358ab1_2_546:notes">
            <a:extLst>
              <a:ext uri="{FF2B5EF4-FFF2-40B4-BE49-F238E27FC236}">
                <a16:creationId xmlns:a16="http://schemas.microsoft.com/office/drawing/2014/main" id="{919B199C-65C4-4CC8-811A-6024B5D60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97;ge4f4358ab1_2_546:notes">
            <a:extLst>
              <a:ext uri="{FF2B5EF4-FFF2-40B4-BE49-F238E27FC236}">
                <a16:creationId xmlns:a16="http://schemas.microsoft.com/office/drawing/2014/main" id="{05F0F3C4-05FC-4EA8-98A6-932055D6E0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8;gbd6c00e730_0_122:notes">
            <a:extLst>
              <a:ext uri="{FF2B5EF4-FFF2-40B4-BE49-F238E27FC236}">
                <a16:creationId xmlns:a16="http://schemas.microsoft.com/office/drawing/2014/main" id="{D36DA1C0-B396-4DB0-9A74-0D5A87772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29;gbd6c00e730_0_122:notes">
            <a:extLst>
              <a:ext uri="{FF2B5EF4-FFF2-40B4-BE49-F238E27FC236}">
                <a16:creationId xmlns:a16="http://schemas.microsoft.com/office/drawing/2014/main" id="{5D277612-BB9E-4E26-83D9-D0F0A77694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2;g100b352dcee_0_887:notes">
            <a:extLst>
              <a:ext uri="{FF2B5EF4-FFF2-40B4-BE49-F238E27FC236}">
                <a16:creationId xmlns:a16="http://schemas.microsoft.com/office/drawing/2014/main" id="{A4B94063-C4B6-45C3-97BB-2ED7C6FEA2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13;g100b352dcee_0_887:notes">
            <a:extLst>
              <a:ext uri="{FF2B5EF4-FFF2-40B4-BE49-F238E27FC236}">
                <a16:creationId xmlns:a16="http://schemas.microsoft.com/office/drawing/2014/main" id="{5CCE59FD-9AEB-4D2B-B3E1-EA67A27E1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1;g99f2f57a71_0_217:notes">
            <a:extLst>
              <a:ext uri="{FF2B5EF4-FFF2-40B4-BE49-F238E27FC236}">
                <a16:creationId xmlns:a16="http://schemas.microsoft.com/office/drawing/2014/main" id="{7587E0A6-0EA7-4D96-A657-E127B3D06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912;g99f2f57a71_0_217:notes">
            <a:extLst>
              <a:ext uri="{FF2B5EF4-FFF2-40B4-BE49-F238E27FC236}">
                <a16:creationId xmlns:a16="http://schemas.microsoft.com/office/drawing/2014/main" id="{2D24224C-59A8-408B-B976-3C860F2895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0;g100b352dcee_0_1122:notes">
            <a:extLst>
              <a:ext uri="{FF2B5EF4-FFF2-40B4-BE49-F238E27FC236}">
                <a16:creationId xmlns:a16="http://schemas.microsoft.com/office/drawing/2014/main" id="{DB4450D6-887F-40B2-AC71-729AA4CAC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11;g100b352dcee_0_1122:notes">
            <a:extLst>
              <a:ext uri="{FF2B5EF4-FFF2-40B4-BE49-F238E27FC236}">
                <a16:creationId xmlns:a16="http://schemas.microsoft.com/office/drawing/2014/main" id="{D86B06E2-AA0A-403B-BBE5-F1431B4C51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4;g100b352dcee_0_1211:notes">
            <a:extLst>
              <a:ext uri="{FF2B5EF4-FFF2-40B4-BE49-F238E27FC236}">
                <a16:creationId xmlns:a16="http://schemas.microsoft.com/office/drawing/2014/main" id="{C4F2CA08-A00B-4F81-B089-5B39CFD81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955;g100b352dcee_0_1211:notes">
            <a:extLst>
              <a:ext uri="{FF2B5EF4-FFF2-40B4-BE49-F238E27FC236}">
                <a16:creationId xmlns:a16="http://schemas.microsoft.com/office/drawing/2014/main" id="{84A923AC-4933-4910-AA78-FA6867B1A7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1;g100b352dcee_0_2110:notes">
            <a:extLst>
              <a:ext uri="{FF2B5EF4-FFF2-40B4-BE49-F238E27FC236}">
                <a16:creationId xmlns:a16="http://schemas.microsoft.com/office/drawing/2014/main" id="{2EF7E47A-F0EF-4951-8F76-2A590F034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02;g100b352dcee_0_2110:notes">
            <a:extLst>
              <a:ext uri="{FF2B5EF4-FFF2-40B4-BE49-F238E27FC236}">
                <a16:creationId xmlns:a16="http://schemas.microsoft.com/office/drawing/2014/main" id="{7A869263-72F4-4A6A-815B-4A3A1624E5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7;g100b352dcee_0_1478:notes">
            <a:extLst>
              <a:ext uri="{FF2B5EF4-FFF2-40B4-BE49-F238E27FC236}">
                <a16:creationId xmlns:a16="http://schemas.microsoft.com/office/drawing/2014/main" id="{E5F2DD72-292E-4EA1-A3BC-C479DDBA5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088;g100b352dcee_0_1478:notes">
            <a:extLst>
              <a:ext uri="{FF2B5EF4-FFF2-40B4-BE49-F238E27FC236}">
                <a16:creationId xmlns:a16="http://schemas.microsoft.com/office/drawing/2014/main" id="{609E7290-4470-4835-9FCF-D081732A4F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97562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38;g100b352dcee_0_1969:notes">
            <a:extLst>
              <a:ext uri="{FF2B5EF4-FFF2-40B4-BE49-F238E27FC236}">
                <a16:creationId xmlns:a16="http://schemas.microsoft.com/office/drawing/2014/main" id="{4E4A7695-4757-442E-81F7-A0B799B83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39;g100b352dcee_0_1969:notes">
            <a:extLst>
              <a:ext uri="{FF2B5EF4-FFF2-40B4-BE49-F238E27FC236}">
                <a16:creationId xmlns:a16="http://schemas.microsoft.com/office/drawing/2014/main" id="{5E515997-3D9B-41B9-9951-0F968A747E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5;g100b352dcee_0_2393:notes">
            <a:extLst>
              <a:ext uri="{FF2B5EF4-FFF2-40B4-BE49-F238E27FC236}">
                <a16:creationId xmlns:a16="http://schemas.microsoft.com/office/drawing/2014/main" id="{CD166E38-F556-4653-83A4-5A51D73D3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16;g100b352dcee_0_2393:notes">
            <a:extLst>
              <a:ext uri="{FF2B5EF4-FFF2-40B4-BE49-F238E27FC236}">
                <a16:creationId xmlns:a16="http://schemas.microsoft.com/office/drawing/2014/main" id="{2856D522-F9DC-4836-BAD6-F01A9B7CDD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27;g100b352dcee_0_2792:notes">
            <a:extLst>
              <a:ext uri="{FF2B5EF4-FFF2-40B4-BE49-F238E27FC236}">
                <a16:creationId xmlns:a16="http://schemas.microsoft.com/office/drawing/2014/main" id="{7746F667-2E61-4F0D-9E5F-A098DDEBC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728;g100b352dcee_0_2792:notes">
            <a:extLst>
              <a:ext uri="{FF2B5EF4-FFF2-40B4-BE49-F238E27FC236}">
                <a16:creationId xmlns:a16="http://schemas.microsoft.com/office/drawing/2014/main" id="{BFF1E500-0D19-4613-B9E9-91932706FB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97478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FC1F9C1-A03D-4DCF-BDDB-9293AC964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F83BA5C-1641-4509-9988-EAF8929DB0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1475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CD06852-EE7F-4FC3-ABE2-A8BC7C7DBE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FDD8C3B-7AB3-4012-AB35-38066AED4B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/>
            <a:endParaRPr lang="es-P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28C3B23-A39C-4E0C-98D6-E411BC826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1005D4-D047-45A2-ADDD-F76739A792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2CB931E-695F-4AFD-B791-325AA80E3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E4CC9C4-4864-4F7C-ACF8-F8B95E0960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CA9393A-CF97-4272-B85A-D9C80EA86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5F48069-2E3D-41A2-9504-11657530B7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43F97CA-844D-4DC8-B571-A7CEC46DA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D365480-CED7-4809-8E37-8F38667EE3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3459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gf77b7884eb_1_61:notes">
            <a:extLst>
              <a:ext uri="{FF2B5EF4-FFF2-40B4-BE49-F238E27FC236}">
                <a16:creationId xmlns:a16="http://schemas.microsoft.com/office/drawing/2014/main" id="{CF72194F-BA22-4C77-A845-719484E7A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79;gf77b7884eb_1_61:notes">
            <a:extLst>
              <a:ext uri="{FF2B5EF4-FFF2-40B4-BE49-F238E27FC236}">
                <a16:creationId xmlns:a16="http://schemas.microsoft.com/office/drawing/2014/main" id="{B2766520-4A83-4522-915D-EC5A44BBBF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90843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;gfd36426b40_0_169:notes">
            <a:extLst>
              <a:ext uri="{FF2B5EF4-FFF2-40B4-BE49-F238E27FC236}">
                <a16:creationId xmlns:a16="http://schemas.microsoft.com/office/drawing/2014/main" id="{50B554E5-2C7D-46CB-9A86-DD3598D64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7;gfd36426b40_0_169:notes">
            <a:extLst>
              <a:ext uri="{FF2B5EF4-FFF2-40B4-BE49-F238E27FC236}">
                <a16:creationId xmlns:a16="http://schemas.microsoft.com/office/drawing/2014/main" id="{651A11A9-D5B0-45B4-834C-0F0933E48E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Montserrat "/>
              </a:rPr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2906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E2E8EDC-679B-4031-B897-E7423709C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8E9ED9F-D26C-4B46-95C5-E1A59F38EE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2C9C3A3E-BE7B-420D-86E6-3703A40824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80399" y="1533695"/>
            <a:ext cx="3671096" cy="1724402"/>
          </a:xfrm>
        </p:spPr>
        <p:txBody>
          <a:bodyPr anchor="t"/>
          <a:lstStyle>
            <a:lvl1pPr>
              <a:defRPr sz="5400" b="0">
                <a:latin typeface="Fira Sans Extra Condensed SemiBold"/>
                <a:ea typeface="Fira Sans Extra Condensed SemiBold"/>
                <a:cs typeface="Fira Sans Extra Condensed SemiBold"/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0CEB6BD9-FEC6-4174-9571-87FE6EB63B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80389" y="3258199"/>
            <a:ext cx="3671096" cy="351595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D906A45-0D7B-4BEF-8A05-91BB910C55A2}"/>
              </a:ext>
            </a:extLst>
          </p:cNvPr>
          <p:cNvSpPr/>
          <p:nvPr/>
        </p:nvSpPr>
        <p:spPr>
          <a:xfrm>
            <a:off x="0" y="4876010"/>
            <a:ext cx="9144000" cy="267489"/>
          </a:xfrm>
          <a:prstGeom prst="rect">
            <a:avLst/>
          </a:prstGeom>
          <a:solidFill>
            <a:srgbClr val="E1C5E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9BD9A8-F4F9-4DED-AD70-DE947CA33BA6}"/>
              </a:ext>
            </a:extLst>
          </p:cNvPr>
          <p:cNvGrpSpPr/>
          <p:nvPr/>
        </p:nvGrpSpPr>
        <p:grpSpPr>
          <a:xfrm>
            <a:off x="176214" y="120645"/>
            <a:ext cx="8936037" cy="533406"/>
            <a:chOff x="176214" y="120645"/>
            <a:chExt cx="8936037" cy="533406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8A2596D5-FF0C-459E-B5F5-CEA35E0C6C0F}"/>
                </a:ext>
              </a:extLst>
            </p:cNvPr>
            <p:cNvSpPr/>
            <p:nvPr/>
          </p:nvSpPr>
          <p:spPr>
            <a:xfrm>
              <a:off x="179386" y="123828"/>
              <a:ext cx="8929682" cy="53022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8125153-0FA0-4DA1-966E-E2943AA48075}"/>
                </a:ext>
              </a:extLst>
            </p:cNvPr>
            <p:cNvSpPr/>
            <p:nvPr/>
          </p:nvSpPr>
          <p:spPr>
            <a:xfrm>
              <a:off x="176214" y="120645"/>
              <a:ext cx="6324603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4"/>
                <a:gd name="f7" fmla="val 336"/>
                <a:gd name="f8" fmla="val 3249"/>
                <a:gd name="f9" fmla="val 462"/>
                <a:gd name="f10" fmla="+- 0 0 -90"/>
                <a:gd name="f11" fmla="*/ f3 1 3984"/>
                <a:gd name="f12" fmla="*/ f4 1 33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984"/>
                <a:gd name="f21" fmla="*/ f17 1 336"/>
                <a:gd name="f22" fmla="*/ 0 f18 1"/>
                <a:gd name="f23" fmla="*/ 336 f17 1"/>
                <a:gd name="f24" fmla="*/ 0 f17 1"/>
                <a:gd name="f25" fmla="*/ 3984 f18 1"/>
                <a:gd name="f26" fmla="*/ 3249 f18 1"/>
                <a:gd name="f27" fmla="*/ 462 f18 1"/>
                <a:gd name="f28" fmla="+- f19 0 f1"/>
                <a:gd name="f29" fmla="*/ f22 1 3984"/>
                <a:gd name="f30" fmla="*/ f23 1 336"/>
                <a:gd name="f31" fmla="*/ f24 1 336"/>
                <a:gd name="f32" fmla="*/ f25 1 3984"/>
                <a:gd name="f33" fmla="*/ f26 1 3984"/>
                <a:gd name="f34" fmla="*/ f27 1 398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0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1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52" y="f51"/>
                </a:cxn>
                <a:cxn ang="f28">
                  <a:pos x="f53" y="f50"/>
                </a:cxn>
                <a:cxn ang="f28">
                  <a:pos x="f54" y="f50"/>
                </a:cxn>
                <a:cxn ang="f28">
                  <a:pos x="f49" y="f50"/>
                </a:cxn>
              </a:cxnLst>
              <a:rect l="f45" t="f48" r="f46" b="f47"/>
              <a:pathLst>
                <a:path w="3984" h="336">
                  <a:moveTo>
                    <a:pt x="f5" y="f7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8CE6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7F80A61-7840-4221-B078-DE7C9D7FA27A}"/>
                </a:ext>
              </a:extLst>
            </p:cNvPr>
            <p:cNvSpPr/>
            <p:nvPr/>
          </p:nvSpPr>
          <p:spPr>
            <a:xfrm>
              <a:off x="5614992" y="120645"/>
              <a:ext cx="3497259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6"/>
                <a:gd name="f7" fmla="val 139"/>
                <a:gd name="f8" fmla="val 70"/>
                <a:gd name="f9" fmla="val 108"/>
                <a:gd name="f10" fmla="val 1205"/>
                <a:gd name="f11" fmla="val 1167"/>
                <a:gd name="f12" fmla="val 366"/>
                <a:gd name="f13" fmla="val 1093"/>
                <a:gd name="f14" fmla="val 31"/>
                <a:gd name="f15" fmla="+- 0 0 -90"/>
                <a:gd name="f16" fmla="*/ f3 1 1236"/>
                <a:gd name="f17" fmla="*/ f4 1 1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36"/>
                <a:gd name="f26" fmla="*/ f22 1 139"/>
                <a:gd name="f27" fmla="*/ 1236 f23 1"/>
                <a:gd name="f28" fmla="*/ 70 f22 1"/>
                <a:gd name="f29" fmla="*/ 1167 f23 1"/>
                <a:gd name="f30" fmla="*/ 139 f22 1"/>
                <a:gd name="f31" fmla="*/ 0 f23 1"/>
                <a:gd name="f32" fmla="*/ 366 f23 1"/>
                <a:gd name="f33" fmla="*/ 0 f22 1"/>
                <a:gd name="f34" fmla="*/ 1093 f23 1"/>
                <a:gd name="f35" fmla="+- f24 0 f1"/>
                <a:gd name="f36" fmla="*/ f27 1 1236"/>
                <a:gd name="f37" fmla="*/ f28 1 139"/>
                <a:gd name="f38" fmla="*/ f29 1 1236"/>
                <a:gd name="f39" fmla="*/ f30 1 139"/>
                <a:gd name="f40" fmla="*/ f31 1 1236"/>
                <a:gd name="f41" fmla="*/ f32 1 1236"/>
                <a:gd name="f42" fmla="*/ f33 1 139"/>
                <a:gd name="f43" fmla="*/ f34 1 123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6 1"/>
                <a:gd name="f66" fmla="*/ f54 f17 1"/>
                <a:gd name="f67" fmla="*/ f5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3"/>
                </a:cxn>
                <a:cxn ang="f35">
                  <a:pos x="f65" y="f66"/>
                </a:cxn>
                <a:cxn ang="f35">
                  <a:pos x="f67" y="f66"/>
                </a:cxn>
                <a:cxn ang="f35">
                  <a:pos x="f62" y="f66"/>
                </a:cxn>
                <a:cxn ang="f35">
                  <a:pos x="f60" y="f61"/>
                </a:cxn>
              </a:cxnLst>
              <a:rect l="f56" t="f59" r="f57" b="f58"/>
              <a:pathLst>
                <a:path w="1236" h="139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7"/>
                    <a:pt x="f11" y="f7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1" y="f5"/>
                    <a:pt x="f11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E1C5E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15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;p11">
            <a:extLst>
              <a:ext uri="{FF2B5EF4-FFF2-40B4-BE49-F238E27FC236}">
                <a16:creationId xmlns:a16="http://schemas.microsoft.com/office/drawing/2014/main" id="{CF87ECB8-48CA-4370-A4EA-02A2BB53B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106122"/>
            <a:ext cx="8520598" cy="1963500"/>
          </a:xfrm>
        </p:spPr>
        <p:txBody>
          <a:bodyPr anchor="b" anchorCtr="1"/>
          <a:lstStyle>
            <a:lvl1pPr algn="ctr">
              <a:defRPr sz="12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36;p11">
            <a:extLst>
              <a:ext uri="{FF2B5EF4-FFF2-40B4-BE49-F238E27FC236}">
                <a16:creationId xmlns:a16="http://schemas.microsoft.com/office/drawing/2014/main" id="{0633E9FC-D75C-4323-A86D-6B9C00D0F0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3152229"/>
            <a:ext cx="8520598" cy="1300798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373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2319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hapes se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760B75-B6B4-4B68-A3C7-C7B67862B2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262626"/>
                </a:solidFill>
                <a:latin typeface="Arial"/>
                <a:cs typeface="Arial" pitchFamily="3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636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1">
            <a:extLst>
              <a:ext uri="{FF2B5EF4-FFF2-40B4-BE49-F238E27FC236}">
                <a16:creationId xmlns:a16="http://schemas.microsoft.com/office/drawing/2014/main" id="{3B86DEFC-33E5-4B58-A037-A4985AE89E1A}"/>
              </a:ext>
            </a:extLst>
          </p:cNvPr>
          <p:cNvSpPr/>
          <p:nvPr/>
        </p:nvSpPr>
        <p:spPr>
          <a:xfrm>
            <a:off x="0" y="4876010"/>
            <a:ext cx="9144000" cy="267489"/>
          </a:xfrm>
          <a:prstGeom prst="rect">
            <a:avLst/>
          </a:prstGeom>
          <a:solidFill>
            <a:srgbClr val="E1C5E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ángulo 12">
            <a:extLst>
              <a:ext uri="{FF2B5EF4-FFF2-40B4-BE49-F238E27FC236}">
                <a16:creationId xmlns:a16="http://schemas.microsoft.com/office/drawing/2014/main" id="{B11125DA-3628-4CC6-9801-F4BD535FF96F}"/>
              </a:ext>
            </a:extLst>
          </p:cNvPr>
          <p:cNvSpPr/>
          <p:nvPr/>
        </p:nvSpPr>
        <p:spPr>
          <a:xfrm>
            <a:off x="6804251" y="3939902"/>
            <a:ext cx="1152125" cy="28803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E5885A3-FF74-4332-A041-13A4FD507ABA}"/>
              </a:ext>
            </a:extLst>
          </p:cNvPr>
          <p:cNvGrpSpPr/>
          <p:nvPr/>
        </p:nvGrpSpPr>
        <p:grpSpPr>
          <a:xfrm>
            <a:off x="176214" y="120645"/>
            <a:ext cx="8936037" cy="533406"/>
            <a:chOff x="176214" y="120645"/>
            <a:chExt cx="8936037" cy="53340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BCE97A0E-E731-4CCA-88AE-B0906CB340E2}"/>
                </a:ext>
              </a:extLst>
            </p:cNvPr>
            <p:cNvSpPr/>
            <p:nvPr/>
          </p:nvSpPr>
          <p:spPr>
            <a:xfrm>
              <a:off x="179386" y="123828"/>
              <a:ext cx="8929682" cy="53022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87B5D5A-B650-4EA1-AFBD-34BC7C01A4AF}"/>
                </a:ext>
              </a:extLst>
            </p:cNvPr>
            <p:cNvSpPr/>
            <p:nvPr/>
          </p:nvSpPr>
          <p:spPr>
            <a:xfrm>
              <a:off x="176214" y="120645"/>
              <a:ext cx="6324603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4"/>
                <a:gd name="f7" fmla="val 336"/>
                <a:gd name="f8" fmla="val 3249"/>
                <a:gd name="f9" fmla="val 462"/>
                <a:gd name="f10" fmla="+- 0 0 -90"/>
                <a:gd name="f11" fmla="*/ f3 1 3984"/>
                <a:gd name="f12" fmla="*/ f4 1 33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984"/>
                <a:gd name="f21" fmla="*/ f17 1 336"/>
                <a:gd name="f22" fmla="*/ 0 f18 1"/>
                <a:gd name="f23" fmla="*/ 336 f17 1"/>
                <a:gd name="f24" fmla="*/ 0 f17 1"/>
                <a:gd name="f25" fmla="*/ 3984 f18 1"/>
                <a:gd name="f26" fmla="*/ 3249 f18 1"/>
                <a:gd name="f27" fmla="*/ 462 f18 1"/>
                <a:gd name="f28" fmla="+- f19 0 f1"/>
                <a:gd name="f29" fmla="*/ f22 1 3984"/>
                <a:gd name="f30" fmla="*/ f23 1 336"/>
                <a:gd name="f31" fmla="*/ f24 1 336"/>
                <a:gd name="f32" fmla="*/ f25 1 3984"/>
                <a:gd name="f33" fmla="*/ f26 1 3984"/>
                <a:gd name="f34" fmla="*/ f27 1 398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0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1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52" y="f51"/>
                </a:cxn>
                <a:cxn ang="f28">
                  <a:pos x="f53" y="f50"/>
                </a:cxn>
                <a:cxn ang="f28">
                  <a:pos x="f54" y="f50"/>
                </a:cxn>
                <a:cxn ang="f28">
                  <a:pos x="f49" y="f50"/>
                </a:cxn>
              </a:cxnLst>
              <a:rect l="f45" t="f48" r="f46" b="f47"/>
              <a:pathLst>
                <a:path w="3984" h="336">
                  <a:moveTo>
                    <a:pt x="f5" y="f7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8CE6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9270D84-F221-4B72-A162-663524DE0731}"/>
                </a:ext>
              </a:extLst>
            </p:cNvPr>
            <p:cNvSpPr/>
            <p:nvPr/>
          </p:nvSpPr>
          <p:spPr>
            <a:xfrm>
              <a:off x="5614992" y="120645"/>
              <a:ext cx="3497259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6"/>
                <a:gd name="f7" fmla="val 139"/>
                <a:gd name="f8" fmla="val 70"/>
                <a:gd name="f9" fmla="val 108"/>
                <a:gd name="f10" fmla="val 1205"/>
                <a:gd name="f11" fmla="val 1167"/>
                <a:gd name="f12" fmla="val 366"/>
                <a:gd name="f13" fmla="val 1093"/>
                <a:gd name="f14" fmla="val 31"/>
                <a:gd name="f15" fmla="+- 0 0 -90"/>
                <a:gd name="f16" fmla="*/ f3 1 1236"/>
                <a:gd name="f17" fmla="*/ f4 1 1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36"/>
                <a:gd name="f26" fmla="*/ f22 1 139"/>
                <a:gd name="f27" fmla="*/ 1236 f23 1"/>
                <a:gd name="f28" fmla="*/ 70 f22 1"/>
                <a:gd name="f29" fmla="*/ 1167 f23 1"/>
                <a:gd name="f30" fmla="*/ 139 f22 1"/>
                <a:gd name="f31" fmla="*/ 0 f23 1"/>
                <a:gd name="f32" fmla="*/ 366 f23 1"/>
                <a:gd name="f33" fmla="*/ 0 f22 1"/>
                <a:gd name="f34" fmla="*/ 1093 f23 1"/>
                <a:gd name="f35" fmla="+- f24 0 f1"/>
                <a:gd name="f36" fmla="*/ f27 1 1236"/>
                <a:gd name="f37" fmla="*/ f28 1 139"/>
                <a:gd name="f38" fmla="*/ f29 1 1236"/>
                <a:gd name="f39" fmla="*/ f30 1 139"/>
                <a:gd name="f40" fmla="*/ f31 1 1236"/>
                <a:gd name="f41" fmla="*/ f32 1 1236"/>
                <a:gd name="f42" fmla="*/ f33 1 139"/>
                <a:gd name="f43" fmla="*/ f34 1 123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6 1"/>
                <a:gd name="f66" fmla="*/ f54 f17 1"/>
                <a:gd name="f67" fmla="*/ f5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3"/>
                </a:cxn>
                <a:cxn ang="f35">
                  <a:pos x="f65" y="f66"/>
                </a:cxn>
                <a:cxn ang="f35">
                  <a:pos x="f67" y="f66"/>
                </a:cxn>
                <a:cxn ang="f35">
                  <a:pos x="f62" y="f66"/>
                </a:cxn>
                <a:cxn ang="f35">
                  <a:pos x="f60" y="f61"/>
                </a:cxn>
              </a:cxnLst>
              <a:rect l="f56" t="f59" r="f57" b="f58"/>
              <a:pathLst>
                <a:path w="1236" h="139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7"/>
                    <a:pt x="f11" y="f7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1" y="f5"/>
                    <a:pt x="f11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E1C5E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154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1">
            <a:extLst>
              <a:ext uri="{FF2B5EF4-FFF2-40B4-BE49-F238E27FC236}">
                <a16:creationId xmlns:a16="http://schemas.microsoft.com/office/drawing/2014/main" id="{EC40E582-EBE2-4492-9C15-85B6E56A4C33}"/>
              </a:ext>
            </a:extLst>
          </p:cNvPr>
          <p:cNvSpPr/>
          <p:nvPr/>
        </p:nvSpPr>
        <p:spPr>
          <a:xfrm>
            <a:off x="0" y="4876010"/>
            <a:ext cx="9144000" cy="267489"/>
          </a:xfrm>
          <a:prstGeom prst="rect">
            <a:avLst/>
          </a:prstGeom>
          <a:solidFill>
            <a:srgbClr val="E1C5E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ángulo 12">
            <a:extLst>
              <a:ext uri="{FF2B5EF4-FFF2-40B4-BE49-F238E27FC236}">
                <a16:creationId xmlns:a16="http://schemas.microsoft.com/office/drawing/2014/main" id="{685F4478-A93A-4E71-85DF-474BABAC07D0}"/>
              </a:ext>
            </a:extLst>
          </p:cNvPr>
          <p:cNvSpPr/>
          <p:nvPr/>
        </p:nvSpPr>
        <p:spPr>
          <a:xfrm>
            <a:off x="6804251" y="3939902"/>
            <a:ext cx="1152125" cy="28803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29CBB43-C7BF-4882-9EFC-63EA985B00E1}"/>
              </a:ext>
            </a:extLst>
          </p:cNvPr>
          <p:cNvGrpSpPr/>
          <p:nvPr/>
        </p:nvGrpSpPr>
        <p:grpSpPr>
          <a:xfrm>
            <a:off x="176214" y="120645"/>
            <a:ext cx="8936037" cy="533406"/>
            <a:chOff x="176214" y="120645"/>
            <a:chExt cx="8936037" cy="53340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92B41E0A-9840-4DFE-866A-91C8DB22942D}"/>
                </a:ext>
              </a:extLst>
            </p:cNvPr>
            <p:cNvSpPr/>
            <p:nvPr/>
          </p:nvSpPr>
          <p:spPr>
            <a:xfrm>
              <a:off x="179386" y="123828"/>
              <a:ext cx="8929682" cy="53022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ACCF92-654E-445C-8CB3-B7FF1B7EE9A9}"/>
                </a:ext>
              </a:extLst>
            </p:cNvPr>
            <p:cNvSpPr/>
            <p:nvPr/>
          </p:nvSpPr>
          <p:spPr>
            <a:xfrm>
              <a:off x="176214" y="120645"/>
              <a:ext cx="6324603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4"/>
                <a:gd name="f7" fmla="val 336"/>
                <a:gd name="f8" fmla="val 3249"/>
                <a:gd name="f9" fmla="val 462"/>
                <a:gd name="f10" fmla="+- 0 0 -90"/>
                <a:gd name="f11" fmla="*/ f3 1 3984"/>
                <a:gd name="f12" fmla="*/ f4 1 33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984"/>
                <a:gd name="f21" fmla="*/ f17 1 336"/>
                <a:gd name="f22" fmla="*/ 0 f18 1"/>
                <a:gd name="f23" fmla="*/ 336 f17 1"/>
                <a:gd name="f24" fmla="*/ 0 f17 1"/>
                <a:gd name="f25" fmla="*/ 3984 f18 1"/>
                <a:gd name="f26" fmla="*/ 3249 f18 1"/>
                <a:gd name="f27" fmla="*/ 462 f18 1"/>
                <a:gd name="f28" fmla="+- f19 0 f1"/>
                <a:gd name="f29" fmla="*/ f22 1 3984"/>
                <a:gd name="f30" fmla="*/ f23 1 336"/>
                <a:gd name="f31" fmla="*/ f24 1 336"/>
                <a:gd name="f32" fmla="*/ f25 1 3984"/>
                <a:gd name="f33" fmla="*/ f26 1 3984"/>
                <a:gd name="f34" fmla="*/ f27 1 398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0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1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52" y="f51"/>
                </a:cxn>
                <a:cxn ang="f28">
                  <a:pos x="f53" y="f50"/>
                </a:cxn>
                <a:cxn ang="f28">
                  <a:pos x="f54" y="f50"/>
                </a:cxn>
                <a:cxn ang="f28">
                  <a:pos x="f49" y="f50"/>
                </a:cxn>
              </a:cxnLst>
              <a:rect l="f45" t="f48" r="f46" b="f47"/>
              <a:pathLst>
                <a:path w="3984" h="336">
                  <a:moveTo>
                    <a:pt x="f5" y="f7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8CE6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3DE8E9-6E7A-47E6-AF30-5DD71B41A823}"/>
                </a:ext>
              </a:extLst>
            </p:cNvPr>
            <p:cNvSpPr/>
            <p:nvPr/>
          </p:nvSpPr>
          <p:spPr>
            <a:xfrm>
              <a:off x="5614992" y="120645"/>
              <a:ext cx="3497259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6"/>
                <a:gd name="f7" fmla="val 139"/>
                <a:gd name="f8" fmla="val 70"/>
                <a:gd name="f9" fmla="val 108"/>
                <a:gd name="f10" fmla="val 1205"/>
                <a:gd name="f11" fmla="val 1167"/>
                <a:gd name="f12" fmla="val 366"/>
                <a:gd name="f13" fmla="val 1093"/>
                <a:gd name="f14" fmla="val 31"/>
                <a:gd name="f15" fmla="+- 0 0 -90"/>
                <a:gd name="f16" fmla="*/ f3 1 1236"/>
                <a:gd name="f17" fmla="*/ f4 1 1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36"/>
                <a:gd name="f26" fmla="*/ f22 1 139"/>
                <a:gd name="f27" fmla="*/ 1236 f23 1"/>
                <a:gd name="f28" fmla="*/ 70 f22 1"/>
                <a:gd name="f29" fmla="*/ 1167 f23 1"/>
                <a:gd name="f30" fmla="*/ 139 f22 1"/>
                <a:gd name="f31" fmla="*/ 0 f23 1"/>
                <a:gd name="f32" fmla="*/ 366 f23 1"/>
                <a:gd name="f33" fmla="*/ 0 f22 1"/>
                <a:gd name="f34" fmla="*/ 1093 f23 1"/>
                <a:gd name="f35" fmla="+- f24 0 f1"/>
                <a:gd name="f36" fmla="*/ f27 1 1236"/>
                <a:gd name="f37" fmla="*/ f28 1 139"/>
                <a:gd name="f38" fmla="*/ f29 1 1236"/>
                <a:gd name="f39" fmla="*/ f30 1 139"/>
                <a:gd name="f40" fmla="*/ f31 1 1236"/>
                <a:gd name="f41" fmla="*/ f32 1 1236"/>
                <a:gd name="f42" fmla="*/ f33 1 139"/>
                <a:gd name="f43" fmla="*/ f34 1 123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6 1"/>
                <a:gd name="f66" fmla="*/ f54 f17 1"/>
                <a:gd name="f67" fmla="*/ f5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3"/>
                </a:cxn>
                <a:cxn ang="f35">
                  <a:pos x="f65" y="f66"/>
                </a:cxn>
                <a:cxn ang="f35">
                  <a:pos x="f67" y="f66"/>
                </a:cxn>
                <a:cxn ang="f35">
                  <a:pos x="f62" y="f66"/>
                </a:cxn>
                <a:cxn ang="f35">
                  <a:pos x="f60" y="f61"/>
                </a:cxn>
              </a:cxnLst>
              <a:rect l="f56" t="f59" r="f57" b="f58"/>
              <a:pathLst>
                <a:path w="1236" h="139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7"/>
                    <a:pt x="f11" y="f7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1" y="f5"/>
                    <a:pt x="f11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E1C5E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7279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C2E6E614-C5A6-4D3B-810B-25B940D97BF0}"/>
              </a:ext>
            </a:extLst>
          </p:cNvPr>
          <p:cNvSpPr/>
          <p:nvPr/>
        </p:nvSpPr>
        <p:spPr>
          <a:xfrm>
            <a:off x="144319" y="115022"/>
            <a:ext cx="1290995" cy="4264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47"/>
              <a:gd name="f7" fmla="val 478"/>
              <a:gd name="f8" fmla="val 2"/>
              <a:gd name="f9" fmla="+- 0 0 -90"/>
              <a:gd name="f10" fmla="*/ f3 1 1447"/>
              <a:gd name="f11" fmla="*/ f4 1 478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1447"/>
              <a:gd name="f20" fmla="*/ f16 1 478"/>
              <a:gd name="f21" fmla="*/ 0 f17 1"/>
              <a:gd name="f22" fmla="*/ 0 f16 1"/>
              <a:gd name="f23" fmla="*/ 1447 f17 1"/>
              <a:gd name="f24" fmla="*/ 2 f17 1"/>
              <a:gd name="f25" fmla="*/ 478 f16 1"/>
              <a:gd name="f26" fmla="+- f18 0 f1"/>
              <a:gd name="f27" fmla="*/ f21 1 1447"/>
              <a:gd name="f28" fmla="*/ f22 1 478"/>
              <a:gd name="f29" fmla="*/ f23 1 1447"/>
              <a:gd name="f30" fmla="*/ f24 1 1447"/>
              <a:gd name="f31" fmla="*/ f25 1 478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19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0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8" y="f49"/>
              </a:cxn>
              <a:cxn ang="f26">
                <a:pos x="f45" y="f46"/>
              </a:cxn>
            </a:cxnLst>
            <a:rect l="f41" t="f44" r="f42" b="f43"/>
            <a:pathLst>
              <a:path w="1447" h="478">
                <a:moveTo>
                  <a:pt x="f5" y="f5"/>
                </a:moveTo>
                <a:lnTo>
                  <a:pt x="f6" y="f5"/>
                </a:lnTo>
                <a:lnTo>
                  <a:pt x="f8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8CE6B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74612807-8151-4E5E-B5E8-B0DC2D6F8072}"/>
              </a:ext>
            </a:extLst>
          </p:cNvPr>
          <p:cNvSpPr/>
          <p:nvPr/>
        </p:nvSpPr>
        <p:spPr>
          <a:xfrm>
            <a:off x="7702521" y="115022"/>
            <a:ext cx="1290995" cy="4264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47"/>
              <a:gd name="f7" fmla="val 478"/>
              <a:gd name="f8" fmla="val 1445"/>
              <a:gd name="f9" fmla="+- 0 0 -90"/>
              <a:gd name="f10" fmla="*/ f3 1 1447"/>
              <a:gd name="f11" fmla="*/ f4 1 478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1447"/>
              <a:gd name="f20" fmla="*/ f16 1 478"/>
              <a:gd name="f21" fmla="*/ 1447 f17 1"/>
              <a:gd name="f22" fmla="*/ 0 f16 1"/>
              <a:gd name="f23" fmla="*/ 0 f17 1"/>
              <a:gd name="f24" fmla="*/ 1445 f17 1"/>
              <a:gd name="f25" fmla="*/ 478 f16 1"/>
              <a:gd name="f26" fmla="+- f18 0 f1"/>
              <a:gd name="f27" fmla="*/ f21 1 1447"/>
              <a:gd name="f28" fmla="*/ f22 1 478"/>
              <a:gd name="f29" fmla="*/ f23 1 1447"/>
              <a:gd name="f30" fmla="*/ f24 1 1447"/>
              <a:gd name="f31" fmla="*/ f25 1 478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19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0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8" y="f49"/>
              </a:cxn>
              <a:cxn ang="f26">
                <a:pos x="f45" y="f46"/>
              </a:cxn>
            </a:cxnLst>
            <a:rect l="f41" t="f44" r="f42" b="f43"/>
            <a:pathLst>
              <a:path w="1447" h="478">
                <a:moveTo>
                  <a:pt x="f6" y="f5"/>
                </a:moveTo>
                <a:lnTo>
                  <a:pt x="f5" y="f5"/>
                </a:lnTo>
                <a:lnTo>
                  <a:pt x="f8" y="f7"/>
                </a:lnTo>
                <a:lnTo>
                  <a:pt x="f6" y="f5"/>
                </a:lnTo>
                <a:close/>
              </a:path>
            </a:pathLst>
          </a:custGeom>
          <a:solidFill>
            <a:srgbClr val="D3A7E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A35AE224-D23B-4B5E-878C-D33C85F507A5}"/>
              </a:ext>
            </a:extLst>
          </p:cNvPr>
          <p:cNvSpPr/>
          <p:nvPr/>
        </p:nvSpPr>
        <p:spPr>
          <a:xfrm>
            <a:off x="146998" y="4576014"/>
            <a:ext cx="1288316" cy="4282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44"/>
              <a:gd name="f7" fmla="val 480"/>
              <a:gd name="f8" fmla="+- 0 0 -90"/>
              <a:gd name="f9" fmla="*/ f3 1 1444"/>
              <a:gd name="f10" fmla="*/ f4 1 480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1444"/>
              <a:gd name="f19" fmla="*/ f15 1 480"/>
              <a:gd name="f20" fmla="*/ 0 f16 1"/>
              <a:gd name="f21" fmla="*/ 480 f15 1"/>
              <a:gd name="f22" fmla="*/ 1444 f16 1"/>
              <a:gd name="f23" fmla="*/ 0 f15 1"/>
              <a:gd name="f24" fmla="+- f17 0 f1"/>
              <a:gd name="f25" fmla="*/ f20 1 1444"/>
              <a:gd name="f26" fmla="*/ f21 1 480"/>
              <a:gd name="f27" fmla="*/ f22 1 1444"/>
              <a:gd name="f28" fmla="*/ f23 1 480"/>
              <a:gd name="f29" fmla="*/ 0 1 f18"/>
              <a:gd name="f30" fmla="*/ f12 1 f18"/>
              <a:gd name="f31" fmla="*/ 0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1444" h="480">
                <a:moveTo>
                  <a:pt x="f5" y="f7"/>
                </a:moveTo>
                <a:lnTo>
                  <a:pt x="f6" y="f7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8CE6B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54ABD798-82CC-468E-9557-3F5AC01A41A3}"/>
              </a:ext>
            </a:extLst>
          </p:cNvPr>
          <p:cNvSpPr/>
          <p:nvPr/>
        </p:nvSpPr>
        <p:spPr>
          <a:xfrm>
            <a:off x="7702521" y="4576014"/>
            <a:ext cx="1290995" cy="4282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47"/>
              <a:gd name="f7" fmla="val 480"/>
              <a:gd name="f8" fmla="val 1445"/>
              <a:gd name="f9" fmla="+- 0 0 -90"/>
              <a:gd name="f10" fmla="*/ f3 1 1447"/>
              <a:gd name="f11" fmla="*/ f4 1 480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1447"/>
              <a:gd name="f20" fmla="*/ f16 1 480"/>
              <a:gd name="f21" fmla="*/ 1447 f17 1"/>
              <a:gd name="f22" fmla="*/ 480 f16 1"/>
              <a:gd name="f23" fmla="*/ 0 f17 1"/>
              <a:gd name="f24" fmla="*/ 1445 f17 1"/>
              <a:gd name="f25" fmla="*/ 0 f16 1"/>
              <a:gd name="f26" fmla="+- f18 0 f1"/>
              <a:gd name="f27" fmla="*/ f21 1 1447"/>
              <a:gd name="f28" fmla="*/ f22 1 480"/>
              <a:gd name="f29" fmla="*/ f23 1 1447"/>
              <a:gd name="f30" fmla="*/ f24 1 1447"/>
              <a:gd name="f31" fmla="*/ f25 1 480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19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0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8" y="f49"/>
              </a:cxn>
              <a:cxn ang="f26">
                <a:pos x="f45" y="f46"/>
              </a:cxn>
            </a:cxnLst>
            <a:rect l="f41" t="f44" r="f42" b="f43"/>
            <a:pathLst>
              <a:path w="1447" h="480">
                <a:moveTo>
                  <a:pt x="f6" y="f7"/>
                </a:moveTo>
                <a:lnTo>
                  <a:pt x="f5" y="f7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D3A7E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101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E634C80-09D6-47F9-9D80-BFA12C2C63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67489"/>
            <a:ext cx="9144000" cy="576062"/>
          </a:xfrm>
        </p:spPr>
        <p:txBody>
          <a:bodyPr anchor="ctr" anchorCtr="1"/>
          <a:lstStyle>
            <a:lvl1pPr marL="0" indent="0" algn="ctr">
              <a:buNone/>
              <a:defRPr lang="en-US" sz="3600">
                <a:solidFill>
                  <a:srgbClr val="FFFFFF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ectángulo 5">
            <a:extLst>
              <a:ext uri="{FF2B5EF4-FFF2-40B4-BE49-F238E27FC236}">
                <a16:creationId xmlns:a16="http://schemas.microsoft.com/office/drawing/2014/main" id="{6957B38F-A242-452A-B19F-4280960156A2}"/>
              </a:ext>
            </a:extLst>
          </p:cNvPr>
          <p:cNvSpPr/>
          <p:nvPr/>
        </p:nvSpPr>
        <p:spPr>
          <a:xfrm>
            <a:off x="0" y="4876010"/>
            <a:ext cx="9144000" cy="267489"/>
          </a:xfrm>
          <a:prstGeom prst="rect">
            <a:avLst/>
          </a:prstGeom>
          <a:solidFill>
            <a:srgbClr val="E1C5E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888F553-367C-40C0-B244-A1D2FC320021}"/>
              </a:ext>
            </a:extLst>
          </p:cNvPr>
          <p:cNvGrpSpPr/>
          <p:nvPr/>
        </p:nvGrpSpPr>
        <p:grpSpPr>
          <a:xfrm>
            <a:off x="176214" y="120645"/>
            <a:ext cx="8936037" cy="533406"/>
            <a:chOff x="176214" y="120645"/>
            <a:chExt cx="8936037" cy="53340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90328B1-D757-45CF-8681-39650143B437}"/>
                </a:ext>
              </a:extLst>
            </p:cNvPr>
            <p:cNvSpPr/>
            <p:nvPr/>
          </p:nvSpPr>
          <p:spPr>
            <a:xfrm>
              <a:off x="179386" y="123828"/>
              <a:ext cx="8929682" cy="53022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BAF2CE1-6EF8-42AA-997A-D144E9242098}"/>
                </a:ext>
              </a:extLst>
            </p:cNvPr>
            <p:cNvSpPr/>
            <p:nvPr/>
          </p:nvSpPr>
          <p:spPr>
            <a:xfrm>
              <a:off x="176214" y="120645"/>
              <a:ext cx="6324603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4"/>
                <a:gd name="f7" fmla="val 336"/>
                <a:gd name="f8" fmla="val 3249"/>
                <a:gd name="f9" fmla="val 462"/>
                <a:gd name="f10" fmla="+- 0 0 -90"/>
                <a:gd name="f11" fmla="*/ f3 1 3984"/>
                <a:gd name="f12" fmla="*/ f4 1 33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984"/>
                <a:gd name="f21" fmla="*/ f17 1 336"/>
                <a:gd name="f22" fmla="*/ 0 f18 1"/>
                <a:gd name="f23" fmla="*/ 336 f17 1"/>
                <a:gd name="f24" fmla="*/ 0 f17 1"/>
                <a:gd name="f25" fmla="*/ 3984 f18 1"/>
                <a:gd name="f26" fmla="*/ 3249 f18 1"/>
                <a:gd name="f27" fmla="*/ 462 f18 1"/>
                <a:gd name="f28" fmla="+- f19 0 f1"/>
                <a:gd name="f29" fmla="*/ f22 1 3984"/>
                <a:gd name="f30" fmla="*/ f23 1 336"/>
                <a:gd name="f31" fmla="*/ f24 1 336"/>
                <a:gd name="f32" fmla="*/ f25 1 3984"/>
                <a:gd name="f33" fmla="*/ f26 1 3984"/>
                <a:gd name="f34" fmla="*/ f27 1 398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0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1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52" y="f51"/>
                </a:cxn>
                <a:cxn ang="f28">
                  <a:pos x="f53" y="f50"/>
                </a:cxn>
                <a:cxn ang="f28">
                  <a:pos x="f54" y="f50"/>
                </a:cxn>
                <a:cxn ang="f28">
                  <a:pos x="f49" y="f50"/>
                </a:cxn>
              </a:cxnLst>
              <a:rect l="f45" t="f48" r="f46" b="f47"/>
              <a:pathLst>
                <a:path w="3984" h="336">
                  <a:moveTo>
                    <a:pt x="f5" y="f7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8CE6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C5A3489-7084-4DC9-9045-1F7A326FB480}"/>
                </a:ext>
              </a:extLst>
            </p:cNvPr>
            <p:cNvSpPr/>
            <p:nvPr/>
          </p:nvSpPr>
          <p:spPr>
            <a:xfrm>
              <a:off x="5614992" y="120645"/>
              <a:ext cx="3497259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6"/>
                <a:gd name="f7" fmla="val 139"/>
                <a:gd name="f8" fmla="val 70"/>
                <a:gd name="f9" fmla="val 108"/>
                <a:gd name="f10" fmla="val 1205"/>
                <a:gd name="f11" fmla="val 1167"/>
                <a:gd name="f12" fmla="val 366"/>
                <a:gd name="f13" fmla="val 1093"/>
                <a:gd name="f14" fmla="val 31"/>
                <a:gd name="f15" fmla="+- 0 0 -90"/>
                <a:gd name="f16" fmla="*/ f3 1 1236"/>
                <a:gd name="f17" fmla="*/ f4 1 1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36"/>
                <a:gd name="f26" fmla="*/ f22 1 139"/>
                <a:gd name="f27" fmla="*/ 1236 f23 1"/>
                <a:gd name="f28" fmla="*/ 70 f22 1"/>
                <a:gd name="f29" fmla="*/ 1167 f23 1"/>
                <a:gd name="f30" fmla="*/ 139 f22 1"/>
                <a:gd name="f31" fmla="*/ 0 f23 1"/>
                <a:gd name="f32" fmla="*/ 366 f23 1"/>
                <a:gd name="f33" fmla="*/ 0 f22 1"/>
                <a:gd name="f34" fmla="*/ 1093 f23 1"/>
                <a:gd name="f35" fmla="+- f24 0 f1"/>
                <a:gd name="f36" fmla="*/ f27 1 1236"/>
                <a:gd name="f37" fmla="*/ f28 1 139"/>
                <a:gd name="f38" fmla="*/ f29 1 1236"/>
                <a:gd name="f39" fmla="*/ f30 1 139"/>
                <a:gd name="f40" fmla="*/ f31 1 1236"/>
                <a:gd name="f41" fmla="*/ f32 1 1236"/>
                <a:gd name="f42" fmla="*/ f33 1 139"/>
                <a:gd name="f43" fmla="*/ f34 1 123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6 1"/>
                <a:gd name="f66" fmla="*/ f54 f17 1"/>
                <a:gd name="f67" fmla="*/ f5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3"/>
                </a:cxn>
                <a:cxn ang="f35">
                  <a:pos x="f65" y="f66"/>
                </a:cxn>
                <a:cxn ang="f35">
                  <a:pos x="f67" y="f66"/>
                </a:cxn>
                <a:cxn ang="f35">
                  <a:pos x="f62" y="f66"/>
                </a:cxn>
                <a:cxn ang="f35">
                  <a:pos x="f60" y="f61"/>
                </a:cxn>
              </a:cxnLst>
              <a:rect l="f56" t="f59" r="f57" b="f58"/>
              <a:pathLst>
                <a:path w="1236" h="139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7"/>
                    <a:pt x="f11" y="f7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1" y="f5"/>
                    <a:pt x="f11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E1C5E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51413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8A9E946-DDF9-4687-96A0-6E7A0728BC76}"/>
              </a:ext>
            </a:extLst>
          </p:cNvPr>
          <p:cNvSpPr/>
          <p:nvPr/>
        </p:nvSpPr>
        <p:spPr>
          <a:xfrm>
            <a:off x="1591" y="-7936"/>
            <a:ext cx="9145591" cy="5154609"/>
          </a:xfrm>
          <a:prstGeom prst="rect">
            <a:avLst/>
          </a:prstGeom>
          <a:solidFill>
            <a:srgbClr val="4BACC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Tarjeta 9">
            <a:extLst>
              <a:ext uri="{FF2B5EF4-FFF2-40B4-BE49-F238E27FC236}">
                <a16:creationId xmlns:a16="http://schemas.microsoft.com/office/drawing/2014/main" id="{DFC87187-4A9E-484E-8A90-E256D2203831}"/>
              </a:ext>
            </a:extLst>
          </p:cNvPr>
          <p:cNvSpPr/>
          <p:nvPr/>
        </p:nvSpPr>
        <p:spPr>
          <a:xfrm flipH="1">
            <a:off x="7668341" y="37975"/>
            <a:ext cx="1440161" cy="8765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00"/>
              <a:gd name="f7" fmla="val 2000"/>
              <a:gd name="f8" fmla="val 9983"/>
              <a:gd name="f9" fmla="val 1720"/>
              <a:gd name="f10" fmla="val 9966"/>
              <a:gd name="f11" fmla="val 3439"/>
              <a:gd name="f12" fmla="val 9949"/>
              <a:gd name="f13" fmla="val 5159"/>
              <a:gd name="f14" fmla="+- 0 0 -90"/>
              <a:gd name="f15" fmla="*/ f3 1 10000"/>
              <a:gd name="f16" fmla="*/ f4 1 10000"/>
              <a:gd name="f17" fmla="val f5"/>
              <a:gd name="f18" fmla="val f6"/>
              <a:gd name="f19" fmla="*/ f14 f0 1"/>
              <a:gd name="f20" fmla="+- f18 0 f17"/>
              <a:gd name="f21" fmla="*/ f19 1 f2"/>
              <a:gd name="f22" fmla="*/ f20 1 10000"/>
              <a:gd name="f23" fmla="*/ 0 f20 1"/>
              <a:gd name="f24" fmla="*/ 2000 f20 1"/>
              <a:gd name="f25" fmla="*/ 10000 f20 1"/>
              <a:gd name="f26" fmla="*/ 9949 f20 1"/>
              <a:gd name="f27" fmla="*/ 5159 f20 1"/>
              <a:gd name="f28" fmla="+- f21 0 f1"/>
              <a:gd name="f29" fmla="*/ f23 1 10000"/>
              <a:gd name="f30" fmla="*/ f24 1 10000"/>
              <a:gd name="f31" fmla="*/ f25 1 10000"/>
              <a:gd name="f32" fmla="*/ f26 1 10000"/>
              <a:gd name="f33" fmla="*/ f27 1 10000"/>
              <a:gd name="f34" fmla="*/ f17 1 f22"/>
              <a:gd name="f35" fmla="*/ f18 1 f22"/>
              <a:gd name="f36" fmla="*/ f29 1 f22"/>
              <a:gd name="f37" fmla="*/ f30 1 f22"/>
              <a:gd name="f38" fmla="*/ f31 1 f22"/>
              <a:gd name="f39" fmla="*/ f32 1 f22"/>
              <a:gd name="f40" fmla="*/ f33 1 f22"/>
              <a:gd name="f41" fmla="*/ f34 f15 1"/>
              <a:gd name="f42" fmla="*/ f35 f15 1"/>
              <a:gd name="f43" fmla="*/ f35 f16 1"/>
              <a:gd name="f44" fmla="*/ f34 f16 1"/>
              <a:gd name="f45" fmla="*/ f36 f15 1"/>
              <a:gd name="f46" fmla="*/ f37 f16 1"/>
              <a:gd name="f47" fmla="*/ f37 f15 1"/>
              <a:gd name="f48" fmla="*/ f36 f16 1"/>
              <a:gd name="f49" fmla="*/ f38 f15 1"/>
              <a:gd name="f50" fmla="*/ f39 f15 1"/>
              <a:gd name="f51" fmla="*/ f40 f16 1"/>
              <a:gd name="f52" fmla="*/ f38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6"/>
              </a:cxn>
              <a:cxn ang="f28">
                <a:pos x="f47" y="f48"/>
              </a:cxn>
              <a:cxn ang="f28">
                <a:pos x="f49" y="f48"/>
              </a:cxn>
              <a:cxn ang="f28">
                <a:pos x="f50" y="f51"/>
              </a:cxn>
              <a:cxn ang="f28">
                <a:pos x="f45" y="f52"/>
              </a:cxn>
              <a:cxn ang="f28">
                <a:pos x="f45" y="f46"/>
              </a:cxn>
            </a:cxnLst>
            <a:rect l="f41" t="f44" r="f42" b="f43"/>
            <a:pathLst>
              <a:path w="10000" h="10000">
                <a:moveTo>
                  <a:pt x="f5" y="f7"/>
                </a:moveTo>
                <a:lnTo>
                  <a:pt x="f7" y="f5"/>
                </a:lnTo>
                <a:lnTo>
                  <a:pt x="f6" y="f5"/>
                </a:lnTo>
                <a:cubicBezTo>
                  <a:pt x="f8" y="f9"/>
                  <a:pt x="f10" y="f11"/>
                  <a:pt x="f12" y="f13"/>
                </a:cubicBezTo>
                <a:lnTo>
                  <a:pt x="f5" y="f6"/>
                </a:lnTo>
                <a:lnTo>
                  <a:pt x="f5" y="f7"/>
                </a:lnTo>
                <a:close/>
              </a:path>
            </a:pathLst>
          </a:custGeom>
          <a:solidFill>
            <a:srgbClr val="117A9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9C647E5-17F5-4D4F-893A-6B790CAFBE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532" y="-20537"/>
            <a:ext cx="9144000" cy="576062"/>
          </a:xfrm>
        </p:spPr>
        <p:txBody>
          <a:bodyPr anchor="ctr"/>
          <a:lstStyle>
            <a:lvl1pPr marL="0" indent="0">
              <a:buNone/>
              <a:defRPr lang="en-US" sz="3200">
                <a:solidFill>
                  <a:srgbClr val="117A9A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5" name="Grupo 14">
            <a:extLst>
              <a:ext uri="{FF2B5EF4-FFF2-40B4-BE49-F238E27FC236}">
                <a16:creationId xmlns:a16="http://schemas.microsoft.com/office/drawing/2014/main" id="{5617737D-9F2D-402B-9683-94B0AA0687F2}"/>
              </a:ext>
            </a:extLst>
          </p:cNvPr>
          <p:cNvGrpSpPr/>
          <p:nvPr/>
        </p:nvGrpSpPr>
        <p:grpSpPr>
          <a:xfrm>
            <a:off x="8477246" y="95253"/>
            <a:ext cx="430216" cy="604839"/>
            <a:chOff x="8477246" y="95253"/>
            <a:chExt cx="430216" cy="60483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0AA4B5D-6A9E-412F-9480-1B44176EBEB5}"/>
                </a:ext>
              </a:extLst>
            </p:cNvPr>
            <p:cNvSpPr/>
            <p:nvPr/>
          </p:nvSpPr>
          <p:spPr>
            <a:xfrm>
              <a:off x="8477246" y="266703"/>
              <a:ext cx="430216" cy="4333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6"/>
                <a:gd name="f7" fmla="val 259"/>
                <a:gd name="f8" fmla="val 84"/>
                <a:gd name="f9" fmla="val 179"/>
                <a:gd name="f10" fmla="val 93"/>
                <a:gd name="f11" fmla="val 187"/>
                <a:gd name="f12" fmla="val 104"/>
                <a:gd name="f13" fmla="val 192"/>
                <a:gd name="f14" fmla="val 116"/>
                <a:gd name="f15" fmla="val 194"/>
                <a:gd name="f16" fmla="val 131"/>
                <a:gd name="f17" fmla="val 197"/>
                <a:gd name="f18" fmla="val 145"/>
                <a:gd name="f19" fmla="val 196"/>
                <a:gd name="f20" fmla="val 158"/>
                <a:gd name="f21" fmla="val 191"/>
                <a:gd name="f22" fmla="val 182"/>
                <a:gd name="f23" fmla="val 195"/>
                <a:gd name="f24" fmla="val 167"/>
                <a:gd name="f25" fmla="val 203"/>
                <a:gd name="f26" fmla="val 208"/>
                <a:gd name="f27" fmla="val 130"/>
                <a:gd name="f28" fmla="val 209"/>
                <a:gd name="f29" fmla="val 115"/>
                <a:gd name="f30" fmla="val 205"/>
                <a:gd name="f31" fmla="val 99"/>
                <a:gd name="f32" fmla="val 202"/>
                <a:gd name="f33" fmla="val 88"/>
                <a:gd name="f34" fmla="val 78"/>
                <a:gd name="f35" fmla="val 188"/>
                <a:gd name="f36" fmla="val 69"/>
                <a:gd name="f37" fmla="val 186"/>
                <a:gd name="f38" fmla="val 66"/>
                <a:gd name="f39" fmla="val 184"/>
                <a:gd name="f40" fmla="val 64"/>
                <a:gd name="f41" fmla="val 62"/>
                <a:gd name="f42" fmla="val 59"/>
                <a:gd name="f43" fmla="val 176"/>
                <a:gd name="f44" fmla="val 58"/>
                <a:gd name="f45" fmla="val 173"/>
                <a:gd name="f46" fmla="val 166"/>
                <a:gd name="f47" fmla="val 160"/>
                <a:gd name="f48" fmla="val 57"/>
                <a:gd name="f49" fmla="val 155"/>
                <a:gd name="f50" fmla="val 53"/>
                <a:gd name="f51" fmla="val 138"/>
                <a:gd name="f52" fmla="val 43"/>
                <a:gd name="f53" fmla="val 18"/>
                <a:gd name="f54" fmla="val 154"/>
                <a:gd name="f55" fmla="val 6"/>
                <a:gd name="f56" fmla="val 2"/>
                <a:gd name="f57" fmla="val 168"/>
                <a:gd name="f58" fmla="val 175"/>
                <a:gd name="f59" fmla="val 1"/>
                <a:gd name="f60" fmla="val 183"/>
                <a:gd name="f61" fmla="val 3"/>
                <a:gd name="f62" fmla="val 7"/>
                <a:gd name="f63" fmla="val 14"/>
                <a:gd name="f64" fmla="val 198"/>
                <a:gd name="f65" fmla="val 19"/>
                <a:gd name="f66" fmla="val 23"/>
                <a:gd name="f67" fmla="val 207"/>
                <a:gd name="f68" fmla="val 27"/>
                <a:gd name="f69" fmla="val 228"/>
                <a:gd name="f70" fmla="val 45"/>
                <a:gd name="f71" fmla="val 241"/>
                <a:gd name="f72" fmla="val 67"/>
                <a:gd name="f73" fmla="val 247"/>
                <a:gd name="f74" fmla="val 94"/>
                <a:gd name="f75" fmla="val 164"/>
                <a:gd name="f76" fmla="val 223"/>
                <a:gd name="f77" fmla="val 216"/>
                <a:gd name="f78" fmla="val 210"/>
                <a:gd name="f79" fmla="val 199"/>
                <a:gd name="f80" fmla="val 218"/>
                <a:gd name="f81" fmla="val 219"/>
                <a:gd name="f82" fmla="val 200"/>
                <a:gd name="f83" fmla="val 221"/>
                <a:gd name="f84" fmla="val 222"/>
                <a:gd name="f85" fmla="val 206"/>
                <a:gd name="f86" fmla="val 224"/>
                <a:gd name="f87" fmla="val 215"/>
                <a:gd name="f88" fmla="val 234"/>
                <a:gd name="f89" fmla="val 231"/>
                <a:gd name="f90" fmla="val 232"/>
                <a:gd name="f91" fmla="val 242"/>
                <a:gd name="f92" fmla="val 243"/>
                <a:gd name="f93" fmla="val 245"/>
                <a:gd name="f94" fmla="val 233"/>
                <a:gd name="f95" fmla="val 249"/>
                <a:gd name="f96" fmla="val 254"/>
                <a:gd name="f97" fmla="val 165"/>
                <a:gd name="f98" fmla="val 97"/>
                <a:gd name="f99" fmla="val 29"/>
                <a:gd name="f100" fmla="val 253"/>
                <a:gd name="f101" fmla="val 248"/>
                <a:gd name="f102" fmla="val 30"/>
                <a:gd name="f103" fmla="val 31"/>
                <a:gd name="f104" fmla="val 240"/>
                <a:gd name="f105" fmla="val 41"/>
                <a:gd name="f106" fmla="val 52"/>
                <a:gd name="f107" fmla="val 225"/>
                <a:gd name="f108" fmla="val 63"/>
                <a:gd name="f109" fmla="val 217"/>
                <a:gd name="f110" fmla="val 49"/>
                <a:gd name="f111" fmla="val 38"/>
                <a:gd name="f112" fmla="val 28"/>
                <a:gd name="f113" fmla="val 26"/>
                <a:gd name="f114" fmla="val 178"/>
                <a:gd name="f115" fmla="val 16"/>
                <a:gd name="f116" fmla="val 12"/>
                <a:gd name="f117" fmla="val 4"/>
                <a:gd name="f118" fmla="val 177"/>
                <a:gd name="f119" fmla="val 5"/>
                <a:gd name="f120" fmla="val 13"/>
                <a:gd name="f121" fmla="val 25"/>
                <a:gd name="f122" fmla="val 51"/>
                <a:gd name="f123" fmla="val 65"/>
                <a:gd name="f124" fmla="val 80"/>
                <a:gd name="f125" fmla="val 95"/>
                <a:gd name="f126" fmla="val 98"/>
                <a:gd name="f127" fmla="val 156"/>
                <a:gd name="f128" fmla="val 108"/>
                <a:gd name="f129" fmla="val 89"/>
                <a:gd name="f130" fmla="val 185"/>
                <a:gd name="f131" fmla="val 21"/>
                <a:gd name="f132" fmla="val 15"/>
                <a:gd name="f133" fmla="val 171"/>
                <a:gd name="f134" fmla="val 163"/>
                <a:gd name="f135" fmla="val 162"/>
                <a:gd name="f136" fmla="val 44"/>
                <a:gd name="f137" fmla="+- 0 0 -90"/>
                <a:gd name="f138" fmla="*/ f3 1 256"/>
                <a:gd name="f139" fmla="*/ f4 1 259"/>
                <a:gd name="f140" fmla="val f5"/>
                <a:gd name="f141" fmla="val f6"/>
                <a:gd name="f142" fmla="val f7"/>
                <a:gd name="f143" fmla="*/ f137 f0 1"/>
                <a:gd name="f144" fmla="+- f142 0 f140"/>
                <a:gd name="f145" fmla="+- f141 0 f140"/>
                <a:gd name="f146" fmla="*/ f143 1 f2"/>
                <a:gd name="f147" fmla="*/ f145 1 256"/>
                <a:gd name="f148" fmla="*/ f144 1 259"/>
                <a:gd name="f149" fmla="*/ 84 f145 1"/>
                <a:gd name="f150" fmla="*/ 179 f144 1"/>
                <a:gd name="f151" fmla="*/ 116 f145 1"/>
                <a:gd name="f152" fmla="*/ 194 f144 1"/>
                <a:gd name="f153" fmla="*/ 158 f145 1"/>
                <a:gd name="f154" fmla="*/ 191 f144 1"/>
                <a:gd name="f155" fmla="*/ 203 f145 1"/>
                <a:gd name="f156" fmla="*/ 145 f144 1"/>
                <a:gd name="f157" fmla="*/ 205 f145 1"/>
                <a:gd name="f158" fmla="*/ 99 f144 1"/>
                <a:gd name="f159" fmla="*/ 188 f145 1"/>
                <a:gd name="f160" fmla="*/ 69 f144 1"/>
                <a:gd name="f161" fmla="*/ 182 f145 1"/>
                <a:gd name="f162" fmla="*/ 62 f144 1"/>
                <a:gd name="f163" fmla="*/ 173 f145 1"/>
                <a:gd name="f164" fmla="*/ 58 f144 1"/>
                <a:gd name="f165" fmla="*/ 155 f145 1"/>
                <a:gd name="f166" fmla="*/ 53 f144 1"/>
                <a:gd name="f167" fmla="*/ 154 f145 1"/>
                <a:gd name="f168" fmla="*/ 6 f144 1"/>
                <a:gd name="f169" fmla="*/ 175 f145 1"/>
                <a:gd name="f170" fmla="*/ 1 f144 1"/>
                <a:gd name="f171" fmla="*/ 195 f145 1"/>
                <a:gd name="f172" fmla="*/ 14 f144 1"/>
                <a:gd name="f173" fmla="*/ 207 f145 1"/>
                <a:gd name="f174" fmla="*/ 27 f144 1"/>
                <a:gd name="f175" fmla="*/ 247 f145 1"/>
                <a:gd name="f176" fmla="*/ 94 f144 1"/>
                <a:gd name="f177" fmla="*/ 223 f145 1"/>
                <a:gd name="f178" fmla="*/ 199 f145 1"/>
                <a:gd name="f179" fmla="*/ 218 f144 1"/>
                <a:gd name="f180" fmla="*/ 197 f145 1"/>
                <a:gd name="f181" fmla="*/ 219 f144 1"/>
                <a:gd name="f182" fmla="*/ 206 f145 1"/>
                <a:gd name="f183" fmla="*/ 224 f144 1"/>
                <a:gd name="f184" fmla="*/ 231 f145 1"/>
                <a:gd name="f185" fmla="*/ 241 f144 1"/>
                <a:gd name="f186" fmla="*/ 232 f145 1"/>
                <a:gd name="f187" fmla="*/ 245 f144 1"/>
                <a:gd name="f188" fmla="*/ 233 f145 1"/>
                <a:gd name="f189" fmla="*/ 259 f144 1"/>
                <a:gd name="f190" fmla="*/ 29 f145 1"/>
                <a:gd name="f191" fmla="*/ 242 f144 1"/>
                <a:gd name="f192" fmla="*/ 31 f145 1"/>
                <a:gd name="f193" fmla="*/ 240 f144 1"/>
                <a:gd name="f194" fmla="*/ 63 f145 1"/>
                <a:gd name="f195" fmla="*/ 64 f145 1"/>
                <a:gd name="f196" fmla="*/ 62 f145 1"/>
                <a:gd name="f197" fmla="*/ 216 f144 1"/>
                <a:gd name="f198" fmla="*/ 182 f144 1"/>
                <a:gd name="f199" fmla="*/ 23 f145 1"/>
                <a:gd name="f200" fmla="*/ 178 f144 1"/>
                <a:gd name="f201" fmla="*/ 12 f145 1"/>
                <a:gd name="f202" fmla="*/ 0 f145 1"/>
                <a:gd name="f203" fmla="*/ 166 f144 1"/>
                <a:gd name="f204" fmla="*/ 13 f145 1"/>
                <a:gd name="f205" fmla="*/ 155 f144 1"/>
                <a:gd name="f206" fmla="*/ 51 f145 1"/>
                <a:gd name="f207" fmla="*/ 94 f145 1"/>
                <a:gd name="f208" fmla="*/ 98 f145 1"/>
                <a:gd name="f209" fmla="*/ 108 f145 1"/>
                <a:gd name="f210" fmla="*/ 167 f144 1"/>
                <a:gd name="f211" fmla="*/ 185 f145 1"/>
                <a:gd name="f212" fmla="*/ 30 f144 1"/>
                <a:gd name="f213" fmla="*/ 171 f145 1"/>
                <a:gd name="f214" fmla="*/ 15 f144 1"/>
                <a:gd name="f215" fmla="*/ 156 f145 1"/>
                <a:gd name="f216" fmla="*/ 44 f144 1"/>
                <a:gd name="f217" fmla="+- f146 0 f1"/>
                <a:gd name="f218" fmla="*/ f149 1 256"/>
                <a:gd name="f219" fmla="*/ f150 1 259"/>
                <a:gd name="f220" fmla="*/ f151 1 256"/>
                <a:gd name="f221" fmla="*/ f152 1 259"/>
                <a:gd name="f222" fmla="*/ f153 1 256"/>
                <a:gd name="f223" fmla="*/ f154 1 259"/>
                <a:gd name="f224" fmla="*/ f155 1 256"/>
                <a:gd name="f225" fmla="*/ f156 1 259"/>
                <a:gd name="f226" fmla="*/ f157 1 256"/>
                <a:gd name="f227" fmla="*/ f158 1 259"/>
                <a:gd name="f228" fmla="*/ f159 1 256"/>
                <a:gd name="f229" fmla="*/ f160 1 259"/>
                <a:gd name="f230" fmla="*/ f161 1 256"/>
                <a:gd name="f231" fmla="*/ f162 1 259"/>
                <a:gd name="f232" fmla="*/ f163 1 256"/>
                <a:gd name="f233" fmla="*/ f164 1 259"/>
                <a:gd name="f234" fmla="*/ f165 1 256"/>
                <a:gd name="f235" fmla="*/ f166 1 259"/>
                <a:gd name="f236" fmla="*/ f167 1 256"/>
                <a:gd name="f237" fmla="*/ f168 1 259"/>
                <a:gd name="f238" fmla="*/ f169 1 256"/>
                <a:gd name="f239" fmla="*/ f170 1 259"/>
                <a:gd name="f240" fmla="*/ f171 1 256"/>
                <a:gd name="f241" fmla="*/ f172 1 259"/>
                <a:gd name="f242" fmla="*/ f173 1 256"/>
                <a:gd name="f243" fmla="*/ f174 1 259"/>
                <a:gd name="f244" fmla="*/ f175 1 256"/>
                <a:gd name="f245" fmla="*/ f176 1 259"/>
                <a:gd name="f246" fmla="*/ f177 1 256"/>
                <a:gd name="f247" fmla="*/ f178 1 256"/>
                <a:gd name="f248" fmla="*/ f179 1 259"/>
                <a:gd name="f249" fmla="*/ f180 1 256"/>
                <a:gd name="f250" fmla="*/ f181 1 259"/>
                <a:gd name="f251" fmla="*/ f182 1 256"/>
                <a:gd name="f252" fmla="*/ f183 1 259"/>
                <a:gd name="f253" fmla="*/ f184 1 256"/>
                <a:gd name="f254" fmla="*/ f185 1 259"/>
                <a:gd name="f255" fmla="*/ f186 1 256"/>
                <a:gd name="f256" fmla="*/ f187 1 259"/>
                <a:gd name="f257" fmla="*/ f188 1 256"/>
                <a:gd name="f258" fmla="*/ f189 1 259"/>
                <a:gd name="f259" fmla="*/ f190 1 256"/>
                <a:gd name="f260" fmla="*/ f191 1 259"/>
                <a:gd name="f261" fmla="*/ f192 1 256"/>
                <a:gd name="f262" fmla="*/ f193 1 259"/>
                <a:gd name="f263" fmla="*/ f194 1 256"/>
                <a:gd name="f264" fmla="*/ f195 1 256"/>
                <a:gd name="f265" fmla="*/ f196 1 256"/>
                <a:gd name="f266" fmla="*/ f197 1 259"/>
                <a:gd name="f267" fmla="*/ f198 1 259"/>
                <a:gd name="f268" fmla="*/ f199 1 256"/>
                <a:gd name="f269" fmla="*/ f200 1 259"/>
                <a:gd name="f270" fmla="*/ f201 1 256"/>
                <a:gd name="f271" fmla="*/ f202 1 256"/>
                <a:gd name="f272" fmla="*/ f203 1 259"/>
                <a:gd name="f273" fmla="*/ f204 1 256"/>
                <a:gd name="f274" fmla="*/ f205 1 259"/>
                <a:gd name="f275" fmla="*/ f206 1 256"/>
                <a:gd name="f276" fmla="*/ f207 1 256"/>
                <a:gd name="f277" fmla="*/ f208 1 256"/>
                <a:gd name="f278" fmla="*/ f209 1 256"/>
                <a:gd name="f279" fmla="*/ f210 1 259"/>
                <a:gd name="f280" fmla="*/ f211 1 256"/>
                <a:gd name="f281" fmla="*/ f212 1 259"/>
                <a:gd name="f282" fmla="*/ f213 1 256"/>
                <a:gd name="f283" fmla="*/ f214 1 259"/>
                <a:gd name="f284" fmla="*/ f215 1 256"/>
                <a:gd name="f285" fmla="*/ f216 1 259"/>
                <a:gd name="f286" fmla="*/ 0 1 f147"/>
                <a:gd name="f287" fmla="*/ f141 1 f147"/>
                <a:gd name="f288" fmla="*/ 0 1 f148"/>
                <a:gd name="f289" fmla="*/ f142 1 f148"/>
                <a:gd name="f290" fmla="*/ f218 1 f147"/>
                <a:gd name="f291" fmla="*/ f219 1 f148"/>
                <a:gd name="f292" fmla="*/ f220 1 f147"/>
                <a:gd name="f293" fmla="*/ f221 1 f148"/>
                <a:gd name="f294" fmla="*/ f222 1 f147"/>
                <a:gd name="f295" fmla="*/ f223 1 f148"/>
                <a:gd name="f296" fmla="*/ f224 1 f147"/>
                <a:gd name="f297" fmla="*/ f225 1 f148"/>
                <a:gd name="f298" fmla="*/ f226 1 f147"/>
                <a:gd name="f299" fmla="*/ f227 1 f148"/>
                <a:gd name="f300" fmla="*/ f228 1 f147"/>
                <a:gd name="f301" fmla="*/ f229 1 f148"/>
                <a:gd name="f302" fmla="*/ f230 1 f147"/>
                <a:gd name="f303" fmla="*/ f231 1 f148"/>
                <a:gd name="f304" fmla="*/ f232 1 f147"/>
                <a:gd name="f305" fmla="*/ f233 1 f148"/>
                <a:gd name="f306" fmla="*/ f234 1 f147"/>
                <a:gd name="f307" fmla="*/ f235 1 f148"/>
                <a:gd name="f308" fmla="*/ f236 1 f147"/>
                <a:gd name="f309" fmla="*/ f237 1 f148"/>
                <a:gd name="f310" fmla="*/ f238 1 f147"/>
                <a:gd name="f311" fmla="*/ f239 1 f148"/>
                <a:gd name="f312" fmla="*/ f240 1 f147"/>
                <a:gd name="f313" fmla="*/ f241 1 f148"/>
                <a:gd name="f314" fmla="*/ f242 1 f147"/>
                <a:gd name="f315" fmla="*/ f243 1 f148"/>
                <a:gd name="f316" fmla="*/ f244 1 f147"/>
                <a:gd name="f317" fmla="*/ f245 1 f148"/>
                <a:gd name="f318" fmla="*/ f246 1 f147"/>
                <a:gd name="f319" fmla="*/ f247 1 f147"/>
                <a:gd name="f320" fmla="*/ f248 1 f148"/>
                <a:gd name="f321" fmla="*/ f249 1 f147"/>
                <a:gd name="f322" fmla="*/ f250 1 f148"/>
                <a:gd name="f323" fmla="*/ f251 1 f147"/>
                <a:gd name="f324" fmla="*/ f252 1 f148"/>
                <a:gd name="f325" fmla="*/ f253 1 f147"/>
                <a:gd name="f326" fmla="*/ f254 1 f148"/>
                <a:gd name="f327" fmla="*/ f255 1 f147"/>
                <a:gd name="f328" fmla="*/ f256 1 f148"/>
                <a:gd name="f329" fmla="*/ f257 1 f147"/>
                <a:gd name="f330" fmla="*/ f258 1 f148"/>
                <a:gd name="f331" fmla="*/ f259 1 f147"/>
                <a:gd name="f332" fmla="*/ f260 1 f148"/>
                <a:gd name="f333" fmla="*/ f261 1 f147"/>
                <a:gd name="f334" fmla="*/ f262 1 f148"/>
                <a:gd name="f335" fmla="*/ f263 1 f147"/>
                <a:gd name="f336" fmla="*/ f264 1 f147"/>
                <a:gd name="f337" fmla="*/ f265 1 f147"/>
                <a:gd name="f338" fmla="*/ f266 1 f148"/>
                <a:gd name="f339" fmla="*/ f267 1 f148"/>
                <a:gd name="f340" fmla="*/ f268 1 f147"/>
                <a:gd name="f341" fmla="*/ f269 1 f148"/>
                <a:gd name="f342" fmla="*/ f270 1 f147"/>
                <a:gd name="f343" fmla="*/ f271 1 f147"/>
                <a:gd name="f344" fmla="*/ f272 1 f148"/>
                <a:gd name="f345" fmla="*/ f273 1 f147"/>
                <a:gd name="f346" fmla="*/ f274 1 f148"/>
                <a:gd name="f347" fmla="*/ f275 1 f147"/>
                <a:gd name="f348" fmla="*/ f276 1 f147"/>
                <a:gd name="f349" fmla="*/ f277 1 f147"/>
                <a:gd name="f350" fmla="*/ f278 1 f147"/>
                <a:gd name="f351" fmla="*/ f279 1 f148"/>
                <a:gd name="f352" fmla="*/ f280 1 f147"/>
                <a:gd name="f353" fmla="*/ f281 1 f148"/>
                <a:gd name="f354" fmla="*/ f282 1 f147"/>
                <a:gd name="f355" fmla="*/ f283 1 f148"/>
                <a:gd name="f356" fmla="*/ f284 1 f147"/>
                <a:gd name="f357" fmla="*/ f285 1 f148"/>
                <a:gd name="f358" fmla="*/ f286 f138 1"/>
                <a:gd name="f359" fmla="*/ f287 f138 1"/>
                <a:gd name="f360" fmla="*/ f289 f139 1"/>
                <a:gd name="f361" fmla="*/ f288 f139 1"/>
                <a:gd name="f362" fmla="*/ f290 f138 1"/>
                <a:gd name="f363" fmla="*/ f291 f139 1"/>
                <a:gd name="f364" fmla="*/ f292 f138 1"/>
                <a:gd name="f365" fmla="*/ f293 f139 1"/>
                <a:gd name="f366" fmla="*/ f294 f138 1"/>
                <a:gd name="f367" fmla="*/ f295 f139 1"/>
                <a:gd name="f368" fmla="*/ f296 f138 1"/>
                <a:gd name="f369" fmla="*/ f297 f139 1"/>
                <a:gd name="f370" fmla="*/ f298 f138 1"/>
                <a:gd name="f371" fmla="*/ f299 f139 1"/>
                <a:gd name="f372" fmla="*/ f300 f138 1"/>
                <a:gd name="f373" fmla="*/ f301 f139 1"/>
                <a:gd name="f374" fmla="*/ f302 f138 1"/>
                <a:gd name="f375" fmla="*/ f303 f139 1"/>
                <a:gd name="f376" fmla="*/ f304 f138 1"/>
                <a:gd name="f377" fmla="*/ f305 f139 1"/>
                <a:gd name="f378" fmla="*/ f306 f138 1"/>
                <a:gd name="f379" fmla="*/ f307 f139 1"/>
                <a:gd name="f380" fmla="*/ f308 f138 1"/>
                <a:gd name="f381" fmla="*/ f309 f139 1"/>
                <a:gd name="f382" fmla="*/ f310 f138 1"/>
                <a:gd name="f383" fmla="*/ f311 f139 1"/>
                <a:gd name="f384" fmla="*/ f312 f138 1"/>
                <a:gd name="f385" fmla="*/ f313 f139 1"/>
                <a:gd name="f386" fmla="*/ f314 f138 1"/>
                <a:gd name="f387" fmla="*/ f315 f139 1"/>
                <a:gd name="f388" fmla="*/ f316 f138 1"/>
                <a:gd name="f389" fmla="*/ f317 f139 1"/>
                <a:gd name="f390" fmla="*/ f318 f138 1"/>
                <a:gd name="f391" fmla="*/ f319 f138 1"/>
                <a:gd name="f392" fmla="*/ f320 f139 1"/>
                <a:gd name="f393" fmla="*/ f321 f138 1"/>
                <a:gd name="f394" fmla="*/ f322 f139 1"/>
                <a:gd name="f395" fmla="*/ f323 f138 1"/>
                <a:gd name="f396" fmla="*/ f324 f139 1"/>
                <a:gd name="f397" fmla="*/ f325 f138 1"/>
                <a:gd name="f398" fmla="*/ f326 f139 1"/>
                <a:gd name="f399" fmla="*/ f327 f138 1"/>
                <a:gd name="f400" fmla="*/ f328 f139 1"/>
                <a:gd name="f401" fmla="*/ f329 f138 1"/>
                <a:gd name="f402" fmla="*/ f330 f139 1"/>
                <a:gd name="f403" fmla="*/ f331 f138 1"/>
                <a:gd name="f404" fmla="*/ f332 f139 1"/>
                <a:gd name="f405" fmla="*/ f333 f138 1"/>
                <a:gd name="f406" fmla="*/ f334 f139 1"/>
                <a:gd name="f407" fmla="*/ f335 f138 1"/>
                <a:gd name="f408" fmla="*/ f336 f138 1"/>
                <a:gd name="f409" fmla="*/ f337 f138 1"/>
                <a:gd name="f410" fmla="*/ f338 f139 1"/>
                <a:gd name="f411" fmla="*/ f339 f139 1"/>
                <a:gd name="f412" fmla="*/ f340 f138 1"/>
                <a:gd name="f413" fmla="*/ f341 f139 1"/>
                <a:gd name="f414" fmla="*/ f342 f138 1"/>
                <a:gd name="f415" fmla="*/ f343 f138 1"/>
                <a:gd name="f416" fmla="*/ f344 f139 1"/>
                <a:gd name="f417" fmla="*/ f345 f138 1"/>
                <a:gd name="f418" fmla="*/ f346 f139 1"/>
                <a:gd name="f419" fmla="*/ f347 f138 1"/>
                <a:gd name="f420" fmla="*/ f348 f138 1"/>
                <a:gd name="f421" fmla="*/ f349 f138 1"/>
                <a:gd name="f422" fmla="*/ f350 f138 1"/>
                <a:gd name="f423" fmla="*/ f351 f139 1"/>
                <a:gd name="f424" fmla="*/ f352 f138 1"/>
                <a:gd name="f425" fmla="*/ f353 f139 1"/>
                <a:gd name="f426" fmla="*/ f354 f138 1"/>
                <a:gd name="f427" fmla="*/ f355 f139 1"/>
                <a:gd name="f428" fmla="*/ f356 f138 1"/>
                <a:gd name="f429" fmla="*/ f357 f1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7">
                  <a:pos x="f362" y="f363"/>
                </a:cxn>
                <a:cxn ang="f217">
                  <a:pos x="f364" y="f365"/>
                </a:cxn>
                <a:cxn ang="f217">
                  <a:pos x="f366" y="f367"/>
                </a:cxn>
                <a:cxn ang="f217">
                  <a:pos x="f368" y="f369"/>
                </a:cxn>
                <a:cxn ang="f217">
                  <a:pos x="f370" y="f371"/>
                </a:cxn>
                <a:cxn ang="f217">
                  <a:pos x="f372" y="f373"/>
                </a:cxn>
                <a:cxn ang="f217">
                  <a:pos x="f374" y="f375"/>
                </a:cxn>
                <a:cxn ang="f217">
                  <a:pos x="f376" y="f377"/>
                </a:cxn>
                <a:cxn ang="f217">
                  <a:pos x="f378" y="f379"/>
                </a:cxn>
                <a:cxn ang="f217">
                  <a:pos x="f380" y="f381"/>
                </a:cxn>
                <a:cxn ang="f217">
                  <a:pos x="f382" y="f383"/>
                </a:cxn>
                <a:cxn ang="f217">
                  <a:pos x="f384" y="f385"/>
                </a:cxn>
                <a:cxn ang="f217">
                  <a:pos x="f386" y="f387"/>
                </a:cxn>
                <a:cxn ang="f217">
                  <a:pos x="f388" y="f389"/>
                </a:cxn>
                <a:cxn ang="f217">
                  <a:pos x="f390" y="f365"/>
                </a:cxn>
                <a:cxn ang="f217">
                  <a:pos x="f391" y="f392"/>
                </a:cxn>
                <a:cxn ang="f217">
                  <a:pos x="f393" y="f394"/>
                </a:cxn>
                <a:cxn ang="f217">
                  <a:pos x="f395" y="f396"/>
                </a:cxn>
                <a:cxn ang="f217">
                  <a:pos x="f397" y="f398"/>
                </a:cxn>
                <a:cxn ang="f217">
                  <a:pos x="f399" y="f400"/>
                </a:cxn>
                <a:cxn ang="f217">
                  <a:pos x="f401" y="f402"/>
                </a:cxn>
                <a:cxn ang="f217">
                  <a:pos x="f403" y="f402"/>
                </a:cxn>
                <a:cxn ang="f217">
                  <a:pos x="f403" y="f404"/>
                </a:cxn>
                <a:cxn ang="f217">
                  <a:pos x="f405" y="f406"/>
                </a:cxn>
                <a:cxn ang="f217">
                  <a:pos x="f407" y="f394"/>
                </a:cxn>
                <a:cxn ang="f217">
                  <a:pos x="f408" y="f392"/>
                </a:cxn>
                <a:cxn ang="f217">
                  <a:pos x="f409" y="f410"/>
                </a:cxn>
                <a:cxn ang="f217">
                  <a:pos x="f403" y="f411"/>
                </a:cxn>
                <a:cxn ang="f217">
                  <a:pos x="f412" y="f413"/>
                </a:cxn>
                <a:cxn ang="f217">
                  <a:pos x="f414" y="f413"/>
                </a:cxn>
                <a:cxn ang="f217">
                  <a:pos x="f415" y="f416"/>
                </a:cxn>
                <a:cxn ang="f217">
                  <a:pos x="f417" y="f418"/>
                </a:cxn>
                <a:cxn ang="f217">
                  <a:pos x="f419" y="f418"/>
                </a:cxn>
                <a:cxn ang="f217">
                  <a:pos x="f420" y="f418"/>
                </a:cxn>
                <a:cxn ang="f217">
                  <a:pos x="f421" y="f418"/>
                </a:cxn>
                <a:cxn ang="f217">
                  <a:pos x="f422" y="f423"/>
                </a:cxn>
                <a:cxn ang="f217">
                  <a:pos x="f421" y="f413"/>
                </a:cxn>
                <a:cxn ang="f217">
                  <a:pos x="f362" y="f413"/>
                </a:cxn>
                <a:cxn ang="f217">
                  <a:pos x="f362" y="f363"/>
                </a:cxn>
                <a:cxn ang="f217">
                  <a:pos x="f424" y="f425"/>
                </a:cxn>
                <a:cxn ang="f217">
                  <a:pos x="f426" y="f427"/>
                </a:cxn>
                <a:cxn ang="f217">
                  <a:pos x="f428" y="f425"/>
                </a:cxn>
                <a:cxn ang="f217">
                  <a:pos x="f426" y="f429"/>
                </a:cxn>
                <a:cxn ang="f217">
                  <a:pos x="f424" y="f425"/>
                </a:cxn>
              </a:cxnLst>
              <a:rect l="f358" t="f361" r="f359" b="f360"/>
              <a:pathLst>
                <a:path w="256" h="25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" y="f22"/>
                    <a:pt x="f23" y="f24"/>
                    <a:pt x="f25" y="f18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19" y="f34"/>
                    <a:pt x="f35" y="f36"/>
                  </a:cubicBezTo>
                  <a:cubicBezTo>
                    <a:pt x="f37" y="f38"/>
                    <a:pt x="f39" y="f40"/>
                    <a:pt x="f22" y="f41"/>
                  </a:cubicBezTo>
                  <a:cubicBezTo>
                    <a:pt x="f9" y="f42"/>
                    <a:pt x="f43" y="f44"/>
                    <a:pt x="f45" y="f44"/>
                  </a:cubicBezTo>
                  <a:cubicBezTo>
                    <a:pt x="f46" y="f42"/>
                    <a:pt x="f47" y="f48"/>
                    <a:pt x="f49" y="f50"/>
                  </a:cubicBezTo>
                  <a:cubicBezTo>
                    <a:pt x="f51" y="f52"/>
                    <a:pt x="f51" y="f53"/>
                    <a:pt x="f54" y="f55"/>
                  </a:cubicBezTo>
                  <a:cubicBezTo>
                    <a:pt x="f47" y="f56"/>
                    <a:pt x="f57" y="f5"/>
                    <a:pt x="f58" y="f59"/>
                  </a:cubicBezTo>
                  <a:cubicBezTo>
                    <a:pt x="f60" y="f61"/>
                    <a:pt x="f21" y="f62"/>
                    <a:pt x="f23" y="f63"/>
                  </a:cubicBezTo>
                  <a:cubicBezTo>
                    <a:pt x="f64" y="f65"/>
                    <a:pt x="f32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6" y="f16"/>
                    <a:pt x="f73" y="f75"/>
                    <a:pt x="f76" y="f15"/>
                  </a:cubicBezTo>
                  <a:cubicBezTo>
                    <a:pt x="f77" y="f25"/>
                    <a:pt x="f67" y="f78"/>
                    <a:pt x="f79" y="f80"/>
                  </a:cubicBezTo>
                  <a:cubicBezTo>
                    <a:pt x="f64" y="f80"/>
                    <a:pt x="f64" y="f80"/>
                    <a:pt x="f17" y="f81"/>
                  </a:cubicBezTo>
                  <a:cubicBezTo>
                    <a:pt x="f82" y="f83"/>
                    <a:pt x="f25" y="f84"/>
                    <a:pt x="f85" y="f86"/>
                  </a:cubicBezTo>
                  <a:cubicBezTo>
                    <a:pt x="f87" y="f69"/>
                    <a:pt x="f76" y="f88"/>
                    <a:pt x="f89" y="f71"/>
                  </a:cubicBezTo>
                  <a:cubicBezTo>
                    <a:pt x="f90" y="f91"/>
                    <a:pt x="f90" y="f92"/>
                    <a:pt x="f90" y="f93"/>
                  </a:cubicBezTo>
                  <a:cubicBezTo>
                    <a:pt x="f94" y="f95"/>
                    <a:pt x="f94" y="f96"/>
                    <a:pt x="f94" y="f7"/>
                  </a:cubicBezTo>
                  <a:cubicBezTo>
                    <a:pt x="f97" y="f7"/>
                    <a:pt x="f98" y="f7"/>
                    <a:pt x="f99" y="f7"/>
                  </a:cubicBezTo>
                  <a:cubicBezTo>
                    <a:pt x="f99" y="f100"/>
                    <a:pt x="f99" y="f101"/>
                    <a:pt x="f99" y="f91"/>
                  </a:cubicBezTo>
                  <a:cubicBezTo>
                    <a:pt x="f99" y="f91"/>
                    <a:pt x="f102" y="f71"/>
                    <a:pt x="f103" y="f104"/>
                  </a:cubicBezTo>
                  <a:cubicBezTo>
                    <a:pt x="f105" y="f89"/>
                    <a:pt x="f106" y="f107"/>
                    <a:pt x="f108" y="f81"/>
                  </a:cubicBezTo>
                  <a:cubicBezTo>
                    <a:pt x="f108" y="f81"/>
                    <a:pt x="f40" y="f81"/>
                    <a:pt x="f40" y="f80"/>
                  </a:cubicBezTo>
                  <a:cubicBezTo>
                    <a:pt x="f40" y="f80"/>
                    <a:pt x="f108" y="f109"/>
                    <a:pt x="f41" y="f77"/>
                  </a:cubicBezTo>
                  <a:cubicBezTo>
                    <a:pt x="f110" y="f67"/>
                    <a:pt x="f111" y="f19"/>
                    <a:pt x="f99" y="f22"/>
                  </a:cubicBezTo>
                  <a:cubicBezTo>
                    <a:pt x="f112" y="f9"/>
                    <a:pt x="f113" y="f114"/>
                    <a:pt x="f66" y="f114"/>
                  </a:cubicBezTo>
                  <a:cubicBezTo>
                    <a:pt x="f65" y="f114"/>
                    <a:pt x="f115" y="f114"/>
                    <a:pt x="f116" y="f114"/>
                  </a:cubicBezTo>
                  <a:cubicBezTo>
                    <a:pt x="f117" y="f118"/>
                    <a:pt x="f5" y="f45"/>
                    <a:pt x="f5" y="f46"/>
                  </a:cubicBezTo>
                  <a:cubicBezTo>
                    <a:pt x="f5" y="f47"/>
                    <a:pt x="f119" y="f49"/>
                    <a:pt x="f120" y="f49"/>
                  </a:cubicBezTo>
                  <a:cubicBezTo>
                    <a:pt x="f121" y="f49"/>
                    <a:pt x="f111" y="f49"/>
                    <a:pt x="f122" y="f49"/>
                  </a:cubicBezTo>
                  <a:cubicBezTo>
                    <a:pt x="f123" y="f49"/>
                    <a:pt x="f124" y="f49"/>
                    <a:pt x="f74" y="f49"/>
                  </a:cubicBezTo>
                  <a:cubicBezTo>
                    <a:pt x="f125" y="f49"/>
                    <a:pt x="f98" y="f49"/>
                    <a:pt x="f126" y="f49"/>
                  </a:cubicBezTo>
                  <a:cubicBezTo>
                    <a:pt x="f12" y="f127"/>
                    <a:pt x="f128" y="f47"/>
                    <a:pt x="f128" y="f24"/>
                  </a:cubicBezTo>
                  <a:cubicBezTo>
                    <a:pt x="f128" y="f45"/>
                    <a:pt x="f12" y="f118"/>
                    <a:pt x="f126" y="f114"/>
                  </a:cubicBezTo>
                  <a:cubicBezTo>
                    <a:pt x="f10" y="f114"/>
                    <a:pt x="f129" y="f114"/>
                    <a:pt x="f8" y="f114"/>
                  </a:cubicBezTo>
                  <a:cubicBezTo>
                    <a:pt x="f8" y="f114"/>
                    <a:pt x="f8" y="f114"/>
                    <a:pt x="f8" y="f9"/>
                  </a:cubicBezTo>
                  <a:close/>
                  <a:moveTo>
                    <a:pt x="f130" y="f102"/>
                  </a:moveTo>
                  <a:cubicBezTo>
                    <a:pt x="f130" y="f131"/>
                    <a:pt x="f9" y="f132"/>
                    <a:pt x="f133" y="f132"/>
                  </a:cubicBezTo>
                  <a:cubicBezTo>
                    <a:pt x="f134" y="f132"/>
                    <a:pt x="f127" y="f131"/>
                    <a:pt x="f127" y="f102"/>
                  </a:cubicBezTo>
                  <a:cubicBezTo>
                    <a:pt x="f127" y="f111"/>
                    <a:pt x="f135" y="f136"/>
                    <a:pt x="f133" y="f136"/>
                  </a:cubicBezTo>
                  <a:cubicBezTo>
                    <a:pt x="f9" y="f136"/>
                    <a:pt x="f130" y="f111"/>
                    <a:pt x="f130" y="f10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E2892F3-A756-4CD6-AEEA-A0CBC72FDA69}"/>
                </a:ext>
              </a:extLst>
            </p:cNvPr>
            <p:cNvSpPr/>
            <p:nvPr/>
          </p:nvSpPr>
          <p:spPr>
            <a:xfrm>
              <a:off x="8620121" y="177795"/>
              <a:ext cx="198433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"/>
                <a:gd name="f7" fmla="val 141"/>
                <a:gd name="f8" fmla="val 104"/>
                <a:gd name="f9" fmla="val 55"/>
                <a:gd name="f10" fmla="val 85"/>
                <a:gd name="f11" fmla="val 43"/>
                <a:gd name="f12" fmla="val 65"/>
                <a:gd name="f13" fmla="val 53"/>
                <a:gd name="f14" fmla="val 57"/>
                <a:gd name="f15" fmla="val 49"/>
                <a:gd name="f16" fmla="val 77"/>
                <a:gd name="f17" fmla="val 48"/>
                <a:gd name="f18" fmla="val 100"/>
                <a:gd name="f19" fmla="val 67"/>
                <a:gd name="f20" fmla="val 113"/>
                <a:gd name="f21" fmla="val 63"/>
                <a:gd name="f22" fmla="val 60"/>
                <a:gd name="f23" fmla="val 124"/>
                <a:gd name="f24" fmla="val 56"/>
                <a:gd name="f25" fmla="val 130"/>
                <a:gd name="f26" fmla="val 132"/>
                <a:gd name="f27" fmla="val 134"/>
                <a:gd name="f28" fmla="val 52"/>
                <a:gd name="f29" fmla="val 137"/>
                <a:gd name="f30" fmla="val 140"/>
                <a:gd name="f31" fmla="val 47"/>
                <a:gd name="f32" fmla="val 138"/>
                <a:gd name="f33" fmla="val 34"/>
                <a:gd name="f34" fmla="val 133"/>
                <a:gd name="f35" fmla="val 25"/>
                <a:gd name="f36" fmla="val 127"/>
                <a:gd name="f37" fmla="val 16"/>
                <a:gd name="f38" fmla="val 121"/>
                <a:gd name="f39" fmla="val 12"/>
                <a:gd name="f40" fmla="val 8"/>
                <a:gd name="f41" fmla="val 116"/>
                <a:gd name="f42" fmla="val 5"/>
                <a:gd name="f43" fmla="val 114"/>
                <a:gd name="f44" fmla="val 111"/>
                <a:gd name="f45" fmla="val 109"/>
                <a:gd name="f46" fmla="val 3"/>
                <a:gd name="f47" fmla="val 90"/>
                <a:gd name="f48" fmla="val 21"/>
                <a:gd name="f49" fmla="val 76"/>
                <a:gd name="f50" fmla="val 29"/>
                <a:gd name="f51" fmla="val 62"/>
                <a:gd name="f52" fmla="val 42"/>
                <a:gd name="f53" fmla="val 44"/>
                <a:gd name="f54" fmla="val 54"/>
                <a:gd name="f55" fmla="val 66"/>
                <a:gd name="f56" fmla="val 6"/>
                <a:gd name="f57" fmla="val 70"/>
                <a:gd name="f58" fmla="val 71"/>
                <a:gd name="f59" fmla="val 89"/>
                <a:gd name="f60" fmla="val 11"/>
                <a:gd name="f61" fmla="val 101"/>
                <a:gd name="f62" fmla="val 19"/>
                <a:gd name="f63" fmla="val 27"/>
                <a:gd name="f64" fmla="val 115"/>
                <a:gd name="f65" fmla="val 28"/>
                <a:gd name="f66" fmla="val 30"/>
                <a:gd name="f67" fmla="val 33"/>
                <a:gd name="f68" fmla="val 117"/>
                <a:gd name="f69" fmla="val 35"/>
                <a:gd name="f70" fmla="val 40"/>
                <a:gd name="f71" fmla="val 110"/>
                <a:gd name="f72" fmla="val 45"/>
                <a:gd name="f73" fmla="val 107"/>
                <a:gd name="f74" fmla="val 50"/>
                <a:gd name="f75" fmla="val 106"/>
                <a:gd name="f76" fmla="val 105"/>
                <a:gd name="f77" fmla="+- 0 0 -90"/>
                <a:gd name="f78" fmla="*/ f3 1 118"/>
                <a:gd name="f79" fmla="*/ f4 1 141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18"/>
                <a:gd name="f88" fmla="*/ f84 1 141"/>
                <a:gd name="f89" fmla="*/ 104 f85 1"/>
                <a:gd name="f90" fmla="*/ 55 f84 1"/>
                <a:gd name="f91" fmla="*/ 57 f85 1"/>
                <a:gd name="f92" fmla="*/ 65 f84 1"/>
                <a:gd name="f93" fmla="*/ 67 f85 1"/>
                <a:gd name="f94" fmla="*/ 113 f84 1"/>
                <a:gd name="f95" fmla="*/ 56 f85 1"/>
                <a:gd name="f96" fmla="*/ 130 f84 1"/>
                <a:gd name="f97" fmla="*/ 52 f85 1"/>
                <a:gd name="f98" fmla="*/ 137 f84 1"/>
                <a:gd name="f99" fmla="*/ 43 f85 1"/>
                <a:gd name="f100" fmla="*/ 138 f84 1"/>
                <a:gd name="f101" fmla="*/ 16 f85 1"/>
                <a:gd name="f102" fmla="*/ 121 f84 1"/>
                <a:gd name="f103" fmla="*/ 5 f85 1"/>
                <a:gd name="f104" fmla="*/ 114 f84 1"/>
                <a:gd name="f105" fmla="*/ 3 f85 1"/>
                <a:gd name="f106" fmla="*/ 104 f84 1"/>
                <a:gd name="f107" fmla="*/ 29 f85 1"/>
                <a:gd name="f108" fmla="*/ 62 f84 1"/>
                <a:gd name="f109" fmla="*/ 66 f85 1"/>
                <a:gd name="f110" fmla="*/ 6 f84 1"/>
                <a:gd name="f111" fmla="*/ 77 f85 1"/>
                <a:gd name="f112" fmla="*/ 3 f84 1"/>
                <a:gd name="f113" fmla="*/ 113 f85 1"/>
                <a:gd name="f114" fmla="*/ 27 f84 1"/>
                <a:gd name="f115" fmla="*/ 116 f85 1"/>
                <a:gd name="f116" fmla="*/ 29 f84 1"/>
                <a:gd name="f117" fmla="*/ 117 f85 1"/>
                <a:gd name="f118" fmla="*/ 35 f84 1"/>
                <a:gd name="f119" fmla="*/ 107 f85 1"/>
                <a:gd name="f120" fmla="*/ 50 f84 1"/>
                <a:gd name="f121" fmla="+- f86 0 f1"/>
                <a:gd name="f122" fmla="*/ f89 1 118"/>
                <a:gd name="f123" fmla="*/ f90 1 141"/>
                <a:gd name="f124" fmla="*/ f91 1 118"/>
                <a:gd name="f125" fmla="*/ f92 1 141"/>
                <a:gd name="f126" fmla="*/ f93 1 118"/>
                <a:gd name="f127" fmla="*/ f94 1 141"/>
                <a:gd name="f128" fmla="*/ f95 1 118"/>
                <a:gd name="f129" fmla="*/ f96 1 141"/>
                <a:gd name="f130" fmla="*/ f97 1 118"/>
                <a:gd name="f131" fmla="*/ f98 1 141"/>
                <a:gd name="f132" fmla="*/ f99 1 118"/>
                <a:gd name="f133" fmla="*/ f100 1 141"/>
                <a:gd name="f134" fmla="*/ f101 1 118"/>
                <a:gd name="f135" fmla="*/ f102 1 141"/>
                <a:gd name="f136" fmla="*/ f103 1 118"/>
                <a:gd name="f137" fmla="*/ f104 1 141"/>
                <a:gd name="f138" fmla="*/ f105 1 118"/>
                <a:gd name="f139" fmla="*/ f106 1 141"/>
                <a:gd name="f140" fmla="*/ f107 1 118"/>
                <a:gd name="f141" fmla="*/ f108 1 141"/>
                <a:gd name="f142" fmla="*/ f109 1 118"/>
                <a:gd name="f143" fmla="*/ f110 1 141"/>
                <a:gd name="f144" fmla="*/ f111 1 118"/>
                <a:gd name="f145" fmla="*/ f112 1 141"/>
                <a:gd name="f146" fmla="*/ f113 1 118"/>
                <a:gd name="f147" fmla="*/ f114 1 141"/>
                <a:gd name="f148" fmla="*/ f115 1 118"/>
                <a:gd name="f149" fmla="*/ f116 1 141"/>
                <a:gd name="f150" fmla="*/ f117 1 118"/>
                <a:gd name="f151" fmla="*/ f118 1 141"/>
                <a:gd name="f152" fmla="*/ f119 1 118"/>
                <a:gd name="f153" fmla="*/ f120 1 141"/>
                <a:gd name="f154" fmla="*/ 0 1 f87"/>
                <a:gd name="f155" fmla="*/ f81 1 f87"/>
                <a:gd name="f156" fmla="*/ 0 1 f88"/>
                <a:gd name="f157" fmla="*/ f82 1 f88"/>
                <a:gd name="f158" fmla="*/ f122 1 f87"/>
                <a:gd name="f159" fmla="*/ f123 1 f88"/>
                <a:gd name="f160" fmla="*/ f124 1 f87"/>
                <a:gd name="f161" fmla="*/ f125 1 f88"/>
                <a:gd name="f162" fmla="*/ f126 1 f87"/>
                <a:gd name="f163" fmla="*/ f127 1 f88"/>
                <a:gd name="f164" fmla="*/ f128 1 f87"/>
                <a:gd name="f165" fmla="*/ f129 1 f88"/>
                <a:gd name="f166" fmla="*/ f130 1 f87"/>
                <a:gd name="f167" fmla="*/ f131 1 f88"/>
                <a:gd name="f168" fmla="*/ f132 1 f87"/>
                <a:gd name="f169" fmla="*/ f133 1 f88"/>
                <a:gd name="f170" fmla="*/ f134 1 f87"/>
                <a:gd name="f171" fmla="*/ f135 1 f88"/>
                <a:gd name="f172" fmla="*/ f136 1 f87"/>
                <a:gd name="f173" fmla="*/ f137 1 f88"/>
                <a:gd name="f174" fmla="*/ f138 1 f87"/>
                <a:gd name="f175" fmla="*/ f139 1 f88"/>
                <a:gd name="f176" fmla="*/ f140 1 f87"/>
                <a:gd name="f177" fmla="*/ f141 1 f88"/>
                <a:gd name="f178" fmla="*/ f142 1 f87"/>
                <a:gd name="f179" fmla="*/ f143 1 f88"/>
                <a:gd name="f180" fmla="*/ f144 1 f87"/>
                <a:gd name="f181" fmla="*/ f145 1 f88"/>
                <a:gd name="f182" fmla="*/ f146 1 f87"/>
                <a:gd name="f183" fmla="*/ f147 1 f88"/>
                <a:gd name="f184" fmla="*/ f148 1 f87"/>
                <a:gd name="f185" fmla="*/ f149 1 f88"/>
                <a:gd name="f186" fmla="*/ f150 1 f87"/>
                <a:gd name="f187" fmla="*/ f151 1 f88"/>
                <a:gd name="f188" fmla="*/ f152 1 f87"/>
                <a:gd name="f189" fmla="*/ f153 1 f88"/>
                <a:gd name="f190" fmla="*/ f154 f78 1"/>
                <a:gd name="f191" fmla="*/ f155 f78 1"/>
                <a:gd name="f192" fmla="*/ f157 f79 1"/>
                <a:gd name="f193" fmla="*/ f156 f79 1"/>
                <a:gd name="f194" fmla="*/ f158 f78 1"/>
                <a:gd name="f195" fmla="*/ f159 f79 1"/>
                <a:gd name="f196" fmla="*/ f160 f78 1"/>
                <a:gd name="f197" fmla="*/ f161 f79 1"/>
                <a:gd name="f198" fmla="*/ f162 f78 1"/>
                <a:gd name="f199" fmla="*/ f163 f79 1"/>
                <a:gd name="f200" fmla="*/ f164 f78 1"/>
                <a:gd name="f201" fmla="*/ f165 f79 1"/>
                <a:gd name="f202" fmla="*/ f166 f78 1"/>
                <a:gd name="f203" fmla="*/ f167 f79 1"/>
                <a:gd name="f204" fmla="*/ f168 f78 1"/>
                <a:gd name="f205" fmla="*/ f169 f79 1"/>
                <a:gd name="f206" fmla="*/ f170 f78 1"/>
                <a:gd name="f207" fmla="*/ f171 f79 1"/>
                <a:gd name="f208" fmla="*/ f172 f78 1"/>
                <a:gd name="f209" fmla="*/ f173 f79 1"/>
                <a:gd name="f210" fmla="*/ f174 f78 1"/>
                <a:gd name="f211" fmla="*/ f175 f79 1"/>
                <a:gd name="f212" fmla="*/ f176 f78 1"/>
                <a:gd name="f213" fmla="*/ f177 f79 1"/>
                <a:gd name="f214" fmla="*/ f178 f78 1"/>
                <a:gd name="f215" fmla="*/ f179 f79 1"/>
                <a:gd name="f216" fmla="*/ f180 f78 1"/>
                <a:gd name="f217" fmla="*/ f181 f79 1"/>
                <a:gd name="f218" fmla="*/ f182 f78 1"/>
                <a:gd name="f219" fmla="*/ f183 f79 1"/>
                <a:gd name="f220" fmla="*/ f184 f78 1"/>
                <a:gd name="f221" fmla="*/ f185 f79 1"/>
                <a:gd name="f222" fmla="*/ f186 f78 1"/>
                <a:gd name="f223" fmla="*/ f187 f79 1"/>
                <a:gd name="f224" fmla="*/ f188 f78 1"/>
                <a:gd name="f225" fmla="*/ f1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1">
                  <a:pos x="f194" y="f195"/>
                </a:cxn>
                <a:cxn ang="f121">
                  <a:pos x="f196" y="f197"/>
                </a:cxn>
                <a:cxn ang="f121">
                  <a:pos x="f198" y="f199"/>
                </a:cxn>
                <a:cxn ang="f121">
                  <a:pos x="f200" y="f201"/>
                </a:cxn>
                <a:cxn ang="f121">
                  <a:pos x="f202" y="f203"/>
                </a:cxn>
                <a:cxn ang="f121">
                  <a:pos x="f204" y="f205"/>
                </a:cxn>
                <a:cxn ang="f121">
                  <a:pos x="f206" y="f207"/>
                </a:cxn>
                <a:cxn ang="f121">
                  <a:pos x="f208" y="f209"/>
                </a:cxn>
                <a:cxn ang="f121">
                  <a:pos x="f210" y="f211"/>
                </a:cxn>
                <a:cxn ang="f121">
                  <a:pos x="f212" y="f213"/>
                </a:cxn>
                <a:cxn ang="f121">
                  <a:pos x="f214" y="f215"/>
                </a:cxn>
                <a:cxn ang="f121">
                  <a:pos x="f216" y="f217"/>
                </a:cxn>
                <a:cxn ang="f121">
                  <a:pos x="f218" y="f219"/>
                </a:cxn>
                <a:cxn ang="f121">
                  <a:pos x="f220" y="f221"/>
                </a:cxn>
                <a:cxn ang="f121">
                  <a:pos x="f222" y="f223"/>
                </a:cxn>
                <a:cxn ang="f121">
                  <a:pos x="f224" y="f225"/>
                </a:cxn>
                <a:cxn ang="f121">
                  <a:pos x="f194" y="f195"/>
                </a:cxn>
              </a:cxnLst>
              <a:rect l="f190" t="f193" r="f191" b="f192"/>
              <a:pathLst>
                <a:path w="118" h="141">
                  <a:moveTo>
                    <a:pt x="f8" y="f9"/>
                  </a:moveTo>
                  <a:cubicBezTo>
                    <a:pt x="f10" y="f11"/>
                    <a:pt x="f12" y="f13"/>
                    <a:pt x="f14" y="f12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6"/>
                    <a:pt x="f22" y="f23"/>
                    <a:pt x="f24" y="f25"/>
                  </a:cubicBezTo>
                  <a:cubicBezTo>
                    <a:pt x="f9" y="f26"/>
                    <a:pt x="f13" y="f27"/>
                    <a:pt x="f28" y="f29"/>
                  </a:cubicBezTo>
                  <a:cubicBezTo>
                    <a:pt x="f15" y="f30"/>
                    <a:pt x="f31" y="f7"/>
                    <a:pt x="f1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6"/>
                    <a:pt x="f40" y="f41"/>
                    <a:pt x="f42" y="f43"/>
                  </a:cubicBezTo>
                  <a:cubicBezTo>
                    <a:pt x="f5" y="f44"/>
                    <a:pt x="f5" y="f45"/>
                    <a:pt x="f46" y="f8"/>
                  </a:cubicBezTo>
                  <a:cubicBezTo>
                    <a:pt x="f39" y="f47"/>
                    <a:pt x="f48" y="f49"/>
                    <a:pt x="f50" y="f51"/>
                  </a:cubicBezTo>
                  <a:cubicBezTo>
                    <a:pt x="f52" y="f53"/>
                    <a:pt x="f54" y="f35"/>
                    <a:pt x="f55" y="f56"/>
                  </a:cubicBezTo>
                  <a:cubicBezTo>
                    <a:pt x="f57" y="f5"/>
                    <a:pt x="f58" y="f5"/>
                    <a:pt x="f16" y="f46"/>
                  </a:cubicBezTo>
                  <a:cubicBezTo>
                    <a:pt x="f59" y="f60"/>
                    <a:pt x="f61" y="f62"/>
                    <a:pt x="f20" y="f63"/>
                  </a:cubicBezTo>
                  <a:cubicBezTo>
                    <a:pt x="f43" y="f63"/>
                    <a:pt x="f64" y="f65"/>
                    <a:pt x="f41" y="f50"/>
                  </a:cubicBezTo>
                  <a:cubicBezTo>
                    <a:pt x="f6" y="f66"/>
                    <a:pt x="f6" y="f67"/>
                    <a:pt x="f68" y="f69"/>
                  </a:cubicBezTo>
                  <a:cubicBezTo>
                    <a:pt x="f43" y="f70"/>
                    <a:pt x="f71" y="f72"/>
                    <a:pt x="f73" y="f74"/>
                  </a:cubicBezTo>
                  <a:cubicBezTo>
                    <a:pt x="f75" y="f28"/>
                    <a:pt x="f76" y="f13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BB9CB6D-2546-4478-82A7-019E270D49E7}"/>
                </a:ext>
              </a:extLst>
            </p:cNvPr>
            <p:cNvSpPr/>
            <p:nvPr/>
          </p:nvSpPr>
          <p:spPr>
            <a:xfrm>
              <a:off x="8758242" y="95253"/>
              <a:ext cx="107954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66"/>
                <a:gd name="f8" fmla="val 37"/>
                <a:gd name="f9" fmla="val 25"/>
                <a:gd name="f10" fmla="val 58"/>
                <a:gd name="f11" fmla="val 13"/>
                <a:gd name="f12" fmla="val 51"/>
                <a:gd name="f13" fmla="val 43"/>
                <a:gd name="f14" fmla="val 3"/>
                <a:gd name="f15" fmla="val 38"/>
                <a:gd name="f16" fmla="val 6"/>
                <a:gd name="f17" fmla="val 34"/>
                <a:gd name="f18" fmla="val 8"/>
                <a:gd name="f19" fmla="val 31"/>
                <a:gd name="f20" fmla="val 14"/>
                <a:gd name="f21" fmla="val 22"/>
                <a:gd name="f22" fmla="val 20"/>
                <a:gd name="f23" fmla="val 4"/>
                <a:gd name="f24" fmla="val 28"/>
                <a:gd name="f25" fmla="val 30"/>
                <a:gd name="f26" fmla="val 2"/>
                <a:gd name="f27" fmla="val 52"/>
                <a:gd name="f28" fmla="val 60"/>
                <a:gd name="f29" fmla="val 19"/>
                <a:gd name="f30" fmla="val 21"/>
                <a:gd name="f31" fmla="val 24"/>
                <a:gd name="f32" fmla="val 62"/>
                <a:gd name="f33" fmla="val 27"/>
                <a:gd name="f34" fmla="val 54"/>
                <a:gd name="f35" fmla="val 40"/>
                <a:gd name="f36" fmla="val 46"/>
                <a:gd name="f37" fmla="val 53"/>
                <a:gd name="f38" fmla="+- 0 0 -90"/>
                <a:gd name="f39" fmla="*/ f3 1 64"/>
                <a:gd name="f40" fmla="*/ f4 1 66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64"/>
                <a:gd name="f49" fmla="*/ f45 1 66"/>
                <a:gd name="f50" fmla="*/ 37 f46 1"/>
                <a:gd name="f51" fmla="*/ 66 f45 1"/>
                <a:gd name="f52" fmla="*/ 0 f46 1"/>
                <a:gd name="f53" fmla="*/ 43 f45 1"/>
                <a:gd name="f54" fmla="*/ 8 f46 1"/>
                <a:gd name="f55" fmla="*/ 31 f45 1"/>
                <a:gd name="f56" fmla="*/ 25 f46 1"/>
                <a:gd name="f57" fmla="*/ 4 f45 1"/>
                <a:gd name="f58" fmla="*/ 34 f46 1"/>
                <a:gd name="f59" fmla="*/ 2 f45 1"/>
                <a:gd name="f60" fmla="*/ 60 f46 1"/>
                <a:gd name="f61" fmla="*/ 19 f45 1"/>
                <a:gd name="f62" fmla="*/ 62 f46 1"/>
                <a:gd name="f63" fmla="*/ 27 f45 1"/>
                <a:gd name="f64" fmla="+- f47 0 f1"/>
                <a:gd name="f65" fmla="*/ f50 1 64"/>
                <a:gd name="f66" fmla="*/ f51 1 66"/>
                <a:gd name="f67" fmla="*/ f52 1 64"/>
                <a:gd name="f68" fmla="*/ f53 1 66"/>
                <a:gd name="f69" fmla="*/ f54 1 64"/>
                <a:gd name="f70" fmla="*/ f55 1 66"/>
                <a:gd name="f71" fmla="*/ f56 1 64"/>
                <a:gd name="f72" fmla="*/ f57 1 66"/>
                <a:gd name="f73" fmla="*/ f58 1 64"/>
                <a:gd name="f74" fmla="*/ f59 1 66"/>
                <a:gd name="f75" fmla="*/ f60 1 64"/>
                <a:gd name="f76" fmla="*/ f61 1 66"/>
                <a:gd name="f77" fmla="*/ f62 1 64"/>
                <a:gd name="f78" fmla="*/ f63 1 66"/>
                <a:gd name="f79" fmla="*/ 0 1 f48"/>
                <a:gd name="f80" fmla="*/ f42 1 f48"/>
                <a:gd name="f81" fmla="*/ 0 1 f49"/>
                <a:gd name="f82" fmla="*/ f43 1 f49"/>
                <a:gd name="f83" fmla="*/ f65 1 f48"/>
                <a:gd name="f84" fmla="*/ f66 1 f49"/>
                <a:gd name="f85" fmla="*/ f67 1 f48"/>
                <a:gd name="f86" fmla="*/ f68 1 f49"/>
                <a:gd name="f87" fmla="*/ f69 1 f48"/>
                <a:gd name="f88" fmla="*/ f70 1 f49"/>
                <a:gd name="f89" fmla="*/ f71 1 f48"/>
                <a:gd name="f90" fmla="*/ f72 1 f49"/>
                <a:gd name="f91" fmla="*/ f73 1 f48"/>
                <a:gd name="f92" fmla="*/ f74 1 f49"/>
                <a:gd name="f93" fmla="*/ f75 1 f48"/>
                <a:gd name="f94" fmla="*/ f76 1 f49"/>
                <a:gd name="f95" fmla="*/ f77 1 f48"/>
                <a:gd name="f96" fmla="*/ f78 1 f49"/>
                <a:gd name="f97" fmla="*/ f79 f39 1"/>
                <a:gd name="f98" fmla="*/ f80 f39 1"/>
                <a:gd name="f99" fmla="*/ f82 f40 1"/>
                <a:gd name="f100" fmla="*/ f81 f40 1"/>
                <a:gd name="f101" fmla="*/ f83 f39 1"/>
                <a:gd name="f102" fmla="*/ f84 f40 1"/>
                <a:gd name="f103" fmla="*/ f85 f39 1"/>
                <a:gd name="f104" fmla="*/ f86 f40 1"/>
                <a:gd name="f105" fmla="*/ f87 f39 1"/>
                <a:gd name="f106" fmla="*/ f88 f40 1"/>
                <a:gd name="f107" fmla="*/ f89 f39 1"/>
                <a:gd name="f108" fmla="*/ f90 f40 1"/>
                <a:gd name="f109" fmla="*/ f91 f39 1"/>
                <a:gd name="f110" fmla="*/ f92 f40 1"/>
                <a:gd name="f111" fmla="*/ f93 f39 1"/>
                <a:gd name="f112" fmla="*/ f94 f40 1"/>
                <a:gd name="f113" fmla="*/ f95 f39 1"/>
                <a:gd name="f114" fmla="*/ f96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4">
                  <a:pos x="f101" y="f102"/>
                </a:cxn>
                <a:cxn ang="f64">
                  <a:pos x="f103" y="f104"/>
                </a:cxn>
                <a:cxn ang="f64">
                  <a:pos x="f105" y="f106"/>
                </a:cxn>
                <a:cxn ang="f64">
                  <a:pos x="f107" y="f108"/>
                </a:cxn>
                <a:cxn ang="f64">
                  <a:pos x="f109" y="f110"/>
                </a:cxn>
                <a:cxn ang="f64">
                  <a:pos x="f111" y="f112"/>
                </a:cxn>
                <a:cxn ang="f64">
                  <a:pos x="f113" y="f114"/>
                </a:cxn>
                <a:cxn ang="f64">
                  <a:pos x="f101" y="f102"/>
                </a:cxn>
              </a:cxnLst>
              <a:rect l="f97" t="f100" r="f98" b="f99"/>
              <a:pathLst>
                <a:path w="64" h="66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11"/>
                    <a:pt x="f9" y="f23"/>
                  </a:cubicBezTo>
                  <a:cubicBezTo>
                    <a:pt x="f24" y="f5"/>
                    <a:pt x="f25" y="f5"/>
                    <a:pt x="f17" y="f26"/>
                  </a:cubicBezTo>
                  <a:cubicBezTo>
                    <a:pt x="f13" y="f18"/>
                    <a:pt x="f27" y="f20"/>
                    <a:pt x="f28" y="f29"/>
                  </a:cubicBezTo>
                  <a:cubicBezTo>
                    <a:pt x="f6" y="f30"/>
                    <a:pt x="f6" y="f31"/>
                    <a:pt x="f32" y="f33"/>
                  </a:cubicBezTo>
                  <a:cubicBezTo>
                    <a:pt x="f34" y="f35"/>
                    <a:pt x="f36" y="f37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6DE54AD-619E-4DD7-9424-A132F788950B}"/>
                </a:ext>
              </a:extLst>
            </p:cNvPr>
            <p:cNvSpPr/>
            <p:nvPr/>
          </p:nvSpPr>
          <p:spPr>
            <a:xfrm>
              <a:off x="8596310" y="382584"/>
              <a:ext cx="85725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"/>
                <a:gd name="f7" fmla="val 46"/>
                <a:gd name="f8" fmla="val 24"/>
                <a:gd name="f9" fmla="val 30"/>
                <a:gd name="f10" fmla="val 42"/>
                <a:gd name="f11" fmla="val 37"/>
                <a:gd name="f12" fmla="val 43"/>
                <a:gd name="f13" fmla="val 36"/>
                <a:gd name="f14" fmla="val 33"/>
                <a:gd name="f15" fmla="val 31"/>
                <a:gd name="f16" fmla="val 45"/>
                <a:gd name="f17" fmla="val 22"/>
                <a:gd name="f18" fmla="val 39"/>
                <a:gd name="f19" fmla="val 12"/>
                <a:gd name="f20" fmla="val 3"/>
                <a:gd name="f21" fmla="val 26"/>
                <a:gd name="f22" fmla="val 25"/>
                <a:gd name="f23" fmla="val 23"/>
                <a:gd name="f24" fmla="val 1"/>
                <a:gd name="f25" fmla="val 21"/>
                <a:gd name="f26" fmla="val 5"/>
                <a:gd name="f27" fmla="val 14"/>
                <a:gd name="f28" fmla="val 9"/>
                <a:gd name="f29" fmla="val 7"/>
                <a:gd name="f30" fmla="val 8"/>
                <a:gd name="f31" fmla="val 38"/>
                <a:gd name="f32" fmla="val 16"/>
                <a:gd name="f33" fmla="+- 0 0 -90"/>
                <a:gd name="f34" fmla="*/ f3 1 51"/>
                <a:gd name="f35" fmla="*/ f4 1 46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51"/>
                <a:gd name="f44" fmla="*/ f40 1 46"/>
                <a:gd name="f45" fmla="*/ 51 f41 1"/>
                <a:gd name="f46" fmla="*/ 24 f40 1"/>
                <a:gd name="f47" fmla="*/ 37 f41 1"/>
                <a:gd name="f48" fmla="*/ 43 f40 1"/>
                <a:gd name="f49" fmla="*/ 31 f41 1"/>
                <a:gd name="f50" fmla="*/ 45 f40 1"/>
                <a:gd name="f51" fmla="*/ 3 f41 1"/>
                <a:gd name="f52" fmla="*/ 26 f40 1"/>
                <a:gd name="f53" fmla="*/ 1 f41 1"/>
                <a:gd name="f54" fmla="*/ 21 f40 1"/>
                <a:gd name="f55" fmla="*/ 14 f41 1"/>
                <a:gd name="f56" fmla="*/ 0 f40 1"/>
                <a:gd name="f57" fmla="+- f42 0 f1"/>
                <a:gd name="f58" fmla="*/ f45 1 51"/>
                <a:gd name="f59" fmla="*/ f46 1 46"/>
                <a:gd name="f60" fmla="*/ f47 1 51"/>
                <a:gd name="f61" fmla="*/ f48 1 46"/>
                <a:gd name="f62" fmla="*/ f49 1 51"/>
                <a:gd name="f63" fmla="*/ f50 1 46"/>
                <a:gd name="f64" fmla="*/ f51 1 51"/>
                <a:gd name="f65" fmla="*/ f52 1 46"/>
                <a:gd name="f66" fmla="*/ f53 1 51"/>
                <a:gd name="f67" fmla="*/ f54 1 46"/>
                <a:gd name="f68" fmla="*/ f55 1 51"/>
                <a:gd name="f69" fmla="*/ f56 1 46"/>
                <a:gd name="f70" fmla="*/ 0 1 f43"/>
                <a:gd name="f71" fmla="*/ f37 1 f43"/>
                <a:gd name="f72" fmla="*/ 0 1 f44"/>
                <a:gd name="f73" fmla="*/ f38 1 f44"/>
                <a:gd name="f74" fmla="*/ f58 1 f43"/>
                <a:gd name="f75" fmla="*/ f59 1 f44"/>
                <a:gd name="f76" fmla="*/ f60 1 f43"/>
                <a:gd name="f77" fmla="*/ f61 1 f44"/>
                <a:gd name="f78" fmla="*/ f62 1 f43"/>
                <a:gd name="f79" fmla="*/ f63 1 f44"/>
                <a:gd name="f80" fmla="*/ f64 1 f43"/>
                <a:gd name="f81" fmla="*/ f65 1 f44"/>
                <a:gd name="f82" fmla="*/ f66 1 f43"/>
                <a:gd name="f83" fmla="*/ f67 1 f44"/>
                <a:gd name="f84" fmla="*/ f68 1 f43"/>
                <a:gd name="f85" fmla="*/ f69 1 f44"/>
                <a:gd name="f86" fmla="*/ f70 f34 1"/>
                <a:gd name="f87" fmla="*/ f71 f34 1"/>
                <a:gd name="f88" fmla="*/ f73 f35 1"/>
                <a:gd name="f89" fmla="*/ f72 f35 1"/>
                <a:gd name="f90" fmla="*/ f74 f34 1"/>
                <a:gd name="f91" fmla="*/ f75 f35 1"/>
                <a:gd name="f92" fmla="*/ f76 f34 1"/>
                <a:gd name="f93" fmla="*/ f77 f35 1"/>
                <a:gd name="f94" fmla="*/ f78 f34 1"/>
                <a:gd name="f95" fmla="*/ f79 f35 1"/>
                <a:gd name="f96" fmla="*/ f80 f34 1"/>
                <a:gd name="f97" fmla="*/ f81 f35 1"/>
                <a:gd name="f98" fmla="*/ f82 f34 1"/>
                <a:gd name="f99" fmla="*/ f83 f35 1"/>
                <a:gd name="f100" fmla="*/ f84 f34 1"/>
                <a:gd name="f101" fmla="*/ f8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90" y="f91"/>
                </a:cxn>
              </a:cxnLst>
              <a:rect l="f86" t="f89" r="f87" b="f88"/>
              <a:pathLst>
                <a:path w="51" h="46">
                  <a:moveTo>
                    <a:pt x="f6" y="f8"/>
                  </a:moveTo>
                  <a:cubicBezTo>
                    <a:pt x="f7" y="f9"/>
                    <a:pt x="f10" y="f11"/>
                    <a:pt x="f11" y="f12"/>
                  </a:cubicBezTo>
                  <a:cubicBezTo>
                    <a:pt x="f13" y="f7"/>
                    <a:pt x="f14" y="f7"/>
                    <a:pt x="f15" y="f16"/>
                  </a:cubicBezTo>
                  <a:cubicBezTo>
                    <a:pt x="f17" y="f18"/>
                    <a:pt x="f19" y="f14"/>
                    <a:pt x="f20" y="f21"/>
                  </a:cubicBezTo>
                  <a:cubicBezTo>
                    <a:pt x="f5" y="f22"/>
                    <a:pt x="f5" y="f23"/>
                    <a:pt x="f24" y="f25"/>
                  </a:cubicBezTo>
                  <a:cubicBezTo>
                    <a:pt x="f26" y="f27"/>
                    <a:pt x="f28" y="f29"/>
                    <a:pt x="f27" y="f5"/>
                  </a:cubicBezTo>
                  <a:cubicBezTo>
                    <a:pt x="f21" y="f30"/>
                    <a:pt x="f31" y="f32"/>
                    <a:pt x="f6" y="f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Rectángulo 1">
            <a:extLst>
              <a:ext uri="{FF2B5EF4-FFF2-40B4-BE49-F238E27FC236}">
                <a16:creationId xmlns:a16="http://schemas.microsoft.com/office/drawing/2014/main" id="{971F8AEE-A07E-4EFB-AD1E-16D2EE62AB1C}"/>
              </a:ext>
            </a:extLst>
          </p:cNvPr>
          <p:cNvSpPr/>
          <p:nvPr/>
        </p:nvSpPr>
        <p:spPr>
          <a:xfrm>
            <a:off x="1591" y="-7955"/>
            <a:ext cx="9145591" cy="515145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Rectángulo 15">
            <a:extLst>
              <a:ext uri="{FF2B5EF4-FFF2-40B4-BE49-F238E27FC236}">
                <a16:creationId xmlns:a16="http://schemas.microsoft.com/office/drawing/2014/main" id="{DE249159-36B1-4E62-A01B-4E58D0158B83}"/>
              </a:ext>
            </a:extLst>
          </p:cNvPr>
          <p:cNvSpPr/>
          <p:nvPr/>
        </p:nvSpPr>
        <p:spPr>
          <a:xfrm>
            <a:off x="0" y="4876010"/>
            <a:ext cx="9144000" cy="267489"/>
          </a:xfrm>
          <a:prstGeom prst="rect">
            <a:avLst/>
          </a:prstGeom>
          <a:solidFill>
            <a:srgbClr val="E1C5E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8F32148B-88FA-4F0E-AD76-A1C522518992}"/>
              </a:ext>
            </a:extLst>
          </p:cNvPr>
          <p:cNvGrpSpPr/>
          <p:nvPr/>
        </p:nvGrpSpPr>
        <p:grpSpPr>
          <a:xfrm>
            <a:off x="176214" y="120645"/>
            <a:ext cx="8936037" cy="533406"/>
            <a:chOff x="176214" y="120645"/>
            <a:chExt cx="8936037" cy="533406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F3E57422-5CF0-4606-98A4-FB262ADDBAE9}"/>
                </a:ext>
              </a:extLst>
            </p:cNvPr>
            <p:cNvSpPr/>
            <p:nvPr/>
          </p:nvSpPr>
          <p:spPr>
            <a:xfrm>
              <a:off x="179386" y="123828"/>
              <a:ext cx="8929682" cy="53022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A0DE4F-DA51-4C9B-803A-86CF49635BAA}"/>
                </a:ext>
              </a:extLst>
            </p:cNvPr>
            <p:cNvSpPr/>
            <p:nvPr/>
          </p:nvSpPr>
          <p:spPr>
            <a:xfrm>
              <a:off x="176214" y="120645"/>
              <a:ext cx="6324603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4"/>
                <a:gd name="f7" fmla="val 336"/>
                <a:gd name="f8" fmla="val 3249"/>
                <a:gd name="f9" fmla="val 462"/>
                <a:gd name="f10" fmla="+- 0 0 -90"/>
                <a:gd name="f11" fmla="*/ f3 1 3984"/>
                <a:gd name="f12" fmla="*/ f4 1 33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984"/>
                <a:gd name="f21" fmla="*/ f17 1 336"/>
                <a:gd name="f22" fmla="*/ 0 f18 1"/>
                <a:gd name="f23" fmla="*/ 336 f17 1"/>
                <a:gd name="f24" fmla="*/ 0 f17 1"/>
                <a:gd name="f25" fmla="*/ 3984 f18 1"/>
                <a:gd name="f26" fmla="*/ 3249 f18 1"/>
                <a:gd name="f27" fmla="*/ 462 f18 1"/>
                <a:gd name="f28" fmla="+- f19 0 f1"/>
                <a:gd name="f29" fmla="*/ f22 1 3984"/>
                <a:gd name="f30" fmla="*/ f23 1 336"/>
                <a:gd name="f31" fmla="*/ f24 1 336"/>
                <a:gd name="f32" fmla="*/ f25 1 3984"/>
                <a:gd name="f33" fmla="*/ f26 1 3984"/>
                <a:gd name="f34" fmla="*/ f27 1 398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0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1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52" y="f51"/>
                </a:cxn>
                <a:cxn ang="f28">
                  <a:pos x="f53" y="f50"/>
                </a:cxn>
                <a:cxn ang="f28">
                  <a:pos x="f54" y="f50"/>
                </a:cxn>
                <a:cxn ang="f28">
                  <a:pos x="f49" y="f50"/>
                </a:cxn>
              </a:cxnLst>
              <a:rect l="f45" t="f48" r="f46" b="f47"/>
              <a:pathLst>
                <a:path w="3984" h="336">
                  <a:moveTo>
                    <a:pt x="f5" y="f7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8CE6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DF569A9-4CE4-40C3-82D5-A123A2EDF4BB}"/>
                </a:ext>
              </a:extLst>
            </p:cNvPr>
            <p:cNvSpPr/>
            <p:nvPr/>
          </p:nvSpPr>
          <p:spPr>
            <a:xfrm>
              <a:off x="5614992" y="120645"/>
              <a:ext cx="3497259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6"/>
                <a:gd name="f7" fmla="val 139"/>
                <a:gd name="f8" fmla="val 70"/>
                <a:gd name="f9" fmla="val 108"/>
                <a:gd name="f10" fmla="val 1205"/>
                <a:gd name="f11" fmla="val 1167"/>
                <a:gd name="f12" fmla="val 366"/>
                <a:gd name="f13" fmla="val 1093"/>
                <a:gd name="f14" fmla="val 31"/>
                <a:gd name="f15" fmla="+- 0 0 -90"/>
                <a:gd name="f16" fmla="*/ f3 1 1236"/>
                <a:gd name="f17" fmla="*/ f4 1 1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36"/>
                <a:gd name="f26" fmla="*/ f22 1 139"/>
                <a:gd name="f27" fmla="*/ 1236 f23 1"/>
                <a:gd name="f28" fmla="*/ 70 f22 1"/>
                <a:gd name="f29" fmla="*/ 1167 f23 1"/>
                <a:gd name="f30" fmla="*/ 139 f22 1"/>
                <a:gd name="f31" fmla="*/ 0 f23 1"/>
                <a:gd name="f32" fmla="*/ 366 f23 1"/>
                <a:gd name="f33" fmla="*/ 0 f22 1"/>
                <a:gd name="f34" fmla="*/ 1093 f23 1"/>
                <a:gd name="f35" fmla="+- f24 0 f1"/>
                <a:gd name="f36" fmla="*/ f27 1 1236"/>
                <a:gd name="f37" fmla="*/ f28 1 139"/>
                <a:gd name="f38" fmla="*/ f29 1 1236"/>
                <a:gd name="f39" fmla="*/ f30 1 139"/>
                <a:gd name="f40" fmla="*/ f31 1 1236"/>
                <a:gd name="f41" fmla="*/ f32 1 1236"/>
                <a:gd name="f42" fmla="*/ f33 1 139"/>
                <a:gd name="f43" fmla="*/ f34 1 123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6 1"/>
                <a:gd name="f66" fmla="*/ f54 f17 1"/>
                <a:gd name="f67" fmla="*/ f5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3"/>
                </a:cxn>
                <a:cxn ang="f35">
                  <a:pos x="f65" y="f66"/>
                </a:cxn>
                <a:cxn ang="f35">
                  <a:pos x="f67" y="f66"/>
                </a:cxn>
                <a:cxn ang="f35">
                  <a:pos x="f62" y="f66"/>
                </a:cxn>
                <a:cxn ang="f35">
                  <a:pos x="f60" y="f61"/>
                </a:cxn>
              </a:cxnLst>
              <a:rect l="f56" t="f59" r="f57" b="f58"/>
              <a:pathLst>
                <a:path w="1236" h="139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7"/>
                    <a:pt x="f11" y="f7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1" y="f5"/>
                    <a:pt x="f11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E1C5E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25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5;p26">
            <a:extLst>
              <a:ext uri="{FF2B5EF4-FFF2-40B4-BE49-F238E27FC236}">
                <a16:creationId xmlns:a16="http://schemas.microsoft.com/office/drawing/2014/main" id="{293E658C-FA6E-4623-8184-4E5FC803F0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 anchor="t" anchorCtr="1">
            <a:noAutofit/>
          </a:bodyPr>
          <a:lstStyle>
            <a:lvl1pPr algn="ctr"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636;p26">
            <a:extLst>
              <a:ext uri="{FF2B5EF4-FFF2-40B4-BE49-F238E27FC236}">
                <a16:creationId xmlns:a16="http://schemas.microsoft.com/office/drawing/2014/main" id="{28E3ACAA-6716-4045-801D-A6382EB222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75575" y="1770653"/>
            <a:ext cx="1978203" cy="527700"/>
          </a:xfrm>
        </p:spPr>
        <p:txBody>
          <a:bodyPr>
            <a:noAutofit/>
          </a:bodyPr>
          <a:lstStyle>
            <a:lvl1pPr algn="r"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637;p26">
            <a:extLst>
              <a:ext uri="{FF2B5EF4-FFF2-40B4-BE49-F238E27FC236}">
                <a16:creationId xmlns:a16="http://schemas.microsoft.com/office/drawing/2014/main" id="{EC1D64DE-2C53-4E94-8FBB-1EF817D6A1F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5575" y="2204773"/>
            <a:ext cx="1978203" cy="665399"/>
          </a:xfrm>
        </p:spPr>
        <p:txBody>
          <a:bodyPr anchor="ctr">
            <a:noAutofit/>
          </a:bodyPr>
          <a:lstStyle>
            <a:lvl1pPr algn="r"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638;p26">
            <a:extLst>
              <a:ext uri="{FF2B5EF4-FFF2-40B4-BE49-F238E27FC236}">
                <a16:creationId xmlns:a16="http://schemas.microsoft.com/office/drawing/2014/main" id="{4385962D-51B0-4492-A65C-675AD80F17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90230" y="1770653"/>
            <a:ext cx="1978203" cy="527700"/>
          </a:xfrm>
        </p:spPr>
        <p:txBody>
          <a:bodyPr>
            <a:noAutofit/>
          </a:bodyPr>
          <a:lstStyle>
            <a:lvl1pPr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639;p26">
            <a:extLst>
              <a:ext uri="{FF2B5EF4-FFF2-40B4-BE49-F238E27FC236}">
                <a16:creationId xmlns:a16="http://schemas.microsoft.com/office/drawing/2014/main" id="{4FA14765-EC14-4CF1-AD4D-AAAA300E2A1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90230" y="2204773"/>
            <a:ext cx="1978203" cy="665399"/>
          </a:xfrm>
        </p:spPr>
        <p:txBody>
          <a:bodyPr anchor="ctr">
            <a:noAutofit/>
          </a:bodyPr>
          <a:lstStyle>
            <a:lvl1pPr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640;p26">
            <a:extLst>
              <a:ext uri="{FF2B5EF4-FFF2-40B4-BE49-F238E27FC236}">
                <a16:creationId xmlns:a16="http://schemas.microsoft.com/office/drawing/2014/main" id="{0BED0767-8DB7-4664-8929-182E8885D8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75575" y="3204048"/>
            <a:ext cx="1978203" cy="527700"/>
          </a:xfrm>
        </p:spPr>
        <p:txBody>
          <a:bodyPr>
            <a:noAutofit/>
          </a:bodyPr>
          <a:lstStyle>
            <a:lvl1pPr algn="r"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641;p26">
            <a:extLst>
              <a:ext uri="{FF2B5EF4-FFF2-40B4-BE49-F238E27FC236}">
                <a16:creationId xmlns:a16="http://schemas.microsoft.com/office/drawing/2014/main" id="{F6CFB00D-C322-493A-8187-2D90BC2FA0A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5575" y="3638178"/>
            <a:ext cx="1978203" cy="665399"/>
          </a:xfrm>
        </p:spPr>
        <p:txBody>
          <a:bodyPr anchor="ctr">
            <a:noAutofit/>
          </a:bodyPr>
          <a:lstStyle>
            <a:lvl1pPr algn="r"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642;p26">
            <a:extLst>
              <a:ext uri="{FF2B5EF4-FFF2-40B4-BE49-F238E27FC236}">
                <a16:creationId xmlns:a16="http://schemas.microsoft.com/office/drawing/2014/main" id="{6D2BEFFC-7A22-44A6-8A98-A1520346D8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90230" y="3204048"/>
            <a:ext cx="1978203" cy="527700"/>
          </a:xfrm>
        </p:spPr>
        <p:txBody>
          <a:bodyPr>
            <a:noAutofit/>
          </a:bodyPr>
          <a:lstStyle>
            <a:lvl1pPr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643;p26">
            <a:extLst>
              <a:ext uri="{FF2B5EF4-FFF2-40B4-BE49-F238E27FC236}">
                <a16:creationId xmlns:a16="http://schemas.microsoft.com/office/drawing/2014/main" id="{5492751C-0F87-41F1-AC61-AB15AD0EB3C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90230" y="3638178"/>
            <a:ext cx="1978203" cy="665399"/>
          </a:xfrm>
        </p:spPr>
        <p:txBody>
          <a:bodyPr anchor="ctr">
            <a:noAutofit/>
          </a:bodyPr>
          <a:lstStyle>
            <a:lvl1pPr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644;p26">
            <a:extLst>
              <a:ext uri="{FF2B5EF4-FFF2-40B4-BE49-F238E27FC236}">
                <a16:creationId xmlns:a16="http://schemas.microsoft.com/office/drawing/2014/main" id="{B18D8C11-7A7E-45AC-B067-89B4B77DD0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4642" y="1770653"/>
            <a:ext cx="850803" cy="5277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2" name="Google Shape;645;p26">
            <a:extLst>
              <a:ext uri="{FF2B5EF4-FFF2-40B4-BE49-F238E27FC236}">
                <a16:creationId xmlns:a16="http://schemas.microsoft.com/office/drawing/2014/main" id="{8B75E072-B751-456B-9AFB-5B070CC9EE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98563" y="1770653"/>
            <a:ext cx="850803" cy="527700"/>
          </a:xfrm>
        </p:spPr>
        <p:txBody>
          <a:bodyPr>
            <a:noAutofit/>
          </a:bodyPr>
          <a:lstStyle>
            <a:lvl1pPr algn="r"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3" name="Google Shape;646;p26">
            <a:extLst>
              <a:ext uri="{FF2B5EF4-FFF2-40B4-BE49-F238E27FC236}">
                <a16:creationId xmlns:a16="http://schemas.microsoft.com/office/drawing/2014/main" id="{259FA049-7086-4FC6-8B97-4708C40B80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4624" y="3204048"/>
            <a:ext cx="850803" cy="5277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4" name="Google Shape;647;p26">
            <a:extLst>
              <a:ext uri="{FF2B5EF4-FFF2-40B4-BE49-F238E27FC236}">
                <a16:creationId xmlns:a16="http://schemas.microsoft.com/office/drawing/2014/main" id="{8EAB201A-4B90-4D09-8504-8E8D0CB949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98554" y="3204048"/>
            <a:ext cx="850803" cy="527700"/>
          </a:xfrm>
        </p:spPr>
        <p:txBody>
          <a:bodyPr>
            <a:noAutofit/>
          </a:bodyPr>
          <a:lstStyle>
            <a:lvl1pPr algn="r"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5" name="Rectángulo 36">
            <a:extLst>
              <a:ext uri="{FF2B5EF4-FFF2-40B4-BE49-F238E27FC236}">
                <a16:creationId xmlns:a16="http://schemas.microsoft.com/office/drawing/2014/main" id="{FE3763E6-CF1F-4220-8323-E31294EE27F9}"/>
              </a:ext>
            </a:extLst>
          </p:cNvPr>
          <p:cNvSpPr/>
          <p:nvPr/>
        </p:nvSpPr>
        <p:spPr>
          <a:xfrm>
            <a:off x="0" y="4876010"/>
            <a:ext cx="9144000" cy="267489"/>
          </a:xfrm>
          <a:prstGeom prst="rect">
            <a:avLst/>
          </a:prstGeom>
          <a:solidFill>
            <a:srgbClr val="E1C5E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44E73128-103B-4446-84DF-71ABF5D43881}"/>
              </a:ext>
            </a:extLst>
          </p:cNvPr>
          <p:cNvGrpSpPr/>
          <p:nvPr/>
        </p:nvGrpSpPr>
        <p:grpSpPr>
          <a:xfrm>
            <a:off x="176214" y="120645"/>
            <a:ext cx="8936037" cy="533406"/>
            <a:chOff x="176214" y="120645"/>
            <a:chExt cx="8936037" cy="533406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0ACD6523-54B5-402B-8401-F4F9511B2ED6}"/>
                </a:ext>
              </a:extLst>
            </p:cNvPr>
            <p:cNvSpPr/>
            <p:nvPr/>
          </p:nvSpPr>
          <p:spPr>
            <a:xfrm>
              <a:off x="179386" y="123828"/>
              <a:ext cx="8929682" cy="53022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48D4BB9-5D87-40FE-B159-08872C4D015D}"/>
                </a:ext>
              </a:extLst>
            </p:cNvPr>
            <p:cNvSpPr/>
            <p:nvPr/>
          </p:nvSpPr>
          <p:spPr>
            <a:xfrm>
              <a:off x="176214" y="120645"/>
              <a:ext cx="6324603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4"/>
                <a:gd name="f7" fmla="val 336"/>
                <a:gd name="f8" fmla="val 3249"/>
                <a:gd name="f9" fmla="val 462"/>
                <a:gd name="f10" fmla="+- 0 0 -90"/>
                <a:gd name="f11" fmla="*/ f3 1 3984"/>
                <a:gd name="f12" fmla="*/ f4 1 33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984"/>
                <a:gd name="f21" fmla="*/ f17 1 336"/>
                <a:gd name="f22" fmla="*/ 0 f18 1"/>
                <a:gd name="f23" fmla="*/ 336 f17 1"/>
                <a:gd name="f24" fmla="*/ 0 f17 1"/>
                <a:gd name="f25" fmla="*/ 3984 f18 1"/>
                <a:gd name="f26" fmla="*/ 3249 f18 1"/>
                <a:gd name="f27" fmla="*/ 462 f18 1"/>
                <a:gd name="f28" fmla="+- f19 0 f1"/>
                <a:gd name="f29" fmla="*/ f22 1 3984"/>
                <a:gd name="f30" fmla="*/ f23 1 336"/>
                <a:gd name="f31" fmla="*/ f24 1 336"/>
                <a:gd name="f32" fmla="*/ f25 1 3984"/>
                <a:gd name="f33" fmla="*/ f26 1 3984"/>
                <a:gd name="f34" fmla="*/ f27 1 398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0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1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52" y="f51"/>
                </a:cxn>
                <a:cxn ang="f28">
                  <a:pos x="f53" y="f50"/>
                </a:cxn>
                <a:cxn ang="f28">
                  <a:pos x="f54" y="f50"/>
                </a:cxn>
                <a:cxn ang="f28">
                  <a:pos x="f49" y="f50"/>
                </a:cxn>
              </a:cxnLst>
              <a:rect l="f45" t="f48" r="f46" b="f47"/>
              <a:pathLst>
                <a:path w="3984" h="336">
                  <a:moveTo>
                    <a:pt x="f5" y="f7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8CE6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38C8BBB7-9E41-490D-948C-5AB4A3DD607A}"/>
                </a:ext>
              </a:extLst>
            </p:cNvPr>
            <p:cNvSpPr/>
            <p:nvPr/>
          </p:nvSpPr>
          <p:spPr>
            <a:xfrm>
              <a:off x="5614992" y="120645"/>
              <a:ext cx="3497259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6"/>
                <a:gd name="f7" fmla="val 139"/>
                <a:gd name="f8" fmla="val 70"/>
                <a:gd name="f9" fmla="val 108"/>
                <a:gd name="f10" fmla="val 1205"/>
                <a:gd name="f11" fmla="val 1167"/>
                <a:gd name="f12" fmla="val 366"/>
                <a:gd name="f13" fmla="val 1093"/>
                <a:gd name="f14" fmla="val 31"/>
                <a:gd name="f15" fmla="+- 0 0 -90"/>
                <a:gd name="f16" fmla="*/ f3 1 1236"/>
                <a:gd name="f17" fmla="*/ f4 1 1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36"/>
                <a:gd name="f26" fmla="*/ f22 1 139"/>
                <a:gd name="f27" fmla="*/ 1236 f23 1"/>
                <a:gd name="f28" fmla="*/ 70 f22 1"/>
                <a:gd name="f29" fmla="*/ 1167 f23 1"/>
                <a:gd name="f30" fmla="*/ 139 f22 1"/>
                <a:gd name="f31" fmla="*/ 0 f23 1"/>
                <a:gd name="f32" fmla="*/ 366 f23 1"/>
                <a:gd name="f33" fmla="*/ 0 f22 1"/>
                <a:gd name="f34" fmla="*/ 1093 f23 1"/>
                <a:gd name="f35" fmla="+- f24 0 f1"/>
                <a:gd name="f36" fmla="*/ f27 1 1236"/>
                <a:gd name="f37" fmla="*/ f28 1 139"/>
                <a:gd name="f38" fmla="*/ f29 1 1236"/>
                <a:gd name="f39" fmla="*/ f30 1 139"/>
                <a:gd name="f40" fmla="*/ f31 1 1236"/>
                <a:gd name="f41" fmla="*/ f32 1 1236"/>
                <a:gd name="f42" fmla="*/ f33 1 139"/>
                <a:gd name="f43" fmla="*/ f34 1 123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6 1"/>
                <a:gd name="f66" fmla="*/ f54 f17 1"/>
                <a:gd name="f67" fmla="*/ f5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3"/>
                </a:cxn>
                <a:cxn ang="f35">
                  <a:pos x="f65" y="f66"/>
                </a:cxn>
                <a:cxn ang="f35">
                  <a:pos x="f67" y="f66"/>
                </a:cxn>
                <a:cxn ang="f35">
                  <a:pos x="f62" y="f66"/>
                </a:cxn>
                <a:cxn ang="f35">
                  <a:pos x="f60" y="f61"/>
                </a:cxn>
              </a:cxnLst>
              <a:rect l="f56" t="f59" r="f57" b="f58"/>
              <a:pathLst>
                <a:path w="1236" h="139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7"/>
                    <a:pt x="f11" y="f7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1" y="f5"/>
                    <a:pt x="f11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E1C5E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26469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05;p25">
            <a:extLst>
              <a:ext uri="{FF2B5EF4-FFF2-40B4-BE49-F238E27FC236}">
                <a16:creationId xmlns:a16="http://schemas.microsoft.com/office/drawing/2014/main" id="{8F366D9E-CD6A-46C4-8637-041AF2CA63AA}"/>
              </a:ext>
            </a:extLst>
          </p:cNvPr>
          <p:cNvGrpSpPr/>
          <p:nvPr/>
        </p:nvGrpSpPr>
        <p:grpSpPr>
          <a:xfrm>
            <a:off x="146587" y="236563"/>
            <a:ext cx="1648955" cy="605663"/>
            <a:chOff x="146587" y="236563"/>
            <a:chExt cx="1648955" cy="605663"/>
          </a:xfrm>
        </p:grpSpPr>
        <p:sp>
          <p:nvSpPr>
            <p:cNvPr id="3" name="Google Shape;606;p25">
              <a:extLst>
                <a:ext uri="{FF2B5EF4-FFF2-40B4-BE49-F238E27FC236}">
                  <a16:creationId xmlns:a16="http://schemas.microsoft.com/office/drawing/2014/main" id="{0B4277FA-1DD2-4970-961B-2C7365BCAA35}"/>
                </a:ext>
              </a:extLst>
            </p:cNvPr>
            <p:cNvSpPr/>
            <p:nvPr/>
          </p:nvSpPr>
          <p:spPr>
            <a:xfrm rot="5400013">
              <a:off x="1702118" y="7488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607;p25">
              <a:extLst>
                <a:ext uri="{FF2B5EF4-FFF2-40B4-BE49-F238E27FC236}">
                  <a16:creationId xmlns:a16="http://schemas.microsoft.com/office/drawing/2014/main" id="{15950BF3-3D82-4241-9A85-70023596CD09}"/>
                </a:ext>
              </a:extLst>
            </p:cNvPr>
            <p:cNvSpPr/>
            <p:nvPr/>
          </p:nvSpPr>
          <p:spPr>
            <a:xfrm rot="5400013">
              <a:off x="1390994" y="7484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608;p25">
              <a:extLst>
                <a:ext uri="{FF2B5EF4-FFF2-40B4-BE49-F238E27FC236}">
                  <a16:creationId xmlns:a16="http://schemas.microsoft.com/office/drawing/2014/main" id="{0301F0C1-9418-48F8-ACB4-7F3D0690C889}"/>
                </a:ext>
              </a:extLst>
            </p:cNvPr>
            <p:cNvSpPr/>
            <p:nvPr/>
          </p:nvSpPr>
          <p:spPr>
            <a:xfrm rot="5400013">
              <a:off x="1079919" y="7488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609;p25">
              <a:extLst>
                <a:ext uri="{FF2B5EF4-FFF2-40B4-BE49-F238E27FC236}">
                  <a16:creationId xmlns:a16="http://schemas.microsoft.com/office/drawing/2014/main" id="{0303D0BF-1F2F-46EB-B548-8AC06AE2D8BA}"/>
                </a:ext>
              </a:extLst>
            </p:cNvPr>
            <p:cNvSpPr/>
            <p:nvPr/>
          </p:nvSpPr>
          <p:spPr>
            <a:xfrm rot="5400013">
              <a:off x="768818" y="748473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610;p25">
              <a:extLst>
                <a:ext uri="{FF2B5EF4-FFF2-40B4-BE49-F238E27FC236}">
                  <a16:creationId xmlns:a16="http://schemas.microsoft.com/office/drawing/2014/main" id="{0A0FE233-3E9A-4EA9-A4A2-F2A5FA2978C3}"/>
                </a:ext>
              </a:extLst>
            </p:cNvPr>
            <p:cNvSpPr/>
            <p:nvPr/>
          </p:nvSpPr>
          <p:spPr>
            <a:xfrm rot="5400013">
              <a:off x="457711" y="74880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611;p25">
              <a:extLst>
                <a:ext uri="{FF2B5EF4-FFF2-40B4-BE49-F238E27FC236}">
                  <a16:creationId xmlns:a16="http://schemas.microsoft.com/office/drawing/2014/main" id="{8E54213C-BA58-4CE4-9AC0-08AFEC57B8D1}"/>
                </a:ext>
              </a:extLst>
            </p:cNvPr>
            <p:cNvSpPr/>
            <p:nvPr/>
          </p:nvSpPr>
          <p:spPr>
            <a:xfrm rot="5400013">
              <a:off x="146587" y="748455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612;p25">
              <a:extLst>
                <a:ext uri="{FF2B5EF4-FFF2-40B4-BE49-F238E27FC236}">
                  <a16:creationId xmlns:a16="http://schemas.microsoft.com/office/drawing/2014/main" id="{064B8819-9EF4-4903-B437-95C731020A83}"/>
                </a:ext>
              </a:extLst>
            </p:cNvPr>
            <p:cNvSpPr/>
            <p:nvPr/>
          </p:nvSpPr>
          <p:spPr>
            <a:xfrm rot="5400013">
              <a:off x="1702118" y="4928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613;p25">
              <a:extLst>
                <a:ext uri="{FF2B5EF4-FFF2-40B4-BE49-F238E27FC236}">
                  <a16:creationId xmlns:a16="http://schemas.microsoft.com/office/drawing/2014/main" id="{BE036597-0F99-4A86-B3FA-2D3DC542D94E}"/>
                </a:ext>
              </a:extLst>
            </p:cNvPr>
            <p:cNvSpPr/>
            <p:nvPr/>
          </p:nvSpPr>
          <p:spPr>
            <a:xfrm rot="5400013">
              <a:off x="1390994" y="4924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614;p25">
              <a:extLst>
                <a:ext uri="{FF2B5EF4-FFF2-40B4-BE49-F238E27FC236}">
                  <a16:creationId xmlns:a16="http://schemas.microsoft.com/office/drawing/2014/main" id="{6C1987FA-F90F-40C5-B2F3-7D15E745C13C}"/>
                </a:ext>
              </a:extLst>
            </p:cNvPr>
            <p:cNvSpPr/>
            <p:nvPr/>
          </p:nvSpPr>
          <p:spPr>
            <a:xfrm rot="5400013">
              <a:off x="1079919" y="492857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615;p25">
              <a:extLst>
                <a:ext uri="{FF2B5EF4-FFF2-40B4-BE49-F238E27FC236}">
                  <a16:creationId xmlns:a16="http://schemas.microsoft.com/office/drawing/2014/main" id="{67EC8083-F7F4-40D0-A6AC-9295CA135D44}"/>
                </a:ext>
              </a:extLst>
            </p:cNvPr>
            <p:cNvSpPr/>
            <p:nvPr/>
          </p:nvSpPr>
          <p:spPr>
            <a:xfrm rot="5400013">
              <a:off x="768818" y="492505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616;p25">
              <a:extLst>
                <a:ext uri="{FF2B5EF4-FFF2-40B4-BE49-F238E27FC236}">
                  <a16:creationId xmlns:a16="http://schemas.microsoft.com/office/drawing/2014/main" id="{3250059D-75E6-4013-B25C-9FC95C6CDAF4}"/>
                </a:ext>
              </a:extLst>
            </p:cNvPr>
            <p:cNvSpPr/>
            <p:nvPr/>
          </p:nvSpPr>
          <p:spPr>
            <a:xfrm rot="5400013">
              <a:off x="457711" y="492834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617;p25">
              <a:extLst>
                <a:ext uri="{FF2B5EF4-FFF2-40B4-BE49-F238E27FC236}">
                  <a16:creationId xmlns:a16="http://schemas.microsoft.com/office/drawing/2014/main" id="{86669094-1A25-47FC-935F-8BA2E37D050C}"/>
                </a:ext>
              </a:extLst>
            </p:cNvPr>
            <p:cNvSpPr/>
            <p:nvPr/>
          </p:nvSpPr>
          <p:spPr>
            <a:xfrm rot="5400013">
              <a:off x="146587" y="492487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618;p25">
              <a:extLst>
                <a:ext uri="{FF2B5EF4-FFF2-40B4-BE49-F238E27FC236}">
                  <a16:creationId xmlns:a16="http://schemas.microsoft.com/office/drawing/2014/main" id="{C7CF6D30-1907-44A3-8E74-C56F3C54A278}"/>
                </a:ext>
              </a:extLst>
            </p:cNvPr>
            <p:cNvSpPr/>
            <p:nvPr/>
          </p:nvSpPr>
          <p:spPr>
            <a:xfrm rot="5400013">
              <a:off x="1702118" y="2369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619;p25">
              <a:extLst>
                <a:ext uri="{FF2B5EF4-FFF2-40B4-BE49-F238E27FC236}">
                  <a16:creationId xmlns:a16="http://schemas.microsoft.com/office/drawing/2014/main" id="{4A53EB9A-72C5-473B-BB89-02A4E9563F45}"/>
                </a:ext>
              </a:extLst>
            </p:cNvPr>
            <p:cNvSpPr/>
            <p:nvPr/>
          </p:nvSpPr>
          <p:spPr>
            <a:xfrm rot="5400013">
              <a:off x="1390994" y="2365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620;p25">
              <a:extLst>
                <a:ext uri="{FF2B5EF4-FFF2-40B4-BE49-F238E27FC236}">
                  <a16:creationId xmlns:a16="http://schemas.microsoft.com/office/drawing/2014/main" id="{5C50F1B2-9614-4B09-8341-0CC663F0F7E4}"/>
                </a:ext>
              </a:extLst>
            </p:cNvPr>
            <p:cNvSpPr/>
            <p:nvPr/>
          </p:nvSpPr>
          <p:spPr>
            <a:xfrm rot="5400013">
              <a:off x="1079919" y="236934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621;p25">
              <a:extLst>
                <a:ext uri="{FF2B5EF4-FFF2-40B4-BE49-F238E27FC236}">
                  <a16:creationId xmlns:a16="http://schemas.microsoft.com/office/drawing/2014/main" id="{29A2D68E-252F-45A2-BFD8-A4B74355BFA5}"/>
                </a:ext>
              </a:extLst>
            </p:cNvPr>
            <p:cNvSpPr/>
            <p:nvPr/>
          </p:nvSpPr>
          <p:spPr>
            <a:xfrm rot="5400013">
              <a:off x="768818" y="23658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622;p25">
              <a:extLst>
                <a:ext uri="{FF2B5EF4-FFF2-40B4-BE49-F238E27FC236}">
                  <a16:creationId xmlns:a16="http://schemas.microsoft.com/office/drawing/2014/main" id="{8197129D-D284-4770-8424-CDCFBADB9622}"/>
                </a:ext>
              </a:extLst>
            </p:cNvPr>
            <p:cNvSpPr/>
            <p:nvPr/>
          </p:nvSpPr>
          <p:spPr>
            <a:xfrm rot="5400013">
              <a:off x="457711" y="236911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23;p25">
              <a:extLst>
                <a:ext uri="{FF2B5EF4-FFF2-40B4-BE49-F238E27FC236}">
                  <a16:creationId xmlns:a16="http://schemas.microsoft.com/office/drawing/2014/main" id="{40773E34-1DC2-40F3-B099-155D148F5E9E}"/>
                </a:ext>
              </a:extLst>
            </p:cNvPr>
            <p:cNvSpPr/>
            <p:nvPr/>
          </p:nvSpPr>
          <p:spPr>
            <a:xfrm rot="5400013">
              <a:off x="146587" y="236564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" name="Google Shape;626;p25">
            <a:extLst>
              <a:ext uri="{FF2B5EF4-FFF2-40B4-BE49-F238E27FC236}">
                <a16:creationId xmlns:a16="http://schemas.microsoft.com/office/drawing/2014/main" id="{CE02217D-3CA1-45B6-AD88-EB76F191A1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 anchor="t" anchorCtr="1">
            <a:noAutofit/>
          </a:bodyPr>
          <a:lstStyle>
            <a:lvl1pPr algn="ctr"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2" name="Google Shape;627;p25">
            <a:extLst>
              <a:ext uri="{FF2B5EF4-FFF2-40B4-BE49-F238E27FC236}">
                <a16:creationId xmlns:a16="http://schemas.microsoft.com/office/drawing/2014/main" id="{9420A380-F1D5-452D-82CD-92F6CD08DE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521326"/>
            <a:ext cx="2305504" cy="527700"/>
          </a:xfrm>
        </p:spPr>
        <p:txBody>
          <a:bodyPr anchorCtr="1">
            <a:noAutofit/>
          </a:bodyPr>
          <a:lstStyle>
            <a:lvl1pPr algn="ctr"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3" name="Google Shape;628;p25">
            <a:extLst>
              <a:ext uri="{FF2B5EF4-FFF2-40B4-BE49-F238E27FC236}">
                <a16:creationId xmlns:a16="http://schemas.microsoft.com/office/drawing/2014/main" id="{004DC6B0-0F17-4D3E-B3F9-97D868767E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943176"/>
            <a:ext cx="2305504" cy="765599"/>
          </a:xfrm>
        </p:spPr>
        <p:txBody>
          <a:bodyPr anchorCtr="1">
            <a:noAutofit/>
          </a:bodyPr>
          <a:lstStyle>
            <a:lvl1pPr algn="ctr"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4" name="Google Shape;629;p25">
            <a:extLst>
              <a:ext uri="{FF2B5EF4-FFF2-40B4-BE49-F238E27FC236}">
                <a16:creationId xmlns:a16="http://schemas.microsoft.com/office/drawing/2014/main" id="{35A66D34-881B-4F36-B42A-D9710A493D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15" y="3521326"/>
            <a:ext cx="2305504" cy="527700"/>
          </a:xfrm>
        </p:spPr>
        <p:txBody>
          <a:bodyPr anchorCtr="1">
            <a:noAutofit/>
          </a:bodyPr>
          <a:lstStyle>
            <a:lvl1pPr algn="ctr"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5" name="Google Shape;630;p25">
            <a:extLst>
              <a:ext uri="{FF2B5EF4-FFF2-40B4-BE49-F238E27FC236}">
                <a16:creationId xmlns:a16="http://schemas.microsoft.com/office/drawing/2014/main" id="{9C1CA2E3-B9EA-4CCC-93C6-08F54735C0F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25" y="3943176"/>
            <a:ext cx="2305504" cy="765599"/>
          </a:xfrm>
        </p:spPr>
        <p:txBody>
          <a:bodyPr anchorCtr="1">
            <a:noAutofit/>
          </a:bodyPr>
          <a:lstStyle>
            <a:lvl1pPr algn="ctr"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6" name="Google Shape;631;p25">
            <a:extLst>
              <a:ext uri="{FF2B5EF4-FFF2-40B4-BE49-F238E27FC236}">
                <a16:creationId xmlns:a16="http://schemas.microsoft.com/office/drawing/2014/main" id="{86AB0E7F-547D-402E-B416-F9D757E469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442" y="3521326"/>
            <a:ext cx="2305504" cy="527700"/>
          </a:xfrm>
        </p:spPr>
        <p:txBody>
          <a:bodyPr anchorCtr="1">
            <a:noAutofit/>
          </a:bodyPr>
          <a:lstStyle>
            <a:lvl1pPr algn="ctr"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7" name="Google Shape;632;p25">
            <a:extLst>
              <a:ext uri="{FF2B5EF4-FFF2-40B4-BE49-F238E27FC236}">
                <a16:creationId xmlns:a16="http://schemas.microsoft.com/office/drawing/2014/main" id="{7253C795-2BF3-478E-84C6-DEAE32ADD3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451" y="3943176"/>
            <a:ext cx="2305504" cy="765599"/>
          </a:xfrm>
        </p:spPr>
        <p:txBody>
          <a:bodyPr anchorCtr="1">
            <a:noAutofit/>
          </a:bodyPr>
          <a:lstStyle>
            <a:lvl1pPr algn="ctr"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565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3">
            <a:extLst>
              <a:ext uri="{FF2B5EF4-FFF2-40B4-BE49-F238E27FC236}">
                <a16:creationId xmlns:a16="http://schemas.microsoft.com/office/drawing/2014/main" id="{7D1FEB60-D144-4710-93D0-C334A9B6C7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150851"/>
            <a:ext cx="8520598" cy="841796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0582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75;p24">
            <a:extLst>
              <a:ext uri="{FF2B5EF4-FFF2-40B4-BE49-F238E27FC236}">
                <a16:creationId xmlns:a16="http://schemas.microsoft.com/office/drawing/2014/main" id="{995A4EF6-3792-4098-9C01-B82C1B3FC949}"/>
              </a:ext>
            </a:extLst>
          </p:cNvPr>
          <p:cNvGrpSpPr/>
          <p:nvPr/>
        </p:nvGrpSpPr>
        <p:grpSpPr>
          <a:xfrm>
            <a:off x="206334" y="221623"/>
            <a:ext cx="605661" cy="1648945"/>
            <a:chOff x="206334" y="221623"/>
            <a:chExt cx="605661" cy="1648945"/>
          </a:xfrm>
        </p:grpSpPr>
        <p:sp>
          <p:nvSpPr>
            <p:cNvPr id="3" name="Google Shape;576;p24">
              <a:extLst>
                <a:ext uri="{FF2B5EF4-FFF2-40B4-BE49-F238E27FC236}">
                  <a16:creationId xmlns:a16="http://schemas.microsoft.com/office/drawing/2014/main" id="{54F155B6-B09E-4BC2-83F4-A2D40370DEBC}"/>
                </a:ext>
              </a:extLst>
            </p:cNvPr>
            <p:cNvSpPr/>
            <p:nvPr/>
          </p:nvSpPr>
          <p:spPr>
            <a:xfrm rot="10799991">
              <a:off x="206334" y="177749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577;p24">
              <a:extLst>
                <a:ext uri="{FF2B5EF4-FFF2-40B4-BE49-F238E27FC236}">
                  <a16:creationId xmlns:a16="http://schemas.microsoft.com/office/drawing/2014/main" id="{F6890266-5BED-4709-99F5-034672917FDE}"/>
                </a:ext>
              </a:extLst>
            </p:cNvPr>
            <p:cNvSpPr/>
            <p:nvPr/>
          </p:nvSpPr>
          <p:spPr>
            <a:xfrm rot="10799991">
              <a:off x="206334" y="1466030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578;p24">
              <a:extLst>
                <a:ext uri="{FF2B5EF4-FFF2-40B4-BE49-F238E27FC236}">
                  <a16:creationId xmlns:a16="http://schemas.microsoft.com/office/drawing/2014/main" id="{6A560F8A-26BE-4962-8033-6711B2B005EB}"/>
                </a:ext>
              </a:extLst>
            </p:cNvPr>
            <p:cNvSpPr/>
            <p:nvPr/>
          </p:nvSpPr>
          <p:spPr>
            <a:xfrm rot="10799991">
              <a:off x="206334" y="11553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579;p24">
              <a:extLst>
                <a:ext uri="{FF2B5EF4-FFF2-40B4-BE49-F238E27FC236}">
                  <a16:creationId xmlns:a16="http://schemas.microsoft.com/office/drawing/2014/main" id="{919FB330-3BD0-482F-B321-007EA1A574F2}"/>
                </a:ext>
              </a:extLst>
            </p:cNvPr>
            <p:cNvSpPr/>
            <p:nvPr/>
          </p:nvSpPr>
          <p:spPr>
            <a:xfrm rot="10799991">
              <a:off x="206334" y="84387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580;p24">
              <a:extLst>
                <a:ext uri="{FF2B5EF4-FFF2-40B4-BE49-F238E27FC236}">
                  <a16:creationId xmlns:a16="http://schemas.microsoft.com/office/drawing/2014/main" id="{D8E2A436-D4E8-47C5-A4BA-73F91EED8E0F}"/>
                </a:ext>
              </a:extLst>
            </p:cNvPr>
            <p:cNvSpPr/>
            <p:nvPr/>
          </p:nvSpPr>
          <p:spPr>
            <a:xfrm rot="10799991">
              <a:off x="206334" y="533095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581;p24">
              <a:extLst>
                <a:ext uri="{FF2B5EF4-FFF2-40B4-BE49-F238E27FC236}">
                  <a16:creationId xmlns:a16="http://schemas.microsoft.com/office/drawing/2014/main" id="{13DA8B87-822E-4A07-82B5-46A29910403B}"/>
                </a:ext>
              </a:extLst>
            </p:cNvPr>
            <p:cNvSpPr/>
            <p:nvPr/>
          </p:nvSpPr>
          <p:spPr>
            <a:xfrm rot="10799991">
              <a:off x="206334" y="221623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582;p24">
              <a:extLst>
                <a:ext uri="{FF2B5EF4-FFF2-40B4-BE49-F238E27FC236}">
                  <a16:creationId xmlns:a16="http://schemas.microsoft.com/office/drawing/2014/main" id="{713F595F-4D00-4B40-AB8A-FBA66948D6DF}"/>
                </a:ext>
              </a:extLst>
            </p:cNvPr>
            <p:cNvSpPr/>
            <p:nvPr/>
          </p:nvSpPr>
          <p:spPr>
            <a:xfrm rot="10799991">
              <a:off x="462302" y="177749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583;p24">
              <a:extLst>
                <a:ext uri="{FF2B5EF4-FFF2-40B4-BE49-F238E27FC236}">
                  <a16:creationId xmlns:a16="http://schemas.microsoft.com/office/drawing/2014/main" id="{DCF48186-88B6-4ED8-BD1D-F3FE272EC731}"/>
                </a:ext>
              </a:extLst>
            </p:cNvPr>
            <p:cNvSpPr/>
            <p:nvPr/>
          </p:nvSpPr>
          <p:spPr>
            <a:xfrm rot="10799991">
              <a:off x="462302" y="1466030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584;p24">
              <a:extLst>
                <a:ext uri="{FF2B5EF4-FFF2-40B4-BE49-F238E27FC236}">
                  <a16:creationId xmlns:a16="http://schemas.microsoft.com/office/drawing/2014/main" id="{801C891C-6C56-4715-8B5B-11E5D6FFE7B8}"/>
                </a:ext>
              </a:extLst>
            </p:cNvPr>
            <p:cNvSpPr/>
            <p:nvPr/>
          </p:nvSpPr>
          <p:spPr>
            <a:xfrm rot="10799991">
              <a:off x="462302" y="11553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585;p24">
              <a:extLst>
                <a:ext uri="{FF2B5EF4-FFF2-40B4-BE49-F238E27FC236}">
                  <a16:creationId xmlns:a16="http://schemas.microsoft.com/office/drawing/2014/main" id="{D6C202E4-2BEA-4F4C-A2D8-5369DE925B7C}"/>
                </a:ext>
              </a:extLst>
            </p:cNvPr>
            <p:cNvSpPr/>
            <p:nvPr/>
          </p:nvSpPr>
          <p:spPr>
            <a:xfrm rot="10799991">
              <a:off x="462302" y="84387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586;p24">
              <a:extLst>
                <a:ext uri="{FF2B5EF4-FFF2-40B4-BE49-F238E27FC236}">
                  <a16:creationId xmlns:a16="http://schemas.microsoft.com/office/drawing/2014/main" id="{25167A21-9D4A-4A12-99C7-EF764DA9E7B8}"/>
                </a:ext>
              </a:extLst>
            </p:cNvPr>
            <p:cNvSpPr/>
            <p:nvPr/>
          </p:nvSpPr>
          <p:spPr>
            <a:xfrm rot="10799991">
              <a:off x="462302" y="533095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587;p24">
              <a:extLst>
                <a:ext uri="{FF2B5EF4-FFF2-40B4-BE49-F238E27FC236}">
                  <a16:creationId xmlns:a16="http://schemas.microsoft.com/office/drawing/2014/main" id="{C9E42DEA-7176-4CFD-82C4-EFF8F17FF65B}"/>
                </a:ext>
              </a:extLst>
            </p:cNvPr>
            <p:cNvSpPr/>
            <p:nvPr/>
          </p:nvSpPr>
          <p:spPr>
            <a:xfrm rot="10799991">
              <a:off x="462302" y="221623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588;p24">
              <a:extLst>
                <a:ext uri="{FF2B5EF4-FFF2-40B4-BE49-F238E27FC236}">
                  <a16:creationId xmlns:a16="http://schemas.microsoft.com/office/drawing/2014/main" id="{DE5E7C17-27CA-4C4D-99EB-35800ED79E5C}"/>
                </a:ext>
              </a:extLst>
            </p:cNvPr>
            <p:cNvSpPr/>
            <p:nvPr/>
          </p:nvSpPr>
          <p:spPr>
            <a:xfrm rot="10799991">
              <a:off x="718224" y="1777492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589;p24">
              <a:extLst>
                <a:ext uri="{FF2B5EF4-FFF2-40B4-BE49-F238E27FC236}">
                  <a16:creationId xmlns:a16="http://schemas.microsoft.com/office/drawing/2014/main" id="{86F4DB0C-33E0-45BE-A5C9-ACC4EAB3BFC9}"/>
                </a:ext>
              </a:extLst>
            </p:cNvPr>
            <p:cNvSpPr/>
            <p:nvPr/>
          </p:nvSpPr>
          <p:spPr>
            <a:xfrm rot="10799991">
              <a:off x="718224" y="1466030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590;p24">
              <a:extLst>
                <a:ext uri="{FF2B5EF4-FFF2-40B4-BE49-F238E27FC236}">
                  <a16:creationId xmlns:a16="http://schemas.microsoft.com/office/drawing/2014/main" id="{52088866-CA25-4CCB-9A8D-FB6CB601248D}"/>
                </a:ext>
              </a:extLst>
            </p:cNvPr>
            <p:cNvSpPr/>
            <p:nvPr/>
          </p:nvSpPr>
          <p:spPr>
            <a:xfrm rot="10799991">
              <a:off x="718224" y="1155325"/>
              <a:ext cx="93771" cy="93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591;p24">
              <a:extLst>
                <a:ext uri="{FF2B5EF4-FFF2-40B4-BE49-F238E27FC236}">
                  <a16:creationId xmlns:a16="http://schemas.microsoft.com/office/drawing/2014/main" id="{08AFB59D-AAAF-4EC5-9A9E-8130104BC2A1}"/>
                </a:ext>
              </a:extLst>
            </p:cNvPr>
            <p:cNvSpPr/>
            <p:nvPr/>
          </p:nvSpPr>
          <p:spPr>
            <a:xfrm rot="10799991">
              <a:off x="718224" y="843872"/>
              <a:ext cx="93771" cy="9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592;p24">
              <a:extLst>
                <a:ext uri="{FF2B5EF4-FFF2-40B4-BE49-F238E27FC236}">
                  <a16:creationId xmlns:a16="http://schemas.microsoft.com/office/drawing/2014/main" id="{20AF9891-4BB6-4CDE-8341-D84C0CC4CD73}"/>
                </a:ext>
              </a:extLst>
            </p:cNvPr>
            <p:cNvSpPr/>
            <p:nvPr/>
          </p:nvSpPr>
          <p:spPr>
            <a:xfrm rot="10799991">
              <a:off x="718224" y="533095"/>
              <a:ext cx="93771" cy="93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593;p24">
              <a:extLst>
                <a:ext uri="{FF2B5EF4-FFF2-40B4-BE49-F238E27FC236}">
                  <a16:creationId xmlns:a16="http://schemas.microsoft.com/office/drawing/2014/main" id="{9815D205-435F-4FFA-BC74-B31BD56CC816}"/>
                </a:ext>
              </a:extLst>
            </p:cNvPr>
            <p:cNvSpPr/>
            <p:nvPr/>
          </p:nvSpPr>
          <p:spPr>
            <a:xfrm rot="10799991">
              <a:off x="718224" y="221623"/>
              <a:ext cx="93771" cy="93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" name="Google Shape;596;p24">
            <a:extLst>
              <a:ext uri="{FF2B5EF4-FFF2-40B4-BE49-F238E27FC236}">
                <a16:creationId xmlns:a16="http://schemas.microsoft.com/office/drawing/2014/main" id="{E3428D95-B187-41CF-863A-E8A656E529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 anchor="t" anchorCtr="1">
            <a:noAutofit/>
          </a:bodyPr>
          <a:lstStyle>
            <a:lvl1pPr algn="ctr"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2" name="Google Shape;597;p24">
            <a:extLst>
              <a:ext uri="{FF2B5EF4-FFF2-40B4-BE49-F238E27FC236}">
                <a16:creationId xmlns:a16="http://schemas.microsoft.com/office/drawing/2014/main" id="{F564287E-D58E-4CF8-A684-FDC6D2E1F0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2807125"/>
            <a:ext cx="2305504" cy="527700"/>
          </a:xfrm>
        </p:spPr>
        <p:txBody>
          <a:bodyPr anchorCtr="1">
            <a:noAutofit/>
          </a:bodyPr>
          <a:lstStyle>
            <a:lvl1pPr algn="ctr"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3" name="Google Shape;598;p24">
            <a:extLst>
              <a:ext uri="{FF2B5EF4-FFF2-40B4-BE49-F238E27FC236}">
                <a16:creationId xmlns:a16="http://schemas.microsoft.com/office/drawing/2014/main" id="{64FF1154-8A43-47A0-A473-CE25B67F81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228974"/>
            <a:ext cx="2305504" cy="765599"/>
          </a:xfrm>
        </p:spPr>
        <p:txBody>
          <a:bodyPr anchorCtr="1">
            <a:noAutofit/>
          </a:bodyPr>
          <a:lstStyle>
            <a:lvl1pPr algn="ctr"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4" name="Google Shape;599;p24">
            <a:extLst>
              <a:ext uri="{FF2B5EF4-FFF2-40B4-BE49-F238E27FC236}">
                <a16:creationId xmlns:a16="http://schemas.microsoft.com/office/drawing/2014/main" id="{310D11B3-E454-4AF3-9988-38F3FB6831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15" y="2807125"/>
            <a:ext cx="2305504" cy="527700"/>
          </a:xfrm>
        </p:spPr>
        <p:txBody>
          <a:bodyPr anchorCtr="1">
            <a:noAutofit/>
          </a:bodyPr>
          <a:lstStyle>
            <a:lvl1pPr algn="ctr"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5" name="Google Shape;600;p24">
            <a:extLst>
              <a:ext uri="{FF2B5EF4-FFF2-40B4-BE49-F238E27FC236}">
                <a16:creationId xmlns:a16="http://schemas.microsoft.com/office/drawing/2014/main" id="{17C62C9F-428F-4381-A2B0-50D534B5128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25" y="3228974"/>
            <a:ext cx="2305504" cy="765599"/>
          </a:xfrm>
        </p:spPr>
        <p:txBody>
          <a:bodyPr anchorCtr="1">
            <a:noAutofit/>
          </a:bodyPr>
          <a:lstStyle>
            <a:lvl1pPr algn="ctr"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6" name="Google Shape;601;p24">
            <a:extLst>
              <a:ext uri="{FF2B5EF4-FFF2-40B4-BE49-F238E27FC236}">
                <a16:creationId xmlns:a16="http://schemas.microsoft.com/office/drawing/2014/main" id="{BFA9A91F-4D86-47C5-8465-E8752B888B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442" y="2807125"/>
            <a:ext cx="2305504" cy="527700"/>
          </a:xfrm>
        </p:spPr>
        <p:txBody>
          <a:bodyPr anchorCtr="1">
            <a:noAutofit/>
          </a:bodyPr>
          <a:lstStyle>
            <a:lvl1pPr algn="ctr"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7" name="Google Shape;602;p24">
            <a:extLst>
              <a:ext uri="{FF2B5EF4-FFF2-40B4-BE49-F238E27FC236}">
                <a16:creationId xmlns:a16="http://schemas.microsoft.com/office/drawing/2014/main" id="{DCF97199-08B1-459B-B8E3-00FF0DB3C86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451" y="3228974"/>
            <a:ext cx="2305504" cy="765599"/>
          </a:xfrm>
        </p:spPr>
        <p:txBody>
          <a:bodyPr anchorCtr="1">
            <a:noAutofit/>
          </a:bodyPr>
          <a:lstStyle>
            <a:lvl1pPr algn="ctr"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301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4;p16">
            <a:extLst>
              <a:ext uri="{FF2B5EF4-FFF2-40B4-BE49-F238E27FC236}">
                <a16:creationId xmlns:a16="http://schemas.microsoft.com/office/drawing/2014/main" id="{27E31D17-4654-4574-B193-2ECED989FFEA}"/>
              </a:ext>
            </a:extLst>
          </p:cNvPr>
          <p:cNvSpPr/>
          <p:nvPr/>
        </p:nvSpPr>
        <p:spPr>
          <a:xfrm>
            <a:off x="121798" y="4681718"/>
            <a:ext cx="332539" cy="332539"/>
          </a:xfrm>
          <a:custGeom>
            <a:avLst/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96;p16">
            <a:extLst>
              <a:ext uri="{FF2B5EF4-FFF2-40B4-BE49-F238E27FC236}">
                <a16:creationId xmlns:a16="http://schemas.microsoft.com/office/drawing/2014/main" id="{05E1E8DB-36C2-4E31-94F1-6F2E9664B6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 anchor="t">
            <a:noAutofit/>
          </a:bodyPr>
          <a:lstStyle>
            <a:lvl1pPr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397;p16">
            <a:extLst>
              <a:ext uri="{FF2B5EF4-FFF2-40B4-BE49-F238E27FC236}">
                <a16:creationId xmlns:a16="http://schemas.microsoft.com/office/drawing/2014/main" id="{8837CCF8-FA1D-43CD-B5A1-F9A14575E4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987649"/>
            <a:ext cx="2305504" cy="527700"/>
          </a:xfrm>
        </p:spPr>
        <p:txBody>
          <a:bodyPr>
            <a:noAutofit/>
          </a:bodyPr>
          <a:lstStyle>
            <a:lvl1pPr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398;p16">
            <a:extLst>
              <a:ext uri="{FF2B5EF4-FFF2-40B4-BE49-F238E27FC236}">
                <a16:creationId xmlns:a16="http://schemas.microsoft.com/office/drawing/2014/main" id="{6891144D-6185-4F7E-A12A-7143AB8CEB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421779"/>
            <a:ext cx="2305504" cy="484796"/>
          </a:xfrm>
        </p:spPr>
        <p:txBody>
          <a:bodyPr anchor="ctr">
            <a:noAutofit/>
          </a:bodyPr>
          <a:lstStyle>
            <a:lvl1pPr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399;p16">
            <a:extLst>
              <a:ext uri="{FF2B5EF4-FFF2-40B4-BE49-F238E27FC236}">
                <a16:creationId xmlns:a16="http://schemas.microsoft.com/office/drawing/2014/main" id="{1A671AF0-17F3-4273-9BDE-C22D1CB219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70" y="1987649"/>
            <a:ext cx="2305504" cy="527700"/>
          </a:xfrm>
        </p:spPr>
        <p:txBody>
          <a:bodyPr>
            <a:noAutofit/>
          </a:bodyPr>
          <a:lstStyle>
            <a:lvl1pPr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400;p16">
            <a:extLst>
              <a:ext uri="{FF2B5EF4-FFF2-40B4-BE49-F238E27FC236}">
                <a16:creationId xmlns:a16="http://schemas.microsoft.com/office/drawing/2014/main" id="{D548E351-174B-466C-9435-0F5DFCDDB70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70" y="2421779"/>
            <a:ext cx="2305504" cy="484796"/>
          </a:xfrm>
        </p:spPr>
        <p:txBody>
          <a:bodyPr anchor="ctr">
            <a:noAutofit/>
          </a:bodyPr>
          <a:lstStyle>
            <a:lvl1pPr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401;p16">
            <a:extLst>
              <a:ext uri="{FF2B5EF4-FFF2-40B4-BE49-F238E27FC236}">
                <a16:creationId xmlns:a16="http://schemas.microsoft.com/office/drawing/2014/main" id="{EDC72A8F-9633-4DEE-8FA9-8F01D95DCD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685178"/>
            <a:ext cx="2305504" cy="527700"/>
          </a:xfrm>
        </p:spPr>
        <p:txBody>
          <a:bodyPr>
            <a:noAutofit/>
          </a:bodyPr>
          <a:lstStyle>
            <a:lvl1pPr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402;p16">
            <a:extLst>
              <a:ext uri="{FF2B5EF4-FFF2-40B4-BE49-F238E27FC236}">
                <a16:creationId xmlns:a16="http://schemas.microsoft.com/office/drawing/2014/main" id="{2C188049-184B-4EFA-92D7-D13A0DAF5C7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4119298"/>
            <a:ext cx="2305504" cy="484796"/>
          </a:xfrm>
        </p:spPr>
        <p:txBody>
          <a:bodyPr anchor="ctr">
            <a:noAutofit/>
          </a:bodyPr>
          <a:lstStyle>
            <a:lvl1pPr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403;p16">
            <a:extLst>
              <a:ext uri="{FF2B5EF4-FFF2-40B4-BE49-F238E27FC236}">
                <a16:creationId xmlns:a16="http://schemas.microsoft.com/office/drawing/2014/main" id="{8E3A797B-D4F9-485D-85A0-DE514BF4B6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70" y="3685178"/>
            <a:ext cx="2305504" cy="527700"/>
          </a:xfrm>
        </p:spPr>
        <p:txBody>
          <a:bodyPr>
            <a:noAutofit/>
          </a:bodyPr>
          <a:lstStyle>
            <a:lvl1pPr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404;p16">
            <a:extLst>
              <a:ext uri="{FF2B5EF4-FFF2-40B4-BE49-F238E27FC236}">
                <a16:creationId xmlns:a16="http://schemas.microsoft.com/office/drawing/2014/main" id="{D0E73CA5-978D-4649-B0C4-A85233B5CE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70" y="4119298"/>
            <a:ext cx="2305504" cy="484796"/>
          </a:xfrm>
        </p:spPr>
        <p:txBody>
          <a:bodyPr anchor="ctr">
            <a:noAutofit/>
          </a:bodyPr>
          <a:lstStyle>
            <a:lvl1pPr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2" name="Google Shape;405;p16">
            <a:extLst>
              <a:ext uri="{FF2B5EF4-FFF2-40B4-BE49-F238E27FC236}">
                <a16:creationId xmlns:a16="http://schemas.microsoft.com/office/drawing/2014/main" id="{9BC5F73C-5E62-42C9-9857-AC381C4C92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543" y="1987649"/>
            <a:ext cx="2305504" cy="527700"/>
          </a:xfrm>
        </p:spPr>
        <p:txBody>
          <a:bodyPr>
            <a:noAutofit/>
          </a:bodyPr>
          <a:lstStyle>
            <a:lvl1pPr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3" name="Google Shape;406;p16">
            <a:extLst>
              <a:ext uri="{FF2B5EF4-FFF2-40B4-BE49-F238E27FC236}">
                <a16:creationId xmlns:a16="http://schemas.microsoft.com/office/drawing/2014/main" id="{DF0F9227-2A20-48F9-BFAB-FBBA3BDC638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543" y="2421779"/>
            <a:ext cx="2305504" cy="484796"/>
          </a:xfrm>
        </p:spPr>
        <p:txBody>
          <a:bodyPr anchor="ctr">
            <a:noAutofit/>
          </a:bodyPr>
          <a:lstStyle>
            <a:lvl1pPr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4" name="Google Shape;407;p16">
            <a:extLst>
              <a:ext uri="{FF2B5EF4-FFF2-40B4-BE49-F238E27FC236}">
                <a16:creationId xmlns:a16="http://schemas.microsoft.com/office/drawing/2014/main" id="{CA7080C7-6146-4A04-AE0C-C365DEEE4D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543" y="3685178"/>
            <a:ext cx="2305504" cy="527700"/>
          </a:xfrm>
        </p:spPr>
        <p:txBody>
          <a:bodyPr>
            <a:noAutofit/>
          </a:bodyPr>
          <a:lstStyle>
            <a:lvl1pPr>
              <a:defRPr sz="2500"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5" name="Google Shape;408;p16">
            <a:extLst>
              <a:ext uri="{FF2B5EF4-FFF2-40B4-BE49-F238E27FC236}">
                <a16:creationId xmlns:a16="http://schemas.microsoft.com/office/drawing/2014/main" id="{F32396F2-1321-4E2A-99C9-FE549B6868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543" y="4119298"/>
            <a:ext cx="2305504" cy="484796"/>
          </a:xfrm>
        </p:spPr>
        <p:txBody>
          <a:bodyPr anchor="ctr">
            <a:noAutofit/>
          </a:bodyPr>
          <a:lstStyle>
            <a:lvl1pPr>
              <a:buNone/>
              <a:defRPr>
                <a:solidFill>
                  <a:srgbClr val="2C3E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6" name="Google Shape;409;p16">
            <a:extLst>
              <a:ext uri="{FF2B5EF4-FFF2-40B4-BE49-F238E27FC236}">
                <a16:creationId xmlns:a16="http://schemas.microsoft.com/office/drawing/2014/main" id="{21F942F6-7F30-4185-B14E-5B276D03A1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3204021"/>
            <a:ext cx="1884304" cy="5277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7" name="Google Shape;410;p16">
            <a:extLst>
              <a:ext uri="{FF2B5EF4-FFF2-40B4-BE49-F238E27FC236}">
                <a16:creationId xmlns:a16="http://schemas.microsoft.com/office/drawing/2014/main" id="{ECA60D57-BACC-4EA1-8C0D-B7B57CA8A9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70" y="3199951"/>
            <a:ext cx="1884304" cy="5277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8" name="Google Shape;411;p16">
            <a:extLst>
              <a:ext uri="{FF2B5EF4-FFF2-40B4-BE49-F238E27FC236}">
                <a16:creationId xmlns:a16="http://schemas.microsoft.com/office/drawing/2014/main" id="{ABBD71E8-6CCF-4547-8A59-DFE6F75F02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552" y="3199951"/>
            <a:ext cx="1884304" cy="5277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9" name="Google Shape;412;p16">
            <a:extLst>
              <a:ext uri="{FF2B5EF4-FFF2-40B4-BE49-F238E27FC236}">
                <a16:creationId xmlns:a16="http://schemas.microsoft.com/office/drawing/2014/main" id="{B7430F09-BED6-4438-898B-FC1394727D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512124"/>
            <a:ext cx="1884304" cy="5277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0" name="Google Shape;413;p16">
            <a:extLst>
              <a:ext uri="{FF2B5EF4-FFF2-40B4-BE49-F238E27FC236}">
                <a16:creationId xmlns:a16="http://schemas.microsoft.com/office/drawing/2014/main" id="{50DCC579-ED57-4182-BC10-0D6E6C7170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70" y="1508046"/>
            <a:ext cx="1884304" cy="5277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1" name="Google Shape;414;p16">
            <a:extLst>
              <a:ext uri="{FF2B5EF4-FFF2-40B4-BE49-F238E27FC236}">
                <a16:creationId xmlns:a16="http://schemas.microsoft.com/office/drawing/2014/main" id="{4B048274-BEEC-4540-91BF-87337FDC29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552" y="1508046"/>
            <a:ext cx="1884304" cy="5277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55125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layout">
    <p:bg>
      <p:bgPr>
        <a:solidFill>
          <a:srgbClr val="B56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">
            <a:extLst>
              <a:ext uri="{FF2B5EF4-FFF2-40B4-BE49-F238E27FC236}">
                <a16:creationId xmlns:a16="http://schemas.microsoft.com/office/drawing/2014/main" id="{3A034FAE-7BB5-4448-A648-1CFE162BBFD0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6F3C5BB-58F9-4783-829A-D99B3ECB14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FFFFFF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1883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C6D41A9-2E2A-477A-ABB6-A725754F47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6542720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1DE8963-51A0-4A9A-A555-804BF8EAE372}"/>
              </a:ext>
            </a:extLst>
          </p:cNvPr>
          <p:cNvSpPr/>
          <p:nvPr/>
        </p:nvSpPr>
        <p:spPr>
          <a:xfrm>
            <a:off x="8927305" y="2547939"/>
            <a:ext cx="4764" cy="2377"/>
          </a:xfrm>
          <a:prstGeom prst="rect">
            <a:avLst/>
          </a:prstGeom>
          <a:solidFill>
            <a:srgbClr val="C5579C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47900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46278A-5A5C-49B3-AED9-5096CF5CA96E}"/>
              </a:ext>
            </a:extLst>
          </p:cNvPr>
          <p:cNvSpPr/>
          <p:nvPr/>
        </p:nvSpPr>
        <p:spPr>
          <a:xfrm>
            <a:off x="-173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55652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2">
            <a:extLst>
              <a:ext uri="{FF2B5EF4-FFF2-40B4-BE49-F238E27FC236}">
                <a16:creationId xmlns:a16="http://schemas.microsoft.com/office/drawing/2014/main" id="{BCF6B601-69B9-4C3F-8586-6501B8EBB3DE}"/>
              </a:ext>
            </a:extLst>
          </p:cNvPr>
          <p:cNvSpPr/>
          <p:nvPr/>
        </p:nvSpPr>
        <p:spPr>
          <a:xfrm>
            <a:off x="-173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0FB95A0-74D2-4942-9235-876CC867B5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lIns="91440" tIns="45720" rIns="91440" bIns="45720" anchor="ctr" anchorCtr="1">
            <a:noAutofit/>
          </a:bodyPr>
          <a:lstStyle>
            <a:lvl1pPr marL="0" indent="0" algn="ctr">
              <a:buNone/>
              <a:defRPr lang="en-US" sz="4032"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80F8365-F8A4-44B8-9452-EE1CE4B581A1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857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2A7DA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9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C391293B-716E-4C7C-AEA0-9D679CA7D255}"/>
              </a:ext>
            </a:extLst>
          </p:cNvPr>
          <p:cNvSpPr/>
          <p:nvPr/>
        </p:nvSpPr>
        <p:spPr>
          <a:xfrm>
            <a:off x="342360" y="972519"/>
            <a:ext cx="98151" cy="319932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9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28C4228-6A17-4BF6-8CD1-F67FA621F0E4}"/>
              </a:ext>
            </a:extLst>
          </p:cNvPr>
          <p:cNvGrpSpPr/>
          <p:nvPr/>
        </p:nvGrpSpPr>
        <p:grpSpPr>
          <a:xfrm>
            <a:off x="1047033" y="1368271"/>
            <a:ext cx="1674184" cy="1415839"/>
            <a:chOff x="1047033" y="1368271"/>
            <a:chExt cx="1674184" cy="1415839"/>
          </a:xfrm>
        </p:grpSpPr>
        <p:sp>
          <p:nvSpPr>
            <p:cNvPr id="7" name="TextBox 57">
              <a:extLst>
                <a:ext uri="{FF2B5EF4-FFF2-40B4-BE49-F238E27FC236}">
                  <a16:creationId xmlns:a16="http://schemas.microsoft.com/office/drawing/2014/main" id="{C77A8244-929E-42DF-8CF7-7CCF67031BB0}"/>
                </a:ext>
              </a:extLst>
            </p:cNvPr>
            <p:cNvSpPr txBox="1"/>
            <p:nvPr/>
          </p:nvSpPr>
          <p:spPr>
            <a:xfrm>
              <a:off x="1047033" y="1368271"/>
              <a:ext cx="1674184" cy="7815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93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8" name="TextBox 58">
              <a:extLst>
                <a:ext uri="{FF2B5EF4-FFF2-40B4-BE49-F238E27FC236}">
                  <a16:creationId xmlns:a16="http://schemas.microsoft.com/office/drawing/2014/main" id="{A8FF4992-1FD4-434B-B626-17C9606FA23F}"/>
                </a:ext>
              </a:extLst>
            </p:cNvPr>
            <p:cNvSpPr txBox="1"/>
            <p:nvPr/>
          </p:nvSpPr>
          <p:spPr>
            <a:xfrm>
              <a:off x="1047033" y="2002545"/>
              <a:ext cx="1674184" cy="7815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93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93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9" name="TextBox 59">
            <a:extLst>
              <a:ext uri="{FF2B5EF4-FFF2-40B4-BE49-F238E27FC236}">
                <a16:creationId xmlns:a16="http://schemas.microsoft.com/office/drawing/2014/main" id="{EAFEB42C-A66D-439F-B138-B05188D0AB61}"/>
              </a:ext>
            </a:extLst>
          </p:cNvPr>
          <p:cNvSpPr txBox="1"/>
          <p:nvPr/>
        </p:nvSpPr>
        <p:spPr>
          <a:xfrm>
            <a:off x="1209897" y="4376080"/>
            <a:ext cx="1674001" cy="2987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28" tIns="45518" rIns="91028" bIns="45518" anchor="ctr" anchorCtr="0" compatLnSpc="1">
            <a:spAutoFit/>
          </a:bodyPr>
          <a:lstStyle/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44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9CE51E4E-7E49-4CCA-9565-926F663FA226}"/>
              </a:ext>
            </a:extLst>
          </p:cNvPr>
          <p:cNvSpPr txBox="1"/>
          <p:nvPr/>
        </p:nvSpPr>
        <p:spPr>
          <a:xfrm>
            <a:off x="683248" y="3019687"/>
            <a:ext cx="2037969" cy="14708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28" tIns="45518" rIns="91028" bIns="45518" anchor="ctr" anchorCtr="0" compatLnSpc="1">
            <a:spAutoFit/>
          </a:bodyPr>
          <a:lstStyle/>
          <a:p>
            <a:pPr marL="0" marR="0" lvl="0" indent="0" algn="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92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92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92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1" name="Grupo 6">
            <a:extLst>
              <a:ext uri="{FF2B5EF4-FFF2-40B4-BE49-F238E27FC236}">
                <a16:creationId xmlns:a16="http://schemas.microsoft.com/office/drawing/2014/main" id="{8A9C93A6-8574-48D4-83D9-C7673898C1E5}"/>
              </a:ext>
            </a:extLst>
          </p:cNvPr>
          <p:cNvGrpSpPr/>
          <p:nvPr/>
        </p:nvGrpSpPr>
        <p:grpSpPr>
          <a:xfrm>
            <a:off x="425370" y="4052566"/>
            <a:ext cx="732342" cy="732342"/>
            <a:chOff x="425370" y="4052566"/>
            <a:chExt cx="732342" cy="732342"/>
          </a:xfrm>
        </p:grpSpPr>
        <p:sp>
          <p:nvSpPr>
            <p:cNvPr id="12" name="Lágrima 15">
              <a:extLst>
                <a:ext uri="{FF2B5EF4-FFF2-40B4-BE49-F238E27FC236}">
                  <a16:creationId xmlns:a16="http://schemas.microsoft.com/office/drawing/2014/main" id="{2F072926-C793-4C96-8871-ACB212DE5E82}"/>
                </a:ext>
              </a:extLst>
            </p:cNvPr>
            <p:cNvSpPr/>
            <p:nvPr/>
          </p:nvSpPr>
          <p:spPr>
            <a:xfrm rot="10799991">
              <a:off x="425370" y="4052566"/>
              <a:ext cx="732342" cy="732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*/ f53 1 100000"/>
                <a:gd name="f58" fmla="*/ f54 1 100000"/>
                <a:gd name="f59" fmla="+- f55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7 1"/>
                <a:gd name="f69" fmla="*/ f67 f58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/>
              </a:endParaRPr>
            </a:p>
          </p:txBody>
        </p:sp>
        <p:grpSp>
          <p:nvGrpSpPr>
            <p:cNvPr id="13" name="Grupo 16">
              <a:extLst>
                <a:ext uri="{FF2B5EF4-FFF2-40B4-BE49-F238E27FC236}">
                  <a16:creationId xmlns:a16="http://schemas.microsoft.com/office/drawing/2014/main" id="{BFFAA1F9-34F5-4C6A-A7C6-3467E892D158}"/>
                </a:ext>
              </a:extLst>
            </p:cNvPr>
            <p:cNvGrpSpPr/>
            <p:nvPr/>
          </p:nvGrpSpPr>
          <p:grpSpPr>
            <a:xfrm>
              <a:off x="552251" y="4171831"/>
              <a:ext cx="497095" cy="481175"/>
              <a:chOff x="552251" y="4171831"/>
              <a:chExt cx="497095" cy="481175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05F6A26F-6EF3-4DA8-BABB-B8D22AA09A64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024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46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6D02F22-0886-4D6B-9532-12E6F35CC9D3}"/>
                  </a:ext>
                </a:extLst>
              </p:cNvPr>
              <p:cNvSpPr/>
              <p:nvPr/>
            </p:nvSpPr>
            <p:spPr>
              <a:xfrm>
                <a:off x="851379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024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46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06272703-5813-4BAE-8E32-1908095D6519}"/>
                  </a:ext>
                </a:extLst>
              </p:cNvPr>
              <p:cNvSpPr/>
              <p:nvPr/>
            </p:nvSpPr>
            <p:spPr>
              <a:xfrm>
                <a:off x="851379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0248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46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1BB3DA62-5F34-4C5E-AD4F-7168E41EB4F1}"/>
              </a:ext>
            </a:extLst>
          </p:cNvPr>
          <p:cNvSpPr/>
          <p:nvPr/>
        </p:nvSpPr>
        <p:spPr>
          <a:xfrm rot="5400013">
            <a:off x="1948929" y="3912566"/>
            <a:ext cx="76233" cy="166846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9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8" name="Grupo 14">
            <a:extLst>
              <a:ext uri="{FF2B5EF4-FFF2-40B4-BE49-F238E27FC236}">
                <a16:creationId xmlns:a16="http://schemas.microsoft.com/office/drawing/2014/main" id="{4BF4D07A-900E-49EC-81F8-C25526562E5A}"/>
              </a:ext>
            </a:extLst>
          </p:cNvPr>
          <p:cNvGrpSpPr/>
          <p:nvPr/>
        </p:nvGrpSpPr>
        <p:grpSpPr>
          <a:xfrm>
            <a:off x="2141945" y="972520"/>
            <a:ext cx="679335" cy="682763"/>
            <a:chOff x="2141945" y="972520"/>
            <a:chExt cx="679335" cy="682763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A79DDEC9-8E9C-4DFD-8AEF-72C88F7248CD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9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E7F7DFD0-73B8-4ADD-8521-E81A07782EB5}"/>
                </a:ext>
              </a:extLst>
            </p:cNvPr>
            <p:cNvSpPr/>
            <p:nvPr/>
          </p:nvSpPr>
          <p:spPr>
            <a:xfrm rot="5400013">
              <a:off x="2433113" y="681352"/>
              <a:ext cx="96999" cy="67933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9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grpSp>
        <p:nvGrpSpPr>
          <p:cNvPr id="21" name="Gráfico 10">
            <a:extLst>
              <a:ext uri="{FF2B5EF4-FFF2-40B4-BE49-F238E27FC236}">
                <a16:creationId xmlns:a16="http://schemas.microsoft.com/office/drawing/2014/main" id="{1619B1F8-55D0-41BE-93BD-E19D73F614DD}"/>
              </a:ext>
            </a:extLst>
          </p:cNvPr>
          <p:cNvGrpSpPr/>
          <p:nvPr/>
        </p:nvGrpSpPr>
        <p:grpSpPr>
          <a:xfrm>
            <a:off x="470431" y="4093540"/>
            <a:ext cx="637025" cy="637025"/>
            <a:chOff x="470431" y="4093540"/>
            <a:chExt cx="637025" cy="637025"/>
          </a:xfrm>
        </p:grpSpPr>
        <p:sp>
          <p:nvSpPr>
            <p:cNvPr id="22" name="Forma libre: forma 30">
              <a:extLst>
                <a:ext uri="{FF2B5EF4-FFF2-40B4-BE49-F238E27FC236}">
                  <a16:creationId xmlns:a16="http://schemas.microsoft.com/office/drawing/2014/main" id="{0FDA5054-6035-496E-9499-D4A239C1856E}"/>
                </a:ext>
              </a:extLst>
            </p:cNvPr>
            <p:cNvSpPr/>
            <p:nvPr/>
          </p:nvSpPr>
          <p:spPr>
            <a:xfrm>
              <a:off x="470431" y="4093540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2A7D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orma libre: forma 31">
              <a:extLst>
                <a:ext uri="{FF2B5EF4-FFF2-40B4-BE49-F238E27FC236}">
                  <a16:creationId xmlns:a16="http://schemas.microsoft.com/office/drawing/2014/main" id="{A7D46437-7EC9-457F-B9C1-C406F7D754E5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09206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A4CC8EDC-778E-4B6F-B9BD-0DB78B250D01}"/>
              </a:ext>
            </a:extLst>
          </p:cNvPr>
          <p:cNvSpPr/>
          <p:nvPr/>
        </p:nvSpPr>
        <p:spPr>
          <a:xfrm>
            <a:off x="4564684" y="0"/>
            <a:ext cx="4579315" cy="5143499"/>
          </a:xfrm>
          <a:prstGeom prst="rect">
            <a:avLst/>
          </a:prstGeom>
          <a:solidFill>
            <a:srgbClr val="B56DD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534828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4">
            <a:extLst>
              <a:ext uri="{FF2B5EF4-FFF2-40B4-BE49-F238E27FC236}">
                <a16:creationId xmlns:a16="http://schemas.microsoft.com/office/drawing/2014/main" id="{B22BC8B6-6415-4EB9-A24F-DA5897190D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5;p4">
            <a:extLst>
              <a:ext uri="{FF2B5EF4-FFF2-40B4-BE49-F238E27FC236}">
                <a16:creationId xmlns:a16="http://schemas.microsoft.com/office/drawing/2014/main" id="{ACE74E72-FF04-4A5E-ABC7-FF5986B8CE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47945"/>
            <a:ext cx="8229600" cy="30290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717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5">
            <a:extLst>
              <a:ext uri="{FF2B5EF4-FFF2-40B4-BE49-F238E27FC236}">
                <a16:creationId xmlns:a16="http://schemas.microsoft.com/office/drawing/2014/main" id="{D72091FF-FA95-4853-A19D-2B8AF30BD6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8;p5">
            <a:extLst>
              <a:ext uri="{FF2B5EF4-FFF2-40B4-BE49-F238E27FC236}">
                <a16:creationId xmlns:a16="http://schemas.microsoft.com/office/drawing/2014/main" id="{0111AFF3-9008-4D22-AA9E-2B89982877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3999896" cy="341639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9;p5">
            <a:extLst>
              <a:ext uri="{FF2B5EF4-FFF2-40B4-BE49-F238E27FC236}">
                <a16:creationId xmlns:a16="http://schemas.microsoft.com/office/drawing/2014/main" id="{A1EF5736-6164-46E9-9B95-5DA40D2D81F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832402" y="1152473"/>
            <a:ext cx="3999896" cy="341639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367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6">
            <a:extLst>
              <a:ext uri="{FF2B5EF4-FFF2-40B4-BE49-F238E27FC236}">
                <a16:creationId xmlns:a16="http://schemas.microsoft.com/office/drawing/2014/main" id="{071C9100-8F48-4A4A-A6D0-FBB01BA73E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865982" y="337486"/>
            <a:ext cx="8229600" cy="371401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B189383-E091-4C32-B591-278874F8E6C5}"/>
              </a:ext>
            </a:extLst>
          </p:cNvPr>
          <p:cNvSpPr/>
          <p:nvPr/>
        </p:nvSpPr>
        <p:spPr>
          <a:xfrm>
            <a:off x="0" y="4876010"/>
            <a:ext cx="9144000" cy="267489"/>
          </a:xfrm>
          <a:prstGeom prst="rect">
            <a:avLst/>
          </a:prstGeom>
          <a:solidFill>
            <a:srgbClr val="E1C5E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58158B4-6104-4289-BDF5-C3F31452E710}"/>
              </a:ext>
            </a:extLst>
          </p:cNvPr>
          <p:cNvGrpSpPr/>
          <p:nvPr/>
        </p:nvGrpSpPr>
        <p:grpSpPr>
          <a:xfrm>
            <a:off x="176214" y="120645"/>
            <a:ext cx="8936037" cy="533406"/>
            <a:chOff x="176214" y="120645"/>
            <a:chExt cx="8936037" cy="53340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B590B52-B7D1-4551-9F35-29929D52F2E6}"/>
                </a:ext>
              </a:extLst>
            </p:cNvPr>
            <p:cNvSpPr/>
            <p:nvPr/>
          </p:nvSpPr>
          <p:spPr>
            <a:xfrm>
              <a:off x="179386" y="123828"/>
              <a:ext cx="8929682" cy="530223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1F087CD-9DB4-439D-A030-DF6E74E6EF2C}"/>
                </a:ext>
              </a:extLst>
            </p:cNvPr>
            <p:cNvSpPr/>
            <p:nvPr/>
          </p:nvSpPr>
          <p:spPr>
            <a:xfrm>
              <a:off x="176214" y="120645"/>
              <a:ext cx="6324603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84"/>
                <a:gd name="f7" fmla="val 336"/>
                <a:gd name="f8" fmla="val 3249"/>
                <a:gd name="f9" fmla="val 462"/>
                <a:gd name="f10" fmla="+- 0 0 -90"/>
                <a:gd name="f11" fmla="*/ f3 1 3984"/>
                <a:gd name="f12" fmla="*/ f4 1 336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984"/>
                <a:gd name="f21" fmla="*/ f17 1 336"/>
                <a:gd name="f22" fmla="*/ 0 f18 1"/>
                <a:gd name="f23" fmla="*/ 336 f17 1"/>
                <a:gd name="f24" fmla="*/ 0 f17 1"/>
                <a:gd name="f25" fmla="*/ 3984 f18 1"/>
                <a:gd name="f26" fmla="*/ 3249 f18 1"/>
                <a:gd name="f27" fmla="*/ 462 f18 1"/>
                <a:gd name="f28" fmla="+- f19 0 f1"/>
                <a:gd name="f29" fmla="*/ f22 1 3984"/>
                <a:gd name="f30" fmla="*/ f23 1 336"/>
                <a:gd name="f31" fmla="*/ f24 1 336"/>
                <a:gd name="f32" fmla="*/ f25 1 3984"/>
                <a:gd name="f33" fmla="*/ f26 1 3984"/>
                <a:gd name="f34" fmla="*/ f27 1 3984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0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1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52" y="f51"/>
                </a:cxn>
                <a:cxn ang="f28">
                  <a:pos x="f53" y="f50"/>
                </a:cxn>
                <a:cxn ang="f28">
                  <a:pos x="f54" y="f50"/>
                </a:cxn>
                <a:cxn ang="f28">
                  <a:pos x="f49" y="f50"/>
                </a:cxn>
              </a:cxnLst>
              <a:rect l="f45" t="f48" r="f46" b="f47"/>
              <a:pathLst>
                <a:path w="3984" h="336">
                  <a:moveTo>
                    <a:pt x="f5" y="f7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8CE6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D5088C4-2924-412A-BC69-96C457543824}"/>
                </a:ext>
              </a:extLst>
            </p:cNvPr>
            <p:cNvSpPr/>
            <p:nvPr/>
          </p:nvSpPr>
          <p:spPr>
            <a:xfrm>
              <a:off x="5614992" y="120645"/>
              <a:ext cx="3497259" cy="533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6"/>
                <a:gd name="f7" fmla="val 139"/>
                <a:gd name="f8" fmla="val 70"/>
                <a:gd name="f9" fmla="val 108"/>
                <a:gd name="f10" fmla="val 1205"/>
                <a:gd name="f11" fmla="val 1167"/>
                <a:gd name="f12" fmla="val 366"/>
                <a:gd name="f13" fmla="val 1093"/>
                <a:gd name="f14" fmla="val 31"/>
                <a:gd name="f15" fmla="+- 0 0 -90"/>
                <a:gd name="f16" fmla="*/ f3 1 1236"/>
                <a:gd name="f17" fmla="*/ f4 1 13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236"/>
                <a:gd name="f26" fmla="*/ f22 1 139"/>
                <a:gd name="f27" fmla="*/ 1236 f23 1"/>
                <a:gd name="f28" fmla="*/ 70 f22 1"/>
                <a:gd name="f29" fmla="*/ 1167 f23 1"/>
                <a:gd name="f30" fmla="*/ 139 f22 1"/>
                <a:gd name="f31" fmla="*/ 0 f23 1"/>
                <a:gd name="f32" fmla="*/ 366 f23 1"/>
                <a:gd name="f33" fmla="*/ 0 f22 1"/>
                <a:gd name="f34" fmla="*/ 1093 f23 1"/>
                <a:gd name="f35" fmla="+- f24 0 f1"/>
                <a:gd name="f36" fmla="*/ f27 1 1236"/>
                <a:gd name="f37" fmla="*/ f28 1 139"/>
                <a:gd name="f38" fmla="*/ f29 1 1236"/>
                <a:gd name="f39" fmla="*/ f30 1 139"/>
                <a:gd name="f40" fmla="*/ f31 1 1236"/>
                <a:gd name="f41" fmla="*/ f32 1 1236"/>
                <a:gd name="f42" fmla="*/ f33 1 139"/>
                <a:gd name="f43" fmla="*/ f34 1 1236"/>
                <a:gd name="f44" fmla="*/ 0 1 f25"/>
                <a:gd name="f45" fmla="*/ f19 1 f25"/>
                <a:gd name="f46" fmla="*/ 0 1 f26"/>
                <a:gd name="f47" fmla="*/ f20 1 f26"/>
                <a:gd name="f48" fmla="*/ f36 1 f25"/>
                <a:gd name="f49" fmla="*/ f37 1 f26"/>
                <a:gd name="f50" fmla="*/ f38 1 f25"/>
                <a:gd name="f51" fmla="*/ f39 1 f26"/>
                <a:gd name="f52" fmla="*/ f40 1 f25"/>
                <a:gd name="f53" fmla="*/ f41 1 f25"/>
                <a:gd name="f54" fmla="*/ f42 1 f26"/>
                <a:gd name="f55" fmla="*/ f43 1 f25"/>
                <a:gd name="f56" fmla="*/ f44 f16 1"/>
                <a:gd name="f57" fmla="*/ f45 f16 1"/>
                <a:gd name="f58" fmla="*/ f47 f17 1"/>
                <a:gd name="f59" fmla="*/ f46 f17 1"/>
                <a:gd name="f60" fmla="*/ f48 f16 1"/>
                <a:gd name="f61" fmla="*/ f49 f17 1"/>
                <a:gd name="f62" fmla="*/ f50 f16 1"/>
                <a:gd name="f63" fmla="*/ f51 f17 1"/>
                <a:gd name="f64" fmla="*/ f52 f16 1"/>
                <a:gd name="f65" fmla="*/ f53 f16 1"/>
                <a:gd name="f66" fmla="*/ f54 f17 1"/>
                <a:gd name="f67" fmla="*/ f5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0" y="f61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4" y="f63"/>
                </a:cxn>
                <a:cxn ang="f35">
                  <a:pos x="f65" y="f66"/>
                </a:cxn>
                <a:cxn ang="f35">
                  <a:pos x="f67" y="f66"/>
                </a:cxn>
                <a:cxn ang="f35">
                  <a:pos x="f62" y="f66"/>
                </a:cxn>
                <a:cxn ang="f35">
                  <a:pos x="f60" y="f61"/>
                </a:cxn>
              </a:cxnLst>
              <a:rect l="f56" t="f59" r="f57" b="f58"/>
              <a:pathLst>
                <a:path w="1236" h="139">
                  <a:moveTo>
                    <a:pt x="f6" y="f8"/>
                  </a:move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0" y="f7"/>
                    <a:pt x="f11" y="f7"/>
                  </a:cubicBezTo>
                  <a:cubicBezTo>
                    <a:pt x="f5" y="f7"/>
                    <a:pt x="f5" y="f7"/>
                    <a:pt x="f5" y="f7"/>
                  </a:cubicBezTo>
                  <a:cubicBezTo>
                    <a:pt x="f12" y="f5"/>
                    <a:pt x="f12" y="f5"/>
                    <a:pt x="f12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11" y="f5"/>
                    <a:pt x="f11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</a:path>
              </a:pathLst>
            </a:custGeom>
            <a:solidFill>
              <a:srgbClr val="E1C5E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7051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;p7">
            <a:extLst>
              <a:ext uri="{FF2B5EF4-FFF2-40B4-BE49-F238E27FC236}">
                <a16:creationId xmlns:a16="http://schemas.microsoft.com/office/drawing/2014/main" id="{2C47EBD2-140C-451E-9CEB-F677DA89E0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555598"/>
            <a:ext cx="2808003" cy="755696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endParaRPr lang="es-PE"/>
          </a:p>
        </p:txBody>
      </p:sp>
      <p:sp>
        <p:nvSpPr>
          <p:cNvPr id="3" name="Google Shape;24;p7">
            <a:extLst>
              <a:ext uri="{FF2B5EF4-FFF2-40B4-BE49-F238E27FC236}">
                <a16:creationId xmlns:a16="http://schemas.microsoft.com/office/drawing/2014/main" id="{B715DB21-9370-41CA-B22A-638B34D395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1389604"/>
            <a:ext cx="2808003" cy="3179396"/>
          </a:xfrm>
        </p:spPr>
        <p:txBody>
          <a:bodyPr/>
          <a:lstStyle>
            <a:lvl1pPr indent="-304796">
              <a:buSzPts val="1200"/>
              <a:defRPr sz="12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369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8">
            <a:extLst>
              <a:ext uri="{FF2B5EF4-FFF2-40B4-BE49-F238E27FC236}">
                <a16:creationId xmlns:a16="http://schemas.microsoft.com/office/drawing/2014/main" id="{23C81FBE-75A2-4C00-9844-9E77C5B641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246" y="450149"/>
            <a:ext cx="6367799" cy="4090797"/>
          </a:xfrm>
        </p:spPr>
        <p:txBody>
          <a:bodyPr/>
          <a:lstStyle>
            <a:lvl1pPr>
              <a:defRPr sz="48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341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;p9">
            <a:extLst>
              <a:ext uri="{FF2B5EF4-FFF2-40B4-BE49-F238E27FC236}">
                <a16:creationId xmlns:a16="http://schemas.microsoft.com/office/drawing/2014/main" id="{C3A5C18D-049A-4917-9ADF-A2F545795D66}"/>
              </a:ext>
            </a:extLst>
          </p:cNvPr>
          <p:cNvSpPr/>
          <p:nvPr/>
        </p:nvSpPr>
        <p:spPr>
          <a:xfrm>
            <a:off x="4572000" y="-128"/>
            <a:ext cx="4572000" cy="5143499"/>
          </a:xfrm>
          <a:prstGeom prst="rect">
            <a:avLst/>
          </a:prstGeom>
          <a:solidFill>
            <a:srgbClr val="7F8D8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9;p9">
            <a:extLst>
              <a:ext uri="{FF2B5EF4-FFF2-40B4-BE49-F238E27FC236}">
                <a16:creationId xmlns:a16="http://schemas.microsoft.com/office/drawing/2014/main" id="{DA6915C9-932E-443E-87AF-57AE7283DD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496" y="1233178"/>
            <a:ext cx="4045195" cy="1482297"/>
          </a:xfrm>
        </p:spPr>
        <p:txBody>
          <a:bodyPr anchor="b" anchorCtr="1"/>
          <a:lstStyle>
            <a:lvl1pPr algn="ctr">
              <a:defRPr sz="4200"/>
            </a:lvl1pPr>
          </a:lstStyle>
          <a:p>
            <a:pPr lvl="0"/>
            <a:endParaRPr lang="es-PE"/>
          </a:p>
        </p:txBody>
      </p:sp>
      <p:sp>
        <p:nvSpPr>
          <p:cNvPr id="4" name="Google Shape;30;p9">
            <a:extLst>
              <a:ext uri="{FF2B5EF4-FFF2-40B4-BE49-F238E27FC236}">
                <a16:creationId xmlns:a16="http://schemas.microsoft.com/office/drawing/2014/main" id="{F8034DC3-9963-477C-98D9-F6D9D5FF979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5496" y="2803074"/>
            <a:ext cx="4045195" cy="1235098"/>
          </a:xfrm>
        </p:spPr>
        <p:txBody>
          <a:bodyPr anchorCtr="1"/>
          <a:lstStyle>
            <a:lvl1pPr algn="ctr">
              <a:buNone/>
              <a:defRPr sz="2100"/>
            </a:lvl1pPr>
          </a:lstStyle>
          <a:p>
            <a:pPr lvl="0"/>
            <a:endParaRPr lang="es-PE"/>
          </a:p>
        </p:txBody>
      </p:sp>
      <p:sp>
        <p:nvSpPr>
          <p:cNvPr id="5" name="Google Shape;31;p9">
            <a:extLst>
              <a:ext uri="{FF2B5EF4-FFF2-40B4-BE49-F238E27FC236}">
                <a16:creationId xmlns:a16="http://schemas.microsoft.com/office/drawing/2014/main" id="{92DEBED8-DBFC-48FE-9DD6-AD14665468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39497" y="724076"/>
            <a:ext cx="3836996" cy="3695099"/>
          </a:xfrm>
        </p:spPr>
        <p:txBody>
          <a:bodyPr anchor="ctr"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156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;p10">
            <a:extLst>
              <a:ext uri="{FF2B5EF4-FFF2-40B4-BE49-F238E27FC236}">
                <a16:creationId xmlns:a16="http://schemas.microsoft.com/office/drawing/2014/main" id="{5898F7CC-2427-48DD-9054-1F6EADE6F6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0" y="4230572"/>
            <a:ext cx="5998802" cy="605104"/>
          </a:xfrm>
        </p:spPr>
        <p:txBody>
          <a:bodyPr anchor="ctr"/>
          <a:lstStyle>
            <a:lvl1pPr indent="-228600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15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DEB709D-7B55-4086-AF0D-9FF9BE7B0A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714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rm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901E9BEC-F788-402F-AD97-A6541480CE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2473"/>
            <a:ext cx="8229600" cy="35796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2800" b="1" i="0" u="none" strike="noStrike" kern="0" cap="none" spc="0" baseline="0">
          <a:solidFill>
            <a:srgbClr val="000000"/>
          </a:solidFill>
          <a:uFillTx/>
          <a:latin typeface="Fira Sans Extra Condensed"/>
          <a:ea typeface="Fira Sans Extra Condensed"/>
          <a:cs typeface="Fira Sans Extra Condensed"/>
        </a:defRPr>
      </a:lvl1pPr>
    </p:titleStyle>
    <p:bodyStyle>
      <a:lvl1pPr marL="457200" marR="0" lvl="0" indent="-317497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Roboto"/>
        <a:buChar char="●"/>
        <a:tabLst/>
        <a:defRPr lang="es-PE" sz="1400" b="0" i="0" u="none" strike="noStrike" kern="0" cap="none" spc="0" baseline="0">
          <a:solidFill>
            <a:srgbClr val="000000"/>
          </a:solidFill>
          <a:uFillTx/>
          <a:latin typeface="Roboto"/>
          <a:ea typeface="Roboto"/>
          <a:cs typeface="Robot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0">
            <a:extLst>
              <a:ext uri="{FF2B5EF4-FFF2-40B4-BE49-F238E27FC236}">
                <a16:creationId xmlns:a16="http://schemas.microsoft.com/office/drawing/2014/main" id="{3C048F93-4D20-409E-88F6-FD1A5BD3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4000"/>
          </a:blip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46;p15">
            <a:extLst>
              <a:ext uri="{FF2B5EF4-FFF2-40B4-BE49-F238E27FC236}">
                <a16:creationId xmlns:a16="http://schemas.microsoft.com/office/drawing/2014/main" id="{9CC61569-5F62-42FF-8C8B-6FA571FAEF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8815" y="2678222"/>
            <a:ext cx="4081369" cy="9525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 algn="ctr"/>
            <a:r>
              <a:rPr lang="es-PE" sz="4800">
                <a:solidFill>
                  <a:srgbClr val="9338B8"/>
                </a:solidFill>
              </a:rPr>
              <a:t>TUBERCULOSIS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E799346-D788-468D-BCB8-8515F4D16C1E}"/>
              </a:ext>
            </a:extLst>
          </p:cNvPr>
          <p:cNvSpPr txBox="1"/>
          <p:nvPr/>
        </p:nvSpPr>
        <p:spPr>
          <a:xfrm>
            <a:off x="5147221" y="3486415"/>
            <a:ext cx="2776346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8CE6B2"/>
                </a:solidFill>
                <a:uFillTx/>
                <a:latin typeface="Arial" pitchFamily="34"/>
                <a:cs typeface="Arial" pitchFamily="34"/>
              </a:rPr>
              <a:t>Free Template</a:t>
            </a:r>
          </a:p>
        </p:txBody>
      </p:sp>
      <p:sp>
        <p:nvSpPr>
          <p:cNvPr id="5" name="TextBox 53">
            <a:extLst>
              <a:ext uri="{FF2B5EF4-FFF2-40B4-BE49-F238E27FC236}">
                <a16:creationId xmlns:a16="http://schemas.microsoft.com/office/drawing/2014/main" id="{C4AAF838-D39A-4E2D-83A8-CEF52EE4D7A6}"/>
              </a:ext>
            </a:extLst>
          </p:cNvPr>
          <p:cNvSpPr txBox="1"/>
          <p:nvPr/>
        </p:nvSpPr>
        <p:spPr>
          <a:xfrm>
            <a:off x="5483556" y="4165850"/>
            <a:ext cx="1939003" cy="369335"/>
          </a:xfrm>
          <a:prstGeom prst="rect">
            <a:avLst/>
          </a:prstGeom>
          <a:solidFill>
            <a:srgbClr val="F2A7DA"/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000000"/>
                </a:solidFill>
                <a:uFillTx/>
                <a:latin typeface="Montserrat "/>
                <a:ea typeface="Montserrat Black"/>
                <a:cs typeface="Montserrat Black"/>
              </a:rPr>
              <a:t>Slidesppt.net</a:t>
            </a:r>
          </a:p>
        </p:txBody>
      </p:sp>
      <p:pic>
        <p:nvPicPr>
          <p:cNvPr id="6" name="Imagen 8">
            <a:extLst>
              <a:ext uri="{FF2B5EF4-FFF2-40B4-BE49-F238E27FC236}">
                <a16:creationId xmlns:a16="http://schemas.microsoft.com/office/drawing/2014/main" id="{BD27B99D-405E-4E9E-BB93-4C72A54A3B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39418" y="643993"/>
            <a:ext cx="1983141" cy="19355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ángulo 11">
            <a:extLst>
              <a:ext uri="{FF2B5EF4-FFF2-40B4-BE49-F238E27FC236}">
                <a16:creationId xmlns:a16="http://schemas.microsoft.com/office/drawing/2014/main" id="{22F080F6-2168-41AD-9C4D-472AE3415B0B}"/>
              </a:ext>
            </a:extLst>
          </p:cNvPr>
          <p:cNvSpPr/>
          <p:nvPr/>
        </p:nvSpPr>
        <p:spPr>
          <a:xfrm>
            <a:off x="4081369" y="426457"/>
            <a:ext cx="4822829" cy="4471361"/>
          </a:xfrm>
          <a:prstGeom prst="rect">
            <a:avLst/>
          </a:prstGeom>
          <a:noFill/>
          <a:ln w="25402" cap="flat">
            <a:solidFill>
              <a:srgbClr val="8CE6B2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5504B0F-DA03-492A-8617-BC6BF09275F5}"/>
              </a:ext>
            </a:extLst>
          </p:cNvPr>
          <p:cNvSpPr/>
          <p:nvPr/>
        </p:nvSpPr>
        <p:spPr>
          <a:xfrm>
            <a:off x="7853004" y="0"/>
            <a:ext cx="1290995" cy="4264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47"/>
              <a:gd name="f7" fmla="val 478"/>
              <a:gd name="f8" fmla="val 1445"/>
              <a:gd name="f9" fmla="+- 0 0 -90"/>
              <a:gd name="f10" fmla="*/ f3 1 1447"/>
              <a:gd name="f11" fmla="*/ f4 1 478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1447"/>
              <a:gd name="f20" fmla="*/ f16 1 478"/>
              <a:gd name="f21" fmla="*/ 1447 f17 1"/>
              <a:gd name="f22" fmla="*/ 0 f16 1"/>
              <a:gd name="f23" fmla="*/ 0 f17 1"/>
              <a:gd name="f24" fmla="*/ 1445 f17 1"/>
              <a:gd name="f25" fmla="*/ 478 f16 1"/>
              <a:gd name="f26" fmla="+- f18 0 f1"/>
              <a:gd name="f27" fmla="*/ f21 1 1447"/>
              <a:gd name="f28" fmla="*/ f22 1 478"/>
              <a:gd name="f29" fmla="*/ f23 1 1447"/>
              <a:gd name="f30" fmla="*/ f24 1 1447"/>
              <a:gd name="f31" fmla="*/ f25 1 478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19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0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8" y="f49"/>
              </a:cxn>
              <a:cxn ang="f26">
                <a:pos x="f45" y="f46"/>
              </a:cxn>
            </a:cxnLst>
            <a:rect l="f41" t="f44" r="f42" b="f43"/>
            <a:pathLst>
              <a:path w="1447" h="478">
                <a:moveTo>
                  <a:pt x="f6" y="f5"/>
                </a:moveTo>
                <a:lnTo>
                  <a:pt x="f5" y="f5"/>
                </a:lnTo>
                <a:lnTo>
                  <a:pt x="f8" y="f7"/>
                </a:lnTo>
                <a:lnTo>
                  <a:pt x="f6" y="f5"/>
                </a:lnTo>
                <a:close/>
              </a:path>
            </a:pathLst>
          </a:custGeom>
          <a:solidFill>
            <a:srgbClr val="D3A7E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47D1D8A-4B64-4E05-A7F6-201973F958FC}"/>
              </a:ext>
            </a:extLst>
          </p:cNvPr>
          <p:cNvSpPr/>
          <p:nvPr/>
        </p:nvSpPr>
        <p:spPr>
          <a:xfrm>
            <a:off x="7853004" y="4719803"/>
            <a:ext cx="1290995" cy="4282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47"/>
              <a:gd name="f7" fmla="val 480"/>
              <a:gd name="f8" fmla="val 1445"/>
              <a:gd name="f9" fmla="+- 0 0 -90"/>
              <a:gd name="f10" fmla="*/ f3 1 1447"/>
              <a:gd name="f11" fmla="*/ f4 1 480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1447"/>
              <a:gd name="f20" fmla="*/ f16 1 480"/>
              <a:gd name="f21" fmla="*/ 1447 f17 1"/>
              <a:gd name="f22" fmla="*/ 480 f16 1"/>
              <a:gd name="f23" fmla="*/ 0 f17 1"/>
              <a:gd name="f24" fmla="*/ 1445 f17 1"/>
              <a:gd name="f25" fmla="*/ 0 f16 1"/>
              <a:gd name="f26" fmla="+- f18 0 f1"/>
              <a:gd name="f27" fmla="*/ f21 1 1447"/>
              <a:gd name="f28" fmla="*/ f22 1 480"/>
              <a:gd name="f29" fmla="*/ f23 1 1447"/>
              <a:gd name="f30" fmla="*/ f24 1 1447"/>
              <a:gd name="f31" fmla="*/ f25 1 480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19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0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8" y="f49"/>
              </a:cxn>
              <a:cxn ang="f26">
                <a:pos x="f45" y="f46"/>
              </a:cxn>
            </a:cxnLst>
            <a:rect l="f41" t="f44" r="f42" b="f43"/>
            <a:pathLst>
              <a:path w="1447" h="480">
                <a:moveTo>
                  <a:pt x="f6" y="f7"/>
                </a:moveTo>
                <a:lnTo>
                  <a:pt x="f5" y="f7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D3A7E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Rectángulo 42">
            <a:extLst>
              <a:ext uri="{FF2B5EF4-FFF2-40B4-BE49-F238E27FC236}">
                <a16:creationId xmlns:a16="http://schemas.microsoft.com/office/drawing/2014/main" id="{04F7A9AF-A2BD-46D4-8FBF-8F8C110D6040}"/>
              </a:ext>
            </a:extLst>
          </p:cNvPr>
          <p:cNvSpPr/>
          <p:nvPr/>
        </p:nvSpPr>
        <p:spPr>
          <a:xfrm>
            <a:off x="239810" y="754700"/>
            <a:ext cx="4081369" cy="3783723"/>
          </a:xfrm>
          <a:prstGeom prst="rect">
            <a:avLst/>
          </a:prstGeom>
          <a:solidFill>
            <a:srgbClr val="F2A7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1" name="Imagen 3">
            <a:extLst>
              <a:ext uri="{FF2B5EF4-FFF2-40B4-BE49-F238E27FC236}">
                <a16:creationId xmlns:a16="http://schemas.microsoft.com/office/drawing/2014/main" id="{9D0FE738-A09D-48A3-AA59-046D17D42A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2210" y="-4553"/>
            <a:ext cx="4081369" cy="514349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2" name="Gráfico 10">
            <a:extLst>
              <a:ext uri="{FF2B5EF4-FFF2-40B4-BE49-F238E27FC236}">
                <a16:creationId xmlns:a16="http://schemas.microsoft.com/office/drawing/2014/main" id="{F3F71C0C-395F-4135-951F-40062DEF8F81}"/>
              </a:ext>
            </a:extLst>
          </p:cNvPr>
          <p:cNvGrpSpPr/>
          <p:nvPr/>
        </p:nvGrpSpPr>
        <p:grpSpPr>
          <a:xfrm>
            <a:off x="139381" y="110706"/>
            <a:ext cx="533287" cy="533287"/>
            <a:chOff x="139381" y="110706"/>
            <a:chExt cx="533287" cy="533287"/>
          </a:xfrm>
        </p:grpSpPr>
        <p:sp>
          <p:nvSpPr>
            <p:cNvPr id="13" name="Forma libre: forma 30">
              <a:extLst>
                <a:ext uri="{FF2B5EF4-FFF2-40B4-BE49-F238E27FC236}">
                  <a16:creationId xmlns:a16="http://schemas.microsoft.com/office/drawing/2014/main" id="{AA2A28DF-6326-4FC1-AB88-D7BC6784BCC7}"/>
                </a:ext>
              </a:extLst>
            </p:cNvPr>
            <p:cNvSpPr/>
            <p:nvPr/>
          </p:nvSpPr>
          <p:spPr>
            <a:xfrm>
              <a:off x="139381" y="110706"/>
              <a:ext cx="533287" cy="5332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2A7D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31">
              <a:extLst>
                <a:ext uri="{FF2B5EF4-FFF2-40B4-BE49-F238E27FC236}">
                  <a16:creationId xmlns:a16="http://schemas.microsoft.com/office/drawing/2014/main" id="{5ACEF906-6212-4260-B334-A9500F356CF3}"/>
                </a:ext>
              </a:extLst>
            </p:cNvPr>
            <p:cNvSpPr/>
            <p:nvPr/>
          </p:nvSpPr>
          <p:spPr>
            <a:xfrm>
              <a:off x="207980" y="176223"/>
              <a:ext cx="415649" cy="4022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90189CB2-4A89-448A-802F-292FAAB0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685" y="0"/>
            <a:ext cx="9150647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C4DFDD7D-9DB6-4B50-BDE7-0C8D5FC22999}"/>
              </a:ext>
            </a:extLst>
          </p:cNvPr>
          <p:cNvSpPr/>
          <p:nvPr/>
        </p:nvSpPr>
        <p:spPr>
          <a:xfrm>
            <a:off x="0" y="0"/>
            <a:ext cx="6250783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56253"/>
              <a:gd name="f7" fmla="val 6858000"/>
              <a:gd name="f8" fmla="val 5486400"/>
              <a:gd name="f9" fmla="val 6848475"/>
              <a:gd name="f10" fmla="+- 0 0 -90"/>
              <a:gd name="f11" fmla="*/ f3 1 10856253"/>
              <a:gd name="f12" fmla="*/ f4 1 685800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0856253"/>
              <a:gd name="f21" fmla="*/ f17 1 6858000"/>
              <a:gd name="f22" fmla="*/ 0 f18 1"/>
              <a:gd name="f23" fmla="*/ 0 f17 1"/>
              <a:gd name="f24" fmla="*/ 5486400 f18 1"/>
              <a:gd name="f25" fmla="*/ 10856253 f18 1"/>
              <a:gd name="f26" fmla="*/ 6848475 f17 1"/>
              <a:gd name="f27" fmla="*/ 6858000 f17 1"/>
              <a:gd name="f28" fmla="+- f19 0 f1"/>
              <a:gd name="f29" fmla="*/ f22 1 10856253"/>
              <a:gd name="f30" fmla="*/ f23 1 6858000"/>
              <a:gd name="f31" fmla="*/ f24 1 10856253"/>
              <a:gd name="f32" fmla="*/ f25 1 10856253"/>
              <a:gd name="f33" fmla="*/ f26 1 6858000"/>
              <a:gd name="f34" fmla="*/ f27 1 68580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0"/>
              <a:gd name="f43" fmla="*/ f33 1 f21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49" y="f54"/>
              </a:cxn>
              <a:cxn ang="f28">
                <a:pos x="f49" y="f50"/>
              </a:cxn>
            </a:cxnLst>
            <a:rect l="f45" t="f48" r="f46" b="f47"/>
            <a:pathLst>
              <a:path w="10856253" h="6858000">
                <a:moveTo>
                  <a:pt x="f5" y="f5"/>
                </a:moveTo>
                <a:lnTo>
                  <a:pt x="f8" y="f5"/>
                </a:lnTo>
                <a:lnTo>
                  <a:pt x="f6" y="f9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000000">
              <a:alpha val="4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riángulo isósceles 13">
            <a:extLst>
              <a:ext uri="{FF2B5EF4-FFF2-40B4-BE49-F238E27FC236}">
                <a16:creationId xmlns:a16="http://schemas.microsoft.com/office/drawing/2014/main" id="{02978457-7151-410A-BF5B-09174B333BE2}"/>
              </a:ext>
            </a:extLst>
          </p:cNvPr>
          <p:cNvSpPr/>
          <p:nvPr/>
        </p:nvSpPr>
        <p:spPr>
          <a:xfrm rot="5400013">
            <a:off x="-1436862" y="2099801"/>
            <a:ext cx="3887132" cy="101341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riángulo isósceles 14">
            <a:extLst>
              <a:ext uri="{FF2B5EF4-FFF2-40B4-BE49-F238E27FC236}">
                <a16:creationId xmlns:a16="http://schemas.microsoft.com/office/drawing/2014/main" id="{217F4BFA-7B42-47F4-BDBC-4D543663A47D}"/>
              </a:ext>
            </a:extLst>
          </p:cNvPr>
          <p:cNvSpPr/>
          <p:nvPr/>
        </p:nvSpPr>
        <p:spPr>
          <a:xfrm rot="16200004">
            <a:off x="6705918" y="2099800"/>
            <a:ext cx="3887132" cy="101341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F2A7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2510F4A-3A2D-402F-89B1-494EC3B3831D}"/>
              </a:ext>
            </a:extLst>
          </p:cNvPr>
          <p:cNvSpPr txBox="1"/>
          <p:nvPr/>
        </p:nvSpPr>
        <p:spPr>
          <a:xfrm>
            <a:off x="1135922" y="3438921"/>
            <a:ext cx="3190158" cy="715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AWESOME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4BD4B3AA-6F1C-4070-BD83-B3FEB088CCF1}"/>
              </a:ext>
            </a:extLst>
          </p:cNvPr>
          <p:cNvSpPr txBox="1"/>
          <p:nvPr/>
        </p:nvSpPr>
        <p:spPr>
          <a:xfrm>
            <a:off x="1135922" y="4027538"/>
            <a:ext cx="3190158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  <a:endParaRPr lang="en-US" sz="3000" b="1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081BF67-8E8D-4920-869D-53E890170635}"/>
              </a:ext>
            </a:extLst>
          </p:cNvPr>
          <p:cNvSpPr txBox="1"/>
          <p:nvPr/>
        </p:nvSpPr>
        <p:spPr>
          <a:xfrm>
            <a:off x="1135931" y="4561895"/>
            <a:ext cx="3190158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FZShuTi" pitchFamily="2"/>
                <a:cs typeface="Arial" pitchFamily="34"/>
              </a:rPr>
              <a:t>EASY TO CHANGE COLORS, PHOTOS.   </a:t>
            </a: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07FAE99E-190F-4E8E-8524-AE7976FBD911}"/>
              </a:ext>
            </a:extLst>
          </p:cNvPr>
          <p:cNvSpPr txBox="1"/>
          <p:nvPr/>
        </p:nvSpPr>
        <p:spPr>
          <a:xfrm>
            <a:off x="1135931" y="2448607"/>
            <a:ext cx="2465743" cy="1061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53AE214-3359-495F-B7EF-B0ED4F7C03C5}"/>
              </a:ext>
            </a:extLst>
          </p:cNvPr>
          <p:cNvSpPr txBox="1"/>
          <p:nvPr/>
        </p:nvSpPr>
        <p:spPr>
          <a:xfrm>
            <a:off x="1135931" y="807579"/>
            <a:ext cx="2130579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Layout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Clean Text Slide for your Presentation</a:t>
            </a:r>
            <a:endParaRPr lang="en-US" sz="2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3;p20">
            <a:extLst>
              <a:ext uri="{FF2B5EF4-FFF2-40B4-BE49-F238E27FC236}">
                <a16:creationId xmlns:a16="http://schemas.microsoft.com/office/drawing/2014/main" id="{E9DC05EC-CA7B-4F51-B95A-B11293314E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401" y="306424"/>
            <a:ext cx="8229600" cy="371401"/>
          </a:xfrm>
        </p:spPr>
        <p:txBody>
          <a:bodyPr>
            <a:noAutofit/>
          </a:bodyPr>
          <a:lstStyle/>
          <a:p>
            <a:pPr lvl="0"/>
            <a:r>
              <a:rPr lang="en-US"/>
              <a:t>Tumors infographics</a:t>
            </a:r>
          </a:p>
        </p:txBody>
      </p:sp>
      <p:grpSp>
        <p:nvGrpSpPr>
          <p:cNvPr id="3" name="Google Shape;294;p20">
            <a:extLst>
              <a:ext uri="{FF2B5EF4-FFF2-40B4-BE49-F238E27FC236}">
                <a16:creationId xmlns:a16="http://schemas.microsoft.com/office/drawing/2014/main" id="{C68735E7-9034-40FE-836C-975E2164DC93}"/>
              </a:ext>
            </a:extLst>
          </p:cNvPr>
          <p:cNvGrpSpPr/>
          <p:nvPr/>
        </p:nvGrpSpPr>
        <p:grpSpPr>
          <a:xfrm>
            <a:off x="1058802" y="1231797"/>
            <a:ext cx="2598294" cy="2331153"/>
            <a:chOff x="1058802" y="1231797"/>
            <a:chExt cx="2598294" cy="2331153"/>
          </a:xfrm>
        </p:grpSpPr>
        <p:sp>
          <p:nvSpPr>
            <p:cNvPr id="4" name="Google Shape;295;p20">
              <a:extLst>
                <a:ext uri="{FF2B5EF4-FFF2-40B4-BE49-F238E27FC236}">
                  <a16:creationId xmlns:a16="http://schemas.microsoft.com/office/drawing/2014/main" id="{35B071B4-63E9-46C7-B635-EE760DE20F57}"/>
                </a:ext>
              </a:extLst>
            </p:cNvPr>
            <p:cNvSpPr/>
            <p:nvPr/>
          </p:nvSpPr>
          <p:spPr>
            <a:xfrm>
              <a:off x="1713411" y="1704999"/>
              <a:ext cx="1528803" cy="15288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296;p20">
              <a:extLst>
                <a:ext uri="{FF2B5EF4-FFF2-40B4-BE49-F238E27FC236}">
                  <a16:creationId xmlns:a16="http://schemas.microsoft.com/office/drawing/2014/main" id="{48032B27-8DBB-4792-B48D-26F687FEC25A}"/>
                </a:ext>
              </a:extLst>
            </p:cNvPr>
            <p:cNvSpPr/>
            <p:nvPr/>
          </p:nvSpPr>
          <p:spPr>
            <a:xfrm>
              <a:off x="1953451" y="2637751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97;p20">
              <a:extLst>
                <a:ext uri="{FF2B5EF4-FFF2-40B4-BE49-F238E27FC236}">
                  <a16:creationId xmlns:a16="http://schemas.microsoft.com/office/drawing/2014/main" id="{4A116F4B-2BFC-4A95-A0B0-54CB2DA664BA}"/>
                </a:ext>
              </a:extLst>
            </p:cNvPr>
            <p:cNvSpPr/>
            <p:nvPr/>
          </p:nvSpPr>
          <p:spPr>
            <a:xfrm>
              <a:off x="2055754" y="2740054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98;p20">
              <a:extLst>
                <a:ext uri="{FF2B5EF4-FFF2-40B4-BE49-F238E27FC236}">
                  <a16:creationId xmlns:a16="http://schemas.microsoft.com/office/drawing/2014/main" id="{26F2DF28-4BBE-42A9-BB0A-61248BF88989}"/>
                </a:ext>
              </a:extLst>
            </p:cNvPr>
            <p:cNvSpPr/>
            <p:nvPr/>
          </p:nvSpPr>
          <p:spPr>
            <a:xfrm>
              <a:off x="1830729" y="2305751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99;p20">
              <a:extLst>
                <a:ext uri="{FF2B5EF4-FFF2-40B4-BE49-F238E27FC236}">
                  <a16:creationId xmlns:a16="http://schemas.microsoft.com/office/drawing/2014/main" id="{6A609431-B73C-42C2-976F-77C31C7E2B0F}"/>
                </a:ext>
              </a:extLst>
            </p:cNvPr>
            <p:cNvSpPr/>
            <p:nvPr/>
          </p:nvSpPr>
          <p:spPr>
            <a:xfrm>
              <a:off x="1933023" y="2408054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00;p20">
              <a:extLst>
                <a:ext uri="{FF2B5EF4-FFF2-40B4-BE49-F238E27FC236}">
                  <a16:creationId xmlns:a16="http://schemas.microsoft.com/office/drawing/2014/main" id="{4FC914BD-0274-40BF-AC04-3023CAC707AA}"/>
                </a:ext>
              </a:extLst>
            </p:cNvPr>
            <p:cNvSpPr/>
            <p:nvPr/>
          </p:nvSpPr>
          <p:spPr>
            <a:xfrm>
              <a:off x="2106878" y="2305751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01;p20">
              <a:extLst>
                <a:ext uri="{FF2B5EF4-FFF2-40B4-BE49-F238E27FC236}">
                  <a16:creationId xmlns:a16="http://schemas.microsoft.com/office/drawing/2014/main" id="{48E3C6E1-1A62-47AA-A9A9-EDE4DA4613E2}"/>
                </a:ext>
              </a:extLst>
            </p:cNvPr>
            <p:cNvSpPr/>
            <p:nvPr/>
          </p:nvSpPr>
          <p:spPr>
            <a:xfrm>
              <a:off x="2209172" y="2408054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02;p20">
              <a:extLst>
                <a:ext uri="{FF2B5EF4-FFF2-40B4-BE49-F238E27FC236}">
                  <a16:creationId xmlns:a16="http://schemas.microsoft.com/office/drawing/2014/main" id="{465E4443-3EDA-4D9E-AFE0-1F8CF1033266}"/>
                </a:ext>
              </a:extLst>
            </p:cNvPr>
            <p:cNvSpPr/>
            <p:nvPr/>
          </p:nvSpPr>
          <p:spPr>
            <a:xfrm>
              <a:off x="2106878" y="1886398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03;p20">
              <a:extLst>
                <a:ext uri="{FF2B5EF4-FFF2-40B4-BE49-F238E27FC236}">
                  <a16:creationId xmlns:a16="http://schemas.microsoft.com/office/drawing/2014/main" id="{D16EA2E0-EB30-45FA-A438-BB2177708D00}"/>
                </a:ext>
              </a:extLst>
            </p:cNvPr>
            <p:cNvSpPr/>
            <p:nvPr/>
          </p:nvSpPr>
          <p:spPr>
            <a:xfrm>
              <a:off x="2209172" y="1988701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04;p20">
              <a:extLst>
                <a:ext uri="{FF2B5EF4-FFF2-40B4-BE49-F238E27FC236}">
                  <a16:creationId xmlns:a16="http://schemas.microsoft.com/office/drawing/2014/main" id="{AD9F365F-6A33-4EF7-ABB4-DA4C3071FFAC}"/>
                </a:ext>
              </a:extLst>
            </p:cNvPr>
            <p:cNvSpPr/>
            <p:nvPr/>
          </p:nvSpPr>
          <p:spPr>
            <a:xfrm>
              <a:off x="2516026" y="1886398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05;p20">
              <a:extLst>
                <a:ext uri="{FF2B5EF4-FFF2-40B4-BE49-F238E27FC236}">
                  <a16:creationId xmlns:a16="http://schemas.microsoft.com/office/drawing/2014/main" id="{093B2C5A-9E9A-4DB8-92F6-8B24CE38328D}"/>
                </a:ext>
              </a:extLst>
            </p:cNvPr>
            <p:cNvSpPr/>
            <p:nvPr/>
          </p:nvSpPr>
          <p:spPr>
            <a:xfrm>
              <a:off x="2618329" y="1988701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06;p20">
              <a:extLst>
                <a:ext uri="{FF2B5EF4-FFF2-40B4-BE49-F238E27FC236}">
                  <a16:creationId xmlns:a16="http://schemas.microsoft.com/office/drawing/2014/main" id="{11BC3B03-E43C-40ED-9DD9-4EBF16F30C98}"/>
                </a:ext>
              </a:extLst>
            </p:cNvPr>
            <p:cNvSpPr/>
            <p:nvPr/>
          </p:nvSpPr>
          <p:spPr>
            <a:xfrm>
              <a:off x="2475097" y="2328547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07;p20">
              <a:extLst>
                <a:ext uri="{FF2B5EF4-FFF2-40B4-BE49-F238E27FC236}">
                  <a16:creationId xmlns:a16="http://schemas.microsoft.com/office/drawing/2014/main" id="{9FB8132D-3546-4BDE-91F2-5B1A00278DEE}"/>
                </a:ext>
              </a:extLst>
            </p:cNvPr>
            <p:cNvSpPr/>
            <p:nvPr/>
          </p:nvSpPr>
          <p:spPr>
            <a:xfrm>
              <a:off x="2577400" y="2430850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08;p20">
              <a:extLst>
                <a:ext uri="{FF2B5EF4-FFF2-40B4-BE49-F238E27FC236}">
                  <a16:creationId xmlns:a16="http://schemas.microsoft.com/office/drawing/2014/main" id="{335DF46A-D8A0-44B0-B7FE-CE4B600D17F4}"/>
                </a:ext>
              </a:extLst>
            </p:cNvPr>
            <p:cNvSpPr/>
            <p:nvPr/>
          </p:nvSpPr>
          <p:spPr>
            <a:xfrm>
              <a:off x="2843326" y="2213698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309;p20">
              <a:extLst>
                <a:ext uri="{FF2B5EF4-FFF2-40B4-BE49-F238E27FC236}">
                  <a16:creationId xmlns:a16="http://schemas.microsoft.com/office/drawing/2014/main" id="{A6693227-632B-4772-9BE4-4238584419DA}"/>
                </a:ext>
              </a:extLst>
            </p:cNvPr>
            <p:cNvSpPr/>
            <p:nvPr/>
          </p:nvSpPr>
          <p:spPr>
            <a:xfrm>
              <a:off x="2945620" y="2316001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10;p20">
              <a:extLst>
                <a:ext uri="{FF2B5EF4-FFF2-40B4-BE49-F238E27FC236}">
                  <a16:creationId xmlns:a16="http://schemas.microsoft.com/office/drawing/2014/main" id="{A8FACDE8-56A6-42E6-B8C7-08D91DD0F9E0}"/>
                </a:ext>
              </a:extLst>
            </p:cNvPr>
            <p:cNvSpPr/>
            <p:nvPr/>
          </p:nvSpPr>
          <p:spPr>
            <a:xfrm>
              <a:off x="2314154" y="2770696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11;p20">
              <a:extLst>
                <a:ext uri="{FF2B5EF4-FFF2-40B4-BE49-F238E27FC236}">
                  <a16:creationId xmlns:a16="http://schemas.microsoft.com/office/drawing/2014/main" id="{480DFF2A-4B14-4494-A186-A7B89F8ED5A9}"/>
                </a:ext>
              </a:extLst>
            </p:cNvPr>
            <p:cNvSpPr/>
            <p:nvPr/>
          </p:nvSpPr>
          <p:spPr>
            <a:xfrm>
              <a:off x="2416448" y="2872999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12;p20">
              <a:extLst>
                <a:ext uri="{FF2B5EF4-FFF2-40B4-BE49-F238E27FC236}">
                  <a16:creationId xmlns:a16="http://schemas.microsoft.com/office/drawing/2014/main" id="{7605E042-1183-4D42-B215-752357B447D3}"/>
                </a:ext>
              </a:extLst>
            </p:cNvPr>
            <p:cNvSpPr/>
            <p:nvPr/>
          </p:nvSpPr>
          <p:spPr>
            <a:xfrm>
              <a:off x="2674848" y="2676695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13;p20">
              <a:extLst>
                <a:ext uri="{FF2B5EF4-FFF2-40B4-BE49-F238E27FC236}">
                  <a16:creationId xmlns:a16="http://schemas.microsoft.com/office/drawing/2014/main" id="{35363460-8E84-4BC6-90B2-29692985572B}"/>
                </a:ext>
              </a:extLst>
            </p:cNvPr>
            <p:cNvSpPr/>
            <p:nvPr/>
          </p:nvSpPr>
          <p:spPr>
            <a:xfrm>
              <a:off x="2777151" y="2778998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14;p20">
              <a:extLst>
                <a:ext uri="{FF2B5EF4-FFF2-40B4-BE49-F238E27FC236}">
                  <a16:creationId xmlns:a16="http://schemas.microsoft.com/office/drawing/2014/main" id="{831DFD77-C583-4C76-AEFF-230E0096F547}"/>
                </a:ext>
              </a:extLst>
            </p:cNvPr>
            <p:cNvSpPr/>
            <p:nvPr/>
          </p:nvSpPr>
          <p:spPr>
            <a:xfrm>
              <a:off x="1386102" y="1886398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315;p20">
              <a:extLst>
                <a:ext uri="{FF2B5EF4-FFF2-40B4-BE49-F238E27FC236}">
                  <a16:creationId xmlns:a16="http://schemas.microsoft.com/office/drawing/2014/main" id="{C06E4C19-C727-433D-AA5D-6D69B08120AE}"/>
                </a:ext>
              </a:extLst>
            </p:cNvPr>
            <p:cNvSpPr/>
            <p:nvPr/>
          </p:nvSpPr>
          <p:spPr>
            <a:xfrm>
              <a:off x="1488396" y="1988701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316;p20">
              <a:extLst>
                <a:ext uri="{FF2B5EF4-FFF2-40B4-BE49-F238E27FC236}">
                  <a16:creationId xmlns:a16="http://schemas.microsoft.com/office/drawing/2014/main" id="{1BB3E0C7-EE46-45F8-840B-C6BF684809BD}"/>
                </a:ext>
              </a:extLst>
            </p:cNvPr>
            <p:cNvSpPr/>
            <p:nvPr/>
          </p:nvSpPr>
          <p:spPr>
            <a:xfrm>
              <a:off x="1626150" y="1559097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317;p20">
              <a:extLst>
                <a:ext uri="{FF2B5EF4-FFF2-40B4-BE49-F238E27FC236}">
                  <a16:creationId xmlns:a16="http://schemas.microsoft.com/office/drawing/2014/main" id="{61D2D53F-A81F-4DC1-ABFF-99CF7AD993A6}"/>
                </a:ext>
              </a:extLst>
            </p:cNvPr>
            <p:cNvSpPr/>
            <p:nvPr/>
          </p:nvSpPr>
          <p:spPr>
            <a:xfrm>
              <a:off x="1728453" y="1661400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318;p20">
              <a:extLst>
                <a:ext uri="{FF2B5EF4-FFF2-40B4-BE49-F238E27FC236}">
                  <a16:creationId xmlns:a16="http://schemas.microsoft.com/office/drawing/2014/main" id="{0C7479EA-DB2B-42A9-9ECB-5CD27D96B3AD}"/>
                </a:ext>
              </a:extLst>
            </p:cNvPr>
            <p:cNvSpPr/>
            <p:nvPr/>
          </p:nvSpPr>
          <p:spPr>
            <a:xfrm>
              <a:off x="1298850" y="2305751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319;p20">
              <a:extLst>
                <a:ext uri="{FF2B5EF4-FFF2-40B4-BE49-F238E27FC236}">
                  <a16:creationId xmlns:a16="http://schemas.microsoft.com/office/drawing/2014/main" id="{853BABDE-6635-4DEE-90B0-EB4A11182938}"/>
                </a:ext>
              </a:extLst>
            </p:cNvPr>
            <p:cNvSpPr/>
            <p:nvPr/>
          </p:nvSpPr>
          <p:spPr>
            <a:xfrm>
              <a:off x="1401153" y="2408054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320;p20">
              <a:extLst>
                <a:ext uri="{FF2B5EF4-FFF2-40B4-BE49-F238E27FC236}">
                  <a16:creationId xmlns:a16="http://schemas.microsoft.com/office/drawing/2014/main" id="{3CF6ECAF-A3A5-4B8B-97DB-B3B36FA47836}"/>
                </a:ext>
              </a:extLst>
            </p:cNvPr>
            <p:cNvSpPr/>
            <p:nvPr/>
          </p:nvSpPr>
          <p:spPr>
            <a:xfrm>
              <a:off x="1386102" y="2725104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321;p20">
              <a:extLst>
                <a:ext uri="{FF2B5EF4-FFF2-40B4-BE49-F238E27FC236}">
                  <a16:creationId xmlns:a16="http://schemas.microsoft.com/office/drawing/2014/main" id="{03FE056A-206B-4929-BE05-93BF165DD217}"/>
                </a:ext>
              </a:extLst>
            </p:cNvPr>
            <p:cNvSpPr/>
            <p:nvPr/>
          </p:nvSpPr>
          <p:spPr>
            <a:xfrm>
              <a:off x="1488396" y="2827397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322;p20">
              <a:extLst>
                <a:ext uri="{FF2B5EF4-FFF2-40B4-BE49-F238E27FC236}">
                  <a16:creationId xmlns:a16="http://schemas.microsoft.com/office/drawing/2014/main" id="{B53204FF-4CC8-4215-8AD0-FE56757B7F11}"/>
                </a:ext>
              </a:extLst>
            </p:cNvPr>
            <p:cNvSpPr/>
            <p:nvPr/>
          </p:nvSpPr>
          <p:spPr>
            <a:xfrm>
              <a:off x="2055900" y="1377699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323;p20">
              <a:extLst>
                <a:ext uri="{FF2B5EF4-FFF2-40B4-BE49-F238E27FC236}">
                  <a16:creationId xmlns:a16="http://schemas.microsoft.com/office/drawing/2014/main" id="{1DCAED5E-1CF0-46CE-8B3F-F695EA7A212E}"/>
                </a:ext>
              </a:extLst>
            </p:cNvPr>
            <p:cNvSpPr/>
            <p:nvPr/>
          </p:nvSpPr>
          <p:spPr>
            <a:xfrm>
              <a:off x="2158203" y="1480002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324;p20">
              <a:extLst>
                <a:ext uri="{FF2B5EF4-FFF2-40B4-BE49-F238E27FC236}">
                  <a16:creationId xmlns:a16="http://schemas.microsoft.com/office/drawing/2014/main" id="{C2520802-C685-404E-A818-E3E3B376BD1A}"/>
                </a:ext>
              </a:extLst>
            </p:cNvPr>
            <p:cNvSpPr/>
            <p:nvPr/>
          </p:nvSpPr>
          <p:spPr>
            <a:xfrm>
              <a:off x="2577547" y="1301447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325;p20">
              <a:extLst>
                <a:ext uri="{FF2B5EF4-FFF2-40B4-BE49-F238E27FC236}">
                  <a16:creationId xmlns:a16="http://schemas.microsoft.com/office/drawing/2014/main" id="{F9F2B3CB-2560-40B2-939D-F152E36BEB15}"/>
                </a:ext>
              </a:extLst>
            </p:cNvPr>
            <p:cNvSpPr/>
            <p:nvPr/>
          </p:nvSpPr>
          <p:spPr>
            <a:xfrm>
              <a:off x="2679850" y="1403750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326;p20">
              <a:extLst>
                <a:ext uri="{FF2B5EF4-FFF2-40B4-BE49-F238E27FC236}">
                  <a16:creationId xmlns:a16="http://schemas.microsoft.com/office/drawing/2014/main" id="{ED9ACB5B-BE01-42F2-839E-A6AEEA8E9621}"/>
                </a:ext>
              </a:extLst>
            </p:cNvPr>
            <p:cNvSpPr/>
            <p:nvPr/>
          </p:nvSpPr>
          <p:spPr>
            <a:xfrm>
              <a:off x="3050575" y="1587846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327;p20">
              <a:extLst>
                <a:ext uri="{FF2B5EF4-FFF2-40B4-BE49-F238E27FC236}">
                  <a16:creationId xmlns:a16="http://schemas.microsoft.com/office/drawing/2014/main" id="{159E6A44-52A7-444B-AF10-02DA8F809FB6}"/>
                </a:ext>
              </a:extLst>
            </p:cNvPr>
            <p:cNvSpPr/>
            <p:nvPr/>
          </p:nvSpPr>
          <p:spPr>
            <a:xfrm>
              <a:off x="3152878" y="1690149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328;p20">
              <a:extLst>
                <a:ext uri="{FF2B5EF4-FFF2-40B4-BE49-F238E27FC236}">
                  <a16:creationId xmlns:a16="http://schemas.microsoft.com/office/drawing/2014/main" id="{9853058F-8150-4C48-9B63-BF2AC427E98E}"/>
                </a:ext>
              </a:extLst>
            </p:cNvPr>
            <p:cNvSpPr/>
            <p:nvPr/>
          </p:nvSpPr>
          <p:spPr>
            <a:xfrm>
              <a:off x="3242197" y="2001246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329;p20">
              <a:extLst>
                <a:ext uri="{FF2B5EF4-FFF2-40B4-BE49-F238E27FC236}">
                  <a16:creationId xmlns:a16="http://schemas.microsoft.com/office/drawing/2014/main" id="{6AC33734-F0EA-444C-B3E6-0C53AF82FED8}"/>
                </a:ext>
              </a:extLst>
            </p:cNvPr>
            <p:cNvSpPr/>
            <p:nvPr/>
          </p:nvSpPr>
          <p:spPr>
            <a:xfrm>
              <a:off x="3344500" y="2103549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330;p20">
              <a:extLst>
                <a:ext uri="{FF2B5EF4-FFF2-40B4-BE49-F238E27FC236}">
                  <a16:creationId xmlns:a16="http://schemas.microsoft.com/office/drawing/2014/main" id="{50475C42-4FF3-4CB2-8D3A-2B27A2477399}"/>
                </a:ext>
              </a:extLst>
            </p:cNvPr>
            <p:cNvSpPr/>
            <p:nvPr/>
          </p:nvSpPr>
          <p:spPr>
            <a:xfrm>
              <a:off x="1058802" y="2540998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331;p20">
              <a:extLst>
                <a:ext uri="{FF2B5EF4-FFF2-40B4-BE49-F238E27FC236}">
                  <a16:creationId xmlns:a16="http://schemas.microsoft.com/office/drawing/2014/main" id="{328E36D1-B16A-44A5-BC1D-7219874E4226}"/>
                </a:ext>
              </a:extLst>
            </p:cNvPr>
            <p:cNvSpPr/>
            <p:nvPr/>
          </p:nvSpPr>
          <p:spPr>
            <a:xfrm>
              <a:off x="1161095" y="2643301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332;p20">
              <a:extLst>
                <a:ext uri="{FF2B5EF4-FFF2-40B4-BE49-F238E27FC236}">
                  <a16:creationId xmlns:a16="http://schemas.microsoft.com/office/drawing/2014/main" id="{63108660-AB01-4F29-B94A-85660395A468}"/>
                </a:ext>
              </a:extLst>
            </p:cNvPr>
            <p:cNvSpPr/>
            <p:nvPr/>
          </p:nvSpPr>
          <p:spPr>
            <a:xfrm>
              <a:off x="1626150" y="3052404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333;p20">
              <a:extLst>
                <a:ext uri="{FF2B5EF4-FFF2-40B4-BE49-F238E27FC236}">
                  <a16:creationId xmlns:a16="http://schemas.microsoft.com/office/drawing/2014/main" id="{3B8D8463-D7B2-486B-B080-AAE96CE0CBA0}"/>
                </a:ext>
              </a:extLst>
            </p:cNvPr>
            <p:cNvSpPr/>
            <p:nvPr/>
          </p:nvSpPr>
          <p:spPr>
            <a:xfrm>
              <a:off x="1728453" y="3154698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334;p20">
              <a:extLst>
                <a:ext uri="{FF2B5EF4-FFF2-40B4-BE49-F238E27FC236}">
                  <a16:creationId xmlns:a16="http://schemas.microsoft.com/office/drawing/2014/main" id="{D5AA733C-1D02-4CAB-8BEF-A508DBBE3896}"/>
                </a:ext>
              </a:extLst>
            </p:cNvPr>
            <p:cNvSpPr/>
            <p:nvPr/>
          </p:nvSpPr>
          <p:spPr>
            <a:xfrm>
              <a:off x="2055900" y="3235650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335;p20">
              <a:extLst>
                <a:ext uri="{FF2B5EF4-FFF2-40B4-BE49-F238E27FC236}">
                  <a16:creationId xmlns:a16="http://schemas.microsoft.com/office/drawing/2014/main" id="{E0FEDD57-5010-425B-A530-0E06A845B2D3}"/>
                </a:ext>
              </a:extLst>
            </p:cNvPr>
            <p:cNvSpPr/>
            <p:nvPr/>
          </p:nvSpPr>
          <p:spPr>
            <a:xfrm>
              <a:off x="2158203" y="3337953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336;p20">
              <a:extLst>
                <a:ext uri="{FF2B5EF4-FFF2-40B4-BE49-F238E27FC236}">
                  <a16:creationId xmlns:a16="http://schemas.microsoft.com/office/drawing/2014/main" id="{3F7CECE6-C788-4010-8D6C-EC396EFBF385}"/>
                </a:ext>
              </a:extLst>
            </p:cNvPr>
            <p:cNvSpPr/>
            <p:nvPr/>
          </p:nvSpPr>
          <p:spPr>
            <a:xfrm>
              <a:off x="2577547" y="3212854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337;p20">
              <a:extLst>
                <a:ext uri="{FF2B5EF4-FFF2-40B4-BE49-F238E27FC236}">
                  <a16:creationId xmlns:a16="http://schemas.microsoft.com/office/drawing/2014/main" id="{0830B660-3F40-40A4-8A77-694EA70C324E}"/>
                </a:ext>
              </a:extLst>
            </p:cNvPr>
            <p:cNvSpPr/>
            <p:nvPr/>
          </p:nvSpPr>
          <p:spPr>
            <a:xfrm>
              <a:off x="2679850" y="3315148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338;p20">
              <a:extLst>
                <a:ext uri="{FF2B5EF4-FFF2-40B4-BE49-F238E27FC236}">
                  <a16:creationId xmlns:a16="http://schemas.microsoft.com/office/drawing/2014/main" id="{8B6FB9CC-BBC0-427D-9633-C83B6CA8205C}"/>
                </a:ext>
              </a:extLst>
            </p:cNvPr>
            <p:cNvSpPr/>
            <p:nvPr/>
          </p:nvSpPr>
          <p:spPr>
            <a:xfrm>
              <a:off x="3002148" y="3003996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339;p20">
              <a:extLst>
                <a:ext uri="{FF2B5EF4-FFF2-40B4-BE49-F238E27FC236}">
                  <a16:creationId xmlns:a16="http://schemas.microsoft.com/office/drawing/2014/main" id="{DE526480-3AA8-4497-8462-0735B1A89366}"/>
                </a:ext>
              </a:extLst>
            </p:cNvPr>
            <p:cNvSpPr/>
            <p:nvPr/>
          </p:nvSpPr>
          <p:spPr>
            <a:xfrm>
              <a:off x="3104452" y="3106299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340;p20">
              <a:extLst>
                <a:ext uri="{FF2B5EF4-FFF2-40B4-BE49-F238E27FC236}">
                  <a16:creationId xmlns:a16="http://schemas.microsoft.com/office/drawing/2014/main" id="{9BF0F1F4-A966-486D-A787-A3A8375D1671}"/>
                </a:ext>
              </a:extLst>
            </p:cNvPr>
            <p:cNvSpPr/>
            <p:nvPr/>
          </p:nvSpPr>
          <p:spPr>
            <a:xfrm>
              <a:off x="3329449" y="2363175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341;p20">
              <a:extLst>
                <a:ext uri="{FF2B5EF4-FFF2-40B4-BE49-F238E27FC236}">
                  <a16:creationId xmlns:a16="http://schemas.microsoft.com/office/drawing/2014/main" id="{141DF01A-5F42-45D6-9DE6-DFDF52F6B65B}"/>
                </a:ext>
              </a:extLst>
            </p:cNvPr>
            <p:cNvSpPr/>
            <p:nvPr/>
          </p:nvSpPr>
          <p:spPr>
            <a:xfrm>
              <a:off x="3431752" y="2465478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342;p20">
              <a:extLst>
                <a:ext uri="{FF2B5EF4-FFF2-40B4-BE49-F238E27FC236}">
                  <a16:creationId xmlns:a16="http://schemas.microsoft.com/office/drawing/2014/main" id="{FA94E6A2-99E6-4059-B9C9-5F161FBEB9F7}"/>
                </a:ext>
              </a:extLst>
            </p:cNvPr>
            <p:cNvSpPr/>
            <p:nvPr/>
          </p:nvSpPr>
          <p:spPr>
            <a:xfrm>
              <a:off x="3329796" y="2725104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343;p20">
              <a:extLst>
                <a:ext uri="{FF2B5EF4-FFF2-40B4-BE49-F238E27FC236}">
                  <a16:creationId xmlns:a16="http://schemas.microsoft.com/office/drawing/2014/main" id="{60F97C02-22CD-4667-8D2E-B58126CC6043}"/>
                </a:ext>
              </a:extLst>
            </p:cNvPr>
            <p:cNvSpPr/>
            <p:nvPr/>
          </p:nvSpPr>
          <p:spPr>
            <a:xfrm>
              <a:off x="3432099" y="2827397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344;p20">
              <a:extLst>
                <a:ext uri="{FF2B5EF4-FFF2-40B4-BE49-F238E27FC236}">
                  <a16:creationId xmlns:a16="http://schemas.microsoft.com/office/drawing/2014/main" id="{6617CEBA-3C5C-47EC-B78E-161A4E0D368E}"/>
                </a:ext>
              </a:extLst>
            </p:cNvPr>
            <p:cNvSpPr/>
            <p:nvPr/>
          </p:nvSpPr>
          <p:spPr>
            <a:xfrm>
              <a:off x="1145423" y="1849620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345;p20">
              <a:extLst>
                <a:ext uri="{FF2B5EF4-FFF2-40B4-BE49-F238E27FC236}">
                  <a16:creationId xmlns:a16="http://schemas.microsoft.com/office/drawing/2014/main" id="{2F5327CB-AF56-4D96-B10A-947336F7F958}"/>
                </a:ext>
              </a:extLst>
            </p:cNvPr>
            <p:cNvSpPr/>
            <p:nvPr/>
          </p:nvSpPr>
          <p:spPr>
            <a:xfrm>
              <a:off x="1247726" y="1951923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346;p20">
              <a:extLst>
                <a:ext uri="{FF2B5EF4-FFF2-40B4-BE49-F238E27FC236}">
                  <a16:creationId xmlns:a16="http://schemas.microsoft.com/office/drawing/2014/main" id="{C49A1FB0-9002-4332-A523-EDEDF6C1A697}"/>
                </a:ext>
              </a:extLst>
            </p:cNvPr>
            <p:cNvSpPr/>
            <p:nvPr/>
          </p:nvSpPr>
          <p:spPr>
            <a:xfrm>
              <a:off x="1779577" y="1231797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347;p20">
              <a:extLst>
                <a:ext uri="{FF2B5EF4-FFF2-40B4-BE49-F238E27FC236}">
                  <a16:creationId xmlns:a16="http://schemas.microsoft.com/office/drawing/2014/main" id="{4D3B5297-3EC9-4EA3-8336-F39D9CAD89A4}"/>
                </a:ext>
              </a:extLst>
            </p:cNvPr>
            <p:cNvSpPr/>
            <p:nvPr/>
          </p:nvSpPr>
          <p:spPr>
            <a:xfrm>
              <a:off x="1881871" y="1334100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348;p20">
            <a:extLst>
              <a:ext uri="{FF2B5EF4-FFF2-40B4-BE49-F238E27FC236}">
                <a16:creationId xmlns:a16="http://schemas.microsoft.com/office/drawing/2014/main" id="{F1E2464C-E49D-4FE5-BF25-FA647FCE6317}"/>
              </a:ext>
            </a:extLst>
          </p:cNvPr>
          <p:cNvGrpSpPr/>
          <p:nvPr/>
        </p:nvGrpSpPr>
        <p:grpSpPr>
          <a:xfrm>
            <a:off x="5377065" y="897904"/>
            <a:ext cx="2659321" cy="2665046"/>
            <a:chOff x="5377065" y="897904"/>
            <a:chExt cx="2659321" cy="2665046"/>
          </a:xfrm>
        </p:grpSpPr>
        <p:sp>
          <p:nvSpPr>
            <p:cNvPr id="58" name="Google Shape;349;p20">
              <a:extLst>
                <a:ext uri="{FF2B5EF4-FFF2-40B4-BE49-F238E27FC236}">
                  <a16:creationId xmlns:a16="http://schemas.microsoft.com/office/drawing/2014/main" id="{BCAFB888-27FF-4C82-8309-8C0461F65CB6}"/>
                </a:ext>
              </a:extLst>
            </p:cNvPr>
            <p:cNvSpPr/>
            <p:nvPr/>
          </p:nvSpPr>
          <p:spPr>
            <a:xfrm>
              <a:off x="6031675" y="1704999"/>
              <a:ext cx="1528803" cy="15288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350;p20">
              <a:extLst>
                <a:ext uri="{FF2B5EF4-FFF2-40B4-BE49-F238E27FC236}">
                  <a16:creationId xmlns:a16="http://schemas.microsoft.com/office/drawing/2014/main" id="{B85D41FB-C5B8-46FC-A6B9-62A039F2462C}"/>
                </a:ext>
              </a:extLst>
            </p:cNvPr>
            <p:cNvSpPr/>
            <p:nvPr/>
          </p:nvSpPr>
          <p:spPr>
            <a:xfrm>
              <a:off x="6271714" y="2637751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351;p20">
              <a:extLst>
                <a:ext uri="{FF2B5EF4-FFF2-40B4-BE49-F238E27FC236}">
                  <a16:creationId xmlns:a16="http://schemas.microsoft.com/office/drawing/2014/main" id="{2A0D4E96-9356-412F-8F19-1AA74819D675}"/>
                </a:ext>
              </a:extLst>
            </p:cNvPr>
            <p:cNvSpPr/>
            <p:nvPr/>
          </p:nvSpPr>
          <p:spPr>
            <a:xfrm>
              <a:off x="6374017" y="2740054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352;p20">
              <a:extLst>
                <a:ext uri="{FF2B5EF4-FFF2-40B4-BE49-F238E27FC236}">
                  <a16:creationId xmlns:a16="http://schemas.microsoft.com/office/drawing/2014/main" id="{C63FC9A2-A962-4CFB-A469-826DB9D0B5C6}"/>
                </a:ext>
              </a:extLst>
            </p:cNvPr>
            <p:cNvSpPr/>
            <p:nvPr/>
          </p:nvSpPr>
          <p:spPr>
            <a:xfrm>
              <a:off x="6148992" y="2305751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353;p20">
              <a:extLst>
                <a:ext uri="{FF2B5EF4-FFF2-40B4-BE49-F238E27FC236}">
                  <a16:creationId xmlns:a16="http://schemas.microsoft.com/office/drawing/2014/main" id="{12F27961-E40E-41D7-83C9-3A6321C7FB9B}"/>
                </a:ext>
              </a:extLst>
            </p:cNvPr>
            <p:cNvSpPr/>
            <p:nvPr/>
          </p:nvSpPr>
          <p:spPr>
            <a:xfrm>
              <a:off x="6251286" y="2408054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354;p20">
              <a:extLst>
                <a:ext uri="{FF2B5EF4-FFF2-40B4-BE49-F238E27FC236}">
                  <a16:creationId xmlns:a16="http://schemas.microsoft.com/office/drawing/2014/main" id="{5B145DF9-3EA8-4C15-9182-711559F9A66F}"/>
                </a:ext>
              </a:extLst>
            </p:cNvPr>
            <p:cNvSpPr/>
            <p:nvPr/>
          </p:nvSpPr>
          <p:spPr>
            <a:xfrm>
              <a:off x="6425141" y="2305751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355;p20">
              <a:extLst>
                <a:ext uri="{FF2B5EF4-FFF2-40B4-BE49-F238E27FC236}">
                  <a16:creationId xmlns:a16="http://schemas.microsoft.com/office/drawing/2014/main" id="{01849D0D-F5BD-4871-8F78-BE9EEC271FDA}"/>
                </a:ext>
              </a:extLst>
            </p:cNvPr>
            <p:cNvSpPr/>
            <p:nvPr/>
          </p:nvSpPr>
          <p:spPr>
            <a:xfrm>
              <a:off x="6527435" y="2408054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356;p20">
              <a:extLst>
                <a:ext uri="{FF2B5EF4-FFF2-40B4-BE49-F238E27FC236}">
                  <a16:creationId xmlns:a16="http://schemas.microsoft.com/office/drawing/2014/main" id="{05EB2794-BE2E-4720-B384-5163F8C36AFC}"/>
                </a:ext>
              </a:extLst>
            </p:cNvPr>
            <p:cNvSpPr/>
            <p:nvPr/>
          </p:nvSpPr>
          <p:spPr>
            <a:xfrm>
              <a:off x="6425141" y="1886398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357;p20">
              <a:extLst>
                <a:ext uri="{FF2B5EF4-FFF2-40B4-BE49-F238E27FC236}">
                  <a16:creationId xmlns:a16="http://schemas.microsoft.com/office/drawing/2014/main" id="{955EE6EC-74F9-492F-A5CE-2B165CDF7E34}"/>
                </a:ext>
              </a:extLst>
            </p:cNvPr>
            <p:cNvSpPr/>
            <p:nvPr/>
          </p:nvSpPr>
          <p:spPr>
            <a:xfrm>
              <a:off x="6527435" y="1988701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358;p20">
              <a:extLst>
                <a:ext uri="{FF2B5EF4-FFF2-40B4-BE49-F238E27FC236}">
                  <a16:creationId xmlns:a16="http://schemas.microsoft.com/office/drawing/2014/main" id="{5188E8E3-E628-48D2-9DF0-1FEBDF370DD8}"/>
                </a:ext>
              </a:extLst>
            </p:cNvPr>
            <p:cNvSpPr/>
            <p:nvPr/>
          </p:nvSpPr>
          <p:spPr>
            <a:xfrm>
              <a:off x="6834289" y="1886398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359;p20">
              <a:extLst>
                <a:ext uri="{FF2B5EF4-FFF2-40B4-BE49-F238E27FC236}">
                  <a16:creationId xmlns:a16="http://schemas.microsoft.com/office/drawing/2014/main" id="{F164CF5D-445F-42CB-A81E-913697C0BCC1}"/>
                </a:ext>
              </a:extLst>
            </p:cNvPr>
            <p:cNvSpPr/>
            <p:nvPr/>
          </p:nvSpPr>
          <p:spPr>
            <a:xfrm>
              <a:off x="6936583" y="1988701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360;p20">
              <a:extLst>
                <a:ext uri="{FF2B5EF4-FFF2-40B4-BE49-F238E27FC236}">
                  <a16:creationId xmlns:a16="http://schemas.microsoft.com/office/drawing/2014/main" id="{8C4C75B5-9147-4C92-B38E-4FB11D463215}"/>
                </a:ext>
              </a:extLst>
            </p:cNvPr>
            <p:cNvSpPr/>
            <p:nvPr/>
          </p:nvSpPr>
          <p:spPr>
            <a:xfrm>
              <a:off x="6793361" y="2328547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361;p20">
              <a:extLst>
                <a:ext uri="{FF2B5EF4-FFF2-40B4-BE49-F238E27FC236}">
                  <a16:creationId xmlns:a16="http://schemas.microsoft.com/office/drawing/2014/main" id="{DFDB2E28-FBA9-4005-9893-E6CEA8BE12EC}"/>
                </a:ext>
              </a:extLst>
            </p:cNvPr>
            <p:cNvSpPr/>
            <p:nvPr/>
          </p:nvSpPr>
          <p:spPr>
            <a:xfrm>
              <a:off x="6895664" y="2430850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362;p20">
              <a:extLst>
                <a:ext uri="{FF2B5EF4-FFF2-40B4-BE49-F238E27FC236}">
                  <a16:creationId xmlns:a16="http://schemas.microsoft.com/office/drawing/2014/main" id="{A757943A-51F4-4BEB-BC5C-1210BB7BF2AC}"/>
                </a:ext>
              </a:extLst>
            </p:cNvPr>
            <p:cNvSpPr/>
            <p:nvPr/>
          </p:nvSpPr>
          <p:spPr>
            <a:xfrm>
              <a:off x="7161589" y="2213698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363;p20">
              <a:extLst>
                <a:ext uri="{FF2B5EF4-FFF2-40B4-BE49-F238E27FC236}">
                  <a16:creationId xmlns:a16="http://schemas.microsoft.com/office/drawing/2014/main" id="{138D93FA-3172-4EDE-90C3-CD043A1B8831}"/>
                </a:ext>
              </a:extLst>
            </p:cNvPr>
            <p:cNvSpPr/>
            <p:nvPr/>
          </p:nvSpPr>
          <p:spPr>
            <a:xfrm>
              <a:off x="7263883" y="2316001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364;p20">
              <a:extLst>
                <a:ext uri="{FF2B5EF4-FFF2-40B4-BE49-F238E27FC236}">
                  <a16:creationId xmlns:a16="http://schemas.microsoft.com/office/drawing/2014/main" id="{5E26DA72-8C13-4717-95CF-CEF1E6951284}"/>
                </a:ext>
              </a:extLst>
            </p:cNvPr>
            <p:cNvSpPr/>
            <p:nvPr/>
          </p:nvSpPr>
          <p:spPr>
            <a:xfrm>
              <a:off x="6632417" y="2770696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365;p20">
              <a:extLst>
                <a:ext uri="{FF2B5EF4-FFF2-40B4-BE49-F238E27FC236}">
                  <a16:creationId xmlns:a16="http://schemas.microsoft.com/office/drawing/2014/main" id="{39C9A75F-3F52-4F2B-A637-5CCB41A50B0A}"/>
                </a:ext>
              </a:extLst>
            </p:cNvPr>
            <p:cNvSpPr/>
            <p:nvPr/>
          </p:nvSpPr>
          <p:spPr>
            <a:xfrm>
              <a:off x="6734711" y="2872999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366;p20">
              <a:extLst>
                <a:ext uri="{FF2B5EF4-FFF2-40B4-BE49-F238E27FC236}">
                  <a16:creationId xmlns:a16="http://schemas.microsoft.com/office/drawing/2014/main" id="{D54F1B0D-4E60-4C13-B148-533EEBF920EF}"/>
                </a:ext>
              </a:extLst>
            </p:cNvPr>
            <p:cNvSpPr/>
            <p:nvPr/>
          </p:nvSpPr>
          <p:spPr>
            <a:xfrm>
              <a:off x="6993111" y="2676695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367;p20">
              <a:extLst>
                <a:ext uri="{FF2B5EF4-FFF2-40B4-BE49-F238E27FC236}">
                  <a16:creationId xmlns:a16="http://schemas.microsoft.com/office/drawing/2014/main" id="{62182C8F-5AC2-44A6-BCA7-5D936D224AD0}"/>
                </a:ext>
              </a:extLst>
            </p:cNvPr>
            <p:cNvSpPr/>
            <p:nvPr/>
          </p:nvSpPr>
          <p:spPr>
            <a:xfrm>
              <a:off x="7095414" y="2778998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368;p20">
              <a:extLst>
                <a:ext uri="{FF2B5EF4-FFF2-40B4-BE49-F238E27FC236}">
                  <a16:creationId xmlns:a16="http://schemas.microsoft.com/office/drawing/2014/main" id="{31E0ED31-DCA7-442E-A312-4857D314EB4A}"/>
                </a:ext>
              </a:extLst>
            </p:cNvPr>
            <p:cNvSpPr/>
            <p:nvPr/>
          </p:nvSpPr>
          <p:spPr>
            <a:xfrm>
              <a:off x="5704365" y="1886398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369;p20">
              <a:extLst>
                <a:ext uri="{FF2B5EF4-FFF2-40B4-BE49-F238E27FC236}">
                  <a16:creationId xmlns:a16="http://schemas.microsoft.com/office/drawing/2014/main" id="{638CAE22-8639-4BAB-9ED5-00FE1CB064DB}"/>
                </a:ext>
              </a:extLst>
            </p:cNvPr>
            <p:cNvSpPr/>
            <p:nvPr/>
          </p:nvSpPr>
          <p:spPr>
            <a:xfrm>
              <a:off x="5806659" y="1988701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370;p20">
              <a:extLst>
                <a:ext uri="{FF2B5EF4-FFF2-40B4-BE49-F238E27FC236}">
                  <a16:creationId xmlns:a16="http://schemas.microsoft.com/office/drawing/2014/main" id="{952665C0-B8F2-4ABC-AFE6-EC3550E3308C}"/>
                </a:ext>
              </a:extLst>
            </p:cNvPr>
            <p:cNvSpPr/>
            <p:nvPr/>
          </p:nvSpPr>
          <p:spPr>
            <a:xfrm>
              <a:off x="5944413" y="1559097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371;p20">
              <a:extLst>
                <a:ext uri="{FF2B5EF4-FFF2-40B4-BE49-F238E27FC236}">
                  <a16:creationId xmlns:a16="http://schemas.microsoft.com/office/drawing/2014/main" id="{84C75422-503F-49F8-A0AC-C975C8A39321}"/>
                </a:ext>
              </a:extLst>
            </p:cNvPr>
            <p:cNvSpPr/>
            <p:nvPr/>
          </p:nvSpPr>
          <p:spPr>
            <a:xfrm>
              <a:off x="6046716" y="1661400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372;p20">
              <a:extLst>
                <a:ext uri="{FF2B5EF4-FFF2-40B4-BE49-F238E27FC236}">
                  <a16:creationId xmlns:a16="http://schemas.microsoft.com/office/drawing/2014/main" id="{17BF13C8-7A84-4E41-BE19-7FB79303E1AB}"/>
                </a:ext>
              </a:extLst>
            </p:cNvPr>
            <p:cNvSpPr/>
            <p:nvPr/>
          </p:nvSpPr>
          <p:spPr>
            <a:xfrm>
              <a:off x="5617113" y="2305751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373;p20">
              <a:extLst>
                <a:ext uri="{FF2B5EF4-FFF2-40B4-BE49-F238E27FC236}">
                  <a16:creationId xmlns:a16="http://schemas.microsoft.com/office/drawing/2014/main" id="{AA1523DD-5157-4F4F-8763-6DE6EF8FAB4C}"/>
                </a:ext>
              </a:extLst>
            </p:cNvPr>
            <p:cNvSpPr/>
            <p:nvPr/>
          </p:nvSpPr>
          <p:spPr>
            <a:xfrm>
              <a:off x="5719416" y="2408054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374;p20">
              <a:extLst>
                <a:ext uri="{FF2B5EF4-FFF2-40B4-BE49-F238E27FC236}">
                  <a16:creationId xmlns:a16="http://schemas.microsoft.com/office/drawing/2014/main" id="{4621FEF2-E283-4B96-9042-2093C10D6659}"/>
                </a:ext>
              </a:extLst>
            </p:cNvPr>
            <p:cNvSpPr/>
            <p:nvPr/>
          </p:nvSpPr>
          <p:spPr>
            <a:xfrm>
              <a:off x="5704365" y="2725104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375;p20">
              <a:extLst>
                <a:ext uri="{FF2B5EF4-FFF2-40B4-BE49-F238E27FC236}">
                  <a16:creationId xmlns:a16="http://schemas.microsoft.com/office/drawing/2014/main" id="{17BABF0D-5FC8-4E19-A209-0CFE2548E363}"/>
                </a:ext>
              </a:extLst>
            </p:cNvPr>
            <p:cNvSpPr/>
            <p:nvPr/>
          </p:nvSpPr>
          <p:spPr>
            <a:xfrm>
              <a:off x="5806659" y="2827397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376;p20">
              <a:extLst>
                <a:ext uri="{FF2B5EF4-FFF2-40B4-BE49-F238E27FC236}">
                  <a16:creationId xmlns:a16="http://schemas.microsoft.com/office/drawing/2014/main" id="{C15C167D-4C89-442F-8334-43170F6ADD97}"/>
                </a:ext>
              </a:extLst>
            </p:cNvPr>
            <p:cNvSpPr/>
            <p:nvPr/>
          </p:nvSpPr>
          <p:spPr>
            <a:xfrm>
              <a:off x="6374163" y="1377699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377;p20">
              <a:extLst>
                <a:ext uri="{FF2B5EF4-FFF2-40B4-BE49-F238E27FC236}">
                  <a16:creationId xmlns:a16="http://schemas.microsoft.com/office/drawing/2014/main" id="{81E8E972-A8A7-4F82-9888-6C620CB93639}"/>
                </a:ext>
              </a:extLst>
            </p:cNvPr>
            <p:cNvSpPr/>
            <p:nvPr/>
          </p:nvSpPr>
          <p:spPr>
            <a:xfrm>
              <a:off x="6476466" y="1480002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378;p20">
              <a:extLst>
                <a:ext uri="{FF2B5EF4-FFF2-40B4-BE49-F238E27FC236}">
                  <a16:creationId xmlns:a16="http://schemas.microsoft.com/office/drawing/2014/main" id="{5F87A64A-E522-478B-BB30-EF7F2BEA2A06}"/>
                </a:ext>
              </a:extLst>
            </p:cNvPr>
            <p:cNvSpPr/>
            <p:nvPr/>
          </p:nvSpPr>
          <p:spPr>
            <a:xfrm>
              <a:off x="6895810" y="1301447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379;p20">
              <a:extLst>
                <a:ext uri="{FF2B5EF4-FFF2-40B4-BE49-F238E27FC236}">
                  <a16:creationId xmlns:a16="http://schemas.microsoft.com/office/drawing/2014/main" id="{27D9C346-4180-4F95-A881-6E71B9CA1AA7}"/>
                </a:ext>
              </a:extLst>
            </p:cNvPr>
            <p:cNvSpPr/>
            <p:nvPr/>
          </p:nvSpPr>
          <p:spPr>
            <a:xfrm>
              <a:off x="6998113" y="1403750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380;p20">
              <a:extLst>
                <a:ext uri="{FF2B5EF4-FFF2-40B4-BE49-F238E27FC236}">
                  <a16:creationId xmlns:a16="http://schemas.microsoft.com/office/drawing/2014/main" id="{2D9A537B-882D-444B-B108-5EC30A60BC9E}"/>
                </a:ext>
              </a:extLst>
            </p:cNvPr>
            <p:cNvSpPr/>
            <p:nvPr/>
          </p:nvSpPr>
          <p:spPr>
            <a:xfrm>
              <a:off x="7368838" y="1587846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381;p20">
              <a:extLst>
                <a:ext uri="{FF2B5EF4-FFF2-40B4-BE49-F238E27FC236}">
                  <a16:creationId xmlns:a16="http://schemas.microsoft.com/office/drawing/2014/main" id="{8C5C2FCA-C82D-48D4-A40B-639C96CA53BE}"/>
                </a:ext>
              </a:extLst>
            </p:cNvPr>
            <p:cNvSpPr/>
            <p:nvPr/>
          </p:nvSpPr>
          <p:spPr>
            <a:xfrm>
              <a:off x="7471141" y="1690149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382;p20">
              <a:extLst>
                <a:ext uri="{FF2B5EF4-FFF2-40B4-BE49-F238E27FC236}">
                  <a16:creationId xmlns:a16="http://schemas.microsoft.com/office/drawing/2014/main" id="{BA15248B-CECA-4DFF-9A7E-E2DA4670A699}"/>
                </a:ext>
              </a:extLst>
            </p:cNvPr>
            <p:cNvSpPr/>
            <p:nvPr/>
          </p:nvSpPr>
          <p:spPr>
            <a:xfrm>
              <a:off x="7560460" y="2001246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383;p20">
              <a:extLst>
                <a:ext uri="{FF2B5EF4-FFF2-40B4-BE49-F238E27FC236}">
                  <a16:creationId xmlns:a16="http://schemas.microsoft.com/office/drawing/2014/main" id="{7DE3F92E-443D-4B28-83B6-E4EDD6FF099D}"/>
                </a:ext>
              </a:extLst>
            </p:cNvPr>
            <p:cNvSpPr/>
            <p:nvPr/>
          </p:nvSpPr>
          <p:spPr>
            <a:xfrm>
              <a:off x="7662763" y="2103549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384;p20">
              <a:extLst>
                <a:ext uri="{FF2B5EF4-FFF2-40B4-BE49-F238E27FC236}">
                  <a16:creationId xmlns:a16="http://schemas.microsoft.com/office/drawing/2014/main" id="{593513C4-F8F3-4C92-BAD6-6AE316077528}"/>
                </a:ext>
              </a:extLst>
            </p:cNvPr>
            <p:cNvSpPr/>
            <p:nvPr/>
          </p:nvSpPr>
          <p:spPr>
            <a:xfrm>
              <a:off x="5377065" y="2540998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385;p20">
              <a:extLst>
                <a:ext uri="{FF2B5EF4-FFF2-40B4-BE49-F238E27FC236}">
                  <a16:creationId xmlns:a16="http://schemas.microsoft.com/office/drawing/2014/main" id="{7D2670FA-C892-4398-82C8-8B69D82AB8B9}"/>
                </a:ext>
              </a:extLst>
            </p:cNvPr>
            <p:cNvSpPr/>
            <p:nvPr/>
          </p:nvSpPr>
          <p:spPr>
            <a:xfrm>
              <a:off x="5479359" y="2643301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386;p20">
              <a:extLst>
                <a:ext uri="{FF2B5EF4-FFF2-40B4-BE49-F238E27FC236}">
                  <a16:creationId xmlns:a16="http://schemas.microsoft.com/office/drawing/2014/main" id="{98A0BA45-69FC-44AB-9647-778887C0E481}"/>
                </a:ext>
              </a:extLst>
            </p:cNvPr>
            <p:cNvSpPr/>
            <p:nvPr/>
          </p:nvSpPr>
          <p:spPr>
            <a:xfrm>
              <a:off x="5944413" y="3052404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387;p20">
              <a:extLst>
                <a:ext uri="{FF2B5EF4-FFF2-40B4-BE49-F238E27FC236}">
                  <a16:creationId xmlns:a16="http://schemas.microsoft.com/office/drawing/2014/main" id="{284BB0B1-04D6-40BA-BAEB-1C3F4B9CE423}"/>
                </a:ext>
              </a:extLst>
            </p:cNvPr>
            <p:cNvSpPr/>
            <p:nvPr/>
          </p:nvSpPr>
          <p:spPr>
            <a:xfrm>
              <a:off x="6046716" y="3154698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388;p20">
              <a:extLst>
                <a:ext uri="{FF2B5EF4-FFF2-40B4-BE49-F238E27FC236}">
                  <a16:creationId xmlns:a16="http://schemas.microsoft.com/office/drawing/2014/main" id="{076CEAAC-6103-44B9-8092-F21E97C5D586}"/>
                </a:ext>
              </a:extLst>
            </p:cNvPr>
            <p:cNvSpPr/>
            <p:nvPr/>
          </p:nvSpPr>
          <p:spPr>
            <a:xfrm>
              <a:off x="6374163" y="3235650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389;p20">
              <a:extLst>
                <a:ext uri="{FF2B5EF4-FFF2-40B4-BE49-F238E27FC236}">
                  <a16:creationId xmlns:a16="http://schemas.microsoft.com/office/drawing/2014/main" id="{15E1BFC7-6CB9-426D-8D27-AC0124316BA2}"/>
                </a:ext>
              </a:extLst>
            </p:cNvPr>
            <p:cNvSpPr/>
            <p:nvPr/>
          </p:nvSpPr>
          <p:spPr>
            <a:xfrm>
              <a:off x="6476466" y="3337953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390;p20">
              <a:extLst>
                <a:ext uri="{FF2B5EF4-FFF2-40B4-BE49-F238E27FC236}">
                  <a16:creationId xmlns:a16="http://schemas.microsoft.com/office/drawing/2014/main" id="{F48CAAE6-E4F1-4C34-987A-06CBE71949B8}"/>
                </a:ext>
              </a:extLst>
            </p:cNvPr>
            <p:cNvSpPr/>
            <p:nvPr/>
          </p:nvSpPr>
          <p:spPr>
            <a:xfrm>
              <a:off x="6895810" y="3212854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391;p20">
              <a:extLst>
                <a:ext uri="{FF2B5EF4-FFF2-40B4-BE49-F238E27FC236}">
                  <a16:creationId xmlns:a16="http://schemas.microsoft.com/office/drawing/2014/main" id="{5DB487DD-D1A8-48A5-9BEA-1E829D33ED3C}"/>
                </a:ext>
              </a:extLst>
            </p:cNvPr>
            <p:cNvSpPr/>
            <p:nvPr/>
          </p:nvSpPr>
          <p:spPr>
            <a:xfrm>
              <a:off x="6998113" y="3315148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392;p20">
              <a:extLst>
                <a:ext uri="{FF2B5EF4-FFF2-40B4-BE49-F238E27FC236}">
                  <a16:creationId xmlns:a16="http://schemas.microsoft.com/office/drawing/2014/main" id="{9876C481-A570-4951-89EF-64405255C80F}"/>
                </a:ext>
              </a:extLst>
            </p:cNvPr>
            <p:cNvSpPr/>
            <p:nvPr/>
          </p:nvSpPr>
          <p:spPr>
            <a:xfrm>
              <a:off x="7320412" y="3003996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393;p20">
              <a:extLst>
                <a:ext uri="{FF2B5EF4-FFF2-40B4-BE49-F238E27FC236}">
                  <a16:creationId xmlns:a16="http://schemas.microsoft.com/office/drawing/2014/main" id="{9BF16096-D3D4-4CFC-85F9-23967AF9D9B5}"/>
                </a:ext>
              </a:extLst>
            </p:cNvPr>
            <p:cNvSpPr/>
            <p:nvPr/>
          </p:nvSpPr>
          <p:spPr>
            <a:xfrm>
              <a:off x="7422715" y="3106299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394;p20">
              <a:extLst>
                <a:ext uri="{FF2B5EF4-FFF2-40B4-BE49-F238E27FC236}">
                  <a16:creationId xmlns:a16="http://schemas.microsoft.com/office/drawing/2014/main" id="{A0F26EB9-BBCE-404C-A64A-0ED37C06D236}"/>
                </a:ext>
              </a:extLst>
            </p:cNvPr>
            <p:cNvSpPr/>
            <p:nvPr/>
          </p:nvSpPr>
          <p:spPr>
            <a:xfrm>
              <a:off x="7647712" y="2363175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395;p20">
              <a:extLst>
                <a:ext uri="{FF2B5EF4-FFF2-40B4-BE49-F238E27FC236}">
                  <a16:creationId xmlns:a16="http://schemas.microsoft.com/office/drawing/2014/main" id="{6CB9920C-8955-45DD-8614-84081564B57E}"/>
                </a:ext>
              </a:extLst>
            </p:cNvPr>
            <p:cNvSpPr/>
            <p:nvPr/>
          </p:nvSpPr>
          <p:spPr>
            <a:xfrm>
              <a:off x="7750015" y="2465478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396;p20">
              <a:extLst>
                <a:ext uri="{FF2B5EF4-FFF2-40B4-BE49-F238E27FC236}">
                  <a16:creationId xmlns:a16="http://schemas.microsoft.com/office/drawing/2014/main" id="{2C2E69B4-D4BE-4B22-A978-7D8461B90D85}"/>
                </a:ext>
              </a:extLst>
            </p:cNvPr>
            <p:cNvSpPr/>
            <p:nvPr/>
          </p:nvSpPr>
          <p:spPr>
            <a:xfrm>
              <a:off x="7648059" y="2725104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397;p20">
              <a:extLst>
                <a:ext uri="{FF2B5EF4-FFF2-40B4-BE49-F238E27FC236}">
                  <a16:creationId xmlns:a16="http://schemas.microsoft.com/office/drawing/2014/main" id="{7D97098B-7A27-4081-B93C-BD7DF4C4828C}"/>
                </a:ext>
              </a:extLst>
            </p:cNvPr>
            <p:cNvSpPr/>
            <p:nvPr/>
          </p:nvSpPr>
          <p:spPr>
            <a:xfrm>
              <a:off x="7750362" y="2827397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398;p20">
              <a:extLst>
                <a:ext uri="{FF2B5EF4-FFF2-40B4-BE49-F238E27FC236}">
                  <a16:creationId xmlns:a16="http://schemas.microsoft.com/office/drawing/2014/main" id="{1F153537-1860-4FA0-881F-8087BBE89159}"/>
                </a:ext>
              </a:extLst>
            </p:cNvPr>
            <p:cNvSpPr/>
            <p:nvPr/>
          </p:nvSpPr>
          <p:spPr>
            <a:xfrm>
              <a:off x="5463686" y="1849620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399;p20">
              <a:extLst>
                <a:ext uri="{FF2B5EF4-FFF2-40B4-BE49-F238E27FC236}">
                  <a16:creationId xmlns:a16="http://schemas.microsoft.com/office/drawing/2014/main" id="{149F83F0-8793-403C-93E9-F5E9881AB7F1}"/>
                </a:ext>
              </a:extLst>
            </p:cNvPr>
            <p:cNvSpPr/>
            <p:nvPr/>
          </p:nvSpPr>
          <p:spPr>
            <a:xfrm>
              <a:off x="5565989" y="1951923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400;p20">
              <a:extLst>
                <a:ext uri="{FF2B5EF4-FFF2-40B4-BE49-F238E27FC236}">
                  <a16:creationId xmlns:a16="http://schemas.microsoft.com/office/drawing/2014/main" id="{1E62F955-41D4-4989-BC25-111B37FCFFF8}"/>
                </a:ext>
              </a:extLst>
            </p:cNvPr>
            <p:cNvSpPr/>
            <p:nvPr/>
          </p:nvSpPr>
          <p:spPr>
            <a:xfrm>
              <a:off x="6097840" y="1231797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401;p20">
              <a:extLst>
                <a:ext uri="{FF2B5EF4-FFF2-40B4-BE49-F238E27FC236}">
                  <a16:creationId xmlns:a16="http://schemas.microsoft.com/office/drawing/2014/main" id="{837232E3-7450-4440-97EE-1B3514B648EA}"/>
                </a:ext>
              </a:extLst>
            </p:cNvPr>
            <p:cNvSpPr/>
            <p:nvPr/>
          </p:nvSpPr>
          <p:spPr>
            <a:xfrm>
              <a:off x="6200134" y="1334100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402;p20">
              <a:extLst>
                <a:ext uri="{FF2B5EF4-FFF2-40B4-BE49-F238E27FC236}">
                  <a16:creationId xmlns:a16="http://schemas.microsoft.com/office/drawing/2014/main" id="{80F6CCBB-06C0-459C-9567-BC0A19348B7E}"/>
                </a:ext>
              </a:extLst>
            </p:cNvPr>
            <p:cNvSpPr/>
            <p:nvPr/>
          </p:nvSpPr>
          <p:spPr>
            <a:xfrm>
              <a:off x="6564578" y="1559097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403;p20">
              <a:extLst>
                <a:ext uri="{FF2B5EF4-FFF2-40B4-BE49-F238E27FC236}">
                  <a16:creationId xmlns:a16="http://schemas.microsoft.com/office/drawing/2014/main" id="{09055D55-A787-4ED1-A296-DD68FFFBF71C}"/>
                </a:ext>
              </a:extLst>
            </p:cNvPr>
            <p:cNvSpPr/>
            <p:nvPr/>
          </p:nvSpPr>
          <p:spPr>
            <a:xfrm>
              <a:off x="6666872" y="1661400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404;p20">
              <a:extLst>
                <a:ext uri="{FF2B5EF4-FFF2-40B4-BE49-F238E27FC236}">
                  <a16:creationId xmlns:a16="http://schemas.microsoft.com/office/drawing/2014/main" id="{8ADDFD6F-3408-4BDC-8C88-18177E7D8E26}"/>
                </a:ext>
              </a:extLst>
            </p:cNvPr>
            <p:cNvSpPr/>
            <p:nvPr/>
          </p:nvSpPr>
          <p:spPr>
            <a:xfrm>
              <a:off x="6920672" y="1587846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405;p20">
              <a:extLst>
                <a:ext uri="{FF2B5EF4-FFF2-40B4-BE49-F238E27FC236}">
                  <a16:creationId xmlns:a16="http://schemas.microsoft.com/office/drawing/2014/main" id="{422E3BC0-7F2F-46E0-AF80-34CDA703308A}"/>
                </a:ext>
              </a:extLst>
            </p:cNvPr>
            <p:cNvSpPr/>
            <p:nvPr/>
          </p:nvSpPr>
          <p:spPr>
            <a:xfrm>
              <a:off x="7022976" y="1690149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406;p20">
              <a:extLst>
                <a:ext uri="{FF2B5EF4-FFF2-40B4-BE49-F238E27FC236}">
                  <a16:creationId xmlns:a16="http://schemas.microsoft.com/office/drawing/2014/main" id="{D56AE756-73E8-415B-9E80-104C9248C258}"/>
                </a:ext>
              </a:extLst>
            </p:cNvPr>
            <p:cNvSpPr/>
            <p:nvPr/>
          </p:nvSpPr>
          <p:spPr>
            <a:xfrm>
              <a:off x="7182008" y="1886398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407;p20">
              <a:extLst>
                <a:ext uri="{FF2B5EF4-FFF2-40B4-BE49-F238E27FC236}">
                  <a16:creationId xmlns:a16="http://schemas.microsoft.com/office/drawing/2014/main" id="{F3CD0418-C548-4012-8800-A72F13CBE67C}"/>
                </a:ext>
              </a:extLst>
            </p:cNvPr>
            <p:cNvSpPr/>
            <p:nvPr/>
          </p:nvSpPr>
          <p:spPr>
            <a:xfrm>
              <a:off x="7284311" y="1988701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408;p20">
              <a:extLst>
                <a:ext uri="{FF2B5EF4-FFF2-40B4-BE49-F238E27FC236}">
                  <a16:creationId xmlns:a16="http://schemas.microsoft.com/office/drawing/2014/main" id="{EA263DC0-C003-4224-AACE-3F4D0CDB1373}"/>
                </a:ext>
              </a:extLst>
            </p:cNvPr>
            <p:cNvSpPr/>
            <p:nvPr/>
          </p:nvSpPr>
          <p:spPr>
            <a:xfrm>
              <a:off x="6564578" y="1231797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409;p20">
              <a:extLst>
                <a:ext uri="{FF2B5EF4-FFF2-40B4-BE49-F238E27FC236}">
                  <a16:creationId xmlns:a16="http://schemas.microsoft.com/office/drawing/2014/main" id="{CC549366-8DC6-4BA6-A99F-B4A20804FB6B}"/>
                </a:ext>
              </a:extLst>
            </p:cNvPr>
            <p:cNvSpPr/>
            <p:nvPr/>
          </p:nvSpPr>
          <p:spPr>
            <a:xfrm>
              <a:off x="6666872" y="1334100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410;p20">
              <a:extLst>
                <a:ext uri="{FF2B5EF4-FFF2-40B4-BE49-F238E27FC236}">
                  <a16:creationId xmlns:a16="http://schemas.microsoft.com/office/drawing/2014/main" id="{4AA0A445-E5C6-4720-BAD5-AAC4D19F8354}"/>
                </a:ext>
              </a:extLst>
            </p:cNvPr>
            <p:cNvSpPr/>
            <p:nvPr/>
          </p:nvSpPr>
          <p:spPr>
            <a:xfrm>
              <a:off x="7123349" y="1377699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411;p20">
              <a:extLst>
                <a:ext uri="{FF2B5EF4-FFF2-40B4-BE49-F238E27FC236}">
                  <a16:creationId xmlns:a16="http://schemas.microsoft.com/office/drawing/2014/main" id="{E776C58E-6A34-430F-89C0-5B870F493E40}"/>
                </a:ext>
              </a:extLst>
            </p:cNvPr>
            <p:cNvSpPr/>
            <p:nvPr/>
          </p:nvSpPr>
          <p:spPr>
            <a:xfrm>
              <a:off x="7225652" y="1480002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412;p20">
              <a:extLst>
                <a:ext uri="{FF2B5EF4-FFF2-40B4-BE49-F238E27FC236}">
                  <a16:creationId xmlns:a16="http://schemas.microsoft.com/office/drawing/2014/main" id="{D4B576C7-6561-4AF9-BD9A-FDE61A8F8F8D}"/>
                </a:ext>
              </a:extLst>
            </p:cNvPr>
            <p:cNvSpPr/>
            <p:nvPr/>
          </p:nvSpPr>
          <p:spPr>
            <a:xfrm>
              <a:off x="7709086" y="1639327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413;p20">
              <a:extLst>
                <a:ext uri="{FF2B5EF4-FFF2-40B4-BE49-F238E27FC236}">
                  <a16:creationId xmlns:a16="http://schemas.microsoft.com/office/drawing/2014/main" id="{3CF2B6B9-1C58-476C-9F7A-367AD28DF9E6}"/>
                </a:ext>
              </a:extLst>
            </p:cNvPr>
            <p:cNvSpPr/>
            <p:nvPr/>
          </p:nvSpPr>
          <p:spPr>
            <a:xfrm>
              <a:off x="7811390" y="1741621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414;p20">
              <a:extLst>
                <a:ext uri="{FF2B5EF4-FFF2-40B4-BE49-F238E27FC236}">
                  <a16:creationId xmlns:a16="http://schemas.microsoft.com/office/drawing/2014/main" id="{57CC848F-E242-4453-A9CD-C3FC88B97008}"/>
                </a:ext>
              </a:extLst>
            </p:cNvPr>
            <p:cNvSpPr/>
            <p:nvPr/>
          </p:nvSpPr>
          <p:spPr>
            <a:xfrm>
              <a:off x="6282110" y="1028571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415;p20">
              <a:extLst>
                <a:ext uri="{FF2B5EF4-FFF2-40B4-BE49-F238E27FC236}">
                  <a16:creationId xmlns:a16="http://schemas.microsoft.com/office/drawing/2014/main" id="{7E7BE137-3F50-4D3F-94BA-7EE0EFC625B7}"/>
                </a:ext>
              </a:extLst>
            </p:cNvPr>
            <p:cNvSpPr/>
            <p:nvPr/>
          </p:nvSpPr>
          <p:spPr>
            <a:xfrm>
              <a:off x="6384413" y="1130875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416;p20">
              <a:extLst>
                <a:ext uri="{FF2B5EF4-FFF2-40B4-BE49-F238E27FC236}">
                  <a16:creationId xmlns:a16="http://schemas.microsoft.com/office/drawing/2014/main" id="{4A24AD13-474B-494D-A190-CE788E235651}"/>
                </a:ext>
              </a:extLst>
            </p:cNvPr>
            <p:cNvSpPr/>
            <p:nvPr/>
          </p:nvSpPr>
          <p:spPr>
            <a:xfrm>
              <a:off x="6297299" y="1587837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417;p20">
              <a:extLst>
                <a:ext uri="{FF2B5EF4-FFF2-40B4-BE49-F238E27FC236}">
                  <a16:creationId xmlns:a16="http://schemas.microsoft.com/office/drawing/2014/main" id="{78B558C5-A8EB-421F-ABB4-FA5BC75CD3BE}"/>
                </a:ext>
              </a:extLst>
            </p:cNvPr>
            <p:cNvSpPr/>
            <p:nvPr/>
          </p:nvSpPr>
          <p:spPr>
            <a:xfrm>
              <a:off x="6399602" y="1690140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418;p20">
              <a:extLst>
                <a:ext uri="{FF2B5EF4-FFF2-40B4-BE49-F238E27FC236}">
                  <a16:creationId xmlns:a16="http://schemas.microsoft.com/office/drawing/2014/main" id="{4A9C4E53-192A-4504-807C-8112A7361687}"/>
                </a:ext>
              </a:extLst>
            </p:cNvPr>
            <p:cNvSpPr/>
            <p:nvPr/>
          </p:nvSpPr>
          <p:spPr>
            <a:xfrm>
              <a:off x="7028627" y="1017178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419;p20">
              <a:extLst>
                <a:ext uri="{FF2B5EF4-FFF2-40B4-BE49-F238E27FC236}">
                  <a16:creationId xmlns:a16="http://schemas.microsoft.com/office/drawing/2014/main" id="{00CBE8ED-698B-4E94-811E-B7A34EA6A1F6}"/>
                </a:ext>
              </a:extLst>
            </p:cNvPr>
            <p:cNvSpPr/>
            <p:nvPr/>
          </p:nvSpPr>
          <p:spPr>
            <a:xfrm>
              <a:off x="7130920" y="1119472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420;p20">
              <a:extLst>
                <a:ext uri="{FF2B5EF4-FFF2-40B4-BE49-F238E27FC236}">
                  <a16:creationId xmlns:a16="http://schemas.microsoft.com/office/drawing/2014/main" id="{ACE09600-48B0-438D-80C1-BCF86FAAEDC6}"/>
                </a:ext>
              </a:extLst>
            </p:cNvPr>
            <p:cNvSpPr/>
            <p:nvPr/>
          </p:nvSpPr>
          <p:spPr>
            <a:xfrm>
              <a:off x="6655378" y="897904"/>
              <a:ext cx="327300" cy="3273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421;p20">
              <a:extLst>
                <a:ext uri="{FF2B5EF4-FFF2-40B4-BE49-F238E27FC236}">
                  <a16:creationId xmlns:a16="http://schemas.microsoft.com/office/drawing/2014/main" id="{7EBDF9B3-9702-4341-BEDB-A62B7681FEB4}"/>
                </a:ext>
              </a:extLst>
            </p:cNvPr>
            <p:cNvSpPr/>
            <p:nvPr/>
          </p:nvSpPr>
          <p:spPr>
            <a:xfrm>
              <a:off x="6757672" y="1000198"/>
              <a:ext cx="122703" cy="1227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1" name="Google Shape;422;p20">
            <a:extLst>
              <a:ext uri="{FF2B5EF4-FFF2-40B4-BE49-F238E27FC236}">
                <a16:creationId xmlns:a16="http://schemas.microsoft.com/office/drawing/2014/main" id="{A92F01D5-562C-4F66-A85E-083A16C39FD6}"/>
              </a:ext>
            </a:extLst>
          </p:cNvPr>
          <p:cNvGrpSpPr/>
          <p:nvPr/>
        </p:nvGrpSpPr>
        <p:grpSpPr>
          <a:xfrm>
            <a:off x="1065239" y="3677972"/>
            <a:ext cx="2585401" cy="1054102"/>
            <a:chOff x="1065239" y="3677972"/>
            <a:chExt cx="2585401" cy="1054102"/>
          </a:xfrm>
        </p:grpSpPr>
        <p:sp>
          <p:nvSpPr>
            <p:cNvPr id="132" name="Google Shape;423;p20">
              <a:extLst>
                <a:ext uri="{FF2B5EF4-FFF2-40B4-BE49-F238E27FC236}">
                  <a16:creationId xmlns:a16="http://schemas.microsoft.com/office/drawing/2014/main" id="{2003BA8E-579A-4E47-8608-E85846FC3B1D}"/>
                </a:ext>
              </a:extLst>
            </p:cNvPr>
            <p:cNvSpPr txBox="1"/>
            <p:nvPr/>
          </p:nvSpPr>
          <p:spPr>
            <a:xfrm>
              <a:off x="1065239" y="3677972"/>
              <a:ext cx="2585401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Benign</a:t>
              </a:r>
            </a:p>
          </p:txBody>
        </p:sp>
        <p:sp>
          <p:nvSpPr>
            <p:cNvPr id="133" name="Google Shape;424;p20">
              <a:extLst>
                <a:ext uri="{FF2B5EF4-FFF2-40B4-BE49-F238E27FC236}">
                  <a16:creationId xmlns:a16="http://schemas.microsoft.com/office/drawing/2014/main" id="{B7B70A21-240C-4D21-8C70-485D4B39F746}"/>
                </a:ext>
              </a:extLst>
            </p:cNvPr>
            <p:cNvSpPr txBox="1"/>
            <p:nvPr/>
          </p:nvSpPr>
          <p:spPr>
            <a:xfrm>
              <a:off x="1065239" y="4019574"/>
              <a:ext cx="2585401" cy="7125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 and the smallest one in the entire Solar System</a:t>
              </a:r>
            </a:p>
          </p:txBody>
        </p:sp>
      </p:grpSp>
      <p:grpSp>
        <p:nvGrpSpPr>
          <p:cNvPr id="134" name="Google Shape;425;p20">
            <a:extLst>
              <a:ext uri="{FF2B5EF4-FFF2-40B4-BE49-F238E27FC236}">
                <a16:creationId xmlns:a16="http://schemas.microsoft.com/office/drawing/2014/main" id="{D160E607-FEE7-456F-B630-8C68E98750BE}"/>
              </a:ext>
            </a:extLst>
          </p:cNvPr>
          <p:cNvGrpSpPr/>
          <p:nvPr/>
        </p:nvGrpSpPr>
        <p:grpSpPr>
          <a:xfrm>
            <a:off x="5334664" y="3677972"/>
            <a:ext cx="2744096" cy="1054102"/>
            <a:chOff x="5334664" y="3677972"/>
            <a:chExt cx="2744096" cy="1054102"/>
          </a:xfrm>
        </p:grpSpPr>
        <p:sp>
          <p:nvSpPr>
            <p:cNvPr id="135" name="Google Shape;426;p20">
              <a:extLst>
                <a:ext uri="{FF2B5EF4-FFF2-40B4-BE49-F238E27FC236}">
                  <a16:creationId xmlns:a16="http://schemas.microsoft.com/office/drawing/2014/main" id="{816C5A22-872B-46F7-9F90-64A9CBCE7AC7}"/>
                </a:ext>
              </a:extLst>
            </p:cNvPr>
            <p:cNvSpPr txBox="1"/>
            <p:nvPr/>
          </p:nvSpPr>
          <p:spPr>
            <a:xfrm>
              <a:off x="5334664" y="3677972"/>
              <a:ext cx="2744096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Malignant</a:t>
              </a:r>
            </a:p>
          </p:txBody>
        </p:sp>
        <p:sp>
          <p:nvSpPr>
            <p:cNvPr id="136" name="Google Shape;427;p20">
              <a:extLst>
                <a:ext uri="{FF2B5EF4-FFF2-40B4-BE49-F238E27FC236}">
                  <a16:creationId xmlns:a16="http://schemas.microsoft.com/office/drawing/2014/main" id="{5F97FEF8-57D5-44E6-BDA4-091EA24E5E7F}"/>
                </a:ext>
              </a:extLst>
            </p:cNvPr>
            <p:cNvSpPr txBox="1"/>
            <p:nvPr/>
          </p:nvSpPr>
          <p:spPr>
            <a:xfrm>
              <a:off x="5334664" y="4019574"/>
              <a:ext cx="2744096" cy="7125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Saturn is a gas giant and has several rings. It's composed mostly of hydrogen and helium</a:t>
              </a:r>
            </a:p>
          </p:txBody>
        </p:sp>
      </p:grpSp>
      <p:sp>
        <p:nvSpPr>
          <p:cNvPr id="137" name="Google Shape;428;p20">
            <a:extLst>
              <a:ext uri="{FF2B5EF4-FFF2-40B4-BE49-F238E27FC236}">
                <a16:creationId xmlns:a16="http://schemas.microsoft.com/office/drawing/2014/main" id="{B90584AB-68B4-40D2-881B-4A46A64B1380}"/>
              </a:ext>
            </a:extLst>
          </p:cNvPr>
          <p:cNvSpPr txBox="1"/>
          <p:nvPr/>
        </p:nvSpPr>
        <p:spPr>
          <a:xfrm>
            <a:off x="3488152" y="1012597"/>
            <a:ext cx="2168097" cy="6443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00000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Benign vs. malignant tumors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3;p21">
            <a:extLst>
              <a:ext uri="{FF2B5EF4-FFF2-40B4-BE49-F238E27FC236}">
                <a16:creationId xmlns:a16="http://schemas.microsoft.com/office/drawing/2014/main" id="{9A7487D0-40DD-4ABF-B4DD-CFD4E109EC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293226" y="221202"/>
            <a:ext cx="8229600" cy="371401"/>
          </a:xfrm>
        </p:spPr>
        <p:txBody>
          <a:bodyPr>
            <a:noAutofit/>
          </a:bodyPr>
          <a:lstStyle/>
          <a:p>
            <a:pPr lvl="0"/>
            <a:r>
              <a:rPr lang="en-US">
                <a:solidFill>
                  <a:srgbClr val="FFFFFF"/>
                </a:solidFill>
              </a:rPr>
              <a:t>Tumors infographics</a:t>
            </a:r>
          </a:p>
        </p:txBody>
      </p:sp>
      <p:sp>
        <p:nvSpPr>
          <p:cNvPr id="3" name="Google Shape;434;p21">
            <a:extLst>
              <a:ext uri="{FF2B5EF4-FFF2-40B4-BE49-F238E27FC236}">
                <a16:creationId xmlns:a16="http://schemas.microsoft.com/office/drawing/2014/main" id="{4B5AB0BC-574D-481A-A839-8A46BE2A450A}"/>
              </a:ext>
            </a:extLst>
          </p:cNvPr>
          <p:cNvSpPr txBox="1"/>
          <p:nvPr/>
        </p:nvSpPr>
        <p:spPr>
          <a:xfrm>
            <a:off x="6716679" y="1573975"/>
            <a:ext cx="1970696" cy="1178999"/>
          </a:xfrm>
          <a:prstGeom prst="rect">
            <a:avLst/>
          </a:prstGeom>
          <a:solidFill>
            <a:srgbClr val="3FD57E">
              <a:alpha val="12549"/>
            </a:srgbClr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big gas giant and has several rings. It's composed mostly of hydrogen and also helium</a:t>
            </a:r>
          </a:p>
        </p:txBody>
      </p:sp>
      <p:sp>
        <p:nvSpPr>
          <p:cNvPr id="4" name="Google Shape;455;p21">
            <a:extLst>
              <a:ext uri="{FF2B5EF4-FFF2-40B4-BE49-F238E27FC236}">
                <a16:creationId xmlns:a16="http://schemas.microsoft.com/office/drawing/2014/main" id="{D8131870-1DA5-4CD1-B4E6-E2E975E9EB18}"/>
              </a:ext>
            </a:extLst>
          </p:cNvPr>
          <p:cNvSpPr txBox="1"/>
          <p:nvPr/>
        </p:nvSpPr>
        <p:spPr>
          <a:xfrm>
            <a:off x="2322127" y="1013959"/>
            <a:ext cx="1970696" cy="331799"/>
          </a:xfrm>
          <a:prstGeom prst="rect">
            <a:avLst/>
          </a:prstGeom>
          <a:solidFill>
            <a:srgbClr val="8CE6B2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Do’s</a:t>
            </a:r>
          </a:p>
        </p:txBody>
      </p:sp>
      <p:sp>
        <p:nvSpPr>
          <p:cNvPr id="5" name="Google Shape;456;p21">
            <a:extLst>
              <a:ext uri="{FF2B5EF4-FFF2-40B4-BE49-F238E27FC236}">
                <a16:creationId xmlns:a16="http://schemas.microsoft.com/office/drawing/2014/main" id="{29A9BD61-DF04-4B92-848F-7D7183AA7C65}"/>
              </a:ext>
            </a:extLst>
          </p:cNvPr>
          <p:cNvSpPr txBox="1"/>
          <p:nvPr/>
        </p:nvSpPr>
        <p:spPr>
          <a:xfrm>
            <a:off x="6716679" y="3544296"/>
            <a:ext cx="1970696" cy="1178999"/>
          </a:xfrm>
          <a:prstGeom prst="rect">
            <a:avLst/>
          </a:prstGeom>
          <a:solidFill>
            <a:srgbClr val="B56DD3">
              <a:alpha val="12549"/>
            </a:srgbClr>
          </a:solidFill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Earth is the third planet from the Sun and the only one that harbors life in the Solar System</a:t>
            </a:r>
          </a:p>
        </p:txBody>
      </p:sp>
      <p:sp>
        <p:nvSpPr>
          <p:cNvPr id="7" name="Google Shape;455;p21">
            <a:extLst>
              <a:ext uri="{FF2B5EF4-FFF2-40B4-BE49-F238E27FC236}">
                <a16:creationId xmlns:a16="http://schemas.microsoft.com/office/drawing/2014/main" id="{D224075F-F717-41B3-B341-E3CD3C1852C4}"/>
              </a:ext>
            </a:extLst>
          </p:cNvPr>
          <p:cNvSpPr txBox="1"/>
          <p:nvPr/>
        </p:nvSpPr>
        <p:spPr>
          <a:xfrm>
            <a:off x="4292824" y="1817571"/>
            <a:ext cx="1970696" cy="331799"/>
          </a:xfrm>
          <a:prstGeom prst="rect">
            <a:avLst/>
          </a:prstGeom>
          <a:solidFill>
            <a:srgbClr val="8CE6B2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Do’s</a:t>
            </a:r>
          </a:p>
        </p:txBody>
      </p:sp>
      <p:sp>
        <p:nvSpPr>
          <p:cNvPr id="8" name="Google Shape;455;p21">
            <a:extLst>
              <a:ext uri="{FF2B5EF4-FFF2-40B4-BE49-F238E27FC236}">
                <a16:creationId xmlns:a16="http://schemas.microsoft.com/office/drawing/2014/main" id="{C5E50CBF-2756-410D-8EF7-80E873CB9FB9}"/>
              </a:ext>
            </a:extLst>
          </p:cNvPr>
          <p:cNvSpPr txBox="1"/>
          <p:nvPr/>
        </p:nvSpPr>
        <p:spPr>
          <a:xfrm>
            <a:off x="351422" y="1831671"/>
            <a:ext cx="1970696" cy="331799"/>
          </a:xfrm>
          <a:prstGeom prst="rect">
            <a:avLst/>
          </a:prstGeom>
          <a:solidFill>
            <a:srgbClr val="8CE6B2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Do’s</a:t>
            </a:r>
          </a:p>
        </p:txBody>
      </p:sp>
      <p:sp>
        <p:nvSpPr>
          <p:cNvPr id="9" name="Google Shape;455;p21">
            <a:extLst>
              <a:ext uri="{FF2B5EF4-FFF2-40B4-BE49-F238E27FC236}">
                <a16:creationId xmlns:a16="http://schemas.microsoft.com/office/drawing/2014/main" id="{90FFFA98-0875-4AF7-9E72-B259CBBA4DD6}"/>
              </a:ext>
            </a:extLst>
          </p:cNvPr>
          <p:cNvSpPr txBox="1"/>
          <p:nvPr/>
        </p:nvSpPr>
        <p:spPr>
          <a:xfrm>
            <a:off x="351422" y="4171949"/>
            <a:ext cx="1970696" cy="331799"/>
          </a:xfrm>
          <a:prstGeom prst="rect">
            <a:avLst/>
          </a:prstGeom>
          <a:solidFill>
            <a:srgbClr val="8CE6B2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Do’s</a:t>
            </a:r>
          </a:p>
        </p:txBody>
      </p:sp>
      <p:sp>
        <p:nvSpPr>
          <p:cNvPr id="10" name="Google Shape;455;p21">
            <a:extLst>
              <a:ext uri="{FF2B5EF4-FFF2-40B4-BE49-F238E27FC236}">
                <a16:creationId xmlns:a16="http://schemas.microsoft.com/office/drawing/2014/main" id="{C1FF16D3-327C-4C39-981A-510C484C0FAA}"/>
              </a:ext>
            </a:extLst>
          </p:cNvPr>
          <p:cNvSpPr txBox="1"/>
          <p:nvPr/>
        </p:nvSpPr>
        <p:spPr>
          <a:xfrm>
            <a:off x="4200616" y="4171949"/>
            <a:ext cx="1970696" cy="331799"/>
          </a:xfrm>
          <a:prstGeom prst="rect">
            <a:avLst/>
          </a:prstGeom>
          <a:solidFill>
            <a:srgbClr val="8CE6B2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Do’s</a:t>
            </a:r>
          </a:p>
        </p:txBody>
      </p:sp>
      <p:cxnSp>
        <p:nvCxnSpPr>
          <p:cNvPr id="11" name="Conector recto de flecha 3">
            <a:extLst>
              <a:ext uri="{FF2B5EF4-FFF2-40B4-BE49-F238E27FC236}">
                <a16:creationId xmlns:a16="http://schemas.microsoft.com/office/drawing/2014/main" id="{F95B0878-F15A-4AB9-AEED-F941D99DC86E}"/>
              </a:ext>
            </a:extLst>
          </p:cNvPr>
          <p:cNvCxnSpPr/>
          <p:nvPr/>
        </p:nvCxnSpPr>
        <p:spPr>
          <a:xfrm>
            <a:off x="1336770" y="2299066"/>
            <a:ext cx="505096" cy="326569"/>
          </a:xfrm>
          <a:prstGeom prst="straightConnector1">
            <a:avLst/>
          </a:prstGeom>
          <a:noFill/>
          <a:ln w="9528" cap="flat">
            <a:solidFill>
              <a:srgbClr val="B268D1"/>
            </a:solidFill>
            <a:prstDash val="solid"/>
            <a:tailEnd type="arrow"/>
          </a:ln>
        </p:spPr>
      </p:cxnSp>
      <p:cxnSp>
        <p:nvCxnSpPr>
          <p:cNvPr id="12" name="Conector recto de flecha 5">
            <a:extLst>
              <a:ext uri="{FF2B5EF4-FFF2-40B4-BE49-F238E27FC236}">
                <a16:creationId xmlns:a16="http://schemas.microsoft.com/office/drawing/2014/main" id="{FE25591D-3EE4-4454-B05E-5F513532CA9E}"/>
              </a:ext>
            </a:extLst>
          </p:cNvPr>
          <p:cNvCxnSpPr/>
          <p:nvPr/>
        </p:nvCxnSpPr>
        <p:spPr>
          <a:xfrm flipV="1">
            <a:off x="1483970" y="3709848"/>
            <a:ext cx="479118" cy="300445"/>
          </a:xfrm>
          <a:prstGeom prst="straightConnector1">
            <a:avLst/>
          </a:prstGeom>
          <a:noFill/>
          <a:ln w="9528" cap="flat">
            <a:solidFill>
              <a:srgbClr val="B268D1"/>
            </a:solidFill>
            <a:prstDash val="solid"/>
            <a:tailEnd type="arrow"/>
          </a:ln>
        </p:spPr>
      </p:cxnSp>
      <p:cxnSp>
        <p:nvCxnSpPr>
          <p:cNvPr id="13" name="Conector recto de flecha 7">
            <a:extLst>
              <a:ext uri="{FF2B5EF4-FFF2-40B4-BE49-F238E27FC236}">
                <a16:creationId xmlns:a16="http://schemas.microsoft.com/office/drawing/2014/main" id="{F0D667FF-0C8F-47BF-A3AF-CC91D802C933}"/>
              </a:ext>
            </a:extLst>
          </p:cNvPr>
          <p:cNvCxnSpPr/>
          <p:nvPr/>
        </p:nvCxnSpPr>
        <p:spPr>
          <a:xfrm flipH="1">
            <a:off x="4559646" y="2291333"/>
            <a:ext cx="626318" cy="597460"/>
          </a:xfrm>
          <a:prstGeom prst="straightConnector1">
            <a:avLst/>
          </a:prstGeom>
          <a:noFill/>
          <a:ln w="9528" cap="flat">
            <a:solidFill>
              <a:srgbClr val="B268D1"/>
            </a:solidFill>
            <a:prstDash val="solid"/>
            <a:tailEnd type="arrow"/>
          </a:ln>
        </p:spPr>
      </p:cxnSp>
      <p:cxnSp>
        <p:nvCxnSpPr>
          <p:cNvPr id="14" name="Conector recto de flecha 9">
            <a:extLst>
              <a:ext uri="{FF2B5EF4-FFF2-40B4-BE49-F238E27FC236}">
                <a16:creationId xmlns:a16="http://schemas.microsoft.com/office/drawing/2014/main" id="{B0096333-A659-4010-9FC7-01E65A8E7980}"/>
              </a:ext>
            </a:extLst>
          </p:cNvPr>
          <p:cNvCxnSpPr/>
          <p:nvPr/>
        </p:nvCxnSpPr>
        <p:spPr>
          <a:xfrm flipH="1" flipV="1">
            <a:off x="4680877" y="3733924"/>
            <a:ext cx="505087" cy="276369"/>
          </a:xfrm>
          <a:prstGeom prst="straightConnector1">
            <a:avLst/>
          </a:prstGeom>
          <a:noFill/>
          <a:ln w="9528" cap="flat">
            <a:solidFill>
              <a:srgbClr val="B268D1"/>
            </a:solidFill>
            <a:prstDash val="solid"/>
            <a:tailEnd type="arrow"/>
          </a:ln>
        </p:spPr>
      </p:cxnSp>
      <p:grpSp>
        <p:nvGrpSpPr>
          <p:cNvPr id="15" name="Group 4">
            <a:extLst>
              <a:ext uri="{FF2B5EF4-FFF2-40B4-BE49-F238E27FC236}">
                <a16:creationId xmlns:a16="http://schemas.microsoft.com/office/drawing/2014/main" id="{913F8ACE-A131-163C-52E0-E1D8166CF5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63738" y="1516063"/>
            <a:ext cx="2600324" cy="2744788"/>
            <a:chOff x="1237" y="955"/>
            <a:chExt cx="1638" cy="1729"/>
          </a:xfrm>
        </p:grpSpPr>
        <p:grpSp>
          <p:nvGrpSpPr>
            <p:cNvPr id="17" name="Group 205">
              <a:extLst>
                <a:ext uri="{FF2B5EF4-FFF2-40B4-BE49-F238E27FC236}">
                  <a16:creationId xmlns:a16="http://schemas.microsoft.com/office/drawing/2014/main" id="{2258DC1A-22AF-DAC4-6FA4-0813BDE838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7" y="955"/>
              <a:ext cx="1635" cy="1719"/>
              <a:chOff x="1237" y="955"/>
              <a:chExt cx="1635" cy="1719"/>
            </a:xfrm>
          </p:grpSpPr>
          <p:sp>
            <p:nvSpPr>
              <p:cNvPr id="1224" name="Freeform 5">
                <a:extLst>
                  <a:ext uri="{FF2B5EF4-FFF2-40B4-BE49-F238E27FC236}">
                    <a16:creationId xmlns:a16="http://schemas.microsoft.com/office/drawing/2014/main" id="{B0F09CA4-120B-6610-F765-F47580C6D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1728"/>
                <a:ext cx="745" cy="573"/>
              </a:xfrm>
              <a:custGeom>
                <a:avLst/>
                <a:gdLst>
                  <a:gd name="T0" fmla="*/ 248 w 477"/>
                  <a:gd name="T1" fmla="*/ 176 h 367"/>
                  <a:gd name="T2" fmla="*/ 183 w 477"/>
                  <a:gd name="T3" fmla="*/ 152 h 367"/>
                  <a:gd name="T4" fmla="*/ 75 w 477"/>
                  <a:gd name="T5" fmla="*/ 144 h 367"/>
                  <a:gd name="T6" fmla="*/ 31 w 477"/>
                  <a:gd name="T7" fmla="*/ 170 h 367"/>
                  <a:gd name="T8" fmla="*/ 8 w 477"/>
                  <a:gd name="T9" fmla="*/ 134 h 367"/>
                  <a:gd name="T10" fmla="*/ 56 w 477"/>
                  <a:gd name="T11" fmla="*/ 85 h 367"/>
                  <a:gd name="T12" fmla="*/ 70 w 477"/>
                  <a:gd name="T13" fmla="*/ 2 h 367"/>
                  <a:gd name="T14" fmla="*/ 119 w 477"/>
                  <a:gd name="T15" fmla="*/ 2 h 367"/>
                  <a:gd name="T16" fmla="*/ 136 w 477"/>
                  <a:gd name="T17" fmla="*/ 72 h 367"/>
                  <a:gd name="T18" fmla="*/ 206 w 477"/>
                  <a:gd name="T19" fmla="*/ 110 h 367"/>
                  <a:gd name="T20" fmla="*/ 259 w 477"/>
                  <a:gd name="T21" fmla="*/ 140 h 367"/>
                  <a:gd name="T22" fmla="*/ 305 w 477"/>
                  <a:gd name="T23" fmla="*/ 112 h 367"/>
                  <a:gd name="T24" fmla="*/ 313 w 477"/>
                  <a:gd name="T25" fmla="*/ 85 h 367"/>
                  <a:gd name="T26" fmla="*/ 318 w 477"/>
                  <a:gd name="T27" fmla="*/ 96 h 367"/>
                  <a:gd name="T28" fmla="*/ 320 w 477"/>
                  <a:gd name="T29" fmla="*/ 131 h 367"/>
                  <a:gd name="T30" fmla="*/ 342 w 477"/>
                  <a:gd name="T31" fmla="*/ 101 h 367"/>
                  <a:gd name="T32" fmla="*/ 357 w 477"/>
                  <a:gd name="T33" fmla="*/ 79 h 367"/>
                  <a:gd name="T34" fmla="*/ 354 w 477"/>
                  <a:gd name="T35" fmla="*/ 103 h 367"/>
                  <a:gd name="T36" fmla="*/ 363 w 477"/>
                  <a:gd name="T37" fmla="*/ 122 h 367"/>
                  <a:gd name="T38" fmla="*/ 429 w 477"/>
                  <a:gd name="T39" fmla="*/ 113 h 367"/>
                  <a:gd name="T40" fmla="*/ 470 w 477"/>
                  <a:gd name="T41" fmla="*/ 102 h 367"/>
                  <a:gd name="T42" fmla="*/ 456 w 477"/>
                  <a:gd name="T43" fmla="*/ 121 h 367"/>
                  <a:gd name="T44" fmla="*/ 408 w 477"/>
                  <a:gd name="T45" fmla="*/ 127 h 367"/>
                  <a:gd name="T46" fmla="*/ 429 w 477"/>
                  <a:gd name="T47" fmla="*/ 138 h 367"/>
                  <a:gd name="T48" fmla="*/ 417 w 477"/>
                  <a:gd name="T49" fmla="*/ 148 h 367"/>
                  <a:gd name="T50" fmla="*/ 355 w 477"/>
                  <a:gd name="T51" fmla="*/ 139 h 367"/>
                  <a:gd name="T52" fmla="*/ 328 w 477"/>
                  <a:gd name="T53" fmla="*/ 151 h 367"/>
                  <a:gd name="T54" fmla="*/ 314 w 477"/>
                  <a:gd name="T55" fmla="*/ 148 h 367"/>
                  <a:gd name="T56" fmla="*/ 313 w 477"/>
                  <a:gd name="T57" fmla="*/ 163 h 367"/>
                  <a:gd name="T58" fmla="*/ 278 w 477"/>
                  <a:gd name="T59" fmla="*/ 161 h 367"/>
                  <a:gd name="T60" fmla="*/ 303 w 477"/>
                  <a:gd name="T61" fmla="*/ 197 h 367"/>
                  <a:gd name="T62" fmla="*/ 290 w 477"/>
                  <a:gd name="T63" fmla="*/ 202 h 367"/>
                  <a:gd name="T64" fmla="*/ 328 w 477"/>
                  <a:gd name="T65" fmla="*/ 236 h 367"/>
                  <a:gd name="T66" fmla="*/ 330 w 477"/>
                  <a:gd name="T67" fmla="*/ 248 h 367"/>
                  <a:gd name="T68" fmla="*/ 353 w 477"/>
                  <a:gd name="T69" fmla="*/ 247 h 367"/>
                  <a:gd name="T70" fmla="*/ 342 w 477"/>
                  <a:gd name="T71" fmla="*/ 258 h 367"/>
                  <a:gd name="T72" fmla="*/ 323 w 477"/>
                  <a:gd name="T73" fmla="*/ 263 h 367"/>
                  <a:gd name="T74" fmla="*/ 306 w 477"/>
                  <a:gd name="T75" fmla="*/ 254 h 367"/>
                  <a:gd name="T76" fmla="*/ 329 w 477"/>
                  <a:gd name="T77" fmla="*/ 294 h 367"/>
                  <a:gd name="T78" fmla="*/ 330 w 477"/>
                  <a:gd name="T79" fmla="*/ 301 h 367"/>
                  <a:gd name="T80" fmla="*/ 313 w 477"/>
                  <a:gd name="T81" fmla="*/ 344 h 367"/>
                  <a:gd name="T82" fmla="*/ 308 w 477"/>
                  <a:gd name="T83" fmla="*/ 365 h 367"/>
                  <a:gd name="T84" fmla="*/ 299 w 477"/>
                  <a:gd name="T85" fmla="*/ 337 h 367"/>
                  <a:gd name="T86" fmla="*/ 293 w 477"/>
                  <a:gd name="T87" fmla="*/ 341 h 367"/>
                  <a:gd name="T88" fmla="*/ 284 w 477"/>
                  <a:gd name="T89" fmla="*/ 344 h 367"/>
                  <a:gd name="T90" fmla="*/ 273 w 477"/>
                  <a:gd name="T91" fmla="*/ 354 h 367"/>
                  <a:gd name="T92" fmla="*/ 289 w 477"/>
                  <a:gd name="T93" fmla="*/ 329 h 367"/>
                  <a:gd name="T94" fmla="*/ 294 w 477"/>
                  <a:gd name="T95" fmla="*/ 283 h 367"/>
                  <a:gd name="T96" fmla="*/ 294 w 477"/>
                  <a:gd name="T97" fmla="*/ 268 h 367"/>
                  <a:gd name="T98" fmla="*/ 287 w 477"/>
                  <a:gd name="T99" fmla="*/ 241 h 367"/>
                  <a:gd name="T100" fmla="*/ 282 w 477"/>
                  <a:gd name="T101" fmla="*/ 227 h 367"/>
                  <a:gd name="T102" fmla="*/ 269 w 477"/>
                  <a:gd name="T103" fmla="*/ 23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7" h="367">
                    <a:moveTo>
                      <a:pt x="271" y="211"/>
                    </a:moveTo>
                    <a:cubicBezTo>
                      <a:pt x="270" y="209"/>
                      <a:pt x="269" y="208"/>
                      <a:pt x="267" y="207"/>
                    </a:cubicBezTo>
                    <a:cubicBezTo>
                      <a:pt x="265" y="203"/>
                      <a:pt x="261" y="200"/>
                      <a:pt x="259" y="195"/>
                    </a:cubicBezTo>
                    <a:cubicBezTo>
                      <a:pt x="258" y="192"/>
                      <a:pt x="256" y="189"/>
                      <a:pt x="254" y="186"/>
                    </a:cubicBezTo>
                    <a:cubicBezTo>
                      <a:pt x="250" y="184"/>
                      <a:pt x="249" y="180"/>
                      <a:pt x="248" y="176"/>
                    </a:cubicBezTo>
                    <a:cubicBezTo>
                      <a:pt x="248" y="173"/>
                      <a:pt x="246" y="171"/>
                      <a:pt x="243" y="170"/>
                    </a:cubicBezTo>
                    <a:cubicBezTo>
                      <a:pt x="235" y="168"/>
                      <a:pt x="228" y="165"/>
                      <a:pt x="220" y="163"/>
                    </a:cubicBezTo>
                    <a:cubicBezTo>
                      <a:pt x="214" y="162"/>
                      <a:pt x="208" y="159"/>
                      <a:pt x="202" y="160"/>
                    </a:cubicBezTo>
                    <a:cubicBezTo>
                      <a:pt x="197" y="160"/>
                      <a:pt x="193" y="157"/>
                      <a:pt x="190" y="155"/>
                    </a:cubicBezTo>
                    <a:cubicBezTo>
                      <a:pt x="188" y="153"/>
                      <a:pt x="186" y="152"/>
                      <a:pt x="183" y="152"/>
                    </a:cubicBezTo>
                    <a:cubicBezTo>
                      <a:pt x="171" y="153"/>
                      <a:pt x="160" y="150"/>
                      <a:pt x="152" y="140"/>
                    </a:cubicBezTo>
                    <a:cubicBezTo>
                      <a:pt x="150" y="138"/>
                      <a:pt x="147" y="137"/>
                      <a:pt x="144" y="137"/>
                    </a:cubicBezTo>
                    <a:cubicBezTo>
                      <a:pt x="132" y="137"/>
                      <a:pt x="122" y="133"/>
                      <a:pt x="114" y="125"/>
                    </a:cubicBezTo>
                    <a:cubicBezTo>
                      <a:pt x="108" y="121"/>
                      <a:pt x="104" y="121"/>
                      <a:pt x="100" y="127"/>
                    </a:cubicBezTo>
                    <a:cubicBezTo>
                      <a:pt x="94" y="136"/>
                      <a:pt x="85" y="141"/>
                      <a:pt x="75" y="144"/>
                    </a:cubicBezTo>
                    <a:cubicBezTo>
                      <a:pt x="71" y="145"/>
                      <a:pt x="68" y="147"/>
                      <a:pt x="66" y="151"/>
                    </a:cubicBezTo>
                    <a:cubicBezTo>
                      <a:pt x="61" y="160"/>
                      <a:pt x="52" y="163"/>
                      <a:pt x="43" y="167"/>
                    </a:cubicBezTo>
                    <a:cubicBezTo>
                      <a:pt x="42" y="167"/>
                      <a:pt x="42" y="167"/>
                      <a:pt x="41" y="167"/>
                    </a:cubicBezTo>
                    <a:cubicBezTo>
                      <a:pt x="40" y="167"/>
                      <a:pt x="40" y="167"/>
                      <a:pt x="39" y="167"/>
                    </a:cubicBezTo>
                    <a:cubicBezTo>
                      <a:pt x="36" y="167"/>
                      <a:pt x="34" y="168"/>
                      <a:pt x="31" y="170"/>
                    </a:cubicBezTo>
                    <a:cubicBezTo>
                      <a:pt x="30" y="167"/>
                      <a:pt x="28" y="166"/>
                      <a:pt x="25" y="164"/>
                    </a:cubicBezTo>
                    <a:cubicBezTo>
                      <a:pt x="21" y="162"/>
                      <a:pt x="18" y="159"/>
                      <a:pt x="16" y="155"/>
                    </a:cubicBezTo>
                    <a:cubicBezTo>
                      <a:pt x="13" y="150"/>
                      <a:pt x="10" y="145"/>
                      <a:pt x="5" y="142"/>
                    </a:cubicBezTo>
                    <a:cubicBezTo>
                      <a:pt x="3" y="141"/>
                      <a:pt x="0" y="139"/>
                      <a:pt x="3" y="136"/>
                    </a:cubicBezTo>
                    <a:cubicBezTo>
                      <a:pt x="4" y="135"/>
                      <a:pt x="6" y="135"/>
                      <a:pt x="8" y="134"/>
                    </a:cubicBezTo>
                    <a:cubicBezTo>
                      <a:pt x="9" y="134"/>
                      <a:pt x="9" y="134"/>
                      <a:pt x="10" y="132"/>
                    </a:cubicBezTo>
                    <a:cubicBezTo>
                      <a:pt x="10" y="123"/>
                      <a:pt x="17" y="118"/>
                      <a:pt x="23" y="113"/>
                    </a:cubicBezTo>
                    <a:cubicBezTo>
                      <a:pt x="27" y="110"/>
                      <a:pt x="32" y="108"/>
                      <a:pt x="36" y="107"/>
                    </a:cubicBezTo>
                    <a:cubicBezTo>
                      <a:pt x="37" y="106"/>
                      <a:pt x="39" y="106"/>
                      <a:pt x="39" y="105"/>
                    </a:cubicBezTo>
                    <a:cubicBezTo>
                      <a:pt x="42" y="96"/>
                      <a:pt x="48" y="90"/>
                      <a:pt x="56" y="85"/>
                    </a:cubicBezTo>
                    <a:cubicBezTo>
                      <a:pt x="61" y="81"/>
                      <a:pt x="67" y="79"/>
                      <a:pt x="74" y="78"/>
                    </a:cubicBezTo>
                    <a:cubicBezTo>
                      <a:pt x="79" y="78"/>
                      <a:pt x="79" y="73"/>
                      <a:pt x="78" y="70"/>
                    </a:cubicBezTo>
                    <a:cubicBezTo>
                      <a:pt x="78" y="63"/>
                      <a:pt x="78" y="56"/>
                      <a:pt x="74" y="49"/>
                    </a:cubicBezTo>
                    <a:cubicBezTo>
                      <a:pt x="69" y="40"/>
                      <a:pt x="67" y="31"/>
                      <a:pt x="67" y="21"/>
                    </a:cubicBezTo>
                    <a:cubicBezTo>
                      <a:pt x="66" y="15"/>
                      <a:pt x="67" y="8"/>
                      <a:pt x="70" y="2"/>
                    </a:cubicBezTo>
                    <a:cubicBezTo>
                      <a:pt x="74" y="0"/>
                      <a:pt x="78" y="2"/>
                      <a:pt x="81" y="5"/>
                    </a:cubicBezTo>
                    <a:cubicBezTo>
                      <a:pt x="83" y="6"/>
                      <a:pt x="85" y="7"/>
                      <a:pt x="86" y="8"/>
                    </a:cubicBezTo>
                    <a:cubicBezTo>
                      <a:pt x="90" y="10"/>
                      <a:pt x="93" y="10"/>
                      <a:pt x="97" y="8"/>
                    </a:cubicBezTo>
                    <a:cubicBezTo>
                      <a:pt x="100" y="7"/>
                      <a:pt x="104" y="5"/>
                      <a:pt x="107" y="4"/>
                    </a:cubicBezTo>
                    <a:cubicBezTo>
                      <a:pt x="111" y="2"/>
                      <a:pt x="115" y="1"/>
                      <a:pt x="119" y="2"/>
                    </a:cubicBezTo>
                    <a:cubicBezTo>
                      <a:pt x="122" y="3"/>
                      <a:pt x="124" y="0"/>
                      <a:pt x="127" y="0"/>
                    </a:cubicBezTo>
                    <a:cubicBezTo>
                      <a:pt x="133" y="14"/>
                      <a:pt x="133" y="28"/>
                      <a:pt x="130" y="42"/>
                    </a:cubicBezTo>
                    <a:cubicBezTo>
                      <a:pt x="129" y="46"/>
                      <a:pt x="129" y="51"/>
                      <a:pt x="130" y="55"/>
                    </a:cubicBezTo>
                    <a:cubicBezTo>
                      <a:pt x="131" y="60"/>
                      <a:pt x="132" y="64"/>
                      <a:pt x="132" y="68"/>
                    </a:cubicBezTo>
                    <a:cubicBezTo>
                      <a:pt x="132" y="71"/>
                      <a:pt x="133" y="72"/>
                      <a:pt x="136" y="72"/>
                    </a:cubicBezTo>
                    <a:cubicBezTo>
                      <a:pt x="147" y="73"/>
                      <a:pt x="156" y="77"/>
                      <a:pt x="164" y="84"/>
                    </a:cubicBezTo>
                    <a:cubicBezTo>
                      <a:pt x="166" y="86"/>
                      <a:pt x="168" y="87"/>
                      <a:pt x="169" y="90"/>
                    </a:cubicBezTo>
                    <a:cubicBezTo>
                      <a:pt x="169" y="92"/>
                      <a:pt x="171" y="92"/>
                      <a:pt x="172" y="92"/>
                    </a:cubicBezTo>
                    <a:cubicBezTo>
                      <a:pt x="185" y="93"/>
                      <a:pt x="196" y="98"/>
                      <a:pt x="204" y="109"/>
                    </a:cubicBezTo>
                    <a:cubicBezTo>
                      <a:pt x="205" y="110"/>
                      <a:pt x="205" y="110"/>
                      <a:pt x="206" y="110"/>
                    </a:cubicBezTo>
                    <a:cubicBezTo>
                      <a:pt x="216" y="111"/>
                      <a:pt x="225" y="114"/>
                      <a:pt x="230" y="123"/>
                    </a:cubicBezTo>
                    <a:cubicBezTo>
                      <a:pt x="231" y="125"/>
                      <a:pt x="232" y="124"/>
                      <a:pt x="234" y="125"/>
                    </a:cubicBezTo>
                    <a:cubicBezTo>
                      <a:pt x="240" y="125"/>
                      <a:pt x="244" y="128"/>
                      <a:pt x="246" y="134"/>
                    </a:cubicBezTo>
                    <a:cubicBezTo>
                      <a:pt x="247" y="135"/>
                      <a:pt x="248" y="135"/>
                      <a:pt x="249" y="135"/>
                    </a:cubicBezTo>
                    <a:cubicBezTo>
                      <a:pt x="253" y="136"/>
                      <a:pt x="256" y="137"/>
                      <a:pt x="259" y="140"/>
                    </a:cubicBezTo>
                    <a:cubicBezTo>
                      <a:pt x="261" y="141"/>
                      <a:pt x="262" y="141"/>
                      <a:pt x="264" y="140"/>
                    </a:cubicBezTo>
                    <a:cubicBezTo>
                      <a:pt x="267" y="139"/>
                      <a:pt x="271" y="137"/>
                      <a:pt x="274" y="136"/>
                    </a:cubicBezTo>
                    <a:cubicBezTo>
                      <a:pt x="282" y="135"/>
                      <a:pt x="285" y="129"/>
                      <a:pt x="289" y="124"/>
                    </a:cubicBezTo>
                    <a:cubicBezTo>
                      <a:pt x="290" y="123"/>
                      <a:pt x="290" y="121"/>
                      <a:pt x="293" y="121"/>
                    </a:cubicBezTo>
                    <a:cubicBezTo>
                      <a:pt x="299" y="121"/>
                      <a:pt x="303" y="117"/>
                      <a:pt x="305" y="112"/>
                    </a:cubicBezTo>
                    <a:cubicBezTo>
                      <a:pt x="309" y="103"/>
                      <a:pt x="310" y="94"/>
                      <a:pt x="308" y="85"/>
                    </a:cubicBezTo>
                    <a:cubicBezTo>
                      <a:pt x="307" y="84"/>
                      <a:pt x="308" y="82"/>
                      <a:pt x="309" y="81"/>
                    </a:cubicBezTo>
                    <a:cubicBezTo>
                      <a:pt x="309" y="80"/>
                      <a:pt x="309" y="80"/>
                      <a:pt x="310" y="80"/>
                    </a:cubicBezTo>
                    <a:cubicBezTo>
                      <a:pt x="312" y="82"/>
                      <a:pt x="312" y="83"/>
                      <a:pt x="313" y="85"/>
                    </a:cubicBezTo>
                    <a:cubicBezTo>
                      <a:pt x="313" y="86"/>
                      <a:pt x="313" y="85"/>
                      <a:pt x="313" y="85"/>
                    </a:cubicBezTo>
                    <a:cubicBezTo>
                      <a:pt x="313" y="91"/>
                      <a:pt x="314" y="94"/>
                      <a:pt x="319" y="89"/>
                    </a:cubicBezTo>
                    <a:cubicBezTo>
                      <a:pt x="321" y="87"/>
                      <a:pt x="323" y="87"/>
                      <a:pt x="325" y="86"/>
                    </a:cubicBezTo>
                    <a:cubicBezTo>
                      <a:pt x="326" y="86"/>
                      <a:pt x="328" y="86"/>
                      <a:pt x="329" y="87"/>
                    </a:cubicBezTo>
                    <a:cubicBezTo>
                      <a:pt x="330" y="89"/>
                      <a:pt x="329" y="90"/>
                      <a:pt x="327" y="91"/>
                    </a:cubicBezTo>
                    <a:cubicBezTo>
                      <a:pt x="325" y="93"/>
                      <a:pt x="321" y="94"/>
                      <a:pt x="318" y="96"/>
                    </a:cubicBezTo>
                    <a:cubicBezTo>
                      <a:pt x="315" y="97"/>
                      <a:pt x="313" y="99"/>
                      <a:pt x="312" y="104"/>
                    </a:cubicBezTo>
                    <a:cubicBezTo>
                      <a:pt x="312" y="111"/>
                      <a:pt x="309" y="118"/>
                      <a:pt x="307" y="124"/>
                    </a:cubicBezTo>
                    <a:cubicBezTo>
                      <a:pt x="307" y="126"/>
                      <a:pt x="306" y="127"/>
                      <a:pt x="306" y="128"/>
                    </a:cubicBezTo>
                    <a:cubicBezTo>
                      <a:pt x="305" y="131"/>
                      <a:pt x="306" y="131"/>
                      <a:pt x="308" y="131"/>
                    </a:cubicBezTo>
                    <a:cubicBezTo>
                      <a:pt x="312" y="130"/>
                      <a:pt x="316" y="132"/>
                      <a:pt x="320" y="131"/>
                    </a:cubicBezTo>
                    <a:cubicBezTo>
                      <a:pt x="323" y="130"/>
                      <a:pt x="324" y="129"/>
                      <a:pt x="323" y="126"/>
                    </a:cubicBezTo>
                    <a:cubicBezTo>
                      <a:pt x="322" y="125"/>
                      <a:pt x="322" y="123"/>
                      <a:pt x="321" y="122"/>
                    </a:cubicBezTo>
                    <a:cubicBezTo>
                      <a:pt x="321" y="118"/>
                      <a:pt x="322" y="116"/>
                      <a:pt x="326" y="116"/>
                    </a:cubicBezTo>
                    <a:cubicBezTo>
                      <a:pt x="333" y="116"/>
                      <a:pt x="336" y="113"/>
                      <a:pt x="339" y="108"/>
                    </a:cubicBezTo>
                    <a:cubicBezTo>
                      <a:pt x="340" y="106"/>
                      <a:pt x="341" y="104"/>
                      <a:pt x="342" y="101"/>
                    </a:cubicBezTo>
                    <a:cubicBezTo>
                      <a:pt x="344" y="98"/>
                      <a:pt x="344" y="95"/>
                      <a:pt x="342" y="92"/>
                    </a:cubicBezTo>
                    <a:cubicBezTo>
                      <a:pt x="341" y="91"/>
                      <a:pt x="341" y="90"/>
                      <a:pt x="341" y="89"/>
                    </a:cubicBezTo>
                    <a:cubicBezTo>
                      <a:pt x="344" y="87"/>
                      <a:pt x="344" y="90"/>
                      <a:pt x="346" y="91"/>
                    </a:cubicBezTo>
                    <a:cubicBezTo>
                      <a:pt x="344" y="87"/>
                      <a:pt x="343" y="83"/>
                      <a:pt x="347" y="80"/>
                    </a:cubicBezTo>
                    <a:cubicBezTo>
                      <a:pt x="350" y="77"/>
                      <a:pt x="353" y="77"/>
                      <a:pt x="357" y="79"/>
                    </a:cubicBezTo>
                    <a:cubicBezTo>
                      <a:pt x="357" y="80"/>
                      <a:pt x="357" y="81"/>
                      <a:pt x="356" y="81"/>
                    </a:cubicBezTo>
                    <a:cubicBezTo>
                      <a:pt x="355" y="82"/>
                      <a:pt x="354" y="82"/>
                      <a:pt x="353" y="82"/>
                    </a:cubicBezTo>
                    <a:cubicBezTo>
                      <a:pt x="350" y="83"/>
                      <a:pt x="348" y="85"/>
                      <a:pt x="350" y="88"/>
                    </a:cubicBezTo>
                    <a:cubicBezTo>
                      <a:pt x="352" y="91"/>
                      <a:pt x="353" y="94"/>
                      <a:pt x="352" y="98"/>
                    </a:cubicBezTo>
                    <a:cubicBezTo>
                      <a:pt x="351" y="100"/>
                      <a:pt x="353" y="102"/>
                      <a:pt x="354" y="103"/>
                    </a:cubicBezTo>
                    <a:cubicBezTo>
                      <a:pt x="356" y="104"/>
                      <a:pt x="357" y="103"/>
                      <a:pt x="358" y="102"/>
                    </a:cubicBezTo>
                    <a:cubicBezTo>
                      <a:pt x="360" y="101"/>
                      <a:pt x="362" y="100"/>
                      <a:pt x="362" y="103"/>
                    </a:cubicBezTo>
                    <a:cubicBezTo>
                      <a:pt x="358" y="107"/>
                      <a:pt x="359" y="113"/>
                      <a:pt x="356" y="118"/>
                    </a:cubicBezTo>
                    <a:cubicBezTo>
                      <a:pt x="355" y="119"/>
                      <a:pt x="355" y="122"/>
                      <a:pt x="356" y="123"/>
                    </a:cubicBezTo>
                    <a:cubicBezTo>
                      <a:pt x="358" y="124"/>
                      <a:pt x="360" y="122"/>
                      <a:pt x="363" y="122"/>
                    </a:cubicBezTo>
                    <a:cubicBezTo>
                      <a:pt x="370" y="119"/>
                      <a:pt x="379" y="119"/>
                      <a:pt x="387" y="116"/>
                    </a:cubicBezTo>
                    <a:cubicBezTo>
                      <a:pt x="387" y="116"/>
                      <a:pt x="387" y="116"/>
                      <a:pt x="388" y="116"/>
                    </a:cubicBezTo>
                    <a:cubicBezTo>
                      <a:pt x="398" y="113"/>
                      <a:pt x="409" y="113"/>
                      <a:pt x="419" y="112"/>
                    </a:cubicBezTo>
                    <a:cubicBezTo>
                      <a:pt x="419" y="113"/>
                      <a:pt x="420" y="113"/>
                      <a:pt x="420" y="113"/>
                    </a:cubicBezTo>
                    <a:cubicBezTo>
                      <a:pt x="423" y="114"/>
                      <a:pt x="426" y="113"/>
                      <a:pt x="429" y="113"/>
                    </a:cubicBezTo>
                    <a:cubicBezTo>
                      <a:pt x="430" y="113"/>
                      <a:pt x="431" y="113"/>
                      <a:pt x="432" y="113"/>
                    </a:cubicBezTo>
                    <a:cubicBezTo>
                      <a:pt x="433" y="113"/>
                      <a:pt x="434" y="113"/>
                      <a:pt x="435" y="114"/>
                    </a:cubicBezTo>
                    <a:cubicBezTo>
                      <a:pt x="440" y="115"/>
                      <a:pt x="445" y="114"/>
                      <a:pt x="450" y="115"/>
                    </a:cubicBezTo>
                    <a:cubicBezTo>
                      <a:pt x="451" y="115"/>
                      <a:pt x="452" y="115"/>
                      <a:pt x="452" y="115"/>
                    </a:cubicBezTo>
                    <a:cubicBezTo>
                      <a:pt x="458" y="110"/>
                      <a:pt x="466" y="108"/>
                      <a:pt x="470" y="102"/>
                    </a:cubicBezTo>
                    <a:cubicBezTo>
                      <a:pt x="471" y="101"/>
                      <a:pt x="472" y="100"/>
                      <a:pt x="472" y="99"/>
                    </a:cubicBezTo>
                    <a:cubicBezTo>
                      <a:pt x="473" y="98"/>
                      <a:pt x="473" y="97"/>
                      <a:pt x="475" y="97"/>
                    </a:cubicBezTo>
                    <a:cubicBezTo>
                      <a:pt x="476" y="97"/>
                      <a:pt x="477" y="98"/>
                      <a:pt x="477" y="100"/>
                    </a:cubicBezTo>
                    <a:cubicBezTo>
                      <a:pt x="472" y="106"/>
                      <a:pt x="466" y="112"/>
                      <a:pt x="459" y="115"/>
                    </a:cubicBezTo>
                    <a:cubicBezTo>
                      <a:pt x="457" y="117"/>
                      <a:pt x="456" y="119"/>
                      <a:pt x="456" y="121"/>
                    </a:cubicBezTo>
                    <a:cubicBezTo>
                      <a:pt x="455" y="123"/>
                      <a:pt x="454" y="124"/>
                      <a:pt x="452" y="124"/>
                    </a:cubicBezTo>
                    <a:cubicBezTo>
                      <a:pt x="446" y="126"/>
                      <a:pt x="439" y="125"/>
                      <a:pt x="433" y="125"/>
                    </a:cubicBezTo>
                    <a:cubicBezTo>
                      <a:pt x="423" y="124"/>
                      <a:pt x="414" y="124"/>
                      <a:pt x="404" y="127"/>
                    </a:cubicBezTo>
                    <a:cubicBezTo>
                      <a:pt x="397" y="129"/>
                      <a:pt x="389" y="131"/>
                      <a:pt x="382" y="132"/>
                    </a:cubicBezTo>
                    <a:cubicBezTo>
                      <a:pt x="391" y="131"/>
                      <a:pt x="400" y="131"/>
                      <a:pt x="408" y="127"/>
                    </a:cubicBezTo>
                    <a:cubicBezTo>
                      <a:pt x="411" y="130"/>
                      <a:pt x="409" y="131"/>
                      <a:pt x="407" y="132"/>
                    </a:cubicBezTo>
                    <a:cubicBezTo>
                      <a:pt x="406" y="133"/>
                      <a:pt x="404" y="133"/>
                      <a:pt x="404" y="135"/>
                    </a:cubicBezTo>
                    <a:cubicBezTo>
                      <a:pt x="405" y="137"/>
                      <a:pt x="407" y="138"/>
                      <a:pt x="409" y="138"/>
                    </a:cubicBezTo>
                    <a:cubicBezTo>
                      <a:pt x="413" y="137"/>
                      <a:pt x="417" y="139"/>
                      <a:pt x="421" y="141"/>
                    </a:cubicBezTo>
                    <a:cubicBezTo>
                      <a:pt x="424" y="143"/>
                      <a:pt x="427" y="141"/>
                      <a:pt x="429" y="138"/>
                    </a:cubicBezTo>
                    <a:cubicBezTo>
                      <a:pt x="430" y="137"/>
                      <a:pt x="430" y="135"/>
                      <a:pt x="432" y="135"/>
                    </a:cubicBezTo>
                    <a:cubicBezTo>
                      <a:pt x="435" y="136"/>
                      <a:pt x="434" y="138"/>
                      <a:pt x="433" y="140"/>
                    </a:cubicBezTo>
                    <a:cubicBezTo>
                      <a:pt x="427" y="147"/>
                      <a:pt x="424" y="148"/>
                      <a:pt x="415" y="143"/>
                    </a:cubicBezTo>
                    <a:cubicBezTo>
                      <a:pt x="414" y="143"/>
                      <a:pt x="414" y="143"/>
                      <a:pt x="415" y="144"/>
                    </a:cubicBezTo>
                    <a:cubicBezTo>
                      <a:pt x="416" y="145"/>
                      <a:pt x="418" y="146"/>
                      <a:pt x="417" y="148"/>
                    </a:cubicBezTo>
                    <a:cubicBezTo>
                      <a:pt x="415" y="150"/>
                      <a:pt x="413" y="148"/>
                      <a:pt x="412" y="147"/>
                    </a:cubicBezTo>
                    <a:cubicBezTo>
                      <a:pt x="406" y="144"/>
                      <a:pt x="402" y="140"/>
                      <a:pt x="397" y="137"/>
                    </a:cubicBezTo>
                    <a:cubicBezTo>
                      <a:pt x="395" y="136"/>
                      <a:pt x="393" y="135"/>
                      <a:pt x="391" y="136"/>
                    </a:cubicBezTo>
                    <a:cubicBezTo>
                      <a:pt x="388" y="137"/>
                      <a:pt x="385" y="138"/>
                      <a:pt x="382" y="137"/>
                    </a:cubicBezTo>
                    <a:cubicBezTo>
                      <a:pt x="373" y="134"/>
                      <a:pt x="364" y="136"/>
                      <a:pt x="355" y="139"/>
                    </a:cubicBezTo>
                    <a:cubicBezTo>
                      <a:pt x="352" y="140"/>
                      <a:pt x="348" y="140"/>
                      <a:pt x="344" y="141"/>
                    </a:cubicBezTo>
                    <a:cubicBezTo>
                      <a:pt x="340" y="142"/>
                      <a:pt x="336" y="142"/>
                      <a:pt x="333" y="144"/>
                    </a:cubicBezTo>
                    <a:cubicBezTo>
                      <a:pt x="329" y="145"/>
                      <a:pt x="326" y="145"/>
                      <a:pt x="323" y="145"/>
                    </a:cubicBezTo>
                    <a:cubicBezTo>
                      <a:pt x="324" y="146"/>
                      <a:pt x="327" y="145"/>
                      <a:pt x="327" y="148"/>
                    </a:cubicBezTo>
                    <a:cubicBezTo>
                      <a:pt x="327" y="150"/>
                      <a:pt x="327" y="150"/>
                      <a:pt x="328" y="151"/>
                    </a:cubicBezTo>
                    <a:cubicBezTo>
                      <a:pt x="334" y="156"/>
                      <a:pt x="342" y="159"/>
                      <a:pt x="348" y="164"/>
                    </a:cubicBezTo>
                    <a:cubicBezTo>
                      <a:pt x="349" y="165"/>
                      <a:pt x="350" y="166"/>
                      <a:pt x="348" y="167"/>
                    </a:cubicBezTo>
                    <a:cubicBezTo>
                      <a:pt x="347" y="168"/>
                      <a:pt x="346" y="168"/>
                      <a:pt x="345" y="167"/>
                    </a:cubicBezTo>
                    <a:cubicBezTo>
                      <a:pt x="336" y="162"/>
                      <a:pt x="327" y="157"/>
                      <a:pt x="319" y="150"/>
                    </a:cubicBezTo>
                    <a:cubicBezTo>
                      <a:pt x="318" y="148"/>
                      <a:pt x="316" y="147"/>
                      <a:pt x="314" y="148"/>
                    </a:cubicBezTo>
                    <a:cubicBezTo>
                      <a:pt x="312" y="148"/>
                      <a:pt x="310" y="148"/>
                      <a:pt x="309" y="149"/>
                    </a:cubicBezTo>
                    <a:cubicBezTo>
                      <a:pt x="309" y="151"/>
                      <a:pt x="310" y="151"/>
                      <a:pt x="311" y="152"/>
                    </a:cubicBezTo>
                    <a:cubicBezTo>
                      <a:pt x="313" y="154"/>
                      <a:pt x="315" y="156"/>
                      <a:pt x="316" y="158"/>
                    </a:cubicBezTo>
                    <a:cubicBezTo>
                      <a:pt x="317" y="159"/>
                      <a:pt x="318" y="160"/>
                      <a:pt x="317" y="162"/>
                    </a:cubicBezTo>
                    <a:cubicBezTo>
                      <a:pt x="316" y="163"/>
                      <a:pt x="314" y="163"/>
                      <a:pt x="313" y="163"/>
                    </a:cubicBezTo>
                    <a:cubicBezTo>
                      <a:pt x="311" y="162"/>
                      <a:pt x="310" y="162"/>
                      <a:pt x="309" y="161"/>
                    </a:cubicBezTo>
                    <a:cubicBezTo>
                      <a:pt x="307" y="160"/>
                      <a:pt x="306" y="159"/>
                      <a:pt x="305" y="157"/>
                    </a:cubicBezTo>
                    <a:cubicBezTo>
                      <a:pt x="301" y="152"/>
                      <a:pt x="296" y="149"/>
                      <a:pt x="289" y="153"/>
                    </a:cubicBezTo>
                    <a:cubicBezTo>
                      <a:pt x="285" y="153"/>
                      <a:pt x="281" y="154"/>
                      <a:pt x="279" y="158"/>
                    </a:cubicBezTo>
                    <a:cubicBezTo>
                      <a:pt x="279" y="159"/>
                      <a:pt x="278" y="160"/>
                      <a:pt x="278" y="161"/>
                    </a:cubicBezTo>
                    <a:cubicBezTo>
                      <a:pt x="273" y="169"/>
                      <a:pt x="275" y="175"/>
                      <a:pt x="279" y="182"/>
                    </a:cubicBezTo>
                    <a:cubicBezTo>
                      <a:pt x="280" y="183"/>
                      <a:pt x="280" y="184"/>
                      <a:pt x="281" y="185"/>
                    </a:cubicBezTo>
                    <a:cubicBezTo>
                      <a:pt x="281" y="188"/>
                      <a:pt x="282" y="189"/>
                      <a:pt x="284" y="190"/>
                    </a:cubicBezTo>
                    <a:cubicBezTo>
                      <a:pt x="288" y="192"/>
                      <a:pt x="293" y="192"/>
                      <a:pt x="297" y="194"/>
                    </a:cubicBezTo>
                    <a:cubicBezTo>
                      <a:pt x="299" y="196"/>
                      <a:pt x="302" y="194"/>
                      <a:pt x="303" y="197"/>
                    </a:cubicBezTo>
                    <a:cubicBezTo>
                      <a:pt x="303" y="198"/>
                      <a:pt x="302" y="198"/>
                      <a:pt x="301" y="197"/>
                    </a:cubicBezTo>
                    <a:cubicBezTo>
                      <a:pt x="304" y="199"/>
                      <a:pt x="308" y="200"/>
                      <a:pt x="309" y="203"/>
                    </a:cubicBezTo>
                    <a:cubicBezTo>
                      <a:pt x="307" y="205"/>
                      <a:pt x="305" y="204"/>
                      <a:pt x="304" y="203"/>
                    </a:cubicBezTo>
                    <a:cubicBezTo>
                      <a:pt x="298" y="200"/>
                      <a:pt x="293" y="198"/>
                      <a:pt x="287" y="195"/>
                    </a:cubicBezTo>
                    <a:cubicBezTo>
                      <a:pt x="287" y="198"/>
                      <a:pt x="289" y="200"/>
                      <a:pt x="290" y="202"/>
                    </a:cubicBezTo>
                    <a:cubicBezTo>
                      <a:pt x="295" y="207"/>
                      <a:pt x="296" y="213"/>
                      <a:pt x="299" y="218"/>
                    </a:cubicBezTo>
                    <a:cubicBezTo>
                      <a:pt x="302" y="224"/>
                      <a:pt x="305" y="227"/>
                      <a:pt x="311" y="228"/>
                    </a:cubicBezTo>
                    <a:cubicBezTo>
                      <a:pt x="311" y="228"/>
                      <a:pt x="312" y="228"/>
                      <a:pt x="312" y="228"/>
                    </a:cubicBezTo>
                    <a:cubicBezTo>
                      <a:pt x="317" y="232"/>
                      <a:pt x="322" y="233"/>
                      <a:pt x="328" y="234"/>
                    </a:cubicBezTo>
                    <a:cubicBezTo>
                      <a:pt x="328" y="235"/>
                      <a:pt x="329" y="235"/>
                      <a:pt x="328" y="236"/>
                    </a:cubicBezTo>
                    <a:cubicBezTo>
                      <a:pt x="327" y="238"/>
                      <a:pt x="325" y="237"/>
                      <a:pt x="323" y="237"/>
                    </a:cubicBezTo>
                    <a:cubicBezTo>
                      <a:pt x="319" y="237"/>
                      <a:pt x="320" y="239"/>
                      <a:pt x="321" y="241"/>
                    </a:cubicBezTo>
                    <a:cubicBezTo>
                      <a:pt x="321" y="242"/>
                      <a:pt x="322" y="243"/>
                      <a:pt x="324" y="244"/>
                    </a:cubicBezTo>
                    <a:cubicBezTo>
                      <a:pt x="326" y="244"/>
                      <a:pt x="327" y="246"/>
                      <a:pt x="329" y="247"/>
                    </a:cubicBezTo>
                    <a:cubicBezTo>
                      <a:pt x="329" y="247"/>
                      <a:pt x="329" y="248"/>
                      <a:pt x="330" y="248"/>
                    </a:cubicBezTo>
                    <a:cubicBezTo>
                      <a:pt x="330" y="249"/>
                      <a:pt x="330" y="250"/>
                      <a:pt x="331" y="251"/>
                    </a:cubicBezTo>
                    <a:cubicBezTo>
                      <a:pt x="332" y="253"/>
                      <a:pt x="334" y="255"/>
                      <a:pt x="337" y="255"/>
                    </a:cubicBezTo>
                    <a:cubicBezTo>
                      <a:pt x="340" y="255"/>
                      <a:pt x="342" y="253"/>
                      <a:pt x="343" y="251"/>
                    </a:cubicBezTo>
                    <a:cubicBezTo>
                      <a:pt x="344" y="247"/>
                      <a:pt x="345" y="244"/>
                      <a:pt x="349" y="242"/>
                    </a:cubicBezTo>
                    <a:cubicBezTo>
                      <a:pt x="352" y="243"/>
                      <a:pt x="353" y="244"/>
                      <a:pt x="353" y="247"/>
                    </a:cubicBezTo>
                    <a:cubicBezTo>
                      <a:pt x="352" y="249"/>
                      <a:pt x="350" y="249"/>
                      <a:pt x="349" y="251"/>
                    </a:cubicBezTo>
                    <a:cubicBezTo>
                      <a:pt x="349" y="252"/>
                      <a:pt x="349" y="252"/>
                      <a:pt x="348" y="253"/>
                    </a:cubicBezTo>
                    <a:cubicBezTo>
                      <a:pt x="348" y="258"/>
                      <a:pt x="344" y="261"/>
                      <a:pt x="341" y="264"/>
                    </a:cubicBezTo>
                    <a:cubicBezTo>
                      <a:pt x="341" y="265"/>
                      <a:pt x="339" y="266"/>
                      <a:pt x="338" y="264"/>
                    </a:cubicBezTo>
                    <a:cubicBezTo>
                      <a:pt x="339" y="262"/>
                      <a:pt x="340" y="260"/>
                      <a:pt x="342" y="258"/>
                    </a:cubicBezTo>
                    <a:cubicBezTo>
                      <a:pt x="340" y="259"/>
                      <a:pt x="338" y="260"/>
                      <a:pt x="335" y="259"/>
                    </a:cubicBezTo>
                    <a:cubicBezTo>
                      <a:pt x="333" y="259"/>
                      <a:pt x="331" y="258"/>
                      <a:pt x="329" y="256"/>
                    </a:cubicBezTo>
                    <a:cubicBezTo>
                      <a:pt x="327" y="255"/>
                      <a:pt x="327" y="252"/>
                      <a:pt x="324" y="250"/>
                    </a:cubicBezTo>
                    <a:cubicBezTo>
                      <a:pt x="326" y="254"/>
                      <a:pt x="327" y="257"/>
                      <a:pt x="327" y="261"/>
                    </a:cubicBezTo>
                    <a:cubicBezTo>
                      <a:pt x="325" y="261"/>
                      <a:pt x="325" y="263"/>
                      <a:pt x="323" y="263"/>
                    </a:cubicBezTo>
                    <a:cubicBezTo>
                      <a:pt x="322" y="262"/>
                      <a:pt x="321" y="261"/>
                      <a:pt x="321" y="260"/>
                    </a:cubicBezTo>
                    <a:cubicBezTo>
                      <a:pt x="322" y="254"/>
                      <a:pt x="319" y="250"/>
                      <a:pt x="317" y="245"/>
                    </a:cubicBezTo>
                    <a:cubicBezTo>
                      <a:pt x="316" y="242"/>
                      <a:pt x="315" y="239"/>
                      <a:pt x="314" y="237"/>
                    </a:cubicBezTo>
                    <a:cubicBezTo>
                      <a:pt x="311" y="232"/>
                      <a:pt x="307" y="232"/>
                      <a:pt x="303" y="231"/>
                    </a:cubicBezTo>
                    <a:cubicBezTo>
                      <a:pt x="303" y="239"/>
                      <a:pt x="305" y="246"/>
                      <a:pt x="306" y="254"/>
                    </a:cubicBezTo>
                    <a:cubicBezTo>
                      <a:pt x="306" y="255"/>
                      <a:pt x="306" y="256"/>
                      <a:pt x="306" y="258"/>
                    </a:cubicBezTo>
                    <a:cubicBezTo>
                      <a:pt x="305" y="261"/>
                      <a:pt x="307" y="264"/>
                      <a:pt x="307" y="267"/>
                    </a:cubicBezTo>
                    <a:cubicBezTo>
                      <a:pt x="310" y="275"/>
                      <a:pt x="311" y="285"/>
                      <a:pt x="314" y="293"/>
                    </a:cubicBezTo>
                    <a:cubicBezTo>
                      <a:pt x="315" y="296"/>
                      <a:pt x="317" y="296"/>
                      <a:pt x="319" y="296"/>
                    </a:cubicBezTo>
                    <a:cubicBezTo>
                      <a:pt x="323" y="295"/>
                      <a:pt x="326" y="295"/>
                      <a:pt x="329" y="294"/>
                    </a:cubicBezTo>
                    <a:cubicBezTo>
                      <a:pt x="337" y="292"/>
                      <a:pt x="345" y="296"/>
                      <a:pt x="352" y="299"/>
                    </a:cubicBezTo>
                    <a:cubicBezTo>
                      <a:pt x="353" y="300"/>
                      <a:pt x="355" y="301"/>
                      <a:pt x="355" y="303"/>
                    </a:cubicBezTo>
                    <a:cubicBezTo>
                      <a:pt x="354" y="305"/>
                      <a:pt x="352" y="305"/>
                      <a:pt x="350" y="305"/>
                    </a:cubicBezTo>
                    <a:cubicBezTo>
                      <a:pt x="346" y="304"/>
                      <a:pt x="343" y="304"/>
                      <a:pt x="340" y="303"/>
                    </a:cubicBezTo>
                    <a:cubicBezTo>
                      <a:pt x="336" y="301"/>
                      <a:pt x="333" y="301"/>
                      <a:pt x="330" y="301"/>
                    </a:cubicBezTo>
                    <a:cubicBezTo>
                      <a:pt x="324" y="300"/>
                      <a:pt x="321" y="304"/>
                      <a:pt x="319" y="308"/>
                    </a:cubicBezTo>
                    <a:cubicBezTo>
                      <a:pt x="318" y="309"/>
                      <a:pt x="318" y="311"/>
                      <a:pt x="318" y="312"/>
                    </a:cubicBezTo>
                    <a:cubicBezTo>
                      <a:pt x="319" y="317"/>
                      <a:pt x="319" y="322"/>
                      <a:pt x="319" y="328"/>
                    </a:cubicBezTo>
                    <a:cubicBezTo>
                      <a:pt x="319" y="332"/>
                      <a:pt x="316" y="337"/>
                      <a:pt x="315" y="341"/>
                    </a:cubicBezTo>
                    <a:cubicBezTo>
                      <a:pt x="314" y="342"/>
                      <a:pt x="314" y="343"/>
                      <a:pt x="313" y="344"/>
                    </a:cubicBezTo>
                    <a:cubicBezTo>
                      <a:pt x="313" y="345"/>
                      <a:pt x="312" y="346"/>
                      <a:pt x="311" y="347"/>
                    </a:cubicBezTo>
                    <a:cubicBezTo>
                      <a:pt x="307" y="353"/>
                      <a:pt x="307" y="357"/>
                      <a:pt x="312" y="362"/>
                    </a:cubicBezTo>
                    <a:cubicBezTo>
                      <a:pt x="312" y="363"/>
                      <a:pt x="313" y="363"/>
                      <a:pt x="313" y="364"/>
                    </a:cubicBezTo>
                    <a:cubicBezTo>
                      <a:pt x="313" y="365"/>
                      <a:pt x="312" y="366"/>
                      <a:pt x="312" y="366"/>
                    </a:cubicBezTo>
                    <a:cubicBezTo>
                      <a:pt x="310" y="367"/>
                      <a:pt x="309" y="366"/>
                      <a:pt x="308" y="365"/>
                    </a:cubicBezTo>
                    <a:cubicBezTo>
                      <a:pt x="308" y="365"/>
                      <a:pt x="307" y="364"/>
                      <a:pt x="307" y="364"/>
                    </a:cubicBezTo>
                    <a:cubicBezTo>
                      <a:pt x="307" y="364"/>
                      <a:pt x="307" y="364"/>
                      <a:pt x="307" y="364"/>
                    </a:cubicBezTo>
                    <a:cubicBezTo>
                      <a:pt x="306" y="359"/>
                      <a:pt x="303" y="356"/>
                      <a:pt x="298" y="354"/>
                    </a:cubicBezTo>
                    <a:cubicBezTo>
                      <a:pt x="295" y="352"/>
                      <a:pt x="296" y="349"/>
                      <a:pt x="297" y="346"/>
                    </a:cubicBezTo>
                    <a:cubicBezTo>
                      <a:pt x="297" y="343"/>
                      <a:pt x="299" y="340"/>
                      <a:pt x="299" y="337"/>
                    </a:cubicBezTo>
                    <a:cubicBezTo>
                      <a:pt x="304" y="328"/>
                      <a:pt x="304" y="318"/>
                      <a:pt x="302" y="308"/>
                    </a:cubicBezTo>
                    <a:cubicBezTo>
                      <a:pt x="301" y="313"/>
                      <a:pt x="297" y="318"/>
                      <a:pt x="298" y="324"/>
                    </a:cubicBezTo>
                    <a:cubicBezTo>
                      <a:pt x="298" y="325"/>
                      <a:pt x="298" y="327"/>
                      <a:pt x="297" y="328"/>
                    </a:cubicBezTo>
                    <a:cubicBezTo>
                      <a:pt x="294" y="332"/>
                      <a:pt x="296" y="336"/>
                      <a:pt x="296" y="340"/>
                    </a:cubicBezTo>
                    <a:cubicBezTo>
                      <a:pt x="296" y="342"/>
                      <a:pt x="295" y="343"/>
                      <a:pt x="293" y="341"/>
                    </a:cubicBezTo>
                    <a:cubicBezTo>
                      <a:pt x="292" y="340"/>
                      <a:pt x="292" y="339"/>
                      <a:pt x="292" y="337"/>
                    </a:cubicBezTo>
                    <a:cubicBezTo>
                      <a:pt x="291" y="336"/>
                      <a:pt x="291" y="335"/>
                      <a:pt x="289" y="335"/>
                    </a:cubicBezTo>
                    <a:cubicBezTo>
                      <a:pt x="288" y="335"/>
                      <a:pt x="287" y="336"/>
                      <a:pt x="286" y="337"/>
                    </a:cubicBezTo>
                    <a:cubicBezTo>
                      <a:pt x="285" y="339"/>
                      <a:pt x="285" y="341"/>
                      <a:pt x="285" y="343"/>
                    </a:cubicBezTo>
                    <a:cubicBezTo>
                      <a:pt x="285" y="344"/>
                      <a:pt x="284" y="344"/>
                      <a:pt x="284" y="344"/>
                    </a:cubicBezTo>
                    <a:cubicBezTo>
                      <a:pt x="283" y="346"/>
                      <a:pt x="282" y="347"/>
                      <a:pt x="281" y="347"/>
                    </a:cubicBezTo>
                    <a:cubicBezTo>
                      <a:pt x="278" y="350"/>
                      <a:pt x="277" y="354"/>
                      <a:pt x="280" y="358"/>
                    </a:cubicBezTo>
                    <a:cubicBezTo>
                      <a:pt x="281" y="359"/>
                      <a:pt x="283" y="361"/>
                      <a:pt x="281" y="363"/>
                    </a:cubicBezTo>
                    <a:cubicBezTo>
                      <a:pt x="279" y="364"/>
                      <a:pt x="277" y="363"/>
                      <a:pt x="276" y="361"/>
                    </a:cubicBezTo>
                    <a:cubicBezTo>
                      <a:pt x="275" y="359"/>
                      <a:pt x="274" y="357"/>
                      <a:pt x="273" y="354"/>
                    </a:cubicBezTo>
                    <a:cubicBezTo>
                      <a:pt x="273" y="349"/>
                      <a:pt x="275" y="345"/>
                      <a:pt x="280" y="343"/>
                    </a:cubicBezTo>
                    <a:cubicBezTo>
                      <a:pt x="277" y="342"/>
                      <a:pt x="276" y="345"/>
                      <a:pt x="274" y="344"/>
                    </a:cubicBezTo>
                    <a:cubicBezTo>
                      <a:pt x="274" y="344"/>
                      <a:pt x="273" y="344"/>
                      <a:pt x="273" y="343"/>
                    </a:cubicBezTo>
                    <a:cubicBezTo>
                      <a:pt x="274" y="340"/>
                      <a:pt x="277" y="338"/>
                      <a:pt x="279" y="336"/>
                    </a:cubicBezTo>
                    <a:cubicBezTo>
                      <a:pt x="282" y="334"/>
                      <a:pt x="286" y="332"/>
                      <a:pt x="289" y="329"/>
                    </a:cubicBezTo>
                    <a:cubicBezTo>
                      <a:pt x="290" y="328"/>
                      <a:pt x="292" y="326"/>
                      <a:pt x="292" y="323"/>
                    </a:cubicBezTo>
                    <a:cubicBezTo>
                      <a:pt x="292" y="317"/>
                      <a:pt x="295" y="311"/>
                      <a:pt x="299" y="305"/>
                    </a:cubicBezTo>
                    <a:cubicBezTo>
                      <a:pt x="300" y="303"/>
                      <a:pt x="300" y="301"/>
                      <a:pt x="300" y="298"/>
                    </a:cubicBezTo>
                    <a:cubicBezTo>
                      <a:pt x="298" y="293"/>
                      <a:pt x="295" y="289"/>
                      <a:pt x="294" y="284"/>
                    </a:cubicBezTo>
                    <a:cubicBezTo>
                      <a:pt x="294" y="284"/>
                      <a:pt x="294" y="283"/>
                      <a:pt x="294" y="283"/>
                    </a:cubicBezTo>
                    <a:cubicBezTo>
                      <a:pt x="292" y="282"/>
                      <a:pt x="290" y="284"/>
                      <a:pt x="289" y="282"/>
                    </a:cubicBezTo>
                    <a:cubicBezTo>
                      <a:pt x="288" y="280"/>
                      <a:pt x="291" y="279"/>
                      <a:pt x="292" y="277"/>
                    </a:cubicBezTo>
                    <a:cubicBezTo>
                      <a:pt x="292" y="276"/>
                      <a:pt x="292" y="276"/>
                      <a:pt x="292" y="275"/>
                    </a:cubicBezTo>
                    <a:cubicBezTo>
                      <a:pt x="292" y="273"/>
                      <a:pt x="292" y="271"/>
                      <a:pt x="294" y="270"/>
                    </a:cubicBezTo>
                    <a:cubicBezTo>
                      <a:pt x="295" y="270"/>
                      <a:pt x="294" y="269"/>
                      <a:pt x="294" y="268"/>
                    </a:cubicBezTo>
                    <a:cubicBezTo>
                      <a:pt x="294" y="268"/>
                      <a:pt x="294" y="269"/>
                      <a:pt x="293" y="269"/>
                    </a:cubicBezTo>
                    <a:cubicBezTo>
                      <a:pt x="293" y="269"/>
                      <a:pt x="292" y="269"/>
                      <a:pt x="292" y="269"/>
                    </a:cubicBezTo>
                    <a:cubicBezTo>
                      <a:pt x="291" y="266"/>
                      <a:pt x="292" y="262"/>
                      <a:pt x="291" y="259"/>
                    </a:cubicBezTo>
                    <a:cubicBezTo>
                      <a:pt x="288" y="255"/>
                      <a:pt x="290" y="250"/>
                      <a:pt x="288" y="246"/>
                    </a:cubicBezTo>
                    <a:cubicBezTo>
                      <a:pt x="288" y="244"/>
                      <a:pt x="288" y="243"/>
                      <a:pt x="287" y="241"/>
                    </a:cubicBezTo>
                    <a:cubicBezTo>
                      <a:pt x="286" y="241"/>
                      <a:pt x="286" y="240"/>
                      <a:pt x="286" y="240"/>
                    </a:cubicBezTo>
                    <a:cubicBezTo>
                      <a:pt x="285" y="242"/>
                      <a:pt x="285" y="243"/>
                      <a:pt x="283" y="244"/>
                    </a:cubicBezTo>
                    <a:cubicBezTo>
                      <a:pt x="281" y="241"/>
                      <a:pt x="282" y="238"/>
                      <a:pt x="283" y="235"/>
                    </a:cubicBezTo>
                    <a:cubicBezTo>
                      <a:pt x="284" y="232"/>
                      <a:pt x="284" y="230"/>
                      <a:pt x="283" y="228"/>
                    </a:cubicBezTo>
                    <a:cubicBezTo>
                      <a:pt x="283" y="228"/>
                      <a:pt x="283" y="227"/>
                      <a:pt x="282" y="227"/>
                    </a:cubicBezTo>
                    <a:cubicBezTo>
                      <a:pt x="282" y="226"/>
                      <a:pt x="282" y="225"/>
                      <a:pt x="281" y="224"/>
                    </a:cubicBezTo>
                    <a:cubicBezTo>
                      <a:pt x="281" y="223"/>
                      <a:pt x="280" y="222"/>
                      <a:pt x="279" y="222"/>
                    </a:cubicBezTo>
                    <a:cubicBezTo>
                      <a:pt x="277" y="222"/>
                      <a:pt x="277" y="224"/>
                      <a:pt x="277" y="225"/>
                    </a:cubicBezTo>
                    <a:cubicBezTo>
                      <a:pt x="277" y="229"/>
                      <a:pt x="277" y="234"/>
                      <a:pt x="273" y="237"/>
                    </a:cubicBezTo>
                    <a:cubicBezTo>
                      <a:pt x="269" y="236"/>
                      <a:pt x="268" y="234"/>
                      <a:pt x="269" y="230"/>
                    </a:cubicBezTo>
                    <a:cubicBezTo>
                      <a:pt x="269" y="226"/>
                      <a:pt x="271" y="222"/>
                      <a:pt x="272" y="218"/>
                    </a:cubicBezTo>
                    <a:cubicBezTo>
                      <a:pt x="272" y="215"/>
                      <a:pt x="273" y="213"/>
                      <a:pt x="271" y="211"/>
                    </a:cubicBezTo>
                    <a:close/>
                  </a:path>
                </a:pathLst>
              </a:custGeom>
              <a:solidFill>
                <a:srgbClr val="DC98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5" name="Freeform 6">
                <a:extLst>
                  <a:ext uri="{FF2B5EF4-FFF2-40B4-BE49-F238E27FC236}">
                    <a16:creationId xmlns:a16="http://schemas.microsoft.com/office/drawing/2014/main" id="{2A615C1A-BE75-01EF-DF06-1AB25EA05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4" y="957"/>
                <a:ext cx="134" cy="790"/>
              </a:xfrm>
              <a:custGeom>
                <a:avLst/>
                <a:gdLst>
                  <a:gd name="T0" fmla="*/ 74 w 86"/>
                  <a:gd name="T1" fmla="*/ 497 h 506"/>
                  <a:gd name="T2" fmla="*/ 56 w 86"/>
                  <a:gd name="T3" fmla="*/ 502 h 506"/>
                  <a:gd name="T4" fmla="*/ 27 w 86"/>
                  <a:gd name="T5" fmla="*/ 496 h 506"/>
                  <a:gd name="T6" fmla="*/ 22 w 86"/>
                  <a:gd name="T7" fmla="*/ 474 h 506"/>
                  <a:gd name="T8" fmla="*/ 14 w 86"/>
                  <a:gd name="T9" fmla="*/ 453 h 506"/>
                  <a:gd name="T10" fmla="*/ 32 w 86"/>
                  <a:gd name="T11" fmla="*/ 472 h 506"/>
                  <a:gd name="T12" fmla="*/ 51 w 86"/>
                  <a:gd name="T13" fmla="*/ 470 h 506"/>
                  <a:gd name="T14" fmla="*/ 69 w 86"/>
                  <a:gd name="T15" fmla="*/ 445 h 506"/>
                  <a:gd name="T16" fmla="*/ 69 w 86"/>
                  <a:gd name="T17" fmla="*/ 428 h 506"/>
                  <a:gd name="T18" fmla="*/ 52 w 86"/>
                  <a:gd name="T19" fmla="*/ 432 h 506"/>
                  <a:gd name="T20" fmla="*/ 18 w 86"/>
                  <a:gd name="T21" fmla="*/ 427 h 506"/>
                  <a:gd name="T22" fmla="*/ 17 w 86"/>
                  <a:gd name="T23" fmla="*/ 400 h 506"/>
                  <a:gd name="T24" fmla="*/ 12 w 86"/>
                  <a:gd name="T25" fmla="*/ 346 h 506"/>
                  <a:gd name="T26" fmla="*/ 4 w 86"/>
                  <a:gd name="T27" fmla="*/ 299 h 506"/>
                  <a:gd name="T28" fmla="*/ 4 w 86"/>
                  <a:gd name="T29" fmla="*/ 278 h 506"/>
                  <a:gd name="T30" fmla="*/ 5 w 86"/>
                  <a:gd name="T31" fmla="*/ 231 h 506"/>
                  <a:gd name="T32" fmla="*/ 0 w 86"/>
                  <a:gd name="T33" fmla="*/ 210 h 506"/>
                  <a:gd name="T34" fmla="*/ 3 w 86"/>
                  <a:gd name="T35" fmla="*/ 185 h 506"/>
                  <a:gd name="T36" fmla="*/ 2 w 86"/>
                  <a:gd name="T37" fmla="*/ 148 h 506"/>
                  <a:gd name="T38" fmla="*/ 3 w 86"/>
                  <a:gd name="T39" fmla="*/ 137 h 506"/>
                  <a:gd name="T40" fmla="*/ 27 w 86"/>
                  <a:gd name="T41" fmla="*/ 160 h 506"/>
                  <a:gd name="T42" fmla="*/ 27 w 86"/>
                  <a:gd name="T43" fmla="*/ 177 h 506"/>
                  <a:gd name="T44" fmla="*/ 41 w 86"/>
                  <a:gd name="T45" fmla="*/ 169 h 506"/>
                  <a:gd name="T46" fmla="*/ 38 w 86"/>
                  <a:gd name="T47" fmla="*/ 161 h 506"/>
                  <a:gd name="T48" fmla="*/ 37 w 86"/>
                  <a:gd name="T49" fmla="*/ 156 h 506"/>
                  <a:gd name="T50" fmla="*/ 54 w 86"/>
                  <a:gd name="T51" fmla="*/ 135 h 506"/>
                  <a:gd name="T52" fmla="*/ 67 w 86"/>
                  <a:gd name="T53" fmla="*/ 114 h 506"/>
                  <a:gd name="T54" fmla="*/ 59 w 86"/>
                  <a:gd name="T55" fmla="*/ 98 h 506"/>
                  <a:gd name="T56" fmla="*/ 20 w 86"/>
                  <a:gd name="T57" fmla="*/ 102 h 506"/>
                  <a:gd name="T58" fmla="*/ 3 w 86"/>
                  <a:gd name="T59" fmla="*/ 96 h 506"/>
                  <a:gd name="T60" fmla="*/ 7 w 86"/>
                  <a:gd name="T61" fmla="*/ 79 h 506"/>
                  <a:gd name="T62" fmla="*/ 5 w 86"/>
                  <a:gd name="T63" fmla="*/ 60 h 506"/>
                  <a:gd name="T64" fmla="*/ 10 w 86"/>
                  <a:gd name="T65" fmla="*/ 58 h 506"/>
                  <a:gd name="T66" fmla="*/ 46 w 86"/>
                  <a:gd name="T67" fmla="*/ 60 h 506"/>
                  <a:gd name="T68" fmla="*/ 62 w 86"/>
                  <a:gd name="T69" fmla="*/ 36 h 506"/>
                  <a:gd name="T70" fmla="*/ 74 w 86"/>
                  <a:gd name="T71" fmla="*/ 14 h 506"/>
                  <a:gd name="T72" fmla="*/ 58 w 86"/>
                  <a:gd name="T73" fmla="*/ 10 h 506"/>
                  <a:gd name="T74" fmla="*/ 55 w 86"/>
                  <a:gd name="T75" fmla="*/ 6 h 506"/>
                  <a:gd name="T76" fmla="*/ 64 w 86"/>
                  <a:gd name="T77" fmla="*/ 2 h 506"/>
                  <a:gd name="T78" fmla="*/ 79 w 86"/>
                  <a:gd name="T79" fmla="*/ 7 h 506"/>
                  <a:gd name="T80" fmla="*/ 72 w 86"/>
                  <a:gd name="T81" fmla="*/ 32 h 506"/>
                  <a:gd name="T82" fmla="*/ 64 w 86"/>
                  <a:gd name="T83" fmla="*/ 49 h 506"/>
                  <a:gd name="T84" fmla="*/ 65 w 86"/>
                  <a:gd name="T85" fmla="*/ 62 h 506"/>
                  <a:gd name="T86" fmla="*/ 73 w 86"/>
                  <a:gd name="T87" fmla="*/ 63 h 506"/>
                  <a:gd name="T88" fmla="*/ 76 w 86"/>
                  <a:gd name="T89" fmla="*/ 110 h 506"/>
                  <a:gd name="T90" fmla="*/ 67 w 86"/>
                  <a:gd name="T91" fmla="*/ 174 h 506"/>
                  <a:gd name="T92" fmla="*/ 71 w 86"/>
                  <a:gd name="T93" fmla="*/ 231 h 506"/>
                  <a:gd name="T94" fmla="*/ 65 w 86"/>
                  <a:gd name="T95" fmla="*/ 242 h 506"/>
                  <a:gd name="T96" fmla="*/ 68 w 86"/>
                  <a:gd name="T97" fmla="*/ 257 h 506"/>
                  <a:gd name="T98" fmla="*/ 75 w 86"/>
                  <a:gd name="T99" fmla="*/ 283 h 506"/>
                  <a:gd name="T100" fmla="*/ 70 w 86"/>
                  <a:gd name="T101" fmla="*/ 315 h 506"/>
                  <a:gd name="T102" fmla="*/ 67 w 86"/>
                  <a:gd name="T103" fmla="*/ 337 h 506"/>
                  <a:gd name="T104" fmla="*/ 76 w 86"/>
                  <a:gd name="T105" fmla="*/ 363 h 506"/>
                  <a:gd name="T106" fmla="*/ 72 w 86"/>
                  <a:gd name="T107" fmla="*/ 415 h 506"/>
                  <a:gd name="T108" fmla="*/ 79 w 86"/>
                  <a:gd name="T109" fmla="*/ 425 h 506"/>
                  <a:gd name="T110" fmla="*/ 78 w 86"/>
                  <a:gd name="T111" fmla="*/ 472 h 506"/>
                  <a:gd name="T112" fmla="*/ 84 w 86"/>
                  <a:gd name="T113" fmla="*/ 494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6" h="506">
                    <a:moveTo>
                      <a:pt x="84" y="494"/>
                    </a:moveTo>
                    <a:cubicBezTo>
                      <a:pt x="81" y="497"/>
                      <a:pt x="78" y="498"/>
                      <a:pt x="74" y="497"/>
                    </a:cubicBezTo>
                    <a:cubicBezTo>
                      <a:pt x="73" y="496"/>
                      <a:pt x="72" y="497"/>
                      <a:pt x="71" y="497"/>
                    </a:cubicBezTo>
                    <a:cubicBezTo>
                      <a:pt x="66" y="498"/>
                      <a:pt x="61" y="500"/>
                      <a:pt x="56" y="502"/>
                    </a:cubicBezTo>
                    <a:cubicBezTo>
                      <a:pt x="50" y="506"/>
                      <a:pt x="45" y="505"/>
                      <a:pt x="40" y="501"/>
                    </a:cubicBezTo>
                    <a:cubicBezTo>
                      <a:pt x="36" y="498"/>
                      <a:pt x="32" y="496"/>
                      <a:pt x="27" y="496"/>
                    </a:cubicBezTo>
                    <a:cubicBezTo>
                      <a:pt x="27" y="492"/>
                      <a:pt x="27" y="487"/>
                      <a:pt x="27" y="483"/>
                    </a:cubicBezTo>
                    <a:cubicBezTo>
                      <a:pt x="26" y="480"/>
                      <a:pt x="26" y="477"/>
                      <a:pt x="22" y="474"/>
                    </a:cubicBezTo>
                    <a:cubicBezTo>
                      <a:pt x="19" y="472"/>
                      <a:pt x="18" y="467"/>
                      <a:pt x="17" y="463"/>
                    </a:cubicBezTo>
                    <a:cubicBezTo>
                      <a:pt x="16" y="460"/>
                      <a:pt x="15" y="456"/>
                      <a:pt x="14" y="453"/>
                    </a:cubicBezTo>
                    <a:cubicBezTo>
                      <a:pt x="17" y="452"/>
                      <a:pt x="17" y="455"/>
                      <a:pt x="17" y="456"/>
                    </a:cubicBezTo>
                    <a:cubicBezTo>
                      <a:pt x="19" y="465"/>
                      <a:pt x="25" y="469"/>
                      <a:pt x="32" y="472"/>
                    </a:cubicBezTo>
                    <a:cubicBezTo>
                      <a:pt x="38" y="474"/>
                      <a:pt x="43" y="473"/>
                      <a:pt x="48" y="473"/>
                    </a:cubicBezTo>
                    <a:cubicBezTo>
                      <a:pt x="50" y="473"/>
                      <a:pt x="51" y="472"/>
                      <a:pt x="51" y="470"/>
                    </a:cubicBezTo>
                    <a:cubicBezTo>
                      <a:pt x="52" y="468"/>
                      <a:pt x="53" y="466"/>
                      <a:pt x="55" y="465"/>
                    </a:cubicBezTo>
                    <a:cubicBezTo>
                      <a:pt x="61" y="459"/>
                      <a:pt x="66" y="453"/>
                      <a:pt x="69" y="445"/>
                    </a:cubicBezTo>
                    <a:cubicBezTo>
                      <a:pt x="70" y="443"/>
                      <a:pt x="71" y="441"/>
                      <a:pt x="73" y="439"/>
                    </a:cubicBezTo>
                    <a:cubicBezTo>
                      <a:pt x="77" y="434"/>
                      <a:pt x="75" y="429"/>
                      <a:pt x="69" y="428"/>
                    </a:cubicBezTo>
                    <a:cubicBezTo>
                      <a:pt x="68" y="427"/>
                      <a:pt x="66" y="427"/>
                      <a:pt x="65" y="428"/>
                    </a:cubicBezTo>
                    <a:cubicBezTo>
                      <a:pt x="60" y="429"/>
                      <a:pt x="56" y="429"/>
                      <a:pt x="52" y="432"/>
                    </a:cubicBezTo>
                    <a:cubicBezTo>
                      <a:pt x="43" y="437"/>
                      <a:pt x="35" y="436"/>
                      <a:pt x="27" y="429"/>
                    </a:cubicBezTo>
                    <a:cubicBezTo>
                      <a:pt x="24" y="427"/>
                      <a:pt x="22" y="425"/>
                      <a:pt x="18" y="427"/>
                    </a:cubicBezTo>
                    <a:cubicBezTo>
                      <a:pt x="18" y="428"/>
                      <a:pt x="17" y="428"/>
                      <a:pt x="17" y="427"/>
                    </a:cubicBezTo>
                    <a:cubicBezTo>
                      <a:pt x="22" y="418"/>
                      <a:pt x="18" y="409"/>
                      <a:pt x="17" y="400"/>
                    </a:cubicBezTo>
                    <a:cubicBezTo>
                      <a:pt x="17" y="397"/>
                      <a:pt x="14" y="393"/>
                      <a:pt x="13" y="390"/>
                    </a:cubicBezTo>
                    <a:cubicBezTo>
                      <a:pt x="7" y="375"/>
                      <a:pt x="6" y="361"/>
                      <a:pt x="12" y="346"/>
                    </a:cubicBezTo>
                    <a:cubicBezTo>
                      <a:pt x="14" y="340"/>
                      <a:pt x="11" y="333"/>
                      <a:pt x="11" y="327"/>
                    </a:cubicBezTo>
                    <a:cubicBezTo>
                      <a:pt x="12" y="317"/>
                      <a:pt x="7" y="308"/>
                      <a:pt x="4" y="299"/>
                    </a:cubicBezTo>
                    <a:cubicBezTo>
                      <a:pt x="4" y="296"/>
                      <a:pt x="4" y="294"/>
                      <a:pt x="4" y="292"/>
                    </a:cubicBezTo>
                    <a:cubicBezTo>
                      <a:pt x="3" y="287"/>
                      <a:pt x="3" y="283"/>
                      <a:pt x="4" y="278"/>
                    </a:cubicBezTo>
                    <a:cubicBezTo>
                      <a:pt x="4" y="276"/>
                      <a:pt x="4" y="273"/>
                      <a:pt x="4" y="271"/>
                    </a:cubicBezTo>
                    <a:cubicBezTo>
                      <a:pt x="9" y="258"/>
                      <a:pt x="6" y="244"/>
                      <a:pt x="5" y="231"/>
                    </a:cubicBezTo>
                    <a:cubicBezTo>
                      <a:pt x="5" y="226"/>
                      <a:pt x="2" y="221"/>
                      <a:pt x="1" y="216"/>
                    </a:cubicBezTo>
                    <a:cubicBezTo>
                      <a:pt x="0" y="214"/>
                      <a:pt x="0" y="212"/>
                      <a:pt x="0" y="210"/>
                    </a:cubicBezTo>
                    <a:cubicBezTo>
                      <a:pt x="0" y="206"/>
                      <a:pt x="0" y="202"/>
                      <a:pt x="0" y="198"/>
                    </a:cubicBezTo>
                    <a:cubicBezTo>
                      <a:pt x="0" y="193"/>
                      <a:pt x="1" y="189"/>
                      <a:pt x="3" y="185"/>
                    </a:cubicBezTo>
                    <a:cubicBezTo>
                      <a:pt x="4" y="180"/>
                      <a:pt x="4" y="175"/>
                      <a:pt x="3" y="170"/>
                    </a:cubicBezTo>
                    <a:cubicBezTo>
                      <a:pt x="3" y="163"/>
                      <a:pt x="3" y="156"/>
                      <a:pt x="2" y="148"/>
                    </a:cubicBezTo>
                    <a:cubicBezTo>
                      <a:pt x="2" y="144"/>
                      <a:pt x="1" y="139"/>
                      <a:pt x="0" y="135"/>
                    </a:cubicBezTo>
                    <a:cubicBezTo>
                      <a:pt x="2" y="134"/>
                      <a:pt x="2" y="136"/>
                      <a:pt x="3" y="137"/>
                    </a:cubicBezTo>
                    <a:cubicBezTo>
                      <a:pt x="7" y="147"/>
                      <a:pt x="14" y="152"/>
                      <a:pt x="25" y="155"/>
                    </a:cubicBezTo>
                    <a:cubicBezTo>
                      <a:pt x="29" y="156"/>
                      <a:pt x="29" y="156"/>
                      <a:pt x="27" y="160"/>
                    </a:cubicBezTo>
                    <a:cubicBezTo>
                      <a:pt x="26" y="162"/>
                      <a:pt x="26" y="164"/>
                      <a:pt x="26" y="165"/>
                    </a:cubicBezTo>
                    <a:cubicBezTo>
                      <a:pt x="26" y="169"/>
                      <a:pt x="26" y="173"/>
                      <a:pt x="27" y="177"/>
                    </a:cubicBezTo>
                    <a:cubicBezTo>
                      <a:pt x="27" y="180"/>
                      <a:pt x="28" y="181"/>
                      <a:pt x="31" y="181"/>
                    </a:cubicBezTo>
                    <a:cubicBezTo>
                      <a:pt x="43" y="178"/>
                      <a:pt x="41" y="181"/>
                      <a:pt x="41" y="169"/>
                    </a:cubicBezTo>
                    <a:cubicBezTo>
                      <a:pt x="41" y="168"/>
                      <a:pt x="41" y="166"/>
                      <a:pt x="41" y="165"/>
                    </a:cubicBezTo>
                    <a:cubicBezTo>
                      <a:pt x="42" y="162"/>
                      <a:pt x="41" y="160"/>
                      <a:pt x="38" y="161"/>
                    </a:cubicBezTo>
                    <a:cubicBezTo>
                      <a:pt x="36" y="161"/>
                      <a:pt x="35" y="160"/>
                      <a:pt x="35" y="159"/>
                    </a:cubicBezTo>
                    <a:cubicBezTo>
                      <a:pt x="35" y="157"/>
                      <a:pt x="36" y="156"/>
                      <a:pt x="37" y="156"/>
                    </a:cubicBezTo>
                    <a:cubicBezTo>
                      <a:pt x="42" y="154"/>
                      <a:pt x="44" y="151"/>
                      <a:pt x="45" y="146"/>
                    </a:cubicBezTo>
                    <a:cubicBezTo>
                      <a:pt x="47" y="142"/>
                      <a:pt x="51" y="139"/>
                      <a:pt x="54" y="135"/>
                    </a:cubicBezTo>
                    <a:cubicBezTo>
                      <a:pt x="56" y="133"/>
                      <a:pt x="58" y="130"/>
                      <a:pt x="58" y="127"/>
                    </a:cubicBezTo>
                    <a:cubicBezTo>
                      <a:pt x="60" y="122"/>
                      <a:pt x="63" y="117"/>
                      <a:pt x="67" y="114"/>
                    </a:cubicBezTo>
                    <a:cubicBezTo>
                      <a:pt x="71" y="111"/>
                      <a:pt x="71" y="107"/>
                      <a:pt x="69" y="103"/>
                    </a:cubicBezTo>
                    <a:cubicBezTo>
                      <a:pt x="66" y="98"/>
                      <a:pt x="63" y="96"/>
                      <a:pt x="59" y="98"/>
                    </a:cubicBezTo>
                    <a:cubicBezTo>
                      <a:pt x="52" y="100"/>
                      <a:pt x="44" y="101"/>
                      <a:pt x="37" y="105"/>
                    </a:cubicBezTo>
                    <a:cubicBezTo>
                      <a:pt x="31" y="108"/>
                      <a:pt x="25" y="107"/>
                      <a:pt x="20" y="102"/>
                    </a:cubicBezTo>
                    <a:cubicBezTo>
                      <a:pt x="17" y="99"/>
                      <a:pt x="15" y="98"/>
                      <a:pt x="12" y="96"/>
                    </a:cubicBezTo>
                    <a:cubicBezTo>
                      <a:pt x="9" y="94"/>
                      <a:pt x="6" y="93"/>
                      <a:pt x="3" y="96"/>
                    </a:cubicBezTo>
                    <a:cubicBezTo>
                      <a:pt x="2" y="91"/>
                      <a:pt x="3" y="86"/>
                      <a:pt x="3" y="82"/>
                    </a:cubicBezTo>
                    <a:cubicBezTo>
                      <a:pt x="3" y="79"/>
                      <a:pt x="5" y="80"/>
                      <a:pt x="7" y="79"/>
                    </a:cubicBezTo>
                    <a:cubicBezTo>
                      <a:pt x="10" y="78"/>
                      <a:pt x="10" y="77"/>
                      <a:pt x="8" y="74"/>
                    </a:cubicBezTo>
                    <a:cubicBezTo>
                      <a:pt x="5" y="70"/>
                      <a:pt x="7" y="65"/>
                      <a:pt x="5" y="60"/>
                    </a:cubicBezTo>
                    <a:cubicBezTo>
                      <a:pt x="4" y="58"/>
                      <a:pt x="6" y="57"/>
                      <a:pt x="8" y="57"/>
                    </a:cubicBezTo>
                    <a:cubicBezTo>
                      <a:pt x="9" y="58"/>
                      <a:pt x="10" y="58"/>
                      <a:pt x="10" y="58"/>
                    </a:cubicBezTo>
                    <a:cubicBezTo>
                      <a:pt x="18" y="66"/>
                      <a:pt x="28" y="66"/>
                      <a:pt x="38" y="66"/>
                    </a:cubicBezTo>
                    <a:cubicBezTo>
                      <a:pt x="43" y="66"/>
                      <a:pt x="45" y="65"/>
                      <a:pt x="46" y="60"/>
                    </a:cubicBezTo>
                    <a:cubicBezTo>
                      <a:pt x="46" y="57"/>
                      <a:pt x="48" y="54"/>
                      <a:pt x="51" y="52"/>
                    </a:cubicBezTo>
                    <a:cubicBezTo>
                      <a:pt x="55" y="47"/>
                      <a:pt x="59" y="42"/>
                      <a:pt x="62" y="36"/>
                    </a:cubicBezTo>
                    <a:cubicBezTo>
                      <a:pt x="65" y="32"/>
                      <a:pt x="68" y="28"/>
                      <a:pt x="72" y="25"/>
                    </a:cubicBezTo>
                    <a:cubicBezTo>
                      <a:pt x="75" y="22"/>
                      <a:pt x="76" y="18"/>
                      <a:pt x="74" y="14"/>
                    </a:cubicBezTo>
                    <a:cubicBezTo>
                      <a:pt x="73" y="11"/>
                      <a:pt x="68" y="8"/>
                      <a:pt x="65" y="8"/>
                    </a:cubicBezTo>
                    <a:cubicBezTo>
                      <a:pt x="62" y="8"/>
                      <a:pt x="60" y="10"/>
                      <a:pt x="58" y="10"/>
                    </a:cubicBezTo>
                    <a:cubicBezTo>
                      <a:pt x="57" y="10"/>
                      <a:pt x="56" y="11"/>
                      <a:pt x="55" y="10"/>
                    </a:cubicBezTo>
                    <a:cubicBezTo>
                      <a:pt x="54" y="8"/>
                      <a:pt x="55" y="7"/>
                      <a:pt x="55" y="6"/>
                    </a:cubicBezTo>
                    <a:cubicBezTo>
                      <a:pt x="56" y="5"/>
                      <a:pt x="57" y="4"/>
                      <a:pt x="58" y="3"/>
                    </a:cubicBezTo>
                    <a:cubicBezTo>
                      <a:pt x="60" y="3"/>
                      <a:pt x="62" y="2"/>
                      <a:pt x="64" y="2"/>
                    </a:cubicBezTo>
                    <a:cubicBezTo>
                      <a:pt x="68" y="2"/>
                      <a:pt x="72" y="0"/>
                      <a:pt x="76" y="3"/>
                    </a:cubicBezTo>
                    <a:cubicBezTo>
                      <a:pt x="77" y="4"/>
                      <a:pt x="80" y="4"/>
                      <a:pt x="79" y="7"/>
                    </a:cubicBezTo>
                    <a:cubicBezTo>
                      <a:pt x="77" y="13"/>
                      <a:pt x="80" y="19"/>
                      <a:pt x="81" y="25"/>
                    </a:cubicBezTo>
                    <a:cubicBezTo>
                      <a:pt x="78" y="28"/>
                      <a:pt x="75" y="30"/>
                      <a:pt x="72" y="32"/>
                    </a:cubicBezTo>
                    <a:cubicBezTo>
                      <a:pt x="70" y="33"/>
                      <a:pt x="70" y="34"/>
                      <a:pt x="69" y="36"/>
                    </a:cubicBezTo>
                    <a:cubicBezTo>
                      <a:pt x="67" y="40"/>
                      <a:pt x="66" y="45"/>
                      <a:pt x="64" y="49"/>
                    </a:cubicBezTo>
                    <a:cubicBezTo>
                      <a:pt x="64" y="50"/>
                      <a:pt x="64" y="52"/>
                      <a:pt x="64" y="53"/>
                    </a:cubicBezTo>
                    <a:cubicBezTo>
                      <a:pt x="65" y="56"/>
                      <a:pt x="65" y="59"/>
                      <a:pt x="65" y="62"/>
                    </a:cubicBezTo>
                    <a:cubicBezTo>
                      <a:pt x="64" y="65"/>
                      <a:pt x="65" y="66"/>
                      <a:pt x="68" y="65"/>
                    </a:cubicBezTo>
                    <a:cubicBezTo>
                      <a:pt x="70" y="64"/>
                      <a:pt x="71" y="63"/>
                      <a:pt x="73" y="63"/>
                    </a:cubicBezTo>
                    <a:cubicBezTo>
                      <a:pt x="73" y="70"/>
                      <a:pt x="73" y="78"/>
                      <a:pt x="72" y="85"/>
                    </a:cubicBezTo>
                    <a:cubicBezTo>
                      <a:pt x="71" y="93"/>
                      <a:pt x="74" y="101"/>
                      <a:pt x="76" y="110"/>
                    </a:cubicBezTo>
                    <a:cubicBezTo>
                      <a:pt x="78" y="123"/>
                      <a:pt x="77" y="137"/>
                      <a:pt x="70" y="150"/>
                    </a:cubicBezTo>
                    <a:cubicBezTo>
                      <a:pt x="66" y="158"/>
                      <a:pt x="68" y="166"/>
                      <a:pt x="67" y="174"/>
                    </a:cubicBezTo>
                    <a:cubicBezTo>
                      <a:pt x="66" y="175"/>
                      <a:pt x="69" y="176"/>
                      <a:pt x="70" y="178"/>
                    </a:cubicBezTo>
                    <a:cubicBezTo>
                      <a:pt x="77" y="195"/>
                      <a:pt x="78" y="213"/>
                      <a:pt x="71" y="231"/>
                    </a:cubicBezTo>
                    <a:cubicBezTo>
                      <a:pt x="70" y="232"/>
                      <a:pt x="70" y="234"/>
                      <a:pt x="69" y="234"/>
                    </a:cubicBezTo>
                    <a:cubicBezTo>
                      <a:pt x="65" y="236"/>
                      <a:pt x="65" y="239"/>
                      <a:pt x="65" y="242"/>
                    </a:cubicBezTo>
                    <a:cubicBezTo>
                      <a:pt x="65" y="246"/>
                      <a:pt x="65" y="250"/>
                      <a:pt x="65" y="253"/>
                    </a:cubicBezTo>
                    <a:cubicBezTo>
                      <a:pt x="65" y="255"/>
                      <a:pt x="64" y="259"/>
                      <a:pt x="68" y="257"/>
                    </a:cubicBezTo>
                    <a:cubicBezTo>
                      <a:pt x="69" y="257"/>
                      <a:pt x="69" y="258"/>
                      <a:pt x="69" y="259"/>
                    </a:cubicBezTo>
                    <a:cubicBezTo>
                      <a:pt x="70" y="267"/>
                      <a:pt x="74" y="274"/>
                      <a:pt x="75" y="283"/>
                    </a:cubicBezTo>
                    <a:cubicBezTo>
                      <a:pt x="76" y="294"/>
                      <a:pt x="74" y="304"/>
                      <a:pt x="70" y="314"/>
                    </a:cubicBezTo>
                    <a:cubicBezTo>
                      <a:pt x="70" y="315"/>
                      <a:pt x="70" y="315"/>
                      <a:pt x="70" y="315"/>
                    </a:cubicBezTo>
                    <a:cubicBezTo>
                      <a:pt x="62" y="321"/>
                      <a:pt x="69" y="329"/>
                      <a:pt x="67" y="336"/>
                    </a:cubicBezTo>
                    <a:cubicBezTo>
                      <a:pt x="67" y="336"/>
                      <a:pt x="67" y="337"/>
                      <a:pt x="67" y="337"/>
                    </a:cubicBezTo>
                    <a:cubicBezTo>
                      <a:pt x="73" y="339"/>
                      <a:pt x="71" y="345"/>
                      <a:pt x="73" y="349"/>
                    </a:cubicBezTo>
                    <a:cubicBezTo>
                      <a:pt x="74" y="354"/>
                      <a:pt x="75" y="359"/>
                      <a:pt x="76" y="363"/>
                    </a:cubicBezTo>
                    <a:cubicBezTo>
                      <a:pt x="78" y="373"/>
                      <a:pt x="77" y="384"/>
                      <a:pt x="73" y="393"/>
                    </a:cubicBezTo>
                    <a:cubicBezTo>
                      <a:pt x="70" y="400"/>
                      <a:pt x="72" y="408"/>
                      <a:pt x="72" y="415"/>
                    </a:cubicBezTo>
                    <a:cubicBezTo>
                      <a:pt x="72" y="417"/>
                      <a:pt x="73" y="418"/>
                      <a:pt x="74" y="418"/>
                    </a:cubicBezTo>
                    <a:cubicBezTo>
                      <a:pt x="77" y="420"/>
                      <a:pt x="78" y="422"/>
                      <a:pt x="79" y="425"/>
                    </a:cubicBezTo>
                    <a:cubicBezTo>
                      <a:pt x="84" y="438"/>
                      <a:pt x="86" y="452"/>
                      <a:pt x="81" y="466"/>
                    </a:cubicBezTo>
                    <a:cubicBezTo>
                      <a:pt x="81" y="468"/>
                      <a:pt x="80" y="470"/>
                      <a:pt x="78" y="472"/>
                    </a:cubicBezTo>
                    <a:cubicBezTo>
                      <a:pt x="76" y="473"/>
                      <a:pt x="78" y="488"/>
                      <a:pt x="80" y="489"/>
                    </a:cubicBezTo>
                    <a:cubicBezTo>
                      <a:pt x="82" y="491"/>
                      <a:pt x="83" y="492"/>
                      <a:pt x="84" y="494"/>
                    </a:cubicBezTo>
                    <a:close/>
                  </a:path>
                </a:pathLst>
              </a:custGeom>
              <a:solidFill>
                <a:srgbClr val="DB9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6" name="Freeform 7">
                <a:extLst>
                  <a:ext uri="{FF2B5EF4-FFF2-40B4-BE49-F238E27FC236}">
                    <a16:creationId xmlns:a16="http://schemas.microsoft.com/office/drawing/2014/main" id="{3531ECED-D69B-D798-2CED-45BA68F99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1940"/>
                <a:ext cx="417" cy="431"/>
              </a:xfrm>
              <a:custGeom>
                <a:avLst/>
                <a:gdLst>
                  <a:gd name="T0" fmla="*/ 262 w 267"/>
                  <a:gd name="T1" fmla="*/ 28 h 276"/>
                  <a:gd name="T2" fmla="*/ 245 w 267"/>
                  <a:gd name="T3" fmla="*/ 47 h 276"/>
                  <a:gd name="T4" fmla="*/ 214 w 267"/>
                  <a:gd name="T5" fmla="*/ 65 h 276"/>
                  <a:gd name="T6" fmla="*/ 207 w 267"/>
                  <a:gd name="T7" fmla="*/ 118 h 276"/>
                  <a:gd name="T8" fmla="*/ 210 w 267"/>
                  <a:gd name="T9" fmla="*/ 145 h 276"/>
                  <a:gd name="T10" fmla="*/ 201 w 267"/>
                  <a:gd name="T11" fmla="*/ 149 h 276"/>
                  <a:gd name="T12" fmla="*/ 215 w 267"/>
                  <a:gd name="T13" fmla="*/ 171 h 276"/>
                  <a:gd name="T14" fmla="*/ 230 w 267"/>
                  <a:gd name="T15" fmla="*/ 187 h 276"/>
                  <a:gd name="T16" fmla="*/ 197 w 267"/>
                  <a:gd name="T17" fmla="*/ 150 h 276"/>
                  <a:gd name="T18" fmla="*/ 190 w 267"/>
                  <a:gd name="T19" fmla="*/ 180 h 276"/>
                  <a:gd name="T20" fmla="*/ 200 w 267"/>
                  <a:gd name="T21" fmla="*/ 220 h 276"/>
                  <a:gd name="T22" fmla="*/ 230 w 267"/>
                  <a:gd name="T23" fmla="*/ 250 h 276"/>
                  <a:gd name="T24" fmla="*/ 225 w 267"/>
                  <a:gd name="T25" fmla="*/ 269 h 276"/>
                  <a:gd name="T26" fmla="*/ 215 w 267"/>
                  <a:gd name="T27" fmla="*/ 246 h 276"/>
                  <a:gd name="T28" fmla="*/ 208 w 267"/>
                  <a:gd name="T29" fmla="*/ 253 h 276"/>
                  <a:gd name="T30" fmla="*/ 194 w 267"/>
                  <a:gd name="T31" fmla="*/ 221 h 276"/>
                  <a:gd name="T32" fmla="*/ 206 w 267"/>
                  <a:gd name="T33" fmla="*/ 267 h 276"/>
                  <a:gd name="T34" fmla="*/ 197 w 267"/>
                  <a:gd name="T35" fmla="*/ 271 h 276"/>
                  <a:gd name="T36" fmla="*/ 182 w 267"/>
                  <a:gd name="T37" fmla="*/ 244 h 276"/>
                  <a:gd name="T38" fmla="*/ 184 w 267"/>
                  <a:gd name="T39" fmla="*/ 218 h 276"/>
                  <a:gd name="T40" fmla="*/ 181 w 267"/>
                  <a:gd name="T41" fmla="*/ 212 h 276"/>
                  <a:gd name="T42" fmla="*/ 179 w 267"/>
                  <a:gd name="T43" fmla="*/ 168 h 276"/>
                  <a:gd name="T44" fmla="*/ 185 w 267"/>
                  <a:gd name="T45" fmla="*/ 135 h 276"/>
                  <a:gd name="T46" fmla="*/ 184 w 267"/>
                  <a:gd name="T47" fmla="*/ 116 h 276"/>
                  <a:gd name="T48" fmla="*/ 165 w 267"/>
                  <a:gd name="T49" fmla="*/ 125 h 276"/>
                  <a:gd name="T50" fmla="*/ 172 w 267"/>
                  <a:gd name="T51" fmla="*/ 113 h 276"/>
                  <a:gd name="T52" fmla="*/ 189 w 267"/>
                  <a:gd name="T53" fmla="*/ 101 h 276"/>
                  <a:gd name="T54" fmla="*/ 187 w 267"/>
                  <a:gd name="T55" fmla="*/ 69 h 276"/>
                  <a:gd name="T56" fmla="*/ 157 w 267"/>
                  <a:gd name="T57" fmla="*/ 78 h 276"/>
                  <a:gd name="T58" fmla="*/ 153 w 267"/>
                  <a:gd name="T59" fmla="*/ 67 h 276"/>
                  <a:gd name="T60" fmla="*/ 128 w 267"/>
                  <a:gd name="T61" fmla="*/ 82 h 276"/>
                  <a:gd name="T62" fmla="*/ 132 w 267"/>
                  <a:gd name="T63" fmla="*/ 67 h 276"/>
                  <a:gd name="T64" fmla="*/ 89 w 267"/>
                  <a:gd name="T65" fmla="*/ 67 h 276"/>
                  <a:gd name="T66" fmla="*/ 50 w 267"/>
                  <a:gd name="T67" fmla="*/ 88 h 276"/>
                  <a:gd name="T68" fmla="*/ 31 w 267"/>
                  <a:gd name="T69" fmla="*/ 78 h 276"/>
                  <a:gd name="T70" fmla="*/ 54 w 267"/>
                  <a:gd name="T71" fmla="*/ 76 h 276"/>
                  <a:gd name="T72" fmla="*/ 54 w 267"/>
                  <a:gd name="T73" fmla="*/ 68 h 276"/>
                  <a:gd name="T74" fmla="*/ 79 w 267"/>
                  <a:gd name="T75" fmla="*/ 65 h 276"/>
                  <a:gd name="T76" fmla="*/ 2 w 267"/>
                  <a:gd name="T77" fmla="*/ 65 h 276"/>
                  <a:gd name="T78" fmla="*/ 3 w 267"/>
                  <a:gd name="T79" fmla="*/ 60 h 276"/>
                  <a:gd name="T80" fmla="*/ 37 w 267"/>
                  <a:gd name="T81" fmla="*/ 54 h 276"/>
                  <a:gd name="T82" fmla="*/ 63 w 267"/>
                  <a:gd name="T83" fmla="*/ 45 h 276"/>
                  <a:gd name="T84" fmla="*/ 88 w 267"/>
                  <a:gd name="T85" fmla="*/ 50 h 276"/>
                  <a:gd name="T86" fmla="*/ 104 w 267"/>
                  <a:gd name="T87" fmla="*/ 45 h 276"/>
                  <a:gd name="T88" fmla="*/ 104 w 267"/>
                  <a:gd name="T89" fmla="*/ 28 h 276"/>
                  <a:gd name="T90" fmla="*/ 96 w 267"/>
                  <a:gd name="T91" fmla="*/ 9 h 276"/>
                  <a:gd name="T92" fmla="*/ 111 w 267"/>
                  <a:gd name="T93" fmla="*/ 14 h 276"/>
                  <a:gd name="T94" fmla="*/ 121 w 267"/>
                  <a:gd name="T95" fmla="*/ 35 h 276"/>
                  <a:gd name="T96" fmla="*/ 148 w 267"/>
                  <a:gd name="T97" fmla="*/ 50 h 276"/>
                  <a:gd name="T98" fmla="*/ 143 w 267"/>
                  <a:gd name="T99" fmla="*/ 22 h 276"/>
                  <a:gd name="T100" fmla="*/ 124 w 267"/>
                  <a:gd name="T101" fmla="*/ 9 h 276"/>
                  <a:gd name="T102" fmla="*/ 151 w 267"/>
                  <a:gd name="T103" fmla="*/ 28 h 276"/>
                  <a:gd name="T104" fmla="*/ 166 w 267"/>
                  <a:gd name="T105" fmla="*/ 12 h 276"/>
                  <a:gd name="T106" fmla="*/ 181 w 267"/>
                  <a:gd name="T107" fmla="*/ 4 h 276"/>
                  <a:gd name="T108" fmla="*/ 170 w 267"/>
                  <a:gd name="T109" fmla="*/ 37 h 276"/>
                  <a:gd name="T110" fmla="*/ 204 w 267"/>
                  <a:gd name="T111" fmla="*/ 31 h 276"/>
                  <a:gd name="T112" fmla="*/ 238 w 267"/>
                  <a:gd name="T113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7" h="276">
                    <a:moveTo>
                      <a:pt x="238" y="0"/>
                    </a:moveTo>
                    <a:cubicBezTo>
                      <a:pt x="237" y="3"/>
                      <a:pt x="239" y="4"/>
                      <a:pt x="241" y="5"/>
                    </a:cubicBezTo>
                    <a:cubicBezTo>
                      <a:pt x="246" y="8"/>
                      <a:pt x="248" y="12"/>
                      <a:pt x="251" y="17"/>
                    </a:cubicBezTo>
                    <a:cubicBezTo>
                      <a:pt x="253" y="22"/>
                      <a:pt x="257" y="26"/>
                      <a:pt x="262" y="28"/>
                    </a:cubicBezTo>
                    <a:cubicBezTo>
                      <a:pt x="265" y="29"/>
                      <a:pt x="267" y="31"/>
                      <a:pt x="266" y="34"/>
                    </a:cubicBezTo>
                    <a:cubicBezTo>
                      <a:pt x="267" y="36"/>
                      <a:pt x="266" y="37"/>
                      <a:pt x="264" y="38"/>
                    </a:cubicBezTo>
                    <a:cubicBezTo>
                      <a:pt x="261" y="42"/>
                      <a:pt x="256" y="44"/>
                      <a:pt x="251" y="44"/>
                    </a:cubicBezTo>
                    <a:cubicBezTo>
                      <a:pt x="248" y="44"/>
                      <a:pt x="246" y="45"/>
                      <a:pt x="245" y="47"/>
                    </a:cubicBezTo>
                    <a:cubicBezTo>
                      <a:pt x="243" y="49"/>
                      <a:pt x="242" y="51"/>
                      <a:pt x="239" y="51"/>
                    </a:cubicBezTo>
                    <a:cubicBezTo>
                      <a:pt x="239" y="52"/>
                      <a:pt x="238" y="52"/>
                      <a:pt x="238" y="52"/>
                    </a:cubicBezTo>
                    <a:cubicBezTo>
                      <a:pt x="237" y="53"/>
                      <a:pt x="237" y="53"/>
                      <a:pt x="237" y="53"/>
                    </a:cubicBezTo>
                    <a:cubicBezTo>
                      <a:pt x="227" y="54"/>
                      <a:pt x="222" y="63"/>
                      <a:pt x="214" y="65"/>
                    </a:cubicBezTo>
                    <a:cubicBezTo>
                      <a:pt x="221" y="71"/>
                      <a:pt x="220" y="79"/>
                      <a:pt x="220" y="87"/>
                    </a:cubicBezTo>
                    <a:cubicBezTo>
                      <a:pt x="220" y="92"/>
                      <a:pt x="216" y="96"/>
                      <a:pt x="215" y="101"/>
                    </a:cubicBezTo>
                    <a:cubicBezTo>
                      <a:pt x="213" y="106"/>
                      <a:pt x="210" y="111"/>
                      <a:pt x="208" y="116"/>
                    </a:cubicBezTo>
                    <a:cubicBezTo>
                      <a:pt x="208" y="117"/>
                      <a:pt x="208" y="118"/>
                      <a:pt x="207" y="118"/>
                    </a:cubicBezTo>
                    <a:cubicBezTo>
                      <a:pt x="204" y="120"/>
                      <a:pt x="205" y="122"/>
                      <a:pt x="205" y="124"/>
                    </a:cubicBezTo>
                    <a:cubicBezTo>
                      <a:pt x="206" y="128"/>
                      <a:pt x="208" y="131"/>
                      <a:pt x="210" y="134"/>
                    </a:cubicBezTo>
                    <a:cubicBezTo>
                      <a:pt x="211" y="136"/>
                      <a:pt x="212" y="139"/>
                      <a:pt x="212" y="141"/>
                    </a:cubicBezTo>
                    <a:cubicBezTo>
                      <a:pt x="212" y="143"/>
                      <a:pt x="212" y="145"/>
                      <a:pt x="210" y="145"/>
                    </a:cubicBezTo>
                    <a:cubicBezTo>
                      <a:pt x="208" y="146"/>
                      <a:pt x="207" y="145"/>
                      <a:pt x="206" y="144"/>
                    </a:cubicBezTo>
                    <a:cubicBezTo>
                      <a:pt x="205" y="143"/>
                      <a:pt x="205" y="142"/>
                      <a:pt x="204" y="141"/>
                    </a:cubicBezTo>
                    <a:cubicBezTo>
                      <a:pt x="202" y="140"/>
                      <a:pt x="202" y="136"/>
                      <a:pt x="200" y="134"/>
                    </a:cubicBezTo>
                    <a:cubicBezTo>
                      <a:pt x="196" y="140"/>
                      <a:pt x="199" y="144"/>
                      <a:pt x="201" y="149"/>
                    </a:cubicBezTo>
                    <a:cubicBezTo>
                      <a:pt x="201" y="157"/>
                      <a:pt x="204" y="163"/>
                      <a:pt x="211" y="166"/>
                    </a:cubicBezTo>
                    <a:cubicBezTo>
                      <a:pt x="215" y="167"/>
                      <a:pt x="218" y="167"/>
                      <a:pt x="221" y="167"/>
                    </a:cubicBezTo>
                    <a:cubicBezTo>
                      <a:pt x="223" y="168"/>
                      <a:pt x="225" y="168"/>
                      <a:pt x="222" y="170"/>
                    </a:cubicBezTo>
                    <a:cubicBezTo>
                      <a:pt x="220" y="170"/>
                      <a:pt x="218" y="170"/>
                      <a:pt x="215" y="171"/>
                    </a:cubicBezTo>
                    <a:cubicBezTo>
                      <a:pt x="216" y="172"/>
                      <a:pt x="218" y="172"/>
                      <a:pt x="219" y="173"/>
                    </a:cubicBezTo>
                    <a:cubicBezTo>
                      <a:pt x="224" y="175"/>
                      <a:pt x="227" y="178"/>
                      <a:pt x="229" y="182"/>
                    </a:cubicBezTo>
                    <a:cubicBezTo>
                      <a:pt x="231" y="183"/>
                      <a:pt x="232" y="185"/>
                      <a:pt x="230" y="187"/>
                    </a:cubicBezTo>
                    <a:cubicBezTo>
                      <a:pt x="230" y="187"/>
                      <a:pt x="230" y="187"/>
                      <a:pt x="230" y="187"/>
                    </a:cubicBezTo>
                    <a:cubicBezTo>
                      <a:pt x="228" y="188"/>
                      <a:pt x="227" y="186"/>
                      <a:pt x="226" y="185"/>
                    </a:cubicBezTo>
                    <a:cubicBezTo>
                      <a:pt x="222" y="180"/>
                      <a:pt x="218" y="177"/>
                      <a:pt x="213" y="175"/>
                    </a:cubicBezTo>
                    <a:cubicBezTo>
                      <a:pt x="211" y="174"/>
                      <a:pt x="210" y="173"/>
                      <a:pt x="209" y="171"/>
                    </a:cubicBezTo>
                    <a:cubicBezTo>
                      <a:pt x="204" y="165"/>
                      <a:pt x="198" y="159"/>
                      <a:pt x="197" y="150"/>
                    </a:cubicBezTo>
                    <a:cubicBezTo>
                      <a:pt x="195" y="155"/>
                      <a:pt x="195" y="162"/>
                      <a:pt x="196" y="167"/>
                    </a:cubicBezTo>
                    <a:cubicBezTo>
                      <a:pt x="197" y="169"/>
                      <a:pt x="197" y="171"/>
                      <a:pt x="196" y="174"/>
                    </a:cubicBezTo>
                    <a:cubicBezTo>
                      <a:pt x="196" y="176"/>
                      <a:pt x="195" y="177"/>
                      <a:pt x="193" y="176"/>
                    </a:cubicBezTo>
                    <a:cubicBezTo>
                      <a:pt x="189" y="176"/>
                      <a:pt x="189" y="178"/>
                      <a:pt x="190" y="180"/>
                    </a:cubicBezTo>
                    <a:cubicBezTo>
                      <a:pt x="191" y="182"/>
                      <a:pt x="191" y="185"/>
                      <a:pt x="193" y="187"/>
                    </a:cubicBezTo>
                    <a:cubicBezTo>
                      <a:pt x="197" y="191"/>
                      <a:pt x="197" y="196"/>
                      <a:pt x="197" y="201"/>
                    </a:cubicBezTo>
                    <a:cubicBezTo>
                      <a:pt x="197" y="202"/>
                      <a:pt x="197" y="204"/>
                      <a:pt x="196" y="205"/>
                    </a:cubicBezTo>
                    <a:cubicBezTo>
                      <a:pt x="194" y="211"/>
                      <a:pt x="196" y="216"/>
                      <a:pt x="200" y="220"/>
                    </a:cubicBezTo>
                    <a:cubicBezTo>
                      <a:pt x="203" y="223"/>
                      <a:pt x="206" y="227"/>
                      <a:pt x="207" y="231"/>
                    </a:cubicBezTo>
                    <a:cubicBezTo>
                      <a:pt x="208" y="235"/>
                      <a:pt x="212" y="237"/>
                      <a:pt x="214" y="240"/>
                    </a:cubicBezTo>
                    <a:cubicBezTo>
                      <a:pt x="217" y="242"/>
                      <a:pt x="221" y="243"/>
                      <a:pt x="224" y="245"/>
                    </a:cubicBezTo>
                    <a:cubicBezTo>
                      <a:pt x="226" y="246"/>
                      <a:pt x="229" y="247"/>
                      <a:pt x="230" y="250"/>
                    </a:cubicBezTo>
                    <a:cubicBezTo>
                      <a:pt x="229" y="251"/>
                      <a:pt x="228" y="252"/>
                      <a:pt x="229" y="254"/>
                    </a:cubicBezTo>
                    <a:cubicBezTo>
                      <a:pt x="232" y="256"/>
                      <a:pt x="232" y="259"/>
                      <a:pt x="232" y="262"/>
                    </a:cubicBezTo>
                    <a:cubicBezTo>
                      <a:pt x="231" y="265"/>
                      <a:pt x="230" y="268"/>
                      <a:pt x="228" y="270"/>
                    </a:cubicBezTo>
                    <a:cubicBezTo>
                      <a:pt x="227" y="271"/>
                      <a:pt x="225" y="272"/>
                      <a:pt x="225" y="269"/>
                    </a:cubicBezTo>
                    <a:cubicBezTo>
                      <a:pt x="226" y="268"/>
                      <a:pt x="226" y="266"/>
                      <a:pt x="227" y="264"/>
                    </a:cubicBezTo>
                    <a:cubicBezTo>
                      <a:pt x="228" y="261"/>
                      <a:pt x="227" y="258"/>
                      <a:pt x="224" y="256"/>
                    </a:cubicBezTo>
                    <a:cubicBezTo>
                      <a:pt x="221" y="254"/>
                      <a:pt x="218" y="252"/>
                      <a:pt x="217" y="248"/>
                    </a:cubicBezTo>
                    <a:cubicBezTo>
                      <a:pt x="217" y="247"/>
                      <a:pt x="216" y="247"/>
                      <a:pt x="215" y="246"/>
                    </a:cubicBezTo>
                    <a:cubicBezTo>
                      <a:pt x="214" y="245"/>
                      <a:pt x="213" y="244"/>
                      <a:pt x="212" y="245"/>
                    </a:cubicBezTo>
                    <a:cubicBezTo>
                      <a:pt x="210" y="245"/>
                      <a:pt x="211" y="247"/>
                      <a:pt x="210" y="248"/>
                    </a:cubicBezTo>
                    <a:cubicBezTo>
                      <a:pt x="210" y="250"/>
                      <a:pt x="211" y="251"/>
                      <a:pt x="210" y="253"/>
                    </a:cubicBezTo>
                    <a:cubicBezTo>
                      <a:pt x="209" y="253"/>
                      <a:pt x="209" y="253"/>
                      <a:pt x="208" y="253"/>
                    </a:cubicBezTo>
                    <a:cubicBezTo>
                      <a:pt x="206" y="252"/>
                      <a:pt x="207" y="250"/>
                      <a:pt x="207" y="248"/>
                    </a:cubicBezTo>
                    <a:cubicBezTo>
                      <a:pt x="207" y="245"/>
                      <a:pt x="206" y="243"/>
                      <a:pt x="204" y="241"/>
                    </a:cubicBezTo>
                    <a:cubicBezTo>
                      <a:pt x="203" y="239"/>
                      <a:pt x="203" y="238"/>
                      <a:pt x="203" y="237"/>
                    </a:cubicBezTo>
                    <a:cubicBezTo>
                      <a:pt x="202" y="230"/>
                      <a:pt x="198" y="226"/>
                      <a:pt x="194" y="221"/>
                    </a:cubicBezTo>
                    <a:cubicBezTo>
                      <a:pt x="194" y="223"/>
                      <a:pt x="194" y="225"/>
                      <a:pt x="195" y="227"/>
                    </a:cubicBezTo>
                    <a:cubicBezTo>
                      <a:pt x="196" y="235"/>
                      <a:pt x="198" y="242"/>
                      <a:pt x="202" y="249"/>
                    </a:cubicBezTo>
                    <a:cubicBezTo>
                      <a:pt x="204" y="252"/>
                      <a:pt x="206" y="255"/>
                      <a:pt x="208" y="258"/>
                    </a:cubicBezTo>
                    <a:cubicBezTo>
                      <a:pt x="209" y="261"/>
                      <a:pt x="210" y="264"/>
                      <a:pt x="206" y="267"/>
                    </a:cubicBezTo>
                    <a:cubicBezTo>
                      <a:pt x="203" y="268"/>
                      <a:pt x="201" y="270"/>
                      <a:pt x="201" y="274"/>
                    </a:cubicBezTo>
                    <a:cubicBezTo>
                      <a:pt x="201" y="275"/>
                      <a:pt x="201" y="275"/>
                      <a:pt x="200" y="276"/>
                    </a:cubicBezTo>
                    <a:cubicBezTo>
                      <a:pt x="199" y="276"/>
                      <a:pt x="198" y="276"/>
                      <a:pt x="198" y="275"/>
                    </a:cubicBezTo>
                    <a:cubicBezTo>
                      <a:pt x="197" y="274"/>
                      <a:pt x="197" y="273"/>
                      <a:pt x="197" y="271"/>
                    </a:cubicBezTo>
                    <a:cubicBezTo>
                      <a:pt x="199" y="267"/>
                      <a:pt x="197" y="264"/>
                      <a:pt x="193" y="261"/>
                    </a:cubicBezTo>
                    <a:cubicBezTo>
                      <a:pt x="192" y="260"/>
                      <a:pt x="192" y="259"/>
                      <a:pt x="191" y="259"/>
                    </a:cubicBezTo>
                    <a:cubicBezTo>
                      <a:pt x="190" y="258"/>
                      <a:pt x="189" y="257"/>
                      <a:pt x="189" y="256"/>
                    </a:cubicBezTo>
                    <a:cubicBezTo>
                      <a:pt x="186" y="252"/>
                      <a:pt x="184" y="248"/>
                      <a:pt x="182" y="244"/>
                    </a:cubicBezTo>
                    <a:cubicBezTo>
                      <a:pt x="181" y="241"/>
                      <a:pt x="180" y="238"/>
                      <a:pt x="180" y="235"/>
                    </a:cubicBezTo>
                    <a:cubicBezTo>
                      <a:pt x="180" y="233"/>
                      <a:pt x="179" y="231"/>
                      <a:pt x="179" y="229"/>
                    </a:cubicBezTo>
                    <a:cubicBezTo>
                      <a:pt x="180" y="226"/>
                      <a:pt x="178" y="222"/>
                      <a:pt x="183" y="220"/>
                    </a:cubicBezTo>
                    <a:cubicBezTo>
                      <a:pt x="184" y="220"/>
                      <a:pt x="183" y="219"/>
                      <a:pt x="184" y="218"/>
                    </a:cubicBezTo>
                    <a:cubicBezTo>
                      <a:pt x="184" y="216"/>
                      <a:pt x="185" y="214"/>
                      <a:pt x="187" y="213"/>
                    </a:cubicBezTo>
                    <a:cubicBezTo>
                      <a:pt x="188" y="213"/>
                      <a:pt x="190" y="213"/>
                      <a:pt x="189" y="211"/>
                    </a:cubicBezTo>
                    <a:cubicBezTo>
                      <a:pt x="188" y="209"/>
                      <a:pt x="187" y="208"/>
                      <a:pt x="184" y="209"/>
                    </a:cubicBezTo>
                    <a:cubicBezTo>
                      <a:pt x="183" y="210"/>
                      <a:pt x="183" y="212"/>
                      <a:pt x="181" y="212"/>
                    </a:cubicBezTo>
                    <a:cubicBezTo>
                      <a:pt x="179" y="211"/>
                      <a:pt x="180" y="209"/>
                      <a:pt x="180" y="207"/>
                    </a:cubicBezTo>
                    <a:cubicBezTo>
                      <a:pt x="180" y="206"/>
                      <a:pt x="180" y="206"/>
                      <a:pt x="180" y="205"/>
                    </a:cubicBezTo>
                    <a:cubicBezTo>
                      <a:pt x="180" y="195"/>
                      <a:pt x="182" y="184"/>
                      <a:pt x="181" y="174"/>
                    </a:cubicBezTo>
                    <a:cubicBezTo>
                      <a:pt x="180" y="172"/>
                      <a:pt x="177" y="171"/>
                      <a:pt x="179" y="168"/>
                    </a:cubicBezTo>
                    <a:cubicBezTo>
                      <a:pt x="180" y="166"/>
                      <a:pt x="181" y="164"/>
                      <a:pt x="180" y="162"/>
                    </a:cubicBezTo>
                    <a:cubicBezTo>
                      <a:pt x="178" y="157"/>
                      <a:pt x="179" y="152"/>
                      <a:pt x="178" y="147"/>
                    </a:cubicBezTo>
                    <a:cubicBezTo>
                      <a:pt x="179" y="141"/>
                      <a:pt x="185" y="137"/>
                      <a:pt x="188" y="132"/>
                    </a:cubicBezTo>
                    <a:cubicBezTo>
                      <a:pt x="186" y="133"/>
                      <a:pt x="186" y="134"/>
                      <a:pt x="185" y="135"/>
                    </a:cubicBezTo>
                    <a:cubicBezTo>
                      <a:pt x="184" y="135"/>
                      <a:pt x="183" y="136"/>
                      <a:pt x="182" y="136"/>
                    </a:cubicBezTo>
                    <a:cubicBezTo>
                      <a:pt x="181" y="135"/>
                      <a:pt x="182" y="134"/>
                      <a:pt x="182" y="133"/>
                    </a:cubicBezTo>
                    <a:cubicBezTo>
                      <a:pt x="182" y="132"/>
                      <a:pt x="179" y="133"/>
                      <a:pt x="180" y="131"/>
                    </a:cubicBezTo>
                    <a:cubicBezTo>
                      <a:pt x="181" y="126"/>
                      <a:pt x="182" y="121"/>
                      <a:pt x="184" y="116"/>
                    </a:cubicBezTo>
                    <a:cubicBezTo>
                      <a:pt x="185" y="115"/>
                      <a:pt x="185" y="115"/>
                      <a:pt x="186" y="115"/>
                    </a:cubicBezTo>
                    <a:cubicBezTo>
                      <a:pt x="186" y="113"/>
                      <a:pt x="187" y="111"/>
                      <a:pt x="186" y="110"/>
                    </a:cubicBezTo>
                    <a:cubicBezTo>
                      <a:pt x="185" y="109"/>
                      <a:pt x="183" y="111"/>
                      <a:pt x="182" y="111"/>
                    </a:cubicBezTo>
                    <a:cubicBezTo>
                      <a:pt x="176" y="115"/>
                      <a:pt x="170" y="119"/>
                      <a:pt x="165" y="125"/>
                    </a:cubicBezTo>
                    <a:cubicBezTo>
                      <a:pt x="164" y="126"/>
                      <a:pt x="162" y="128"/>
                      <a:pt x="160" y="128"/>
                    </a:cubicBezTo>
                    <a:cubicBezTo>
                      <a:pt x="159" y="126"/>
                      <a:pt x="161" y="125"/>
                      <a:pt x="162" y="123"/>
                    </a:cubicBezTo>
                    <a:cubicBezTo>
                      <a:pt x="165" y="120"/>
                      <a:pt x="168" y="117"/>
                      <a:pt x="171" y="114"/>
                    </a:cubicBezTo>
                    <a:cubicBezTo>
                      <a:pt x="172" y="113"/>
                      <a:pt x="172" y="113"/>
                      <a:pt x="172" y="113"/>
                    </a:cubicBezTo>
                    <a:cubicBezTo>
                      <a:pt x="172" y="113"/>
                      <a:pt x="171" y="113"/>
                      <a:pt x="171" y="113"/>
                    </a:cubicBezTo>
                    <a:cubicBezTo>
                      <a:pt x="167" y="112"/>
                      <a:pt x="163" y="112"/>
                      <a:pt x="160" y="110"/>
                    </a:cubicBezTo>
                    <a:cubicBezTo>
                      <a:pt x="162" y="108"/>
                      <a:pt x="165" y="108"/>
                      <a:pt x="167" y="108"/>
                    </a:cubicBezTo>
                    <a:cubicBezTo>
                      <a:pt x="175" y="108"/>
                      <a:pt x="183" y="106"/>
                      <a:pt x="189" y="101"/>
                    </a:cubicBezTo>
                    <a:cubicBezTo>
                      <a:pt x="190" y="99"/>
                      <a:pt x="191" y="98"/>
                      <a:pt x="191" y="97"/>
                    </a:cubicBezTo>
                    <a:cubicBezTo>
                      <a:pt x="191" y="93"/>
                      <a:pt x="193" y="90"/>
                      <a:pt x="193" y="87"/>
                    </a:cubicBezTo>
                    <a:cubicBezTo>
                      <a:pt x="194" y="82"/>
                      <a:pt x="194" y="78"/>
                      <a:pt x="190" y="74"/>
                    </a:cubicBezTo>
                    <a:cubicBezTo>
                      <a:pt x="189" y="73"/>
                      <a:pt x="188" y="71"/>
                      <a:pt x="187" y="69"/>
                    </a:cubicBezTo>
                    <a:cubicBezTo>
                      <a:pt x="185" y="67"/>
                      <a:pt x="183" y="67"/>
                      <a:pt x="181" y="66"/>
                    </a:cubicBezTo>
                    <a:cubicBezTo>
                      <a:pt x="177" y="65"/>
                      <a:pt x="173" y="66"/>
                      <a:pt x="169" y="65"/>
                    </a:cubicBezTo>
                    <a:cubicBezTo>
                      <a:pt x="167" y="65"/>
                      <a:pt x="166" y="66"/>
                      <a:pt x="164" y="67"/>
                    </a:cubicBezTo>
                    <a:cubicBezTo>
                      <a:pt x="161" y="70"/>
                      <a:pt x="159" y="75"/>
                      <a:pt x="157" y="78"/>
                    </a:cubicBezTo>
                    <a:cubicBezTo>
                      <a:pt x="155" y="80"/>
                      <a:pt x="154" y="81"/>
                      <a:pt x="152" y="81"/>
                    </a:cubicBezTo>
                    <a:cubicBezTo>
                      <a:pt x="148" y="79"/>
                      <a:pt x="150" y="77"/>
                      <a:pt x="151" y="75"/>
                    </a:cubicBezTo>
                    <a:cubicBezTo>
                      <a:pt x="153" y="72"/>
                      <a:pt x="155" y="70"/>
                      <a:pt x="157" y="67"/>
                    </a:cubicBezTo>
                    <a:cubicBezTo>
                      <a:pt x="156" y="66"/>
                      <a:pt x="154" y="67"/>
                      <a:pt x="153" y="67"/>
                    </a:cubicBezTo>
                    <a:cubicBezTo>
                      <a:pt x="149" y="66"/>
                      <a:pt x="147" y="67"/>
                      <a:pt x="145" y="71"/>
                    </a:cubicBezTo>
                    <a:cubicBezTo>
                      <a:pt x="139" y="80"/>
                      <a:pt x="130" y="86"/>
                      <a:pt x="122" y="93"/>
                    </a:cubicBezTo>
                    <a:cubicBezTo>
                      <a:pt x="120" y="93"/>
                      <a:pt x="120" y="91"/>
                      <a:pt x="120" y="90"/>
                    </a:cubicBezTo>
                    <a:cubicBezTo>
                      <a:pt x="122" y="86"/>
                      <a:pt x="125" y="84"/>
                      <a:pt x="128" y="82"/>
                    </a:cubicBezTo>
                    <a:cubicBezTo>
                      <a:pt x="131" y="80"/>
                      <a:pt x="133" y="78"/>
                      <a:pt x="136" y="75"/>
                    </a:cubicBezTo>
                    <a:cubicBezTo>
                      <a:pt x="137" y="73"/>
                      <a:pt x="140" y="72"/>
                      <a:pt x="138" y="68"/>
                    </a:cubicBezTo>
                    <a:cubicBezTo>
                      <a:pt x="138" y="68"/>
                      <a:pt x="139" y="67"/>
                      <a:pt x="139" y="66"/>
                    </a:cubicBezTo>
                    <a:cubicBezTo>
                      <a:pt x="137" y="65"/>
                      <a:pt x="134" y="67"/>
                      <a:pt x="132" y="67"/>
                    </a:cubicBezTo>
                    <a:cubicBezTo>
                      <a:pt x="128" y="67"/>
                      <a:pt x="125" y="67"/>
                      <a:pt x="121" y="67"/>
                    </a:cubicBezTo>
                    <a:cubicBezTo>
                      <a:pt x="118" y="66"/>
                      <a:pt x="115" y="66"/>
                      <a:pt x="112" y="66"/>
                    </a:cubicBezTo>
                    <a:cubicBezTo>
                      <a:pt x="107" y="66"/>
                      <a:pt x="102" y="66"/>
                      <a:pt x="97" y="65"/>
                    </a:cubicBezTo>
                    <a:cubicBezTo>
                      <a:pt x="94" y="65"/>
                      <a:pt x="92" y="66"/>
                      <a:pt x="89" y="67"/>
                    </a:cubicBezTo>
                    <a:cubicBezTo>
                      <a:pt x="84" y="69"/>
                      <a:pt x="78" y="71"/>
                      <a:pt x="72" y="71"/>
                    </a:cubicBezTo>
                    <a:cubicBezTo>
                      <a:pt x="68" y="71"/>
                      <a:pt x="65" y="74"/>
                      <a:pt x="63" y="76"/>
                    </a:cubicBezTo>
                    <a:cubicBezTo>
                      <a:pt x="61" y="80"/>
                      <a:pt x="58" y="83"/>
                      <a:pt x="55" y="86"/>
                    </a:cubicBezTo>
                    <a:cubicBezTo>
                      <a:pt x="54" y="87"/>
                      <a:pt x="52" y="88"/>
                      <a:pt x="50" y="88"/>
                    </a:cubicBezTo>
                    <a:cubicBezTo>
                      <a:pt x="49" y="85"/>
                      <a:pt x="49" y="85"/>
                      <a:pt x="52" y="81"/>
                    </a:cubicBezTo>
                    <a:cubicBezTo>
                      <a:pt x="50" y="82"/>
                      <a:pt x="50" y="83"/>
                      <a:pt x="49" y="84"/>
                    </a:cubicBezTo>
                    <a:cubicBezTo>
                      <a:pt x="43" y="89"/>
                      <a:pt x="34" y="87"/>
                      <a:pt x="31" y="80"/>
                    </a:cubicBezTo>
                    <a:cubicBezTo>
                      <a:pt x="30" y="79"/>
                      <a:pt x="30" y="78"/>
                      <a:pt x="31" y="78"/>
                    </a:cubicBezTo>
                    <a:cubicBezTo>
                      <a:pt x="32" y="77"/>
                      <a:pt x="33" y="77"/>
                      <a:pt x="34" y="78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41" y="84"/>
                      <a:pt x="42" y="84"/>
                      <a:pt x="48" y="78"/>
                    </a:cubicBezTo>
                    <a:cubicBezTo>
                      <a:pt x="50" y="77"/>
                      <a:pt x="52" y="76"/>
                      <a:pt x="54" y="76"/>
                    </a:cubicBezTo>
                    <a:cubicBezTo>
                      <a:pt x="55" y="76"/>
                      <a:pt x="56" y="76"/>
                      <a:pt x="57" y="76"/>
                    </a:cubicBezTo>
                    <a:cubicBezTo>
                      <a:pt x="58" y="75"/>
                      <a:pt x="60" y="74"/>
                      <a:pt x="60" y="72"/>
                    </a:cubicBezTo>
                    <a:cubicBezTo>
                      <a:pt x="60" y="70"/>
                      <a:pt x="58" y="70"/>
                      <a:pt x="57" y="69"/>
                    </a:cubicBezTo>
                    <a:cubicBezTo>
                      <a:pt x="56" y="69"/>
                      <a:pt x="55" y="69"/>
                      <a:pt x="54" y="68"/>
                    </a:cubicBezTo>
                    <a:cubicBezTo>
                      <a:pt x="53" y="68"/>
                      <a:pt x="53" y="67"/>
                      <a:pt x="53" y="66"/>
                    </a:cubicBezTo>
                    <a:cubicBezTo>
                      <a:pt x="55" y="64"/>
                      <a:pt x="57" y="65"/>
                      <a:pt x="59" y="66"/>
                    </a:cubicBezTo>
                    <a:cubicBezTo>
                      <a:pt x="61" y="67"/>
                      <a:pt x="64" y="67"/>
                      <a:pt x="67" y="66"/>
                    </a:cubicBezTo>
                    <a:cubicBezTo>
                      <a:pt x="71" y="64"/>
                      <a:pt x="76" y="67"/>
                      <a:pt x="79" y="65"/>
                    </a:cubicBezTo>
                    <a:cubicBezTo>
                      <a:pt x="64" y="65"/>
                      <a:pt x="47" y="61"/>
                      <a:pt x="31" y="67"/>
                    </a:cubicBezTo>
                    <a:cubicBezTo>
                      <a:pt x="24" y="69"/>
                      <a:pt x="17" y="71"/>
                      <a:pt x="10" y="71"/>
                    </a:cubicBezTo>
                    <a:cubicBezTo>
                      <a:pt x="8" y="71"/>
                      <a:pt x="6" y="71"/>
                      <a:pt x="5" y="68"/>
                    </a:cubicBezTo>
                    <a:cubicBezTo>
                      <a:pt x="5" y="66"/>
                      <a:pt x="3" y="66"/>
                      <a:pt x="2" y="65"/>
                    </a:cubicBezTo>
                    <a:cubicBezTo>
                      <a:pt x="1" y="65"/>
                      <a:pt x="0" y="64"/>
                      <a:pt x="2" y="63"/>
                    </a:cubicBezTo>
                    <a:cubicBezTo>
                      <a:pt x="3" y="63"/>
                      <a:pt x="3" y="63"/>
                      <a:pt x="4" y="64"/>
                    </a:cubicBezTo>
                    <a:cubicBezTo>
                      <a:pt x="3" y="63"/>
                      <a:pt x="2" y="63"/>
                      <a:pt x="1" y="62"/>
                    </a:cubicBezTo>
                    <a:cubicBezTo>
                      <a:pt x="1" y="61"/>
                      <a:pt x="2" y="60"/>
                      <a:pt x="3" y="60"/>
                    </a:cubicBezTo>
                    <a:cubicBezTo>
                      <a:pt x="4" y="60"/>
                      <a:pt x="5" y="60"/>
                      <a:pt x="6" y="60"/>
                    </a:cubicBezTo>
                    <a:cubicBezTo>
                      <a:pt x="13" y="64"/>
                      <a:pt x="19" y="59"/>
                      <a:pt x="25" y="56"/>
                    </a:cubicBezTo>
                    <a:cubicBezTo>
                      <a:pt x="26" y="56"/>
                      <a:pt x="26" y="55"/>
                      <a:pt x="27" y="55"/>
                    </a:cubicBezTo>
                    <a:cubicBezTo>
                      <a:pt x="31" y="56"/>
                      <a:pt x="34" y="55"/>
                      <a:pt x="37" y="54"/>
                    </a:cubicBezTo>
                    <a:cubicBezTo>
                      <a:pt x="40" y="55"/>
                      <a:pt x="43" y="55"/>
                      <a:pt x="46" y="53"/>
                    </a:cubicBezTo>
                    <a:cubicBezTo>
                      <a:pt x="51" y="51"/>
                      <a:pt x="56" y="50"/>
                      <a:pt x="62" y="50"/>
                    </a:cubicBezTo>
                    <a:cubicBezTo>
                      <a:pt x="61" y="50"/>
                      <a:pt x="60" y="50"/>
                      <a:pt x="59" y="49"/>
                    </a:cubicBezTo>
                    <a:cubicBezTo>
                      <a:pt x="59" y="46"/>
                      <a:pt x="61" y="45"/>
                      <a:pt x="63" y="45"/>
                    </a:cubicBezTo>
                    <a:cubicBezTo>
                      <a:pt x="66" y="44"/>
                      <a:pt x="67" y="46"/>
                      <a:pt x="67" y="48"/>
                    </a:cubicBezTo>
                    <a:cubicBezTo>
                      <a:pt x="68" y="50"/>
                      <a:pt x="69" y="50"/>
                      <a:pt x="71" y="51"/>
                    </a:cubicBezTo>
                    <a:cubicBezTo>
                      <a:pt x="76" y="51"/>
                      <a:pt x="81" y="51"/>
                      <a:pt x="87" y="51"/>
                    </a:cubicBezTo>
                    <a:cubicBezTo>
                      <a:pt x="87" y="51"/>
                      <a:pt x="88" y="51"/>
                      <a:pt x="88" y="50"/>
                    </a:cubicBezTo>
                    <a:cubicBezTo>
                      <a:pt x="88" y="44"/>
                      <a:pt x="92" y="48"/>
                      <a:pt x="94" y="48"/>
                    </a:cubicBezTo>
                    <a:cubicBezTo>
                      <a:pt x="96" y="49"/>
                      <a:pt x="97" y="50"/>
                      <a:pt x="100" y="51"/>
                    </a:cubicBezTo>
                    <a:cubicBezTo>
                      <a:pt x="101" y="51"/>
                      <a:pt x="103" y="52"/>
                      <a:pt x="104" y="51"/>
                    </a:cubicBezTo>
                    <a:cubicBezTo>
                      <a:pt x="105" y="49"/>
                      <a:pt x="105" y="47"/>
                      <a:pt x="104" y="45"/>
                    </a:cubicBezTo>
                    <a:cubicBezTo>
                      <a:pt x="100" y="41"/>
                      <a:pt x="100" y="35"/>
                      <a:pt x="94" y="32"/>
                    </a:cubicBezTo>
                    <a:cubicBezTo>
                      <a:pt x="94" y="31"/>
                      <a:pt x="94" y="31"/>
                      <a:pt x="94" y="30"/>
                    </a:cubicBezTo>
                    <a:cubicBezTo>
                      <a:pt x="96" y="29"/>
                      <a:pt x="97" y="30"/>
                      <a:pt x="99" y="31"/>
                    </a:cubicBezTo>
                    <a:cubicBezTo>
                      <a:pt x="102" y="32"/>
                      <a:pt x="103" y="31"/>
                      <a:pt x="104" y="28"/>
                    </a:cubicBezTo>
                    <a:cubicBezTo>
                      <a:pt x="104" y="27"/>
                      <a:pt x="104" y="25"/>
                      <a:pt x="103" y="24"/>
                    </a:cubicBezTo>
                    <a:cubicBezTo>
                      <a:pt x="102" y="22"/>
                      <a:pt x="102" y="19"/>
                      <a:pt x="103" y="17"/>
                    </a:cubicBezTo>
                    <a:cubicBezTo>
                      <a:pt x="105" y="12"/>
                      <a:pt x="104" y="10"/>
                      <a:pt x="98" y="10"/>
                    </a:cubicBezTo>
                    <a:cubicBezTo>
                      <a:pt x="97" y="10"/>
                      <a:pt x="96" y="9"/>
                      <a:pt x="96" y="9"/>
                    </a:cubicBezTo>
                    <a:cubicBezTo>
                      <a:pt x="95" y="7"/>
                      <a:pt x="96" y="7"/>
                      <a:pt x="97" y="6"/>
                    </a:cubicBezTo>
                    <a:cubicBezTo>
                      <a:pt x="104" y="4"/>
                      <a:pt x="109" y="8"/>
                      <a:pt x="108" y="15"/>
                    </a:cubicBezTo>
                    <a:cubicBezTo>
                      <a:pt x="108" y="16"/>
                      <a:pt x="108" y="16"/>
                      <a:pt x="108" y="17"/>
                    </a:cubicBezTo>
                    <a:cubicBezTo>
                      <a:pt x="109" y="16"/>
                      <a:pt x="109" y="14"/>
                      <a:pt x="111" y="14"/>
                    </a:cubicBezTo>
                    <a:cubicBezTo>
                      <a:pt x="112" y="14"/>
                      <a:pt x="112" y="15"/>
                      <a:pt x="112" y="15"/>
                    </a:cubicBezTo>
                    <a:cubicBezTo>
                      <a:pt x="113" y="16"/>
                      <a:pt x="113" y="17"/>
                      <a:pt x="112" y="17"/>
                    </a:cubicBezTo>
                    <a:cubicBezTo>
                      <a:pt x="110" y="22"/>
                      <a:pt x="112" y="25"/>
                      <a:pt x="115" y="28"/>
                    </a:cubicBezTo>
                    <a:cubicBezTo>
                      <a:pt x="117" y="30"/>
                      <a:pt x="119" y="32"/>
                      <a:pt x="121" y="35"/>
                    </a:cubicBezTo>
                    <a:cubicBezTo>
                      <a:pt x="124" y="38"/>
                      <a:pt x="127" y="39"/>
                      <a:pt x="131" y="38"/>
                    </a:cubicBezTo>
                    <a:cubicBezTo>
                      <a:pt x="136" y="36"/>
                      <a:pt x="138" y="38"/>
                      <a:pt x="138" y="42"/>
                    </a:cubicBezTo>
                    <a:cubicBezTo>
                      <a:pt x="138" y="42"/>
                      <a:pt x="138" y="43"/>
                      <a:pt x="138" y="43"/>
                    </a:cubicBezTo>
                    <a:cubicBezTo>
                      <a:pt x="138" y="51"/>
                      <a:pt x="139" y="52"/>
                      <a:pt x="148" y="50"/>
                    </a:cubicBezTo>
                    <a:cubicBezTo>
                      <a:pt x="149" y="50"/>
                      <a:pt x="150" y="49"/>
                      <a:pt x="151" y="49"/>
                    </a:cubicBezTo>
                    <a:cubicBezTo>
                      <a:pt x="153" y="49"/>
                      <a:pt x="154" y="49"/>
                      <a:pt x="156" y="48"/>
                    </a:cubicBezTo>
                    <a:cubicBezTo>
                      <a:pt x="154" y="44"/>
                      <a:pt x="153" y="41"/>
                      <a:pt x="150" y="37"/>
                    </a:cubicBezTo>
                    <a:cubicBezTo>
                      <a:pt x="148" y="32"/>
                      <a:pt x="145" y="27"/>
                      <a:pt x="143" y="22"/>
                    </a:cubicBezTo>
                    <a:cubicBezTo>
                      <a:pt x="142" y="18"/>
                      <a:pt x="140" y="17"/>
                      <a:pt x="136" y="16"/>
                    </a:cubicBezTo>
                    <a:cubicBezTo>
                      <a:pt x="133" y="16"/>
                      <a:pt x="130" y="15"/>
                      <a:pt x="128" y="14"/>
                    </a:cubicBezTo>
                    <a:cubicBezTo>
                      <a:pt x="125" y="13"/>
                      <a:pt x="123" y="13"/>
                      <a:pt x="123" y="10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30" y="7"/>
                      <a:pt x="135" y="11"/>
                      <a:pt x="140" y="12"/>
                    </a:cubicBezTo>
                    <a:cubicBezTo>
                      <a:pt x="141" y="8"/>
                      <a:pt x="138" y="4"/>
                      <a:pt x="142" y="0"/>
                    </a:cubicBezTo>
                    <a:cubicBezTo>
                      <a:pt x="145" y="0"/>
                      <a:pt x="145" y="3"/>
                      <a:pt x="145" y="5"/>
                    </a:cubicBezTo>
                    <a:cubicBezTo>
                      <a:pt x="145" y="13"/>
                      <a:pt x="146" y="21"/>
                      <a:pt x="151" y="28"/>
                    </a:cubicBezTo>
                    <a:cubicBezTo>
                      <a:pt x="154" y="32"/>
                      <a:pt x="158" y="35"/>
                      <a:pt x="164" y="36"/>
                    </a:cubicBezTo>
                    <a:cubicBezTo>
                      <a:pt x="164" y="34"/>
                      <a:pt x="163" y="32"/>
                      <a:pt x="163" y="30"/>
                    </a:cubicBezTo>
                    <a:cubicBezTo>
                      <a:pt x="163" y="27"/>
                      <a:pt x="166" y="25"/>
                      <a:pt x="166" y="22"/>
                    </a:cubicBezTo>
                    <a:cubicBezTo>
                      <a:pt x="168" y="19"/>
                      <a:pt x="166" y="16"/>
                      <a:pt x="166" y="12"/>
                    </a:cubicBezTo>
                    <a:cubicBezTo>
                      <a:pt x="168" y="10"/>
                      <a:pt x="167" y="7"/>
                      <a:pt x="168" y="4"/>
                    </a:cubicBezTo>
                    <a:cubicBezTo>
                      <a:pt x="168" y="4"/>
                      <a:pt x="168" y="4"/>
                      <a:pt x="169" y="4"/>
                    </a:cubicBezTo>
                    <a:cubicBezTo>
                      <a:pt x="175" y="5"/>
                      <a:pt x="175" y="5"/>
                      <a:pt x="178" y="0"/>
                    </a:cubicBezTo>
                    <a:cubicBezTo>
                      <a:pt x="181" y="0"/>
                      <a:pt x="181" y="2"/>
                      <a:pt x="181" y="4"/>
                    </a:cubicBezTo>
                    <a:cubicBezTo>
                      <a:pt x="179" y="5"/>
                      <a:pt x="178" y="7"/>
                      <a:pt x="176" y="8"/>
                    </a:cubicBezTo>
                    <a:cubicBezTo>
                      <a:pt x="173" y="10"/>
                      <a:pt x="171" y="13"/>
                      <a:pt x="171" y="18"/>
                    </a:cubicBezTo>
                    <a:cubicBezTo>
                      <a:pt x="172" y="21"/>
                      <a:pt x="169" y="25"/>
                      <a:pt x="168" y="28"/>
                    </a:cubicBezTo>
                    <a:cubicBezTo>
                      <a:pt x="166" y="32"/>
                      <a:pt x="166" y="35"/>
                      <a:pt x="170" y="37"/>
                    </a:cubicBezTo>
                    <a:cubicBezTo>
                      <a:pt x="175" y="42"/>
                      <a:pt x="180" y="47"/>
                      <a:pt x="188" y="47"/>
                    </a:cubicBezTo>
                    <a:cubicBezTo>
                      <a:pt x="191" y="47"/>
                      <a:pt x="194" y="48"/>
                      <a:pt x="197" y="49"/>
                    </a:cubicBezTo>
                    <a:cubicBezTo>
                      <a:pt x="196" y="48"/>
                      <a:pt x="196" y="48"/>
                      <a:pt x="196" y="47"/>
                    </a:cubicBezTo>
                    <a:cubicBezTo>
                      <a:pt x="193" y="39"/>
                      <a:pt x="196" y="34"/>
                      <a:pt x="204" y="31"/>
                    </a:cubicBezTo>
                    <a:cubicBezTo>
                      <a:pt x="207" y="30"/>
                      <a:pt x="208" y="29"/>
                      <a:pt x="209" y="26"/>
                    </a:cubicBezTo>
                    <a:cubicBezTo>
                      <a:pt x="211" y="21"/>
                      <a:pt x="215" y="18"/>
                      <a:pt x="220" y="17"/>
                    </a:cubicBezTo>
                    <a:cubicBezTo>
                      <a:pt x="223" y="17"/>
                      <a:pt x="224" y="16"/>
                      <a:pt x="225" y="13"/>
                    </a:cubicBezTo>
                    <a:cubicBezTo>
                      <a:pt x="227" y="6"/>
                      <a:pt x="231" y="2"/>
                      <a:pt x="238" y="0"/>
                    </a:cubicBezTo>
                    <a:close/>
                  </a:path>
                </a:pathLst>
              </a:custGeom>
              <a:solidFill>
                <a:srgbClr val="DF9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7" name="Freeform 8">
                <a:extLst>
                  <a:ext uri="{FF2B5EF4-FFF2-40B4-BE49-F238E27FC236}">
                    <a16:creationId xmlns:a16="http://schemas.microsoft.com/office/drawing/2014/main" id="{A0D6ED84-8DA5-2507-A18B-30331BC2A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1455"/>
                <a:ext cx="392" cy="465"/>
              </a:xfrm>
              <a:custGeom>
                <a:avLst/>
                <a:gdLst>
                  <a:gd name="T0" fmla="*/ 114 w 251"/>
                  <a:gd name="T1" fmla="*/ 288 h 298"/>
                  <a:gd name="T2" fmla="*/ 109 w 251"/>
                  <a:gd name="T3" fmla="*/ 276 h 298"/>
                  <a:gd name="T4" fmla="*/ 126 w 251"/>
                  <a:gd name="T5" fmla="*/ 260 h 298"/>
                  <a:gd name="T6" fmla="*/ 108 w 251"/>
                  <a:gd name="T7" fmla="*/ 256 h 298"/>
                  <a:gd name="T8" fmla="*/ 76 w 251"/>
                  <a:gd name="T9" fmla="*/ 289 h 298"/>
                  <a:gd name="T10" fmla="*/ 61 w 251"/>
                  <a:gd name="T11" fmla="*/ 266 h 298"/>
                  <a:gd name="T12" fmla="*/ 58 w 251"/>
                  <a:gd name="T13" fmla="*/ 225 h 298"/>
                  <a:gd name="T14" fmla="*/ 69 w 251"/>
                  <a:gd name="T15" fmla="*/ 281 h 298"/>
                  <a:gd name="T16" fmla="*/ 91 w 251"/>
                  <a:gd name="T17" fmla="*/ 249 h 298"/>
                  <a:gd name="T18" fmla="*/ 103 w 251"/>
                  <a:gd name="T19" fmla="*/ 243 h 298"/>
                  <a:gd name="T20" fmla="*/ 132 w 251"/>
                  <a:gd name="T21" fmla="*/ 213 h 298"/>
                  <a:gd name="T22" fmla="*/ 161 w 251"/>
                  <a:gd name="T23" fmla="*/ 206 h 298"/>
                  <a:gd name="T24" fmla="*/ 185 w 251"/>
                  <a:gd name="T25" fmla="*/ 198 h 298"/>
                  <a:gd name="T26" fmla="*/ 175 w 251"/>
                  <a:gd name="T27" fmla="*/ 195 h 298"/>
                  <a:gd name="T28" fmla="*/ 104 w 251"/>
                  <a:gd name="T29" fmla="*/ 184 h 298"/>
                  <a:gd name="T30" fmla="*/ 85 w 251"/>
                  <a:gd name="T31" fmla="*/ 192 h 298"/>
                  <a:gd name="T32" fmla="*/ 95 w 251"/>
                  <a:gd name="T33" fmla="*/ 237 h 298"/>
                  <a:gd name="T34" fmla="*/ 70 w 251"/>
                  <a:gd name="T35" fmla="*/ 203 h 298"/>
                  <a:gd name="T36" fmla="*/ 55 w 251"/>
                  <a:gd name="T37" fmla="*/ 220 h 298"/>
                  <a:gd name="T38" fmla="*/ 11 w 251"/>
                  <a:gd name="T39" fmla="*/ 238 h 298"/>
                  <a:gd name="T40" fmla="*/ 11 w 251"/>
                  <a:gd name="T41" fmla="*/ 226 h 298"/>
                  <a:gd name="T42" fmla="*/ 95 w 251"/>
                  <a:gd name="T43" fmla="*/ 176 h 298"/>
                  <a:gd name="T44" fmla="*/ 144 w 251"/>
                  <a:gd name="T45" fmla="*/ 167 h 298"/>
                  <a:gd name="T46" fmla="*/ 97 w 251"/>
                  <a:gd name="T47" fmla="*/ 134 h 298"/>
                  <a:gd name="T48" fmla="*/ 128 w 251"/>
                  <a:gd name="T49" fmla="*/ 144 h 298"/>
                  <a:gd name="T50" fmla="*/ 101 w 251"/>
                  <a:gd name="T51" fmla="*/ 153 h 298"/>
                  <a:gd name="T52" fmla="*/ 65 w 251"/>
                  <a:gd name="T53" fmla="*/ 143 h 298"/>
                  <a:gd name="T54" fmla="*/ 62 w 251"/>
                  <a:gd name="T55" fmla="*/ 136 h 298"/>
                  <a:gd name="T56" fmla="*/ 79 w 251"/>
                  <a:gd name="T57" fmla="*/ 116 h 298"/>
                  <a:gd name="T58" fmla="*/ 92 w 251"/>
                  <a:gd name="T59" fmla="*/ 110 h 298"/>
                  <a:gd name="T60" fmla="*/ 95 w 251"/>
                  <a:gd name="T61" fmla="*/ 124 h 298"/>
                  <a:gd name="T62" fmla="*/ 105 w 251"/>
                  <a:gd name="T63" fmla="*/ 73 h 298"/>
                  <a:gd name="T64" fmla="*/ 138 w 251"/>
                  <a:gd name="T65" fmla="*/ 43 h 298"/>
                  <a:gd name="T66" fmla="*/ 151 w 251"/>
                  <a:gd name="T67" fmla="*/ 4 h 298"/>
                  <a:gd name="T68" fmla="*/ 157 w 251"/>
                  <a:gd name="T69" fmla="*/ 27 h 298"/>
                  <a:gd name="T70" fmla="*/ 147 w 251"/>
                  <a:gd name="T71" fmla="*/ 44 h 298"/>
                  <a:gd name="T72" fmla="*/ 188 w 251"/>
                  <a:gd name="T73" fmla="*/ 42 h 298"/>
                  <a:gd name="T74" fmla="*/ 170 w 251"/>
                  <a:gd name="T75" fmla="*/ 58 h 298"/>
                  <a:gd name="T76" fmla="*/ 146 w 251"/>
                  <a:gd name="T77" fmla="*/ 63 h 298"/>
                  <a:gd name="T78" fmla="*/ 141 w 251"/>
                  <a:gd name="T79" fmla="*/ 67 h 298"/>
                  <a:gd name="T80" fmla="*/ 133 w 251"/>
                  <a:gd name="T81" fmla="*/ 82 h 298"/>
                  <a:gd name="T82" fmla="*/ 134 w 251"/>
                  <a:gd name="T83" fmla="*/ 96 h 298"/>
                  <a:gd name="T84" fmla="*/ 175 w 251"/>
                  <a:gd name="T85" fmla="*/ 91 h 298"/>
                  <a:gd name="T86" fmla="*/ 218 w 251"/>
                  <a:gd name="T87" fmla="*/ 76 h 298"/>
                  <a:gd name="T88" fmla="*/ 233 w 251"/>
                  <a:gd name="T89" fmla="*/ 74 h 298"/>
                  <a:gd name="T90" fmla="*/ 210 w 251"/>
                  <a:gd name="T91" fmla="*/ 99 h 298"/>
                  <a:gd name="T92" fmla="*/ 201 w 251"/>
                  <a:gd name="T93" fmla="*/ 119 h 298"/>
                  <a:gd name="T94" fmla="*/ 191 w 251"/>
                  <a:gd name="T95" fmla="*/ 127 h 298"/>
                  <a:gd name="T96" fmla="*/ 194 w 251"/>
                  <a:gd name="T97" fmla="*/ 163 h 298"/>
                  <a:gd name="T98" fmla="*/ 179 w 251"/>
                  <a:gd name="T99" fmla="*/ 146 h 298"/>
                  <a:gd name="T100" fmla="*/ 111 w 251"/>
                  <a:gd name="T101" fmla="*/ 125 h 298"/>
                  <a:gd name="T102" fmla="*/ 135 w 251"/>
                  <a:gd name="T103" fmla="*/ 126 h 298"/>
                  <a:gd name="T104" fmla="*/ 166 w 251"/>
                  <a:gd name="T105" fmla="*/ 148 h 298"/>
                  <a:gd name="T106" fmla="*/ 174 w 251"/>
                  <a:gd name="T107" fmla="*/ 163 h 298"/>
                  <a:gd name="T108" fmla="*/ 154 w 251"/>
                  <a:gd name="T109" fmla="*/ 181 h 298"/>
                  <a:gd name="T110" fmla="*/ 210 w 251"/>
                  <a:gd name="T111" fmla="*/ 169 h 298"/>
                  <a:gd name="T112" fmla="*/ 220 w 251"/>
                  <a:gd name="T113" fmla="*/ 171 h 298"/>
                  <a:gd name="T114" fmla="*/ 201 w 251"/>
                  <a:gd name="T115" fmla="*/ 190 h 298"/>
                  <a:gd name="T116" fmla="*/ 161 w 251"/>
                  <a:gd name="T117" fmla="*/ 219 h 298"/>
                  <a:gd name="T118" fmla="*/ 176 w 251"/>
                  <a:gd name="T119" fmla="*/ 228 h 298"/>
                  <a:gd name="T120" fmla="*/ 158 w 251"/>
                  <a:gd name="T121" fmla="*/ 236 h 298"/>
                  <a:gd name="T122" fmla="*/ 154 w 251"/>
                  <a:gd name="T123" fmla="*/ 250 h 298"/>
                  <a:gd name="T124" fmla="*/ 133 w 251"/>
                  <a:gd name="T125" fmla="*/ 281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1" h="298">
                    <a:moveTo>
                      <a:pt x="130" y="289"/>
                    </a:moveTo>
                    <a:cubicBezTo>
                      <a:pt x="129" y="289"/>
                      <a:pt x="128" y="289"/>
                      <a:pt x="127" y="289"/>
                    </a:cubicBezTo>
                    <a:cubicBezTo>
                      <a:pt x="127" y="284"/>
                      <a:pt x="128" y="279"/>
                      <a:pt x="131" y="275"/>
                    </a:cubicBezTo>
                    <a:cubicBezTo>
                      <a:pt x="132" y="272"/>
                      <a:pt x="134" y="268"/>
                      <a:pt x="136" y="266"/>
                    </a:cubicBezTo>
                    <a:cubicBezTo>
                      <a:pt x="133" y="267"/>
                      <a:pt x="130" y="268"/>
                      <a:pt x="127" y="269"/>
                    </a:cubicBezTo>
                    <a:cubicBezTo>
                      <a:pt x="125" y="271"/>
                      <a:pt x="123" y="273"/>
                      <a:pt x="122" y="276"/>
                    </a:cubicBezTo>
                    <a:cubicBezTo>
                      <a:pt x="121" y="281"/>
                      <a:pt x="118" y="285"/>
                      <a:pt x="114" y="288"/>
                    </a:cubicBezTo>
                    <a:cubicBezTo>
                      <a:pt x="106" y="289"/>
                      <a:pt x="97" y="290"/>
                      <a:pt x="89" y="291"/>
                    </a:cubicBezTo>
                    <a:cubicBezTo>
                      <a:pt x="87" y="291"/>
                      <a:pt x="85" y="293"/>
                      <a:pt x="83" y="292"/>
                    </a:cubicBezTo>
                    <a:cubicBezTo>
                      <a:pt x="83" y="289"/>
                      <a:pt x="86" y="287"/>
                      <a:pt x="87" y="284"/>
                    </a:cubicBezTo>
                    <a:cubicBezTo>
                      <a:pt x="88" y="283"/>
                      <a:pt x="89" y="282"/>
                      <a:pt x="91" y="283"/>
                    </a:cubicBezTo>
                    <a:cubicBezTo>
                      <a:pt x="95" y="284"/>
                      <a:pt x="98" y="281"/>
                      <a:pt x="100" y="279"/>
                    </a:cubicBezTo>
                    <a:cubicBezTo>
                      <a:pt x="102" y="278"/>
                      <a:pt x="103" y="276"/>
                      <a:pt x="105" y="275"/>
                    </a:cubicBezTo>
                    <a:cubicBezTo>
                      <a:pt x="106" y="275"/>
                      <a:pt x="108" y="274"/>
                      <a:pt x="109" y="276"/>
                    </a:cubicBezTo>
                    <a:cubicBezTo>
                      <a:pt x="110" y="277"/>
                      <a:pt x="110" y="278"/>
                      <a:pt x="109" y="280"/>
                    </a:cubicBezTo>
                    <a:cubicBezTo>
                      <a:pt x="108" y="282"/>
                      <a:pt x="106" y="284"/>
                      <a:pt x="104" y="286"/>
                    </a:cubicBezTo>
                    <a:cubicBezTo>
                      <a:pt x="107" y="287"/>
                      <a:pt x="110" y="286"/>
                      <a:pt x="112" y="284"/>
                    </a:cubicBezTo>
                    <a:cubicBezTo>
                      <a:pt x="113" y="282"/>
                      <a:pt x="114" y="281"/>
                      <a:pt x="115" y="279"/>
                    </a:cubicBezTo>
                    <a:cubicBezTo>
                      <a:pt x="117" y="272"/>
                      <a:pt x="121" y="266"/>
                      <a:pt x="121" y="259"/>
                    </a:cubicBezTo>
                    <a:cubicBezTo>
                      <a:pt x="121" y="255"/>
                      <a:pt x="122" y="254"/>
                      <a:pt x="125" y="255"/>
                    </a:cubicBezTo>
                    <a:cubicBezTo>
                      <a:pt x="126" y="257"/>
                      <a:pt x="126" y="259"/>
                      <a:pt x="126" y="260"/>
                    </a:cubicBezTo>
                    <a:cubicBezTo>
                      <a:pt x="126" y="263"/>
                      <a:pt x="127" y="264"/>
                      <a:pt x="130" y="262"/>
                    </a:cubicBezTo>
                    <a:cubicBezTo>
                      <a:pt x="131" y="262"/>
                      <a:pt x="133" y="260"/>
                      <a:pt x="133" y="259"/>
                    </a:cubicBezTo>
                    <a:cubicBezTo>
                      <a:pt x="134" y="257"/>
                      <a:pt x="134" y="255"/>
                      <a:pt x="136" y="254"/>
                    </a:cubicBezTo>
                    <a:cubicBezTo>
                      <a:pt x="136" y="254"/>
                      <a:pt x="137" y="253"/>
                      <a:pt x="137" y="253"/>
                    </a:cubicBezTo>
                    <a:cubicBezTo>
                      <a:pt x="142" y="251"/>
                      <a:pt x="144" y="248"/>
                      <a:pt x="142" y="244"/>
                    </a:cubicBezTo>
                    <a:cubicBezTo>
                      <a:pt x="142" y="241"/>
                      <a:pt x="140" y="240"/>
                      <a:pt x="137" y="241"/>
                    </a:cubicBezTo>
                    <a:cubicBezTo>
                      <a:pt x="127" y="246"/>
                      <a:pt x="118" y="251"/>
                      <a:pt x="108" y="256"/>
                    </a:cubicBezTo>
                    <a:cubicBezTo>
                      <a:pt x="106" y="257"/>
                      <a:pt x="105" y="258"/>
                      <a:pt x="103" y="259"/>
                    </a:cubicBezTo>
                    <a:cubicBezTo>
                      <a:pt x="97" y="261"/>
                      <a:pt x="97" y="261"/>
                      <a:pt x="93" y="267"/>
                    </a:cubicBezTo>
                    <a:cubicBezTo>
                      <a:pt x="97" y="267"/>
                      <a:pt x="100" y="265"/>
                      <a:pt x="103" y="266"/>
                    </a:cubicBezTo>
                    <a:cubicBezTo>
                      <a:pt x="106" y="268"/>
                      <a:pt x="106" y="270"/>
                      <a:pt x="104" y="271"/>
                    </a:cubicBezTo>
                    <a:cubicBezTo>
                      <a:pt x="102" y="273"/>
                      <a:pt x="100" y="274"/>
                      <a:pt x="97" y="274"/>
                    </a:cubicBezTo>
                    <a:cubicBezTo>
                      <a:pt x="92" y="274"/>
                      <a:pt x="89" y="276"/>
                      <a:pt x="86" y="280"/>
                    </a:cubicBezTo>
                    <a:cubicBezTo>
                      <a:pt x="83" y="284"/>
                      <a:pt x="80" y="286"/>
                      <a:pt x="76" y="289"/>
                    </a:cubicBezTo>
                    <a:cubicBezTo>
                      <a:pt x="74" y="290"/>
                      <a:pt x="72" y="291"/>
                      <a:pt x="71" y="293"/>
                    </a:cubicBezTo>
                    <a:cubicBezTo>
                      <a:pt x="75" y="293"/>
                      <a:pt x="79" y="289"/>
                      <a:pt x="82" y="292"/>
                    </a:cubicBezTo>
                    <a:cubicBezTo>
                      <a:pt x="76" y="295"/>
                      <a:pt x="69" y="295"/>
                      <a:pt x="62" y="297"/>
                    </a:cubicBezTo>
                    <a:cubicBezTo>
                      <a:pt x="60" y="297"/>
                      <a:pt x="59" y="298"/>
                      <a:pt x="57" y="298"/>
                    </a:cubicBezTo>
                    <a:cubicBezTo>
                      <a:pt x="57" y="295"/>
                      <a:pt x="59" y="294"/>
                      <a:pt x="61" y="292"/>
                    </a:cubicBezTo>
                    <a:cubicBezTo>
                      <a:pt x="63" y="290"/>
                      <a:pt x="64" y="287"/>
                      <a:pt x="64" y="283"/>
                    </a:cubicBezTo>
                    <a:cubicBezTo>
                      <a:pt x="64" y="278"/>
                      <a:pt x="64" y="272"/>
                      <a:pt x="61" y="266"/>
                    </a:cubicBezTo>
                    <a:cubicBezTo>
                      <a:pt x="59" y="262"/>
                      <a:pt x="58" y="256"/>
                      <a:pt x="55" y="252"/>
                    </a:cubicBezTo>
                    <a:cubicBezTo>
                      <a:pt x="55" y="248"/>
                      <a:pt x="57" y="250"/>
                      <a:pt x="59" y="251"/>
                    </a:cubicBezTo>
                    <a:cubicBezTo>
                      <a:pt x="60" y="252"/>
                      <a:pt x="61" y="254"/>
                      <a:pt x="63" y="253"/>
                    </a:cubicBezTo>
                    <a:cubicBezTo>
                      <a:pt x="65" y="251"/>
                      <a:pt x="64" y="249"/>
                      <a:pt x="64" y="248"/>
                    </a:cubicBezTo>
                    <a:cubicBezTo>
                      <a:pt x="63" y="245"/>
                      <a:pt x="63" y="243"/>
                      <a:pt x="64" y="241"/>
                    </a:cubicBezTo>
                    <a:cubicBezTo>
                      <a:pt x="66" y="235"/>
                      <a:pt x="65" y="234"/>
                      <a:pt x="60" y="230"/>
                    </a:cubicBezTo>
                    <a:cubicBezTo>
                      <a:pt x="58" y="229"/>
                      <a:pt x="56" y="228"/>
                      <a:pt x="58" y="225"/>
                    </a:cubicBezTo>
                    <a:cubicBezTo>
                      <a:pt x="66" y="223"/>
                      <a:pt x="74" y="231"/>
                      <a:pt x="69" y="243"/>
                    </a:cubicBezTo>
                    <a:cubicBezTo>
                      <a:pt x="71" y="242"/>
                      <a:pt x="71" y="239"/>
                      <a:pt x="73" y="239"/>
                    </a:cubicBezTo>
                    <a:cubicBezTo>
                      <a:pt x="73" y="239"/>
                      <a:pt x="74" y="239"/>
                      <a:pt x="74" y="239"/>
                    </a:cubicBezTo>
                    <a:cubicBezTo>
                      <a:pt x="76" y="244"/>
                      <a:pt x="73" y="247"/>
                      <a:pt x="71" y="250"/>
                    </a:cubicBezTo>
                    <a:cubicBezTo>
                      <a:pt x="70" y="253"/>
                      <a:pt x="68" y="257"/>
                      <a:pt x="67" y="260"/>
                    </a:cubicBezTo>
                    <a:cubicBezTo>
                      <a:pt x="66" y="262"/>
                      <a:pt x="66" y="264"/>
                      <a:pt x="67" y="266"/>
                    </a:cubicBezTo>
                    <a:cubicBezTo>
                      <a:pt x="69" y="271"/>
                      <a:pt x="69" y="276"/>
                      <a:pt x="69" y="281"/>
                    </a:cubicBezTo>
                    <a:cubicBezTo>
                      <a:pt x="69" y="284"/>
                      <a:pt x="70" y="284"/>
                      <a:pt x="72" y="283"/>
                    </a:cubicBezTo>
                    <a:cubicBezTo>
                      <a:pt x="80" y="278"/>
                      <a:pt x="85" y="270"/>
                      <a:pt x="89" y="262"/>
                    </a:cubicBezTo>
                    <a:cubicBezTo>
                      <a:pt x="90" y="259"/>
                      <a:pt x="89" y="256"/>
                      <a:pt x="87" y="253"/>
                    </a:cubicBezTo>
                    <a:cubicBezTo>
                      <a:pt x="86" y="250"/>
                      <a:pt x="85" y="246"/>
                      <a:pt x="84" y="242"/>
                    </a:cubicBezTo>
                    <a:cubicBezTo>
                      <a:pt x="84" y="240"/>
                      <a:pt x="83" y="237"/>
                      <a:pt x="86" y="237"/>
                    </a:cubicBezTo>
                    <a:cubicBezTo>
                      <a:pt x="89" y="236"/>
                      <a:pt x="89" y="239"/>
                      <a:pt x="90" y="241"/>
                    </a:cubicBezTo>
                    <a:cubicBezTo>
                      <a:pt x="90" y="244"/>
                      <a:pt x="90" y="246"/>
                      <a:pt x="91" y="249"/>
                    </a:cubicBezTo>
                    <a:cubicBezTo>
                      <a:pt x="92" y="250"/>
                      <a:pt x="92" y="252"/>
                      <a:pt x="94" y="252"/>
                    </a:cubicBezTo>
                    <a:cubicBezTo>
                      <a:pt x="96" y="252"/>
                      <a:pt x="96" y="250"/>
                      <a:pt x="96" y="249"/>
                    </a:cubicBezTo>
                    <a:cubicBezTo>
                      <a:pt x="97" y="247"/>
                      <a:pt x="97" y="245"/>
                      <a:pt x="97" y="244"/>
                    </a:cubicBezTo>
                    <a:cubicBezTo>
                      <a:pt x="96" y="233"/>
                      <a:pt x="101" y="224"/>
                      <a:pt x="108" y="217"/>
                    </a:cubicBezTo>
                    <a:cubicBezTo>
                      <a:pt x="109" y="215"/>
                      <a:pt x="112" y="214"/>
                      <a:pt x="114" y="215"/>
                    </a:cubicBezTo>
                    <a:cubicBezTo>
                      <a:pt x="117" y="218"/>
                      <a:pt x="115" y="220"/>
                      <a:pt x="113" y="223"/>
                    </a:cubicBezTo>
                    <a:cubicBezTo>
                      <a:pt x="108" y="229"/>
                      <a:pt x="104" y="235"/>
                      <a:pt x="103" y="243"/>
                    </a:cubicBezTo>
                    <a:cubicBezTo>
                      <a:pt x="102" y="246"/>
                      <a:pt x="103" y="250"/>
                      <a:pt x="101" y="254"/>
                    </a:cubicBezTo>
                    <a:cubicBezTo>
                      <a:pt x="110" y="251"/>
                      <a:pt x="122" y="243"/>
                      <a:pt x="127" y="233"/>
                    </a:cubicBezTo>
                    <a:cubicBezTo>
                      <a:pt x="129" y="231"/>
                      <a:pt x="130" y="229"/>
                      <a:pt x="131" y="227"/>
                    </a:cubicBezTo>
                    <a:cubicBezTo>
                      <a:pt x="133" y="224"/>
                      <a:pt x="132" y="222"/>
                      <a:pt x="129" y="223"/>
                    </a:cubicBezTo>
                    <a:cubicBezTo>
                      <a:pt x="127" y="223"/>
                      <a:pt x="125" y="224"/>
                      <a:pt x="124" y="222"/>
                    </a:cubicBezTo>
                    <a:cubicBezTo>
                      <a:pt x="123" y="220"/>
                      <a:pt x="126" y="218"/>
                      <a:pt x="128" y="218"/>
                    </a:cubicBezTo>
                    <a:cubicBezTo>
                      <a:pt x="130" y="217"/>
                      <a:pt x="131" y="216"/>
                      <a:pt x="132" y="213"/>
                    </a:cubicBezTo>
                    <a:cubicBezTo>
                      <a:pt x="132" y="211"/>
                      <a:pt x="132" y="210"/>
                      <a:pt x="134" y="210"/>
                    </a:cubicBezTo>
                    <a:cubicBezTo>
                      <a:pt x="136" y="212"/>
                      <a:pt x="135" y="215"/>
                      <a:pt x="135" y="217"/>
                    </a:cubicBezTo>
                    <a:cubicBezTo>
                      <a:pt x="136" y="222"/>
                      <a:pt x="138" y="223"/>
                      <a:pt x="142" y="220"/>
                    </a:cubicBezTo>
                    <a:cubicBezTo>
                      <a:pt x="145" y="218"/>
                      <a:pt x="148" y="216"/>
                      <a:pt x="151" y="215"/>
                    </a:cubicBezTo>
                    <a:cubicBezTo>
                      <a:pt x="154" y="214"/>
                      <a:pt x="155" y="213"/>
                      <a:pt x="155" y="210"/>
                    </a:cubicBezTo>
                    <a:cubicBezTo>
                      <a:pt x="155" y="208"/>
                      <a:pt x="156" y="206"/>
                      <a:pt x="157" y="205"/>
                    </a:cubicBezTo>
                    <a:cubicBezTo>
                      <a:pt x="159" y="203"/>
                      <a:pt x="161" y="203"/>
                      <a:pt x="161" y="206"/>
                    </a:cubicBezTo>
                    <a:cubicBezTo>
                      <a:pt x="161" y="207"/>
                      <a:pt x="159" y="208"/>
                      <a:pt x="160" y="210"/>
                    </a:cubicBezTo>
                    <a:cubicBezTo>
                      <a:pt x="161" y="210"/>
                      <a:pt x="163" y="210"/>
                      <a:pt x="164" y="209"/>
                    </a:cubicBezTo>
                    <a:cubicBezTo>
                      <a:pt x="168" y="207"/>
                      <a:pt x="172" y="204"/>
                      <a:pt x="176" y="202"/>
                    </a:cubicBezTo>
                    <a:cubicBezTo>
                      <a:pt x="177" y="202"/>
                      <a:pt x="177" y="201"/>
                      <a:pt x="177" y="199"/>
                    </a:cubicBezTo>
                    <a:cubicBezTo>
                      <a:pt x="177" y="198"/>
                      <a:pt x="178" y="197"/>
                      <a:pt x="179" y="196"/>
                    </a:cubicBezTo>
                    <a:cubicBezTo>
                      <a:pt x="180" y="196"/>
                      <a:pt x="181" y="196"/>
                      <a:pt x="181" y="197"/>
                    </a:cubicBezTo>
                    <a:cubicBezTo>
                      <a:pt x="182" y="198"/>
                      <a:pt x="183" y="199"/>
                      <a:pt x="185" y="198"/>
                    </a:cubicBezTo>
                    <a:cubicBezTo>
                      <a:pt x="191" y="195"/>
                      <a:pt x="195" y="190"/>
                      <a:pt x="199" y="184"/>
                    </a:cubicBezTo>
                    <a:cubicBezTo>
                      <a:pt x="200" y="182"/>
                      <a:pt x="199" y="181"/>
                      <a:pt x="197" y="181"/>
                    </a:cubicBezTo>
                    <a:cubicBezTo>
                      <a:pt x="193" y="179"/>
                      <a:pt x="189" y="180"/>
                      <a:pt x="185" y="182"/>
                    </a:cubicBezTo>
                    <a:cubicBezTo>
                      <a:pt x="181" y="185"/>
                      <a:pt x="177" y="186"/>
                      <a:pt x="173" y="186"/>
                    </a:cubicBezTo>
                    <a:cubicBezTo>
                      <a:pt x="170" y="185"/>
                      <a:pt x="170" y="187"/>
                      <a:pt x="171" y="189"/>
                    </a:cubicBezTo>
                    <a:cubicBezTo>
                      <a:pt x="171" y="191"/>
                      <a:pt x="173" y="192"/>
                      <a:pt x="174" y="194"/>
                    </a:cubicBezTo>
                    <a:cubicBezTo>
                      <a:pt x="175" y="194"/>
                      <a:pt x="175" y="195"/>
                      <a:pt x="175" y="195"/>
                    </a:cubicBezTo>
                    <a:cubicBezTo>
                      <a:pt x="177" y="197"/>
                      <a:pt x="178" y="199"/>
                      <a:pt x="176" y="200"/>
                    </a:cubicBezTo>
                    <a:cubicBezTo>
                      <a:pt x="174" y="202"/>
                      <a:pt x="172" y="200"/>
                      <a:pt x="171" y="199"/>
                    </a:cubicBezTo>
                    <a:cubicBezTo>
                      <a:pt x="170" y="197"/>
                      <a:pt x="169" y="196"/>
                      <a:pt x="168" y="195"/>
                    </a:cubicBezTo>
                    <a:cubicBezTo>
                      <a:pt x="165" y="191"/>
                      <a:pt x="162" y="189"/>
                      <a:pt x="158" y="189"/>
                    </a:cubicBezTo>
                    <a:cubicBezTo>
                      <a:pt x="155" y="189"/>
                      <a:pt x="153" y="188"/>
                      <a:pt x="151" y="187"/>
                    </a:cubicBezTo>
                    <a:cubicBezTo>
                      <a:pt x="144" y="184"/>
                      <a:pt x="137" y="184"/>
                      <a:pt x="129" y="185"/>
                    </a:cubicBezTo>
                    <a:cubicBezTo>
                      <a:pt x="121" y="187"/>
                      <a:pt x="112" y="187"/>
                      <a:pt x="104" y="184"/>
                    </a:cubicBezTo>
                    <a:cubicBezTo>
                      <a:pt x="100" y="183"/>
                      <a:pt x="95" y="182"/>
                      <a:pt x="91" y="183"/>
                    </a:cubicBezTo>
                    <a:cubicBezTo>
                      <a:pt x="89" y="183"/>
                      <a:pt x="86" y="183"/>
                      <a:pt x="86" y="185"/>
                    </a:cubicBezTo>
                    <a:cubicBezTo>
                      <a:pt x="85" y="187"/>
                      <a:pt x="88" y="188"/>
                      <a:pt x="90" y="189"/>
                    </a:cubicBezTo>
                    <a:cubicBezTo>
                      <a:pt x="93" y="190"/>
                      <a:pt x="96" y="191"/>
                      <a:pt x="100" y="193"/>
                    </a:cubicBezTo>
                    <a:cubicBezTo>
                      <a:pt x="102" y="194"/>
                      <a:pt x="104" y="194"/>
                      <a:pt x="104" y="198"/>
                    </a:cubicBezTo>
                    <a:cubicBezTo>
                      <a:pt x="103" y="199"/>
                      <a:pt x="101" y="199"/>
                      <a:pt x="99" y="198"/>
                    </a:cubicBezTo>
                    <a:cubicBezTo>
                      <a:pt x="94" y="197"/>
                      <a:pt x="89" y="195"/>
                      <a:pt x="85" y="192"/>
                    </a:cubicBezTo>
                    <a:cubicBezTo>
                      <a:pt x="78" y="187"/>
                      <a:pt x="71" y="188"/>
                      <a:pt x="64" y="191"/>
                    </a:cubicBezTo>
                    <a:cubicBezTo>
                      <a:pt x="62" y="192"/>
                      <a:pt x="62" y="193"/>
                      <a:pt x="63" y="194"/>
                    </a:cubicBezTo>
                    <a:cubicBezTo>
                      <a:pt x="66" y="197"/>
                      <a:pt x="69" y="197"/>
                      <a:pt x="72" y="199"/>
                    </a:cubicBezTo>
                    <a:cubicBezTo>
                      <a:pt x="76" y="203"/>
                      <a:pt x="79" y="207"/>
                      <a:pt x="82" y="211"/>
                    </a:cubicBezTo>
                    <a:cubicBezTo>
                      <a:pt x="85" y="213"/>
                      <a:pt x="86" y="217"/>
                      <a:pt x="87" y="220"/>
                    </a:cubicBezTo>
                    <a:cubicBezTo>
                      <a:pt x="88" y="225"/>
                      <a:pt x="91" y="228"/>
                      <a:pt x="94" y="231"/>
                    </a:cubicBezTo>
                    <a:cubicBezTo>
                      <a:pt x="96" y="233"/>
                      <a:pt x="97" y="235"/>
                      <a:pt x="95" y="237"/>
                    </a:cubicBezTo>
                    <a:cubicBezTo>
                      <a:pt x="94" y="237"/>
                      <a:pt x="93" y="237"/>
                      <a:pt x="93" y="237"/>
                    </a:cubicBezTo>
                    <a:cubicBezTo>
                      <a:pt x="86" y="233"/>
                      <a:pt x="83" y="226"/>
                      <a:pt x="81" y="218"/>
                    </a:cubicBezTo>
                    <a:cubicBezTo>
                      <a:pt x="79" y="220"/>
                      <a:pt x="80" y="221"/>
                      <a:pt x="79" y="223"/>
                    </a:cubicBezTo>
                    <a:cubicBezTo>
                      <a:pt x="79" y="224"/>
                      <a:pt x="79" y="226"/>
                      <a:pt x="77" y="226"/>
                    </a:cubicBezTo>
                    <a:cubicBezTo>
                      <a:pt x="75" y="225"/>
                      <a:pt x="75" y="223"/>
                      <a:pt x="76" y="222"/>
                    </a:cubicBezTo>
                    <a:cubicBezTo>
                      <a:pt x="76" y="220"/>
                      <a:pt x="76" y="219"/>
                      <a:pt x="76" y="217"/>
                    </a:cubicBezTo>
                    <a:cubicBezTo>
                      <a:pt x="78" y="210"/>
                      <a:pt x="74" y="206"/>
                      <a:pt x="70" y="203"/>
                    </a:cubicBezTo>
                    <a:cubicBezTo>
                      <a:pt x="66" y="200"/>
                      <a:pt x="61" y="199"/>
                      <a:pt x="57" y="196"/>
                    </a:cubicBezTo>
                    <a:cubicBezTo>
                      <a:pt x="56" y="195"/>
                      <a:pt x="56" y="195"/>
                      <a:pt x="55" y="195"/>
                    </a:cubicBezTo>
                    <a:cubicBezTo>
                      <a:pt x="54" y="196"/>
                      <a:pt x="53" y="197"/>
                      <a:pt x="52" y="197"/>
                    </a:cubicBezTo>
                    <a:cubicBezTo>
                      <a:pt x="45" y="202"/>
                      <a:pt x="45" y="203"/>
                      <a:pt x="52" y="207"/>
                    </a:cubicBezTo>
                    <a:cubicBezTo>
                      <a:pt x="55" y="208"/>
                      <a:pt x="58" y="210"/>
                      <a:pt x="61" y="213"/>
                    </a:cubicBezTo>
                    <a:cubicBezTo>
                      <a:pt x="63" y="215"/>
                      <a:pt x="64" y="218"/>
                      <a:pt x="62" y="220"/>
                    </a:cubicBezTo>
                    <a:cubicBezTo>
                      <a:pt x="60" y="222"/>
                      <a:pt x="57" y="221"/>
                      <a:pt x="55" y="220"/>
                    </a:cubicBezTo>
                    <a:cubicBezTo>
                      <a:pt x="53" y="219"/>
                      <a:pt x="51" y="217"/>
                      <a:pt x="49" y="215"/>
                    </a:cubicBezTo>
                    <a:cubicBezTo>
                      <a:pt x="49" y="214"/>
                      <a:pt x="48" y="213"/>
                      <a:pt x="47" y="212"/>
                    </a:cubicBezTo>
                    <a:cubicBezTo>
                      <a:pt x="42" y="208"/>
                      <a:pt x="41" y="208"/>
                      <a:pt x="37" y="211"/>
                    </a:cubicBezTo>
                    <a:cubicBezTo>
                      <a:pt x="33" y="214"/>
                      <a:pt x="29" y="215"/>
                      <a:pt x="26" y="218"/>
                    </a:cubicBezTo>
                    <a:cubicBezTo>
                      <a:pt x="24" y="222"/>
                      <a:pt x="22" y="225"/>
                      <a:pt x="19" y="229"/>
                    </a:cubicBezTo>
                    <a:cubicBezTo>
                      <a:pt x="18" y="231"/>
                      <a:pt x="15" y="233"/>
                      <a:pt x="14" y="235"/>
                    </a:cubicBezTo>
                    <a:cubicBezTo>
                      <a:pt x="13" y="236"/>
                      <a:pt x="12" y="237"/>
                      <a:pt x="11" y="238"/>
                    </a:cubicBezTo>
                    <a:cubicBezTo>
                      <a:pt x="6" y="242"/>
                      <a:pt x="4" y="247"/>
                      <a:pt x="5" y="253"/>
                    </a:cubicBezTo>
                    <a:cubicBezTo>
                      <a:pt x="6" y="254"/>
                      <a:pt x="6" y="255"/>
                      <a:pt x="5" y="256"/>
                    </a:cubicBezTo>
                    <a:cubicBezTo>
                      <a:pt x="5" y="256"/>
                      <a:pt x="4" y="256"/>
                      <a:pt x="4" y="256"/>
                    </a:cubicBezTo>
                    <a:cubicBezTo>
                      <a:pt x="3" y="255"/>
                      <a:pt x="2" y="255"/>
                      <a:pt x="2" y="254"/>
                    </a:cubicBezTo>
                    <a:cubicBezTo>
                      <a:pt x="1" y="247"/>
                      <a:pt x="0" y="239"/>
                      <a:pt x="3" y="232"/>
                    </a:cubicBezTo>
                    <a:cubicBezTo>
                      <a:pt x="3" y="232"/>
                      <a:pt x="4" y="231"/>
                      <a:pt x="5" y="231"/>
                    </a:cubicBezTo>
                    <a:cubicBezTo>
                      <a:pt x="7" y="230"/>
                      <a:pt x="8" y="227"/>
                      <a:pt x="11" y="226"/>
                    </a:cubicBezTo>
                    <a:cubicBezTo>
                      <a:pt x="13" y="227"/>
                      <a:pt x="14" y="225"/>
                      <a:pt x="15" y="224"/>
                    </a:cubicBezTo>
                    <a:cubicBezTo>
                      <a:pt x="19" y="219"/>
                      <a:pt x="23" y="214"/>
                      <a:pt x="26" y="208"/>
                    </a:cubicBezTo>
                    <a:cubicBezTo>
                      <a:pt x="27" y="207"/>
                      <a:pt x="27" y="205"/>
                      <a:pt x="29" y="206"/>
                    </a:cubicBezTo>
                    <a:cubicBezTo>
                      <a:pt x="34" y="207"/>
                      <a:pt x="36" y="203"/>
                      <a:pt x="38" y="201"/>
                    </a:cubicBezTo>
                    <a:cubicBezTo>
                      <a:pt x="45" y="193"/>
                      <a:pt x="52" y="188"/>
                      <a:pt x="62" y="185"/>
                    </a:cubicBezTo>
                    <a:cubicBezTo>
                      <a:pt x="67" y="184"/>
                      <a:pt x="72" y="181"/>
                      <a:pt x="77" y="179"/>
                    </a:cubicBezTo>
                    <a:cubicBezTo>
                      <a:pt x="83" y="177"/>
                      <a:pt x="89" y="175"/>
                      <a:pt x="95" y="176"/>
                    </a:cubicBezTo>
                    <a:cubicBezTo>
                      <a:pt x="105" y="178"/>
                      <a:pt x="114" y="175"/>
                      <a:pt x="123" y="171"/>
                    </a:cubicBezTo>
                    <a:cubicBezTo>
                      <a:pt x="125" y="170"/>
                      <a:pt x="127" y="169"/>
                      <a:pt x="129" y="169"/>
                    </a:cubicBezTo>
                    <a:cubicBezTo>
                      <a:pt x="131" y="168"/>
                      <a:pt x="133" y="168"/>
                      <a:pt x="134" y="170"/>
                    </a:cubicBezTo>
                    <a:cubicBezTo>
                      <a:pt x="135" y="172"/>
                      <a:pt x="134" y="174"/>
                      <a:pt x="132" y="175"/>
                    </a:cubicBezTo>
                    <a:cubicBezTo>
                      <a:pt x="129" y="178"/>
                      <a:pt x="126" y="180"/>
                      <a:pt x="121" y="181"/>
                    </a:cubicBezTo>
                    <a:cubicBezTo>
                      <a:pt x="129" y="180"/>
                      <a:pt x="136" y="177"/>
                      <a:pt x="140" y="171"/>
                    </a:cubicBezTo>
                    <a:cubicBezTo>
                      <a:pt x="141" y="170"/>
                      <a:pt x="143" y="168"/>
                      <a:pt x="144" y="167"/>
                    </a:cubicBezTo>
                    <a:cubicBezTo>
                      <a:pt x="150" y="162"/>
                      <a:pt x="151" y="152"/>
                      <a:pt x="147" y="145"/>
                    </a:cubicBezTo>
                    <a:cubicBezTo>
                      <a:pt x="143" y="137"/>
                      <a:pt x="135" y="132"/>
                      <a:pt x="129" y="127"/>
                    </a:cubicBezTo>
                    <a:cubicBezTo>
                      <a:pt x="127" y="124"/>
                      <a:pt x="120" y="126"/>
                      <a:pt x="117" y="130"/>
                    </a:cubicBezTo>
                    <a:cubicBezTo>
                      <a:pt x="117" y="131"/>
                      <a:pt x="116" y="132"/>
                      <a:pt x="115" y="133"/>
                    </a:cubicBezTo>
                    <a:cubicBezTo>
                      <a:pt x="113" y="137"/>
                      <a:pt x="111" y="138"/>
                      <a:pt x="108" y="136"/>
                    </a:cubicBezTo>
                    <a:cubicBezTo>
                      <a:pt x="106" y="135"/>
                      <a:pt x="105" y="134"/>
                      <a:pt x="104" y="133"/>
                    </a:cubicBezTo>
                    <a:cubicBezTo>
                      <a:pt x="100" y="130"/>
                      <a:pt x="100" y="130"/>
                      <a:pt x="97" y="134"/>
                    </a:cubicBezTo>
                    <a:cubicBezTo>
                      <a:pt x="96" y="135"/>
                      <a:pt x="96" y="136"/>
                      <a:pt x="95" y="137"/>
                    </a:cubicBezTo>
                    <a:cubicBezTo>
                      <a:pt x="92" y="141"/>
                      <a:pt x="92" y="141"/>
                      <a:pt x="97" y="144"/>
                    </a:cubicBezTo>
                    <a:cubicBezTo>
                      <a:pt x="97" y="144"/>
                      <a:pt x="98" y="144"/>
                      <a:pt x="98" y="144"/>
                    </a:cubicBezTo>
                    <a:cubicBezTo>
                      <a:pt x="101" y="147"/>
                      <a:pt x="103" y="149"/>
                      <a:pt x="107" y="151"/>
                    </a:cubicBezTo>
                    <a:cubicBezTo>
                      <a:pt x="113" y="153"/>
                      <a:pt x="116" y="152"/>
                      <a:pt x="120" y="148"/>
                    </a:cubicBezTo>
                    <a:cubicBezTo>
                      <a:pt x="122" y="146"/>
                      <a:pt x="124" y="143"/>
                      <a:pt x="127" y="143"/>
                    </a:cubicBezTo>
                    <a:cubicBezTo>
                      <a:pt x="128" y="143"/>
                      <a:pt x="128" y="143"/>
                      <a:pt x="128" y="144"/>
                    </a:cubicBezTo>
                    <a:cubicBezTo>
                      <a:pt x="129" y="146"/>
                      <a:pt x="127" y="147"/>
                      <a:pt x="126" y="148"/>
                    </a:cubicBezTo>
                    <a:cubicBezTo>
                      <a:pt x="125" y="149"/>
                      <a:pt x="123" y="150"/>
                      <a:pt x="122" y="153"/>
                    </a:cubicBezTo>
                    <a:cubicBezTo>
                      <a:pt x="130" y="150"/>
                      <a:pt x="137" y="148"/>
                      <a:pt x="144" y="154"/>
                    </a:cubicBezTo>
                    <a:cubicBezTo>
                      <a:pt x="145" y="155"/>
                      <a:pt x="144" y="156"/>
                      <a:pt x="144" y="157"/>
                    </a:cubicBezTo>
                    <a:cubicBezTo>
                      <a:pt x="142" y="158"/>
                      <a:pt x="139" y="158"/>
                      <a:pt x="137" y="157"/>
                    </a:cubicBezTo>
                    <a:cubicBezTo>
                      <a:pt x="134" y="156"/>
                      <a:pt x="131" y="156"/>
                      <a:pt x="128" y="157"/>
                    </a:cubicBezTo>
                    <a:cubicBezTo>
                      <a:pt x="118" y="160"/>
                      <a:pt x="109" y="157"/>
                      <a:pt x="101" y="153"/>
                    </a:cubicBezTo>
                    <a:cubicBezTo>
                      <a:pt x="98" y="151"/>
                      <a:pt x="95" y="149"/>
                      <a:pt x="92" y="147"/>
                    </a:cubicBezTo>
                    <a:cubicBezTo>
                      <a:pt x="89" y="146"/>
                      <a:pt x="88" y="147"/>
                      <a:pt x="85" y="148"/>
                    </a:cubicBezTo>
                    <a:cubicBezTo>
                      <a:pt x="79" y="153"/>
                      <a:pt x="73" y="157"/>
                      <a:pt x="65" y="159"/>
                    </a:cubicBezTo>
                    <a:cubicBezTo>
                      <a:pt x="64" y="157"/>
                      <a:pt x="64" y="157"/>
                      <a:pt x="67" y="152"/>
                    </a:cubicBezTo>
                    <a:cubicBezTo>
                      <a:pt x="64" y="152"/>
                      <a:pt x="62" y="156"/>
                      <a:pt x="59" y="153"/>
                    </a:cubicBezTo>
                    <a:cubicBezTo>
                      <a:pt x="59" y="152"/>
                      <a:pt x="60" y="152"/>
                      <a:pt x="61" y="151"/>
                    </a:cubicBezTo>
                    <a:cubicBezTo>
                      <a:pt x="65" y="150"/>
                      <a:pt x="65" y="147"/>
                      <a:pt x="65" y="143"/>
                    </a:cubicBezTo>
                    <a:cubicBezTo>
                      <a:pt x="67" y="142"/>
                      <a:pt x="68" y="139"/>
                      <a:pt x="68" y="137"/>
                    </a:cubicBezTo>
                    <a:cubicBezTo>
                      <a:pt x="65" y="143"/>
                      <a:pt x="57" y="145"/>
                      <a:pt x="56" y="152"/>
                    </a:cubicBezTo>
                    <a:cubicBezTo>
                      <a:pt x="54" y="153"/>
                      <a:pt x="52" y="153"/>
                      <a:pt x="51" y="152"/>
                    </a:cubicBezTo>
                    <a:cubicBezTo>
                      <a:pt x="50" y="151"/>
                      <a:pt x="51" y="150"/>
                      <a:pt x="51" y="150"/>
                    </a:cubicBezTo>
                    <a:cubicBezTo>
                      <a:pt x="52" y="149"/>
                      <a:pt x="52" y="148"/>
                      <a:pt x="52" y="147"/>
                    </a:cubicBezTo>
                    <a:cubicBezTo>
                      <a:pt x="51" y="143"/>
                      <a:pt x="52" y="141"/>
                      <a:pt x="56" y="141"/>
                    </a:cubicBezTo>
                    <a:cubicBezTo>
                      <a:pt x="59" y="141"/>
                      <a:pt x="61" y="139"/>
                      <a:pt x="62" y="136"/>
                    </a:cubicBezTo>
                    <a:cubicBezTo>
                      <a:pt x="63" y="132"/>
                      <a:pt x="65" y="129"/>
                      <a:pt x="68" y="126"/>
                    </a:cubicBezTo>
                    <a:cubicBezTo>
                      <a:pt x="70" y="124"/>
                      <a:pt x="69" y="122"/>
                      <a:pt x="69" y="119"/>
                    </a:cubicBezTo>
                    <a:cubicBezTo>
                      <a:pt x="68" y="118"/>
                      <a:pt x="67" y="116"/>
                      <a:pt x="68" y="114"/>
                    </a:cubicBezTo>
                    <a:cubicBezTo>
                      <a:pt x="69" y="112"/>
                      <a:pt x="70" y="113"/>
                      <a:pt x="71" y="114"/>
                    </a:cubicBezTo>
                    <a:cubicBezTo>
                      <a:pt x="72" y="115"/>
                      <a:pt x="72" y="116"/>
                      <a:pt x="73" y="117"/>
                    </a:cubicBezTo>
                    <a:cubicBezTo>
                      <a:pt x="73" y="118"/>
                      <a:pt x="73" y="121"/>
                      <a:pt x="75" y="121"/>
                    </a:cubicBezTo>
                    <a:cubicBezTo>
                      <a:pt x="77" y="120"/>
                      <a:pt x="79" y="119"/>
                      <a:pt x="79" y="116"/>
                    </a:cubicBezTo>
                    <a:cubicBezTo>
                      <a:pt x="79" y="112"/>
                      <a:pt x="80" y="110"/>
                      <a:pt x="83" y="108"/>
                    </a:cubicBezTo>
                    <a:cubicBezTo>
                      <a:pt x="87" y="104"/>
                      <a:pt x="87" y="101"/>
                      <a:pt x="83" y="96"/>
                    </a:cubicBezTo>
                    <a:cubicBezTo>
                      <a:pt x="82" y="95"/>
                      <a:pt x="81" y="94"/>
                      <a:pt x="82" y="93"/>
                    </a:cubicBezTo>
                    <a:cubicBezTo>
                      <a:pt x="82" y="92"/>
                      <a:pt x="84" y="92"/>
                      <a:pt x="85" y="92"/>
                    </a:cubicBezTo>
                    <a:cubicBezTo>
                      <a:pt x="86" y="93"/>
                      <a:pt x="87" y="94"/>
                      <a:pt x="88" y="95"/>
                    </a:cubicBezTo>
                    <a:cubicBezTo>
                      <a:pt x="90" y="98"/>
                      <a:pt x="91" y="101"/>
                      <a:pt x="90" y="104"/>
                    </a:cubicBezTo>
                    <a:cubicBezTo>
                      <a:pt x="90" y="106"/>
                      <a:pt x="90" y="108"/>
                      <a:pt x="92" y="110"/>
                    </a:cubicBezTo>
                    <a:cubicBezTo>
                      <a:pt x="91" y="102"/>
                      <a:pt x="90" y="96"/>
                      <a:pt x="93" y="90"/>
                    </a:cubicBezTo>
                    <a:cubicBezTo>
                      <a:pt x="96" y="88"/>
                      <a:pt x="97" y="89"/>
                      <a:pt x="97" y="92"/>
                    </a:cubicBezTo>
                    <a:cubicBezTo>
                      <a:pt x="97" y="94"/>
                      <a:pt x="97" y="95"/>
                      <a:pt x="96" y="97"/>
                    </a:cubicBezTo>
                    <a:cubicBezTo>
                      <a:pt x="96" y="99"/>
                      <a:pt x="95" y="101"/>
                      <a:pt x="96" y="103"/>
                    </a:cubicBezTo>
                    <a:cubicBezTo>
                      <a:pt x="98" y="109"/>
                      <a:pt x="96" y="115"/>
                      <a:pt x="95" y="121"/>
                    </a:cubicBezTo>
                    <a:cubicBezTo>
                      <a:pt x="95" y="121"/>
                      <a:pt x="95" y="122"/>
                      <a:pt x="95" y="123"/>
                    </a:cubicBezTo>
                    <a:cubicBezTo>
                      <a:pt x="95" y="123"/>
                      <a:pt x="95" y="123"/>
                      <a:pt x="95" y="124"/>
                    </a:cubicBezTo>
                    <a:cubicBezTo>
                      <a:pt x="99" y="120"/>
                      <a:pt x="102" y="115"/>
                      <a:pt x="101" y="109"/>
                    </a:cubicBezTo>
                    <a:cubicBezTo>
                      <a:pt x="100" y="108"/>
                      <a:pt x="100" y="106"/>
                      <a:pt x="100" y="105"/>
                    </a:cubicBezTo>
                    <a:cubicBezTo>
                      <a:pt x="100" y="102"/>
                      <a:pt x="101" y="100"/>
                      <a:pt x="104" y="100"/>
                    </a:cubicBezTo>
                    <a:cubicBezTo>
                      <a:pt x="106" y="100"/>
                      <a:pt x="106" y="102"/>
                      <a:pt x="107" y="104"/>
                    </a:cubicBezTo>
                    <a:cubicBezTo>
                      <a:pt x="107" y="104"/>
                      <a:pt x="107" y="105"/>
                      <a:pt x="107" y="105"/>
                    </a:cubicBezTo>
                    <a:cubicBezTo>
                      <a:pt x="113" y="100"/>
                      <a:pt x="114" y="88"/>
                      <a:pt x="110" y="82"/>
                    </a:cubicBezTo>
                    <a:cubicBezTo>
                      <a:pt x="108" y="79"/>
                      <a:pt x="106" y="76"/>
                      <a:pt x="105" y="73"/>
                    </a:cubicBezTo>
                    <a:cubicBezTo>
                      <a:pt x="105" y="71"/>
                      <a:pt x="104" y="69"/>
                      <a:pt x="106" y="68"/>
                    </a:cubicBezTo>
                    <a:cubicBezTo>
                      <a:pt x="108" y="67"/>
                      <a:pt x="110" y="69"/>
                      <a:pt x="111" y="70"/>
                    </a:cubicBezTo>
                    <a:cubicBezTo>
                      <a:pt x="111" y="71"/>
                      <a:pt x="112" y="72"/>
                      <a:pt x="112" y="72"/>
                    </a:cubicBezTo>
                    <a:cubicBezTo>
                      <a:pt x="114" y="76"/>
                      <a:pt x="115" y="75"/>
                      <a:pt x="116" y="72"/>
                    </a:cubicBezTo>
                    <a:cubicBezTo>
                      <a:pt x="122" y="65"/>
                      <a:pt x="127" y="57"/>
                      <a:pt x="133" y="50"/>
                    </a:cubicBezTo>
                    <a:cubicBezTo>
                      <a:pt x="134" y="48"/>
                      <a:pt x="135" y="46"/>
                      <a:pt x="136" y="44"/>
                    </a:cubicBezTo>
                    <a:cubicBezTo>
                      <a:pt x="138" y="46"/>
                      <a:pt x="137" y="44"/>
                      <a:pt x="138" y="43"/>
                    </a:cubicBezTo>
                    <a:cubicBezTo>
                      <a:pt x="138" y="42"/>
                      <a:pt x="138" y="41"/>
                      <a:pt x="139" y="40"/>
                    </a:cubicBezTo>
                    <a:cubicBezTo>
                      <a:pt x="140" y="38"/>
                      <a:pt x="141" y="36"/>
                      <a:pt x="142" y="34"/>
                    </a:cubicBezTo>
                    <a:cubicBezTo>
                      <a:pt x="143" y="31"/>
                      <a:pt x="144" y="28"/>
                      <a:pt x="142" y="25"/>
                    </a:cubicBezTo>
                    <a:cubicBezTo>
                      <a:pt x="140" y="23"/>
                      <a:pt x="140" y="20"/>
                      <a:pt x="143" y="19"/>
                    </a:cubicBezTo>
                    <a:cubicBezTo>
                      <a:pt x="145" y="17"/>
                      <a:pt x="146" y="15"/>
                      <a:pt x="146" y="12"/>
                    </a:cubicBezTo>
                    <a:cubicBezTo>
                      <a:pt x="146" y="9"/>
                      <a:pt x="146" y="5"/>
                      <a:pt x="147" y="2"/>
                    </a:cubicBezTo>
                    <a:cubicBezTo>
                      <a:pt x="150" y="0"/>
                      <a:pt x="151" y="2"/>
                      <a:pt x="151" y="4"/>
                    </a:cubicBezTo>
                    <a:cubicBezTo>
                      <a:pt x="153" y="8"/>
                      <a:pt x="152" y="12"/>
                      <a:pt x="151" y="16"/>
                    </a:cubicBezTo>
                    <a:cubicBezTo>
                      <a:pt x="150" y="17"/>
                      <a:pt x="148" y="19"/>
                      <a:pt x="150" y="21"/>
                    </a:cubicBezTo>
                    <a:cubicBezTo>
                      <a:pt x="152" y="23"/>
                      <a:pt x="155" y="21"/>
                      <a:pt x="157" y="20"/>
                    </a:cubicBezTo>
                    <a:cubicBezTo>
                      <a:pt x="158" y="19"/>
                      <a:pt x="159" y="18"/>
                      <a:pt x="160" y="18"/>
                    </a:cubicBezTo>
                    <a:cubicBezTo>
                      <a:pt x="162" y="17"/>
                      <a:pt x="164" y="16"/>
                      <a:pt x="165" y="18"/>
                    </a:cubicBezTo>
                    <a:cubicBezTo>
                      <a:pt x="167" y="20"/>
                      <a:pt x="165" y="22"/>
                      <a:pt x="163" y="23"/>
                    </a:cubicBezTo>
                    <a:cubicBezTo>
                      <a:pt x="161" y="24"/>
                      <a:pt x="159" y="25"/>
                      <a:pt x="157" y="27"/>
                    </a:cubicBezTo>
                    <a:cubicBezTo>
                      <a:pt x="156" y="27"/>
                      <a:pt x="154" y="28"/>
                      <a:pt x="155" y="29"/>
                    </a:cubicBezTo>
                    <a:cubicBezTo>
                      <a:pt x="156" y="31"/>
                      <a:pt x="158" y="31"/>
                      <a:pt x="159" y="30"/>
                    </a:cubicBezTo>
                    <a:cubicBezTo>
                      <a:pt x="163" y="27"/>
                      <a:pt x="166" y="24"/>
                      <a:pt x="170" y="21"/>
                    </a:cubicBezTo>
                    <a:cubicBezTo>
                      <a:pt x="172" y="19"/>
                      <a:pt x="174" y="17"/>
                      <a:pt x="178" y="18"/>
                    </a:cubicBezTo>
                    <a:cubicBezTo>
                      <a:pt x="178" y="19"/>
                      <a:pt x="178" y="20"/>
                      <a:pt x="178" y="20"/>
                    </a:cubicBezTo>
                    <a:cubicBezTo>
                      <a:pt x="171" y="28"/>
                      <a:pt x="163" y="34"/>
                      <a:pt x="153" y="38"/>
                    </a:cubicBezTo>
                    <a:cubicBezTo>
                      <a:pt x="151" y="39"/>
                      <a:pt x="149" y="41"/>
                      <a:pt x="147" y="44"/>
                    </a:cubicBezTo>
                    <a:cubicBezTo>
                      <a:pt x="144" y="50"/>
                      <a:pt x="140" y="55"/>
                      <a:pt x="135" y="61"/>
                    </a:cubicBezTo>
                    <a:cubicBezTo>
                      <a:pt x="143" y="54"/>
                      <a:pt x="153" y="53"/>
                      <a:pt x="162" y="49"/>
                    </a:cubicBezTo>
                    <a:cubicBezTo>
                      <a:pt x="165" y="48"/>
                      <a:pt x="169" y="48"/>
                      <a:pt x="173" y="49"/>
                    </a:cubicBezTo>
                    <a:cubicBezTo>
                      <a:pt x="178" y="50"/>
                      <a:pt x="179" y="49"/>
                      <a:pt x="181" y="45"/>
                    </a:cubicBezTo>
                    <a:cubicBezTo>
                      <a:pt x="182" y="43"/>
                      <a:pt x="183" y="42"/>
                      <a:pt x="184" y="40"/>
                    </a:cubicBezTo>
                    <a:cubicBezTo>
                      <a:pt x="184" y="39"/>
                      <a:pt x="185" y="38"/>
                      <a:pt x="187" y="39"/>
                    </a:cubicBezTo>
                    <a:cubicBezTo>
                      <a:pt x="188" y="40"/>
                      <a:pt x="188" y="41"/>
                      <a:pt x="188" y="42"/>
                    </a:cubicBezTo>
                    <a:cubicBezTo>
                      <a:pt x="187" y="44"/>
                      <a:pt x="185" y="46"/>
                      <a:pt x="184" y="48"/>
                    </a:cubicBezTo>
                    <a:cubicBezTo>
                      <a:pt x="187" y="48"/>
                      <a:pt x="189" y="47"/>
                      <a:pt x="192" y="46"/>
                    </a:cubicBezTo>
                    <a:cubicBezTo>
                      <a:pt x="194" y="46"/>
                      <a:pt x="197" y="46"/>
                      <a:pt x="196" y="50"/>
                    </a:cubicBezTo>
                    <a:cubicBezTo>
                      <a:pt x="192" y="54"/>
                      <a:pt x="188" y="54"/>
                      <a:pt x="183" y="55"/>
                    </a:cubicBezTo>
                    <a:cubicBezTo>
                      <a:pt x="179" y="55"/>
                      <a:pt x="175" y="55"/>
                      <a:pt x="171" y="54"/>
                    </a:cubicBezTo>
                    <a:cubicBezTo>
                      <a:pt x="170" y="54"/>
                      <a:pt x="168" y="53"/>
                      <a:pt x="167" y="55"/>
                    </a:cubicBezTo>
                    <a:cubicBezTo>
                      <a:pt x="167" y="56"/>
                      <a:pt x="169" y="57"/>
                      <a:pt x="170" y="58"/>
                    </a:cubicBezTo>
                    <a:cubicBezTo>
                      <a:pt x="172" y="59"/>
                      <a:pt x="174" y="59"/>
                      <a:pt x="175" y="60"/>
                    </a:cubicBezTo>
                    <a:cubicBezTo>
                      <a:pt x="176" y="61"/>
                      <a:pt x="176" y="62"/>
                      <a:pt x="176" y="63"/>
                    </a:cubicBezTo>
                    <a:cubicBezTo>
                      <a:pt x="175" y="65"/>
                      <a:pt x="173" y="64"/>
                      <a:pt x="172" y="64"/>
                    </a:cubicBezTo>
                    <a:cubicBezTo>
                      <a:pt x="170" y="63"/>
                      <a:pt x="169" y="62"/>
                      <a:pt x="167" y="61"/>
                    </a:cubicBezTo>
                    <a:cubicBezTo>
                      <a:pt x="160" y="55"/>
                      <a:pt x="153" y="56"/>
                      <a:pt x="146" y="60"/>
                    </a:cubicBezTo>
                    <a:cubicBezTo>
                      <a:pt x="145" y="60"/>
                      <a:pt x="144" y="61"/>
                      <a:pt x="143" y="62"/>
                    </a:cubicBezTo>
                    <a:cubicBezTo>
                      <a:pt x="144" y="62"/>
                      <a:pt x="146" y="62"/>
                      <a:pt x="146" y="63"/>
                    </a:cubicBezTo>
                    <a:cubicBezTo>
                      <a:pt x="146" y="63"/>
                      <a:pt x="147" y="63"/>
                      <a:pt x="147" y="64"/>
                    </a:cubicBezTo>
                    <a:cubicBezTo>
                      <a:pt x="146" y="64"/>
                      <a:pt x="146" y="64"/>
                      <a:pt x="146" y="64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50" y="65"/>
                      <a:pt x="153" y="66"/>
                      <a:pt x="157" y="66"/>
                    </a:cubicBezTo>
                    <a:cubicBezTo>
                      <a:pt x="159" y="66"/>
                      <a:pt x="161" y="65"/>
                      <a:pt x="163" y="66"/>
                    </a:cubicBezTo>
                    <a:cubicBezTo>
                      <a:pt x="164" y="67"/>
                      <a:pt x="166" y="68"/>
                      <a:pt x="164" y="70"/>
                    </a:cubicBezTo>
                    <a:cubicBezTo>
                      <a:pt x="156" y="70"/>
                      <a:pt x="148" y="70"/>
                      <a:pt x="141" y="67"/>
                    </a:cubicBezTo>
                    <a:cubicBezTo>
                      <a:pt x="140" y="67"/>
                      <a:pt x="138" y="66"/>
                      <a:pt x="137" y="67"/>
                    </a:cubicBezTo>
                    <a:cubicBezTo>
                      <a:pt x="132" y="70"/>
                      <a:pt x="126" y="71"/>
                      <a:pt x="122" y="77"/>
                    </a:cubicBezTo>
                    <a:cubicBezTo>
                      <a:pt x="120" y="80"/>
                      <a:pt x="119" y="82"/>
                      <a:pt x="119" y="85"/>
                    </a:cubicBezTo>
                    <a:cubicBezTo>
                      <a:pt x="118" y="91"/>
                      <a:pt x="124" y="96"/>
                      <a:pt x="130" y="94"/>
                    </a:cubicBezTo>
                    <a:cubicBezTo>
                      <a:pt x="132" y="93"/>
                      <a:pt x="135" y="92"/>
                      <a:pt x="137" y="90"/>
                    </a:cubicBezTo>
                    <a:cubicBezTo>
                      <a:pt x="141" y="87"/>
                      <a:pt x="140" y="85"/>
                      <a:pt x="136" y="84"/>
                    </a:cubicBezTo>
                    <a:cubicBezTo>
                      <a:pt x="135" y="83"/>
                      <a:pt x="134" y="83"/>
                      <a:pt x="133" y="82"/>
                    </a:cubicBezTo>
                    <a:cubicBezTo>
                      <a:pt x="133" y="78"/>
                      <a:pt x="137" y="80"/>
                      <a:pt x="139" y="80"/>
                    </a:cubicBezTo>
                    <a:cubicBezTo>
                      <a:pt x="143" y="81"/>
                      <a:pt x="146" y="83"/>
                      <a:pt x="150" y="80"/>
                    </a:cubicBezTo>
                    <a:cubicBezTo>
                      <a:pt x="151" y="78"/>
                      <a:pt x="152" y="80"/>
                      <a:pt x="152" y="82"/>
                    </a:cubicBezTo>
                    <a:cubicBezTo>
                      <a:pt x="152" y="83"/>
                      <a:pt x="152" y="83"/>
                      <a:pt x="151" y="84"/>
                    </a:cubicBezTo>
                    <a:cubicBezTo>
                      <a:pt x="147" y="87"/>
                      <a:pt x="145" y="90"/>
                      <a:pt x="150" y="93"/>
                    </a:cubicBezTo>
                    <a:cubicBezTo>
                      <a:pt x="148" y="95"/>
                      <a:pt x="146" y="95"/>
                      <a:pt x="144" y="94"/>
                    </a:cubicBezTo>
                    <a:cubicBezTo>
                      <a:pt x="141" y="94"/>
                      <a:pt x="138" y="95"/>
                      <a:pt x="134" y="96"/>
                    </a:cubicBezTo>
                    <a:cubicBezTo>
                      <a:pt x="141" y="98"/>
                      <a:pt x="146" y="100"/>
                      <a:pt x="152" y="101"/>
                    </a:cubicBezTo>
                    <a:cubicBezTo>
                      <a:pt x="154" y="102"/>
                      <a:pt x="156" y="100"/>
                      <a:pt x="158" y="99"/>
                    </a:cubicBezTo>
                    <a:cubicBezTo>
                      <a:pt x="163" y="98"/>
                      <a:pt x="167" y="95"/>
                      <a:pt x="171" y="90"/>
                    </a:cubicBezTo>
                    <a:cubicBezTo>
                      <a:pt x="174" y="85"/>
                      <a:pt x="180" y="80"/>
                      <a:pt x="186" y="77"/>
                    </a:cubicBezTo>
                    <a:cubicBezTo>
                      <a:pt x="187" y="77"/>
                      <a:pt x="187" y="78"/>
                      <a:pt x="188" y="79"/>
                    </a:cubicBezTo>
                    <a:cubicBezTo>
                      <a:pt x="187" y="80"/>
                      <a:pt x="187" y="81"/>
                      <a:pt x="186" y="82"/>
                    </a:cubicBezTo>
                    <a:cubicBezTo>
                      <a:pt x="182" y="85"/>
                      <a:pt x="178" y="88"/>
                      <a:pt x="175" y="91"/>
                    </a:cubicBezTo>
                    <a:cubicBezTo>
                      <a:pt x="180" y="92"/>
                      <a:pt x="186" y="93"/>
                      <a:pt x="192" y="91"/>
                    </a:cubicBezTo>
                    <a:cubicBezTo>
                      <a:pt x="196" y="90"/>
                      <a:pt x="199" y="86"/>
                      <a:pt x="203" y="82"/>
                    </a:cubicBezTo>
                    <a:cubicBezTo>
                      <a:pt x="207" y="78"/>
                      <a:pt x="211" y="74"/>
                      <a:pt x="215" y="70"/>
                    </a:cubicBezTo>
                    <a:cubicBezTo>
                      <a:pt x="216" y="68"/>
                      <a:pt x="218" y="67"/>
                      <a:pt x="220" y="67"/>
                    </a:cubicBezTo>
                    <a:cubicBezTo>
                      <a:pt x="221" y="67"/>
                      <a:pt x="222" y="68"/>
                      <a:pt x="222" y="69"/>
                    </a:cubicBezTo>
                    <a:cubicBezTo>
                      <a:pt x="222" y="72"/>
                      <a:pt x="219" y="73"/>
                      <a:pt x="218" y="74"/>
                    </a:cubicBezTo>
                    <a:cubicBezTo>
                      <a:pt x="218" y="75"/>
                      <a:pt x="217" y="76"/>
                      <a:pt x="218" y="76"/>
                    </a:cubicBezTo>
                    <a:cubicBezTo>
                      <a:pt x="219" y="77"/>
                      <a:pt x="220" y="77"/>
                      <a:pt x="220" y="76"/>
                    </a:cubicBezTo>
                    <a:cubicBezTo>
                      <a:pt x="222" y="74"/>
                      <a:pt x="224" y="72"/>
                      <a:pt x="227" y="70"/>
                    </a:cubicBezTo>
                    <a:cubicBezTo>
                      <a:pt x="232" y="68"/>
                      <a:pt x="238" y="68"/>
                      <a:pt x="243" y="71"/>
                    </a:cubicBezTo>
                    <a:cubicBezTo>
                      <a:pt x="245" y="73"/>
                      <a:pt x="248" y="75"/>
                      <a:pt x="249" y="78"/>
                    </a:cubicBezTo>
                    <a:cubicBezTo>
                      <a:pt x="250" y="79"/>
                      <a:pt x="251" y="81"/>
                      <a:pt x="250" y="82"/>
                    </a:cubicBezTo>
                    <a:cubicBezTo>
                      <a:pt x="247" y="84"/>
                      <a:pt x="246" y="82"/>
                      <a:pt x="245" y="80"/>
                    </a:cubicBezTo>
                    <a:cubicBezTo>
                      <a:pt x="242" y="76"/>
                      <a:pt x="238" y="74"/>
                      <a:pt x="233" y="74"/>
                    </a:cubicBezTo>
                    <a:cubicBezTo>
                      <a:pt x="231" y="75"/>
                      <a:pt x="229" y="75"/>
                      <a:pt x="227" y="77"/>
                    </a:cubicBezTo>
                    <a:cubicBezTo>
                      <a:pt x="224" y="81"/>
                      <a:pt x="220" y="84"/>
                      <a:pt x="214" y="83"/>
                    </a:cubicBezTo>
                    <a:cubicBezTo>
                      <a:pt x="210" y="83"/>
                      <a:pt x="208" y="85"/>
                      <a:pt x="206" y="87"/>
                    </a:cubicBezTo>
                    <a:cubicBezTo>
                      <a:pt x="204" y="90"/>
                      <a:pt x="205" y="92"/>
                      <a:pt x="208" y="94"/>
                    </a:cubicBezTo>
                    <a:cubicBezTo>
                      <a:pt x="210" y="94"/>
                      <a:pt x="212" y="94"/>
                      <a:pt x="214" y="95"/>
                    </a:cubicBezTo>
                    <a:cubicBezTo>
                      <a:pt x="216" y="96"/>
                      <a:pt x="216" y="98"/>
                      <a:pt x="215" y="100"/>
                    </a:cubicBezTo>
                    <a:cubicBezTo>
                      <a:pt x="214" y="100"/>
                      <a:pt x="212" y="100"/>
                      <a:pt x="210" y="99"/>
                    </a:cubicBezTo>
                    <a:cubicBezTo>
                      <a:pt x="205" y="96"/>
                      <a:pt x="199" y="96"/>
                      <a:pt x="194" y="98"/>
                    </a:cubicBezTo>
                    <a:cubicBezTo>
                      <a:pt x="191" y="99"/>
                      <a:pt x="188" y="99"/>
                      <a:pt x="185" y="98"/>
                    </a:cubicBezTo>
                    <a:cubicBezTo>
                      <a:pt x="180" y="96"/>
                      <a:pt x="175" y="99"/>
                      <a:pt x="171" y="100"/>
                    </a:cubicBezTo>
                    <a:cubicBezTo>
                      <a:pt x="168" y="101"/>
                      <a:pt x="164" y="102"/>
                      <a:pt x="161" y="104"/>
                    </a:cubicBezTo>
                    <a:cubicBezTo>
                      <a:pt x="168" y="108"/>
                      <a:pt x="175" y="110"/>
                      <a:pt x="182" y="113"/>
                    </a:cubicBezTo>
                    <a:cubicBezTo>
                      <a:pt x="187" y="114"/>
                      <a:pt x="191" y="116"/>
                      <a:pt x="195" y="119"/>
                    </a:cubicBezTo>
                    <a:cubicBezTo>
                      <a:pt x="197" y="120"/>
                      <a:pt x="199" y="120"/>
                      <a:pt x="201" y="119"/>
                    </a:cubicBezTo>
                    <a:cubicBezTo>
                      <a:pt x="203" y="117"/>
                      <a:pt x="206" y="114"/>
                      <a:pt x="210" y="112"/>
                    </a:cubicBezTo>
                    <a:cubicBezTo>
                      <a:pt x="211" y="112"/>
                      <a:pt x="213" y="110"/>
                      <a:pt x="215" y="112"/>
                    </a:cubicBezTo>
                    <a:cubicBezTo>
                      <a:pt x="216" y="114"/>
                      <a:pt x="214" y="116"/>
                      <a:pt x="213" y="117"/>
                    </a:cubicBezTo>
                    <a:cubicBezTo>
                      <a:pt x="211" y="119"/>
                      <a:pt x="208" y="120"/>
                      <a:pt x="206" y="121"/>
                    </a:cubicBezTo>
                    <a:cubicBezTo>
                      <a:pt x="204" y="122"/>
                      <a:pt x="202" y="124"/>
                      <a:pt x="201" y="126"/>
                    </a:cubicBezTo>
                    <a:cubicBezTo>
                      <a:pt x="199" y="127"/>
                      <a:pt x="198" y="129"/>
                      <a:pt x="196" y="129"/>
                    </a:cubicBezTo>
                    <a:cubicBezTo>
                      <a:pt x="194" y="130"/>
                      <a:pt x="193" y="128"/>
                      <a:pt x="191" y="127"/>
                    </a:cubicBezTo>
                    <a:cubicBezTo>
                      <a:pt x="188" y="124"/>
                      <a:pt x="185" y="122"/>
                      <a:pt x="181" y="120"/>
                    </a:cubicBezTo>
                    <a:cubicBezTo>
                      <a:pt x="183" y="124"/>
                      <a:pt x="184" y="128"/>
                      <a:pt x="184" y="132"/>
                    </a:cubicBezTo>
                    <a:cubicBezTo>
                      <a:pt x="184" y="137"/>
                      <a:pt x="188" y="139"/>
                      <a:pt x="192" y="141"/>
                    </a:cubicBezTo>
                    <a:cubicBezTo>
                      <a:pt x="196" y="144"/>
                      <a:pt x="200" y="146"/>
                      <a:pt x="203" y="151"/>
                    </a:cubicBezTo>
                    <a:cubicBezTo>
                      <a:pt x="202" y="153"/>
                      <a:pt x="202" y="156"/>
                      <a:pt x="202" y="159"/>
                    </a:cubicBezTo>
                    <a:cubicBezTo>
                      <a:pt x="203" y="162"/>
                      <a:pt x="199" y="166"/>
                      <a:pt x="195" y="166"/>
                    </a:cubicBezTo>
                    <a:cubicBezTo>
                      <a:pt x="193" y="166"/>
                      <a:pt x="192" y="165"/>
                      <a:pt x="194" y="163"/>
                    </a:cubicBezTo>
                    <a:cubicBezTo>
                      <a:pt x="199" y="161"/>
                      <a:pt x="199" y="158"/>
                      <a:pt x="195" y="154"/>
                    </a:cubicBezTo>
                    <a:cubicBezTo>
                      <a:pt x="193" y="152"/>
                      <a:pt x="191" y="150"/>
                      <a:pt x="191" y="148"/>
                    </a:cubicBezTo>
                    <a:cubicBezTo>
                      <a:pt x="191" y="145"/>
                      <a:pt x="189" y="144"/>
                      <a:pt x="187" y="143"/>
                    </a:cubicBezTo>
                    <a:cubicBezTo>
                      <a:pt x="185" y="142"/>
                      <a:pt x="184" y="143"/>
                      <a:pt x="183" y="145"/>
                    </a:cubicBezTo>
                    <a:cubicBezTo>
                      <a:pt x="183" y="147"/>
                      <a:pt x="182" y="148"/>
                      <a:pt x="180" y="147"/>
                    </a:cubicBezTo>
                    <a:cubicBezTo>
                      <a:pt x="180" y="147"/>
                      <a:pt x="179" y="147"/>
                      <a:pt x="179" y="147"/>
                    </a:cubicBezTo>
                    <a:cubicBezTo>
                      <a:pt x="179" y="147"/>
                      <a:pt x="179" y="146"/>
                      <a:pt x="179" y="146"/>
                    </a:cubicBezTo>
                    <a:cubicBezTo>
                      <a:pt x="183" y="141"/>
                      <a:pt x="179" y="135"/>
                      <a:pt x="179" y="130"/>
                    </a:cubicBezTo>
                    <a:cubicBezTo>
                      <a:pt x="179" y="124"/>
                      <a:pt x="176" y="118"/>
                      <a:pt x="169" y="116"/>
                    </a:cubicBezTo>
                    <a:cubicBezTo>
                      <a:pt x="156" y="111"/>
                      <a:pt x="143" y="107"/>
                      <a:pt x="129" y="104"/>
                    </a:cubicBezTo>
                    <a:cubicBezTo>
                      <a:pt x="124" y="103"/>
                      <a:pt x="120" y="104"/>
                      <a:pt x="116" y="107"/>
                    </a:cubicBezTo>
                    <a:cubicBezTo>
                      <a:pt x="111" y="112"/>
                      <a:pt x="108" y="118"/>
                      <a:pt x="105" y="124"/>
                    </a:cubicBezTo>
                    <a:cubicBezTo>
                      <a:pt x="104" y="126"/>
                      <a:pt x="105" y="127"/>
                      <a:pt x="107" y="127"/>
                    </a:cubicBezTo>
                    <a:cubicBezTo>
                      <a:pt x="109" y="127"/>
                      <a:pt x="110" y="126"/>
                      <a:pt x="111" y="125"/>
                    </a:cubicBezTo>
                    <a:cubicBezTo>
                      <a:pt x="115" y="123"/>
                      <a:pt x="119" y="120"/>
                      <a:pt x="123" y="118"/>
                    </a:cubicBezTo>
                    <a:cubicBezTo>
                      <a:pt x="124" y="118"/>
                      <a:pt x="124" y="118"/>
                      <a:pt x="124" y="118"/>
                    </a:cubicBezTo>
                    <a:cubicBezTo>
                      <a:pt x="129" y="117"/>
                      <a:pt x="133" y="116"/>
                      <a:pt x="138" y="117"/>
                    </a:cubicBezTo>
                    <a:cubicBezTo>
                      <a:pt x="140" y="117"/>
                      <a:pt x="141" y="117"/>
                      <a:pt x="143" y="118"/>
                    </a:cubicBezTo>
                    <a:cubicBezTo>
                      <a:pt x="145" y="118"/>
                      <a:pt x="147" y="118"/>
                      <a:pt x="147" y="120"/>
                    </a:cubicBezTo>
                    <a:cubicBezTo>
                      <a:pt x="147" y="122"/>
                      <a:pt x="145" y="123"/>
                      <a:pt x="143" y="124"/>
                    </a:cubicBezTo>
                    <a:cubicBezTo>
                      <a:pt x="141" y="124"/>
                      <a:pt x="138" y="124"/>
                      <a:pt x="135" y="126"/>
                    </a:cubicBezTo>
                    <a:cubicBezTo>
                      <a:pt x="137" y="129"/>
                      <a:pt x="140" y="130"/>
                      <a:pt x="142" y="132"/>
                    </a:cubicBezTo>
                    <a:cubicBezTo>
                      <a:pt x="143" y="132"/>
                      <a:pt x="143" y="133"/>
                      <a:pt x="143" y="133"/>
                    </a:cubicBezTo>
                    <a:cubicBezTo>
                      <a:pt x="146" y="137"/>
                      <a:pt x="151" y="137"/>
                      <a:pt x="155" y="138"/>
                    </a:cubicBezTo>
                    <a:cubicBezTo>
                      <a:pt x="156" y="139"/>
                      <a:pt x="158" y="140"/>
                      <a:pt x="156" y="141"/>
                    </a:cubicBezTo>
                    <a:cubicBezTo>
                      <a:pt x="155" y="142"/>
                      <a:pt x="153" y="141"/>
                      <a:pt x="151" y="142"/>
                    </a:cubicBezTo>
                    <a:cubicBezTo>
                      <a:pt x="155" y="145"/>
                      <a:pt x="158" y="148"/>
                      <a:pt x="162" y="150"/>
                    </a:cubicBezTo>
                    <a:cubicBezTo>
                      <a:pt x="164" y="152"/>
                      <a:pt x="165" y="150"/>
                      <a:pt x="166" y="148"/>
                    </a:cubicBezTo>
                    <a:cubicBezTo>
                      <a:pt x="168" y="145"/>
                      <a:pt x="169" y="142"/>
                      <a:pt x="173" y="141"/>
                    </a:cubicBezTo>
                    <a:cubicBezTo>
                      <a:pt x="174" y="140"/>
                      <a:pt x="175" y="139"/>
                      <a:pt x="177" y="139"/>
                    </a:cubicBezTo>
                    <a:cubicBezTo>
                      <a:pt x="178" y="139"/>
                      <a:pt x="180" y="139"/>
                      <a:pt x="180" y="141"/>
                    </a:cubicBezTo>
                    <a:cubicBezTo>
                      <a:pt x="181" y="143"/>
                      <a:pt x="179" y="144"/>
                      <a:pt x="178" y="144"/>
                    </a:cubicBezTo>
                    <a:cubicBezTo>
                      <a:pt x="174" y="144"/>
                      <a:pt x="172" y="146"/>
                      <a:pt x="170" y="149"/>
                    </a:cubicBezTo>
                    <a:cubicBezTo>
                      <a:pt x="169" y="151"/>
                      <a:pt x="168" y="153"/>
                      <a:pt x="171" y="156"/>
                    </a:cubicBezTo>
                    <a:cubicBezTo>
                      <a:pt x="173" y="158"/>
                      <a:pt x="175" y="160"/>
                      <a:pt x="174" y="163"/>
                    </a:cubicBezTo>
                    <a:cubicBezTo>
                      <a:pt x="172" y="166"/>
                      <a:pt x="169" y="164"/>
                      <a:pt x="166" y="164"/>
                    </a:cubicBezTo>
                    <a:cubicBezTo>
                      <a:pt x="158" y="163"/>
                      <a:pt x="151" y="168"/>
                      <a:pt x="145" y="173"/>
                    </a:cubicBezTo>
                    <a:cubicBezTo>
                      <a:pt x="143" y="174"/>
                      <a:pt x="141" y="177"/>
                      <a:pt x="138" y="179"/>
                    </a:cubicBezTo>
                    <a:cubicBezTo>
                      <a:pt x="143" y="180"/>
                      <a:pt x="147" y="179"/>
                      <a:pt x="150" y="176"/>
                    </a:cubicBezTo>
                    <a:cubicBezTo>
                      <a:pt x="152" y="173"/>
                      <a:pt x="155" y="171"/>
                      <a:pt x="159" y="171"/>
                    </a:cubicBezTo>
                    <a:cubicBezTo>
                      <a:pt x="161" y="174"/>
                      <a:pt x="158" y="175"/>
                      <a:pt x="157" y="176"/>
                    </a:cubicBezTo>
                    <a:cubicBezTo>
                      <a:pt x="156" y="178"/>
                      <a:pt x="152" y="179"/>
                      <a:pt x="154" y="181"/>
                    </a:cubicBezTo>
                    <a:cubicBezTo>
                      <a:pt x="155" y="184"/>
                      <a:pt x="158" y="182"/>
                      <a:pt x="160" y="182"/>
                    </a:cubicBezTo>
                    <a:cubicBezTo>
                      <a:pt x="169" y="181"/>
                      <a:pt x="177" y="179"/>
                      <a:pt x="185" y="176"/>
                    </a:cubicBezTo>
                    <a:cubicBezTo>
                      <a:pt x="189" y="175"/>
                      <a:pt x="193" y="173"/>
                      <a:pt x="197" y="172"/>
                    </a:cubicBezTo>
                    <a:cubicBezTo>
                      <a:pt x="200" y="171"/>
                      <a:pt x="200" y="167"/>
                      <a:pt x="202" y="166"/>
                    </a:cubicBezTo>
                    <a:cubicBezTo>
                      <a:pt x="203" y="165"/>
                      <a:pt x="204" y="163"/>
                      <a:pt x="205" y="164"/>
                    </a:cubicBezTo>
                    <a:cubicBezTo>
                      <a:pt x="207" y="164"/>
                      <a:pt x="206" y="166"/>
                      <a:pt x="206" y="167"/>
                    </a:cubicBezTo>
                    <a:cubicBezTo>
                      <a:pt x="206" y="170"/>
                      <a:pt x="208" y="170"/>
                      <a:pt x="210" y="169"/>
                    </a:cubicBezTo>
                    <a:cubicBezTo>
                      <a:pt x="216" y="165"/>
                      <a:pt x="222" y="162"/>
                      <a:pt x="227" y="157"/>
                    </a:cubicBezTo>
                    <a:cubicBezTo>
                      <a:pt x="230" y="156"/>
                      <a:pt x="232" y="157"/>
                      <a:pt x="235" y="157"/>
                    </a:cubicBezTo>
                    <a:cubicBezTo>
                      <a:pt x="236" y="157"/>
                      <a:pt x="237" y="158"/>
                      <a:pt x="237" y="159"/>
                    </a:cubicBezTo>
                    <a:cubicBezTo>
                      <a:pt x="237" y="160"/>
                      <a:pt x="236" y="161"/>
                      <a:pt x="235" y="161"/>
                    </a:cubicBezTo>
                    <a:cubicBezTo>
                      <a:pt x="235" y="161"/>
                      <a:pt x="234" y="161"/>
                      <a:pt x="233" y="161"/>
                    </a:cubicBezTo>
                    <a:cubicBezTo>
                      <a:pt x="227" y="160"/>
                      <a:pt x="224" y="165"/>
                      <a:pt x="219" y="169"/>
                    </a:cubicBezTo>
                    <a:cubicBezTo>
                      <a:pt x="218" y="170"/>
                      <a:pt x="219" y="171"/>
                      <a:pt x="220" y="171"/>
                    </a:cubicBezTo>
                    <a:cubicBezTo>
                      <a:pt x="221" y="172"/>
                      <a:pt x="222" y="173"/>
                      <a:pt x="223" y="174"/>
                    </a:cubicBezTo>
                    <a:cubicBezTo>
                      <a:pt x="224" y="177"/>
                      <a:pt x="222" y="178"/>
                      <a:pt x="220" y="177"/>
                    </a:cubicBezTo>
                    <a:cubicBezTo>
                      <a:pt x="213" y="173"/>
                      <a:pt x="206" y="175"/>
                      <a:pt x="199" y="175"/>
                    </a:cubicBezTo>
                    <a:cubicBezTo>
                      <a:pt x="199" y="175"/>
                      <a:pt x="198" y="175"/>
                      <a:pt x="199" y="175"/>
                    </a:cubicBezTo>
                    <a:cubicBezTo>
                      <a:pt x="201" y="176"/>
                      <a:pt x="203" y="177"/>
                      <a:pt x="206" y="178"/>
                    </a:cubicBezTo>
                    <a:cubicBezTo>
                      <a:pt x="209" y="180"/>
                      <a:pt x="209" y="182"/>
                      <a:pt x="206" y="184"/>
                    </a:cubicBezTo>
                    <a:cubicBezTo>
                      <a:pt x="203" y="185"/>
                      <a:pt x="202" y="188"/>
                      <a:pt x="201" y="190"/>
                    </a:cubicBezTo>
                    <a:cubicBezTo>
                      <a:pt x="199" y="195"/>
                      <a:pt x="194" y="198"/>
                      <a:pt x="189" y="200"/>
                    </a:cubicBezTo>
                    <a:cubicBezTo>
                      <a:pt x="188" y="200"/>
                      <a:pt x="188" y="200"/>
                      <a:pt x="187" y="201"/>
                    </a:cubicBezTo>
                    <a:cubicBezTo>
                      <a:pt x="173" y="211"/>
                      <a:pt x="157" y="217"/>
                      <a:pt x="142" y="225"/>
                    </a:cubicBezTo>
                    <a:cubicBezTo>
                      <a:pt x="135" y="229"/>
                      <a:pt x="132" y="236"/>
                      <a:pt x="127" y="240"/>
                    </a:cubicBezTo>
                    <a:cubicBezTo>
                      <a:pt x="128" y="242"/>
                      <a:pt x="129" y="241"/>
                      <a:pt x="130" y="241"/>
                    </a:cubicBezTo>
                    <a:cubicBezTo>
                      <a:pt x="137" y="237"/>
                      <a:pt x="145" y="234"/>
                      <a:pt x="150" y="226"/>
                    </a:cubicBezTo>
                    <a:cubicBezTo>
                      <a:pt x="153" y="223"/>
                      <a:pt x="157" y="221"/>
                      <a:pt x="161" y="219"/>
                    </a:cubicBezTo>
                    <a:cubicBezTo>
                      <a:pt x="162" y="219"/>
                      <a:pt x="162" y="219"/>
                      <a:pt x="162" y="220"/>
                    </a:cubicBezTo>
                    <a:cubicBezTo>
                      <a:pt x="162" y="223"/>
                      <a:pt x="160" y="224"/>
                      <a:pt x="158" y="226"/>
                    </a:cubicBezTo>
                    <a:cubicBezTo>
                      <a:pt x="156" y="227"/>
                      <a:pt x="155" y="228"/>
                      <a:pt x="154" y="230"/>
                    </a:cubicBezTo>
                    <a:cubicBezTo>
                      <a:pt x="158" y="229"/>
                      <a:pt x="161" y="228"/>
                      <a:pt x="164" y="226"/>
                    </a:cubicBezTo>
                    <a:cubicBezTo>
                      <a:pt x="170" y="224"/>
                      <a:pt x="175" y="222"/>
                      <a:pt x="181" y="220"/>
                    </a:cubicBezTo>
                    <a:cubicBezTo>
                      <a:pt x="182" y="220"/>
                      <a:pt x="183" y="219"/>
                      <a:pt x="185" y="220"/>
                    </a:cubicBezTo>
                    <a:cubicBezTo>
                      <a:pt x="184" y="226"/>
                      <a:pt x="181" y="228"/>
                      <a:pt x="176" y="228"/>
                    </a:cubicBezTo>
                    <a:cubicBezTo>
                      <a:pt x="173" y="228"/>
                      <a:pt x="171" y="229"/>
                      <a:pt x="169" y="230"/>
                    </a:cubicBezTo>
                    <a:cubicBezTo>
                      <a:pt x="168" y="230"/>
                      <a:pt x="166" y="231"/>
                      <a:pt x="166" y="232"/>
                    </a:cubicBezTo>
                    <a:cubicBezTo>
                      <a:pt x="167" y="234"/>
                      <a:pt x="168" y="234"/>
                      <a:pt x="169" y="234"/>
                    </a:cubicBezTo>
                    <a:cubicBezTo>
                      <a:pt x="172" y="234"/>
                      <a:pt x="174" y="235"/>
                      <a:pt x="177" y="235"/>
                    </a:cubicBezTo>
                    <a:cubicBezTo>
                      <a:pt x="178" y="236"/>
                      <a:pt x="181" y="236"/>
                      <a:pt x="179" y="239"/>
                    </a:cubicBezTo>
                    <a:cubicBezTo>
                      <a:pt x="177" y="240"/>
                      <a:pt x="175" y="239"/>
                      <a:pt x="173" y="239"/>
                    </a:cubicBezTo>
                    <a:cubicBezTo>
                      <a:pt x="168" y="238"/>
                      <a:pt x="163" y="237"/>
                      <a:pt x="158" y="236"/>
                    </a:cubicBezTo>
                    <a:cubicBezTo>
                      <a:pt x="156" y="235"/>
                      <a:pt x="153" y="235"/>
                      <a:pt x="150" y="236"/>
                    </a:cubicBezTo>
                    <a:cubicBezTo>
                      <a:pt x="145" y="237"/>
                      <a:pt x="145" y="238"/>
                      <a:pt x="147" y="242"/>
                    </a:cubicBezTo>
                    <a:cubicBezTo>
                      <a:pt x="149" y="247"/>
                      <a:pt x="147" y="252"/>
                      <a:pt x="143" y="255"/>
                    </a:cubicBezTo>
                    <a:cubicBezTo>
                      <a:pt x="142" y="256"/>
                      <a:pt x="140" y="256"/>
                      <a:pt x="139" y="258"/>
                    </a:cubicBezTo>
                    <a:cubicBezTo>
                      <a:pt x="144" y="257"/>
                      <a:pt x="147" y="256"/>
                      <a:pt x="149" y="252"/>
                    </a:cubicBezTo>
                    <a:cubicBezTo>
                      <a:pt x="150" y="250"/>
                      <a:pt x="151" y="249"/>
                      <a:pt x="153" y="249"/>
                    </a:cubicBezTo>
                    <a:cubicBezTo>
                      <a:pt x="153" y="249"/>
                      <a:pt x="153" y="250"/>
                      <a:pt x="154" y="250"/>
                    </a:cubicBezTo>
                    <a:cubicBezTo>
                      <a:pt x="155" y="253"/>
                      <a:pt x="153" y="255"/>
                      <a:pt x="151" y="257"/>
                    </a:cubicBezTo>
                    <a:cubicBezTo>
                      <a:pt x="149" y="261"/>
                      <a:pt x="146" y="263"/>
                      <a:pt x="142" y="265"/>
                    </a:cubicBezTo>
                    <a:cubicBezTo>
                      <a:pt x="145" y="265"/>
                      <a:pt x="146" y="265"/>
                      <a:pt x="148" y="264"/>
                    </a:cubicBezTo>
                    <a:cubicBezTo>
                      <a:pt x="149" y="264"/>
                      <a:pt x="149" y="264"/>
                      <a:pt x="150" y="265"/>
                    </a:cubicBezTo>
                    <a:cubicBezTo>
                      <a:pt x="150" y="266"/>
                      <a:pt x="150" y="266"/>
                      <a:pt x="149" y="267"/>
                    </a:cubicBezTo>
                    <a:cubicBezTo>
                      <a:pt x="147" y="268"/>
                      <a:pt x="145" y="269"/>
                      <a:pt x="143" y="269"/>
                    </a:cubicBezTo>
                    <a:cubicBezTo>
                      <a:pt x="137" y="271"/>
                      <a:pt x="134" y="275"/>
                      <a:pt x="133" y="281"/>
                    </a:cubicBezTo>
                    <a:cubicBezTo>
                      <a:pt x="132" y="284"/>
                      <a:pt x="132" y="287"/>
                      <a:pt x="130" y="289"/>
                    </a:cubicBezTo>
                    <a:close/>
                  </a:path>
                </a:pathLst>
              </a:custGeom>
              <a:solidFill>
                <a:srgbClr val="DF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8" name="Freeform 9">
                <a:extLst>
                  <a:ext uri="{FF2B5EF4-FFF2-40B4-BE49-F238E27FC236}">
                    <a16:creationId xmlns:a16="http://schemas.microsoft.com/office/drawing/2014/main" id="{C5DE2A8F-636C-8C3B-235B-32D75AC9C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1514"/>
                <a:ext cx="434" cy="439"/>
              </a:xfrm>
              <a:custGeom>
                <a:avLst/>
                <a:gdLst>
                  <a:gd name="T0" fmla="*/ 59 w 278"/>
                  <a:gd name="T1" fmla="*/ 149 h 281"/>
                  <a:gd name="T2" fmla="*/ 66 w 278"/>
                  <a:gd name="T3" fmla="*/ 135 h 281"/>
                  <a:gd name="T4" fmla="*/ 102 w 278"/>
                  <a:gd name="T5" fmla="*/ 141 h 281"/>
                  <a:gd name="T6" fmla="*/ 116 w 278"/>
                  <a:gd name="T7" fmla="*/ 127 h 281"/>
                  <a:gd name="T8" fmla="*/ 114 w 278"/>
                  <a:gd name="T9" fmla="*/ 116 h 281"/>
                  <a:gd name="T10" fmla="*/ 99 w 278"/>
                  <a:gd name="T11" fmla="*/ 113 h 281"/>
                  <a:gd name="T12" fmla="*/ 70 w 278"/>
                  <a:gd name="T13" fmla="*/ 118 h 281"/>
                  <a:gd name="T14" fmla="*/ 52 w 278"/>
                  <a:gd name="T15" fmla="*/ 105 h 281"/>
                  <a:gd name="T16" fmla="*/ 69 w 278"/>
                  <a:gd name="T17" fmla="*/ 105 h 281"/>
                  <a:gd name="T18" fmla="*/ 71 w 278"/>
                  <a:gd name="T19" fmla="*/ 83 h 281"/>
                  <a:gd name="T20" fmla="*/ 85 w 278"/>
                  <a:gd name="T21" fmla="*/ 81 h 281"/>
                  <a:gd name="T22" fmla="*/ 83 w 278"/>
                  <a:gd name="T23" fmla="*/ 55 h 281"/>
                  <a:gd name="T24" fmla="*/ 100 w 278"/>
                  <a:gd name="T25" fmla="*/ 78 h 281"/>
                  <a:gd name="T26" fmla="*/ 96 w 278"/>
                  <a:gd name="T27" fmla="*/ 45 h 281"/>
                  <a:gd name="T28" fmla="*/ 89 w 278"/>
                  <a:gd name="T29" fmla="*/ 11 h 281"/>
                  <a:gd name="T30" fmla="*/ 109 w 278"/>
                  <a:gd name="T31" fmla="*/ 34 h 281"/>
                  <a:gd name="T32" fmla="*/ 133 w 278"/>
                  <a:gd name="T33" fmla="*/ 120 h 281"/>
                  <a:gd name="T34" fmla="*/ 145 w 278"/>
                  <a:gd name="T35" fmla="*/ 147 h 281"/>
                  <a:gd name="T36" fmla="*/ 164 w 278"/>
                  <a:gd name="T37" fmla="*/ 165 h 281"/>
                  <a:gd name="T38" fmla="*/ 163 w 278"/>
                  <a:gd name="T39" fmla="*/ 143 h 281"/>
                  <a:gd name="T40" fmla="*/ 178 w 278"/>
                  <a:gd name="T41" fmla="*/ 154 h 281"/>
                  <a:gd name="T42" fmla="*/ 190 w 278"/>
                  <a:gd name="T43" fmla="*/ 159 h 281"/>
                  <a:gd name="T44" fmla="*/ 197 w 278"/>
                  <a:gd name="T45" fmla="*/ 174 h 281"/>
                  <a:gd name="T46" fmla="*/ 197 w 278"/>
                  <a:gd name="T47" fmla="*/ 190 h 281"/>
                  <a:gd name="T48" fmla="*/ 120 w 278"/>
                  <a:gd name="T49" fmla="*/ 203 h 281"/>
                  <a:gd name="T50" fmla="*/ 138 w 278"/>
                  <a:gd name="T51" fmla="*/ 188 h 281"/>
                  <a:gd name="T52" fmla="*/ 154 w 278"/>
                  <a:gd name="T53" fmla="*/ 173 h 281"/>
                  <a:gd name="T54" fmla="*/ 114 w 278"/>
                  <a:gd name="T55" fmla="*/ 194 h 281"/>
                  <a:gd name="T56" fmla="*/ 140 w 278"/>
                  <a:gd name="T57" fmla="*/ 213 h 281"/>
                  <a:gd name="T58" fmla="*/ 243 w 278"/>
                  <a:gd name="T59" fmla="*/ 229 h 281"/>
                  <a:gd name="T60" fmla="*/ 274 w 278"/>
                  <a:gd name="T61" fmla="*/ 250 h 281"/>
                  <a:gd name="T62" fmla="*/ 232 w 278"/>
                  <a:gd name="T63" fmla="*/ 252 h 281"/>
                  <a:gd name="T64" fmla="*/ 246 w 278"/>
                  <a:gd name="T65" fmla="*/ 239 h 281"/>
                  <a:gd name="T66" fmla="*/ 212 w 278"/>
                  <a:gd name="T67" fmla="*/ 243 h 281"/>
                  <a:gd name="T68" fmla="*/ 203 w 278"/>
                  <a:gd name="T69" fmla="*/ 234 h 281"/>
                  <a:gd name="T70" fmla="*/ 187 w 278"/>
                  <a:gd name="T71" fmla="*/ 225 h 281"/>
                  <a:gd name="T72" fmla="*/ 183 w 278"/>
                  <a:gd name="T73" fmla="*/ 220 h 281"/>
                  <a:gd name="T74" fmla="*/ 114 w 278"/>
                  <a:gd name="T75" fmla="*/ 238 h 281"/>
                  <a:gd name="T76" fmla="*/ 83 w 278"/>
                  <a:gd name="T77" fmla="*/ 237 h 281"/>
                  <a:gd name="T78" fmla="*/ 101 w 278"/>
                  <a:gd name="T79" fmla="*/ 256 h 281"/>
                  <a:gd name="T80" fmla="*/ 126 w 278"/>
                  <a:gd name="T81" fmla="*/ 263 h 281"/>
                  <a:gd name="T82" fmla="*/ 150 w 278"/>
                  <a:gd name="T83" fmla="*/ 261 h 281"/>
                  <a:gd name="T84" fmla="*/ 154 w 278"/>
                  <a:gd name="T85" fmla="*/ 281 h 281"/>
                  <a:gd name="T86" fmla="*/ 64 w 278"/>
                  <a:gd name="T87" fmla="*/ 237 h 281"/>
                  <a:gd name="T88" fmla="*/ 47 w 278"/>
                  <a:gd name="T89" fmla="*/ 230 h 281"/>
                  <a:gd name="T90" fmla="*/ 43 w 278"/>
                  <a:gd name="T91" fmla="*/ 222 h 281"/>
                  <a:gd name="T92" fmla="*/ 66 w 278"/>
                  <a:gd name="T93" fmla="*/ 225 h 281"/>
                  <a:gd name="T94" fmla="*/ 112 w 278"/>
                  <a:gd name="T95" fmla="*/ 220 h 281"/>
                  <a:gd name="T96" fmla="*/ 93 w 278"/>
                  <a:gd name="T97" fmla="*/ 209 h 281"/>
                  <a:gd name="T98" fmla="*/ 86 w 278"/>
                  <a:gd name="T99" fmla="*/ 198 h 281"/>
                  <a:gd name="T100" fmla="*/ 106 w 278"/>
                  <a:gd name="T101" fmla="*/ 195 h 281"/>
                  <a:gd name="T102" fmla="*/ 113 w 278"/>
                  <a:gd name="T103" fmla="*/ 171 h 281"/>
                  <a:gd name="T104" fmla="*/ 135 w 278"/>
                  <a:gd name="T105" fmla="*/ 149 h 281"/>
                  <a:gd name="T106" fmla="*/ 81 w 278"/>
                  <a:gd name="T107" fmla="*/ 193 h 281"/>
                  <a:gd name="T108" fmla="*/ 70 w 278"/>
                  <a:gd name="T109" fmla="*/ 211 h 281"/>
                  <a:gd name="T110" fmla="*/ 63 w 278"/>
                  <a:gd name="T111" fmla="*/ 205 h 281"/>
                  <a:gd name="T112" fmla="*/ 63 w 278"/>
                  <a:gd name="T113" fmla="*/ 187 h 281"/>
                  <a:gd name="T114" fmla="*/ 63 w 278"/>
                  <a:gd name="T115" fmla="*/ 175 h 281"/>
                  <a:gd name="T116" fmla="*/ 58 w 278"/>
                  <a:gd name="T117" fmla="*/ 158 h 281"/>
                  <a:gd name="T118" fmla="*/ 37 w 278"/>
                  <a:gd name="T119" fmla="*/ 146 h 281"/>
                  <a:gd name="T120" fmla="*/ 13 w 278"/>
                  <a:gd name="T121" fmla="*/ 136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8" h="281">
                    <a:moveTo>
                      <a:pt x="26" y="133"/>
                    </a:moveTo>
                    <a:cubicBezTo>
                      <a:pt x="27" y="130"/>
                      <a:pt x="30" y="132"/>
                      <a:pt x="31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7" y="135"/>
                      <a:pt x="43" y="139"/>
                      <a:pt x="48" y="143"/>
                    </a:cubicBezTo>
                    <a:cubicBezTo>
                      <a:pt x="49" y="143"/>
                      <a:pt x="50" y="143"/>
                      <a:pt x="50" y="144"/>
                    </a:cubicBezTo>
                    <a:cubicBezTo>
                      <a:pt x="53" y="147"/>
                      <a:pt x="56" y="148"/>
                      <a:pt x="59" y="149"/>
                    </a:cubicBezTo>
                    <a:cubicBezTo>
                      <a:pt x="62" y="149"/>
                      <a:pt x="66" y="148"/>
                      <a:pt x="69" y="148"/>
                    </a:cubicBezTo>
                    <a:cubicBezTo>
                      <a:pt x="71" y="147"/>
                      <a:pt x="75" y="149"/>
                      <a:pt x="76" y="146"/>
                    </a:cubicBezTo>
                    <a:cubicBezTo>
                      <a:pt x="76" y="144"/>
                      <a:pt x="73" y="143"/>
                      <a:pt x="71" y="141"/>
                    </a:cubicBezTo>
                    <a:cubicBezTo>
                      <a:pt x="68" y="139"/>
                      <a:pt x="64" y="139"/>
                      <a:pt x="62" y="136"/>
                    </a:cubicBezTo>
                    <a:cubicBezTo>
                      <a:pt x="62" y="135"/>
                      <a:pt x="62" y="135"/>
                      <a:pt x="62" y="135"/>
                    </a:cubicBezTo>
                    <a:cubicBezTo>
                      <a:pt x="63" y="134"/>
                      <a:pt x="65" y="134"/>
                      <a:pt x="66" y="135"/>
                    </a:cubicBezTo>
                    <a:cubicBezTo>
                      <a:pt x="72" y="138"/>
                      <a:pt x="78" y="141"/>
                      <a:pt x="83" y="146"/>
                    </a:cubicBezTo>
                    <a:cubicBezTo>
                      <a:pt x="90" y="151"/>
                      <a:pt x="98" y="153"/>
                      <a:pt x="106" y="149"/>
                    </a:cubicBezTo>
                    <a:cubicBezTo>
                      <a:pt x="110" y="147"/>
                      <a:pt x="113" y="145"/>
                      <a:pt x="117" y="143"/>
                    </a:cubicBezTo>
                    <a:cubicBezTo>
                      <a:pt x="113" y="142"/>
                      <a:pt x="110" y="141"/>
                      <a:pt x="106" y="143"/>
                    </a:cubicBezTo>
                    <a:cubicBezTo>
                      <a:pt x="105" y="144"/>
                      <a:pt x="103" y="144"/>
                      <a:pt x="102" y="143"/>
                    </a:cubicBezTo>
                    <a:cubicBezTo>
                      <a:pt x="101" y="142"/>
                      <a:pt x="101" y="142"/>
                      <a:pt x="102" y="141"/>
                    </a:cubicBezTo>
                    <a:cubicBezTo>
                      <a:pt x="104" y="138"/>
                      <a:pt x="104" y="137"/>
                      <a:pt x="101" y="135"/>
                    </a:cubicBezTo>
                    <a:cubicBezTo>
                      <a:pt x="99" y="134"/>
                      <a:pt x="96" y="133"/>
                      <a:pt x="98" y="130"/>
                    </a:cubicBezTo>
                    <a:cubicBezTo>
                      <a:pt x="98" y="129"/>
                      <a:pt x="99" y="129"/>
                      <a:pt x="100" y="129"/>
                    </a:cubicBezTo>
                    <a:cubicBezTo>
                      <a:pt x="103" y="132"/>
                      <a:pt x="106" y="130"/>
                      <a:pt x="109" y="128"/>
                    </a:cubicBezTo>
                    <a:cubicBezTo>
                      <a:pt x="109" y="127"/>
                      <a:pt x="110" y="127"/>
                      <a:pt x="111" y="127"/>
                    </a:cubicBezTo>
                    <a:cubicBezTo>
                      <a:pt x="112" y="127"/>
                      <a:pt x="115" y="125"/>
                      <a:pt x="116" y="127"/>
                    </a:cubicBezTo>
                    <a:cubicBezTo>
                      <a:pt x="117" y="130"/>
                      <a:pt x="114" y="130"/>
                      <a:pt x="113" y="131"/>
                    </a:cubicBezTo>
                    <a:cubicBezTo>
                      <a:pt x="110" y="133"/>
                      <a:pt x="110" y="135"/>
                      <a:pt x="113" y="136"/>
                    </a:cubicBezTo>
                    <a:cubicBezTo>
                      <a:pt x="116" y="138"/>
                      <a:pt x="120" y="138"/>
                      <a:pt x="124" y="139"/>
                    </a:cubicBezTo>
                    <a:cubicBezTo>
                      <a:pt x="127" y="140"/>
                      <a:pt x="130" y="135"/>
                      <a:pt x="130" y="132"/>
                    </a:cubicBezTo>
                    <a:cubicBezTo>
                      <a:pt x="130" y="126"/>
                      <a:pt x="125" y="119"/>
                      <a:pt x="119" y="117"/>
                    </a:cubicBezTo>
                    <a:cubicBezTo>
                      <a:pt x="117" y="117"/>
                      <a:pt x="116" y="117"/>
                      <a:pt x="114" y="116"/>
                    </a:cubicBezTo>
                    <a:cubicBezTo>
                      <a:pt x="110" y="114"/>
                      <a:pt x="107" y="114"/>
                      <a:pt x="103" y="117"/>
                    </a:cubicBezTo>
                    <a:cubicBezTo>
                      <a:pt x="98" y="120"/>
                      <a:pt x="91" y="121"/>
                      <a:pt x="85" y="123"/>
                    </a:cubicBezTo>
                    <a:cubicBezTo>
                      <a:pt x="85" y="123"/>
                      <a:pt x="84" y="122"/>
                      <a:pt x="83" y="122"/>
                    </a:cubicBezTo>
                    <a:cubicBezTo>
                      <a:pt x="82" y="120"/>
                      <a:pt x="84" y="119"/>
                      <a:pt x="85" y="119"/>
                    </a:cubicBezTo>
                    <a:cubicBezTo>
                      <a:pt x="88" y="118"/>
                      <a:pt x="91" y="118"/>
                      <a:pt x="95" y="117"/>
                    </a:cubicBezTo>
                    <a:cubicBezTo>
                      <a:pt x="97" y="116"/>
                      <a:pt x="99" y="115"/>
                      <a:pt x="99" y="113"/>
                    </a:cubicBezTo>
                    <a:cubicBezTo>
                      <a:pt x="101" y="110"/>
                      <a:pt x="102" y="111"/>
                      <a:pt x="104" y="111"/>
                    </a:cubicBezTo>
                    <a:cubicBezTo>
                      <a:pt x="100" y="110"/>
                      <a:pt x="96" y="108"/>
                      <a:pt x="91" y="108"/>
                    </a:cubicBezTo>
                    <a:cubicBezTo>
                      <a:pt x="87" y="108"/>
                      <a:pt x="84" y="109"/>
                      <a:pt x="81" y="112"/>
                    </a:cubicBezTo>
                    <a:cubicBezTo>
                      <a:pt x="79" y="114"/>
                      <a:pt x="77" y="116"/>
                      <a:pt x="74" y="118"/>
                    </a:cubicBezTo>
                    <a:cubicBezTo>
                      <a:pt x="73" y="119"/>
                      <a:pt x="72" y="120"/>
                      <a:pt x="70" y="118"/>
                    </a:cubicBezTo>
                    <a:cubicBezTo>
                      <a:pt x="70" y="118"/>
                      <a:pt x="70" y="118"/>
                      <a:pt x="70" y="118"/>
                    </a:cubicBezTo>
                    <a:cubicBezTo>
                      <a:pt x="70" y="116"/>
                      <a:pt x="71" y="115"/>
                      <a:pt x="73" y="114"/>
                    </a:cubicBezTo>
                    <a:cubicBezTo>
                      <a:pt x="74" y="113"/>
                      <a:pt x="76" y="111"/>
                      <a:pt x="77" y="108"/>
                    </a:cubicBezTo>
                    <a:cubicBezTo>
                      <a:pt x="75" y="107"/>
                      <a:pt x="73" y="109"/>
                      <a:pt x="71" y="110"/>
                    </a:cubicBezTo>
                    <a:cubicBezTo>
                      <a:pt x="64" y="113"/>
                      <a:pt x="57" y="112"/>
                      <a:pt x="51" y="111"/>
                    </a:cubicBezTo>
                    <a:cubicBezTo>
                      <a:pt x="49" y="110"/>
                      <a:pt x="47" y="109"/>
                      <a:pt x="47" y="107"/>
                    </a:cubicBezTo>
                    <a:cubicBezTo>
                      <a:pt x="48" y="105"/>
                      <a:pt x="50" y="105"/>
                      <a:pt x="52" y="105"/>
                    </a:cubicBezTo>
                    <a:cubicBezTo>
                      <a:pt x="54" y="106"/>
                      <a:pt x="56" y="105"/>
                      <a:pt x="59" y="105"/>
                    </a:cubicBezTo>
                    <a:cubicBezTo>
                      <a:pt x="57" y="103"/>
                      <a:pt x="53" y="101"/>
                      <a:pt x="54" y="97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7" y="96"/>
                      <a:pt x="58" y="97"/>
                      <a:pt x="59" y="99"/>
                    </a:cubicBezTo>
                    <a:cubicBezTo>
                      <a:pt x="60" y="100"/>
                      <a:pt x="61" y="102"/>
                      <a:pt x="63" y="104"/>
                    </a:cubicBezTo>
                    <a:cubicBezTo>
                      <a:pt x="65" y="105"/>
                      <a:pt x="67" y="106"/>
                      <a:pt x="69" y="105"/>
                    </a:cubicBezTo>
                    <a:cubicBezTo>
                      <a:pt x="74" y="102"/>
                      <a:pt x="79" y="102"/>
                      <a:pt x="85" y="103"/>
                    </a:cubicBezTo>
                    <a:cubicBezTo>
                      <a:pt x="93" y="104"/>
                      <a:pt x="102" y="103"/>
                      <a:pt x="110" y="109"/>
                    </a:cubicBezTo>
                    <a:cubicBezTo>
                      <a:pt x="110" y="109"/>
                      <a:pt x="111" y="109"/>
                      <a:pt x="111" y="109"/>
                    </a:cubicBezTo>
                    <a:cubicBezTo>
                      <a:pt x="104" y="104"/>
                      <a:pt x="98" y="98"/>
                      <a:pt x="92" y="92"/>
                    </a:cubicBezTo>
                    <a:cubicBezTo>
                      <a:pt x="91" y="90"/>
                      <a:pt x="89" y="89"/>
                      <a:pt x="87" y="89"/>
                    </a:cubicBezTo>
                    <a:cubicBezTo>
                      <a:pt x="81" y="88"/>
                      <a:pt x="76" y="86"/>
                      <a:pt x="71" y="83"/>
                    </a:cubicBezTo>
                    <a:cubicBezTo>
                      <a:pt x="69" y="82"/>
                      <a:pt x="66" y="80"/>
                      <a:pt x="63" y="79"/>
                    </a:cubicBezTo>
                    <a:cubicBezTo>
                      <a:pt x="62" y="78"/>
                      <a:pt x="59" y="78"/>
                      <a:pt x="61" y="75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5" y="73"/>
                      <a:pt x="68" y="76"/>
                      <a:pt x="71" y="78"/>
                    </a:cubicBezTo>
                    <a:cubicBezTo>
                      <a:pt x="73" y="79"/>
                      <a:pt x="75" y="80"/>
                      <a:pt x="77" y="81"/>
                    </a:cubicBezTo>
                    <a:cubicBezTo>
                      <a:pt x="80" y="83"/>
                      <a:pt x="82" y="83"/>
                      <a:pt x="85" y="81"/>
                    </a:cubicBezTo>
                    <a:cubicBezTo>
                      <a:pt x="83" y="78"/>
                      <a:pt x="80" y="78"/>
                      <a:pt x="77" y="77"/>
                    </a:cubicBezTo>
                    <a:cubicBezTo>
                      <a:pt x="74" y="76"/>
                      <a:pt x="71" y="76"/>
                      <a:pt x="72" y="72"/>
                    </a:cubicBezTo>
                    <a:cubicBezTo>
                      <a:pt x="73" y="69"/>
                      <a:pt x="76" y="71"/>
                      <a:pt x="79" y="71"/>
                    </a:cubicBezTo>
                    <a:cubicBezTo>
                      <a:pt x="82" y="72"/>
                      <a:pt x="85" y="75"/>
                      <a:pt x="88" y="72"/>
                    </a:cubicBezTo>
                    <a:cubicBezTo>
                      <a:pt x="86" y="68"/>
                      <a:pt x="84" y="64"/>
                      <a:pt x="83" y="60"/>
                    </a:cubicBezTo>
                    <a:cubicBezTo>
                      <a:pt x="82" y="58"/>
                      <a:pt x="83" y="56"/>
                      <a:pt x="83" y="55"/>
                    </a:cubicBezTo>
                    <a:cubicBezTo>
                      <a:pt x="83" y="53"/>
                      <a:pt x="84" y="52"/>
                      <a:pt x="86" y="54"/>
                    </a:cubicBezTo>
                    <a:cubicBezTo>
                      <a:pt x="88" y="56"/>
                      <a:pt x="88" y="60"/>
                      <a:pt x="89" y="63"/>
                    </a:cubicBezTo>
                    <a:cubicBezTo>
                      <a:pt x="90" y="66"/>
                      <a:pt x="91" y="68"/>
                      <a:pt x="95" y="69"/>
                    </a:cubicBezTo>
                    <a:cubicBezTo>
                      <a:pt x="97" y="69"/>
                      <a:pt x="98" y="71"/>
                      <a:pt x="97" y="74"/>
                    </a:cubicBezTo>
                    <a:cubicBezTo>
                      <a:pt x="94" y="79"/>
                      <a:pt x="97" y="82"/>
                      <a:pt x="101" y="86"/>
                    </a:cubicBezTo>
                    <a:cubicBezTo>
                      <a:pt x="101" y="83"/>
                      <a:pt x="101" y="81"/>
                      <a:pt x="100" y="78"/>
                    </a:cubicBezTo>
                    <a:cubicBezTo>
                      <a:pt x="99" y="72"/>
                      <a:pt x="97" y="66"/>
                      <a:pt x="96" y="60"/>
                    </a:cubicBezTo>
                    <a:cubicBezTo>
                      <a:pt x="96" y="56"/>
                      <a:pt x="93" y="53"/>
                      <a:pt x="90" y="50"/>
                    </a:cubicBezTo>
                    <a:cubicBezTo>
                      <a:pt x="88" y="48"/>
                      <a:pt x="86" y="46"/>
                      <a:pt x="87" y="43"/>
                    </a:cubicBezTo>
                    <a:cubicBezTo>
                      <a:pt x="89" y="42"/>
                      <a:pt x="91" y="43"/>
                      <a:pt x="92" y="45"/>
                    </a:cubicBezTo>
                    <a:cubicBezTo>
                      <a:pt x="93" y="46"/>
                      <a:pt x="93" y="48"/>
                      <a:pt x="95" y="48"/>
                    </a:cubicBezTo>
                    <a:cubicBezTo>
                      <a:pt x="97" y="47"/>
                      <a:pt x="96" y="46"/>
                      <a:pt x="96" y="45"/>
                    </a:cubicBezTo>
                    <a:cubicBezTo>
                      <a:pt x="93" y="35"/>
                      <a:pt x="91" y="25"/>
                      <a:pt x="86" y="15"/>
                    </a:cubicBezTo>
                    <a:cubicBezTo>
                      <a:pt x="84" y="12"/>
                      <a:pt x="84" y="9"/>
                      <a:pt x="85" y="6"/>
                    </a:cubicBezTo>
                    <a:cubicBezTo>
                      <a:pt x="85" y="5"/>
                      <a:pt x="85" y="3"/>
                      <a:pt x="86" y="2"/>
                    </a:cubicBezTo>
                    <a:cubicBezTo>
                      <a:pt x="86" y="1"/>
                      <a:pt x="88" y="0"/>
                      <a:pt x="89" y="0"/>
                    </a:cubicBezTo>
                    <a:cubicBezTo>
                      <a:pt x="91" y="1"/>
                      <a:pt x="92" y="2"/>
                      <a:pt x="91" y="4"/>
                    </a:cubicBezTo>
                    <a:cubicBezTo>
                      <a:pt x="90" y="6"/>
                      <a:pt x="89" y="8"/>
                      <a:pt x="89" y="11"/>
                    </a:cubicBezTo>
                    <a:cubicBezTo>
                      <a:pt x="90" y="14"/>
                      <a:pt x="90" y="17"/>
                      <a:pt x="92" y="19"/>
                    </a:cubicBezTo>
                    <a:cubicBezTo>
                      <a:pt x="95" y="23"/>
                      <a:pt x="97" y="27"/>
                      <a:pt x="98" y="32"/>
                    </a:cubicBezTo>
                    <a:cubicBezTo>
                      <a:pt x="98" y="34"/>
                      <a:pt x="100" y="34"/>
                      <a:pt x="103" y="32"/>
                    </a:cubicBezTo>
                    <a:cubicBezTo>
                      <a:pt x="105" y="31"/>
                      <a:pt x="107" y="29"/>
                      <a:pt x="110" y="30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11" y="31"/>
                      <a:pt x="111" y="33"/>
                      <a:pt x="109" y="34"/>
                    </a:cubicBezTo>
                    <a:cubicBezTo>
                      <a:pt x="102" y="38"/>
                      <a:pt x="103" y="45"/>
                      <a:pt x="102" y="52"/>
                    </a:cubicBezTo>
                    <a:cubicBezTo>
                      <a:pt x="101" y="59"/>
                      <a:pt x="102" y="66"/>
                      <a:pt x="104" y="72"/>
                    </a:cubicBezTo>
                    <a:cubicBezTo>
                      <a:pt x="106" y="78"/>
                      <a:pt x="107" y="84"/>
                      <a:pt x="106" y="90"/>
                    </a:cubicBezTo>
                    <a:cubicBezTo>
                      <a:pt x="106" y="93"/>
                      <a:pt x="107" y="94"/>
                      <a:pt x="109" y="96"/>
                    </a:cubicBezTo>
                    <a:cubicBezTo>
                      <a:pt x="114" y="102"/>
                      <a:pt x="121" y="107"/>
                      <a:pt x="127" y="113"/>
                    </a:cubicBezTo>
                    <a:cubicBezTo>
                      <a:pt x="129" y="115"/>
                      <a:pt x="131" y="117"/>
                      <a:pt x="133" y="120"/>
                    </a:cubicBezTo>
                    <a:cubicBezTo>
                      <a:pt x="135" y="119"/>
                      <a:pt x="134" y="117"/>
                      <a:pt x="135" y="116"/>
                    </a:cubicBezTo>
                    <a:cubicBezTo>
                      <a:pt x="135" y="115"/>
                      <a:pt x="135" y="113"/>
                      <a:pt x="136" y="112"/>
                    </a:cubicBezTo>
                    <a:cubicBezTo>
                      <a:pt x="137" y="111"/>
                      <a:pt x="138" y="109"/>
                      <a:pt x="140" y="110"/>
                    </a:cubicBezTo>
                    <a:cubicBezTo>
                      <a:pt x="141" y="110"/>
                      <a:pt x="142" y="112"/>
                      <a:pt x="142" y="113"/>
                    </a:cubicBezTo>
                    <a:cubicBezTo>
                      <a:pt x="141" y="116"/>
                      <a:pt x="140" y="119"/>
                      <a:pt x="139" y="122"/>
                    </a:cubicBezTo>
                    <a:cubicBezTo>
                      <a:pt x="135" y="130"/>
                      <a:pt x="138" y="141"/>
                      <a:pt x="145" y="147"/>
                    </a:cubicBezTo>
                    <a:cubicBezTo>
                      <a:pt x="146" y="146"/>
                      <a:pt x="146" y="144"/>
                      <a:pt x="147" y="143"/>
                    </a:cubicBezTo>
                    <a:cubicBezTo>
                      <a:pt x="147" y="142"/>
                      <a:pt x="147" y="140"/>
                      <a:pt x="149" y="140"/>
                    </a:cubicBezTo>
                    <a:cubicBezTo>
                      <a:pt x="151" y="140"/>
                      <a:pt x="152" y="142"/>
                      <a:pt x="152" y="143"/>
                    </a:cubicBezTo>
                    <a:cubicBezTo>
                      <a:pt x="153" y="145"/>
                      <a:pt x="153" y="147"/>
                      <a:pt x="153" y="149"/>
                    </a:cubicBezTo>
                    <a:cubicBezTo>
                      <a:pt x="153" y="153"/>
                      <a:pt x="154" y="157"/>
                      <a:pt x="158" y="159"/>
                    </a:cubicBezTo>
                    <a:cubicBezTo>
                      <a:pt x="160" y="161"/>
                      <a:pt x="162" y="163"/>
                      <a:pt x="164" y="165"/>
                    </a:cubicBezTo>
                    <a:cubicBezTo>
                      <a:pt x="161" y="157"/>
                      <a:pt x="157" y="150"/>
                      <a:pt x="157" y="142"/>
                    </a:cubicBezTo>
                    <a:cubicBezTo>
                      <a:pt x="157" y="138"/>
                      <a:pt x="155" y="135"/>
                      <a:pt x="154" y="132"/>
                    </a:cubicBezTo>
                    <a:cubicBezTo>
                      <a:pt x="153" y="131"/>
                      <a:pt x="153" y="129"/>
                      <a:pt x="154" y="128"/>
                    </a:cubicBezTo>
                    <a:cubicBezTo>
                      <a:pt x="155" y="127"/>
                      <a:pt x="157" y="128"/>
                      <a:pt x="158" y="129"/>
                    </a:cubicBezTo>
                    <a:cubicBezTo>
                      <a:pt x="161" y="135"/>
                      <a:pt x="162" y="141"/>
                      <a:pt x="161" y="148"/>
                    </a:cubicBezTo>
                    <a:cubicBezTo>
                      <a:pt x="164" y="146"/>
                      <a:pt x="163" y="144"/>
                      <a:pt x="163" y="143"/>
                    </a:cubicBezTo>
                    <a:cubicBezTo>
                      <a:pt x="160" y="138"/>
                      <a:pt x="161" y="134"/>
                      <a:pt x="165" y="130"/>
                    </a:cubicBezTo>
                    <a:cubicBezTo>
                      <a:pt x="166" y="129"/>
                      <a:pt x="167" y="128"/>
                      <a:pt x="168" y="128"/>
                    </a:cubicBezTo>
                    <a:cubicBezTo>
                      <a:pt x="170" y="130"/>
                      <a:pt x="169" y="131"/>
                      <a:pt x="168" y="132"/>
                    </a:cubicBezTo>
                    <a:cubicBezTo>
                      <a:pt x="165" y="137"/>
                      <a:pt x="165" y="139"/>
                      <a:pt x="170" y="143"/>
                    </a:cubicBezTo>
                    <a:cubicBezTo>
                      <a:pt x="172" y="145"/>
                      <a:pt x="176" y="147"/>
                      <a:pt x="176" y="151"/>
                    </a:cubicBezTo>
                    <a:cubicBezTo>
                      <a:pt x="176" y="152"/>
                      <a:pt x="177" y="153"/>
                      <a:pt x="178" y="154"/>
                    </a:cubicBezTo>
                    <a:cubicBezTo>
                      <a:pt x="179" y="154"/>
                      <a:pt x="180" y="155"/>
                      <a:pt x="181" y="155"/>
                    </a:cubicBezTo>
                    <a:cubicBezTo>
                      <a:pt x="182" y="154"/>
                      <a:pt x="182" y="153"/>
                      <a:pt x="182" y="152"/>
                    </a:cubicBezTo>
                    <a:cubicBezTo>
                      <a:pt x="182" y="151"/>
                      <a:pt x="182" y="150"/>
                      <a:pt x="183" y="149"/>
                    </a:cubicBezTo>
                    <a:cubicBezTo>
                      <a:pt x="183" y="147"/>
                      <a:pt x="184" y="147"/>
                      <a:pt x="186" y="147"/>
                    </a:cubicBezTo>
                    <a:cubicBezTo>
                      <a:pt x="187" y="149"/>
                      <a:pt x="187" y="151"/>
                      <a:pt x="186" y="153"/>
                    </a:cubicBezTo>
                    <a:cubicBezTo>
                      <a:pt x="186" y="156"/>
                      <a:pt x="187" y="158"/>
                      <a:pt x="190" y="159"/>
                    </a:cubicBezTo>
                    <a:cubicBezTo>
                      <a:pt x="193" y="160"/>
                      <a:pt x="194" y="163"/>
                      <a:pt x="195" y="165"/>
                    </a:cubicBezTo>
                    <a:cubicBezTo>
                      <a:pt x="198" y="168"/>
                      <a:pt x="200" y="172"/>
                      <a:pt x="205" y="171"/>
                    </a:cubicBezTo>
                    <a:cubicBezTo>
                      <a:pt x="207" y="170"/>
                      <a:pt x="208" y="172"/>
                      <a:pt x="208" y="174"/>
                    </a:cubicBezTo>
                    <a:cubicBezTo>
                      <a:pt x="208" y="176"/>
                      <a:pt x="208" y="178"/>
                      <a:pt x="209" y="180"/>
                    </a:cubicBezTo>
                    <a:cubicBezTo>
                      <a:pt x="209" y="182"/>
                      <a:pt x="207" y="182"/>
                      <a:pt x="206" y="182"/>
                    </a:cubicBezTo>
                    <a:cubicBezTo>
                      <a:pt x="204" y="178"/>
                      <a:pt x="201" y="175"/>
                      <a:pt x="197" y="174"/>
                    </a:cubicBezTo>
                    <a:cubicBezTo>
                      <a:pt x="194" y="173"/>
                      <a:pt x="192" y="170"/>
                      <a:pt x="191" y="168"/>
                    </a:cubicBezTo>
                    <a:cubicBezTo>
                      <a:pt x="192" y="171"/>
                      <a:pt x="192" y="174"/>
                      <a:pt x="196" y="174"/>
                    </a:cubicBezTo>
                    <a:cubicBezTo>
                      <a:pt x="197" y="174"/>
                      <a:pt x="198" y="175"/>
                      <a:pt x="198" y="176"/>
                    </a:cubicBezTo>
                    <a:cubicBezTo>
                      <a:pt x="199" y="179"/>
                      <a:pt x="201" y="181"/>
                      <a:pt x="204" y="182"/>
                    </a:cubicBezTo>
                    <a:cubicBezTo>
                      <a:pt x="202" y="186"/>
                      <a:pt x="199" y="184"/>
                      <a:pt x="196" y="184"/>
                    </a:cubicBezTo>
                    <a:cubicBezTo>
                      <a:pt x="195" y="186"/>
                      <a:pt x="199" y="187"/>
                      <a:pt x="197" y="190"/>
                    </a:cubicBezTo>
                    <a:cubicBezTo>
                      <a:pt x="191" y="190"/>
                      <a:pt x="185" y="188"/>
                      <a:pt x="180" y="186"/>
                    </a:cubicBezTo>
                    <a:cubicBezTo>
                      <a:pt x="172" y="182"/>
                      <a:pt x="170" y="182"/>
                      <a:pt x="165" y="188"/>
                    </a:cubicBezTo>
                    <a:cubicBezTo>
                      <a:pt x="159" y="194"/>
                      <a:pt x="153" y="197"/>
                      <a:pt x="146" y="200"/>
                    </a:cubicBezTo>
                    <a:cubicBezTo>
                      <a:pt x="144" y="201"/>
                      <a:pt x="141" y="202"/>
                      <a:pt x="138" y="201"/>
                    </a:cubicBezTo>
                    <a:cubicBezTo>
                      <a:pt x="133" y="200"/>
                      <a:pt x="128" y="202"/>
                      <a:pt x="124" y="204"/>
                    </a:cubicBezTo>
                    <a:cubicBezTo>
                      <a:pt x="122" y="205"/>
                      <a:pt x="120" y="205"/>
                      <a:pt x="120" y="203"/>
                    </a:cubicBezTo>
                    <a:cubicBezTo>
                      <a:pt x="119" y="201"/>
                      <a:pt x="120" y="200"/>
                      <a:pt x="122" y="199"/>
                    </a:cubicBezTo>
                    <a:cubicBezTo>
                      <a:pt x="126" y="196"/>
                      <a:pt x="131" y="195"/>
                      <a:pt x="136" y="195"/>
                    </a:cubicBezTo>
                    <a:cubicBezTo>
                      <a:pt x="137" y="196"/>
                      <a:pt x="139" y="196"/>
                      <a:pt x="141" y="195"/>
                    </a:cubicBezTo>
                    <a:cubicBezTo>
                      <a:pt x="140" y="193"/>
                      <a:pt x="138" y="192"/>
                      <a:pt x="136" y="191"/>
                    </a:cubicBezTo>
                    <a:cubicBezTo>
                      <a:pt x="135" y="190"/>
                      <a:pt x="133" y="190"/>
                      <a:pt x="134" y="188"/>
                    </a:cubicBezTo>
                    <a:cubicBezTo>
                      <a:pt x="135" y="186"/>
                      <a:pt x="137" y="187"/>
                      <a:pt x="138" y="188"/>
                    </a:cubicBezTo>
                    <a:cubicBezTo>
                      <a:pt x="139" y="188"/>
                      <a:pt x="141" y="189"/>
                      <a:pt x="142" y="190"/>
                    </a:cubicBezTo>
                    <a:cubicBezTo>
                      <a:pt x="147" y="195"/>
                      <a:pt x="152" y="193"/>
                      <a:pt x="157" y="189"/>
                    </a:cubicBezTo>
                    <a:cubicBezTo>
                      <a:pt x="161" y="186"/>
                      <a:pt x="163" y="182"/>
                      <a:pt x="166" y="180"/>
                    </a:cubicBezTo>
                    <a:cubicBezTo>
                      <a:pt x="167" y="179"/>
                      <a:pt x="167" y="178"/>
                      <a:pt x="166" y="177"/>
                    </a:cubicBezTo>
                    <a:cubicBezTo>
                      <a:pt x="165" y="175"/>
                      <a:pt x="163" y="174"/>
                      <a:pt x="162" y="173"/>
                    </a:cubicBezTo>
                    <a:cubicBezTo>
                      <a:pt x="158" y="169"/>
                      <a:pt x="158" y="169"/>
                      <a:pt x="154" y="173"/>
                    </a:cubicBezTo>
                    <a:cubicBezTo>
                      <a:pt x="154" y="174"/>
                      <a:pt x="153" y="175"/>
                      <a:pt x="152" y="176"/>
                    </a:cubicBezTo>
                    <a:cubicBezTo>
                      <a:pt x="149" y="179"/>
                      <a:pt x="146" y="179"/>
                      <a:pt x="143" y="175"/>
                    </a:cubicBezTo>
                    <a:cubicBezTo>
                      <a:pt x="141" y="171"/>
                      <a:pt x="138" y="169"/>
                      <a:pt x="134" y="169"/>
                    </a:cubicBezTo>
                    <a:cubicBezTo>
                      <a:pt x="131" y="170"/>
                      <a:pt x="129" y="171"/>
                      <a:pt x="127" y="173"/>
                    </a:cubicBezTo>
                    <a:cubicBezTo>
                      <a:pt x="127" y="175"/>
                      <a:pt x="126" y="176"/>
                      <a:pt x="125" y="177"/>
                    </a:cubicBezTo>
                    <a:cubicBezTo>
                      <a:pt x="119" y="182"/>
                      <a:pt x="116" y="188"/>
                      <a:pt x="114" y="194"/>
                    </a:cubicBezTo>
                    <a:cubicBezTo>
                      <a:pt x="114" y="195"/>
                      <a:pt x="114" y="196"/>
                      <a:pt x="113" y="197"/>
                    </a:cubicBezTo>
                    <a:cubicBezTo>
                      <a:pt x="113" y="203"/>
                      <a:pt x="118" y="212"/>
                      <a:pt x="123" y="215"/>
                    </a:cubicBezTo>
                    <a:cubicBezTo>
                      <a:pt x="133" y="222"/>
                      <a:pt x="139" y="224"/>
                      <a:pt x="146" y="223"/>
                    </a:cubicBezTo>
                    <a:cubicBezTo>
                      <a:pt x="143" y="222"/>
                      <a:pt x="140" y="222"/>
                      <a:pt x="137" y="221"/>
                    </a:cubicBezTo>
                    <a:cubicBezTo>
                      <a:pt x="135" y="219"/>
                      <a:pt x="132" y="218"/>
                      <a:pt x="133" y="215"/>
                    </a:cubicBezTo>
                    <a:cubicBezTo>
                      <a:pt x="134" y="212"/>
                      <a:pt x="137" y="212"/>
                      <a:pt x="140" y="213"/>
                    </a:cubicBezTo>
                    <a:cubicBezTo>
                      <a:pt x="145" y="214"/>
                      <a:pt x="151" y="215"/>
                      <a:pt x="157" y="215"/>
                    </a:cubicBezTo>
                    <a:cubicBezTo>
                      <a:pt x="163" y="216"/>
                      <a:pt x="168" y="215"/>
                      <a:pt x="173" y="213"/>
                    </a:cubicBezTo>
                    <a:cubicBezTo>
                      <a:pt x="179" y="211"/>
                      <a:pt x="185" y="211"/>
                      <a:pt x="191" y="212"/>
                    </a:cubicBezTo>
                    <a:cubicBezTo>
                      <a:pt x="199" y="214"/>
                      <a:pt x="206" y="216"/>
                      <a:pt x="213" y="217"/>
                    </a:cubicBezTo>
                    <a:cubicBezTo>
                      <a:pt x="219" y="217"/>
                      <a:pt x="224" y="220"/>
                      <a:pt x="229" y="223"/>
                    </a:cubicBezTo>
                    <a:cubicBezTo>
                      <a:pt x="233" y="226"/>
                      <a:pt x="237" y="230"/>
                      <a:pt x="243" y="229"/>
                    </a:cubicBezTo>
                    <a:cubicBezTo>
                      <a:pt x="245" y="229"/>
                      <a:pt x="247" y="230"/>
                      <a:pt x="248" y="232"/>
                    </a:cubicBezTo>
                    <a:cubicBezTo>
                      <a:pt x="251" y="236"/>
                      <a:pt x="255" y="240"/>
                      <a:pt x="260" y="243"/>
                    </a:cubicBezTo>
                    <a:cubicBezTo>
                      <a:pt x="260" y="242"/>
                      <a:pt x="259" y="241"/>
                      <a:pt x="260" y="239"/>
                    </a:cubicBezTo>
                    <a:cubicBezTo>
                      <a:pt x="262" y="239"/>
                      <a:pt x="262" y="241"/>
                      <a:pt x="263" y="242"/>
                    </a:cubicBezTo>
                    <a:cubicBezTo>
                      <a:pt x="266" y="244"/>
                      <a:pt x="267" y="248"/>
                      <a:pt x="271" y="249"/>
                    </a:cubicBezTo>
                    <a:cubicBezTo>
                      <a:pt x="272" y="249"/>
                      <a:pt x="273" y="249"/>
                      <a:pt x="274" y="250"/>
                    </a:cubicBezTo>
                    <a:cubicBezTo>
                      <a:pt x="276" y="254"/>
                      <a:pt x="278" y="258"/>
                      <a:pt x="277" y="263"/>
                    </a:cubicBezTo>
                    <a:cubicBezTo>
                      <a:pt x="276" y="264"/>
                      <a:pt x="276" y="263"/>
                      <a:pt x="275" y="262"/>
                    </a:cubicBezTo>
                    <a:cubicBezTo>
                      <a:pt x="272" y="260"/>
                      <a:pt x="269" y="258"/>
                      <a:pt x="265" y="256"/>
                    </a:cubicBezTo>
                    <a:cubicBezTo>
                      <a:pt x="263" y="256"/>
                      <a:pt x="261" y="257"/>
                      <a:pt x="259" y="257"/>
                    </a:cubicBezTo>
                    <a:cubicBezTo>
                      <a:pt x="249" y="260"/>
                      <a:pt x="240" y="258"/>
                      <a:pt x="230" y="257"/>
                    </a:cubicBezTo>
                    <a:cubicBezTo>
                      <a:pt x="228" y="255"/>
                      <a:pt x="229" y="253"/>
                      <a:pt x="232" y="252"/>
                    </a:cubicBezTo>
                    <a:cubicBezTo>
                      <a:pt x="234" y="252"/>
                      <a:pt x="237" y="252"/>
                      <a:pt x="240" y="252"/>
                    </a:cubicBezTo>
                    <a:cubicBezTo>
                      <a:pt x="243" y="253"/>
                      <a:pt x="247" y="253"/>
                      <a:pt x="250" y="253"/>
                    </a:cubicBezTo>
                    <a:cubicBezTo>
                      <a:pt x="252" y="253"/>
                      <a:pt x="254" y="252"/>
                      <a:pt x="255" y="250"/>
                    </a:cubicBezTo>
                    <a:cubicBezTo>
                      <a:pt x="256" y="248"/>
                      <a:pt x="254" y="247"/>
                      <a:pt x="253" y="246"/>
                    </a:cubicBezTo>
                    <a:cubicBezTo>
                      <a:pt x="252" y="244"/>
                      <a:pt x="250" y="243"/>
                      <a:pt x="249" y="241"/>
                    </a:cubicBezTo>
                    <a:cubicBezTo>
                      <a:pt x="248" y="240"/>
                      <a:pt x="247" y="239"/>
                      <a:pt x="246" y="239"/>
                    </a:cubicBezTo>
                    <a:cubicBezTo>
                      <a:pt x="242" y="238"/>
                      <a:pt x="238" y="236"/>
                      <a:pt x="234" y="234"/>
                    </a:cubicBezTo>
                    <a:cubicBezTo>
                      <a:pt x="232" y="233"/>
                      <a:pt x="230" y="234"/>
                      <a:pt x="229" y="236"/>
                    </a:cubicBezTo>
                    <a:cubicBezTo>
                      <a:pt x="226" y="238"/>
                      <a:pt x="225" y="241"/>
                      <a:pt x="223" y="244"/>
                    </a:cubicBezTo>
                    <a:cubicBezTo>
                      <a:pt x="222" y="246"/>
                      <a:pt x="221" y="248"/>
                      <a:pt x="219" y="249"/>
                    </a:cubicBezTo>
                    <a:cubicBezTo>
                      <a:pt x="217" y="251"/>
                      <a:pt x="215" y="251"/>
                      <a:pt x="213" y="250"/>
                    </a:cubicBezTo>
                    <a:cubicBezTo>
                      <a:pt x="211" y="248"/>
                      <a:pt x="211" y="245"/>
                      <a:pt x="212" y="243"/>
                    </a:cubicBezTo>
                    <a:cubicBezTo>
                      <a:pt x="215" y="240"/>
                      <a:pt x="218" y="236"/>
                      <a:pt x="221" y="233"/>
                    </a:cubicBezTo>
                    <a:cubicBezTo>
                      <a:pt x="222" y="233"/>
                      <a:pt x="223" y="232"/>
                      <a:pt x="224" y="231"/>
                    </a:cubicBezTo>
                    <a:cubicBezTo>
                      <a:pt x="225" y="230"/>
                      <a:pt x="226" y="229"/>
                      <a:pt x="224" y="228"/>
                    </a:cubicBezTo>
                    <a:cubicBezTo>
                      <a:pt x="221" y="226"/>
                      <a:pt x="218" y="225"/>
                      <a:pt x="215" y="224"/>
                    </a:cubicBezTo>
                    <a:cubicBezTo>
                      <a:pt x="214" y="223"/>
                      <a:pt x="213" y="224"/>
                      <a:pt x="212" y="225"/>
                    </a:cubicBezTo>
                    <a:cubicBezTo>
                      <a:pt x="209" y="228"/>
                      <a:pt x="206" y="231"/>
                      <a:pt x="203" y="234"/>
                    </a:cubicBezTo>
                    <a:cubicBezTo>
                      <a:pt x="202" y="235"/>
                      <a:pt x="201" y="236"/>
                      <a:pt x="199" y="236"/>
                    </a:cubicBezTo>
                    <a:cubicBezTo>
                      <a:pt x="199" y="236"/>
                      <a:pt x="199" y="236"/>
                      <a:pt x="198" y="236"/>
                    </a:cubicBezTo>
                    <a:cubicBezTo>
                      <a:pt x="197" y="233"/>
                      <a:pt x="200" y="231"/>
                      <a:pt x="201" y="230"/>
                    </a:cubicBezTo>
                    <a:cubicBezTo>
                      <a:pt x="203" y="228"/>
                      <a:pt x="205" y="227"/>
                      <a:pt x="207" y="225"/>
                    </a:cubicBezTo>
                    <a:cubicBezTo>
                      <a:pt x="208" y="223"/>
                      <a:pt x="208" y="222"/>
                      <a:pt x="206" y="221"/>
                    </a:cubicBezTo>
                    <a:cubicBezTo>
                      <a:pt x="199" y="220"/>
                      <a:pt x="192" y="220"/>
                      <a:pt x="187" y="225"/>
                    </a:cubicBezTo>
                    <a:cubicBezTo>
                      <a:pt x="183" y="229"/>
                      <a:pt x="179" y="233"/>
                      <a:pt x="174" y="235"/>
                    </a:cubicBezTo>
                    <a:cubicBezTo>
                      <a:pt x="172" y="236"/>
                      <a:pt x="169" y="238"/>
                      <a:pt x="167" y="235"/>
                    </a:cubicBezTo>
                    <a:cubicBezTo>
                      <a:pt x="166" y="233"/>
                      <a:pt x="169" y="231"/>
                      <a:pt x="171" y="230"/>
                    </a:cubicBezTo>
                    <a:cubicBezTo>
                      <a:pt x="171" y="229"/>
                      <a:pt x="172" y="229"/>
                      <a:pt x="172" y="229"/>
                    </a:cubicBezTo>
                    <a:cubicBezTo>
                      <a:pt x="176" y="228"/>
                      <a:pt x="178" y="225"/>
                      <a:pt x="181" y="223"/>
                    </a:cubicBezTo>
                    <a:cubicBezTo>
                      <a:pt x="182" y="222"/>
                      <a:pt x="183" y="222"/>
                      <a:pt x="183" y="220"/>
                    </a:cubicBezTo>
                    <a:cubicBezTo>
                      <a:pt x="182" y="219"/>
                      <a:pt x="181" y="219"/>
                      <a:pt x="180" y="219"/>
                    </a:cubicBezTo>
                    <a:cubicBezTo>
                      <a:pt x="177" y="219"/>
                      <a:pt x="175" y="220"/>
                      <a:pt x="172" y="221"/>
                    </a:cubicBezTo>
                    <a:cubicBezTo>
                      <a:pt x="164" y="224"/>
                      <a:pt x="156" y="228"/>
                      <a:pt x="147" y="229"/>
                    </a:cubicBezTo>
                    <a:cubicBezTo>
                      <a:pt x="145" y="229"/>
                      <a:pt x="142" y="229"/>
                      <a:pt x="140" y="229"/>
                    </a:cubicBezTo>
                    <a:cubicBezTo>
                      <a:pt x="133" y="229"/>
                      <a:pt x="127" y="231"/>
                      <a:pt x="121" y="234"/>
                    </a:cubicBezTo>
                    <a:cubicBezTo>
                      <a:pt x="119" y="236"/>
                      <a:pt x="116" y="237"/>
                      <a:pt x="114" y="238"/>
                    </a:cubicBezTo>
                    <a:cubicBezTo>
                      <a:pt x="109" y="240"/>
                      <a:pt x="105" y="244"/>
                      <a:pt x="103" y="248"/>
                    </a:cubicBezTo>
                    <a:cubicBezTo>
                      <a:pt x="103" y="249"/>
                      <a:pt x="103" y="248"/>
                      <a:pt x="103" y="249"/>
                    </a:cubicBezTo>
                    <a:cubicBezTo>
                      <a:pt x="102" y="251"/>
                      <a:pt x="100" y="254"/>
                      <a:pt x="97" y="253"/>
                    </a:cubicBezTo>
                    <a:cubicBezTo>
                      <a:pt x="95" y="251"/>
                      <a:pt x="97" y="248"/>
                      <a:pt x="98" y="246"/>
                    </a:cubicBezTo>
                    <a:cubicBezTo>
                      <a:pt x="102" y="238"/>
                      <a:pt x="102" y="238"/>
                      <a:pt x="93" y="239"/>
                    </a:cubicBezTo>
                    <a:cubicBezTo>
                      <a:pt x="89" y="239"/>
                      <a:pt x="86" y="238"/>
                      <a:pt x="83" y="237"/>
                    </a:cubicBezTo>
                    <a:cubicBezTo>
                      <a:pt x="79" y="236"/>
                      <a:pt x="76" y="236"/>
                      <a:pt x="73" y="238"/>
                    </a:cubicBezTo>
                    <a:cubicBezTo>
                      <a:pt x="71" y="239"/>
                      <a:pt x="71" y="240"/>
                      <a:pt x="73" y="242"/>
                    </a:cubicBezTo>
                    <a:cubicBezTo>
                      <a:pt x="77" y="246"/>
                      <a:pt x="81" y="249"/>
                      <a:pt x="86" y="251"/>
                    </a:cubicBezTo>
                    <a:cubicBezTo>
                      <a:pt x="88" y="252"/>
                      <a:pt x="90" y="254"/>
                      <a:pt x="92" y="251"/>
                    </a:cubicBezTo>
                    <a:cubicBezTo>
                      <a:pt x="93" y="249"/>
                      <a:pt x="95" y="250"/>
                      <a:pt x="96" y="252"/>
                    </a:cubicBezTo>
                    <a:cubicBezTo>
                      <a:pt x="97" y="254"/>
                      <a:pt x="99" y="255"/>
                      <a:pt x="101" y="256"/>
                    </a:cubicBezTo>
                    <a:cubicBezTo>
                      <a:pt x="105" y="258"/>
                      <a:pt x="110" y="259"/>
                      <a:pt x="115" y="259"/>
                    </a:cubicBezTo>
                    <a:cubicBezTo>
                      <a:pt x="116" y="258"/>
                      <a:pt x="114" y="257"/>
                      <a:pt x="114" y="256"/>
                    </a:cubicBezTo>
                    <a:cubicBezTo>
                      <a:pt x="114" y="255"/>
                      <a:pt x="113" y="254"/>
                      <a:pt x="114" y="253"/>
                    </a:cubicBezTo>
                    <a:cubicBezTo>
                      <a:pt x="116" y="252"/>
                      <a:pt x="117" y="253"/>
                      <a:pt x="117" y="254"/>
                    </a:cubicBezTo>
                    <a:cubicBezTo>
                      <a:pt x="119" y="255"/>
                      <a:pt x="120" y="257"/>
                      <a:pt x="121" y="259"/>
                    </a:cubicBezTo>
                    <a:cubicBezTo>
                      <a:pt x="121" y="262"/>
                      <a:pt x="123" y="262"/>
                      <a:pt x="126" y="263"/>
                    </a:cubicBezTo>
                    <a:cubicBezTo>
                      <a:pt x="129" y="263"/>
                      <a:pt x="132" y="265"/>
                      <a:pt x="135" y="266"/>
                    </a:cubicBezTo>
                    <a:cubicBezTo>
                      <a:pt x="139" y="267"/>
                      <a:pt x="141" y="266"/>
                      <a:pt x="141" y="262"/>
                    </a:cubicBezTo>
                    <a:cubicBezTo>
                      <a:pt x="141" y="260"/>
                      <a:pt x="140" y="258"/>
                      <a:pt x="140" y="256"/>
                    </a:cubicBezTo>
                    <a:cubicBezTo>
                      <a:pt x="140" y="255"/>
                      <a:pt x="140" y="254"/>
                      <a:pt x="141" y="254"/>
                    </a:cubicBezTo>
                    <a:cubicBezTo>
                      <a:pt x="142" y="254"/>
                      <a:pt x="143" y="255"/>
                      <a:pt x="143" y="256"/>
                    </a:cubicBezTo>
                    <a:cubicBezTo>
                      <a:pt x="144" y="259"/>
                      <a:pt x="147" y="261"/>
                      <a:pt x="150" y="261"/>
                    </a:cubicBezTo>
                    <a:cubicBezTo>
                      <a:pt x="151" y="261"/>
                      <a:pt x="152" y="262"/>
                      <a:pt x="152" y="264"/>
                    </a:cubicBezTo>
                    <a:cubicBezTo>
                      <a:pt x="152" y="265"/>
                      <a:pt x="151" y="265"/>
                      <a:pt x="150" y="265"/>
                    </a:cubicBezTo>
                    <a:cubicBezTo>
                      <a:pt x="148" y="265"/>
                      <a:pt x="146" y="264"/>
                      <a:pt x="145" y="267"/>
                    </a:cubicBezTo>
                    <a:cubicBezTo>
                      <a:pt x="145" y="269"/>
                      <a:pt x="147" y="270"/>
                      <a:pt x="148" y="272"/>
                    </a:cubicBezTo>
                    <a:cubicBezTo>
                      <a:pt x="150" y="274"/>
                      <a:pt x="153" y="276"/>
                      <a:pt x="155" y="280"/>
                    </a:cubicBezTo>
                    <a:cubicBezTo>
                      <a:pt x="155" y="281"/>
                      <a:pt x="154" y="281"/>
                      <a:pt x="154" y="281"/>
                    </a:cubicBezTo>
                    <a:cubicBezTo>
                      <a:pt x="151" y="281"/>
                      <a:pt x="149" y="279"/>
                      <a:pt x="147" y="277"/>
                    </a:cubicBezTo>
                    <a:cubicBezTo>
                      <a:pt x="141" y="271"/>
                      <a:pt x="134" y="270"/>
                      <a:pt x="127" y="268"/>
                    </a:cubicBezTo>
                    <a:cubicBezTo>
                      <a:pt x="111" y="264"/>
                      <a:pt x="96" y="259"/>
                      <a:pt x="81" y="254"/>
                    </a:cubicBezTo>
                    <a:cubicBezTo>
                      <a:pt x="77" y="253"/>
                      <a:pt x="74" y="251"/>
                      <a:pt x="72" y="249"/>
                    </a:cubicBezTo>
                    <a:cubicBezTo>
                      <a:pt x="70" y="246"/>
                      <a:pt x="68" y="244"/>
                      <a:pt x="64" y="243"/>
                    </a:cubicBezTo>
                    <a:cubicBezTo>
                      <a:pt x="62" y="242"/>
                      <a:pt x="62" y="239"/>
                      <a:pt x="64" y="237"/>
                    </a:cubicBezTo>
                    <a:cubicBezTo>
                      <a:pt x="65" y="236"/>
                      <a:pt x="67" y="234"/>
                      <a:pt x="69" y="233"/>
                    </a:cubicBezTo>
                    <a:cubicBezTo>
                      <a:pt x="67" y="233"/>
                      <a:pt x="64" y="234"/>
                      <a:pt x="61" y="234"/>
                    </a:cubicBezTo>
                    <a:cubicBezTo>
                      <a:pt x="57" y="234"/>
                      <a:pt x="54" y="235"/>
                      <a:pt x="51" y="238"/>
                    </a:cubicBezTo>
                    <a:cubicBezTo>
                      <a:pt x="49" y="239"/>
                      <a:pt x="48" y="240"/>
                      <a:pt x="46" y="239"/>
                    </a:cubicBezTo>
                    <a:cubicBezTo>
                      <a:pt x="44" y="237"/>
                      <a:pt x="47" y="236"/>
                      <a:pt x="48" y="234"/>
                    </a:cubicBezTo>
                    <a:cubicBezTo>
                      <a:pt x="50" y="232"/>
                      <a:pt x="50" y="231"/>
                      <a:pt x="47" y="230"/>
                    </a:cubicBezTo>
                    <a:cubicBezTo>
                      <a:pt x="46" y="229"/>
                      <a:pt x="45" y="229"/>
                      <a:pt x="43" y="228"/>
                    </a:cubicBezTo>
                    <a:cubicBezTo>
                      <a:pt x="41" y="225"/>
                      <a:pt x="38" y="224"/>
                      <a:pt x="34" y="226"/>
                    </a:cubicBezTo>
                    <a:cubicBezTo>
                      <a:pt x="34" y="226"/>
                      <a:pt x="33" y="226"/>
                      <a:pt x="32" y="226"/>
                    </a:cubicBezTo>
                    <a:cubicBezTo>
                      <a:pt x="31" y="226"/>
                      <a:pt x="30" y="226"/>
                      <a:pt x="29" y="225"/>
                    </a:cubicBezTo>
                    <a:cubicBezTo>
                      <a:pt x="29" y="223"/>
                      <a:pt x="30" y="222"/>
                      <a:pt x="31" y="222"/>
                    </a:cubicBezTo>
                    <a:cubicBezTo>
                      <a:pt x="35" y="221"/>
                      <a:pt x="40" y="220"/>
                      <a:pt x="43" y="222"/>
                    </a:cubicBezTo>
                    <a:cubicBezTo>
                      <a:pt x="48" y="225"/>
                      <a:pt x="53" y="226"/>
                      <a:pt x="58" y="228"/>
                    </a:cubicBezTo>
                    <a:cubicBezTo>
                      <a:pt x="59" y="228"/>
                      <a:pt x="61" y="230"/>
                      <a:pt x="62" y="228"/>
                    </a:cubicBezTo>
                    <a:cubicBezTo>
                      <a:pt x="63" y="227"/>
                      <a:pt x="61" y="226"/>
                      <a:pt x="61" y="225"/>
                    </a:cubicBezTo>
                    <a:cubicBezTo>
                      <a:pt x="61" y="225"/>
                      <a:pt x="60" y="224"/>
                      <a:pt x="60" y="224"/>
                    </a:cubicBezTo>
                    <a:cubicBezTo>
                      <a:pt x="60" y="223"/>
                      <a:pt x="60" y="223"/>
                      <a:pt x="61" y="223"/>
                    </a:cubicBezTo>
                    <a:cubicBezTo>
                      <a:pt x="63" y="222"/>
                      <a:pt x="65" y="223"/>
                      <a:pt x="66" y="225"/>
                    </a:cubicBezTo>
                    <a:cubicBezTo>
                      <a:pt x="68" y="227"/>
                      <a:pt x="71" y="228"/>
                      <a:pt x="74" y="229"/>
                    </a:cubicBezTo>
                    <a:cubicBezTo>
                      <a:pt x="87" y="234"/>
                      <a:pt x="100" y="231"/>
                      <a:pt x="113" y="231"/>
                    </a:cubicBezTo>
                    <a:cubicBezTo>
                      <a:pt x="114" y="231"/>
                      <a:pt x="115" y="231"/>
                      <a:pt x="115" y="230"/>
                    </a:cubicBezTo>
                    <a:cubicBezTo>
                      <a:pt x="116" y="228"/>
                      <a:pt x="114" y="228"/>
                      <a:pt x="113" y="227"/>
                    </a:cubicBezTo>
                    <a:cubicBezTo>
                      <a:pt x="111" y="225"/>
                      <a:pt x="108" y="225"/>
                      <a:pt x="107" y="221"/>
                    </a:cubicBezTo>
                    <a:cubicBezTo>
                      <a:pt x="109" y="219"/>
                      <a:pt x="111" y="219"/>
                      <a:pt x="112" y="220"/>
                    </a:cubicBezTo>
                    <a:cubicBezTo>
                      <a:pt x="115" y="221"/>
                      <a:pt x="118" y="222"/>
                      <a:pt x="120" y="223"/>
                    </a:cubicBezTo>
                    <a:cubicBezTo>
                      <a:pt x="122" y="224"/>
                      <a:pt x="123" y="225"/>
                      <a:pt x="125" y="224"/>
                    </a:cubicBezTo>
                    <a:cubicBezTo>
                      <a:pt x="125" y="222"/>
                      <a:pt x="124" y="222"/>
                      <a:pt x="123" y="222"/>
                    </a:cubicBezTo>
                    <a:cubicBezTo>
                      <a:pt x="115" y="218"/>
                      <a:pt x="107" y="214"/>
                      <a:pt x="98" y="218"/>
                    </a:cubicBezTo>
                    <a:cubicBezTo>
                      <a:pt x="96" y="219"/>
                      <a:pt x="93" y="219"/>
                      <a:pt x="92" y="217"/>
                    </a:cubicBezTo>
                    <a:cubicBezTo>
                      <a:pt x="89" y="214"/>
                      <a:pt x="91" y="212"/>
                      <a:pt x="93" y="209"/>
                    </a:cubicBezTo>
                    <a:cubicBezTo>
                      <a:pt x="94" y="208"/>
                      <a:pt x="95" y="206"/>
                      <a:pt x="97" y="206"/>
                    </a:cubicBezTo>
                    <a:cubicBezTo>
                      <a:pt x="99" y="208"/>
                      <a:pt x="96" y="209"/>
                      <a:pt x="97" y="211"/>
                    </a:cubicBezTo>
                    <a:cubicBezTo>
                      <a:pt x="98" y="212"/>
                      <a:pt x="100" y="211"/>
                      <a:pt x="100" y="210"/>
                    </a:cubicBezTo>
                    <a:cubicBezTo>
                      <a:pt x="101" y="207"/>
                      <a:pt x="98" y="208"/>
                      <a:pt x="97" y="206"/>
                    </a:cubicBezTo>
                    <a:cubicBezTo>
                      <a:pt x="96" y="205"/>
                      <a:pt x="95" y="204"/>
                      <a:pt x="94" y="202"/>
                    </a:cubicBezTo>
                    <a:cubicBezTo>
                      <a:pt x="92" y="200"/>
                      <a:pt x="90" y="198"/>
                      <a:pt x="86" y="198"/>
                    </a:cubicBezTo>
                    <a:cubicBezTo>
                      <a:pt x="85" y="198"/>
                      <a:pt x="82" y="198"/>
                      <a:pt x="82" y="195"/>
                    </a:cubicBezTo>
                    <a:cubicBezTo>
                      <a:pt x="82" y="193"/>
                      <a:pt x="85" y="194"/>
                      <a:pt x="87" y="193"/>
                    </a:cubicBezTo>
                    <a:cubicBezTo>
                      <a:pt x="87" y="193"/>
                      <a:pt x="87" y="193"/>
                      <a:pt x="88" y="193"/>
                    </a:cubicBezTo>
                    <a:cubicBezTo>
                      <a:pt x="91" y="194"/>
                      <a:pt x="94" y="195"/>
                      <a:pt x="96" y="198"/>
                    </a:cubicBezTo>
                    <a:cubicBezTo>
                      <a:pt x="100" y="201"/>
                      <a:pt x="101" y="201"/>
                      <a:pt x="104" y="197"/>
                    </a:cubicBezTo>
                    <a:cubicBezTo>
                      <a:pt x="105" y="197"/>
                      <a:pt x="105" y="196"/>
                      <a:pt x="106" y="195"/>
                    </a:cubicBezTo>
                    <a:cubicBezTo>
                      <a:pt x="107" y="194"/>
                      <a:pt x="108" y="192"/>
                      <a:pt x="105" y="191"/>
                    </a:cubicBezTo>
                    <a:cubicBezTo>
                      <a:pt x="103" y="191"/>
                      <a:pt x="104" y="189"/>
                      <a:pt x="105" y="188"/>
                    </a:cubicBezTo>
                    <a:cubicBezTo>
                      <a:pt x="109" y="186"/>
                      <a:pt x="114" y="185"/>
                      <a:pt x="116" y="180"/>
                    </a:cubicBezTo>
                    <a:cubicBezTo>
                      <a:pt x="116" y="180"/>
                      <a:pt x="117" y="179"/>
                      <a:pt x="117" y="179"/>
                    </a:cubicBezTo>
                    <a:cubicBezTo>
                      <a:pt x="119" y="177"/>
                      <a:pt x="122" y="175"/>
                      <a:pt x="123" y="171"/>
                    </a:cubicBezTo>
                    <a:cubicBezTo>
                      <a:pt x="119" y="171"/>
                      <a:pt x="116" y="172"/>
                      <a:pt x="113" y="171"/>
                    </a:cubicBezTo>
                    <a:cubicBezTo>
                      <a:pt x="112" y="171"/>
                      <a:pt x="111" y="170"/>
                      <a:pt x="110" y="169"/>
                    </a:cubicBezTo>
                    <a:cubicBezTo>
                      <a:pt x="110" y="167"/>
                      <a:pt x="111" y="166"/>
                      <a:pt x="113" y="166"/>
                    </a:cubicBezTo>
                    <a:cubicBezTo>
                      <a:pt x="121" y="161"/>
                      <a:pt x="130" y="161"/>
                      <a:pt x="139" y="164"/>
                    </a:cubicBezTo>
                    <a:cubicBezTo>
                      <a:pt x="142" y="165"/>
                      <a:pt x="146" y="166"/>
                      <a:pt x="150" y="167"/>
                    </a:cubicBezTo>
                    <a:cubicBezTo>
                      <a:pt x="152" y="167"/>
                      <a:pt x="153" y="167"/>
                      <a:pt x="152" y="165"/>
                    </a:cubicBezTo>
                    <a:cubicBezTo>
                      <a:pt x="147" y="159"/>
                      <a:pt x="143" y="152"/>
                      <a:pt x="135" y="149"/>
                    </a:cubicBezTo>
                    <a:cubicBezTo>
                      <a:pt x="132" y="147"/>
                      <a:pt x="129" y="147"/>
                      <a:pt x="125" y="148"/>
                    </a:cubicBezTo>
                    <a:cubicBezTo>
                      <a:pt x="117" y="152"/>
                      <a:pt x="109" y="157"/>
                      <a:pt x="100" y="161"/>
                    </a:cubicBezTo>
                    <a:cubicBezTo>
                      <a:pt x="96" y="164"/>
                      <a:pt x="91" y="166"/>
                      <a:pt x="86" y="169"/>
                    </a:cubicBezTo>
                    <a:cubicBezTo>
                      <a:pt x="84" y="170"/>
                      <a:pt x="82" y="172"/>
                      <a:pt x="82" y="175"/>
                    </a:cubicBezTo>
                    <a:cubicBezTo>
                      <a:pt x="81" y="180"/>
                      <a:pt x="79" y="184"/>
                      <a:pt x="81" y="189"/>
                    </a:cubicBezTo>
                    <a:cubicBezTo>
                      <a:pt x="82" y="190"/>
                      <a:pt x="81" y="191"/>
                      <a:pt x="81" y="193"/>
                    </a:cubicBezTo>
                    <a:cubicBezTo>
                      <a:pt x="80" y="196"/>
                      <a:pt x="83" y="198"/>
                      <a:pt x="84" y="200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82" y="203"/>
                      <a:pt x="81" y="202"/>
                      <a:pt x="79" y="201"/>
                    </a:cubicBezTo>
                    <a:cubicBezTo>
                      <a:pt x="78" y="199"/>
                      <a:pt x="77" y="197"/>
                      <a:pt x="75" y="199"/>
                    </a:cubicBezTo>
                    <a:cubicBezTo>
                      <a:pt x="74" y="200"/>
                      <a:pt x="72" y="202"/>
                      <a:pt x="72" y="204"/>
                    </a:cubicBezTo>
                    <a:cubicBezTo>
                      <a:pt x="73" y="207"/>
                      <a:pt x="72" y="209"/>
                      <a:pt x="70" y="211"/>
                    </a:cubicBezTo>
                    <a:cubicBezTo>
                      <a:pt x="66" y="215"/>
                      <a:pt x="67" y="217"/>
                      <a:pt x="73" y="220"/>
                    </a:cubicBezTo>
                    <a:cubicBezTo>
                      <a:pt x="74" y="220"/>
                      <a:pt x="75" y="221"/>
                      <a:pt x="75" y="223"/>
                    </a:cubicBezTo>
                    <a:cubicBezTo>
                      <a:pt x="71" y="224"/>
                      <a:pt x="66" y="223"/>
                      <a:pt x="64" y="220"/>
                    </a:cubicBezTo>
                    <a:cubicBezTo>
                      <a:pt x="62" y="216"/>
                      <a:pt x="63" y="212"/>
                      <a:pt x="66" y="209"/>
                    </a:cubicBezTo>
                    <a:cubicBezTo>
                      <a:pt x="65" y="210"/>
                      <a:pt x="63" y="212"/>
                      <a:pt x="62" y="211"/>
                    </a:cubicBezTo>
                    <a:cubicBezTo>
                      <a:pt x="60" y="209"/>
                      <a:pt x="62" y="207"/>
                      <a:pt x="63" y="205"/>
                    </a:cubicBezTo>
                    <a:cubicBezTo>
                      <a:pt x="64" y="203"/>
                      <a:pt x="66" y="202"/>
                      <a:pt x="68" y="200"/>
                    </a:cubicBezTo>
                    <a:cubicBezTo>
                      <a:pt x="69" y="198"/>
                      <a:pt x="71" y="197"/>
                      <a:pt x="72" y="195"/>
                    </a:cubicBezTo>
                    <a:cubicBezTo>
                      <a:pt x="75" y="193"/>
                      <a:pt x="76" y="190"/>
                      <a:pt x="75" y="186"/>
                    </a:cubicBezTo>
                    <a:cubicBezTo>
                      <a:pt x="74" y="183"/>
                      <a:pt x="76" y="179"/>
                      <a:pt x="77" y="176"/>
                    </a:cubicBezTo>
                    <a:cubicBezTo>
                      <a:pt x="74" y="178"/>
                      <a:pt x="70" y="181"/>
                      <a:pt x="67" y="184"/>
                    </a:cubicBezTo>
                    <a:cubicBezTo>
                      <a:pt x="66" y="186"/>
                      <a:pt x="65" y="187"/>
                      <a:pt x="63" y="187"/>
                    </a:cubicBezTo>
                    <a:cubicBezTo>
                      <a:pt x="61" y="187"/>
                      <a:pt x="60" y="186"/>
                      <a:pt x="59" y="185"/>
                    </a:cubicBezTo>
                    <a:cubicBezTo>
                      <a:pt x="56" y="182"/>
                      <a:pt x="53" y="182"/>
                      <a:pt x="50" y="181"/>
                    </a:cubicBezTo>
                    <a:cubicBezTo>
                      <a:pt x="47" y="180"/>
                      <a:pt x="43" y="179"/>
                      <a:pt x="41" y="176"/>
                    </a:cubicBezTo>
                    <a:cubicBezTo>
                      <a:pt x="42" y="173"/>
                      <a:pt x="43" y="172"/>
                      <a:pt x="46" y="172"/>
                    </a:cubicBezTo>
                    <a:cubicBezTo>
                      <a:pt x="49" y="173"/>
                      <a:pt x="52" y="174"/>
                      <a:pt x="55" y="175"/>
                    </a:cubicBezTo>
                    <a:cubicBezTo>
                      <a:pt x="58" y="177"/>
                      <a:pt x="60" y="177"/>
                      <a:pt x="63" y="175"/>
                    </a:cubicBezTo>
                    <a:cubicBezTo>
                      <a:pt x="69" y="169"/>
                      <a:pt x="77" y="165"/>
                      <a:pt x="83" y="161"/>
                    </a:cubicBezTo>
                    <a:cubicBezTo>
                      <a:pt x="84" y="160"/>
                      <a:pt x="85" y="160"/>
                      <a:pt x="85" y="160"/>
                    </a:cubicBezTo>
                    <a:cubicBezTo>
                      <a:pt x="86" y="159"/>
                      <a:pt x="88" y="158"/>
                      <a:pt x="88" y="157"/>
                    </a:cubicBezTo>
                    <a:cubicBezTo>
                      <a:pt x="87" y="155"/>
                      <a:pt x="85" y="155"/>
                      <a:pt x="84" y="155"/>
                    </a:cubicBezTo>
                    <a:cubicBezTo>
                      <a:pt x="78" y="154"/>
                      <a:pt x="72" y="153"/>
                      <a:pt x="66" y="157"/>
                    </a:cubicBezTo>
                    <a:cubicBezTo>
                      <a:pt x="64" y="158"/>
                      <a:pt x="61" y="158"/>
                      <a:pt x="58" y="158"/>
                    </a:cubicBezTo>
                    <a:cubicBezTo>
                      <a:pt x="54" y="157"/>
                      <a:pt x="49" y="158"/>
                      <a:pt x="45" y="161"/>
                    </a:cubicBezTo>
                    <a:cubicBezTo>
                      <a:pt x="44" y="162"/>
                      <a:pt x="42" y="163"/>
                      <a:pt x="40" y="163"/>
                    </a:cubicBezTo>
                    <a:cubicBezTo>
                      <a:pt x="38" y="162"/>
                      <a:pt x="37" y="161"/>
                      <a:pt x="38" y="159"/>
                    </a:cubicBezTo>
                    <a:cubicBezTo>
                      <a:pt x="40" y="157"/>
                      <a:pt x="42" y="156"/>
                      <a:pt x="45" y="155"/>
                    </a:cubicBezTo>
                    <a:cubicBezTo>
                      <a:pt x="48" y="153"/>
                      <a:pt x="48" y="152"/>
                      <a:pt x="46" y="149"/>
                    </a:cubicBezTo>
                    <a:cubicBezTo>
                      <a:pt x="43" y="146"/>
                      <a:pt x="40" y="145"/>
                      <a:pt x="37" y="146"/>
                    </a:cubicBezTo>
                    <a:cubicBezTo>
                      <a:pt x="32" y="148"/>
                      <a:pt x="29" y="146"/>
                      <a:pt x="25" y="145"/>
                    </a:cubicBezTo>
                    <a:cubicBezTo>
                      <a:pt x="24" y="145"/>
                      <a:pt x="23" y="144"/>
                      <a:pt x="22" y="143"/>
                    </a:cubicBezTo>
                    <a:cubicBezTo>
                      <a:pt x="18" y="139"/>
                      <a:pt x="11" y="141"/>
                      <a:pt x="8" y="146"/>
                    </a:cubicBezTo>
                    <a:cubicBezTo>
                      <a:pt x="7" y="148"/>
                      <a:pt x="6" y="150"/>
                      <a:pt x="5" y="151"/>
                    </a:cubicBezTo>
                    <a:cubicBezTo>
                      <a:pt x="3" y="152"/>
                      <a:pt x="2" y="153"/>
                      <a:pt x="1" y="151"/>
                    </a:cubicBezTo>
                    <a:cubicBezTo>
                      <a:pt x="0" y="145"/>
                      <a:pt x="6" y="137"/>
                      <a:pt x="13" y="136"/>
                    </a:cubicBezTo>
                    <a:cubicBezTo>
                      <a:pt x="18" y="135"/>
                      <a:pt x="24" y="134"/>
                      <a:pt x="28" y="139"/>
                    </a:cubicBezTo>
                    <a:cubicBezTo>
                      <a:pt x="29" y="140"/>
                      <a:pt x="30" y="141"/>
                      <a:pt x="31" y="140"/>
                    </a:cubicBezTo>
                    <a:cubicBezTo>
                      <a:pt x="32" y="139"/>
                      <a:pt x="31" y="138"/>
                      <a:pt x="30" y="137"/>
                    </a:cubicBezTo>
                    <a:cubicBezTo>
                      <a:pt x="28" y="136"/>
                      <a:pt x="26" y="135"/>
                      <a:pt x="26" y="133"/>
                    </a:cubicBezTo>
                    <a:close/>
                  </a:path>
                </a:pathLst>
              </a:custGeom>
              <a:solidFill>
                <a:srgbClr val="DFA3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9" name="Freeform 10">
                <a:extLst>
                  <a:ext uri="{FF2B5EF4-FFF2-40B4-BE49-F238E27FC236}">
                    <a16:creationId xmlns:a16="http://schemas.microsoft.com/office/drawing/2014/main" id="{E8E6F9CB-7045-A356-B74E-6E8FAD204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1530"/>
                <a:ext cx="437" cy="353"/>
              </a:xfrm>
              <a:custGeom>
                <a:avLst/>
                <a:gdLst>
                  <a:gd name="T0" fmla="*/ 225 w 280"/>
                  <a:gd name="T1" fmla="*/ 105 h 226"/>
                  <a:gd name="T2" fmla="*/ 245 w 280"/>
                  <a:gd name="T3" fmla="*/ 113 h 226"/>
                  <a:gd name="T4" fmla="*/ 206 w 280"/>
                  <a:gd name="T5" fmla="*/ 121 h 226"/>
                  <a:gd name="T6" fmla="*/ 197 w 280"/>
                  <a:gd name="T7" fmla="*/ 142 h 226"/>
                  <a:gd name="T8" fmla="*/ 203 w 280"/>
                  <a:gd name="T9" fmla="*/ 149 h 226"/>
                  <a:gd name="T10" fmla="*/ 194 w 280"/>
                  <a:gd name="T11" fmla="*/ 158 h 226"/>
                  <a:gd name="T12" fmla="*/ 190 w 280"/>
                  <a:gd name="T13" fmla="*/ 193 h 226"/>
                  <a:gd name="T14" fmla="*/ 222 w 280"/>
                  <a:gd name="T15" fmla="*/ 155 h 226"/>
                  <a:gd name="T16" fmla="*/ 239 w 280"/>
                  <a:gd name="T17" fmla="*/ 165 h 226"/>
                  <a:gd name="T18" fmla="*/ 227 w 280"/>
                  <a:gd name="T19" fmla="*/ 176 h 226"/>
                  <a:gd name="T20" fmla="*/ 215 w 280"/>
                  <a:gd name="T21" fmla="*/ 190 h 226"/>
                  <a:gd name="T22" fmla="*/ 170 w 280"/>
                  <a:gd name="T23" fmla="*/ 226 h 226"/>
                  <a:gd name="T24" fmla="*/ 157 w 280"/>
                  <a:gd name="T25" fmla="*/ 217 h 226"/>
                  <a:gd name="T26" fmla="*/ 122 w 280"/>
                  <a:gd name="T27" fmla="*/ 192 h 226"/>
                  <a:gd name="T28" fmla="*/ 96 w 280"/>
                  <a:gd name="T29" fmla="*/ 184 h 226"/>
                  <a:gd name="T30" fmla="*/ 95 w 280"/>
                  <a:gd name="T31" fmla="*/ 152 h 226"/>
                  <a:gd name="T32" fmla="*/ 90 w 280"/>
                  <a:gd name="T33" fmla="*/ 140 h 226"/>
                  <a:gd name="T34" fmla="*/ 26 w 280"/>
                  <a:gd name="T35" fmla="*/ 95 h 226"/>
                  <a:gd name="T36" fmla="*/ 29 w 280"/>
                  <a:gd name="T37" fmla="*/ 90 h 226"/>
                  <a:gd name="T38" fmla="*/ 32 w 280"/>
                  <a:gd name="T39" fmla="*/ 86 h 226"/>
                  <a:gd name="T40" fmla="*/ 36 w 280"/>
                  <a:gd name="T41" fmla="*/ 79 h 226"/>
                  <a:gd name="T42" fmla="*/ 7 w 280"/>
                  <a:gd name="T43" fmla="*/ 49 h 226"/>
                  <a:gd name="T44" fmla="*/ 16 w 280"/>
                  <a:gd name="T45" fmla="*/ 51 h 226"/>
                  <a:gd name="T46" fmla="*/ 39 w 280"/>
                  <a:gd name="T47" fmla="*/ 63 h 226"/>
                  <a:gd name="T48" fmla="*/ 57 w 280"/>
                  <a:gd name="T49" fmla="*/ 86 h 226"/>
                  <a:gd name="T50" fmla="*/ 68 w 280"/>
                  <a:gd name="T51" fmla="*/ 83 h 226"/>
                  <a:gd name="T52" fmla="*/ 92 w 280"/>
                  <a:gd name="T53" fmla="*/ 90 h 226"/>
                  <a:gd name="T54" fmla="*/ 98 w 280"/>
                  <a:gd name="T55" fmla="*/ 90 h 226"/>
                  <a:gd name="T56" fmla="*/ 105 w 280"/>
                  <a:gd name="T57" fmla="*/ 73 h 226"/>
                  <a:gd name="T58" fmla="*/ 112 w 280"/>
                  <a:gd name="T59" fmla="*/ 81 h 226"/>
                  <a:gd name="T60" fmla="*/ 118 w 280"/>
                  <a:gd name="T61" fmla="*/ 73 h 226"/>
                  <a:gd name="T62" fmla="*/ 105 w 280"/>
                  <a:gd name="T63" fmla="*/ 31 h 226"/>
                  <a:gd name="T64" fmla="*/ 125 w 280"/>
                  <a:gd name="T65" fmla="*/ 80 h 226"/>
                  <a:gd name="T66" fmla="*/ 135 w 280"/>
                  <a:gd name="T67" fmla="*/ 129 h 226"/>
                  <a:gd name="T68" fmla="*/ 144 w 280"/>
                  <a:gd name="T69" fmla="*/ 137 h 226"/>
                  <a:gd name="T70" fmla="*/ 165 w 280"/>
                  <a:gd name="T71" fmla="*/ 127 h 226"/>
                  <a:gd name="T72" fmla="*/ 163 w 280"/>
                  <a:gd name="T73" fmla="*/ 150 h 226"/>
                  <a:gd name="T74" fmla="*/ 144 w 280"/>
                  <a:gd name="T75" fmla="*/ 145 h 226"/>
                  <a:gd name="T76" fmla="*/ 167 w 280"/>
                  <a:gd name="T77" fmla="*/ 203 h 226"/>
                  <a:gd name="T78" fmla="*/ 173 w 280"/>
                  <a:gd name="T79" fmla="*/ 110 h 226"/>
                  <a:gd name="T80" fmla="*/ 193 w 280"/>
                  <a:gd name="T81" fmla="*/ 115 h 226"/>
                  <a:gd name="T82" fmla="*/ 198 w 280"/>
                  <a:gd name="T83" fmla="*/ 37 h 226"/>
                  <a:gd name="T84" fmla="*/ 207 w 280"/>
                  <a:gd name="T85" fmla="*/ 9 h 226"/>
                  <a:gd name="T86" fmla="*/ 213 w 280"/>
                  <a:gd name="T87" fmla="*/ 14 h 226"/>
                  <a:gd name="T88" fmla="*/ 209 w 280"/>
                  <a:gd name="T89" fmla="*/ 70 h 226"/>
                  <a:gd name="T90" fmla="*/ 221 w 280"/>
                  <a:gd name="T91" fmla="*/ 80 h 226"/>
                  <a:gd name="T92" fmla="*/ 247 w 280"/>
                  <a:gd name="T93" fmla="*/ 58 h 226"/>
                  <a:gd name="T94" fmla="*/ 259 w 280"/>
                  <a:gd name="T95" fmla="*/ 66 h 226"/>
                  <a:gd name="T96" fmla="*/ 276 w 280"/>
                  <a:gd name="T97" fmla="*/ 59 h 226"/>
                  <a:gd name="T98" fmla="*/ 258 w 280"/>
                  <a:gd name="T99" fmla="*/ 74 h 226"/>
                  <a:gd name="T100" fmla="*/ 230 w 280"/>
                  <a:gd name="T101" fmla="*/ 86 h 226"/>
                  <a:gd name="T102" fmla="*/ 269 w 280"/>
                  <a:gd name="T103" fmla="*/ 86 h 226"/>
                  <a:gd name="T104" fmla="*/ 262 w 280"/>
                  <a:gd name="T105" fmla="*/ 92 h 226"/>
                  <a:gd name="T106" fmla="*/ 258 w 280"/>
                  <a:gd name="T107" fmla="*/ 97 h 226"/>
                  <a:gd name="T108" fmla="*/ 206 w 280"/>
                  <a:gd name="T109" fmla="*/ 11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0" h="226">
                    <a:moveTo>
                      <a:pt x="207" y="118"/>
                    </a:moveTo>
                    <a:cubicBezTo>
                      <a:pt x="212" y="117"/>
                      <a:pt x="217" y="118"/>
                      <a:pt x="221" y="116"/>
                    </a:cubicBezTo>
                    <a:cubicBezTo>
                      <a:pt x="223" y="115"/>
                      <a:pt x="224" y="114"/>
                      <a:pt x="226" y="114"/>
                    </a:cubicBezTo>
                    <a:cubicBezTo>
                      <a:pt x="229" y="112"/>
                      <a:pt x="230" y="111"/>
                      <a:pt x="227" y="108"/>
                    </a:cubicBezTo>
                    <a:cubicBezTo>
                      <a:pt x="226" y="108"/>
                      <a:pt x="224" y="107"/>
                      <a:pt x="225" y="105"/>
                    </a:cubicBezTo>
                    <a:cubicBezTo>
                      <a:pt x="226" y="104"/>
                      <a:pt x="228" y="104"/>
                      <a:pt x="229" y="104"/>
                    </a:cubicBezTo>
                    <a:cubicBezTo>
                      <a:pt x="232" y="105"/>
                      <a:pt x="234" y="105"/>
                      <a:pt x="236" y="107"/>
                    </a:cubicBezTo>
                    <a:cubicBezTo>
                      <a:pt x="239" y="111"/>
                      <a:pt x="242" y="111"/>
                      <a:pt x="246" y="109"/>
                    </a:cubicBezTo>
                    <a:cubicBezTo>
                      <a:pt x="247" y="108"/>
                      <a:pt x="249" y="107"/>
                      <a:pt x="251" y="109"/>
                    </a:cubicBezTo>
                    <a:cubicBezTo>
                      <a:pt x="250" y="112"/>
                      <a:pt x="248" y="112"/>
                      <a:pt x="245" y="113"/>
                    </a:cubicBezTo>
                    <a:cubicBezTo>
                      <a:pt x="241" y="114"/>
                      <a:pt x="236" y="115"/>
                      <a:pt x="232" y="116"/>
                    </a:cubicBezTo>
                    <a:cubicBezTo>
                      <a:pt x="229" y="116"/>
                      <a:pt x="226" y="117"/>
                      <a:pt x="230" y="120"/>
                    </a:cubicBezTo>
                    <a:cubicBezTo>
                      <a:pt x="231" y="122"/>
                      <a:pt x="230" y="123"/>
                      <a:pt x="228" y="123"/>
                    </a:cubicBezTo>
                    <a:cubicBezTo>
                      <a:pt x="227" y="124"/>
                      <a:pt x="225" y="124"/>
                      <a:pt x="223" y="123"/>
                    </a:cubicBezTo>
                    <a:cubicBezTo>
                      <a:pt x="218" y="120"/>
                      <a:pt x="212" y="121"/>
                      <a:pt x="206" y="121"/>
                    </a:cubicBezTo>
                    <a:cubicBezTo>
                      <a:pt x="203" y="121"/>
                      <a:pt x="200" y="123"/>
                      <a:pt x="199" y="126"/>
                    </a:cubicBezTo>
                    <a:cubicBezTo>
                      <a:pt x="195" y="133"/>
                      <a:pt x="190" y="141"/>
                      <a:pt x="188" y="149"/>
                    </a:cubicBezTo>
                    <a:cubicBezTo>
                      <a:pt x="188" y="150"/>
                      <a:pt x="187" y="151"/>
                      <a:pt x="188" y="152"/>
                    </a:cubicBezTo>
                    <a:cubicBezTo>
                      <a:pt x="189" y="153"/>
                      <a:pt x="190" y="152"/>
                      <a:pt x="190" y="152"/>
                    </a:cubicBezTo>
                    <a:cubicBezTo>
                      <a:pt x="193" y="149"/>
                      <a:pt x="197" y="147"/>
                      <a:pt x="197" y="142"/>
                    </a:cubicBezTo>
                    <a:cubicBezTo>
                      <a:pt x="197" y="141"/>
                      <a:pt x="198" y="139"/>
                      <a:pt x="199" y="139"/>
                    </a:cubicBezTo>
                    <a:cubicBezTo>
                      <a:pt x="201" y="139"/>
                      <a:pt x="201" y="141"/>
                      <a:pt x="201" y="142"/>
                    </a:cubicBezTo>
                    <a:cubicBezTo>
                      <a:pt x="201" y="146"/>
                      <a:pt x="203" y="146"/>
                      <a:pt x="206" y="145"/>
                    </a:cubicBezTo>
                    <a:cubicBezTo>
                      <a:pt x="208" y="144"/>
                      <a:pt x="210" y="142"/>
                      <a:pt x="211" y="146"/>
                    </a:cubicBezTo>
                    <a:cubicBezTo>
                      <a:pt x="209" y="148"/>
                      <a:pt x="206" y="149"/>
                      <a:pt x="203" y="149"/>
                    </a:cubicBezTo>
                    <a:cubicBezTo>
                      <a:pt x="202" y="149"/>
                      <a:pt x="201" y="149"/>
                      <a:pt x="199" y="150"/>
                    </a:cubicBezTo>
                    <a:cubicBezTo>
                      <a:pt x="196" y="150"/>
                      <a:pt x="196" y="151"/>
                      <a:pt x="198" y="154"/>
                    </a:cubicBezTo>
                    <a:cubicBezTo>
                      <a:pt x="199" y="155"/>
                      <a:pt x="200" y="155"/>
                      <a:pt x="201" y="156"/>
                    </a:cubicBezTo>
                    <a:cubicBezTo>
                      <a:pt x="202" y="158"/>
                      <a:pt x="200" y="158"/>
                      <a:pt x="199" y="159"/>
                    </a:cubicBezTo>
                    <a:cubicBezTo>
                      <a:pt x="197" y="159"/>
                      <a:pt x="196" y="158"/>
                      <a:pt x="194" y="158"/>
                    </a:cubicBezTo>
                    <a:cubicBezTo>
                      <a:pt x="190" y="156"/>
                      <a:pt x="186" y="159"/>
                      <a:pt x="186" y="163"/>
                    </a:cubicBezTo>
                    <a:cubicBezTo>
                      <a:pt x="186" y="172"/>
                      <a:pt x="185" y="180"/>
                      <a:pt x="184" y="188"/>
                    </a:cubicBezTo>
                    <a:cubicBezTo>
                      <a:pt x="183" y="190"/>
                      <a:pt x="182" y="192"/>
                      <a:pt x="182" y="194"/>
                    </a:cubicBezTo>
                    <a:cubicBezTo>
                      <a:pt x="181" y="196"/>
                      <a:pt x="181" y="197"/>
                      <a:pt x="183" y="197"/>
                    </a:cubicBezTo>
                    <a:cubicBezTo>
                      <a:pt x="186" y="195"/>
                      <a:pt x="188" y="194"/>
                      <a:pt x="190" y="193"/>
                    </a:cubicBezTo>
                    <a:cubicBezTo>
                      <a:pt x="197" y="191"/>
                      <a:pt x="203" y="187"/>
                      <a:pt x="208" y="180"/>
                    </a:cubicBezTo>
                    <a:cubicBezTo>
                      <a:pt x="210" y="178"/>
                      <a:pt x="212" y="176"/>
                      <a:pt x="215" y="173"/>
                    </a:cubicBezTo>
                    <a:cubicBezTo>
                      <a:pt x="217" y="171"/>
                      <a:pt x="218" y="168"/>
                      <a:pt x="219" y="165"/>
                    </a:cubicBezTo>
                    <a:cubicBezTo>
                      <a:pt x="219" y="163"/>
                      <a:pt x="219" y="161"/>
                      <a:pt x="220" y="159"/>
                    </a:cubicBezTo>
                    <a:cubicBezTo>
                      <a:pt x="220" y="157"/>
                      <a:pt x="219" y="155"/>
                      <a:pt x="222" y="155"/>
                    </a:cubicBezTo>
                    <a:cubicBezTo>
                      <a:pt x="224" y="155"/>
                      <a:pt x="224" y="158"/>
                      <a:pt x="224" y="159"/>
                    </a:cubicBezTo>
                    <a:cubicBezTo>
                      <a:pt x="225" y="162"/>
                      <a:pt x="224" y="164"/>
                      <a:pt x="224" y="167"/>
                    </a:cubicBezTo>
                    <a:cubicBezTo>
                      <a:pt x="224" y="168"/>
                      <a:pt x="224" y="169"/>
                      <a:pt x="225" y="170"/>
                    </a:cubicBezTo>
                    <a:cubicBezTo>
                      <a:pt x="226" y="171"/>
                      <a:pt x="227" y="170"/>
                      <a:pt x="228" y="169"/>
                    </a:cubicBezTo>
                    <a:cubicBezTo>
                      <a:pt x="231" y="167"/>
                      <a:pt x="235" y="166"/>
                      <a:pt x="239" y="165"/>
                    </a:cubicBezTo>
                    <a:cubicBezTo>
                      <a:pt x="246" y="165"/>
                      <a:pt x="251" y="162"/>
                      <a:pt x="254" y="155"/>
                    </a:cubicBezTo>
                    <a:cubicBezTo>
                      <a:pt x="255" y="154"/>
                      <a:pt x="256" y="152"/>
                      <a:pt x="258" y="152"/>
                    </a:cubicBezTo>
                    <a:cubicBezTo>
                      <a:pt x="259" y="152"/>
                      <a:pt x="259" y="154"/>
                      <a:pt x="259" y="155"/>
                    </a:cubicBezTo>
                    <a:cubicBezTo>
                      <a:pt x="257" y="162"/>
                      <a:pt x="253" y="167"/>
                      <a:pt x="246" y="168"/>
                    </a:cubicBezTo>
                    <a:cubicBezTo>
                      <a:pt x="239" y="170"/>
                      <a:pt x="232" y="171"/>
                      <a:pt x="227" y="176"/>
                    </a:cubicBezTo>
                    <a:cubicBezTo>
                      <a:pt x="223" y="178"/>
                      <a:pt x="219" y="178"/>
                      <a:pt x="216" y="180"/>
                    </a:cubicBezTo>
                    <a:cubicBezTo>
                      <a:pt x="214" y="181"/>
                      <a:pt x="212" y="182"/>
                      <a:pt x="214" y="185"/>
                    </a:cubicBezTo>
                    <a:cubicBezTo>
                      <a:pt x="216" y="186"/>
                      <a:pt x="218" y="185"/>
                      <a:pt x="220" y="185"/>
                    </a:cubicBezTo>
                    <a:cubicBezTo>
                      <a:pt x="221" y="186"/>
                      <a:pt x="224" y="185"/>
                      <a:pt x="224" y="188"/>
                    </a:cubicBezTo>
                    <a:cubicBezTo>
                      <a:pt x="221" y="191"/>
                      <a:pt x="218" y="190"/>
                      <a:pt x="215" y="190"/>
                    </a:cubicBezTo>
                    <a:cubicBezTo>
                      <a:pt x="210" y="188"/>
                      <a:pt x="205" y="189"/>
                      <a:pt x="201" y="193"/>
                    </a:cubicBezTo>
                    <a:cubicBezTo>
                      <a:pt x="196" y="196"/>
                      <a:pt x="191" y="197"/>
                      <a:pt x="186" y="200"/>
                    </a:cubicBezTo>
                    <a:cubicBezTo>
                      <a:pt x="180" y="204"/>
                      <a:pt x="176" y="210"/>
                      <a:pt x="172" y="217"/>
                    </a:cubicBezTo>
                    <a:cubicBezTo>
                      <a:pt x="170" y="219"/>
                      <a:pt x="168" y="220"/>
                      <a:pt x="170" y="222"/>
                    </a:cubicBezTo>
                    <a:cubicBezTo>
                      <a:pt x="170" y="224"/>
                      <a:pt x="171" y="225"/>
                      <a:pt x="170" y="226"/>
                    </a:cubicBezTo>
                    <a:cubicBezTo>
                      <a:pt x="166" y="225"/>
                      <a:pt x="165" y="222"/>
                      <a:pt x="164" y="219"/>
                    </a:cubicBezTo>
                    <a:cubicBezTo>
                      <a:pt x="163" y="215"/>
                      <a:pt x="161" y="213"/>
                      <a:pt x="160" y="210"/>
                    </a:cubicBezTo>
                    <a:cubicBezTo>
                      <a:pt x="159" y="209"/>
                      <a:pt x="158" y="209"/>
                      <a:pt x="157" y="209"/>
                    </a:cubicBezTo>
                    <a:cubicBezTo>
                      <a:pt x="156" y="209"/>
                      <a:pt x="156" y="210"/>
                      <a:pt x="156" y="211"/>
                    </a:cubicBezTo>
                    <a:cubicBezTo>
                      <a:pt x="156" y="213"/>
                      <a:pt x="156" y="215"/>
                      <a:pt x="157" y="217"/>
                    </a:cubicBezTo>
                    <a:cubicBezTo>
                      <a:pt x="157" y="218"/>
                      <a:pt x="158" y="220"/>
                      <a:pt x="156" y="221"/>
                    </a:cubicBezTo>
                    <a:cubicBezTo>
                      <a:pt x="154" y="221"/>
                      <a:pt x="154" y="219"/>
                      <a:pt x="153" y="218"/>
                    </a:cubicBezTo>
                    <a:cubicBezTo>
                      <a:pt x="152" y="210"/>
                      <a:pt x="146" y="205"/>
                      <a:pt x="139" y="202"/>
                    </a:cubicBezTo>
                    <a:cubicBezTo>
                      <a:pt x="135" y="199"/>
                      <a:pt x="131" y="197"/>
                      <a:pt x="126" y="195"/>
                    </a:cubicBezTo>
                    <a:cubicBezTo>
                      <a:pt x="124" y="194"/>
                      <a:pt x="123" y="194"/>
                      <a:pt x="122" y="192"/>
                    </a:cubicBezTo>
                    <a:cubicBezTo>
                      <a:pt x="119" y="188"/>
                      <a:pt x="114" y="186"/>
                      <a:pt x="114" y="180"/>
                    </a:cubicBezTo>
                    <a:cubicBezTo>
                      <a:pt x="114" y="178"/>
                      <a:pt x="113" y="179"/>
                      <a:pt x="112" y="179"/>
                    </a:cubicBezTo>
                    <a:cubicBezTo>
                      <a:pt x="109" y="180"/>
                      <a:pt x="106" y="181"/>
                      <a:pt x="107" y="185"/>
                    </a:cubicBezTo>
                    <a:cubicBezTo>
                      <a:pt x="107" y="186"/>
                      <a:pt x="107" y="187"/>
                      <a:pt x="106" y="188"/>
                    </a:cubicBezTo>
                    <a:cubicBezTo>
                      <a:pt x="102" y="188"/>
                      <a:pt x="99" y="186"/>
                      <a:pt x="96" y="184"/>
                    </a:cubicBezTo>
                    <a:cubicBezTo>
                      <a:pt x="95" y="180"/>
                      <a:pt x="94" y="176"/>
                      <a:pt x="99" y="174"/>
                    </a:cubicBezTo>
                    <a:cubicBezTo>
                      <a:pt x="102" y="173"/>
                      <a:pt x="106" y="176"/>
                      <a:pt x="109" y="175"/>
                    </a:cubicBezTo>
                    <a:cubicBezTo>
                      <a:pt x="110" y="173"/>
                      <a:pt x="109" y="171"/>
                      <a:pt x="108" y="170"/>
                    </a:cubicBezTo>
                    <a:cubicBezTo>
                      <a:pt x="106" y="167"/>
                      <a:pt x="104" y="164"/>
                      <a:pt x="101" y="162"/>
                    </a:cubicBezTo>
                    <a:cubicBezTo>
                      <a:pt x="98" y="159"/>
                      <a:pt x="96" y="156"/>
                      <a:pt x="95" y="152"/>
                    </a:cubicBezTo>
                    <a:cubicBezTo>
                      <a:pt x="94" y="148"/>
                      <a:pt x="91" y="146"/>
                      <a:pt x="87" y="145"/>
                    </a:cubicBezTo>
                    <a:cubicBezTo>
                      <a:pt x="85" y="144"/>
                      <a:pt x="82" y="144"/>
                      <a:pt x="81" y="143"/>
                    </a:cubicBezTo>
                    <a:cubicBezTo>
                      <a:pt x="79" y="142"/>
                      <a:pt x="78" y="141"/>
                      <a:pt x="79" y="139"/>
                    </a:cubicBezTo>
                    <a:cubicBezTo>
                      <a:pt x="79" y="137"/>
                      <a:pt x="81" y="137"/>
                      <a:pt x="82" y="138"/>
                    </a:cubicBezTo>
                    <a:cubicBezTo>
                      <a:pt x="85" y="138"/>
                      <a:pt x="87" y="139"/>
                      <a:pt x="90" y="140"/>
                    </a:cubicBezTo>
                    <a:cubicBezTo>
                      <a:pt x="90" y="135"/>
                      <a:pt x="86" y="132"/>
                      <a:pt x="82" y="129"/>
                    </a:cubicBezTo>
                    <a:cubicBezTo>
                      <a:pt x="71" y="120"/>
                      <a:pt x="60" y="110"/>
                      <a:pt x="48" y="101"/>
                    </a:cubicBezTo>
                    <a:cubicBezTo>
                      <a:pt x="46" y="99"/>
                      <a:pt x="44" y="97"/>
                      <a:pt x="41" y="96"/>
                    </a:cubicBezTo>
                    <a:cubicBezTo>
                      <a:pt x="41" y="96"/>
                      <a:pt x="40" y="96"/>
                      <a:pt x="40" y="96"/>
                    </a:cubicBezTo>
                    <a:cubicBezTo>
                      <a:pt x="36" y="94"/>
                      <a:pt x="31" y="94"/>
                      <a:pt x="26" y="95"/>
                    </a:cubicBezTo>
                    <a:cubicBezTo>
                      <a:pt x="23" y="95"/>
                      <a:pt x="20" y="95"/>
                      <a:pt x="16" y="94"/>
                    </a:cubicBezTo>
                    <a:cubicBezTo>
                      <a:pt x="15" y="94"/>
                      <a:pt x="14" y="93"/>
                      <a:pt x="14" y="92"/>
                    </a:cubicBezTo>
                    <a:cubicBezTo>
                      <a:pt x="14" y="91"/>
                      <a:pt x="16" y="90"/>
                      <a:pt x="17" y="91"/>
                    </a:cubicBezTo>
                    <a:cubicBezTo>
                      <a:pt x="20" y="91"/>
                      <a:pt x="23" y="92"/>
                      <a:pt x="25" y="91"/>
                    </a:cubicBezTo>
                    <a:cubicBezTo>
                      <a:pt x="27" y="91"/>
                      <a:pt x="28" y="91"/>
                      <a:pt x="29" y="90"/>
                    </a:cubicBezTo>
                    <a:cubicBezTo>
                      <a:pt x="29" y="89"/>
                      <a:pt x="28" y="88"/>
                      <a:pt x="27" y="87"/>
                    </a:cubicBezTo>
                    <a:cubicBezTo>
                      <a:pt x="24" y="84"/>
                      <a:pt x="21" y="81"/>
                      <a:pt x="16" y="82"/>
                    </a:cubicBezTo>
                    <a:cubicBezTo>
                      <a:pt x="13" y="82"/>
                      <a:pt x="14" y="78"/>
                      <a:pt x="12" y="76"/>
                    </a:cubicBezTo>
                    <a:cubicBezTo>
                      <a:pt x="11" y="75"/>
                      <a:pt x="11" y="74"/>
                      <a:pt x="13" y="74"/>
                    </a:cubicBezTo>
                    <a:cubicBezTo>
                      <a:pt x="20" y="77"/>
                      <a:pt x="26" y="81"/>
                      <a:pt x="32" y="86"/>
                    </a:cubicBezTo>
                    <a:cubicBezTo>
                      <a:pt x="35" y="87"/>
                      <a:pt x="37" y="89"/>
                      <a:pt x="39" y="90"/>
                    </a:cubicBezTo>
                    <a:cubicBezTo>
                      <a:pt x="39" y="88"/>
                      <a:pt x="38" y="87"/>
                      <a:pt x="37" y="86"/>
                    </a:cubicBezTo>
                    <a:cubicBezTo>
                      <a:pt x="36" y="84"/>
                      <a:pt x="35" y="82"/>
                      <a:pt x="34" y="80"/>
                    </a:cubicBezTo>
                    <a:cubicBezTo>
                      <a:pt x="34" y="80"/>
                      <a:pt x="34" y="79"/>
                      <a:pt x="34" y="78"/>
                    </a:cubicBezTo>
                    <a:cubicBezTo>
                      <a:pt x="35" y="78"/>
                      <a:pt x="36" y="78"/>
                      <a:pt x="36" y="79"/>
                    </a:cubicBezTo>
                    <a:cubicBezTo>
                      <a:pt x="40" y="82"/>
                      <a:pt x="43" y="85"/>
                      <a:pt x="45" y="89"/>
                    </a:cubicBezTo>
                    <a:cubicBezTo>
                      <a:pt x="48" y="98"/>
                      <a:pt x="56" y="102"/>
                      <a:pt x="63" y="107"/>
                    </a:cubicBezTo>
                    <a:cubicBezTo>
                      <a:pt x="59" y="101"/>
                      <a:pt x="58" y="93"/>
                      <a:pt x="53" y="88"/>
                    </a:cubicBezTo>
                    <a:cubicBezTo>
                      <a:pt x="44" y="81"/>
                      <a:pt x="34" y="74"/>
                      <a:pt x="26" y="66"/>
                    </a:cubicBezTo>
                    <a:cubicBezTo>
                      <a:pt x="19" y="60"/>
                      <a:pt x="13" y="55"/>
                      <a:pt x="7" y="49"/>
                    </a:cubicBezTo>
                    <a:cubicBezTo>
                      <a:pt x="3" y="45"/>
                      <a:pt x="2" y="39"/>
                      <a:pt x="1" y="33"/>
                    </a:cubicBezTo>
                    <a:cubicBezTo>
                      <a:pt x="0" y="32"/>
                      <a:pt x="1" y="31"/>
                      <a:pt x="2" y="31"/>
                    </a:cubicBezTo>
                    <a:cubicBezTo>
                      <a:pt x="3" y="30"/>
                      <a:pt x="4" y="31"/>
                      <a:pt x="5" y="32"/>
                    </a:cubicBezTo>
                    <a:cubicBezTo>
                      <a:pt x="6" y="33"/>
                      <a:pt x="6" y="35"/>
                      <a:pt x="6" y="36"/>
                    </a:cubicBezTo>
                    <a:cubicBezTo>
                      <a:pt x="8" y="42"/>
                      <a:pt x="11" y="47"/>
                      <a:pt x="16" y="51"/>
                    </a:cubicBezTo>
                    <a:cubicBezTo>
                      <a:pt x="17" y="53"/>
                      <a:pt x="19" y="54"/>
                      <a:pt x="21" y="52"/>
                    </a:cubicBezTo>
                    <a:cubicBezTo>
                      <a:pt x="21" y="52"/>
                      <a:pt x="22" y="52"/>
                      <a:pt x="22" y="52"/>
                    </a:cubicBezTo>
                    <a:cubicBezTo>
                      <a:pt x="23" y="52"/>
                      <a:pt x="23" y="53"/>
                      <a:pt x="23" y="54"/>
                    </a:cubicBezTo>
                    <a:cubicBezTo>
                      <a:pt x="24" y="63"/>
                      <a:pt x="32" y="65"/>
                      <a:pt x="37" y="69"/>
                    </a:cubicBezTo>
                    <a:cubicBezTo>
                      <a:pt x="39" y="67"/>
                      <a:pt x="37" y="65"/>
                      <a:pt x="39" y="63"/>
                    </a:cubicBezTo>
                    <a:cubicBezTo>
                      <a:pt x="39" y="63"/>
                      <a:pt x="40" y="63"/>
                      <a:pt x="40" y="63"/>
                    </a:cubicBezTo>
                    <a:cubicBezTo>
                      <a:pt x="42" y="65"/>
                      <a:pt x="43" y="68"/>
                      <a:pt x="43" y="72"/>
                    </a:cubicBezTo>
                    <a:cubicBezTo>
                      <a:pt x="42" y="74"/>
                      <a:pt x="43" y="76"/>
                      <a:pt x="45" y="77"/>
                    </a:cubicBezTo>
                    <a:cubicBezTo>
                      <a:pt x="48" y="78"/>
                      <a:pt x="50" y="81"/>
                      <a:pt x="52" y="83"/>
                    </a:cubicBezTo>
                    <a:cubicBezTo>
                      <a:pt x="53" y="85"/>
                      <a:pt x="55" y="86"/>
                      <a:pt x="57" y="86"/>
                    </a:cubicBezTo>
                    <a:cubicBezTo>
                      <a:pt x="59" y="85"/>
                      <a:pt x="60" y="83"/>
                      <a:pt x="61" y="81"/>
                    </a:cubicBezTo>
                    <a:cubicBezTo>
                      <a:pt x="61" y="79"/>
                      <a:pt x="61" y="77"/>
                      <a:pt x="63" y="76"/>
                    </a:cubicBezTo>
                    <a:cubicBezTo>
                      <a:pt x="64" y="76"/>
                      <a:pt x="65" y="77"/>
                      <a:pt x="64" y="78"/>
                    </a:cubicBezTo>
                    <a:cubicBezTo>
                      <a:pt x="64" y="81"/>
                      <a:pt x="66" y="82"/>
                      <a:pt x="68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71" y="86"/>
                      <a:pt x="73" y="81"/>
                      <a:pt x="76" y="81"/>
                    </a:cubicBezTo>
                    <a:cubicBezTo>
                      <a:pt x="77" y="81"/>
                      <a:pt x="79" y="81"/>
                      <a:pt x="80" y="83"/>
                    </a:cubicBezTo>
                    <a:cubicBezTo>
                      <a:pt x="80" y="84"/>
                      <a:pt x="78" y="84"/>
                      <a:pt x="79" y="86"/>
                    </a:cubicBezTo>
                    <a:cubicBezTo>
                      <a:pt x="84" y="84"/>
                      <a:pt x="84" y="84"/>
                      <a:pt x="87" y="88"/>
                    </a:cubicBezTo>
                    <a:cubicBezTo>
                      <a:pt x="88" y="90"/>
                      <a:pt x="90" y="91"/>
                      <a:pt x="92" y="90"/>
                    </a:cubicBezTo>
                    <a:cubicBezTo>
                      <a:pt x="93" y="89"/>
                      <a:pt x="93" y="87"/>
                      <a:pt x="92" y="85"/>
                    </a:cubicBezTo>
                    <a:cubicBezTo>
                      <a:pt x="90" y="82"/>
                      <a:pt x="88" y="79"/>
                      <a:pt x="86" y="77"/>
                    </a:cubicBezTo>
                    <a:cubicBezTo>
                      <a:pt x="84" y="75"/>
                      <a:pt x="82" y="73"/>
                      <a:pt x="82" y="70"/>
                    </a:cubicBezTo>
                    <a:cubicBezTo>
                      <a:pt x="84" y="69"/>
                      <a:pt x="85" y="70"/>
                      <a:pt x="86" y="71"/>
                    </a:cubicBezTo>
                    <a:cubicBezTo>
                      <a:pt x="90" y="77"/>
                      <a:pt x="95" y="83"/>
                      <a:pt x="98" y="90"/>
                    </a:cubicBezTo>
                    <a:cubicBezTo>
                      <a:pt x="98" y="92"/>
                      <a:pt x="100" y="94"/>
                      <a:pt x="102" y="95"/>
                    </a:cubicBezTo>
                    <a:cubicBezTo>
                      <a:pt x="103" y="95"/>
                      <a:pt x="104" y="97"/>
                      <a:pt x="106" y="96"/>
                    </a:cubicBezTo>
                    <a:cubicBezTo>
                      <a:pt x="107" y="95"/>
                      <a:pt x="106" y="93"/>
                      <a:pt x="105" y="91"/>
                    </a:cubicBezTo>
                    <a:cubicBezTo>
                      <a:pt x="103" y="89"/>
                      <a:pt x="102" y="86"/>
                      <a:pt x="101" y="82"/>
                    </a:cubicBezTo>
                    <a:cubicBezTo>
                      <a:pt x="100" y="78"/>
                      <a:pt x="102" y="75"/>
                      <a:pt x="105" y="73"/>
                    </a:cubicBezTo>
                    <a:cubicBezTo>
                      <a:pt x="106" y="74"/>
                      <a:pt x="106" y="76"/>
                      <a:pt x="105" y="77"/>
                    </a:cubicBezTo>
                    <a:cubicBezTo>
                      <a:pt x="104" y="82"/>
                      <a:pt x="107" y="85"/>
                      <a:pt x="110" y="89"/>
                    </a:cubicBezTo>
                    <a:cubicBezTo>
                      <a:pt x="110" y="86"/>
                      <a:pt x="109" y="84"/>
                      <a:pt x="107" y="82"/>
                    </a:cubicBezTo>
                    <a:cubicBezTo>
                      <a:pt x="106" y="79"/>
                      <a:pt x="106" y="79"/>
                      <a:pt x="108" y="77"/>
                    </a:cubicBezTo>
                    <a:cubicBezTo>
                      <a:pt x="109" y="79"/>
                      <a:pt x="110" y="80"/>
                      <a:pt x="112" y="81"/>
                    </a:cubicBezTo>
                    <a:cubicBezTo>
                      <a:pt x="115" y="84"/>
                      <a:pt x="114" y="88"/>
                      <a:pt x="114" y="92"/>
                    </a:cubicBezTo>
                    <a:cubicBezTo>
                      <a:pt x="113" y="94"/>
                      <a:pt x="113" y="95"/>
                      <a:pt x="114" y="97"/>
                    </a:cubicBezTo>
                    <a:cubicBezTo>
                      <a:pt x="114" y="99"/>
                      <a:pt x="116" y="101"/>
                      <a:pt x="119" y="100"/>
                    </a:cubicBezTo>
                    <a:cubicBezTo>
                      <a:pt x="123" y="99"/>
                      <a:pt x="121" y="96"/>
                      <a:pt x="121" y="94"/>
                    </a:cubicBezTo>
                    <a:cubicBezTo>
                      <a:pt x="118" y="87"/>
                      <a:pt x="119" y="80"/>
                      <a:pt x="118" y="73"/>
                    </a:cubicBezTo>
                    <a:cubicBezTo>
                      <a:pt x="117" y="70"/>
                      <a:pt x="119" y="67"/>
                      <a:pt x="118" y="64"/>
                    </a:cubicBezTo>
                    <a:cubicBezTo>
                      <a:pt x="119" y="58"/>
                      <a:pt x="118" y="53"/>
                      <a:pt x="116" y="47"/>
                    </a:cubicBezTo>
                    <a:cubicBezTo>
                      <a:pt x="116" y="43"/>
                      <a:pt x="113" y="40"/>
                      <a:pt x="110" y="37"/>
                    </a:cubicBezTo>
                    <a:cubicBezTo>
                      <a:pt x="108" y="36"/>
                      <a:pt x="106" y="35"/>
                      <a:pt x="105" y="33"/>
                    </a:cubicBezTo>
                    <a:cubicBezTo>
                      <a:pt x="105" y="32"/>
                      <a:pt x="105" y="32"/>
                      <a:pt x="105" y="31"/>
                    </a:cubicBezTo>
                    <a:cubicBezTo>
                      <a:pt x="108" y="28"/>
                      <a:pt x="112" y="28"/>
                      <a:pt x="113" y="32"/>
                    </a:cubicBezTo>
                    <a:cubicBezTo>
                      <a:pt x="115" y="37"/>
                      <a:pt x="119" y="40"/>
                      <a:pt x="122" y="44"/>
                    </a:cubicBezTo>
                    <a:cubicBezTo>
                      <a:pt x="125" y="49"/>
                      <a:pt x="125" y="55"/>
                      <a:pt x="125" y="61"/>
                    </a:cubicBezTo>
                    <a:cubicBezTo>
                      <a:pt x="125" y="63"/>
                      <a:pt x="125" y="65"/>
                      <a:pt x="125" y="67"/>
                    </a:cubicBezTo>
                    <a:cubicBezTo>
                      <a:pt x="124" y="71"/>
                      <a:pt x="124" y="76"/>
                      <a:pt x="125" y="80"/>
                    </a:cubicBezTo>
                    <a:cubicBezTo>
                      <a:pt x="125" y="87"/>
                      <a:pt x="126" y="93"/>
                      <a:pt x="128" y="99"/>
                    </a:cubicBezTo>
                    <a:cubicBezTo>
                      <a:pt x="130" y="104"/>
                      <a:pt x="131" y="110"/>
                      <a:pt x="130" y="116"/>
                    </a:cubicBezTo>
                    <a:cubicBezTo>
                      <a:pt x="130" y="118"/>
                      <a:pt x="131" y="120"/>
                      <a:pt x="131" y="122"/>
                    </a:cubicBezTo>
                    <a:cubicBezTo>
                      <a:pt x="131" y="123"/>
                      <a:pt x="131" y="125"/>
                      <a:pt x="132" y="126"/>
                    </a:cubicBezTo>
                    <a:cubicBezTo>
                      <a:pt x="133" y="128"/>
                      <a:pt x="133" y="129"/>
                      <a:pt x="135" y="129"/>
                    </a:cubicBezTo>
                    <a:cubicBezTo>
                      <a:pt x="137" y="130"/>
                      <a:pt x="138" y="128"/>
                      <a:pt x="139" y="127"/>
                    </a:cubicBezTo>
                    <a:cubicBezTo>
                      <a:pt x="141" y="123"/>
                      <a:pt x="142" y="118"/>
                      <a:pt x="143" y="114"/>
                    </a:cubicBezTo>
                    <a:cubicBezTo>
                      <a:pt x="145" y="109"/>
                      <a:pt x="147" y="109"/>
                      <a:pt x="150" y="112"/>
                    </a:cubicBezTo>
                    <a:cubicBezTo>
                      <a:pt x="151" y="119"/>
                      <a:pt x="148" y="125"/>
                      <a:pt x="146" y="131"/>
                    </a:cubicBezTo>
                    <a:cubicBezTo>
                      <a:pt x="145" y="133"/>
                      <a:pt x="144" y="135"/>
                      <a:pt x="144" y="137"/>
                    </a:cubicBezTo>
                    <a:cubicBezTo>
                      <a:pt x="145" y="137"/>
                      <a:pt x="146" y="136"/>
                      <a:pt x="147" y="135"/>
                    </a:cubicBezTo>
                    <a:cubicBezTo>
                      <a:pt x="150" y="133"/>
                      <a:pt x="153" y="130"/>
                      <a:pt x="152" y="125"/>
                    </a:cubicBezTo>
                    <a:cubicBezTo>
                      <a:pt x="152" y="123"/>
                      <a:pt x="154" y="121"/>
                      <a:pt x="156" y="121"/>
                    </a:cubicBezTo>
                    <a:cubicBezTo>
                      <a:pt x="158" y="121"/>
                      <a:pt x="159" y="123"/>
                      <a:pt x="159" y="125"/>
                    </a:cubicBezTo>
                    <a:cubicBezTo>
                      <a:pt x="161" y="129"/>
                      <a:pt x="160" y="129"/>
                      <a:pt x="165" y="127"/>
                    </a:cubicBezTo>
                    <a:cubicBezTo>
                      <a:pt x="171" y="125"/>
                      <a:pt x="172" y="125"/>
                      <a:pt x="175" y="128"/>
                    </a:cubicBezTo>
                    <a:cubicBezTo>
                      <a:pt x="175" y="131"/>
                      <a:pt x="173" y="132"/>
                      <a:pt x="171" y="132"/>
                    </a:cubicBezTo>
                    <a:cubicBezTo>
                      <a:pt x="168" y="133"/>
                      <a:pt x="167" y="134"/>
                      <a:pt x="168" y="137"/>
                    </a:cubicBezTo>
                    <a:cubicBezTo>
                      <a:pt x="168" y="140"/>
                      <a:pt x="169" y="144"/>
                      <a:pt x="167" y="147"/>
                    </a:cubicBezTo>
                    <a:cubicBezTo>
                      <a:pt x="166" y="148"/>
                      <a:pt x="165" y="150"/>
                      <a:pt x="163" y="150"/>
                    </a:cubicBezTo>
                    <a:cubicBezTo>
                      <a:pt x="161" y="149"/>
                      <a:pt x="162" y="147"/>
                      <a:pt x="162" y="146"/>
                    </a:cubicBezTo>
                    <a:cubicBezTo>
                      <a:pt x="162" y="145"/>
                      <a:pt x="162" y="144"/>
                      <a:pt x="162" y="143"/>
                    </a:cubicBezTo>
                    <a:cubicBezTo>
                      <a:pt x="162" y="141"/>
                      <a:pt x="163" y="140"/>
                      <a:pt x="161" y="138"/>
                    </a:cubicBezTo>
                    <a:cubicBezTo>
                      <a:pt x="158" y="137"/>
                      <a:pt x="156" y="136"/>
                      <a:pt x="154" y="137"/>
                    </a:cubicBezTo>
                    <a:cubicBezTo>
                      <a:pt x="150" y="140"/>
                      <a:pt x="148" y="143"/>
                      <a:pt x="144" y="145"/>
                    </a:cubicBezTo>
                    <a:cubicBezTo>
                      <a:pt x="143" y="145"/>
                      <a:pt x="143" y="147"/>
                      <a:pt x="143" y="148"/>
                    </a:cubicBezTo>
                    <a:cubicBezTo>
                      <a:pt x="147" y="161"/>
                      <a:pt x="148" y="175"/>
                      <a:pt x="151" y="188"/>
                    </a:cubicBezTo>
                    <a:cubicBezTo>
                      <a:pt x="153" y="192"/>
                      <a:pt x="153" y="198"/>
                      <a:pt x="158" y="201"/>
                    </a:cubicBezTo>
                    <a:cubicBezTo>
                      <a:pt x="159" y="202"/>
                      <a:pt x="161" y="203"/>
                      <a:pt x="162" y="204"/>
                    </a:cubicBezTo>
                    <a:cubicBezTo>
                      <a:pt x="165" y="207"/>
                      <a:pt x="165" y="207"/>
                      <a:pt x="167" y="203"/>
                    </a:cubicBezTo>
                    <a:cubicBezTo>
                      <a:pt x="169" y="200"/>
                      <a:pt x="170" y="196"/>
                      <a:pt x="172" y="192"/>
                    </a:cubicBezTo>
                    <a:cubicBezTo>
                      <a:pt x="175" y="183"/>
                      <a:pt x="178" y="173"/>
                      <a:pt x="178" y="163"/>
                    </a:cubicBezTo>
                    <a:cubicBezTo>
                      <a:pt x="178" y="155"/>
                      <a:pt x="180" y="147"/>
                      <a:pt x="182" y="140"/>
                    </a:cubicBezTo>
                    <a:cubicBezTo>
                      <a:pt x="183" y="133"/>
                      <a:pt x="182" y="127"/>
                      <a:pt x="178" y="121"/>
                    </a:cubicBezTo>
                    <a:cubicBezTo>
                      <a:pt x="176" y="118"/>
                      <a:pt x="175" y="114"/>
                      <a:pt x="173" y="110"/>
                    </a:cubicBezTo>
                    <a:cubicBezTo>
                      <a:pt x="172" y="106"/>
                      <a:pt x="171" y="102"/>
                      <a:pt x="171" y="98"/>
                    </a:cubicBezTo>
                    <a:cubicBezTo>
                      <a:pt x="174" y="95"/>
                      <a:pt x="175" y="95"/>
                      <a:pt x="177" y="98"/>
                    </a:cubicBezTo>
                    <a:cubicBezTo>
                      <a:pt x="179" y="100"/>
                      <a:pt x="181" y="103"/>
                      <a:pt x="182" y="107"/>
                    </a:cubicBezTo>
                    <a:cubicBezTo>
                      <a:pt x="183" y="109"/>
                      <a:pt x="184" y="112"/>
                      <a:pt x="186" y="114"/>
                    </a:cubicBezTo>
                    <a:cubicBezTo>
                      <a:pt x="188" y="117"/>
                      <a:pt x="191" y="118"/>
                      <a:pt x="193" y="115"/>
                    </a:cubicBezTo>
                    <a:cubicBezTo>
                      <a:pt x="195" y="113"/>
                      <a:pt x="195" y="111"/>
                      <a:pt x="196" y="109"/>
                    </a:cubicBezTo>
                    <a:cubicBezTo>
                      <a:pt x="197" y="103"/>
                      <a:pt x="195" y="98"/>
                      <a:pt x="196" y="93"/>
                    </a:cubicBezTo>
                    <a:cubicBezTo>
                      <a:pt x="195" y="85"/>
                      <a:pt x="198" y="77"/>
                      <a:pt x="200" y="70"/>
                    </a:cubicBezTo>
                    <a:cubicBezTo>
                      <a:pt x="201" y="63"/>
                      <a:pt x="201" y="57"/>
                      <a:pt x="200" y="51"/>
                    </a:cubicBezTo>
                    <a:cubicBezTo>
                      <a:pt x="199" y="46"/>
                      <a:pt x="199" y="41"/>
                      <a:pt x="198" y="37"/>
                    </a:cubicBezTo>
                    <a:cubicBezTo>
                      <a:pt x="197" y="32"/>
                      <a:pt x="197" y="27"/>
                      <a:pt x="199" y="22"/>
                    </a:cubicBezTo>
                    <a:cubicBezTo>
                      <a:pt x="200" y="20"/>
                      <a:pt x="203" y="20"/>
                      <a:pt x="203" y="17"/>
                    </a:cubicBezTo>
                    <a:cubicBezTo>
                      <a:pt x="203" y="16"/>
                      <a:pt x="203" y="15"/>
                      <a:pt x="204" y="15"/>
                    </a:cubicBezTo>
                    <a:cubicBezTo>
                      <a:pt x="206" y="16"/>
                      <a:pt x="207" y="15"/>
                      <a:pt x="207" y="13"/>
                    </a:cubicBezTo>
                    <a:cubicBezTo>
                      <a:pt x="207" y="12"/>
                      <a:pt x="207" y="10"/>
                      <a:pt x="207" y="9"/>
                    </a:cubicBezTo>
                    <a:cubicBezTo>
                      <a:pt x="207" y="9"/>
                      <a:pt x="208" y="8"/>
                      <a:pt x="208" y="8"/>
                    </a:cubicBezTo>
                    <a:cubicBezTo>
                      <a:pt x="211" y="8"/>
                      <a:pt x="213" y="6"/>
                      <a:pt x="214" y="4"/>
                    </a:cubicBezTo>
                    <a:cubicBezTo>
                      <a:pt x="215" y="3"/>
                      <a:pt x="216" y="0"/>
                      <a:pt x="219" y="2"/>
                    </a:cubicBezTo>
                    <a:cubicBezTo>
                      <a:pt x="221" y="4"/>
                      <a:pt x="220" y="6"/>
                      <a:pt x="219" y="8"/>
                    </a:cubicBezTo>
                    <a:cubicBezTo>
                      <a:pt x="217" y="10"/>
                      <a:pt x="215" y="12"/>
                      <a:pt x="213" y="14"/>
                    </a:cubicBezTo>
                    <a:cubicBezTo>
                      <a:pt x="210" y="17"/>
                      <a:pt x="208" y="21"/>
                      <a:pt x="207" y="25"/>
                    </a:cubicBezTo>
                    <a:cubicBezTo>
                      <a:pt x="206" y="29"/>
                      <a:pt x="206" y="33"/>
                      <a:pt x="206" y="37"/>
                    </a:cubicBezTo>
                    <a:cubicBezTo>
                      <a:pt x="206" y="39"/>
                      <a:pt x="206" y="40"/>
                      <a:pt x="208" y="41"/>
                    </a:cubicBezTo>
                    <a:cubicBezTo>
                      <a:pt x="208" y="42"/>
                      <a:pt x="209" y="42"/>
                      <a:pt x="209" y="43"/>
                    </a:cubicBezTo>
                    <a:cubicBezTo>
                      <a:pt x="208" y="52"/>
                      <a:pt x="209" y="61"/>
                      <a:pt x="209" y="70"/>
                    </a:cubicBezTo>
                    <a:cubicBezTo>
                      <a:pt x="209" y="72"/>
                      <a:pt x="207" y="73"/>
                      <a:pt x="206" y="75"/>
                    </a:cubicBezTo>
                    <a:cubicBezTo>
                      <a:pt x="204" y="81"/>
                      <a:pt x="205" y="84"/>
                      <a:pt x="212" y="84"/>
                    </a:cubicBezTo>
                    <a:cubicBezTo>
                      <a:pt x="213" y="84"/>
                      <a:pt x="214" y="84"/>
                      <a:pt x="214" y="84"/>
                    </a:cubicBezTo>
                    <a:cubicBezTo>
                      <a:pt x="214" y="83"/>
                      <a:pt x="214" y="83"/>
                      <a:pt x="214" y="83"/>
                    </a:cubicBezTo>
                    <a:cubicBezTo>
                      <a:pt x="217" y="83"/>
                      <a:pt x="219" y="81"/>
                      <a:pt x="221" y="80"/>
                    </a:cubicBezTo>
                    <a:cubicBezTo>
                      <a:pt x="225" y="78"/>
                      <a:pt x="229" y="77"/>
                      <a:pt x="233" y="75"/>
                    </a:cubicBezTo>
                    <a:cubicBezTo>
                      <a:pt x="235" y="73"/>
                      <a:pt x="235" y="71"/>
                      <a:pt x="236" y="69"/>
                    </a:cubicBezTo>
                    <a:cubicBezTo>
                      <a:pt x="239" y="60"/>
                      <a:pt x="245" y="54"/>
                      <a:pt x="251" y="47"/>
                    </a:cubicBezTo>
                    <a:cubicBezTo>
                      <a:pt x="254" y="46"/>
                      <a:pt x="255" y="47"/>
                      <a:pt x="253" y="50"/>
                    </a:cubicBezTo>
                    <a:cubicBezTo>
                      <a:pt x="252" y="53"/>
                      <a:pt x="249" y="55"/>
                      <a:pt x="247" y="58"/>
                    </a:cubicBezTo>
                    <a:cubicBezTo>
                      <a:pt x="245" y="60"/>
                      <a:pt x="243" y="62"/>
                      <a:pt x="242" y="65"/>
                    </a:cubicBezTo>
                    <a:cubicBezTo>
                      <a:pt x="242" y="66"/>
                      <a:pt x="241" y="67"/>
                      <a:pt x="241" y="68"/>
                    </a:cubicBezTo>
                    <a:cubicBezTo>
                      <a:pt x="243" y="68"/>
                      <a:pt x="243" y="72"/>
                      <a:pt x="246" y="71"/>
                    </a:cubicBezTo>
                    <a:cubicBezTo>
                      <a:pt x="249" y="69"/>
                      <a:pt x="252" y="70"/>
                      <a:pt x="255" y="68"/>
                    </a:cubicBezTo>
                    <a:cubicBezTo>
                      <a:pt x="256" y="67"/>
                      <a:pt x="258" y="67"/>
                      <a:pt x="259" y="66"/>
                    </a:cubicBezTo>
                    <a:cubicBezTo>
                      <a:pt x="261" y="65"/>
                      <a:pt x="262" y="63"/>
                      <a:pt x="259" y="61"/>
                    </a:cubicBezTo>
                    <a:cubicBezTo>
                      <a:pt x="258" y="61"/>
                      <a:pt x="257" y="61"/>
                      <a:pt x="258" y="60"/>
                    </a:cubicBezTo>
                    <a:cubicBezTo>
                      <a:pt x="258" y="59"/>
                      <a:pt x="259" y="58"/>
                      <a:pt x="260" y="58"/>
                    </a:cubicBezTo>
                    <a:cubicBezTo>
                      <a:pt x="262" y="58"/>
                      <a:pt x="264" y="58"/>
                      <a:pt x="266" y="59"/>
                    </a:cubicBezTo>
                    <a:cubicBezTo>
                      <a:pt x="269" y="62"/>
                      <a:pt x="272" y="61"/>
                      <a:pt x="276" y="59"/>
                    </a:cubicBezTo>
                    <a:cubicBezTo>
                      <a:pt x="276" y="59"/>
                      <a:pt x="277" y="59"/>
                      <a:pt x="277" y="59"/>
                    </a:cubicBezTo>
                    <a:cubicBezTo>
                      <a:pt x="278" y="62"/>
                      <a:pt x="276" y="62"/>
                      <a:pt x="274" y="63"/>
                    </a:cubicBezTo>
                    <a:cubicBezTo>
                      <a:pt x="271" y="65"/>
                      <a:pt x="268" y="66"/>
                      <a:pt x="264" y="67"/>
                    </a:cubicBezTo>
                    <a:cubicBezTo>
                      <a:pt x="263" y="68"/>
                      <a:pt x="262" y="68"/>
                      <a:pt x="262" y="70"/>
                    </a:cubicBezTo>
                    <a:cubicBezTo>
                      <a:pt x="263" y="73"/>
                      <a:pt x="262" y="75"/>
                      <a:pt x="258" y="74"/>
                    </a:cubicBezTo>
                    <a:cubicBezTo>
                      <a:pt x="256" y="73"/>
                      <a:pt x="254" y="73"/>
                      <a:pt x="251" y="73"/>
                    </a:cubicBezTo>
                    <a:cubicBezTo>
                      <a:pt x="248" y="73"/>
                      <a:pt x="246" y="74"/>
                      <a:pt x="244" y="78"/>
                    </a:cubicBezTo>
                    <a:cubicBezTo>
                      <a:pt x="242" y="82"/>
                      <a:pt x="237" y="84"/>
                      <a:pt x="232" y="85"/>
                    </a:cubicBezTo>
                    <a:cubicBezTo>
                      <a:pt x="232" y="86"/>
                      <a:pt x="231" y="86"/>
                      <a:pt x="230" y="86"/>
                    </a:cubicBezTo>
                    <a:cubicBezTo>
                      <a:pt x="230" y="86"/>
                      <a:pt x="230" y="87"/>
                      <a:pt x="230" y="86"/>
                    </a:cubicBezTo>
                    <a:cubicBezTo>
                      <a:pt x="235" y="85"/>
                      <a:pt x="240" y="88"/>
                      <a:pt x="246" y="86"/>
                    </a:cubicBezTo>
                    <a:cubicBezTo>
                      <a:pt x="246" y="85"/>
                      <a:pt x="247" y="85"/>
                      <a:pt x="248" y="84"/>
                    </a:cubicBezTo>
                    <a:cubicBezTo>
                      <a:pt x="251" y="82"/>
                      <a:pt x="253" y="81"/>
                      <a:pt x="252" y="86"/>
                    </a:cubicBezTo>
                    <a:cubicBezTo>
                      <a:pt x="252" y="88"/>
                      <a:pt x="253" y="88"/>
                      <a:pt x="255" y="88"/>
                    </a:cubicBezTo>
                    <a:cubicBezTo>
                      <a:pt x="260" y="88"/>
                      <a:pt x="265" y="88"/>
                      <a:pt x="269" y="86"/>
                    </a:cubicBezTo>
                    <a:cubicBezTo>
                      <a:pt x="271" y="86"/>
                      <a:pt x="273" y="86"/>
                      <a:pt x="275" y="86"/>
                    </a:cubicBezTo>
                    <a:cubicBezTo>
                      <a:pt x="276" y="87"/>
                      <a:pt x="277" y="87"/>
                      <a:pt x="278" y="87"/>
                    </a:cubicBezTo>
                    <a:cubicBezTo>
                      <a:pt x="279" y="88"/>
                      <a:pt x="280" y="89"/>
                      <a:pt x="279" y="90"/>
                    </a:cubicBezTo>
                    <a:cubicBezTo>
                      <a:pt x="279" y="91"/>
                      <a:pt x="277" y="91"/>
                      <a:pt x="276" y="91"/>
                    </a:cubicBezTo>
                    <a:cubicBezTo>
                      <a:pt x="271" y="87"/>
                      <a:pt x="267" y="91"/>
                      <a:pt x="262" y="92"/>
                    </a:cubicBezTo>
                    <a:cubicBezTo>
                      <a:pt x="260" y="92"/>
                      <a:pt x="260" y="93"/>
                      <a:pt x="261" y="94"/>
                    </a:cubicBezTo>
                    <a:cubicBezTo>
                      <a:pt x="261" y="95"/>
                      <a:pt x="262" y="95"/>
                      <a:pt x="262" y="96"/>
                    </a:cubicBezTo>
                    <a:cubicBezTo>
                      <a:pt x="263" y="97"/>
                      <a:pt x="264" y="98"/>
                      <a:pt x="263" y="99"/>
                    </a:cubicBezTo>
                    <a:cubicBezTo>
                      <a:pt x="262" y="100"/>
                      <a:pt x="261" y="99"/>
                      <a:pt x="260" y="98"/>
                    </a:cubicBezTo>
                    <a:cubicBezTo>
                      <a:pt x="259" y="98"/>
                      <a:pt x="259" y="97"/>
                      <a:pt x="258" y="97"/>
                    </a:cubicBezTo>
                    <a:cubicBezTo>
                      <a:pt x="254" y="92"/>
                      <a:pt x="247" y="91"/>
                      <a:pt x="241" y="90"/>
                    </a:cubicBezTo>
                    <a:cubicBezTo>
                      <a:pt x="236" y="89"/>
                      <a:pt x="230" y="91"/>
                      <a:pt x="225" y="90"/>
                    </a:cubicBezTo>
                    <a:cubicBezTo>
                      <a:pt x="223" y="89"/>
                      <a:pt x="222" y="90"/>
                      <a:pt x="221" y="91"/>
                    </a:cubicBezTo>
                    <a:cubicBezTo>
                      <a:pt x="217" y="94"/>
                      <a:pt x="213" y="98"/>
                      <a:pt x="211" y="104"/>
                    </a:cubicBezTo>
                    <a:cubicBezTo>
                      <a:pt x="209" y="107"/>
                      <a:pt x="208" y="111"/>
                      <a:pt x="206" y="115"/>
                    </a:cubicBezTo>
                    <a:cubicBezTo>
                      <a:pt x="205" y="116"/>
                      <a:pt x="204" y="118"/>
                      <a:pt x="207" y="118"/>
                    </a:cubicBezTo>
                    <a:close/>
                  </a:path>
                </a:pathLst>
              </a:custGeom>
              <a:solidFill>
                <a:srgbClr val="E3A7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0" name="Freeform 11">
                <a:extLst>
                  <a:ext uri="{FF2B5EF4-FFF2-40B4-BE49-F238E27FC236}">
                    <a16:creationId xmlns:a16="http://schemas.microsoft.com/office/drawing/2014/main" id="{1D1B990E-1F0E-5A63-DA1A-D30D7DD5C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1331"/>
                <a:ext cx="388" cy="313"/>
              </a:xfrm>
              <a:custGeom>
                <a:avLst/>
                <a:gdLst>
                  <a:gd name="T0" fmla="*/ 232 w 249"/>
                  <a:gd name="T1" fmla="*/ 129 h 200"/>
                  <a:gd name="T2" fmla="*/ 196 w 249"/>
                  <a:gd name="T3" fmla="*/ 130 h 200"/>
                  <a:gd name="T4" fmla="*/ 214 w 249"/>
                  <a:gd name="T5" fmla="*/ 98 h 200"/>
                  <a:gd name="T6" fmla="*/ 188 w 249"/>
                  <a:gd name="T7" fmla="*/ 83 h 200"/>
                  <a:gd name="T8" fmla="*/ 179 w 249"/>
                  <a:gd name="T9" fmla="*/ 79 h 200"/>
                  <a:gd name="T10" fmla="*/ 175 w 249"/>
                  <a:gd name="T11" fmla="*/ 33 h 200"/>
                  <a:gd name="T12" fmla="*/ 158 w 249"/>
                  <a:gd name="T13" fmla="*/ 64 h 200"/>
                  <a:gd name="T14" fmla="*/ 148 w 249"/>
                  <a:gd name="T15" fmla="*/ 149 h 200"/>
                  <a:gd name="T16" fmla="*/ 138 w 249"/>
                  <a:gd name="T17" fmla="*/ 182 h 200"/>
                  <a:gd name="T18" fmla="*/ 134 w 249"/>
                  <a:gd name="T19" fmla="*/ 171 h 200"/>
                  <a:gd name="T20" fmla="*/ 119 w 249"/>
                  <a:gd name="T21" fmla="*/ 188 h 200"/>
                  <a:gd name="T22" fmla="*/ 94 w 249"/>
                  <a:gd name="T23" fmla="*/ 191 h 200"/>
                  <a:gd name="T24" fmla="*/ 150 w 249"/>
                  <a:gd name="T25" fmla="*/ 137 h 200"/>
                  <a:gd name="T26" fmla="*/ 140 w 249"/>
                  <a:gd name="T27" fmla="*/ 131 h 200"/>
                  <a:gd name="T28" fmla="*/ 157 w 249"/>
                  <a:gd name="T29" fmla="*/ 76 h 200"/>
                  <a:gd name="T30" fmla="*/ 127 w 249"/>
                  <a:gd name="T31" fmla="*/ 115 h 200"/>
                  <a:gd name="T32" fmla="*/ 98 w 249"/>
                  <a:gd name="T33" fmla="*/ 140 h 200"/>
                  <a:gd name="T34" fmla="*/ 85 w 249"/>
                  <a:gd name="T35" fmla="*/ 131 h 200"/>
                  <a:gd name="T36" fmla="*/ 67 w 249"/>
                  <a:gd name="T37" fmla="*/ 139 h 200"/>
                  <a:gd name="T38" fmla="*/ 67 w 249"/>
                  <a:gd name="T39" fmla="*/ 128 h 200"/>
                  <a:gd name="T40" fmla="*/ 54 w 249"/>
                  <a:gd name="T41" fmla="*/ 107 h 200"/>
                  <a:gd name="T42" fmla="*/ 65 w 249"/>
                  <a:gd name="T43" fmla="*/ 94 h 200"/>
                  <a:gd name="T44" fmla="*/ 92 w 249"/>
                  <a:gd name="T45" fmla="*/ 65 h 200"/>
                  <a:gd name="T46" fmla="*/ 80 w 249"/>
                  <a:gd name="T47" fmla="*/ 49 h 200"/>
                  <a:gd name="T48" fmla="*/ 69 w 249"/>
                  <a:gd name="T49" fmla="*/ 65 h 200"/>
                  <a:gd name="T50" fmla="*/ 48 w 249"/>
                  <a:gd name="T51" fmla="*/ 72 h 200"/>
                  <a:gd name="T52" fmla="*/ 61 w 249"/>
                  <a:gd name="T53" fmla="*/ 49 h 200"/>
                  <a:gd name="T54" fmla="*/ 52 w 249"/>
                  <a:gd name="T55" fmla="*/ 17 h 200"/>
                  <a:gd name="T56" fmla="*/ 34 w 249"/>
                  <a:gd name="T57" fmla="*/ 5 h 200"/>
                  <a:gd name="T58" fmla="*/ 31 w 249"/>
                  <a:gd name="T59" fmla="*/ 42 h 200"/>
                  <a:gd name="T60" fmla="*/ 43 w 249"/>
                  <a:gd name="T61" fmla="*/ 104 h 200"/>
                  <a:gd name="T62" fmla="*/ 26 w 249"/>
                  <a:gd name="T63" fmla="*/ 95 h 200"/>
                  <a:gd name="T64" fmla="*/ 4 w 249"/>
                  <a:gd name="T65" fmla="*/ 73 h 200"/>
                  <a:gd name="T66" fmla="*/ 7 w 249"/>
                  <a:gd name="T67" fmla="*/ 52 h 200"/>
                  <a:gd name="T68" fmla="*/ 15 w 249"/>
                  <a:gd name="T69" fmla="*/ 57 h 200"/>
                  <a:gd name="T70" fmla="*/ 26 w 249"/>
                  <a:gd name="T71" fmla="*/ 65 h 200"/>
                  <a:gd name="T72" fmla="*/ 24 w 249"/>
                  <a:gd name="T73" fmla="*/ 42 h 200"/>
                  <a:gd name="T74" fmla="*/ 31 w 249"/>
                  <a:gd name="T75" fmla="*/ 1 h 200"/>
                  <a:gd name="T76" fmla="*/ 51 w 249"/>
                  <a:gd name="T77" fmla="*/ 13 h 200"/>
                  <a:gd name="T78" fmla="*/ 63 w 249"/>
                  <a:gd name="T79" fmla="*/ 59 h 200"/>
                  <a:gd name="T80" fmla="*/ 72 w 249"/>
                  <a:gd name="T81" fmla="*/ 45 h 200"/>
                  <a:gd name="T82" fmla="*/ 95 w 249"/>
                  <a:gd name="T83" fmla="*/ 40 h 200"/>
                  <a:gd name="T84" fmla="*/ 82 w 249"/>
                  <a:gd name="T85" fmla="*/ 88 h 200"/>
                  <a:gd name="T86" fmla="*/ 69 w 249"/>
                  <a:gd name="T87" fmla="*/ 109 h 200"/>
                  <a:gd name="T88" fmla="*/ 80 w 249"/>
                  <a:gd name="T89" fmla="*/ 130 h 200"/>
                  <a:gd name="T90" fmla="*/ 111 w 249"/>
                  <a:gd name="T91" fmla="*/ 130 h 200"/>
                  <a:gd name="T92" fmla="*/ 152 w 249"/>
                  <a:gd name="T93" fmla="*/ 74 h 200"/>
                  <a:gd name="T94" fmla="*/ 177 w 249"/>
                  <a:gd name="T95" fmla="*/ 30 h 200"/>
                  <a:gd name="T96" fmla="*/ 192 w 249"/>
                  <a:gd name="T97" fmla="*/ 95 h 200"/>
                  <a:gd name="T98" fmla="*/ 185 w 249"/>
                  <a:gd name="T99" fmla="*/ 127 h 200"/>
                  <a:gd name="T100" fmla="*/ 228 w 249"/>
                  <a:gd name="T101" fmla="*/ 119 h 200"/>
                  <a:gd name="T102" fmla="*/ 246 w 249"/>
                  <a:gd name="T103" fmla="*/ 126 h 200"/>
                  <a:gd name="T104" fmla="*/ 236 w 249"/>
                  <a:gd name="T105" fmla="*/ 145 h 200"/>
                  <a:gd name="T106" fmla="*/ 209 w 249"/>
                  <a:gd name="T107" fmla="*/ 145 h 200"/>
                  <a:gd name="T108" fmla="*/ 200 w 249"/>
                  <a:gd name="T109" fmla="*/ 14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9" h="200">
                    <a:moveTo>
                      <a:pt x="213" y="142"/>
                    </a:moveTo>
                    <a:cubicBezTo>
                      <a:pt x="213" y="141"/>
                      <a:pt x="213" y="140"/>
                      <a:pt x="212" y="140"/>
                    </a:cubicBezTo>
                    <a:cubicBezTo>
                      <a:pt x="211" y="139"/>
                      <a:pt x="209" y="138"/>
                      <a:pt x="208" y="138"/>
                    </a:cubicBezTo>
                    <a:cubicBezTo>
                      <a:pt x="207" y="137"/>
                      <a:pt x="205" y="136"/>
                      <a:pt x="206" y="134"/>
                    </a:cubicBezTo>
                    <a:cubicBezTo>
                      <a:pt x="206" y="132"/>
                      <a:pt x="208" y="133"/>
                      <a:pt x="210" y="133"/>
                    </a:cubicBezTo>
                    <a:cubicBezTo>
                      <a:pt x="213" y="134"/>
                      <a:pt x="217" y="134"/>
                      <a:pt x="221" y="134"/>
                    </a:cubicBezTo>
                    <a:cubicBezTo>
                      <a:pt x="225" y="133"/>
                      <a:pt x="229" y="133"/>
                      <a:pt x="232" y="129"/>
                    </a:cubicBezTo>
                    <a:cubicBezTo>
                      <a:pt x="233" y="126"/>
                      <a:pt x="232" y="125"/>
                      <a:pt x="229" y="125"/>
                    </a:cubicBezTo>
                    <a:cubicBezTo>
                      <a:pt x="224" y="126"/>
                      <a:pt x="224" y="126"/>
                      <a:pt x="225" y="121"/>
                    </a:cubicBezTo>
                    <a:cubicBezTo>
                      <a:pt x="225" y="120"/>
                      <a:pt x="225" y="118"/>
                      <a:pt x="223" y="118"/>
                    </a:cubicBezTo>
                    <a:cubicBezTo>
                      <a:pt x="222" y="118"/>
                      <a:pt x="221" y="118"/>
                      <a:pt x="220" y="120"/>
                    </a:cubicBezTo>
                    <a:cubicBezTo>
                      <a:pt x="219" y="121"/>
                      <a:pt x="219" y="123"/>
                      <a:pt x="218" y="125"/>
                    </a:cubicBezTo>
                    <a:cubicBezTo>
                      <a:pt x="216" y="128"/>
                      <a:pt x="213" y="129"/>
                      <a:pt x="210" y="128"/>
                    </a:cubicBezTo>
                    <a:cubicBezTo>
                      <a:pt x="205" y="127"/>
                      <a:pt x="200" y="128"/>
                      <a:pt x="196" y="130"/>
                    </a:cubicBezTo>
                    <a:cubicBezTo>
                      <a:pt x="192" y="131"/>
                      <a:pt x="187" y="132"/>
                      <a:pt x="183" y="134"/>
                    </a:cubicBezTo>
                    <a:cubicBezTo>
                      <a:pt x="182" y="134"/>
                      <a:pt x="180" y="134"/>
                      <a:pt x="179" y="133"/>
                    </a:cubicBezTo>
                    <a:cubicBezTo>
                      <a:pt x="178" y="132"/>
                      <a:pt x="179" y="131"/>
                      <a:pt x="180" y="129"/>
                    </a:cubicBezTo>
                    <a:cubicBezTo>
                      <a:pt x="181" y="128"/>
                      <a:pt x="182" y="126"/>
                      <a:pt x="183" y="124"/>
                    </a:cubicBezTo>
                    <a:cubicBezTo>
                      <a:pt x="185" y="120"/>
                      <a:pt x="188" y="118"/>
                      <a:pt x="192" y="116"/>
                    </a:cubicBezTo>
                    <a:cubicBezTo>
                      <a:pt x="201" y="113"/>
                      <a:pt x="208" y="106"/>
                      <a:pt x="214" y="99"/>
                    </a:cubicBezTo>
                    <a:cubicBezTo>
                      <a:pt x="214" y="99"/>
                      <a:pt x="214" y="98"/>
                      <a:pt x="214" y="98"/>
                    </a:cubicBezTo>
                    <a:cubicBezTo>
                      <a:pt x="211" y="96"/>
                      <a:pt x="209" y="98"/>
                      <a:pt x="207" y="100"/>
                    </a:cubicBezTo>
                    <a:cubicBezTo>
                      <a:pt x="205" y="101"/>
                      <a:pt x="203" y="101"/>
                      <a:pt x="203" y="98"/>
                    </a:cubicBezTo>
                    <a:cubicBezTo>
                      <a:pt x="202" y="94"/>
                      <a:pt x="200" y="96"/>
                      <a:pt x="197" y="96"/>
                    </a:cubicBezTo>
                    <a:cubicBezTo>
                      <a:pt x="195" y="97"/>
                      <a:pt x="194" y="99"/>
                      <a:pt x="192" y="100"/>
                    </a:cubicBezTo>
                    <a:cubicBezTo>
                      <a:pt x="190" y="100"/>
                      <a:pt x="189" y="100"/>
                      <a:pt x="188" y="99"/>
                    </a:cubicBezTo>
                    <a:cubicBezTo>
                      <a:pt x="187" y="98"/>
                      <a:pt x="187" y="97"/>
                      <a:pt x="187" y="96"/>
                    </a:cubicBezTo>
                    <a:cubicBezTo>
                      <a:pt x="189" y="92"/>
                      <a:pt x="190" y="87"/>
                      <a:pt x="188" y="83"/>
                    </a:cubicBezTo>
                    <a:cubicBezTo>
                      <a:pt x="188" y="82"/>
                      <a:pt x="188" y="80"/>
                      <a:pt x="186" y="80"/>
                    </a:cubicBezTo>
                    <a:cubicBezTo>
                      <a:pt x="184" y="80"/>
                      <a:pt x="184" y="82"/>
                      <a:pt x="183" y="83"/>
                    </a:cubicBezTo>
                    <a:cubicBezTo>
                      <a:pt x="183" y="87"/>
                      <a:pt x="184" y="91"/>
                      <a:pt x="182" y="95"/>
                    </a:cubicBezTo>
                    <a:cubicBezTo>
                      <a:pt x="182" y="96"/>
                      <a:pt x="182" y="96"/>
                      <a:pt x="181" y="97"/>
                    </a:cubicBezTo>
                    <a:cubicBezTo>
                      <a:pt x="180" y="98"/>
                      <a:pt x="179" y="99"/>
                      <a:pt x="177" y="99"/>
                    </a:cubicBezTo>
                    <a:cubicBezTo>
                      <a:pt x="175" y="98"/>
                      <a:pt x="175" y="96"/>
                      <a:pt x="175" y="94"/>
                    </a:cubicBezTo>
                    <a:cubicBezTo>
                      <a:pt x="175" y="89"/>
                      <a:pt x="176" y="84"/>
                      <a:pt x="179" y="79"/>
                    </a:cubicBezTo>
                    <a:cubicBezTo>
                      <a:pt x="180" y="77"/>
                      <a:pt x="182" y="76"/>
                      <a:pt x="181" y="73"/>
                    </a:cubicBezTo>
                    <a:cubicBezTo>
                      <a:pt x="181" y="73"/>
                      <a:pt x="181" y="73"/>
                      <a:pt x="180" y="73"/>
                    </a:cubicBezTo>
                    <a:cubicBezTo>
                      <a:pt x="179" y="73"/>
                      <a:pt x="178" y="74"/>
                      <a:pt x="177" y="74"/>
                    </a:cubicBezTo>
                    <a:cubicBezTo>
                      <a:pt x="177" y="75"/>
                      <a:pt x="176" y="77"/>
                      <a:pt x="174" y="76"/>
                    </a:cubicBezTo>
                    <a:cubicBezTo>
                      <a:pt x="173" y="75"/>
                      <a:pt x="173" y="74"/>
                      <a:pt x="173" y="72"/>
                    </a:cubicBezTo>
                    <a:cubicBezTo>
                      <a:pt x="174" y="63"/>
                      <a:pt x="174" y="54"/>
                      <a:pt x="176" y="46"/>
                    </a:cubicBezTo>
                    <a:cubicBezTo>
                      <a:pt x="178" y="41"/>
                      <a:pt x="177" y="37"/>
                      <a:pt x="175" y="33"/>
                    </a:cubicBezTo>
                    <a:cubicBezTo>
                      <a:pt x="174" y="32"/>
                      <a:pt x="173" y="31"/>
                      <a:pt x="172" y="31"/>
                    </a:cubicBezTo>
                    <a:cubicBezTo>
                      <a:pt x="169" y="31"/>
                      <a:pt x="169" y="33"/>
                      <a:pt x="171" y="35"/>
                    </a:cubicBezTo>
                    <a:cubicBezTo>
                      <a:pt x="175" y="41"/>
                      <a:pt x="173" y="46"/>
                      <a:pt x="171" y="52"/>
                    </a:cubicBezTo>
                    <a:cubicBezTo>
                      <a:pt x="170" y="55"/>
                      <a:pt x="169" y="58"/>
                      <a:pt x="169" y="61"/>
                    </a:cubicBezTo>
                    <a:cubicBezTo>
                      <a:pt x="169" y="65"/>
                      <a:pt x="167" y="66"/>
                      <a:pt x="163" y="65"/>
                    </a:cubicBezTo>
                    <a:cubicBezTo>
                      <a:pt x="163" y="65"/>
                      <a:pt x="162" y="64"/>
                      <a:pt x="161" y="64"/>
                    </a:cubicBezTo>
                    <a:cubicBezTo>
                      <a:pt x="160" y="64"/>
                      <a:pt x="159" y="62"/>
                      <a:pt x="158" y="64"/>
                    </a:cubicBezTo>
                    <a:cubicBezTo>
                      <a:pt x="156" y="66"/>
                      <a:pt x="158" y="67"/>
                      <a:pt x="160" y="68"/>
                    </a:cubicBezTo>
                    <a:cubicBezTo>
                      <a:pt x="164" y="70"/>
                      <a:pt x="166" y="74"/>
                      <a:pt x="168" y="79"/>
                    </a:cubicBezTo>
                    <a:cubicBezTo>
                      <a:pt x="169" y="85"/>
                      <a:pt x="172" y="91"/>
                      <a:pt x="171" y="97"/>
                    </a:cubicBezTo>
                    <a:cubicBezTo>
                      <a:pt x="171" y="106"/>
                      <a:pt x="170" y="115"/>
                      <a:pt x="172" y="124"/>
                    </a:cubicBezTo>
                    <a:cubicBezTo>
                      <a:pt x="172" y="126"/>
                      <a:pt x="171" y="127"/>
                      <a:pt x="170" y="129"/>
                    </a:cubicBezTo>
                    <a:cubicBezTo>
                      <a:pt x="165" y="136"/>
                      <a:pt x="160" y="143"/>
                      <a:pt x="154" y="150"/>
                    </a:cubicBezTo>
                    <a:cubicBezTo>
                      <a:pt x="151" y="154"/>
                      <a:pt x="151" y="154"/>
                      <a:pt x="148" y="149"/>
                    </a:cubicBezTo>
                    <a:cubicBezTo>
                      <a:pt x="146" y="148"/>
                      <a:pt x="145" y="147"/>
                      <a:pt x="143" y="147"/>
                    </a:cubicBezTo>
                    <a:cubicBezTo>
                      <a:pt x="141" y="148"/>
                      <a:pt x="142" y="150"/>
                      <a:pt x="142" y="152"/>
                    </a:cubicBezTo>
                    <a:cubicBezTo>
                      <a:pt x="143" y="156"/>
                      <a:pt x="145" y="158"/>
                      <a:pt x="147" y="161"/>
                    </a:cubicBezTo>
                    <a:cubicBezTo>
                      <a:pt x="150" y="165"/>
                      <a:pt x="151" y="176"/>
                      <a:pt x="148" y="180"/>
                    </a:cubicBezTo>
                    <a:cubicBezTo>
                      <a:pt x="146" y="182"/>
                      <a:pt x="145" y="184"/>
                      <a:pt x="143" y="181"/>
                    </a:cubicBezTo>
                    <a:cubicBezTo>
                      <a:pt x="142" y="179"/>
                      <a:pt x="141" y="179"/>
                      <a:pt x="140" y="179"/>
                    </a:cubicBezTo>
                    <a:cubicBezTo>
                      <a:pt x="138" y="180"/>
                      <a:pt x="138" y="181"/>
                      <a:pt x="138" y="182"/>
                    </a:cubicBezTo>
                    <a:cubicBezTo>
                      <a:pt x="138" y="185"/>
                      <a:pt x="137" y="188"/>
                      <a:pt x="138" y="190"/>
                    </a:cubicBezTo>
                    <a:cubicBezTo>
                      <a:pt x="139" y="192"/>
                      <a:pt x="138" y="195"/>
                      <a:pt x="137" y="197"/>
                    </a:cubicBezTo>
                    <a:cubicBezTo>
                      <a:pt x="136" y="198"/>
                      <a:pt x="135" y="199"/>
                      <a:pt x="134" y="198"/>
                    </a:cubicBezTo>
                    <a:cubicBezTo>
                      <a:pt x="133" y="197"/>
                      <a:pt x="132" y="196"/>
                      <a:pt x="133" y="195"/>
                    </a:cubicBezTo>
                    <a:cubicBezTo>
                      <a:pt x="134" y="191"/>
                      <a:pt x="134" y="187"/>
                      <a:pt x="133" y="183"/>
                    </a:cubicBezTo>
                    <a:cubicBezTo>
                      <a:pt x="132" y="181"/>
                      <a:pt x="132" y="179"/>
                      <a:pt x="133" y="177"/>
                    </a:cubicBezTo>
                    <a:cubicBezTo>
                      <a:pt x="134" y="175"/>
                      <a:pt x="134" y="173"/>
                      <a:pt x="134" y="171"/>
                    </a:cubicBezTo>
                    <a:cubicBezTo>
                      <a:pt x="134" y="170"/>
                      <a:pt x="134" y="168"/>
                      <a:pt x="132" y="168"/>
                    </a:cubicBezTo>
                    <a:cubicBezTo>
                      <a:pt x="131" y="167"/>
                      <a:pt x="130" y="169"/>
                      <a:pt x="130" y="170"/>
                    </a:cubicBezTo>
                    <a:cubicBezTo>
                      <a:pt x="128" y="172"/>
                      <a:pt x="129" y="176"/>
                      <a:pt x="125" y="174"/>
                    </a:cubicBezTo>
                    <a:cubicBezTo>
                      <a:pt x="124" y="173"/>
                      <a:pt x="123" y="173"/>
                      <a:pt x="122" y="172"/>
                    </a:cubicBezTo>
                    <a:cubicBezTo>
                      <a:pt x="121" y="171"/>
                      <a:pt x="119" y="171"/>
                      <a:pt x="119" y="172"/>
                    </a:cubicBezTo>
                    <a:cubicBezTo>
                      <a:pt x="118" y="173"/>
                      <a:pt x="119" y="174"/>
                      <a:pt x="120" y="175"/>
                    </a:cubicBezTo>
                    <a:cubicBezTo>
                      <a:pt x="124" y="180"/>
                      <a:pt x="124" y="183"/>
                      <a:pt x="119" y="188"/>
                    </a:cubicBezTo>
                    <a:cubicBezTo>
                      <a:pt x="117" y="190"/>
                      <a:pt x="116" y="192"/>
                      <a:pt x="116" y="194"/>
                    </a:cubicBezTo>
                    <a:cubicBezTo>
                      <a:pt x="116" y="197"/>
                      <a:pt x="115" y="199"/>
                      <a:pt x="112" y="199"/>
                    </a:cubicBezTo>
                    <a:cubicBezTo>
                      <a:pt x="110" y="200"/>
                      <a:pt x="109" y="197"/>
                      <a:pt x="109" y="195"/>
                    </a:cubicBezTo>
                    <a:cubicBezTo>
                      <a:pt x="109" y="195"/>
                      <a:pt x="109" y="194"/>
                      <a:pt x="108" y="193"/>
                    </a:cubicBezTo>
                    <a:cubicBezTo>
                      <a:pt x="107" y="193"/>
                      <a:pt x="107" y="192"/>
                      <a:pt x="106" y="193"/>
                    </a:cubicBezTo>
                    <a:cubicBezTo>
                      <a:pt x="103" y="196"/>
                      <a:pt x="98" y="195"/>
                      <a:pt x="95" y="197"/>
                    </a:cubicBezTo>
                    <a:cubicBezTo>
                      <a:pt x="93" y="197"/>
                      <a:pt x="92" y="193"/>
                      <a:pt x="94" y="191"/>
                    </a:cubicBezTo>
                    <a:cubicBezTo>
                      <a:pt x="95" y="189"/>
                      <a:pt x="97" y="187"/>
                      <a:pt x="99" y="185"/>
                    </a:cubicBezTo>
                    <a:cubicBezTo>
                      <a:pt x="105" y="178"/>
                      <a:pt x="109" y="171"/>
                      <a:pt x="115" y="164"/>
                    </a:cubicBezTo>
                    <a:cubicBezTo>
                      <a:pt x="120" y="158"/>
                      <a:pt x="125" y="152"/>
                      <a:pt x="130" y="147"/>
                    </a:cubicBezTo>
                    <a:cubicBezTo>
                      <a:pt x="135" y="142"/>
                      <a:pt x="141" y="142"/>
                      <a:pt x="147" y="141"/>
                    </a:cubicBezTo>
                    <a:cubicBezTo>
                      <a:pt x="150" y="141"/>
                      <a:pt x="154" y="141"/>
                      <a:pt x="156" y="138"/>
                    </a:cubicBezTo>
                    <a:cubicBezTo>
                      <a:pt x="156" y="137"/>
                      <a:pt x="156" y="137"/>
                      <a:pt x="156" y="137"/>
                    </a:cubicBezTo>
                    <a:cubicBezTo>
                      <a:pt x="154" y="136"/>
                      <a:pt x="152" y="137"/>
                      <a:pt x="150" y="137"/>
                    </a:cubicBezTo>
                    <a:cubicBezTo>
                      <a:pt x="149" y="138"/>
                      <a:pt x="147" y="138"/>
                      <a:pt x="146" y="138"/>
                    </a:cubicBezTo>
                    <a:cubicBezTo>
                      <a:pt x="144" y="138"/>
                      <a:pt x="143" y="138"/>
                      <a:pt x="143" y="137"/>
                    </a:cubicBezTo>
                    <a:cubicBezTo>
                      <a:pt x="142" y="136"/>
                      <a:pt x="143" y="135"/>
                      <a:pt x="143" y="134"/>
                    </a:cubicBezTo>
                    <a:cubicBezTo>
                      <a:pt x="146" y="131"/>
                      <a:pt x="148" y="129"/>
                      <a:pt x="151" y="127"/>
                    </a:cubicBezTo>
                    <a:cubicBezTo>
                      <a:pt x="155" y="126"/>
                      <a:pt x="156" y="123"/>
                      <a:pt x="154" y="120"/>
                    </a:cubicBezTo>
                    <a:cubicBezTo>
                      <a:pt x="149" y="122"/>
                      <a:pt x="146" y="126"/>
                      <a:pt x="142" y="129"/>
                    </a:cubicBezTo>
                    <a:cubicBezTo>
                      <a:pt x="142" y="130"/>
                      <a:pt x="141" y="130"/>
                      <a:pt x="140" y="131"/>
                    </a:cubicBezTo>
                    <a:cubicBezTo>
                      <a:pt x="139" y="132"/>
                      <a:pt x="138" y="134"/>
                      <a:pt x="136" y="133"/>
                    </a:cubicBezTo>
                    <a:cubicBezTo>
                      <a:pt x="134" y="132"/>
                      <a:pt x="135" y="130"/>
                      <a:pt x="135" y="129"/>
                    </a:cubicBezTo>
                    <a:cubicBezTo>
                      <a:pt x="135" y="129"/>
                      <a:pt x="135" y="128"/>
                      <a:pt x="134" y="128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3" y="124"/>
                      <a:pt x="133" y="122"/>
                      <a:pt x="135" y="121"/>
                    </a:cubicBezTo>
                    <a:cubicBezTo>
                      <a:pt x="142" y="113"/>
                      <a:pt x="147" y="103"/>
                      <a:pt x="154" y="95"/>
                    </a:cubicBezTo>
                    <a:cubicBezTo>
                      <a:pt x="158" y="90"/>
                      <a:pt x="159" y="83"/>
                      <a:pt x="157" y="76"/>
                    </a:cubicBezTo>
                    <a:cubicBezTo>
                      <a:pt x="157" y="75"/>
                      <a:pt x="157" y="75"/>
                      <a:pt x="156" y="75"/>
                    </a:cubicBezTo>
                    <a:cubicBezTo>
                      <a:pt x="153" y="75"/>
                      <a:pt x="154" y="77"/>
                      <a:pt x="153" y="79"/>
                    </a:cubicBezTo>
                    <a:cubicBezTo>
                      <a:pt x="153" y="84"/>
                      <a:pt x="152" y="89"/>
                      <a:pt x="149" y="94"/>
                    </a:cubicBezTo>
                    <a:cubicBezTo>
                      <a:pt x="147" y="96"/>
                      <a:pt x="146" y="99"/>
                      <a:pt x="142" y="99"/>
                    </a:cubicBezTo>
                    <a:cubicBezTo>
                      <a:pt x="142" y="99"/>
                      <a:pt x="142" y="99"/>
                      <a:pt x="141" y="100"/>
                    </a:cubicBezTo>
                    <a:cubicBezTo>
                      <a:pt x="140" y="105"/>
                      <a:pt x="138" y="110"/>
                      <a:pt x="134" y="115"/>
                    </a:cubicBezTo>
                    <a:cubicBezTo>
                      <a:pt x="130" y="119"/>
                      <a:pt x="130" y="119"/>
                      <a:pt x="127" y="115"/>
                    </a:cubicBezTo>
                    <a:cubicBezTo>
                      <a:pt x="125" y="117"/>
                      <a:pt x="126" y="120"/>
                      <a:pt x="126" y="122"/>
                    </a:cubicBezTo>
                    <a:cubicBezTo>
                      <a:pt x="126" y="125"/>
                      <a:pt x="125" y="128"/>
                      <a:pt x="123" y="130"/>
                    </a:cubicBezTo>
                    <a:cubicBezTo>
                      <a:pt x="121" y="131"/>
                      <a:pt x="120" y="134"/>
                      <a:pt x="118" y="136"/>
                    </a:cubicBezTo>
                    <a:cubicBezTo>
                      <a:pt x="115" y="141"/>
                      <a:pt x="111" y="141"/>
                      <a:pt x="108" y="136"/>
                    </a:cubicBezTo>
                    <a:cubicBezTo>
                      <a:pt x="107" y="134"/>
                      <a:pt x="107" y="133"/>
                      <a:pt x="106" y="132"/>
                    </a:cubicBezTo>
                    <a:cubicBezTo>
                      <a:pt x="105" y="133"/>
                      <a:pt x="106" y="134"/>
                      <a:pt x="105" y="135"/>
                    </a:cubicBezTo>
                    <a:cubicBezTo>
                      <a:pt x="105" y="139"/>
                      <a:pt x="101" y="141"/>
                      <a:pt x="98" y="140"/>
                    </a:cubicBezTo>
                    <a:cubicBezTo>
                      <a:pt x="95" y="140"/>
                      <a:pt x="93" y="138"/>
                      <a:pt x="92" y="141"/>
                    </a:cubicBezTo>
                    <a:cubicBezTo>
                      <a:pt x="91" y="142"/>
                      <a:pt x="91" y="143"/>
                      <a:pt x="90" y="143"/>
                    </a:cubicBezTo>
                    <a:cubicBezTo>
                      <a:pt x="87" y="143"/>
                      <a:pt x="86" y="145"/>
                      <a:pt x="85" y="147"/>
                    </a:cubicBezTo>
                    <a:cubicBezTo>
                      <a:pt x="84" y="149"/>
                      <a:pt x="83" y="150"/>
                      <a:pt x="81" y="149"/>
                    </a:cubicBezTo>
                    <a:cubicBezTo>
                      <a:pt x="79" y="149"/>
                      <a:pt x="80" y="147"/>
                      <a:pt x="80" y="145"/>
                    </a:cubicBezTo>
                    <a:cubicBezTo>
                      <a:pt x="81" y="142"/>
                      <a:pt x="82" y="139"/>
                      <a:pt x="84" y="136"/>
                    </a:cubicBezTo>
                    <a:cubicBezTo>
                      <a:pt x="85" y="134"/>
                      <a:pt x="86" y="132"/>
                      <a:pt x="85" y="131"/>
                    </a:cubicBezTo>
                    <a:cubicBezTo>
                      <a:pt x="81" y="136"/>
                      <a:pt x="78" y="141"/>
                      <a:pt x="77" y="147"/>
                    </a:cubicBezTo>
                    <a:cubicBezTo>
                      <a:pt x="76" y="149"/>
                      <a:pt x="76" y="150"/>
                      <a:pt x="75" y="152"/>
                    </a:cubicBezTo>
                    <a:cubicBezTo>
                      <a:pt x="75" y="154"/>
                      <a:pt x="74" y="156"/>
                      <a:pt x="71" y="158"/>
                    </a:cubicBezTo>
                    <a:cubicBezTo>
                      <a:pt x="70" y="158"/>
                      <a:pt x="69" y="159"/>
                      <a:pt x="68" y="158"/>
                    </a:cubicBezTo>
                    <a:cubicBezTo>
                      <a:pt x="67" y="158"/>
                      <a:pt x="67" y="156"/>
                      <a:pt x="67" y="155"/>
                    </a:cubicBezTo>
                    <a:cubicBezTo>
                      <a:pt x="67" y="153"/>
                      <a:pt x="68" y="151"/>
                      <a:pt x="69" y="149"/>
                    </a:cubicBezTo>
                    <a:cubicBezTo>
                      <a:pt x="69" y="145"/>
                      <a:pt x="70" y="141"/>
                      <a:pt x="67" y="139"/>
                    </a:cubicBezTo>
                    <a:cubicBezTo>
                      <a:pt x="66" y="138"/>
                      <a:pt x="65" y="138"/>
                      <a:pt x="64" y="139"/>
                    </a:cubicBezTo>
                    <a:cubicBezTo>
                      <a:pt x="63" y="142"/>
                      <a:pt x="60" y="144"/>
                      <a:pt x="59" y="147"/>
                    </a:cubicBezTo>
                    <a:cubicBezTo>
                      <a:pt x="57" y="149"/>
                      <a:pt x="55" y="148"/>
                      <a:pt x="54" y="146"/>
                    </a:cubicBezTo>
                    <a:cubicBezTo>
                      <a:pt x="51" y="139"/>
                      <a:pt x="51" y="132"/>
                      <a:pt x="56" y="125"/>
                    </a:cubicBezTo>
                    <a:cubicBezTo>
                      <a:pt x="58" y="123"/>
                      <a:pt x="61" y="123"/>
                      <a:pt x="63" y="125"/>
                    </a:cubicBezTo>
                    <a:cubicBezTo>
                      <a:pt x="64" y="127"/>
                      <a:pt x="64" y="128"/>
                      <a:pt x="65" y="129"/>
                    </a:cubicBezTo>
                    <a:cubicBezTo>
                      <a:pt x="67" y="130"/>
                      <a:pt x="67" y="129"/>
                      <a:pt x="67" y="128"/>
                    </a:cubicBezTo>
                    <a:cubicBezTo>
                      <a:pt x="68" y="125"/>
                      <a:pt x="67" y="123"/>
                      <a:pt x="66" y="121"/>
                    </a:cubicBezTo>
                    <a:cubicBezTo>
                      <a:pt x="65" y="119"/>
                      <a:pt x="65" y="117"/>
                      <a:pt x="66" y="114"/>
                    </a:cubicBezTo>
                    <a:cubicBezTo>
                      <a:pt x="67" y="113"/>
                      <a:pt x="68" y="112"/>
                      <a:pt x="67" y="111"/>
                    </a:cubicBezTo>
                    <a:cubicBezTo>
                      <a:pt x="66" y="110"/>
                      <a:pt x="64" y="111"/>
                      <a:pt x="63" y="111"/>
                    </a:cubicBezTo>
                    <a:cubicBezTo>
                      <a:pt x="63" y="112"/>
                      <a:pt x="62" y="112"/>
                      <a:pt x="61" y="113"/>
                    </a:cubicBezTo>
                    <a:cubicBezTo>
                      <a:pt x="60" y="114"/>
                      <a:pt x="58" y="117"/>
                      <a:pt x="56" y="115"/>
                    </a:cubicBezTo>
                    <a:cubicBezTo>
                      <a:pt x="54" y="113"/>
                      <a:pt x="52" y="110"/>
                      <a:pt x="54" y="107"/>
                    </a:cubicBezTo>
                    <a:cubicBezTo>
                      <a:pt x="55" y="104"/>
                      <a:pt x="57" y="103"/>
                      <a:pt x="60" y="102"/>
                    </a:cubicBezTo>
                    <a:cubicBezTo>
                      <a:pt x="63" y="100"/>
                      <a:pt x="67" y="100"/>
                      <a:pt x="70" y="99"/>
                    </a:cubicBezTo>
                    <a:cubicBezTo>
                      <a:pt x="71" y="99"/>
                      <a:pt x="71" y="99"/>
                      <a:pt x="71" y="98"/>
                    </a:cubicBezTo>
                    <a:cubicBezTo>
                      <a:pt x="76" y="98"/>
                      <a:pt x="80" y="95"/>
                      <a:pt x="84" y="94"/>
                    </a:cubicBezTo>
                    <a:cubicBezTo>
                      <a:pt x="85" y="93"/>
                      <a:pt x="85" y="92"/>
                      <a:pt x="84" y="92"/>
                    </a:cubicBezTo>
                    <a:cubicBezTo>
                      <a:pt x="80" y="92"/>
                      <a:pt x="77" y="93"/>
                      <a:pt x="73" y="94"/>
                    </a:cubicBezTo>
                    <a:cubicBezTo>
                      <a:pt x="71" y="95"/>
                      <a:pt x="68" y="97"/>
                      <a:pt x="65" y="94"/>
                    </a:cubicBezTo>
                    <a:cubicBezTo>
                      <a:pt x="63" y="92"/>
                      <a:pt x="64" y="88"/>
                      <a:pt x="67" y="85"/>
                    </a:cubicBezTo>
                    <a:cubicBezTo>
                      <a:pt x="68" y="84"/>
                      <a:pt x="69" y="83"/>
                      <a:pt x="70" y="82"/>
                    </a:cubicBezTo>
                    <a:cubicBezTo>
                      <a:pt x="70" y="82"/>
                      <a:pt x="71" y="82"/>
                      <a:pt x="71" y="81"/>
                    </a:cubicBezTo>
                    <a:cubicBezTo>
                      <a:pt x="74" y="81"/>
                      <a:pt x="77" y="80"/>
                      <a:pt x="80" y="78"/>
                    </a:cubicBezTo>
                    <a:cubicBezTo>
                      <a:pt x="84" y="76"/>
                      <a:pt x="89" y="75"/>
                      <a:pt x="92" y="72"/>
                    </a:cubicBezTo>
                    <a:cubicBezTo>
                      <a:pt x="94" y="70"/>
                      <a:pt x="90" y="68"/>
                      <a:pt x="90" y="66"/>
                    </a:cubicBezTo>
                    <a:cubicBezTo>
                      <a:pt x="91" y="66"/>
                      <a:pt x="91" y="65"/>
                      <a:pt x="92" y="65"/>
                    </a:cubicBezTo>
                    <a:cubicBezTo>
                      <a:pt x="97" y="62"/>
                      <a:pt x="99" y="51"/>
                      <a:pt x="95" y="45"/>
                    </a:cubicBezTo>
                    <a:cubicBezTo>
                      <a:pt x="94" y="44"/>
                      <a:pt x="93" y="42"/>
                      <a:pt x="91" y="44"/>
                    </a:cubicBezTo>
                    <a:cubicBezTo>
                      <a:pt x="91" y="48"/>
                      <a:pt x="94" y="51"/>
                      <a:pt x="93" y="54"/>
                    </a:cubicBezTo>
                    <a:cubicBezTo>
                      <a:pt x="93" y="55"/>
                      <a:pt x="93" y="56"/>
                      <a:pt x="93" y="57"/>
                    </a:cubicBezTo>
                    <a:cubicBezTo>
                      <a:pt x="92" y="59"/>
                      <a:pt x="90" y="61"/>
                      <a:pt x="88" y="61"/>
                    </a:cubicBezTo>
                    <a:cubicBezTo>
                      <a:pt x="85" y="61"/>
                      <a:pt x="85" y="59"/>
                      <a:pt x="84" y="57"/>
                    </a:cubicBezTo>
                    <a:cubicBezTo>
                      <a:pt x="83" y="54"/>
                      <a:pt x="82" y="51"/>
                      <a:pt x="80" y="49"/>
                    </a:cubicBezTo>
                    <a:cubicBezTo>
                      <a:pt x="79" y="48"/>
                      <a:pt x="77" y="47"/>
                      <a:pt x="76" y="49"/>
                    </a:cubicBezTo>
                    <a:cubicBezTo>
                      <a:pt x="83" y="56"/>
                      <a:pt x="84" y="63"/>
                      <a:pt x="81" y="70"/>
                    </a:cubicBezTo>
                    <a:cubicBezTo>
                      <a:pt x="80" y="71"/>
                      <a:pt x="79" y="72"/>
                      <a:pt x="78" y="73"/>
                    </a:cubicBezTo>
                    <a:cubicBezTo>
                      <a:pt x="76" y="74"/>
                      <a:pt x="75" y="75"/>
                      <a:pt x="73" y="75"/>
                    </a:cubicBezTo>
                    <a:cubicBezTo>
                      <a:pt x="71" y="74"/>
                      <a:pt x="70" y="72"/>
                      <a:pt x="70" y="70"/>
                    </a:cubicBezTo>
                    <a:cubicBezTo>
                      <a:pt x="70" y="69"/>
                      <a:pt x="70" y="68"/>
                      <a:pt x="70" y="66"/>
                    </a:cubicBezTo>
                    <a:cubicBezTo>
                      <a:pt x="70" y="66"/>
                      <a:pt x="70" y="65"/>
                      <a:pt x="69" y="65"/>
                    </a:cubicBezTo>
                    <a:cubicBezTo>
                      <a:pt x="68" y="65"/>
                      <a:pt x="68" y="66"/>
                      <a:pt x="67" y="66"/>
                    </a:cubicBezTo>
                    <a:cubicBezTo>
                      <a:pt x="68" y="72"/>
                      <a:pt x="65" y="78"/>
                      <a:pt x="62" y="83"/>
                    </a:cubicBezTo>
                    <a:cubicBezTo>
                      <a:pt x="61" y="84"/>
                      <a:pt x="61" y="86"/>
                      <a:pt x="60" y="88"/>
                    </a:cubicBezTo>
                    <a:cubicBezTo>
                      <a:pt x="59" y="91"/>
                      <a:pt x="58" y="92"/>
                      <a:pt x="56" y="91"/>
                    </a:cubicBezTo>
                    <a:cubicBezTo>
                      <a:pt x="54" y="90"/>
                      <a:pt x="53" y="90"/>
                      <a:pt x="52" y="90"/>
                    </a:cubicBezTo>
                    <a:cubicBezTo>
                      <a:pt x="49" y="90"/>
                      <a:pt x="47" y="88"/>
                      <a:pt x="47" y="85"/>
                    </a:cubicBezTo>
                    <a:cubicBezTo>
                      <a:pt x="46" y="81"/>
                      <a:pt x="45" y="77"/>
                      <a:pt x="48" y="72"/>
                    </a:cubicBezTo>
                    <a:cubicBezTo>
                      <a:pt x="50" y="69"/>
                      <a:pt x="52" y="67"/>
                      <a:pt x="57" y="66"/>
                    </a:cubicBezTo>
                    <a:cubicBezTo>
                      <a:pt x="58" y="66"/>
                      <a:pt x="59" y="65"/>
                      <a:pt x="59" y="64"/>
                    </a:cubicBezTo>
                    <a:cubicBezTo>
                      <a:pt x="58" y="60"/>
                      <a:pt x="60" y="57"/>
                      <a:pt x="62" y="54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2"/>
                      <a:pt x="63" y="52"/>
                      <a:pt x="64" y="51"/>
                    </a:cubicBezTo>
                    <a:cubicBezTo>
                      <a:pt x="64" y="50"/>
                      <a:pt x="64" y="49"/>
                      <a:pt x="64" y="49"/>
                    </a:cubicBezTo>
                    <a:cubicBezTo>
                      <a:pt x="63" y="48"/>
                      <a:pt x="62" y="48"/>
                      <a:pt x="61" y="49"/>
                    </a:cubicBezTo>
                    <a:cubicBezTo>
                      <a:pt x="59" y="52"/>
                      <a:pt x="55" y="52"/>
                      <a:pt x="52" y="53"/>
                    </a:cubicBezTo>
                    <a:cubicBezTo>
                      <a:pt x="51" y="53"/>
                      <a:pt x="49" y="53"/>
                      <a:pt x="49" y="51"/>
                    </a:cubicBezTo>
                    <a:cubicBezTo>
                      <a:pt x="50" y="48"/>
                      <a:pt x="48" y="46"/>
                      <a:pt x="46" y="44"/>
                    </a:cubicBezTo>
                    <a:cubicBezTo>
                      <a:pt x="46" y="42"/>
                      <a:pt x="46" y="40"/>
                      <a:pt x="46" y="39"/>
                    </a:cubicBezTo>
                    <a:cubicBezTo>
                      <a:pt x="48" y="36"/>
                      <a:pt x="51" y="34"/>
                      <a:pt x="53" y="32"/>
                    </a:cubicBezTo>
                    <a:cubicBezTo>
                      <a:pt x="55" y="28"/>
                      <a:pt x="56" y="23"/>
                      <a:pt x="54" y="19"/>
                    </a:cubicBezTo>
                    <a:cubicBezTo>
                      <a:pt x="54" y="18"/>
                      <a:pt x="53" y="17"/>
                      <a:pt x="52" y="17"/>
                    </a:cubicBezTo>
                    <a:cubicBezTo>
                      <a:pt x="51" y="17"/>
                      <a:pt x="51" y="18"/>
                      <a:pt x="51" y="19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1" y="29"/>
                      <a:pt x="47" y="32"/>
                      <a:pt x="43" y="34"/>
                    </a:cubicBezTo>
                    <a:cubicBezTo>
                      <a:pt x="41" y="36"/>
                      <a:pt x="39" y="34"/>
                      <a:pt x="39" y="31"/>
                    </a:cubicBezTo>
                    <a:cubicBezTo>
                      <a:pt x="39" y="28"/>
                      <a:pt x="40" y="24"/>
                      <a:pt x="40" y="21"/>
                    </a:cubicBezTo>
                    <a:cubicBezTo>
                      <a:pt x="41" y="16"/>
                      <a:pt x="40" y="11"/>
                      <a:pt x="37" y="6"/>
                    </a:cubicBezTo>
                    <a:cubicBezTo>
                      <a:pt x="36" y="5"/>
                      <a:pt x="35" y="4"/>
                      <a:pt x="34" y="5"/>
                    </a:cubicBezTo>
                    <a:cubicBezTo>
                      <a:pt x="32" y="5"/>
                      <a:pt x="33" y="7"/>
                      <a:pt x="33" y="8"/>
                    </a:cubicBezTo>
                    <a:cubicBezTo>
                      <a:pt x="35" y="10"/>
                      <a:pt x="36" y="12"/>
                      <a:pt x="37" y="14"/>
                    </a:cubicBezTo>
                    <a:cubicBezTo>
                      <a:pt x="38" y="17"/>
                      <a:pt x="37" y="20"/>
                      <a:pt x="37" y="23"/>
                    </a:cubicBezTo>
                    <a:cubicBezTo>
                      <a:pt x="36" y="26"/>
                      <a:pt x="35" y="29"/>
                      <a:pt x="35" y="32"/>
                    </a:cubicBezTo>
                    <a:cubicBezTo>
                      <a:pt x="35" y="37"/>
                      <a:pt x="33" y="38"/>
                      <a:pt x="29" y="36"/>
                    </a:cubicBezTo>
                    <a:cubicBezTo>
                      <a:pt x="27" y="35"/>
                      <a:pt x="26" y="33"/>
                      <a:pt x="24" y="36"/>
                    </a:cubicBezTo>
                    <a:cubicBezTo>
                      <a:pt x="25" y="39"/>
                      <a:pt x="29" y="40"/>
                      <a:pt x="31" y="42"/>
                    </a:cubicBezTo>
                    <a:cubicBezTo>
                      <a:pt x="38" y="53"/>
                      <a:pt x="42" y="65"/>
                      <a:pt x="42" y="78"/>
                    </a:cubicBezTo>
                    <a:cubicBezTo>
                      <a:pt x="42" y="79"/>
                      <a:pt x="42" y="80"/>
                      <a:pt x="41" y="81"/>
                    </a:cubicBezTo>
                    <a:cubicBezTo>
                      <a:pt x="39" y="81"/>
                      <a:pt x="38" y="81"/>
                      <a:pt x="36" y="80"/>
                    </a:cubicBezTo>
                    <a:cubicBezTo>
                      <a:pt x="34" y="79"/>
                      <a:pt x="33" y="76"/>
                      <a:pt x="30" y="75"/>
                    </a:cubicBezTo>
                    <a:cubicBezTo>
                      <a:pt x="29" y="77"/>
                      <a:pt x="32" y="78"/>
                      <a:pt x="32" y="79"/>
                    </a:cubicBezTo>
                    <a:cubicBezTo>
                      <a:pt x="34" y="82"/>
                      <a:pt x="36" y="84"/>
                      <a:pt x="38" y="85"/>
                    </a:cubicBezTo>
                    <a:cubicBezTo>
                      <a:pt x="47" y="90"/>
                      <a:pt x="48" y="98"/>
                      <a:pt x="43" y="104"/>
                    </a:cubicBezTo>
                    <a:cubicBezTo>
                      <a:pt x="42" y="105"/>
                      <a:pt x="40" y="106"/>
                      <a:pt x="38" y="106"/>
                    </a:cubicBezTo>
                    <a:cubicBezTo>
                      <a:pt x="36" y="105"/>
                      <a:pt x="36" y="104"/>
                      <a:pt x="35" y="102"/>
                    </a:cubicBezTo>
                    <a:cubicBezTo>
                      <a:pt x="34" y="97"/>
                      <a:pt x="32" y="93"/>
                      <a:pt x="31" y="88"/>
                    </a:cubicBezTo>
                    <a:cubicBezTo>
                      <a:pt x="31" y="87"/>
                      <a:pt x="31" y="85"/>
                      <a:pt x="29" y="85"/>
                    </a:cubicBezTo>
                    <a:cubicBezTo>
                      <a:pt x="27" y="86"/>
                      <a:pt x="28" y="87"/>
                      <a:pt x="28" y="89"/>
                    </a:cubicBezTo>
                    <a:cubicBezTo>
                      <a:pt x="27" y="89"/>
                      <a:pt x="28" y="90"/>
                      <a:pt x="28" y="90"/>
                    </a:cubicBezTo>
                    <a:cubicBezTo>
                      <a:pt x="28" y="92"/>
                      <a:pt x="28" y="94"/>
                      <a:pt x="26" y="95"/>
                    </a:cubicBezTo>
                    <a:cubicBezTo>
                      <a:pt x="24" y="95"/>
                      <a:pt x="21" y="95"/>
                      <a:pt x="20" y="93"/>
                    </a:cubicBezTo>
                    <a:cubicBezTo>
                      <a:pt x="16" y="88"/>
                      <a:pt x="16" y="76"/>
                      <a:pt x="20" y="71"/>
                    </a:cubicBezTo>
                    <a:cubicBezTo>
                      <a:pt x="21" y="69"/>
                      <a:pt x="22" y="67"/>
                      <a:pt x="22" y="65"/>
                    </a:cubicBezTo>
                    <a:cubicBezTo>
                      <a:pt x="23" y="64"/>
                      <a:pt x="22" y="63"/>
                      <a:pt x="21" y="62"/>
                    </a:cubicBezTo>
                    <a:cubicBezTo>
                      <a:pt x="20" y="62"/>
                      <a:pt x="20" y="63"/>
                      <a:pt x="19" y="63"/>
                    </a:cubicBezTo>
                    <a:cubicBezTo>
                      <a:pt x="18" y="65"/>
                      <a:pt x="17" y="67"/>
                      <a:pt x="15" y="68"/>
                    </a:cubicBezTo>
                    <a:cubicBezTo>
                      <a:pt x="12" y="72"/>
                      <a:pt x="8" y="73"/>
                      <a:pt x="4" y="73"/>
                    </a:cubicBezTo>
                    <a:cubicBezTo>
                      <a:pt x="2" y="73"/>
                      <a:pt x="1" y="73"/>
                      <a:pt x="0" y="71"/>
                    </a:cubicBezTo>
                    <a:cubicBezTo>
                      <a:pt x="0" y="69"/>
                      <a:pt x="0" y="68"/>
                      <a:pt x="1" y="67"/>
                    </a:cubicBezTo>
                    <a:cubicBezTo>
                      <a:pt x="4" y="65"/>
                      <a:pt x="6" y="61"/>
                      <a:pt x="9" y="59"/>
                    </a:cubicBezTo>
                    <a:cubicBezTo>
                      <a:pt x="11" y="57"/>
                      <a:pt x="12" y="55"/>
                      <a:pt x="14" y="53"/>
                    </a:cubicBezTo>
                    <a:cubicBezTo>
                      <a:pt x="14" y="51"/>
                      <a:pt x="16" y="50"/>
                      <a:pt x="14" y="48"/>
                    </a:cubicBezTo>
                    <a:cubicBezTo>
                      <a:pt x="12" y="47"/>
                      <a:pt x="11" y="49"/>
                      <a:pt x="10" y="50"/>
                    </a:cubicBezTo>
                    <a:cubicBezTo>
                      <a:pt x="9" y="50"/>
                      <a:pt x="8" y="51"/>
                      <a:pt x="7" y="52"/>
                    </a:cubicBezTo>
                    <a:cubicBezTo>
                      <a:pt x="6" y="53"/>
                      <a:pt x="5" y="53"/>
                      <a:pt x="4" y="52"/>
                    </a:cubicBezTo>
                    <a:cubicBezTo>
                      <a:pt x="3" y="51"/>
                      <a:pt x="3" y="50"/>
                      <a:pt x="4" y="49"/>
                    </a:cubicBezTo>
                    <a:cubicBezTo>
                      <a:pt x="5" y="48"/>
                      <a:pt x="5" y="48"/>
                      <a:pt x="6" y="47"/>
                    </a:cubicBezTo>
                    <a:cubicBezTo>
                      <a:pt x="9" y="44"/>
                      <a:pt x="11" y="41"/>
                      <a:pt x="12" y="37"/>
                    </a:cubicBezTo>
                    <a:cubicBezTo>
                      <a:pt x="13" y="36"/>
                      <a:pt x="13" y="34"/>
                      <a:pt x="15" y="35"/>
                    </a:cubicBezTo>
                    <a:cubicBezTo>
                      <a:pt x="15" y="39"/>
                      <a:pt x="14" y="43"/>
                      <a:pt x="18" y="47"/>
                    </a:cubicBezTo>
                    <a:cubicBezTo>
                      <a:pt x="20" y="51"/>
                      <a:pt x="17" y="54"/>
                      <a:pt x="15" y="57"/>
                    </a:cubicBezTo>
                    <a:cubicBezTo>
                      <a:pt x="12" y="60"/>
                      <a:pt x="11" y="64"/>
                      <a:pt x="7" y="66"/>
                    </a:cubicBezTo>
                    <a:cubicBezTo>
                      <a:pt x="6" y="66"/>
                      <a:pt x="6" y="67"/>
                      <a:pt x="6" y="68"/>
                    </a:cubicBezTo>
                    <a:cubicBezTo>
                      <a:pt x="6" y="69"/>
                      <a:pt x="8" y="69"/>
                      <a:pt x="8" y="69"/>
                    </a:cubicBezTo>
                    <a:cubicBezTo>
                      <a:pt x="12" y="69"/>
                      <a:pt x="13" y="66"/>
                      <a:pt x="15" y="64"/>
                    </a:cubicBezTo>
                    <a:cubicBezTo>
                      <a:pt x="16" y="63"/>
                      <a:pt x="16" y="62"/>
                      <a:pt x="17" y="61"/>
                    </a:cubicBezTo>
                    <a:cubicBezTo>
                      <a:pt x="19" y="59"/>
                      <a:pt x="21" y="58"/>
                      <a:pt x="23" y="59"/>
                    </a:cubicBezTo>
                    <a:cubicBezTo>
                      <a:pt x="25" y="60"/>
                      <a:pt x="27" y="62"/>
                      <a:pt x="26" y="65"/>
                    </a:cubicBezTo>
                    <a:cubicBezTo>
                      <a:pt x="25" y="66"/>
                      <a:pt x="25" y="67"/>
                      <a:pt x="25" y="68"/>
                    </a:cubicBezTo>
                    <a:cubicBezTo>
                      <a:pt x="24" y="70"/>
                      <a:pt x="24" y="72"/>
                      <a:pt x="27" y="71"/>
                    </a:cubicBezTo>
                    <a:cubicBezTo>
                      <a:pt x="30" y="70"/>
                      <a:pt x="32" y="71"/>
                      <a:pt x="34" y="73"/>
                    </a:cubicBezTo>
                    <a:cubicBezTo>
                      <a:pt x="36" y="74"/>
                      <a:pt x="37" y="74"/>
                      <a:pt x="38" y="72"/>
                    </a:cubicBezTo>
                    <a:cubicBezTo>
                      <a:pt x="39" y="67"/>
                      <a:pt x="37" y="64"/>
                      <a:pt x="36" y="60"/>
                    </a:cubicBezTo>
                    <a:cubicBezTo>
                      <a:pt x="34" y="56"/>
                      <a:pt x="31" y="52"/>
                      <a:pt x="30" y="48"/>
                    </a:cubicBezTo>
                    <a:cubicBezTo>
                      <a:pt x="29" y="45"/>
                      <a:pt x="27" y="43"/>
                      <a:pt x="24" y="42"/>
                    </a:cubicBezTo>
                    <a:cubicBezTo>
                      <a:pt x="22" y="40"/>
                      <a:pt x="19" y="38"/>
                      <a:pt x="20" y="34"/>
                    </a:cubicBezTo>
                    <a:cubicBezTo>
                      <a:pt x="21" y="31"/>
                      <a:pt x="24" y="30"/>
                      <a:pt x="28" y="31"/>
                    </a:cubicBezTo>
                    <a:cubicBezTo>
                      <a:pt x="30" y="32"/>
                      <a:pt x="31" y="31"/>
                      <a:pt x="32" y="28"/>
                    </a:cubicBezTo>
                    <a:cubicBezTo>
                      <a:pt x="32" y="25"/>
                      <a:pt x="33" y="23"/>
                      <a:pt x="34" y="20"/>
                    </a:cubicBezTo>
                    <a:cubicBezTo>
                      <a:pt x="34" y="18"/>
                      <a:pt x="34" y="17"/>
                      <a:pt x="33" y="15"/>
                    </a:cubicBezTo>
                    <a:cubicBezTo>
                      <a:pt x="30" y="13"/>
                      <a:pt x="30" y="10"/>
                      <a:pt x="30" y="6"/>
                    </a:cubicBezTo>
                    <a:cubicBezTo>
                      <a:pt x="30" y="5"/>
                      <a:pt x="29" y="2"/>
                      <a:pt x="31" y="1"/>
                    </a:cubicBezTo>
                    <a:cubicBezTo>
                      <a:pt x="34" y="0"/>
                      <a:pt x="36" y="1"/>
                      <a:pt x="38" y="3"/>
                    </a:cubicBezTo>
                    <a:cubicBezTo>
                      <a:pt x="42" y="7"/>
                      <a:pt x="44" y="12"/>
                      <a:pt x="44" y="17"/>
                    </a:cubicBezTo>
                    <a:cubicBezTo>
                      <a:pt x="44" y="20"/>
                      <a:pt x="44" y="23"/>
                      <a:pt x="43" y="26"/>
                    </a:cubicBezTo>
                    <a:cubicBezTo>
                      <a:pt x="42" y="27"/>
                      <a:pt x="43" y="29"/>
                      <a:pt x="44" y="29"/>
                    </a:cubicBezTo>
                    <a:cubicBezTo>
                      <a:pt x="46" y="29"/>
                      <a:pt x="46" y="28"/>
                      <a:pt x="47" y="27"/>
                    </a:cubicBezTo>
                    <a:cubicBezTo>
                      <a:pt x="47" y="25"/>
                      <a:pt x="48" y="23"/>
                      <a:pt x="48" y="20"/>
                    </a:cubicBezTo>
                    <a:cubicBezTo>
                      <a:pt x="47" y="17"/>
                      <a:pt x="47" y="14"/>
                      <a:pt x="51" y="13"/>
                    </a:cubicBezTo>
                    <a:cubicBezTo>
                      <a:pt x="54" y="13"/>
                      <a:pt x="57" y="16"/>
                      <a:pt x="57" y="20"/>
                    </a:cubicBezTo>
                    <a:cubicBezTo>
                      <a:pt x="58" y="27"/>
                      <a:pt x="57" y="33"/>
                      <a:pt x="51" y="39"/>
                    </a:cubicBezTo>
                    <a:cubicBezTo>
                      <a:pt x="49" y="40"/>
                      <a:pt x="51" y="47"/>
                      <a:pt x="53" y="49"/>
                    </a:cubicBezTo>
                    <a:cubicBezTo>
                      <a:pt x="56" y="51"/>
                      <a:pt x="58" y="49"/>
                      <a:pt x="59" y="47"/>
                    </a:cubicBezTo>
                    <a:cubicBezTo>
                      <a:pt x="61" y="45"/>
                      <a:pt x="64" y="43"/>
                      <a:pt x="66" y="46"/>
                    </a:cubicBezTo>
                    <a:cubicBezTo>
                      <a:pt x="69" y="48"/>
                      <a:pt x="68" y="51"/>
                      <a:pt x="66" y="53"/>
                    </a:cubicBezTo>
                    <a:cubicBezTo>
                      <a:pt x="64" y="55"/>
                      <a:pt x="63" y="57"/>
                      <a:pt x="63" y="59"/>
                    </a:cubicBezTo>
                    <a:cubicBezTo>
                      <a:pt x="62" y="60"/>
                      <a:pt x="63" y="61"/>
                      <a:pt x="63" y="61"/>
                    </a:cubicBezTo>
                    <a:cubicBezTo>
                      <a:pt x="64" y="62"/>
                      <a:pt x="65" y="62"/>
                      <a:pt x="66" y="61"/>
                    </a:cubicBezTo>
                    <a:cubicBezTo>
                      <a:pt x="70" y="59"/>
                      <a:pt x="73" y="61"/>
                      <a:pt x="74" y="66"/>
                    </a:cubicBezTo>
                    <a:cubicBezTo>
                      <a:pt x="74" y="67"/>
                      <a:pt x="73" y="69"/>
                      <a:pt x="75" y="69"/>
                    </a:cubicBezTo>
                    <a:cubicBezTo>
                      <a:pt x="76" y="70"/>
                      <a:pt x="77" y="68"/>
                      <a:pt x="77" y="67"/>
                    </a:cubicBezTo>
                    <a:cubicBezTo>
                      <a:pt x="80" y="62"/>
                      <a:pt x="78" y="57"/>
                      <a:pt x="74" y="54"/>
                    </a:cubicBezTo>
                    <a:cubicBezTo>
                      <a:pt x="72" y="52"/>
                      <a:pt x="70" y="47"/>
                      <a:pt x="72" y="45"/>
                    </a:cubicBezTo>
                    <a:cubicBezTo>
                      <a:pt x="74" y="42"/>
                      <a:pt x="77" y="43"/>
                      <a:pt x="80" y="45"/>
                    </a:cubicBezTo>
                    <a:cubicBezTo>
                      <a:pt x="83" y="47"/>
                      <a:pt x="86" y="49"/>
                      <a:pt x="87" y="53"/>
                    </a:cubicBezTo>
                    <a:cubicBezTo>
                      <a:pt x="87" y="54"/>
                      <a:pt x="88" y="55"/>
                      <a:pt x="89" y="55"/>
                    </a:cubicBezTo>
                    <a:cubicBezTo>
                      <a:pt x="90" y="54"/>
                      <a:pt x="90" y="53"/>
                      <a:pt x="90" y="52"/>
                    </a:cubicBezTo>
                    <a:cubicBezTo>
                      <a:pt x="89" y="51"/>
                      <a:pt x="88" y="50"/>
                      <a:pt x="88" y="49"/>
                    </a:cubicBezTo>
                    <a:cubicBezTo>
                      <a:pt x="86" y="45"/>
                      <a:pt x="87" y="40"/>
                      <a:pt x="91" y="39"/>
                    </a:cubicBezTo>
                    <a:cubicBezTo>
                      <a:pt x="93" y="38"/>
                      <a:pt x="94" y="39"/>
                      <a:pt x="95" y="40"/>
                    </a:cubicBezTo>
                    <a:cubicBezTo>
                      <a:pt x="100" y="43"/>
                      <a:pt x="103" y="56"/>
                      <a:pt x="99" y="62"/>
                    </a:cubicBezTo>
                    <a:cubicBezTo>
                      <a:pt x="97" y="64"/>
                      <a:pt x="96" y="66"/>
                      <a:pt x="97" y="70"/>
                    </a:cubicBezTo>
                    <a:cubicBezTo>
                      <a:pt x="97" y="75"/>
                      <a:pt x="92" y="76"/>
                      <a:pt x="89" y="78"/>
                    </a:cubicBezTo>
                    <a:cubicBezTo>
                      <a:pt x="86" y="80"/>
                      <a:pt x="82" y="81"/>
                      <a:pt x="78" y="82"/>
                    </a:cubicBezTo>
                    <a:cubicBezTo>
                      <a:pt x="75" y="83"/>
                      <a:pt x="71" y="85"/>
                      <a:pt x="69" y="88"/>
                    </a:cubicBezTo>
                    <a:cubicBezTo>
                      <a:pt x="68" y="90"/>
                      <a:pt x="68" y="91"/>
                      <a:pt x="71" y="92"/>
                    </a:cubicBezTo>
                    <a:cubicBezTo>
                      <a:pt x="75" y="92"/>
                      <a:pt x="78" y="89"/>
                      <a:pt x="82" y="88"/>
                    </a:cubicBezTo>
                    <a:cubicBezTo>
                      <a:pt x="85" y="87"/>
                      <a:pt x="87" y="88"/>
                      <a:pt x="88" y="90"/>
                    </a:cubicBezTo>
                    <a:cubicBezTo>
                      <a:pt x="89" y="93"/>
                      <a:pt x="88" y="95"/>
                      <a:pt x="86" y="96"/>
                    </a:cubicBezTo>
                    <a:cubicBezTo>
                      <a:pt x="78" y="100"/>
                      <a:pt x="71" y="104"/>
                      <a:pt x="63" y="104"/>
                    </a:cubicBezTo>
                    <a:cubicBezTo>
                      <a:pt x="61" y="104"/>
                      <a:pt x="59" y="104"/>
                      <a:pt x="58" y="106"/>
                    </a:cubicBezTo>
                    <a:cubicBezTo>
                      <a:pt x="57" y="107"/>
                      <a:pt x="57" y="108"/>
                      <a:pt x="58" y="110"/>
                    </a:cubicBezTo>
                    <a:cubicBezTo>
                      <a:pt x="59" y="111"/>
                      <a:pt x="60" y="110"/>
                      <a:pt x="61" y="109"/>
                    </a:cubicBezTo>
                    <a:cubicBezTo>
                      <a:pt x="64" y="108"/>
                      <a:pt x="66" y="107"/>
                      <a:pt x="69" y="109"/>
                    </a:cubicBezTo>
                    <a:cubicBezTo>
                      <a:pt x="71" y="110"/>
                      <a:pt x="71" y="113"/>
                      <a:pt x="70" y="115"/>
                    </a:cubicBezTo>
                    <a:cubicBezTo>
                      <a:pt x="70" y="118"/>
                      <a:pt x="70" y="120"/>
                      <a:pt x="70" y="122"/>
                    </a:cubicBezTo>
                    <a:cubicBezTo>
                      <a:pt x="71" y="126"/>
                      <a:pt x="72" y="129"/>
                      <a:pt x="70" y="133"/>
                    </a:cubicBezTo>
                    <a:cubicBezTo>
                      <a:pt x="69" y="135"/>
                      <a:pt x="71" y="137"/>
                      <a:pt x="73" y="140"/>
                    </a:cubicBezTo>
                    <a:cubicBezTo>
                      <a:pt x="73" y="141"/>
                      <a:pt x="74" y="140"/>
                      <a:pt x="75" y="139"/>
                    </a:cubicBezTo>
                    <a:cubicBezTo>
                      <a:pt x="76" y="138"/>
                      <a:pt x="77" y="136"/>
                      <a:pt x="78" y="134"/>
                    </a:cubicBezTo>
                    <a:cubicBezTo>
                      <a:pt x="78" y="133"/>
                      <a:pt x="79" y="131"/>
                      <a:pt x="80" y="130"/>
                    </a:cubicBezTo>
                    <a:cubicBezTo>
                      <a:pt x="81" y="127"/>
                      <a:pt x="83" y="125"/>
                      <a:pt x="86" y="126"/>
                    </a:cubicBezTo>
                    <a:cubicBezTo>
                      <a:pt x="90" y="127"/>
                      <a:pt x="90" y="130"/>
                      <a:pt x="89" y="133"/>
                    </a:cubicBezTo>
                    <a:cubicBezTo>
                      <a:pt x="88" y="136"/>
                      <a:pt x="89" y="137"/>
                      <a:pt x="92" y="136"/>
                    </a:cubicBezTo>
                    <a:cubicBezTo>
                      <a:pt x="93" y="135"/>
                      <a:pt x="94" y="135"/>
                      <a:pt x="95" y="135"/>
                    </a:cubicBezTo>
                    <a:cubicBezTo>
                      <a:pt x="98" y="135"/>
                      <a:pt x="101" y="136"/>
                      <a:pt x="100" y="131"/>
                    </a:cubicBezTo>
                    <a:cubicBezTo>
                      <a:pt x="99" y="128"/>
                      <a:pt x="105" y="126"/>
                      <a:pt x="108" y="127"/>
                    </a:cubicBezTo>
                    <a:cubicBezTo>
                      <a:pt x="109" y="128"/>
                      <a:pt x="110" y="129"/>
                      <a:pt x="111" y="130"/>
                    </a:cubicBezTo>
                    <a:cubicBezTo>
                      <a:pt x="114" y="134"/>
                      <a:pt x="114" y="134"/>
                      <a:pt x="117" y="131"/>
                    </a:cubicBezTo>
                    <a:cubicBezTo>
                      <a:pt x="120" y="127"/>
                      <a:pt x="121" y="122"/>
                      <a:pt x="121" y="117"/>
                    </a:cubicBezTo>
                    <a:cubicBezTo>
                      <a:pt x="121" y="111"/>
                      <a:pt x="123" y="110"/>
                      <a:pt x="129" y="111"/>
                    </a:cubicBezTo>
                    <a:cubicBezTo>
                      <a:pt x="132" y="112"/>
                      <a:pt x="137" y="107"/>
                      <a:pt x="137" y="103"/>
                    </a:cubicBezTo>
                    <a:cubicBezTo>
                      <a:pt x="137" y="99"/>
                      <a:pt x="138" y="97"/>
                      <a:pt x="143" y="95"/>
                    </a:cubicBezTo>
                    <a:cubicBezTo>
                      <a:pt x="148" y="94"/>
                      <a:pt x="149" y="89"/>
                      <a:pt x="150" y="84"/>
                    </a:cubicBezTo>
                    <a:cubicBezTo>
                      <a:pt x="150" y="81"/>
                      <a:pt x="150" y="77"/>
                      <a:pt x="152" y="74"/>
                    </a:cubicBezTo>
                    <a:cubicBezTo>
                      <a:pt x="153" y="71"/>
                      <a:pt x="155" y="68"/>
                      <a:pt x="153" y="64"/>
                    </a:cubicBezTo>
                    <a:cubicBezTo>
                      <a:pt x="152" y="61"/>
                      <a:pt x="157" y="58"/>
                      <a:pt x="160" y="60"/>
                    </a:cubicBezTo>
                    <a:cubicBezTo>
                      <a:pt x="164" y="62"/>
                      <a:pt x="165" y="60"/>
                      <a:pt x="166" y="57"/>
                    </a:cubicBezTo>
                    <a:cubicBezTo>
                      <a:pt x="167" y="53"/>
                      <a:pt x="168" y="50"/>
                      <a:pt x="169" y="47"/>
                    </a:cubicBezTo>
                    <a:cubicBezTo>
                      <a:pt x="170" y="43"/>
                      <a:pt x="169" y="40"/>
                      <a:pt x="167" y="36"/>
                    </a:cubicBezTo>
                    <a:cubicBezTo>
                      <a:pt x="165" y="33"/>
                      <a:pt x="166" y="29"/>
                      <a:pt x="169" y="28"/>
                    </a:cubicBezTo>
                    <a:cubicBezTo>
                      <a:pt x="172" y="25"/>
                      <a:pt x="175" y="28"/>
                      <a:pt x="177" y="30"/>
                    </a:cubicBezTo>
                    <a:cubicBezTo>
                      <a:pt x="181" y="36"/>
                      <a:pt x="182" y="42"/>
                      <a:pt x="180" y="49"/>
                    </a:cubicBezTo>
                    <a:cubicBezTo>
                      <a:pt x="178" y="53"/>
                      <a:pt x="178" y="56"/>
                      <a:pt x="177" y="60"/>
                    </a:cubicBezTo>
                    <a:cubicBezTo>
                      <a:pt x="176" y="64"/>
                      <a:pt x="177" y="67"/>
                      <a:pt x="181" y="68"/>
                    </a:cubicBezTo>
                    <a:cubicBezTo>
                      <a:pt x="183" y="69"/>
                      <a:pt x="184" y="70"/>
                      <a:pt x="184" y="71"/>
                    </a:cubicBezTo>
                    <a:cubicBezTo>
                      <a:pt x="185" y="75"/>
                      <a:pt x="188" y="77"/>
                      <a:pt x="190" y="80"/>
                    </a:cubicBezTo>
                    <a:cubicBezTo>
                      <a:pt x="192" y="83"/>
                      <a:pt x="193" y="87"/>
                      <a:pt x="191" y="92"/>
                    </a:cubicBezTo>
                    <a:cubicBezTo>
                      <a:pt x="191" y="93"/>
                      <a:pt x="191" y="94"/>
                      <a:pt x="192" y="95"/>
                    </a:cubicBezTo>
                    <a:cubicBezTo>
                      <a:pt x="193" y="96"/>
                      <a:pt x="194" y="95"/>
                      <a:pt x="195" y="94"/>
                    </a:cubicBezTo>
                    <a:cubicBezTo>
                      <a:pt x="198" y="92"/>
                      <a:pt x="201" y="92"/>
                      <a:pt x="204" y="95"/>
                    </a:cubicBezTo>
                    <a:cubicBezTo>
                      <a:pt x="206" y="96"/>
                      <a:pt x="207" y="96"/>
                      <a:pt x="209" y="95"/>
                    </a:cubicBezTo>
                    <a:cubicBezTo>
                      <a:pt x="211" y="94"/>
                      <a:pt x="214" y="93"/>
                      <a:pt x="216" y="96"/>
                    </a:cubicBezTo>
                    <a:cubicBezTo>
                      <a:pt x="218" y="99"/>
                      <a:pt x="216" y="102"/>
                      <a:pt x="214" y="104"/>
                    </a:cubicBezTo>
                    <a:cubicBezTo>
                      <a:pt x="208" y="111"/>
                      <a:pt x="200" y="116"/>
                      <a:pt x="192" y="120"/>
                    </a:cubicBezTo>
                    <a:cubicBezTo>
                      <a:pt x="188" y="121"/>
                      <a:pt x="187" y="124"/>
                      <a:pt x="185" y="127"/>
                    </a:cubicBezTo>
                    <a:cubicBezTo>
                      <a:pt x="184" y="130"/>
                      <a:pt x="186" y="129"/>
                      <a:pt x="188" y="129"/>
                    </a:cubicBezTo>
                    <a:cubicBezTo>
                      <a:pt x="192" y="128"/>
                      <a:pt x="196" y="126"/>
                      <a:pt x="200" y="125"/>
                    </a:cubicBezTo>
                    <a:cubicBezTo>
                      <a:pt x="203" y="125"/>
                      <a:pt x="206" y="125"/>
                      <a:pt x="209" y="125"/>
                    </a:cubicBezTo>
                    <a:cubicBezTo>
                      <a:pt x="212" y="126"/>
                      <a:pt x="214" y="125"/>
                      <a:pt x="215" y="123"/>
                    </a:cubicBezTo>
                    <a:cubicBezTo>
                      <a:pt x="217" y="121"/>
                      <a:pt x="218" y="119"/>
                      <a:pt x="219" y="117"/>
                    </a:cubicBezTo>
                    <a:cubicBezTo>
                      <a:pt x="220" y="115"/>
                      <a:pt x="222" y="115"/>
                      <a:pt x="224" y="115"/>
                    </a:cubicBezTo>
                    <a:cubicBezTo>
                      <a:pt x="226" y="115"/>
                      <a:pt x="227" y="117"/>
                      <a:pt x="228" y="119"/>
                    </a:cubicBezTo>
                    <a:cubicBezTo>
                      <a:pt x="229" y="122"/>
                      <a:pt x="235" y="125"/>
                      <a:pt x="239" y="123"/>
                    </a:cubicBezTo>
                    <a:cubicBezTo>
                      <a:pt x="240" y="122"/>
                      <a:pt x="241" y="121"/>
                      <a:pt x="242" y="122"/>
                    </a:cubicBezTo>
                    <a:cubicBezTo>
                      <a:pt x="243" y="124"/>
                      <a:pt x="242" y="125"/>
                      <a:pt x="241" y="125"/>
                    </a:cubicBezTo>
                    <a:cubicBezTo>
                      <a:pt x="239" y="127"/>
                      <a:pt x="240" y="129"/>
                      <a:pt x="242" y="130"/>
                    </a:cubicBezTo>
                    <a:cubicBezTo>
                      <a:pt x="242" y="131"/>
                      <a:pt x="243" y="132"/>
                      <a:pt x="244" y="131"/>
                    </a:cubicBezTo>
                    <a:cubicBezTo>
                      <a:pt x="245" y="131"/>
                      <a:pt x="246" y="130"/>
                      <a:pt x="245" y="129"/>
                    </a:cubicBezTo>
                    <a:cubicBezTo>
                      <a:pt x="245" y="128"/>
                      <a:pt x="245" y="127"/>
                      <a:pt x="246" y="126"/>
                    </a:cubicBezTo>
                    <a:cubicBezTo>
                      <a:pt x="248" y="126"/>
                      <a:pt x="248" y="127"/>
                      <a:pt x="249" y="129"/>
                    </a:cubicBezTo>
                    <a:cubicBezTo>
                      <a:pt x="249" y="131"/>
                      <a:pt x="249" y="133"/>
                      <a:pt x="247" y="134"/>
                    </a:cubicBezTo>
                    <a:cubicBezTo>
                      <a:pt x="245" y="135"/>
                      <a:pt x="243" y="136"/>
                      <a:pt x="241" y="135"/>
                    </a:cubicBezTo>
                    <a:cubicBezTo>
                      <a:pt x="240" y="134"/>
                      <a:pt x="239" y="133"/>
                      <a:pt x="238" y="133"/>
                    </a:cubicBezTo>
                    <a:cubicBezTo>
                      <a:pt x="236" y="132"/>
                      <a:pt x="235" y="132"/>
                      <a:pt x="233" y="134"/>
                    </a:cubicBezTo>
                    <a:cubicBezTo>
                      <a:pt x="232" y="135"/>
                      <a:pt x="233" y="136"/>
                      <a:pt x="234" y="138"/>
                    </a:cubicBezTo>
                    <a:cubicBezTo>
                      <a:pt x="236" y="140"/>
                      <a:pt x="238" y="142"/>
                      <a:pt x="236" y="145"/>
                    </a:cubicBezTo>
                    <a:cubicBezTo>
                      <a:pt x="235" y="146"/>
                      <a:pt x="235" y="147"/>
                      <a:pt x="234" y="147"/>
                    </a:cubicBezTo>
                    <a:cubicBezTo>
                      <a:pt x="232" y="146"/>
                      <a:pt x="232" y="145"/>
                      <a:pt x="232" y="144"/>
                    </a:cubicBezTo>
                    <a:cubicBezTo>
                      <a:pt x="233" y="142"/>
                      <a:pt x="232" y="141"/>
                      <a:pt x="231" y="139"/>
                    </a:cubicBezTo>
                    <a:cubicBezTo>
                      <a:pt x="229" y="137"/>
                      <a:pt x="228" y="135"/>
                      <a:pt x="224" y="136"/>
                    </a:cubicBezTo>
                    <a:cubicBezTo>
                      <a:pt x="223" y="137"/>
                      <a:pt x="222" y="136"/>
                      <a:pt x="220" y="136"/>
                    </a:cubicBezTo>
                    <a:cubicBezTo>
                      <a:pt x="217" y="136"/>
                      <a:pt x="216" y="137"/>
                      <a:pt x="216" y="140"/>
                    </a:cubicBezTo>
                    <a:cubicBezTo>
                      <a:pt x="216" y="145"/>
                      <a:pt x="214" y="147"/>
                      <a:pt x="209" y="145"/>
                    </a:cubicBezTo>
                    <a:cubicBezTo>
                      <a:pt x="206" y="145"/>
                      <a:pt x="205" y="145"/>
                      <a:pt x="204" y="148"/>
                    </a:cubicBezTo>
                    <a:cubicBezTo>
                      <a:pt x="203" y="152"/>
                      <a:pt x="198" y="152"/>
                      <a:pt x="195" y="152"/>
                    </a:cubicBezTo>
                    <a:cubicBezTo>
                      <a:pt x="193" y="152"/>
                      <a:pt x="191" y="152"/>
                      <a:pt x="188" y="153"/>
                    </a:cubicBezTo>
                    <a:cubicBezTo>
                      <a:pt x="186" y="153"/>
                      <a:pt x="184" y="152"/>
                      <a:pt x="185" y="149"/>
                    </a:cubicBezTo>
                    <a:cubicBezTo>
                      <a:pt x="189" y="148"/>
                      <a:pt x="192" y="149"/>
                      <a:pt x="196" y="149"/>
                    </a:cubicBezTo>
                    <a:cubicBezTo>
                      <a:pt x="197" y="149"/>
                      <a:pt x="199" y="149"/>
                      <a:pt x="201" y="148"/>
                    </a:cubicBezTo>
                    <a:cubicBezTo>
                      <a:pt x="202" y="147"/>
                      <a:pt x="201" y="147"/>
                      <a:pt x="200" y="146"/>
                    </a:cubicBezTo>
                    <a:cubicBezTo>
                      <a:pt x="196" y="145"/>
                      <a:pt x="192" y="146"/>
                      <a:pt x="188" y="145"/>
                    </a:cubicBezTo>
                    <a:cubicBezTo>
                      <a:pt x="186" y="144"/>
                      <a:pt x="184" y="145"/>
                      <a:pt x="183" y="142"/>
                    </a:cubicBezTo>
                    <a:cubicBezTo>
                      <a:pt x="183" y="142"/>
                      <a:pt x="183" y="142"/>
                      <a:pt x="183" y="142"/>
                    </a:cubicBezTo>
                    <a:cubicBezTo>
                      <a:pt x="182" y="140"/>
                      <a:pt x="183" y="138"/>
                      <a:pt x="185" y="138"/>
                    </a:cubicBezTo>
                    <a:cubicBezTo>
                      <a:pt x="191" y="135"/>
                      <a:pt x="197" y="134"/>
                      <a:pt x="202" y="139"/>
                    </a:cubicBezTo>
                    <a:cubicBezTo>
                      <a:pt x="205" y="141"/>
                      <a:pt x="208" y="144"/>
                      <a:pt x="213" y="142"/>
                    </a:cubicBezTo>
                    <a:close/>
                  </a:path>
                </a:pathLst>
              </a:custGeom>
              <a:solidFill>
                <a:srgbClr val="FC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1" name="Freeform 12">
                <a:extLst>
                  <a:ext uri="{FF2B5EF4-FFF2-40B4-BE49-F238E27FC236}">
                    <a16:creationId xmlns:a16="http://schemas.microsoft.com/office/drawing/2014/main" id="{35DF6C55-C11B-2A49-B5B7-AD67F23BD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955"/>
                <a:ext cx="127" cy="287"/>
              </a:xfrm>
              <a:custGeom>
                <a:avLst/>
                <a:gdLst>
                  <a:gd name="T0" fmla="*/ 61 w 81"/>
                  <a:gd name="T1" fmla="*/ 4 h 184"/>
                  <a:gd name="T2" fmla="*/ 59 w 81"/>
                  <a:gd name="T3" fmla="*/ 8 h 184"/>
                  <a:gd name="T4" fmla="*/ 58 w 81"/>
                  <a:gd name="T5" fmla="*/ 10 h 184"/>
                  <a:gd name="T6" fmla="*/ 61 w 81"/>
                  <a:gd name="T7" fmla="*/ 10 h 184"/>
                  <a:gd name="T8" fmla="*/ 64 w 81"/>
                  <a:gd name="T9" fmla="*/ 9 h 184"/>
                  <a:gd name="T10" fmla="*/ 78 w 81"/>
                  <a:gd name="T11" fmla="*/ 14 h 184"/>
                  <a:gd name="T12" fmla="*/ 74 w 81"/>
                  <a:gd name="T13" fmla="*/ 27 h 184"/>
                  <a:gd name="T14" fmla="*/ 69 w 81"/>
                  <a:gd name="T15" fmla="*/ 33 h 184"/>
                  <a:gd name="T16" fmla="*/ 59 w 81"/>
                  <a:gd name="T17" fmla="*/ 48 h 184"/>
                  <a:gd name="T18" fmla="*/ 53 w 81"/>
                  <a:gd name="T19" fmla="*/ 55 h 184"/>
                  <a:gd name="T20" fmla="*/ 50 w 81"/>
                  <a:gd name="T21" fmla="*/ 61 h 184"/>
                  <a:gd name="T22" fmla="*/ 41 w 81"/>
                  <a:gd name="T23" fmla="*/ 69 h 184"/>
                  <a:gd name="T24" fmla="*/ 16 w 81"/>
                  <a:gd name="T25" fmla="*/ 63 h 184"/>
                  <a:gd name="T26" fmla="*/ 12 w 81"/>
                  <a:gd name="T27" fmla="*/ 60 h 184"/>
                  <a:gd name="T28" fmla="*/ 9 w 81"/>
                  <a:gd name="T29" fmla="*/ 59 h 184"/>
                  <a:gd name="T30" fmla="*/ 9 w 81"/>
                  <a:gd name="T31" fmla="*/ 63 h 184"/>
                  <a:gd name="T32" fmla="*/ 14 w 81"/>
                  <a:gd name="T33" fmla="*/ 78 h 184"/>
                  <a:gd name="T34" fmla="*/ 13 w 81"/>
                  <a:gd name="T35" fmla="*/ 81 h 184"/>
                  <a:gd name="T36" fmla="*/ 6 w 81"/>
                  <a:gd name="T37" fmla="*/ 89 h 184"/>
                  <a:gd name="T38" fmla="*/ 6 w 81"/>
                  <a:gd name="T39" fmla="*/ 96 h 184"/>
                  <a:gd name="T40" fmla="*/ 15 w 81"/>
                  <a:gd name="T41" fmla="*/ 96 h 184"/>
                  <a:gd name="T42" fmla="*/ 23 w 81"/>
                  <a:gd name="T43" fmla="*/ 102 h 184"/>
                  <a:gd name="T44" fmla="*/ 42 w 81"/>
                  <a:gd name="T45" fmla="*/ 104 h 184"/>
                  <a:gd name="T46" fmla="*/ 53 w 81"/>
                  <a:gd name="T47" fmla="*/ 100 h 184"/>
                  <a:gd name="T48" fmla="*/ 61 w 81"/>
                  <a:gd name="T49" fmla="*/ 97 h 184"/>
                  <a:gd name="T50" fmla="*/ 72 w 81"/>
                  <a:gd name="T51" fmla="*/ 103 h 184"/>
                  <a:gd name="T52" fmla="*/ 71 w 81"/>
                  <a:gd name="T53" fmla="*/ 116 h 184"/>
                  <a:gd name="T54" fmla="*/ 63 w 81"/>
                  <a:gd name="T55" fmla="*/ 128 h 184"/>
                  <a:gd name="T56" fmla="*/ 55 w 81"/>
                  <a:gd name="T57" fmla="*/ 141 h 184"/>
                  <a:gd name="T58" fmla="*/ 48 w 81"/>
                  <a:gd name="T59" fmla="*/ 151 h 184"/>
                  <a:gd name="T60" fmla="*/ 42 w 81"/>
                  <a:gd name="T61" fmla="*/ 157 h 184"/>
                  <a:gd name="T62" fmla="*/ 38 w 81"/>
                  <a:gd name="T63" fmla="*/ 160 h 184"/>
                  <a:gd name="T64" fmla="*/ 42 w 81"/>
                  <a:gd name="T65" fmla="*/ 161 h 184"/>
                  <a:gd name="T66" fmla="*/ 46 w 81"/>
                  <a:gd name="T67" fmla="*/ 164 h 184"/>
                  <a:gd name="T68" fmla="*/ 46 w 81"/>
                  <a:gd name="T69" fmla="*/ 178 h 184"/>
                  <a:gd name="T70" fmla="*/ 42 w 81"/>
                  <a:gd name="T71" fmla="*/ 182 h 184"/>
                  <a:gd name="T72" fmla="*/ 34 w 81"/>
                  <a:gd name="T73" fmla="*/ 183 h 184"/>
                  <a:gd name="T74" fmla="*/ 29 w 81"/>
                  <a:gd name="T75" fmla="*/ 181 h 184"/>
                  <a:gd name="T76" fmla="*/ 28 w 81"/>
                  <a:gd name="T77" fmla="*/ 164 h 184"/>
                  <a:gd name="T78" fmla="*/ 31 w 81"/>
                  <a:gd name="T79" fmla="*/ 158 h 184"/>
                  <a:gd name="T80" fmla="*/ 22 w 81"/>
                  <a:gd name="T81" fmla="*/ 155 h 184"/>
                  <a:gd name="T82" fmla="*/ 5 w 81"/>
                  <a:gd name="T83" fmla="*/ 138 h 184"/>
                  <a:gd name="T84" fmla="*/ 3 w 81"/>
                  <a:gd name="T85" fmla="*/ 136 h 184"/>
                  <a:gd name="T86" fmla="*/ 5 w 81"/>
                  <a:gd name="T87" fmla="*/ 99 h 184"/>
                  <a:gd name="T88" fmla="*/ 5 w 81"/>
                  <a:gd name="T89" fmla="*/ 91 h 184"/>
                  <a:gd name="T90" fmla="*/ 6 w 81"/>
                  <a:gd name="T91" fmla="*/ 71 h 184"/>
                  <a:gd name="T92" fmla="*/ 6 w 81"/>
                  <a:gd name="T93" fmla="*/ 64 h 184"/>
                  <a:gd name="T94" fmla="*/ 6 w 81"/>
                  <a:gd name="T95" fmla="*/ 55 h 184"/>
                  <a:gd name="T96" fmla="*/ 4 w 81"/>
                  <a:gd name="T97" fmla="*/ 49 h 184"/>
                  <a:gd name="T98" fmla="*/ 6 w 81"/>
                  <a:gd name="T99" fmla="*/ 9 h 184"/>
                  <a:gd name="T100" fmla="*/ 8 w 81"/>
                  <a:gd name="T101" fmla="*/ 5 h 184"/>
                  <a:gd name="T102" fmla="*/ 13 w 81"/>
                  <a:gd name="T103" fmla="*/ 3 h 184"/>
                  <a:gd name="T104" fmla="*/ 17 w 81"/>
                  <a:gd name="T105" fmla="*/ 4 h 184"/>
                  <a:gd name="T106" fmla="*/ 61 w 81"/>
                  <a:gd name="T107" fmla="*/ 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1" h="184">
                    <a:moveTo>
                      <a:pt x="61" y="4"/>
                    </a:moveTo>
                    <a:cubicBezTo>
                      <a:pt x="61" y="6"/>
                      <a:pt x="60" y="7"/>
                      <a:pt x="59" y="8"/>
                    </a:cubicBezTo>
                    <a:cubicBezTo>
                      <a:pt x="58" y="9"/>
                      <a:pt x="57" y="9"/>
                      <a:pt x="58" y="10"/>
                    </a:cubicBezTo>
                    <a:cubicBezTo>
                      <a:pt x="59" y="11"/>
                      <a:pt x="60" y="10"/>
                      <a:pt x="61" y="10"/>
                    </a:cubicBezTo>
                    <a:cubicBezTo>
                      <a:pt x="62" y="10"/>
                      <a:pt x="63" y="9"/>
                      <a:pt x="64" y="9"/>
                    </a:cubicBezTo>
                    <a:cubicBezTo>
                      <a:pt x="69" y="7"/>
                      <a:pt x="76" y="9"/>
                      <a:pt x="78" y="14"/>
                    </a:cubicBezTo>
                    <a:cubicBezTo>
                      <a:pt x="81" y="18"/>
                      <a:pt x="79" y="24"/>
                      <a:pt x="74" y="27"/>
                    </a:cubicBezTo>
                    <a:cubicBezTo>
                      <a:pt x="72" y="29"/>
                      <a:pt x="71" y="31"/>
                      <a:pt x="69" y="33"/>
                    </a:cubicBezTo>
                    <a:cubicBezTo>
                      <a:pt x="66" y="38"/>
                      <a:pt x="63" y="44"/>
                      <a:pt x="59" y="48"/>
                    </a:cubicBezTo>
                    <a:cubicBezTo>
                      <a:pt x="57" y="51"/>
                      <a:pt x="56" y="53"/>
                      <a:pt x="53" y="55"/>
                    </a:cubicBezTo>
                    <a:cubicBezTo>
                      <a:pt x="51" y="56"/>
                      <a:pt x="50" y="58"/>
                      <a:pt x="50" y="61"/>
                    </a:cubicBezTo>
                    <a:cubicBezTo>
                      <a:pt x="50" y="66"/>
                      <a:pt x="47" y="69"/>
                      <a:pt x="41" y="69"/>
                    </a:cubicBezTo>
                    <a:cubicBezTo>
                      <a:pt x="33" y="68"/>
                      <a:pt x="24" y="69"/>
                      <a:pt x="16" y="63"/>
                    </a:cubicBezTo>
                    <a:cubicBezTo>
                      <a:pt x="15" y="62"/>
                      <a:pt x="14" y="61"/>
                      <a:pt x="12" y="60"/>
                    </a:cubicBezTo>
                    <a:cubicBezTo>
                      <a:pt x="11" y="59"/>
                      <a:pt x="10" y="59"/>
                      <a:pt x="9" y="59"/>
                    </a:cubicBezTo>
                    <a:cubicBezTo>
                      <a:pt x="8" y="60"/>
                      <a:pt x="8" y="62"/>
                      <a:pt x="9" y="63"/>
                    </a:cubicBezTo>
                    <a:cubicBezTo>
                      <a:pt x="12" y="67"/>
                      <a:pt x="10" y="74"/>
                      <a:pt x="14" y="78"/>
                    </a:cubicBezTo>
                    <a:cubicBezTo>
                      <a:pt x="15" y="79"/>
                      <a:pt x="15" y="81"/>
                      <a:pt x="13" y="81"/>
                    </a:cubicBezTo>
                    <a:cubicBezTo>
                      <a:pt x="6" y="82"/>
                      <a:pt x="6" y="82"/>
                      <a:pt x="6" y="89"/>
                    </a:cubicBezTo>
                    <a:cubicBezTo>
                      <a:pt x="6" y="91"/>
                      <a:pt x="6" y="93"/>
                      <a:pt x="6" y="96"/>
                    </a:cubicBezTo>
                    <a:cubicBezTo>
                      <a:pt x="10" y="91"/>
                      <a:pt x="13" y="95"/>
                      <a:pt x="15" y="96"/>
                    </a:cubicBezTo>
                    <a:cubicBezTo>
                      <a:pt x="18" y="97"/>
                      <a:pt x="21" y="99"/>
                      <a:pt x="23" y="102"/>
                    </a:cubicBezTo>
                    <a:cubicBezTo>
                      <a:pt x="27" y="107"/>
                      <a:pt x="36" y="108"/>
                      <a:pt x="42" y="104"/>
                    </a:cubicBezTo>
                    <a:cubicBezTo>
                      <a:pt x="45" y="101"/>
                      <a:pt x="49" y="101"/>
                      <a:pt x="53" y="100"/>
                    </a:cubicBezTo>
                    <a:cubicBezTo>
                      <a:pt x="56" y="99"/>
                      <a:pt x="58" y="99"/>
                      <a:pt x="61" y="97"/>
                    </a:cubicBezTo>
                    <a:cubicBezTo>
                      <a:pt x="65" y="95"/>
                      <a:pt x="70" y="98"/>
                      <a:pt x="72" y="103"/>
                    </a:cubicBezTo>
                    <a:cubicBezTo>
                      <a:pt x="76" y="109"/>
                      <a:pt x="76" y="113"/>
                      <a:pt x="71" y="116"/>
                    </a:cubicBezTo>
                    <a:cubicBezTo>
                      <a:pt x="66" y="119"/>
                      <a:pt x="64" y="123"/>
                      <a:pt x="63" y="128"/>
                    </a:cubicBezTo>
                    <a:cubicBezTo>
                      <a:pt x="62" y="133"/>
                      <a:pt x="58" y="137"/>
                      <a:pt x="55" y="141"/>
                    </a:cubicBezTo>
                    <a:cubicBezTo>
                      <a:pt x="52" y="144"/>
                      <a:pt x="49" y="147"/>
                      <a:pt x="48" y="151"/>
                    </a:cubicBezTo>
                    <a:cubicBezTo>
                      <a:pt x="47" y="154"/>
                      <a:pt x="45" y="156"/>
                      <a:pt x="42" y="157"/>
                    </a:cubicBezTo>
                    <a:cubicBezTo>
                      <a:pt x="40" y="158"/>
                      <a:pt x="38" y="158"/>
                      <a:pt x="38" y="160"/>
                    </a:cubicBezTo>
                    <a:cubicBezTo>
                      <a:pt x="39" y="161"/>
                      <a:pt x="41" y="161"/>
                      <a:pt x="42" y="161"/>
                    </a:cubicBezTo>
                    <a:cubicBezTo>
                      <a:pt x="45" y="160"/>
                      <a:pt x="46" y="161"/>
                      <a:pt x="46" y="164"/>
                    </a:cubicBezTo>
                    <a:cubicBezTo>
                      <a:pt x="46" y="168"/>
                      <a:pt x="46" y="173"/>
                      <a:pt x="46" y="178"/>
                    </a:cubicBezTo>
                    <a:cubicBezTo>
                      <a:pt x="46" y="180"/>
                      <a:pt x="45" y="181"/>
                      <a:pt x="42" y="182"/>
                    </a:cubicBezTo>
                    <a:cubicBezTo>
                      <a:pt x="39" y="182"/>
                      <a:pt x="36" y="183"/>
                      <a:pt x="34" y="183"/>
                    </a:cubicBezTo>
                    <a:cubicBezTo>
                      <a:pt x="31" y="184"/>
                      <a:pt x="29" y="183"/>
                      <a:pt x="29" y="181"/>
                    </a:cubicBezTo>
                    <a:cubicBezTo>
                      <a:pt x="28" y="175"/>
                      <a:pt x="28" y="170"/>
                      <a:pt x="28" y="164"/>
                    </a:cubicBezTo>
                    <a:cubicBezTo>
                      <a:pt x="28" y="162"/>
                      <a:pt x="28" y="159"/>
                      <a:pt x="31" y="158"/>
                    </a:cubicBezTo>
                    <a:cubicBezTo>
                      <a:pt x="28" y="157"/>
                      <a:pt x="25" y="156"/>
                      <a:pt x="22" y="155"/>
                    </a:cubicBezTo>
                    <a:cubicBezTo>
                      <a:pt x="13" y="152"/>
                      <a:pt x="8" y="146"/>
                      <a:pt x="5" y="138"/>
                    </a:cubicBezTo>
                    <a:cubicBezTo>
                      <a:pt x="5" y="137"/>
                      <a:pt x="4" y="136"/>
                      <a:pt x="3" y="136"/>
                    </a:cubicBezTo>
                    <a:cubicBezTo>
                      <a:pt x="0" y="123"/>
                      <a:pt x="1" y="111"/>
                      <a:pt x="5" y="99"/>
                    </a:cubicBezTo>
                    <a:cubicBezTo>
                      <a:pt x="6" y="96"/>
                      <a:pt x="5" y="94"/>
                      <a:pt x="5" y="91"/>
                    </a:cubicBezTo>
                    <a:cubicBezTo>
                      <a:pt x="5" y="84"/>
                      <a:pt x="5" y="78"/>
                      <a:pt x="6" y="71"/>
                    </a:cubicBezTo>
                    <a:cubicBezTo>
                      <a:pt x="7" y="69"/>
                      <a:pt x="7" y="67"/>
                      <a:pt x="6" y="64"/>
                    </a:cubicBezTo>
                    <a:cubicBezTo>
                      <a:pt x="6" y="61"/>
                      <a:pt x="6" y="58"/>
                      <a:pt x="6" y="55"/>
                    </a:cubicBezTo>
                    <a:cubicBezTo>
                      <a:pt x="7" y="52"/>
                      <a:pt x="5" y="51"/>
                      <a:pt x="4" y="49"/>
                    </a:cubicBezTo>
                    <a:cubicBezTo>
                      <a:pt x="0" y="35"/>
                      <a:pt x="1" y="22"/>
                      <a:pt x="6" y="9"/>
                    </a:cubicBezTo>
                    <a:cubicBezTo>
                      <a:pt x="7" y="8"/>
                      <a:pt x="7" y="6"/>
                      <a:pt x="8" y="5"/>
                    </a:cubicBezTo>
                    <a:cubicBezTo>
                      <a:pt x="9" y="4"/>
                      <a:pt x="9" y="0"/>
                      <a:pt x="13" y="3"/>
                    </a:cubicBezTo>
                    <a:cubicBezTo>
                      <a:pt x="14" y="4"/>
                      <a:pt x="16" y="4"/>
                      <a:pt x="17" y="4"/>
                    </a:cubicBezTo>
                    <a:cubicBezTo>
                      <a:pt x="32" y="4"/>
                      <a:pt x="46" y="4"/>
                      <a:pt x="61" y="4"/>
                    </a:cubicBezTo>
                    <a:close/>
                  </a:path>
                </a:pathLst>
              </a:custGeom>
              <a:solidFill>
                <a:srgbClr val="DC9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2" name="Freeform 13">
                <a:extLst>
                  <a:ext uri="{FF2B5EF4-FFF2-40B4-BE49-F238E27FC236}">
                    <a16:creationId xmlns:a16="http://schemas.microsoft.com/office/drawing/2014/main" id="{81A5C736-CCA5-808C-25FE-B1C11BF8C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1339"/>
                <a:ext cx="214" cy="291"/>
              </a:xfrm>
              <a:custGeom>
                <a:avLst/>
                <a:gdLst>
                  <a:gd name="T0" fmla="*/ 67 w 137"/>
                  <a:gd name="T1" fmla="*/ 69 h 186"/>
                  <a:gd name="T2" fmla="*/ 78 w 137"/>
                  <a:gd name="T3" fmla="*/ 58 h 186"/>
                  <a:gd name="T4" fmla="*/ 66 w 137"/>
                  <a:gd name="T5" fmla="*/ 31 h 186"/>
                  <a:gd name="T6" fmla="*/ 70 w 137"/>
                  <a:gd name="T7" fmla="*/ 4 h 186"/>
                  <a:gd name="T8" fmla="*/ 79 w 137"/>
                  <a:gd name="T9" fmla="*/ 33 h 186"/>
                  <a:gd name="T10" fmla="*/ 91 w 137"/>
                  <a:gd name="T11" fmla="*/ 28 h 186"/>
                  <a:gd name="T12" fmla="*/ 82 w 137"/>
                  <a:gd name="T13" fmla="*/ 45 h 186"/>
                  <a:gd name="T14" fmla="*/ 85 w 137"/>
                  <a:gd name="T15" fmla="*/ 64 h 186"/>
                  <a:gd name="T16" fmla="*/ 88 w 137"/>
                  <a:gd name="T17" fmla="*/ 51 h 186"/>
                  <a:gd name="T18" fmla="*/ 102 w 137"/>
                  <a:gd name="T19" fmla="*/ 46 h 186"/>
                  <a:gd name="T20" fmla="*/ 97 w 137"/>
                  <a:gd name="T21" fmla="*/ 58 h 186"/>
                  <a:gd name="T22" fmla="*/ 89 w 137"/>
                  <a:gd name="T23" fmla="*/ 85 h 186"/>
                  <a:gd name="T24" fmla="*/ 106 w 137"/>
                  <a:gd name="T25" fmla="*/ 59 h 186"/>
                  <a:gd name="T26" fmla="*/ 118 w 137"/>
                  <a:gd name="T27" fmla="*/ 64 h 186"/>
                  <a:gd name="T28" fmla="*/ 125 w 137"/>
                  <a:gd name="T29" fmla="*/ 57 h 186"/>
                  <a:gd name="T30" fmla="*/ 132 w 137"/>
                  <a:gd name="T31" fmla="*/ 40 h 186"/>
                  <a:gd name="T32" fmla="*/ 128 w 137"/>
                  <a:gd name="T33" fmla="*/ 65 h 186"/>
                  <a:gd name="T34" fmla="*/ 109 w 137"/>
                  <a:gd name="T35" fmla="*/ 77 h 186"/>
                  <a:gd name="T36" fmla="*/ 123 w 137"/>
                  <a:gd name="T37" fmla="*/ 87 h 186"/>
                  <a:gd name="T38" fmla="*/ 100 w 137"/>
                  <a:gd name="T39" fmla="*/ 96 h 186"/>
                  <a:gd name="T40" fmla="*/ 90 w 137"/>
                  <a:gd name="T41" fmla="*/ 93 h 186"/>
                  <a:gd name="T42" fmla="*/ 79 w 137"/>
                  <a:gd name="T43" fmla="*/ 105 h 186"/>
                  <a:gd name="T44" fmla="*/ 84 w 137"/>
                  <a:gd name="T45" fmla="*/ 133 h 186"/>
                  <a:gd name="T46" fmla="*/ 59 w 137"/>
                  <a:gd name="T47" fmla="*/ 109 h 186"/>
                  <a:gd name="T48" fmla="*/ 54 w 137"/>
                  <a:gd name="T49" fmla="*/ 127 h 186"/>
                  <a:gd name="T50" fmla="*/ 52 w 137"/>
                  <a:gd name="T51" fmla="*/ 135 h 186"/>
                  <a:gd name="T52" fmla="*/ 49 w 137"/>
                  <a:gd name="T53" fmla="*/ 152 h 186"/>
                  <a:gd name="T54" fmla="*/ 41 w 137"/>
                  <a:gd name="T55" fmla="*/ 147 h 186"/>
                  <a:gd name="T56" fmla="*/ 54 w 137"/>
                  <a:gd name="T57" fmla="*/ 142 h 186"/>
                  <a:gd name="T58" fmla="*/ 67 w 137"/>
                  <a:gd name="T59" fmla="*/ 150 h 186"/>
                  <a:gd name="T60" fmla="*/ 88 w 137"/>
                  <a:gd name="T61" fmla="*/ 186 h 186"/>
                  <a:gd name="T62" fmla="*/ 49 w 137"/>
                  <a:gd name="T63" fmla="*/ 169 h 186"/>
                  <a:gd name="T64" fmla="*/ 63 w 137"/>
                  <a:gd name="T65" fmla="*/ 163 h 186"/>
                  <a:gd name="T66" fmla="*/ 37 w 137"/>
                  <a:gd name="T67" fmla="*/ 159 h 186"/>
                  <a:gd name="T68" fmla="*/ 17 w 137"/>
                  <a:gd name="T69" fmla="*/ 179 h 186"/>
                  <a:gd name="T70" fmla="*/ 30 w 137"/>
                  <a:gd name="T71" fmla="*/ 133 h 186"/>
                  <a:gd name="T72" fmla="*/ 34 w 137"/>
                  <a:gd name="T73" fmla="*/ 124 h 186"/>
                  <a:gd name="T74" fmla="*/ 41 w 137"/>
                  <a:gd name="T75" fmla="*/ 121 h 186"/>
                  <a:gd name="T76" fmla="*/ 48 w 137"/>
                  <a:gd name="T77" fmla="*/ 98 h 186"/>
                  <a:gd name="T78" fmla="*/ 23 w 137"/>
                  <a:gd name="T79" fmla="*/ 88 h 186"/>
                  <a:gd name="T80" fmla="*/ 39 w 137"/>
                  <a:gd name="T81" fmla="*/ 88 h 186"/>
                  <a:gd name="T82" fmla="*/ 21 w 137"/>
                  <a:gd name="T83" fmla="*/ 93 h 186"/>
                  <a:gd name="T84" fmla="*/ 9 w 137"/>
                  <a:gd name="T85" fmla="*/ 118 h 186"/>
                  <a:gd name="T86" fmla="*/ 6 w 137"/>
                  <a:gd name="T87" fmla="*/ 68 h 186"/>
                  <a:gd name="T88" fmla="*/ 14 w 137"/>
                  <a:gd name="T89" fmla="*/ 96 h 186"/>
                  <a:gd name="T90" fmla="*/ 23 w 137"/>
                  <a:gd name="T91" fmla="*/ 63 h 186"/>
                  <a:gd name="T92" fmla="*/ 25 w 137"/>
                  <a:gd name="T93" fmla="*/ 60 h 186"/>
                  <a:gd name="T94" fmla="*/ 40 w 137"/>
                  <a:gd name="T95" fmla="*/ 11 h 186"/>
                  <a:gd name="T96" fmla="*/ 42 w 137"/>
                  <a:gd name="T97" fmla="*/ 44 h 186"/>
                  <a:gd name="T98" fmla="*/ 48 w 137"/>
                  <a:gd name="T99" fmla="*/ 45 h 186"/>
                  <a:gd name="T100" fmla="*/ 36 w 137"/>
                  <a:gd name="T101" fmla="*/ 67 h 186"/>
                  <a:gd name="T102" fmla="*/ 35 w 137"/>
                  <a:gd name="T103" fmla="*/ 75 h 186"/>
                  <a:gd name="T104" fmla="*/ 48 w 137"/>
                  <a:gd name="T105" fmla="*/ 86 h 186"/>
                  <a:gd name="T106" fmla="*/ 53 w 137"/>
                  <a:gd name="T107" fmla="*/ 72 h 186"/>
                  <a:gd name="T108" fmla="*/ 63 w 137"/>
                  <a:gd name="T109" fmla="*/ 94 h 186"/>
                  <a:gd name="T110" fmla="*/ 65 w 137"/>
                  <a:gd name="T111" fmla="*/ 85 h 186"/>
                  <a:gd name="T112" fmla="*/ 76 w 137"/>
                  <a:gd name="T113" fmla="*/ 10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7" h="186">
                    <a:moveTo>
                      <a:pt x="76" y="101"/>
                    </a:moveTo>
                    <a:cubicBezTo>
                      <a:pt x="85" y="97"/>
                      <a:pt x="86" y="86"/>
                      <a:pt x="76" y="80"/>
                    </a:cubicBezTo>
                    <a:cubicBezTo>
                      <a:pt x="73" y="79"/>
                      <a:pt x="71" y="77"/>
                      <a:pt x="69" y="74"/>
                    </a:cubicBezTo>
                    <a:cubicBezTo>
                      <a:pt x="69" y="73"/>
                      <a:pt x="64" y="73"/>
                      <a:pt x="67" y="69"/>
                    </a:cubicBezTo>
                    <a:cubicBezTo>
                      <a:pt x="70" y="69"/>
                      <a:pt x="71" y="72"/>
                      <a:pt x="73" y="74"/>
                    </a:cubicBezTo>
                    <a:cubicBezTo>
                      <a:pt x="75" y="76"/>
                      <a:pt x="76" y="79"/>
                      <a:pt x="79" y="78"/>
                    </a:cubicBezTo>
                    <a:cubicBezTo>
                      <a:pt x="81" y="77"/>
                      <a:pt x="80" y="73"/>
                      <a:pt x="79" y="71"/>
                    </a:cubicBezTo>
                    <a:cubicBezTo>
                      <a:pt x="78" y="67"/>
                      <a:pt x="80" y="62"/>
                      <a:pt x="78" y="58"/>
                    </a:cubicBezTo>
                    <a:cubicBezTo>
                      <a:pt x="76" y="52"/>
                      <a:pt x="74" y="46"/>
                      <a:pt x="71" y="40"/>
                    </a:cubicBezTo>
                    <a:cubicBezTo>
                      <a:pt x="70" y="39"/>
                      <a:pt x="69" y="38"/>
                      <a:pt x="68" y="37"/>
                    </a:cubicBezTo>
                    <a:cubicBezTo>
                      <a:pt x="65" y="35"/>
                      <a:pt x="62" y="34"/>
                      <a:pt x="61" y="31"/>
                    </a:cubicBezTo>
                    <a:cubicBezTo>
                      <a:pt x="63" y="28"/>
                      <a:pt x="65" y="30"/>
                      <a:pt x="66" y="31"/>
                    </a:cubicBezTo>
                    <a:cubicBezTo>
                      <a:pt x="73" y="35"/>
                      <a:pt x="73" y="35"/>
                      <a:pt x="73" y="28"/>
                    </a:cubicBezTo>
                    <a:cubicBezTo>
                      <a:pt x="73" y="23"/>
                      <a:pt x="75" y="20"/>
                      <a:pt x="75" y="15"/>
                    </a:cubicBezTo>
                    <a:cubicBezTo>
                      <a:pt x="75" y="13"/>
                      <a:pt x="75" y="11"/>
                      <a:pt x="74" y="9"/>
                    </a:cubicBezTo>
                    <a:cubicBezTo>
                      <a:pt x="73" y="7"/>
                      <a:pt x="72" y="5"/>
                      <a:pt x="70" y="4"/>
                    </a:cubicBezTo>
                    <a:cubicBezTo>
                      <a:pt x="69" y="2"/>
                      <a:pt x="70" y="1"/>
                      <a:pt x="72" y="1"/>
                    </a:cubicBezTo>
                    <a:cubicBezTo>
                      <a:pt x="73" y="0"/>
                      <a:pt x="74" y="1"/>
                      <a:pt x="75" y="2"/>
                    </a:cubicBezTo>
                    <a:cubicBezTo>
                      <a:pt x="78" y="7"/>
                      <a:pt x="80" y="11"/>
                      <a:pt x="79" y="17"/>
                    </a:cubicBezTo>
                    <a:cubicBezTo>
                      <a:pt x="78" y="22"/>
                      <a:pt x="77" y="27"/>
                      <a:pt x="79" y="33"/>
                    </a:cubicBezTo>
                    <a:cubicBezTo>
                      <a:pt x="85" y="28"/>
                      <a:pt x="90" y="23"/>
                      <a:pt x="88" y="15"/>
                    </a:cubicBezTo>
                    <a:cubicBezTo>
                      <a:pt x="88" y="14"/>
                      <a:pt x="88" y="12"/>
                      <a:pt x="89" y="12"/>
                    </a:cubicBezTo>
                    <a:cubicBezTo>
                      <a:pt x="91" y="12"/>
                      <a:pt x="91" y="13"/>
                      <a:pt x="92" y="14"/>
                    </a:cubicBezTo>
                    <a:cubicBezTo>
                      <a:pt x="94" y="19"/>
                      <a:pt x="93" y="23"/>
                      <a:pt x="91" y="28"/>
                    </a:cubicBezTo>
                    <a:cubicBezTo>
                      <a:pt x="89" y="30"/>
                      <a:pt x="87" y="32"/>
                      <a:pt x="85" y="34"/>
                    </a:cubicBezTo>
                    <a:cubicBezTo>
                      <a:pt x="84" y="37"/>
                      <a:pt x="83" y="41"/>
                      <a:pt x="80" y="43"/>
                    </a:cubicBezTo>
                    <a:cubicBezTo>
                      <a:pt x="79" y="43"/>
                      <a:pt x="79" y="44"/>
                      <a:pt x="79" y="45"/>
                    </a:cubicBezTo>
                    <a:cubicBezTo>
                      <a:pt x="80" y="46"/>
                      <a:pt x="81" y="45"/>
                      <a:pt x="82" y="45"/>
                    </a:cubicBezTo>
                    <a:cubicBezTo>
                      <a:pt x="83" y="43"/>
                      <a:pt x="84" y="40"/>
                      <a:pt x="87" y="42"/>
                    </a:cubicBezTo>
                    <a:cubicBezTo>
                      <a:pt x="89" y="43"/>
                      <a:pt x="87" y="46"/>
                      <a:pt x="86" y="48"/>
                    </a:cubicBezTo>
                    <a:cubicBezTo>
                      <a:pt x="85" y="53"/>
                      <a:pt x="82" y="56"/>
                      <a:pt x="83" y="61"/>
                    </a:cubicBezTo>
                    <a:cubicBezTo>
                      <a:pt x="84" y="62"/>
                      <a:pt x="83" y="63"/>
                      <a:pt x="85" y="64"/>
                    </a:cubicBezTo>
                    <a:cubicBezTo>
                      <a:pt x="86" y="64"/>
                      <a:pt x="86" y="63"/>
                      <a:pt x="87" y="62"/>
                    </a:cubicBezTo>
                    <a:cubicBezTo>
                      <a:pt x="89" y="60"/>
                      <a:pt x="89" y="58"/>
                      <a:pt x="90" y="56"/>
                    </a:cubicBezTo>
                    <a:cubicBezTo>
                      <a:pt x="91" y="55"/>
                      <a:pt x="91" y="55"/>
                      <a:pt x="90" y="54"/>
                    </a:cubicBezTo>
                    <a:cubicBezTo>
                      <a:pt x="89" y="53"/>
                      <a:pt x="87" y="53"/>
                      <a:pt x="88" y="51"/>
                    </a:cubicBezTo>
                    <a:cubicBezTo>
                      <a:pt x="90" y="49"/>
                      <a:pt x="91" y="47"/>
                      <a:pt x="93" y="47"/>
                    </a:cubicBezTo>
                    <a:cubicBezTo>
                      <a:pt x="96" y="47"/>
                      <a:pt x="98" y="47"/>
                      <a:pt x="100" y="44"/>
                    </a:cubicBezTo>
                    <a:cubicBezTo>
                      <a:pt x="100" y="44"/>
                      <a:pt x="101" y="43"/>
                      <a:pt x="102" y="44"/>
                    </a:cubicBezTo>
                    <a:cubicBezTo>
                      <a:pt x="103" y="45"/>
                      <a:pt x="102" y="46"/>
                      <a:pt x="102" y="46"/>
                    </a:cubicBezTo>
                    <a:cubicBezTo>
                      <a:pt x="102" y="47"/>
                      <a:pt x="101" y="48"/>
                      <a:pt x="101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99" y="50"/>
                      <a:pt x="99" y="52"/>
                      <a:pt x="97" y="53"/>
                    </a:cubicBezTo>
                    <a:cubicBezTo>
                      <a:pt x="96" y="55"/>
                      <a:pt x="96" y="56"/>
                      <a:pt x="97" y="58"/>
                    </a:cubicBezTo>
                    <a:cubicBezTo>
                      <a:pt x="98" y="60"/>
                      <a:pt x="97" y="61"/>
                      <a:pt x="95" y="62"/>
                    </a:cubicBezTo>
                    <a:cubicBezTo>
                      <a:pt x="91" y="62"/>
                      <a:pt x="89" y="65"/>
                      <a:pt x="87" y="67"/>
                    </a:cubicBezTo>
                    <a:cubicBezTo>
                      <a:pt x="84" y="72"/>
                      <a:pt x="83" y="79"/>
                      <a:pt x="86" y="84"/>
                    </a:cubicBezTo>
                    <a:cubicBezTo>
                      <a:pt x="87" y="85"/>
                      <a:pt x="88" y="85"/>
                      <a:pt x="89" y="85"/>
                    </a:cubicBezTo>
                    <a:cubicBezTo>
                      <a:pt x="94" y="85"/>
                      <a:pt x="95" y="85"/>
                      <a:pt x="95" y="90"/>
                    </a:cubicBezTo>
                    <a:cubicBezTo>
                      <a:pt x="98" y="84"/>
                      <a:pt x="99" y="77"/>
                      <a:pt x="103" y="72"/>
                    </a:cubicBezTo>
                    <a:cubicBezTo>
                      <a:pt x="106" y="68"/>
                      <a:pt x="104" y="64"/>
                      <a:pt x="105" y="60"/>
                    </a:cubicBezTo>
                    <a:cubicBezTo>
                      <a:pt x="105" y="59"/>
                      <a:pt x="105" y="59"/>
                      <a:pt x="106" y="59"/>
                    </a:cubicBezTo>
                    <a:cubicBezTo>
                      <a:pt x="108" y="58"/>
                      <a:pt x="109" y="59"/>
                      <a:pt x="109" y="61"/>
                    </a:cubicBezTo>
                    <a:cubicBezTo>
                      <a:pt x="108" y="63"/>
                      <a:pt x="108" y="65"/>
                      <a:pt x="108" y="67"/>
                    </a:cubicBezTo>
                    <a:cubicBezTo>
                      <a:pt x="108" y="71"/>
                      <a:pt x="110" y="72"/>
                      <a:pt x="113" y="70"/>
                    </a:cubicBezTo>
                    <a:cubicBezTo>
                      <a:pt x="116" y="69"/>
                      <a:pt x="117" y="67"/>
                      <a:pt x="118" y="64"/>
                    </a:cubicBezTo>
                    <a:cubicBezTo>
                      <a:pt x="121" y="57"/>
                      <a:pt x="119" y="50"/>
                      <a:pt x="113" y="45"/>
                    </a:cubicBezTo>
                    <a:cubicBezTo>
                      <a:pt x="112" y="45"/>
                      <a:pt x="112" y="44"/>
                      <a:pt x="112" y="43"/>
                    </a:cubicBezTo>
                    <a:cubicBezTo>
                      <a:pt x="117" y="43"/>
                      <a:pt x="121" y="46"/>
                      <a:pt x="122" y="52"/>
                    </a:cubicBezTo>
                    <a:cubicBezTo>
                      <a:pt x="122" y="54"/>
                      <a:pt x="121" y="57"/>
                      <a:pt x="125" y="57"/>
                    </a:cubicBezTo>
                    <a:cubicBezTo>
                      <a:pt x="127" y="57"/>
                      <a:pt x="130" y="54"/>
                      <a:pt x="130" y="51"/>
                    </a:cubicBezTo>
                    <a:cubicBezTo>
                      <a:pt x="130" y="50"/>
                      <a:pt x="130" y="50"/>
                      <a:pt x="131" y="49"/>
                    </a:cubicBezTo>
                    <a:cubicBezTo>
                      <a:pt x="131" y="45"/>
                      <a:pt x="128" y="42"/>
                      <a:pt x="128" y="38"/>
                    </a:cubicBezTo>
                    <a:cubicBezTo>
                      <a:pt x="130" y="37"/>
                      <a:pt x="131" y="39"/>
                      <a:pt x="132" y="40"/>
                    </a:cubicBezTo>
                    <a:cubicBezTo>
                      <a:pt x="137" y="46"/>
                      <a:pt x="136" y="56"/>
                      <a:pt x="130" y="61"/>
                    </a:cubicBezTo>
                    <a:cubicBezTo>
                      <a:pt x="130" y="61"/>
                      <a:pt x="129" y="61"/>
                      <a:pt x="129" y="61"/>
                    </a:cubicBezTo>
                    <a:cubicBezTo>
                      <a:pt x="128" y="63"/>
                      <a:pt x="125" y="63"/>
                      <a:pt x="123" y="65"/>
                    </a:cubicBezTo>
                    <a:cubicBezTo>
                      <a:pt x="125" y="67"/>
                      <a:pt x="126" y="65"/>
                      <a:pt x="128" y="65"/>
                    </a:cubicBezTo>
                    <a:cubicBezTo>
                      <a:pt x="129" y="65"/>
                      <a:pt x="132" y="64"/>
                      <a:pt x="131" y="67"/>
                    </a:cubicBezTo>
                    <a:cubicBezTo>
                      <a:pt x="127" y="71"/>
                      <a:pt x="123" y="72"/>
                      <a:pt x="119" y="74"/>
                    </a:cubicBezTo>
                    <a:cubicBezTo>
                      <a:pt x="116" y="75"/>
                      <a:pt x="112" y="76"/>
                      <a:pt x="109" y="77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5" y="79"/>
                      <a:pt x="103" y="83"/>
                      <a:pt x="102" y="87"/>
                    </a:cubicBezTo>
                    <a:cubicBezTo>
                      <a:pt x="102" y="90"/>
                      <a:pt x="103" y="92"/>
                      <a:pt x="106" y="91"/>
                    </a:cubicBezTo>
                    <a:cubicBezTo>
                      <a:pt x="109" y="91"/>
                      <a:pt x="112" y="89"/>
                      <a:pt x="114" y="88"/>
                    </a:cubicBezTo>
                    <a:cubicBezTo>
                      <a:pt x="117" y="87"/>
                      <a:pt x="120" y="85"/>
                      <a:pt x="123" y="87"/>
                    </a:cubicBezTo>
                    <a:cubicBezTo>
                      <a:pt x="124" y="88"/>
                      <a:pt x="123" y="89"/>
                      <a:pt x="122" y="89"/>
                    </a:cubicBezTo>
                    <a:cubicBezTo>
                      <a:pt x="118" y="91"/>
                      <a:pt x="114" y="93"/>
                      <a:pt x="109" y="94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06" y="95"/>
                      <a:pt x="103" y="96"/>
                      <a:pt x="100" y="96"/>
                    </a:cubicBezTo>
                    <a:cubicBezTo>
                      <a:pt x="96" y="97"/>
                      <a:pt x="94" y="99"/>
                      <a:pt x="92" y="102"/>
                    </a:cubicBezTo>
                    <a:cubicBezTo>
                      <a:pt x="90" y="105"/>
                      <a:pt x="88" y="109"/>
                      <a:pt x="84" y="110"/>
                    </a:cubicBezTo>
                    <a:cubicBezTo>
                      <a:pt x="82" y="105"/>
                      <a:pt x="85" y="102"/>
                      <a:pt x="87" y="98"/>
                    </a:cubicBezTo>
                    <a:cubicBezTo>
                      <a:pt x="88" y="97"/>
                      <a:pt x="90" y="96"/>
                      <a:pt x="90" y="93"/>
                    </a:cubicBezTo>
                    <a:cubicBezTo>
                      <a:pt x="86" y="99"/>
                      <a:pt x="82" y="105"/>
                      <a:pt x="81" y="112"/>
                    </a:cubicBezTo>
                    <a:cubicBezTo>
                      <a:pt x="81" y="114"/>
                      <a:pt x="81" y="116"/>
                      <a:pt x="80" y="117"/>
                    </a:cubicBezTo>
                    <a:cubicBezTo>
                      <a:pt x="77" y="116"/>
                      <a:pt x="78" y="114"/>
                      <a:pt x="78" y="112"/>
                    </a:cubicBezTo>
                    <a:cubicBezTo>
                      <a:pt x="78" y="110"/>
                      <a:pt x="78" y="108"/>
                      <a:pt x="79" y="105"/>
                    </a:cubicBezTo>
                    <a:cubicBezTo>
                      <a:pt x="76" y="106"/>
                      <a:pt x="76" y="107"/>
                      <a:pt x="76" y="109"/>
                    </a:cubicBezTo>
                    <a:cubicBezTo>
                      <a:pt x="77" y="111"/>
                      <a:pt x="77" y="113"/>
                      <a:pt x="77" y="115"/>
                    </a:cubicBezTo>
                    <a:cubicBezTo>
                      <a:pt x="75" y="122"/>
                      <a:pt x="78" y="128"/>
                      <a:pt x="83" y="133"/>
                    </a:cubicBezTo>
                    <a:cubicBezTo>
                      <a:pt x="83" y="134"/>
                      <a:pt x="83" y="133"/>
                      <a:pt x="84" y="133"/>
                    </a:cubicBezTo>
                    <a:cubicBezTo>
                      <a:pt x="86" y="136"/>
                      <a:pt x="86" y="139"/>
                      <a:pt x="86" y="142"/>
                    </a:cubicBezTo>
                    <a:cubicBezTo>
                      <a:pt x="85" y="144"/>
                      <a:pt x="83" y="142"/>
                      <a:pt x="83" y="141"/>
                    </a:cubicBezTo>
                    <a:cubicBezTo>
                      <a:pt x="75" y="131"/>
                      <a:pt x="65" y="122"/>
                      <a:pt x="61" y="109"/>
                    </a:cubicBezTo>
                    <a:cubicBezTo>
                      <a:pt x="60" y="106"/>
                      <a:pt x="60" y="109"/>
                      <a:pt x="59" y="109"/>
                    </a:cubicBezTo>
                    <a:cubicBezTo>
                      <a:pt x="57" y="109"/>
                      <a:pt x="56" y="108"/>
                      <a:pt x="55" y="108"/>
                    </a:cubicBezTo>
                    <a:cubicBezTo>
                      <a:pt x="53" y="109"/>
                      <a:pt x="53" y="111"/>
                      <a:pt x="53" y="112"/>
                    </a:cubicBezTo>
                    <a:cubicBezTo>
                      <a:pt x="53" y="116"/>
                      <a:pt x="53" y="120"/>
                      <a:pt x="52" y="123"/>
                    </a:cubicBezTo>
                    <a:cubicBezTo>
                      <a:pt x="50" y="126"/>
                      <a:pt x="52" y="127"/>
                      <a:pt x="54" y="127"/>
                    </a:cubicBezTo>
                    <a:cubicBezTo>
                      <a:pt x="56" y="127"/>
                      <a:pt x="58" y="126"/>
                      <a:pt x="60" y="126"/>
                    </a:cubicBezTo>
                    <a:cubicBezTo>
                      <a:pt x="62" y="125"/>
                      <a:pt x="65" y="125"/>
                      <a:pt x="65" y="127"/>
                    </a:cubicBezTo>
                    <a:cubicBezTo>
                      <a:pt x="66" y="130"/>
                      <a:pt x="63" y="131"/>
                      <a:pt x="61" y="132"/>
                    </a:cubicBezTo>
                    <a:cubicBezTo>
                      <a:pt x="58" y="132"/>
                      <a:pt x="55" y="133"/>
                      <a:pt x="52" y="135"/>
                    </a:cubicBezTo>
                    <a:cubicBezTo>
                      <a:pt x="50" y="135"/>
                      <a:pt x="48" y="137"/>
                      <a:pt x="47" y="139"/>
                    </a:cubicBezTo>
                    <a:cubicBezTo>
                      <a:pt x="44" y="144"/>
                      <a:pt x="39" y="147"/>
                      <a:pt x="36" y="152"/>
                    </a:cubicBezTo>
                    <a:cubicBezTo>
                      <a:pt x="37" y="152"/>
                      <a:pt x="38" y="151"/>
                      <a:pt x="38" y="152"/>
                    </a:cubicBezTo>
                    <a:cubicBezTo>
                      <a:pt x="43" y="153"/>
                      <a:pt x="43" y="153"/>
                      <a:pt x="49" y="152"/>
                    </a:cubicBezTo>
                    <a:cubicBezTo>
                      <a:pt x="49" y="152"/>
                      <a:pt x="49" y="152"/>
                      <a:pt x="49" y="152"/>
                    </a:cubicBezTo>
                    <a:cubicBezTo>
                      <a:pt x="47" y="151"/>
                      <a:pt x="44" y="152"/>
                      <a:pt x="42" y="152"/>
                    </a:cubicBezTo>
                    <a:cubicBezTo>
                      <a:pt x="41" y="152"/>
                      <a:pt x="39" y="152"/>
                      <a:pt x="39" y="150"/>
                    </a:cubicBezTo>
                    <a:cubicBezTo>
                      <a:pt x="39" y="149"/>
                      <a:pt x="40" y="148"/>
                      <a:pt x="41" y="147"/>
                    </a:cubicBezTo>
                    <a:cubicBezTo>
                      <a:pt x="42" y="147"/>
                      <a:pt x="43" y="147"/>
                      <a:pt x="44" y="146"/>
                    </a:cubicBezTo>
                    <a:cubicBezTo>
                      <a:pt x="48" y="146"/>
                      <a:pt x="48" y="146"/>
                      <a:pt x="47" y="142"/>
                    </a:cubicBezTo>
                    <a:cubicBezTo>
                      <a:pt x="46" y="139"/>
                      <a:pt x="47" y="138"/>
                      <a:pt x="50" y="138"/>
                    </a:cubicBezTo>
                    <a:cubicBezTo>
                      <a:pt x="51" y="140"/>
                      <a:pt x="52" y="141"/>
                      <a:pt x="54" y="142"/>
                    </a:cubicBezTo>
                    <a:cubicBezTo>
                      <a:pt x="55" y="143"/>
                      <a:pt x="55" y="144"/>
                      <a:pt x="56" y="144"/>
                    </a:cubicBezTo>
                    <a:cubicBezTo>
                      <a:pt x="58" y="147"/>
                      <a:pt x="59" y="147"/>
                      <a:pt x="61" y="144"/>
                    </a:cubicBezTo>
                    <a:cubicBezTo>
                      <a:pt x="62" y="141"/>
                      <a:pt x="64" y="142"/>
                      <a:pt x="65" y="145"/>
                    </a:cubicBezTo>
                    <a:cubicBezTo>
                      <a:pt x="66" y="146"/>
                      <a:pt x="67" y="148"/>
                      <a:pt x="67" y="150"/>
                    </a:cubicBezTo>
                    <a:cubicBezTo>
                      <a:pt x="67" y="154"/>
                      <a:pt x="69" y="158"/>
                      <a:pt x="72" y="161"/>
                    </a:cubicBezTo>
                    <a:cubicBezTo>
                      <a:pt x="75" y="166"/>
                      <a:pt x="78" y="172"/>
                      <a:pt x="83" y="176"/>
                    </a:cubicBezTo>
                    <a:cubicBezTo>
                      <a:pt x="84" y="177"/>
                      <a:pt x="86" y="178"/>
                      <a:pt x="87" y="180"/>
                    </a:cubicBezTo>
                    <a:cubicBezTo>
                      <a:pt x="88" y="182"/>
                      <a:pt x="89" y="184"/>
                      <a:pt x="88" y="186"/>
                    </a:cubicBezTo>
                    <a:cubicBezTo>
                      <a:pt x="86" y="186"/>
                      <a:pt x="85" y="185"/>
                      <a:pt x="84" y="184"/>
                    </a:cubicBezTo>
                    <a:cubicBezTo>
                      <a:pt x="80" y="181"/>
                      <a:pt x="75" y="177"/>
                      <a:pt x="73" y="172"/>
                    </a:cubicBezTo>
                    <a:cubicBezTo>
                      <a:pt x="71" y="169"/>
                      <a:pt x="69" y="168"/>
                      <a:pt x="66" y="169"/>
                    </a:cubicBezTo>
                    <a:cubicBezTo>
                      <a:pt x="60" y="170"/>
                      <a:pt x="55" y="169"/>
                      <a:pt x="49" y="169"/>
                    </a:cubicBezTo>
                    <a:cubicBezTo>
                      <a:pt x="47" y="170"/>
                      <a:pt x="46" y="169"/>
                      <a:pt x="44" y="168"/>
                    </a:cubicBezTo>
                    <a:cubicBezTo>
                      <a:pt x="44" y="165"/>
                      <a:pt x="47" y="164"/>
                      <a:pt x="49" y="164"/>
                    </a:cubicBezTo>
                    <a:cubicBezTo>
                      <a:pt x="50" y="164"/>
                      <a:pt x="52" y="165"/>
                      <a:pt x="54" y="165"/>
                    </a:cubicBezTo>
                    <a:cubicBezTo>
                      <a:pt x="57" y="166"/>
                      <a:pt x="61" y="166"/>
                      <a:pt x="63" y="163"/>
                    </a:cubicBezTo>
                    <a:cubicBezTo>
                      <a:pt x="64" y="162"/>
                      <a:pt x="65" y="162"/>
                      <a:pt x="66" y="162"/>
                    </a:cubicBezTo>
                    <a:cubicBezTo>
                      <a:pt x="65" y="162"/>
                      <a:pt x="65" y="162"/>
                      <a:pt x="64" y="161"/>
                    </a:cubicBezTo>
                    <a:cubicBezTo>
                      <a:pt x="58" y="156"/>
                      <a:pt x="53" y="154"/>
                      <a:pt x="45" y="158"/>
                    </a:cubicBezTo>
                    <a:cubicBezTo>
                      <a:pt x="43" y="159"/>
                      <a:pt x="40" y="159"/>
                      <a:pt x="37" y="159"/>
                    </a:cubicBezTo>
                    <a:cubicBezTo>
                      <a:pt x="34" y="159"/>
                      <a:pt x="33" y="161"/>
                      <a:pt x="32" y="163"/>
                    </a:cubicBezTo>
                    <a:cubicBezTo>
                      <a:pt x="30" y="170"/>
                      <a:pt x="27" y="177"/>
                      <a:pt x="22" y="182"/>
                    </a:cubicBezTo>
                    <a:cubicBezTo>
                      <a:pt x="22" y="183"/>
                      <a:pt x="21" y="185"/>
                      <a:pt x="19" y="185"/>
                    </a:cubicBezTo>
                    <a:cubicBezTo>
                      <a:pt x="17" y="184"/>
                      <a:pt x="17" y="182"/>
                      <a:pt x="17" y="179"/>
                    </a:cubicBezTo>
                    <a:cubicBezTo>
                      <a:pt x="18" y="176"/>
                      <a:pt x="21" y="175"/>
                      <a:pt x="22" y="171"/>
                    </a:cubicBezTo>
                    <a:cubicBezTo>
                      <a:pt x="27" y="164"/>
                      <a:pt x="28" y="156"/>
                      <a:pt x="32" y="149"/>
                    </a:cubicBezTo>
                    <a:cubicBezTo>
                      <a:pt x="33" y="146"/>
                      <a:pt x="32" y="143"/>
                      <a:pt x="31" y="140"/>
                    </a:cubicBezTo>
                    <a:cubicBezTo>
                      <a:pt x="31" y="138"/>
                      <a:pt x="30" y="135"/>
                      <a:pt x="30" y="133"/>
                    </a:cubicBezTo>
                    <a:cubicBezTo>
                      <a:pt x="31" y="131"/>
                      <a:pt x="31" y="130"/>
                      <a:pt x="32" y="129"/>
                    </a:cubicBezTo>
                    <a:cubicBezTo>
                      <a:pt x="34" y="129"/>
                      <a:pt x="35" y="130"/>
                      <a:pt x="36" y="131"/>
                    </a:cubicBezTo>
                    <a:cubicBezTo>
                      <a:pt x="37" y="133"/>
                      <a:pt x="37" y="135"/>
                      <a:pt x="39" y="137"/>
                    </a:cubicBezTo>
                    <a:cubicBezTo>
                      <a:pt x="41" y="132"/>
                      <a:pt x="39" y="127"/>
                      <a:pt x="34" y="124"/>
                    </a:cubicBezTo>
                    <a:cubicBezTo>
                      <a:pt x="32" y="123"/>
                      <a:pt x="31" y="123"/>
                      <a:pt x="30" y="122"/>
                    </a:cubicBezTo>
                    <a:cubicBezTo>
                      <a:pt x="28" y="120"/>
                      <a:pt x="28" y="119"/>
                      <a:pt x="29" y="117"/>
                    </a:cubicBezTo>
                    <a:cubicBezTo>
                      <a:pt x="30" y="116"/>
                      <a:pt x="31" y="116"/>
                      <a:pt x="33" y="116"/>
                    </a:cubicBezTo>
                    <a:cubicBezTo>
                      <a:pt x="36" y="117"/>
                      <a:pt x="39" y="119"/>
                      <a:pt x="41" y="121"/>
                    </a:cubicBezTo>
                    <a:cubicBezTo>
                      <a:pt x="44" y="123"/>
                      <a:pt x="44" y="123"/>
                      <a:pt x="46" y="120"/>
                    </a:cubicBezTo>
                    <a:cubicBezTo>
                      <a:pt x="47" y="117"/>
                      <a:pt x="48" y="114"/>
                      <a:pt x="48" y="111"/>
                    </a:cubicBezTo>
                    <a:cubicBezTo>
                      <a:pt x="48" y="107"/>
                      <a:pt x="49" y="104"/>
                      <a:pt x="49" y="100"/>
                    </a:cubicBezTo>
                    <a:cubicBezTo>
                      <a:pt x="50" y="99"/>
                      <a:pt x="50" y="98"/>
                      <a:pt x="48" y="98"/>
                    </a:cubicBezTo>
                    <a:cubicBezTo>
                      <a:pt x="45" y="99"/>
                      <a:pt x="42" y="97"/>
                      <a:pt x="40" y="99"/>
                    </a:cubicBezTo>
                    <a:cubicBezTo>
                      <a:pt x="34" y="99"/>
                      <a:pt x="28" y="100"/>
                      <a:pt x="24" y="94"/>
                    </a:cubicBezTo>
                    <a:cubicBezTo>
                      <a:pt x="23" y="93"/>
                      <a:pt x="23" y="92"/>
                      <a:pt x="22" y="91"/>
                    </a:cubicBezTo>
                    <a:cubicBezTo>
                      <a:pt x="22" y="90"/>
                      <a:pt x="22" y="89"/>
                      <a:pt x="23" y="88"/>
                    </a:cubicBezTo>
                    <a:cubicBezTo>
                      <a:pt x="24" y="87"/>
                      <a:pt x="25" y="88"/>
                      <a:pt x="26" y="89"/>
                    </a:cubicBezTo>
                    <a:cubicBezTo>
                      <a:pt x="27" y="90"/>
                      <a:pt x="28" y="91"/>
                      <a:pt x="30" y="92"/>
                    </a:cubicBezTo>
                    <a:cubicBezTo>
                      <a:pt x="34" y="95"/>
                      <a:pt x="39" y="93"/>
                      <a:pt x="43" y="91"/>
                    </a:cubicBezTo>
                    <a:cubicBezTo>
                      <a:pt x="42" y="90"/>
                      <a:pt x="40" y="89"/>
                      <a:pt x="39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5" y="85"/>
                      <a:pt x="31" y="83"/>
                      <a:pt x="28" y="81"/>
                    </a:cubicBezTo>
                    <a:cubicBezTo>
                      <a:pt x="26" y="79"/>
                      <a:pt x="24" y="80"/>
                      <a:pt x="23" y="82"/>
                    </a:cubicBezTo>
                    <a:cubicBezTo>
                      <a:pt x="21" y="86"/>
                      <a:pt x="20" y="89"/>
                      <a:pt x="21" y="93"/>
                    </a:cubicBezTo>
                    <a:cubicBezTo>
                      <a:pt x="22" y="100"/>
                      <a:pt x="20" y="107"/>
                      <a:pt x="17" y="113"/>
                    </a:cubicBezTo>
                    <a:cubicBezTo>
                      <a:pt x="17" y="114"/>
                      <a:pt x="16" y="114"/>
                      <a:pt x="16" y="115"/>
                    </a:cubicBezTo>
                    <a:cubicBezTo>
                      <a:pt x="14" y="115"/>
                      <a:pt x="13" y="115"/>
                      <a:pt x="12" y="117"/>
                    </a:cubicBezTo>
                    <a:cubicBezTo>
                      <a:pt x="12" y="118"/>
                      <a:pt x="11" y="120"/>
                      <a:pt x="9" y="118"/>
                    </a:cubicBezTo>
                    <a:cubicBezTo>
                      <a:pt x="4" y="105"/>
                      <a:pt x="0" y="92"/>
                      <a:pt x="1" y="79"/>
                    </a:cubicBezTo>
                    <a:cubicBezTo>
                      <a:pt x="2" y="75"/>
                      <a:pt x="0" y="72"/>
                      <a:pt x="0" y="69"/>
                    </a:cubicBezTo>
                    <a:cubicBezTo>
                      <a:pt x="1" y="67"/>
                      <a:pt x="1" y="65"/>
                      <a:pt x="2" y="65"/>
                    </a:cubicBezTo>
                    <a:cubicBezTo>
                      <a:pt x="4" y="65"/>
                      <a:pt x="5" y="66"/>
                      <a:pt x="6" y="68"/>
                    </a:cubicBezTo>
                    <a:cubicBezTo>
                      <a:pt x="7" y="69"/>
                      <a:pt x="7" y="71"/>
                      <a:pt x="7" y="73"/>
                    </a:cubicBezTo>
                    <a:cubicBezTo>
                      <a:pt x="6" y="81"/>
                      <a:pt x="6" y="89"/>
                      <a:pt x="8" y="96"/>
                    </a:cubicBezTo>
                    <a:cubicBezTo>
                      <a:pt x="9" y="99"/>
                      <a:pt x="10" y="100"/>
                      <a:pt x="12" y="100"/>
                    </a:cubicBezTo>
                    <a:cubicBezTo>
                      <a:pt x="15" y="99"/>
                      <a:pt x="15" y="97"/>
                      <a:pt x="14" y="96"/>
                    </a:cubicBezTo>
                    <a:cubicBezTo>
                      <a:pt x="13" y="89"/>
                      <a:pt x="15" y="82"/>
                      <a:pt x="17" y="75"/>
                    </a:cubicBezTo>
                    <a:cubicBezTo>
                      <a:pt x="17" y="72"/>
                      <a:pt x="17" y="69"/>
                      <a:pt x="17" y="66"/>
                    </a:cubicBezTo>
                    <a:cubicBezTo>
                      <a:pt x="19" y="66"/>
                      <a:pt x="19" y="64"/>
                      <a:pt x="20" y="63"/>
                    </a:cubicBezTo>
                    <a:cubicBezTo>
                      <a:pt x="21" y="61"/>
                      <a:pt x="22" y="62"/>
                      <a:pt x="23" y="63"/>
                    </a:cubicBezTo>
                    <a:cubicBezTo>
                      <a:pt x="23" y="64"/>
                      <a:pt x="24" y="65"/>
                      <a:pt x="24" y="66"/>
                    </a:cubicBezTo>
                    <a:cubicBezTo>
                      <a:pt x="25" y="69"/>
                      <a:pt x="26" y="67"/>
                      <a:pt x="27" y="66"/>
                    </a:cubicBezTo>
                    <a:cubicBezTo>
                      <a:pt x="25" y="66"/>
                      <a:pt x="21" y="62"/>
                      <a:pt x="22" y="61"/>
                    </a:cubicBezTo>
                    <a:cubicBezTo>
                      <a:pt x="22" y="58"/>
                      <a:pt x="24" y="61"/>
                      <a:pt x="25" y="60"/>
                    </a:cubicBezTo>
                    <a:cubicBezTo>
                      <a:pt x="29" y="64"/>
                      <a:pt x="30" y="64"/>
                      <a:pt x="32" y="59"/>
                    </a:cubicBezTo>
                    <a:cubicBezTo>
                      <a:pt x="33" y="57"/>
                      <a:pt x="34" y="55"/>
                      <a:pt x="34" y="53"/>
                    </a:cubicBezTo>
                    <a:cubicBezTo>
                      <a:pt x="33" y="46"/>
                      <a:pt x="37" y="41"/>
                      <a:pt x="41" y="36"/>
                    </a:cubicBezTo>
                    <a:cubicBezTo>
                      <a:pt x="48" y="28"/>
                      <a:pt x="48" y="19"/>
                      <a:pt x="40" y="11"/>
                    </a:cubicBezTo>
                    <a:cubicBezTo>
                      <a:pt x="39" y="10"/>
                      <a:pt x="38" y="9"/>
                      <a:pt x="37" y="7"/>
                    </a:cubicBezTo>
                    <a:cubicBezTo>
                      <a:pt x="38" y="4"/>
                      <a:pt x="40" y="3"/>
                      <a:pt x="43" y="5"/>
                    </a:cubicBezTo>
                    <a:cubicBezTo>
                      <a:pt x="47" y="7"/>
                      <a:pt x="50" y="10"/>
                      <a:pt x="50" y="15"/>
                    </a:cubicBezTo>
                    <a:cubicBezTo>
                      <a:pt x="53" y="26"/>
                      <a:pt x="52" y="36"/>
                      <a:pt x="42" y="44"/>
                    </a:cubicBezTo>
                    <a:cubicBezTo>
                      <a:pt x="42" y="44"/>
                      <a:pt x="41" y="45"/>
                      <a:pt x="41" y="46"/>
                    </a:cubicBezTo>
                    <a:cubicBezTo>
                      <a:pt x="41" y="47"/>
                      <a:pt x="40" y="48"/>
                      <a:pt x="41" y="49"/>
                    </a:cubicBezTo>
                    <a:cubicBezTo>
                      <a:pt x="42" y="50"/>
                      <a:pt x="43" y="49"/>
                      <a:pt x="44" y="48"/>
                    </a:cubicBezTo>
                    <a:cubicBezTo>
                      <a:pt x="45" y="47"/>
                      <a:pt x="46" y="46"/>
                      <a:pt x="48" y="45"/>
                    </a:cubicBezTo>
                    <a:cubicBezTo>
                      <a:pt x="49" y="43"/>
                      <a:pt x="50" y="42"/>
                      <a:pt x="52" y="43"/>
                    </a:cubicBezTo>
                    <a:cubicBezTo>
                      <a:pt x="54" y="45"/>
                      <a:pt x="52" y="46"/>
                      <a:pt x="52" y="48"/>
                    </a:cubicBezTo>
                    <a:cubicBezTo>
                      <a:pt x="49" y="53"/>
                      <a:pt x="45" y="56"/>
                      <a:pt x="42" y="60"/>
                    </a:cubicBezTo>
                    <a:cubicBezTo>
                      <a:pt x="40" y="63"/>
                      <a:pt x="38" y="65"/>
                      <a:pt x="36" y="67"/>
                    </a:cubicBezTo>
                    <a:cubicBezTo>
                      <a:pt x="33" y="68"/>
                      <a:pt x="32" y="71"/>
                      <a:pt x="30" y="72"/>
                    </a:cubicBezTo>
                    <a:cubicBezTo>
                      <a:pt x="30" y="73"/>
                      <a:pt x="28" y="74"/>
                      <a:pt x="29" y="75"/>
                    </a:cubicBezTo>
                    <a:cubicBezTo>
                      <a:pt x="30" y="77"/>
                      <a:pt x="31" y="77"/>
                      <a:pt x="33" y="78"/>
                    </a:cubicBezTo>
                    <a:cubicBezTo>
                      <a:pt x="35" y="78"/>
                      <a:pt x="35" y="76"/>
                      <a:pt x="35" y="75"/>
                    </a:cubicBezTo>
                    <a:cubicBezTo>
                      <a:pt x="35" y="73"/>
                      <a:pt x="37" y="73"/>
                      <a:pt x="38" y="73"/>
                    </a:cubicBezTo>
                    <a:cubicBezTo>
                      <a:pt x="40" y="74"/>
                      <a:pt x="40" y="75"/>
                      <a:pt x="41" y="76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2" y="82"/>
                      <a:pt x="44" y="84"/>
                      <a:pt x="48" y="86"/>
                    </a:cubicBezTo>
                    <a:cubicBezTo>
                      <a:pt x="49" y="86"/>
                      <a:pt x="50" y="87"/>
                      <a:pt x="51" y="86"/>
                    </a:cubicBezTo>
                    <a:cubicBezTo>
                      <a:pt x="52" y="85"/>
                      <a:pt x="52" y="84"/>
                      <a:pt x="52" y="83"/>
                    </a:cubicBezTo>
                    <a:cubicBezTo>
                      <a:pt x="51" y="81"/>
                      <a:pt x="51" y="79"/>
                      <a:pt x="50" y="77"/>
                    </a:cubicBezTo>
                    <a:cubicBezTo>
                      <a:pt x="50" y="75"/>
                      <a:pt x="50" y="73"/>
                      <a:pt x="53" y="72"/>
                    </a:cubicBezTo>
                    <a:cubicBezTo>
                      <a:pt x="55" y="72"/>
                      <a:pt x="55" y="74"/>
                      <a:pt x="55" y="76"/>
                    </a:cubicBezTo>
                    <a:cubicBezTo>
                      <a:pt x="56" y="80"/>
                      <a:pt x="56" y="83"/>
                      <a:pt x="57" y="87"/>
                    </a:cubicBezTo>
                    <a:cubicBezTo>
                      <a:pt x="58" y="89"/>
                      <a:pt x="59" y="90"/>
                      <a:pt x="61" y="90"/>
                    </a:cubicBezTo>
                    <a:cubicBezTo>
                      <a:pt x="64" y="90"/>
                      <a:pt x="65" y="92"/>
                      <a:pt x="63" y="94"/>
                    </a:cubicBezTo>
                    <a:cubicBezTo>
                      <a:pt x="63" y="96"/>
                      <a:pt x="63" y="98"/>
                      <a:pt x="64" y="99"/>
                    </a:cubicBezTo>
                    <a:cubicBezTo>
                      <a:pt x="65" y="100"/>
                      <a:pt x="66" y="101"/>
                      <a:pt x="68" y="100"/>
                    </a:cubicBezTo>
                    <a:cubicBezTo>
                      <a:pt x="69" y="100"/>
                      <a:pt x="69" y="98"/>
                      <a:pt x="68" y="97"/>
                    </a:cubicBezTo>
                    <a:cubicBezTo>
                      <a:pt x="67" y="93"/>
                      <a:pt x="66" y="89"/>
                      <a:pt x="65" y="85"/>
                    </a:cubicBezTo>
                    <a:cubicBezTo>
                      <a:pt x="65" y="83"/>
                      <a:pt x="64" y="80"/>
                      <a:pt x="67" y="79"/>
                    </a:cubicBezTo>
                    <a:cubicBezTo>
                      <a:pt x="69" y="79"/>
                      <a:pt x="69" y="82"/>
                      <a:pt x="70" y="84"/>
                    </a:cubicBezTo>
                    <a:cubicBezTo>
                      <a:pt x="70" y="89"/>
                      <a:pt x="73" y="94"/>
                      <a:pt x="74" y="99"/>
                    </a:cubicBezTo>
                    <a:cubicBezTo>
                      <a:pt x="74" y="100"/>
                      <a:pt x="75" y="101"/>
                      <a:pt x="76" y="101"/>
                    </a:cubicBezTo>
                    <a:close/>
                  </a:path>
                </a:pathLst>
              </a:custGeom>
              <a:solidFill>
                <a:srgbClr val="D99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3" name="Freeform 14">
                <a:extLst>
                  <a:ext uri="{FF2B5EF4-FFF2-40B4-BE49-F238E27FC236}">
                    <a16:creationId xmlns:a16="http://schemas.microsoft.com/office/drawing/2014/main" id="{D0D773D5-2EFA-5065-E8CB-BBD3F55D8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" y="1473"/>
                <a:ext cx="226" cy="313"/>
              </a:xfrm>
              <a:custGeom>
                <a:avLst/>
                <a:gdLst>
                  <a:gd name="T0" fmla="*/ 93 w 145"/>
                  <a:gd name="T1" fmla="*/ 103 h 200"/>
                  <a:gd name="T2" fmla="*/ 106 w 145"/>
                  <a:gd name="T3" fmla="*/ 85 h 200"/>
                  <a:gd name="T4" fmla="*/ 110 w 145"/>
                  <a:gd name="T5" fmla="*/ 127 h 200"/>
                  <a:gd name="T6" fmla="*/ 139 w 145"/>
                  <a:gd name="T7" fmla="*/ 188 h 200"/>
                  <a:gd name="T8" fmla="*/ 132 w 145"/>
                  <a:gd name="T9" fmla="*/ 197 h 200"/>
                  <a:gd name="T10" fmla="*/ 87 w 145"/>
                  <a:gd name="T11" fmla="*/ 181 h 200"/>
                  <a:gd name="T12" fmla="*/ 87 w 145"/>
                  <a:gd name="T13" fmla="*/ 177 h 200"/>
                  <a:gd name="T14" fmla="*/ 37 w 145"/>
                  <a:gd name="T15" fmla="*/ 157 h 200"/>
                  <a:gd name="T16" fmla="*/ 46 w 145"/>
                  <a:gd name="T17" fmla="*/ 160 h 200"/>
                  <a:gd name="T18" fmla="*/ 74 w 145"/>
                  <a:gd name="T19" fmla="*/ 161 h 200"/>
                  <a:gd name="T20" fmla="*/ 76 w 145"/>
                  <a:gd name="T21" fmla="*/ 151 h 200"/>
                  <a:gd name="T22" fmla="*/ 114 w 145"/>
                  <a:gd name="T23" fmla="*/ 181 h 200"/>
                  <a:gd name="T24" fmla="*/ 111 w 145"/>
                  <a:gd name="T25" fmla="*/ 150 h 200"/>
                  <a:gd name="T26" fmla="*/ 97 w 145"/>
                  <a:gd name="T27" fmla="*/ 143 h 200"/>
                  <a:gd name="T28" fmla="*/ 83 w 145"/>
                  <a:gd name="T29" fmla="*/ 138 h 200"/>
                  <a:gd name="T30" fmla="*/ 93 w 145"/>
                  <a:gd name="T31" fmla="*/ 129 h 200"/>
                  <a:gd name="T32" fmla="*/ 107 w 145"/>
                  <a:gd name="T33" fmla="*/ 140 h 200"/>
                  <a:gd name="T34" fmla="*/ 80 w 145"/>
                  <a:gd name="T35" fmla="*/ 113 h 200"/>
                  <a:gd name="T36" fmla="*/ 59 w 145"/>
                  <a:gd name="T37" fmla="*/ 118 h 200"/>
                  <a:gd name="T38" fmla="*/ 45 w 145"/>
                  <a:gd name="T39" fmla="*/ 113 h 200"/>
                  <a:gd name="T40" fmla="*/ 50 w 145"/>
                  <a:gd name="T41" fmla="*/ 105 h 200"/>
                  <a:gd name="T42" fmla="*/ 59 w 145"/>
                  <a:gd name="T43" fmla="*/ 105 h 200"/>
                  <a:gd name="T44" fmla="*/ 82 w 145"/>
                  <a:gd name="T45" fmla="*/ 107 h 200"/>
                  <a:gd name="T46" fmla="*/ 46 w 145"/>
                  <a:gd name="T47" fmla="*/ 89 h 200"/>
                  <a:gd name="T48" fmla="*/ 23 w 145"/>
                  <a:gd name="T49" fmla="*/ 103 h 200"/>
                  <a:gd name="T50" fmla="*/ 18 w 145"/>
                  <a:gd name="T51" fmla="*/ 94 h 200"/>
                  <a:gd name="T52" fmla="*/ 6 w 145"/>
                  <a:gd name="T53" fmla="*/ 94 h 200"/>
                  <a:gd name="T54" fmla="*/ 30 w 145"/>
                  <a:gd name="T55" fmla="*/ 87 h 200"/>
                  <a:gd name="T56" fmla="*/ 41 w 145"/>
                  <a:gd name="T57" fmla="*/ 86 h 200"/>
                  <a:gd name="T58" fmla="*/ 23 w 145"/>
                  <a:gd name="T59" fmla="*/ 76 h 200"/>
                  <a:gd name="T60" fmla="*/ 17 w 145"/>
                  <a:gd name="T61" fmla="*/ 72 h 200"/>
                  <a:gd name="T62" fmla="*/ 5 w 145"/>
                  <a:gd name="T63" fmla="*/ 67 h 200"/>
                  <a:gd name="T64" fmla="*/ 19 w 145"/>
                  <a:gd name="T65" fmla="*/ 63 h 200"/>
                  <a:gd name="T66" fmla="*/ 31 w 145"/>
                  <a:gd name="T67" fmla="*/ 71 h 200"/>
                  <a:gd name="T68" fmla="*/ 31 w 145"/>
                  <a:gd name="T69" fmla="*/ 60 h 200"/>
                  <a:gd name="T70" fmla="*/ 25 w 145"/>
                  <a:gd name="T71" fmla="*/ 50 h 200"/>
                  <a:gd name="T72" fmla="*/ 56 w 145"/>
                  <a:gd name="T73" fmla="*/ 74 h 200"/>
                  <a:gd name="T74" fmla="*/ 51 w 145"/>
                  <a:gd name="T75" fmla="*/ 49 h 200"/>
                  <a:gd name="T76" fmla="*/ 58 w 145"/>
                  <a:gd name="T77" fmla="*/ 64 h 200"/>
                  <a:gd name="T78" fmla="*/ 53 w 145"/>
                  <a:gd name="T79" fmla="*/ 53 h 200"/>
                  <a:gd name="T80" fmla="*/ 65 w 145"/>
                  <a:gd name="T81" fmla="*/ 76 h 200"/>
                  <a:gd name="T82" fmla="*/ 70 w 145"/>
                  <a:gd name="T83" fmla="*/ 67 h 200"/>
                  <a:gd name="T84" fmla="*/ 62 w 145"/>
                  <a:gd name="T85" fmla="*/ 39 h 200"/>
                  <a:gd name="T86" fmla="*/ 46 w 145"/>
                  <a:gd name="T87" fmla="*/ 38 h 200"/>
                  <a:gd name="T88" fmla="*/ 42 w 145"/>
                  <a:gd name="T89" fmla="*/ 32 h 200"/>
                  <a:gd name="T90" fmla="*/ 37 w 145"/>
                  <a:gd name="T91" fmla="*/ 22 h 200"/>
                  <a:gd name="T92" fmla="*/ 48 w 145"/>
                  <a:gd name="T93" fmla="*/ 25 h 200"/>
                  <a:gd name="T94" fmla="*/ 58 w 145"/>
                  <a:gd name="T95" fmla="*/ 21 h 200"/>
                  <a:gd name="T96" fmla="*/ 66 w 145"/>
                  <a:gd name="T97" fmla="*/ 31 h 200"/>
                  <a:gd name="T98" fmla="*/ 53 w 145"/>
                  <a:gd name="T99" fmla="*/ 8 h 200"/>
                  <a:gd name="T100" fmla="*/ 51 w 145"/>
                  <a:gd name="T101" fmla="*/ 1 h 200"/>
                  <a:gd name="T102" fmla="*/ 75 w 145"/>
                  <a:gd name="T103" fmla="*/ 44 h 200"/>
                  <a:gd name="T104" fmla="*/ 80 w 145"/>
                  <a:gd name="T105" fmla="*/ 32 h 200"/>
                  <a:gd name="T106" fmla="*/ 82 w 145"/>
                  <a:gd name="T107" fmla="*/ 41 h 200"/>
                  <a:gd name="T108" fmla="*/ 88 w 145"/>
                  <a:gd name="T109" fmla="*/ 8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5" h="200">
                    <a:moveTo>
                      <a:pt x="88" y="93"/>
                    </a:moveTo>
                    <a:cubicBezTo>
                      <a:pt x="88" y="95"/>
                      <a:pt x="88" y="97"/>
                      <a:pt x="89" y="99"/>
                    </a:cubicBezTo>
                    <a:cubicBezTo>
                      <a:pt x="91" y="100"/>
                      <a:pt x="92" y="102"/>
                      <a:pt x="93" y="103"/>
                    </a:cubicBezTo>
                    <a:cubicBezTo>
                      <a:pt x="97" y="106"/>
                      <a:pt x="98" y="106"/>
                      <a:pt x="101" y="102"/>
                    </a:cubicBezTo>
                    <a:cubicBezTo>
                      <a:pt x="102" y="99"/>
                      <a:pt x="103" y="97"/>
                      <a:pt x="103" y="94"/>
                    </a:cubicBezTo>
                    <a:cubicBezTo>
                      <a:pt x="104" y="91"/>
                      <a:pt x="104" y="88"/>
                      <a:pt x="106" y="85"/>
                    </a:cubicBezTo>
                    <a:cubicBezTo>
                      <a:pt x="107" y="81"/>
                      <a:pt x="109" y="81"/>
                      <a:pt x="113" y="84"/>
                    </a:cubicBezTo>
                    <a:cubicBezTo>
                      <a:pt x="114" y="91"/>
                      <a:pt x="113" y="99"/>
                      <a:pt x="110" y="106"/>
                    </a:cubicBezTo>
                    <a:cubicBezTo>
                      <a:pt x="107" y="113"/>
                      <a:pt x="107" y="120"/>
                      <a:pt x="110" y="127"/>
                    </a:cubicBezTo>
                    <a:cubicBezTo>
                      <a:pt x="116" y="136"/>
                      <a:pt x="118" y="147"/>
                      <a:pt x="121" y="157"/>
                    </a:cubicBezTo>
                    <a:cubicBezTo>
                      <a:pt x="123" y="161"/>
                      <a:pt x="125" y="165"/>
                      <a:pt x="127" y="169"/>
                    </a:cubicBezTo>
                    <a:cubicBezTo>
                      <a:pt x="131" y="176"/>
                      <a:pt x="135" y="182"/>
                      <a:pt x="139" y="188"/>
                    </a:cubicBezTo>
                    <a:cubicBezTo>
                      <a:pt x="140" y="190"/>
                      <a:pt x="142" y="190"/>
                      <a:pt x="144" y="192"/>
                    </a:cubicBezTo>
                    <a:cubicBezTo>
                      <a:pt x="145" y="199"/>
                      <a:pt x="143" y="200"/>
                      <a:pt x="134" y="199"/>
                    </a:cubicBezTo>
                    <a:cubicBezTo>
                      <a:pt x="133" y="198"/>
                      <a:pt x="133" y="198"/>
                      <a:pt x="132" y="197"/>
                    </a:cubicBezTo>
                    <a:cubicBezTo>
                      <a:pt x="128" y="191"/>
                      <a:pt x="121" y="187"/>
                      <a:pt x="114" y="185"/>
                    </a:cubicBezTo>
                    <a:cubicBezTo>
                      <a:pt x="108" y="183"/>
                      <a:pt x="102" y="182"/>
                      <a:pt x="96" y="180"/>
                    </a:cubicBezTo>
                    <a:cubicBezTo>
                      <a:pt x="93" y="179"/>
                      <a:pt x="90" y="181"/>
                      <a:pt x="87" y="181"/>
                    </a:cubicBezTo>
                    <a:cubicBezTo>
                      <a:pt x="84" y="182"/>
                      <a:pt x="82" y="184"/>
                      <a:pt x="79" y="182"/>
                    </a:cubicBezTo>
                    <a:cubicBezTo>
                      <a:pt x="78" y="179"/>
                      <a:pt x="80" y="179"/>
                      <a:pt x="81" y="179"/>
                    </a:cubicBezTo>
                    <a:cubicBezTo>
                      <a:pt x="83" y="178"/>
                      <a:pt x="85" y="178"/>
                      <a:pt x="87" y="177"/>
                    </a:cubicBezTo>
                    <a:cubicBezTo>
                      <a:pt x="89" y="173"/>
                      <a:pt x="86" y="172"/>
                      <a:pt x="84" y="172"/>
                    </a:cubicBezTo>
                    <a:cubicBezTo>
                      <a:pt x="75" y="171"/>
                      <a:pt x="65" y="167"/>
                      <a:pt x="55" y="167"/>
                    </a:cubicBezTo>
                    <a:cubicBezTo>
                      <a:pt x="48" y="167"/>
                      <a:pt x="41" y="164"/>
                      <a:pt x="37" y="157"/>
                    </a:cubicBezTo>
                    <a:cubicBezTo>
                      <a:pt x="37" y="155"/>
                      <a:pt x="37" y="154"/>
                      <a:pt x="39" y="153"/>
                    </a:cubicBezTo>
                    <a:cubicBezTo>
                      <a:pt x="40" y="153"/>
                      <a:pt x="41" y="154"/>
                      <a:pt x="41" y="155"/>
                    </a:cubicBezTo>
                    <a:cubicBezTo>
                      <a:pt x="43" y="157"/>
                      <a:pt x="44" y="159"/>
                      <a:pt x="46" y="160"/>
                    </a:cubicBezTo>
                    <a:cubicBezTo>
                      <a:pt x="49" y="162"/>
                      <a:pt x="52" y="163"/>
                      <a:pt x="55" y="163"/>
                    </a:cubicBezTo>
                    <a:cubicBezTo>
                      <a:pt x="61" y="163"/>
                      <a:pt x="66" y="162"/>
                      <a:pt x="71" y="164"/>
                    </a:cubicBezTo>
                    <a:cubicBezTo>
                      <a:pt x="74" y="165"/>
                      <a:pt x="74" y="163"/>
                      <a:pt x="74" y="161"/>
                    </a:cubicBezTo>
                    <a:cubicBezTo>
                      <a:pt x="73" y="158"/>
                      <a:pt x="72" y="155"/>
                      <a:pt x="72" y="152"/>
                    </a:cubicBezTo>
                    <a:cubicBezTo>
                      <a:pt x="72" y="151"/>
                      <a:pt x="72" y="149"/>
                      <a:pt x="74" y="149"/>
                    </a:cubicBezTo>
                    <a:cubicBezTo>
                      <a:pt x="76" y="148"/>
                      <a:pt x="76" y="150"/>
                      <a:pt x="76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64"/>
                      <a:pt x="89" y="168"/>
                      <a:pt x="97" y="175"/>
                    </a:cubicBezTo>
                    <a:cubicBezTo>
                      <a:pt x="102" y="179"/>
                      <a:pt x="108" y="179"/>
                      <a:pt x="114" y="181"/>
                    </a:cubicBezTo>
                    <a:cubicBezTo>
                      <a:pt x="116" y="181"/>
                      <a:pt x="117" y="181"/>
                      <a:pt x="119" y="182"/>
                    </a:cubicBezTo>
                    <a:cubicBezTo>
                      <a:pt x="121" y="182"/>
                      <a:pt x="122" y="182"/>
                      <a:pt x="121" y="180"/>
                    </a:cubicBezTo>
                    <a:cubicBezTo>
                      <a:pt x="116" y="170"/>
                      <a:pt x="114" y="160"/>
                      <a:pt x="111" y="150"/>
                    </a:cubicBezTo>
                    <a:cubicBezTo>
                      <a:pt x="109" y="145"/>
                      <a:pt x="105" y="144"/>
                      <a:pt x="100" y="147"/>
                    </a:cubicBezTo>
                    <a:cubicBezTo>
                      <a:pt x="98" y="148"/>
                      <a:pt x="97" y="149"/>
                      <a:pt x="95" y="147"/>
                    </a:cubicBezTo>
                    <a:cubicBezTo>
                      <a:pt x="94" y="145"/>
                      <a:pt x="95" y="144"/>
                      <a:pt x="97" y="143"/>
                    </a:cubicBezTo>
                    <a:cubicBezTo>
                      <a:pt x="99" y="141"/>
                      <a:pt x="98" y="140"/>
                      <a:pt x="96" y="140"/>
                    </a:cubicBezTo>
                    <a:cubicBezTo>
                      <a:pt x="93" y="139"/>
                      <a:pt x="90" y="140"/>
                      <a:pt x="87" y="140"/>
                    </a:cubicBezTo>
                    <a:cubicBezTo>
                      <a:pt x="86" y="140"/>
                      <a:pt x="84" y="140"/>
                      <a:pt x="83" y="138"/>
                    </a:cubicBezTo>
                    <a:cubicBezTo>
                      <a:pt x="82" y="134"/>
                      <a:pt x="85" y="135"/>
                      <a:pt x="87" y="136"/>
                    </a:cubicBezTo>
                    <a:cubicBezTo>
                      <a:pt x="90" y="137"/>
                      <a:pt x="92" y="136"/>
                      <a:pt x="92" y="132"/>
                    </a:cubicBezTo>
                    <a:cubicBezTo>
                      <a:pt x="92" y="131"/>
                      <a:pt x="92" y="130"/>
                      <a:pt x="93" y="129"/>
                    </a:cubicBezTo>
                    <a:cubicBezTo>
                      <a:pt x="94" y="129"/>
                      <a:pt x="96" y="130"/>
                      <a:pt x="96" y="131"/>
                    </a:cubicBezTo>
                    <a:cubicBezTo>
                      <a:pt x="96" y="136"/>
                      <a:pt x="101" y="137"/>
                      <a:pt x="104" y="139"/>
                    </a:cubicBezTo>
                    <a:cubicBezTo>
                      <a:pt x="105" y="140"/>
                      <a:pt x="106" y="140"/>
                      <a:pt x="107" y="140"/>
                    </a:cubicBezTo>
                    <a:cubicBezTo>
                      <a:pt x="107" y="138"/>
                      <a:pt x="106" y="136"/>
                      <a:pt x="105" y="134"/>
                    </a:cubicBezTo>
                    <a:cubicBezTo>
                      <a:pt x="101" y="128"/>
                      <a:pt x="97" y="123"/>
                      <a:pt x="92" y="117"/>
                    </a:cubicBezTo>
                    <a:cubicBezTo>
                      <a:pt x="89" y="113"/>
                      <a:pt x="85" y="112"/>
                      <a:pt x="80" y="113"/>
                    </a:cubicBezTo>
                    <a:cubicBezTo>
                      <a:pt x="77" y="114"/>
                      <a:pt x="74" y="115"/>
                      <a:pt x="71" y="115"/>
                    </a:cubicBezTo>
                    <a:cubicBezTo>
                      <a:pt x="69" y="115"/>
                      <a:pt x="68" y="116"/>
                      <a:pt x="67" y="117"/>
                    </a:cubicBezTo>
                    <a:cubicBezTo>
                      <a:pt x="64" y="119"/>
                      <a:pt x="61" y="120"/>
                      <a:pt x="59" y="118"/>
                    </a:cubicBezTo>
                    <a:cubicBezTo>
                      <a:pt x="59" y="117"/>
                      <a:pt x="59" y="117"/>
                      <a:pt x="59" y="116"/>
                    </a:cubicBezTo>
                    <a:cubicBezTo>
                      <a:pt x="61" y="114"/>
                      <a:pt x="60" y="113"/>
                      <a:pt x="58" y="113"/>
                    </a:cubicBezTo>
                    <a:cubicBezTo>
                      <a:pt x="54" y="113"/>
                      <a:pt x="49" y="113"/>
                      <a:pt x="45" y="113"/>
                    </a:cubicBezTo>
                    <a:cubicBezTo>
                      <a:pt x="42" y="113"/>
                      <a:pt x="38" y="113"/>
                      <a:pt x="36" y="110"/>
                    </a:cubicBezTo>
                    <a:cubicBezTo>
                      <a:pt x="37" y="107"/>
                      <a:pt x="39" y="108"/>
                      <a:pt x="41" y="109"/>
                    </a:cubicBezTo>
                    <a:cubicBezTo>
                      <a:pt x="45" y="109"/>
                      <a:pt x="49" y="110"/>
                      <a:pt x="50" y="105"/>
                    </a:cubicBezTo>
                    <a:cubicBezTo>
                      <a:pt x="51" y="103"/>
                      <a:pt x="53" y="102"/>
                      <a:pt x="55" y="101"/>
                    </a:cubicBezTo>
                    <a:cubicBezTo>
                      <a:pt x="57" y="101"/>
                      <a:pt x="59" y="100"/>
                      <a:pt x="60" y="101"/>
                    </a:cubicBezTo>
                    <a:cubicBezTo>
                      <a:pt x="62" y="103"/>
                      <a:pt x="60" y="104"/>
                      <a:pt x="59" y="105"/>
                    </a:cubicBezTo>
                    <a:cubicBezTo>
                      <a:pt x="58" y="108"/>
                      <a:pt x="59" y="109"/>
                      <a:pt x="61" y="109"/>
                    </a:cubicBezTo>
                    <a:cubicBezTo>
                      <a:pt x="68" y="111"/>
                      <a:pt x="74" y="111"/>
                      <a:pt x="81" y="109"/>
                    </a:cubicBezTo>
                    <a:cubicBezTo>
                      <a:pt x="81" y="108"/>
                      <a:pt x="83" y="108"/>
                      <a:pt x="82" y="107"/>
                    </a:cubicBezTo>
                    <a:cubicBezTo>
                      <a:pt x="76" y="100"/>
                      <a:pt x="73" y="92"/>
                      <a:pt x="65" y="88"/>
                    </a:cubicBezTo>
                    <a:cubicBezTo>
                      <a:pt x="61" y="86"/>
                      <a:pt x="58" y="85"/>
                      <a:pt x="54" y="87"/>
                    </a:cubicBezTo>
                    <a:cubicBezTo>
                      <a:pt x="52" y="88"/>
                      <a:pt x="49" y="88"/>
                      <a:pt x="46" y="89"/>
                    </a:cubicBezTo>
                    <a:cubicBezTo>
                      <a:pt x="38" y="90"/>
                      <a:pt x="31" y="93"/>
                      <a:pt x="26" y="100"/>
                    </a:cubicBezTo>
                    <a:cubicBezTo>
                      <a:pt x="26" y="101"/>
                      <a:pt x="25" y="101"/>
                      <a:pt x="24" y="102"/>
                    </a:cubicBezTo>
                    <a:cubicBezTo>
                      <a:pt x="24" y="102"/>
                      <a:pt x="23" y="103"/>
                      <a:pt x="23" y="103"/>
                    </a:cubicBezTo>
                    <a:cubicBezTo>
                      <a:pt x="22" y="102"/>
                      <a:pt x="22" y="101"/>
                      <a:pt x="22" y="100"/>
                    </a:cubicBezTo>
                    <a:cubicBezTo>
                      <a:pt x="22" y="99"/>
                      <a:pt x="25" y="97"/>
                      <a:pt x="23" y="95"/>
                    </a:cubicBezTo>
                    <a:cubicBezTo>
                      <a:pt x="22" y="94"/>
                      <a:pt x="20" y="95"/>
                      <a:pt x="18" y="94"/>
                    </a:cubicBezTo>
                    <a:cubicBezTo>
                      <a:pt x="14" y="93"/>
                      <a:pt x="11" y="94"/>
                      <a:pt x="8" y="97"/>
                    </a:cubicBezTo>
                    <a:cubicBezTo>
                      <a:pt x="7" y="98"/>
                      <a:pt x="6" y="98"/>
                      <a:pt x="5" y="97"/>
                    </a:cubicBezTo>
                    <a:cubicBezTo>
                      <a:pt x="4" y="96"/>
                      <a:pt x="5" y="95"/>
                      <a:pt x="6" y="94"/>
                    </a:cubicBezTo>
                    <a:cubicBezTo>
                      <a:pt x="7" y="93"/>
                      <a:pt x="9" y="92"/>
                      <a:pt x="10" y="91"/>
                    </a:cubicBezTo>
                    <a:cubicBezTo>
                      <a:pt x="16" y="91"/>
                      <a:pt x="22" y="92"/>
                      <a:pt x="27" y="90"/>
                    </a:cubicBezTo>
                    <a:cubicBezTo>
                      <a:pt x="29" y="90"/>
                      <a:pt x="30" y="90"/>
                      <a:pt x="30" y="87"/>
                    </a:cubicBezTo>
                    <a:cubicBezTo>
                      <a:pt x="29" y="86"/>
                      <a:pt x="29" y="85"/>
                      <a:pt x="30" y="84"/>
                    </a:cubicBezTo>
                    <a:cubicBezTo>
                      <a:pt x="31" y="84"/>
                      <a:pt x="32" y="84"/>
                      <a:pt x="33" y="85"/>
                    </a:cubicBezTo>
                    <a:cubicBezTo>
                      <a:pt x="36" y="86"/>
                      <a:pt x="38" y="87"/>
                      <a:pt x="41" y="86"/>
                    </a:cubicBezTo>
                    <a:cubicBezTo>
                      <a:pt x="45" y="85"/>
                      <a:pt x="49" y="84"/>
                      <a:pt x="53" y="83"/>
                    </a:cubicBezTo>
                    <a:cubicBezTo>
                      <a:pt x="45" y="83"/>
                      <a:pt x="41" y="81"/>
                      <a:pt x="34" y="76"/>
                    </a:cubicBezTo>
                    <a:cubicBezTo>
                      <a:pt x="31" y="73"/>
                      <a:pt x="27" y="74"/>
                      <a:pt x="23" y="76"/>
                    </a:cubicBezTo>
                    <a:cubicBezTo>
                      <a:pt x="22" y="76"/>
                      <a:pt x="22" y="77"/>
                      <a:pt x="21" y="77"/>
                    </a:cubicBezTo>
                    <a:cubicBezTo>
                      <a:pt x="19" y="77"/>
                      <a:pt x="18" y="78"/>
                      <a:pt x="16" y="76"/>
                    </a:cubicBezTo>
                    <a:cubicBezTo>
                      <a:pt x="15" y="75"/>
                      <a:pt x="17" y="74"/>
                      <a:pt x="17" y="72"/>
                    </a:cubicBezTo>
                    <a:cubicBezTo>
                      <a:pt x="13" y="71"/>
                      <a:pt x="8" y="71"/>
                      <a:pt x="4" y="70"/>
                    </a:cubicBezTo>
                    <a:cubicBezTo>
                      <a:pt x="2" y="69"/>
                      <a:pt x="0" y="69"/>
                      <a:pt x="1" y="66"/>
                    </a:cubicBezTo>
                    <a:cubicBezTo>
                      <a:pt x="2" y="66"/>
                      <a:pt x="3" y="66"/>
                      <a:pt x="5" y="67"/>
                    </a:cubicBezTo>
                    <a:cubicBezTo>
                      <a:pt x="7" y="67"/>
                      <a:pt x="9" y="67"/>
                      <a:pt x="11" y="65"/>
                    </a:cubicBezTo>
                    <a:cubicBezTo>
                      <a:pt x="12" y="64"/>
                      <a:pt x="13" y="63"/>
                      <a:pt x="15" y="62"/>
                    </a:cubicBezTo>
                    <a:cubicBezTo>
                      <a:pt x="17" y="62"/>
                      <a:pt x="18" y="61"/>
                      <a:pt x="19" y="63"/>
                    </a:cubicBezTo>
                    <a:cubicBezTo>
                      <a:pt x="20" y="64"/>
                      <a:pt x="18" y="65"/>
                      <a:pt x="18" y="66"/>
                    </a:cubicBezTo>
                    <a:cubicBezTo>
                      <a:pt x="17" y="68"/>
                      <a:pt x="18" y="68"/>
                      <a:pt x="19" y="69"/>
                    </a:cubicBezTo>
                    <a:cubicBezTo>
                      <a:pt x="23" y="71"/>
                      <a:pt x="27" y="71"/>
                      <a:pt x="31" y="71"/>
                    </a:cubicBezTo>
                    <a:cubicBezTo>
                      <a:pt x="33" y="71"/>
                      <a:pt x="36" y="70"/>
                      <a:pt x="38" y="72"/>
                    </a:cubicBezTo>
                    <a:cubicBezTo>
                      <a:pt x="38" y="71"/>
                      <a:pt x="37" y="71"/>
                      <a:pt x="37" y="70"/>
                    </a:cubicBezTo>
                    <a:cubicBezTo>
                      <a:pt x="38" y="65"/>
                      <a:pt x="34" y="63"/>
                      <a:pt x="31" y="60"/>
                    </a:cubicBezTo>
                    <a:cubicBezTo>
                      <a:pt x="29" y="58"/>
                      <a:pt x="27" y="56"/>
                      <a:pt x="24" y="54"/>
                    </a:cubicBezTo>
                    <a:cubicBezTo>
                      <a:pt x="23" y="53"/>
                      <a:pt x="21" y="51"/>
                      <a:pt x="21" y="49"/>
                    </a:cubicBezTo>
                    <a:cubicBezTo>
                      <a:pt x="23" y="47"/>
                      <a:pt x="24" y="49"/>
                      <a:pt x="25" y="50"/>
                    </a:cubicBezTo>
                    <a:cubicBezTo>
                      <a:pt x="32" y="56"/>
                      <a:pt x="40" y="62"/>
                      <a:pt x="45" y="71"/>
                    </a:cubicBezTo>
                    <a:cubicBezTo>
                      <a:pt x="47" y="75"/>
                      <a:pt x="52" y="74"/>
                      <a:pt x="55" y="75"/>
                    </a:cubicBezTo>
                    <a:cubicBezTo>
                      <a:pt x="56" y="76"/>
                      <a:pt x="57" y="75"/>
                      <a:pt x="56" y="74"/>
                    </a:cubicBezTo>
                    <a:cubicBezTo>
                      <a:pt x="55" y="71"/>
                      <a:pt x="55" y="69"/>
                      <a:pt x="52" y="67"/>
                    </a:cubicBezTo>
                    <a:cubicBezTo>
                      <a:pt x="46" y="62"/>
                      <a:pt x="45" y="55"/>
                      <a:pt x="49" y="49"/>
                    </a:cubicBezTo>
                    <a:cubicBezTo>
                      <a:pt x="49" y="48"/>
                      <a:pt x="50" y="48"/>
                      <a:pt x="51" y="49"/>
                    </a:cubicBezTo>
                    <a:cubicBezTo>
                      <a:pt x="51" y="51"/>
                      <a:pt x="51" y="53"/>
                      <a:pt x="51" y="55"/>
                    </a:cubicBezTo>
                    <a:cubicBezTo>
                      <a:pt x="51" y="59"/>
                      <a:pt x="54" y="62"/>
                      <a:pt x="57" y="64"/>
                    </a:cubicBezTo>
                    <a:cubicBezTo>
                      <a:pt x="57" y="64"/>
                      <a:pt x="58" y="65"/>
                      <a:pt x="58" y="64"/>
                    </a:cubicBezTo>
                    <a:cubicBezTo>
                      <a:pt x="59" y="64"/>
                      <a:pt x="59" y="63"/>
                      <a:pt x="59" y="63"/>
                    </a:cubicBezTo>
                    <a:cubicBezTo>
                      <a:pt x="58" y="61"/>
                      <a:pt x="57" y="60"/>
                      <a:pt x="55" y="58"/>
                    </a:cubicBezTo>
                    <a:cubicBezTo>
                      <a:pt x="54" y="57"/>
                      <a:pt x="51" y="55"/>
                      <a:pt x="53" y="53"/>
                    </a:cubicBezTo>
                    <a:cubicBezTo>
                      <a:pt x="54" y="51"/>
                      <a:pt x="57" y="54"/>
                      <a:pt x="58" y="55"/>
                    </a:cubicBezTo>
                    <a:cubicBezTo>
                      <a:pt x="62" y="58"/>
                      <a:pt x="63" y="63"/>
                      <a:pt x="63" y="67"/>
                    </a:cubicBezTo>
                    <a:cubicBezTo>
                      <a:pt x="62" y="71"/>
                      <a:pt x="64" y="73"/>
                      <a:pt x="65" y="76"/>
                    </a:cubicBezTo>
                    <a:cubicBezTo>
                      <a:pt x="65" y="78"/>
                      <a:pt x="67" y="77"/>
                      <a:pt x="68" y="77"/>
                    </a:cubicBezTo>
                    <a:cubicBezTo>
                      <a:pt x="70" y="76"/>
                      <a:pt x="72" y="75"/>
                      <a:pt x="72" y="72"/>
                    </a:cubicBezTo>
                    <a:cubicBezTo>
                      <a:pt x="72" y="70"/>
                      <a:pt x="71" y="69"/>
                      <a:pt x="70" y="67"/>
                    </a:cubicBezTo>
                    <a:cubicBezTo>
                      <a:pt x="67" y="63"/>
                      <a:pt x="66" y="58"/>
                      <a:pt x="66" y="52"/>
                    </a:cubicBezTo>
                    <a:cubicBezTo>
                      <a:pt x="66" y="51"/>
                      <a:pt x="66" y="49"/>
                      <a:pt x="66" y="47"/>
                    </a:cubicBezTo>
                    <a:cubicBezTo>
                      <a:pt x="66" y="43"/>
                      <a:pt x="66" y="40"/>
                      <a:pt x="62" y="39"/>
                    </a:cubicBezTo>
                    <a:cubicBezTo>
                      <a:pt x="60" y="38"/>
                      <a:pt x="59" y="36"/>
                      <a:pt x="58" y="35"/>
                    </a:cubicBezTo>
                    <a:cubicBezTo>
                      <a:pt x="57" y="32"/>
                      <a:pt x="54" y="32"/>
                      <a:pt x="52" y="32"/>
                    </a:cubicBezTo>
                    <a:cubicBezTo>
                      <a:pt x="48" y="32"/>
                      <a:pt x="46" y="34"/>
                      <a:pt x="46" y="38"/>
                    </a:cubicBezTo>
                    <a:cubicBezTo>
                      <a:pt x="46" y="40"/>
                      <a:pt x="46" y="41"/>
                      <a:pt x="46" y="43"/>
                    </a:cubicBezTo>
                    <a:cubicBezTo>
                      <a:pt x="43" y="44"/>
                      <a:pt x="43" y="42"/>
                      <a:pt x="42" y="40"/>
                    </a:cubicBezTo>
                    <a:cubicBezTo>
                      <a:pt x="41" y="37"/>
                      <a:pt x="42" y="34"/>
                      <a:pt x="42" y="32"/>
                    </a:cubicBezTo>
                    <a:cubicBezTo>
                      <a:pt x="43" y="29"/>
                      <a:pt x="42" y="27"/>
                      <a:pt x="39" y="26"/>
                    </a:cubicBezTo>
                    <a:cubicBezTo>
                      <a:pt x="36" y="26"/>
                      <a:pt x="35" y="24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1"/>
                      <a:pt x="40" y="21"/>
                      <a:pt x="42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4" y="23"/>
                      <a:pt x="46" y="24"/>
                      <a:pt x="48" y="25"/>
                    </a:cubicBezTo>
                    <a:cubicBezTo>
                      <a:pt x="51" y="26"/>
                      <a:pt x="53" y="25"/>
                      <a:pt x="53" y="21"/>
                    </a:cubicBezTo>
                    <a:cubicBezTo>
                      <a:pt x="53" y="20"/>
                      <a:pt x="52" y="19"/>
                      <a:pt x="53" y="17"/>
                    </a:cubicBezTo>
                    <a:cubicBezTo>
                      <a:pt x="56" y="17"/>
                      <a:pt x="58" y="19"/>
                      <a:pt x="58" y="21"/>
                    </a:cubicBezTo>
                    <a:cubicBezTo>
                      <a:pt x="57" y="26"/>
                      <a:pt x="60" y="29"/>
                      <a:pt x="62" y="32"/>
                    </a:cubicBezTo>
                    <a:cubicBezTo>
                      <a:pt x="63" y="33"/>
                      <a:pt x="64" y="34"/>
                      <a:pt x="65" y="33"/>
                    </a:cubicBezTo>
                    <a:cubicBezTo>
                      <a:pt x="66" y="33"/>
                      <a:pt x="66" y="32"/>
                      <a:pt x="66" y="31"/>
                    </a:cubicBezTo>
                    <a:cubicBezTo>
                      <a:pt x="65" y="30"/>
                      <a:pt x="65" y="29"/>
                      <a:pt x="66" y="27"/>
                    </a:cubicBezTo>
                    <a:cubicBezTo>
                      <a:pt x="67" y="24"/>
                      <a:pt x="64" y="20"/>
                      <a:pt x="63" y="18"/>
                    </a:cubicBezTo>
                    <a:cubicBezTo>
                      <a:pt x="60" y="14"/>
                      <a:pt x="57" y="10"/>
                      <a:pt x="53" y="8"/>
                    </a:cubicBezTo>
                    <a:cubicBezTo>
                      <a:pt x="51" y="8"/>
                      <a:pt x="49" y="7"/>
                      <a:pt x="48" y="5"/>
                    </a:cubicBezTo>
                    <a:cubicBezTo>
                      <a:pt x="47" y="4"/>
                      <a:pt x="47" y="3"/>
                      <a:pt x="48" y="1"/>
                    </a:cubicBezTo>
                    <a:cubicBezTo>
                      <a:pt x="49" y="0"/>
                      <a:pt x="50" y="0"/>
                      <a:pt x="51" y="1"/>
                    </a:cubicBezTo>
                    <a:cubicBezTo>
                      <a:pt x="55" y="3"/>
                      <a:pt x="58" y="5"/>
                      <a:pt x="61" y="8"/>
                    </a:cubicBezTo>
                    <a:cubicBezTo>
                      <a:pt x="64" y="11"/>
                      <a:pt x="68" y="14"/>
                      <a:pt x="70" y="17"/>
                    </a:cubicBezTo>
                    <a:cubicBezTo>
                      <a:pt x="74" y="26"/>
                      <a:pt x="74" y="35"/>
                      <a:pt x="75" y="44"/>
                    </a:cubicBezTo>
                    <a:cubicBezTo>
                      <a:pt x="75" y="44"/>
                      <a:pt x="75" y="43"/>
                      <a:pt x="75" y="44"/>
                    </a:cubicBezTo>
                    <a:cubicBezTo>
                      <a:pt x="75" y="44"/>
                      <a:pt x="74" y="44"/>
                      <a:pt x="75" y="43"/>
                    </a:cubicBezTo>
                    <a:cubicBezTo>
                      <a:pt x="76" y="39"/>
                      <a:pt x="76" y="35"/>
                      <a:pt x="80" y="32"/>
                    </a:cubicBezTo>
                    <a:cubicBezTo>
                      <a:pt x="81" y="31"/>
                      <a:pt x="81" y="30"/>
                      <a:pt x="81" y="29"/>
                    </a:cubicBezTo>
                    <a:cubicBezTo>
                      <a:pt x="82" y="27"/>
                      <a:pt x="83" y="27"/>
                      <a:pt x="85" y="28"/>
                    </a:cubicBezTo>
                    <a:cubicBezTo>
                      <a:pt x="86" y="33"/>
                      <a:pt x="83" y="37"/>
                      <a:pt x="82" y="41"/>
                    </a:cubicBezTo>
                    <a:cubicBezTo>
                      <a:pt x="81" y="43"/>
                      <a:pt x="80" y="44"/>
                      <a:pt x="79" y="46"/>
                    </a:cubicBezTo>
                    <a:cubicBezTo>
                      <a:pt x="76" y="52"/>
                      <a:pt x="77" y="58"/>
                      <a:pt x="79" y="64"/>
                    </a:cubicBezTo>
                    <a:cubicBezTo>
                      <a:pt x="83" y="71"/>
                      <a:pt x="86" y="78"/>
                      <a:pt x="88" y="86"/>
                    </a:cubicBezTo>
                    <a:cubicBezTo>
                      <a:pt x="88" y="88"/>
                      <a:pt x="88" y="90"/>
                      <a:pt x="88" y="93"/>
                    </a:cubicBezTo>
                    <a:close/>
                  </a:path>
                </a:pathLst>
              </a:custGeom>
              <a:solidFill>
                <a:srgbClr val="E2A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4" name="Freeform 15">
                <a:extLst>
                  <a:ext uri="{FF2B5EF4-FFF2-40B4-BE49-F238E27FC236}">
                    <a16:creationId xmlns:a16="http://schemas.microsoft.com/office/drawing/2014/main" id="{7D88EB50-1B46-17F0-64EA-044FC8730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1430"/>
                <a:ext cx="181" cy="292"/>
              </a:xfrm>
              <a:custGeom>
                <a:avLst/>
                <a:gdLst>
                  <a:gd name="T0" fmla="*/ 16 w 116"/>
                  <a:gd name="T1" fmla="*/ 92 h 187"/>
                  <a:gd name="T2" fmla="*/ 9 w 116"/>
                  <a:gd name="T3" fmla="*/ 67 h 187"/>
                  <a:gd name="T4" fmla="*/ 1 w 116"/>
                  <a:gd name="T5" fmla="*/ 51 h 187"/>
                  <a:gd name="T6" fmla="*/ 18 w 116"/>
                  <a:gd name="T7" fmla="*/ 65 h 187"/>
                  <a:gd name="T8" fmla="*/ 15 w 116"/>
                  <a:gd name="T9" fmla="*/ 49 h 187"/>
                  <a:gd name="T10" fmla="*/ 20 w 116"/>
                  <a:gd name="T11" fmla="*/ 44 h 187"/>
                  <a:gd name="T12" fmla="*/ 4 w 116"/>
                  <a:gd name="T13" fmla="*/ 22 h 187"/>
                  <a:gd name="T14" fmla="*/ 20 w 116"/>
                  <a:gd name="T15" fmla="*/ 29 h 187"/>
                  <a:gd name="T16" fmla="*/ 23 w 116"/>
                  <a:gd name="T17" fmla="*/ 6 h 187"/>
                  <a:gd name="T18" fmla="*/ 30 w 116"/>
                  <a:gd name="T19" fmla="*/ 34 h 187"/>
                  <a:gd name="T20" fmla="*/ 27 w 116"/>
                  <a:gd name="T21" fmla="*/ 57 h 187"/>
                  <a:gd name="T22" fmla="*/ 41 w 116"/>
                  <a:gd name="T23" fmla="*/ 69 h 187"/>
                  <a:gd name="T24" fmla="*/ 40 w 116"/>
                  <a:gd name="T25" fmla="*/ 85 h 187"/>
                  <a:gd name="T26" fmla="*/ 44 w 116"/>
                  <a:gd name="T27" fmla="*/ 97 h 187"/>
                  <a:gd name="T28" fmla="*/ 50 w 116"/>
                  <a:gd name="T29" fmla="*/ 88 h 187"/>
                  <a:gd name="T30" fmla="*/ 57 w 116"/>
                  <a:gd name="T31" fmla="*/ 72 h 187"/>
                  <a:gd name="T32" fmla="*/ 68 w 116"/>
                  <a:gd name="T33" fmla="*/ 68 h 187"/>
                  <a:gd name="T34" fmla="*/ 76 w 116"/>
                  <a:gd name="T35" fmla="*/ 65 h 187"/>
                  <a:gd name="T36" fmla="*/ 50 w 116"/>
                  <a:gd name="T37" fmla="*/ 41 h 187"/>
                  <a:gd name="T38" fmla="*/ 61 w 116"/>
                  <a:gd name="T39" fmla="*/ 41 h 187"/>
                  <a:gd name="T40" fmla="*/ 45 w 116"/>
                  <a:gd name="T41" fmla="*/ 15 h 187"/>
                  <a:gd name="T42" fmla="*/ 57 w 116"/>
                  <a:gd name="T43" fmla="*/ 30 h 187"/>
                  <a:gd name="T44" fmla="*/ 84 w 116"/>
                  <a:gd name="T45" fmla="*/ 56 h 187"/>
                  <a:gd name="T46" fmla="*/ 92 w 116"/>
                  <a:gd name="T47" fmla="*/ 69 h 187"/>
                  <a:gd name="T48" fmla="*/ 103 w 116"/>
                  <a:gd name="T49" fmla="*/ 86 h 187"/>
                  <a:gd name="T50" fmla="*/ 105 w 116"/>
                  <a:gd name="T51" fmla="*/ 55 h 187"/>
                  <a:gd name="T52" fmla="*/ 114 w 116"/>
                  <a:gd name="T53" fmla="*/ 134 h 187"/>
                  <a:gd name="T54" fmla="*/ 89 w 116"/>
                  <a:gd name="T55" fmla="*/ 83 h 187"/>
                  <a:gd name="T56" fmla="*/ 70 w 116"/>
                  <a:gd name="T57" fmla="*/ 83 h 187"/>
                  <a:gd name="T58" fmla="*/ 88 w 116"/>
                  <a:gd name="T59" fmla="*/ 83 h 187"/>
                  <a:gd name="T60" fmla="*/ 75 w 116"/>
                  <a:gd name="T61" fmla="*/ 115 h 187"/>
                  <a:gd name="T62" fmla="*/ 82 w 116"/>
                  <a:gd name="T63" fmla="*/ 116 h 187"/>
                  <a:gd name="T64" fmla="*/ 83 w 116"/>
                  <a:gd name="T65" fmla="*/ 124 h 187"/>
                  <a:gd name="T66" fmla="*/ 104 w 116"/>
                  <a:gd name="T67" fmla="*/ 161 h 187"/>
                  <a:gd name="T68" fmla="*/ 111 w 116"/>
                  <a:gd name="T69" fmla="*/ 169 h 187"/>
                  <a:gd name="T70" fmla="*/ 72 w 116"/>
                  <a:gd name="T71" fmla="*/ 151 h 187"/>
                  <a:gd name="T72" fmla="*/ 62 w 116"/>
                  <a:gd name="T73" fmla="*/ 161 h 187"/>
                  <a:gd name="T74" fmla="*/ 60 w 116"/>
                  <a:gd name="T75" fmla="*/ 167 h 187"/>
                  <a:gd name="T76" fmla="*/ 42 w 116"/>
                  <a:gd name="T77" fmla="*/ 180 h 187"/>
                  <a:gd name="T78" fmla="*/ 56 w 116"/>
                  <a:gd name="T79" fmla="*/ 148 h 187"/>
                  <a:gd name="T80" fmla="*/ 63 w 116"/>
                  <a:gd name="T81" fmla="*/ 144 h 187"/>
                  <a:gd name="T82" fmla="*/ 74 w 116"/>
                  <a:gd name="T83" fmla="*/ 136 h 187"/>
                  <a:gd name="T84" fmla="*/ 82 w 116"/>
                  <a:gd name="T85" fmla="*/ 145 h 187"/>
                  <a:gd name="T86" fmla="*/ 87 w 116"/>
                  <a:gd name="T87" fmla="*/ 144 h 187"/>
                  <a:gd name="T88" fmla="*/ 56 w 116"/>
                  <a:gd name="T89" fmla="*/ 123 h 187"/>
                  <a:gd name="T90" fmla="*/ 59 w 116"/>
                  <a:gd name="T91" fmla="*/ 105 h 187"/>
                  <a:gd name="T92" fmla="*/ 37 w 116"/>
                  <a:gd name="T93" fmla="*/ 144 h 187"/>
                  <a:gd name="T94" fmla="*/ 34 w 116"/>
                  <a:gd name="T95" fmla="*/ 10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6" h="187">
                    <a:moveTo>
                      <a:pt x="34" y="108"/>
                    </a:moveTo>
                    <a:cubicBezTo>
                      <a:pt x="30" y="105"/>
                      <a:pt x="28" y="101"/>
                      <a:pt x="26" y="97"/>
                    </a:cubicBezTo>
                    <a:cubicBezTo>
                      <a:pt x="24" y="94"/>
                      <a:pt x="22" y="93"/>
                      <a:pt x="19" y="96"/>
                    </a:cubicBezTo>
                    <a:cubicBezTo>
                      <a:pt x="16" y="96"/>
                      <a:pt x="16" y="94"/>
                      <a:pt x="16" y="92"/>
                    </a:cubicBezTo>
                    <a:cubicBezTo>
                      <a:pt x="17" y="90"/>
                      <a:pt x="18" y="89"/>
                      <a:pt x="20" y="89"/>
                    </a:cubicBezTo>
                    <a:cubicBezTo>
                      <a:pt x="24" y="89"/>
                      <a:pt x="24" y="87"/>
                      <a:pt x="24" y="85"/>
                    </a:cubicBezTo>
                    <a:cubicBezTo>
                      <a:pt x="24" y="79"/>
                      <a:pt x="25" y="74"/>
                      <a:pt x="19" y="71"/>
                    </a:cubicBezTo>
                    <a:cubicBezTo>
                      <a:pt x="16" y="67"/>
                      <a:pt x="13" y="68"/>
                      <a:pt x="9" y="67"/>
                    </a:cubicBezTo>
                    <a:cubicBezTo>
                      <a:pt x="9" y="67"/>
                      <a:pt x="8" y="67"/>
                      <a:pt x="8" y="66"/>
                    </a:cubicBezTo>
                    <a:cubicBezTo>
                      <a:pt x="9" y="61"/>
                      <a:pt x="5" y="58"/>
                      <a:pt x="2" y="55"/>
                    </a:cubicBezTo>
                    <a:cubicBezTo>
                      <a:pt x="2" y="55"/>
                      <a:pt x="1" y="54"/>
                      <a:pt x="1" y="53"/>
                    </a:cubicBezTo>
                    <a:cubicBezTo>
                      <a:pt x="0" y="53"/>
                      <a:pt x="0" y="52"/>
                      <a:pt x="1" y="51"/>
                    </a:cubicBezTo>
                    <a:cubicBezTo>
                      <a:pt x="1" y="50"/>
                      <a:pt x="2" y="50"/>
                      <a:pt x="3" y="51"/>
                    </a:cubicBezTo>
                    <a:cubicBezTo>
                      <a:pt x="5" y="53"/>
                      <a:pt x="7" y="53"/>
                      <a:pt x="10" y="53"/>
                    </a:cubicBezTo>
                    <a:cubicBezTo>
                      <a:pt x="14" y="53"/>
                      <a:pt x="15" y="55"/>
                      <a:pt x="14" y="59"/>
                    </a:cubicBezTo>
                    <a:cubicBezTo>
                      <a:pt x="13" y="62"/>
                      <a:pt x="16" y="64"/>
                      <a:pt x="18" y="65"/>
                    </a:cubicBezTo>
                    <a:cubicBezTo>
                      <a:pt x="19" y="66"/>
                      <a:pt x="20" y="68"/>
                      <a:pt x="21" y="67"/>
                    </a:cubicBezTo>
                    <a:cubicBezTo>
                      <a:pt x="23" y="66"/>
                      <a:pt x="22" y="65"/>
                      <a:pt x="22" y="63"/>
                    </a:cubicBezTo>
                    <a:cubicBezTo>
                      <a:pt x="22" y="60"/>
                      <a:pt x="20" y="57"/>
                      <a:pt x="18" y="55"/>
                    </a:cubicBezTo>
                    <a:cubicBezTo>
                      <a:pt x="17" y="53"/>
                      <a:pt x="16" y="51"/>
                      <a:pt x="15" y="49"/>
                    </a:cubicBezTo>
                    <a:cubicBezTo>
                      <a:pt x="15" y="48"/>
                      <a:pt x="14" y="47"/>
                      <a:pt x="15" y="46"/>
                    </a:cubicBezTo>
                    <a:cubicBezTo>
                      <a:pt x="16" y="45"/>
                      <a:pt x="17" y="46"/>
                      <a:pt x="18" y="46"/>
                    </a:cubicBezTo>
                    <a:cubicBezTo>
                      <a:pt x="20" y="47"/>
                      <a:pt x="21" y="49"/>
                      <a:pt x="22" y="47"/>
                    </a:cubicBezTo>
                    <a:cubicBezTo>
                      <a:pt x="23" y="46"/>
                      <a:pt x="21" y="45"/>
                      <a:pt x="20" y="44"/>
                    </a:cubicBezTo>
                    <a:cubicBezTo>
                      <a:pt x="19" y="44"/>
                      <a:pt x="17" y="44"/>
                      <a:pt x="17" y="43"/>
                    </a:cubicBezTo>
                    <a:cubicBezTo>
                      <a:pt x="17" y="39"/>
                      <a:pt x="13" y="38"/>
                      <a:pt x="11" y="36"/>
                    </a:cubicBezTo>
                    <a:cubicBezTo>
                      <a:pt x="10" y="35"/>
                      <a:pt x="9" y="34"/>
                      <a:pt x="8" y="33"/>
                    </a:cubicBezTo>
                    <a:cubicBezTo>
                      <a:pt x="5" y="30"/>
                      <a:pt x="4" y="26"/>
                      <a:pt x="4" y="22"/>
                    </a:cubicBezTo>
                    <a:cubicBezTo>
                      <a:pt x="4" y="20"/>
                      <a:pt x="4" y="18"/>
                      <a:pt x="7" y="18"/>
                    </a:cubicBezTo>
                    <a:cubicBezTo>
                      <a:pt x="9" y="18"/>
                      <a:pt x="8" y="20"/>
                      <a:pt x="8" y="21"/>
                    </a:cubicBezTo>
                    <a:cubicBezTo>
                      <a:pt x="8" y="29"/>
                      <a:pt x="14" y="33"/>
                      <a:pt x="21" y="36"/>
                    </a:cubicBezTo>
                    <a:cubicBezTo>
                      <a:pt x="22" y="33"/>
                      <a:pt x="21" y="31"/>
                      <a:pt x="20" y="29"/>
                    </a:cubicBezTo>
                    <a:cubicBezTo>
                      <a:pt x="20" y="25"/>
                      <a:pt x="18" y="22"/>
                      <a:pt x="17" y="19"/>
                    </a:cubicBezTo>
                    <a:cubicBezTo>
                      <a:pt x="16" y="14"/>
                      <a:pt x="17" y="9"/>
                      <a:pt x="19" y="5"/>
                    </a:cubicBezTo>
                    <a:cubicBezTo>
                      <a:pt x="20" y="3"/>
                      <a:pt x="21" y="2"/>
                      <a:pt x="22" y="3"/>
                    </a:cubicBezTo>
                    <a:cubicBezTo>
                      <a:pt x="24" y="3"/>
                      <a:pt x="24" y="5"/>
                      <a:pt x="23" y="6"/>
                    </a:cubicBezTo>
                    <a:cubicBezTo>
                      <a:pt x="23" y="7"/>
                      <a:pt x="22" y="8"/>
                      <a:pt x="21" y="10"/>
                    </a:cubicBezTo>
                    <a:cubicBezTo>
                      <a:pt x="20" y="14"/>
                      <a:pt x="20" y="18"/>
                      <a:pt x="22" y="21"/>
                    </a:cubicBezTo>
                    <a:cubicBezTo>
                      <a:pt x="24" y="25"/>
                      <a:pt x="26" y="29"/>
                      <a:pt x="27" y="33"/>
                    </a:cubicBezTo>
                    <a:cubicBezTo>
                      <a:pt x="27" y="36"/>
                      <a:pt x="28" y="36"/>
                      <a:pt x="30" y="34"/>
                    </a:cubicBezTo>
                    <a:cubicBezTo>
                      <a:pt x="32" y="33"/>
                      <a:pt x="33" y="31"/>
                      <a:pt x="34" y="31"/>
                    </a:cubicBezTo>
                    <a:cubicBezTo>
                      <a:pt x="36" y="30"/>
                      <a:pt x="38" y="29"/>
                      <a:pt x="38" y="32"/>
                    </a:cubicBezTo>
                    <a:cubicBezTo>
                      <a:pt x="38" y="32"/>
                      <a:pt x="38" y="33"/>
                      <a:pt x="37" y="33"/>
                    </a:cubicBezTo>
                    <a:cubicBezTo>
                      <a:pt x="29" y="39"/>
                      <a:pt x="30" y="48"/>
                      <a:pt x="27" y="57"/>
                    </a:cubicBezTo>
                    <a:cubicBezTo>
                      <a:pt x="26" y="64"/>
                      <a:pt x="28" y="70"/>
                      <a:pt x="29" y="77"/>
                    </a:cubicBezTo>
                    <a:cubicBezTo>
                      <a:pt x="29" y="80"/>
                      <a:pt x="31" y="80"/>
                      <a:pt x="32" y="78"/>
                    </a:cubicBezTo>
                    <a:cubicBezTo>
                      <a:pt x="34" y="77"/>
                      <a:pt x="36" y="74"/>
                      <a:pt x="37" y="72"/>
                    </a:cubicBezTo>
                    <a:cubicBezTo>
                      <a:pt x="38" y="71"/>
                      <a:pt x="38" y="70"/>
                      <a:pt x="41" y="69"/>
                    </a:cubicBezTo>
                    <a:cubicBezTo>
                      <a:pt x="38" y="75"/>
                      <a:pt x="36" y="80"/>
                      <a:pt x="32" y="84"/>
                    </a:cubicBezTo>
                    <a:cubicBezTo>
                      <a:pt x="26" y="90"/>
                      <a:pt x="28" y="97"/>
                      <a:pt x="35" y="101"/>
                    </a:cubicBezTo>
                    <a:cubicBezTo>
                      <a:pt x="37" y="103"/>
                      <a:pt x="39" y="102"/>
                      <a:pt x="39" y="99"/>
                    </a:cubicBezTo>
                    <a:cubicBezTo>
                      <a:pt x="40" y="94"/>
                      <a:pt x="40" y="90"/>
                      <a:pt x="40" y="85"/>
                    </a:cubicBezTo>
                    <a:cubicBezTo>
                      <a:pt x="40" y="83"/>
                      <a:pt x="40" y="81"/>
                      <a:pt x="41" y="79"/>
                    </a:cubicBezTo>
                    <a:cubicBezTo>
                      <a:pt x="44" y="79"/>
                      <a:pt x="45" y="81"/>
                      <a:pt x="45" y="83"/>
                    </a:cubicBezTo>
                    <a:cubicBezTo>
                      <a:pt x="45" y="86"/>
                      <a:pt x="45" y="90"/>
                      <a:pt x="44" y="93"/>
                    </a:cubicBezTo>
                    <a:cubicBezTo>
                      <a:pt x="44" y="94"/>
                      <a:pt x="44" y="96"/>
                      <a:pt x="44" y="97"/>
                    </a:cubicBezTo>
                    <a:cubicBezTo>
                      <a:pt x="44" y="98"/>
                      <a:pt x="44" y="100"/>
                      <a:pt x="46" y="100"/>
                    </a:cubicBezTo>
                    <a:cubicBezTo>
                      <a:pt x="48" y="100"/>
                      <a:pt x="48" y="99"/>
                      <a:pt x="49" y="97"/>
                    </a:cubicBezTo>
                    <a:cubicBezTo>
                      <a:pt x="49" y="96"/>
                      <a:pt x="49" y="95"/>
                      <a:pt x="48" y="93"/>
                    </a:cubicBezTo>
                    <a:cubicBezTo>
                      <a:pt x="47" y="91"/>
                      <a:pt x="47" y="89"/>
                      <a:pt x="50" y="88"/>
                    </a:cubicBezTo>
                    <a:cubicBezTo>
                      <a:pt x="53" y="87"/>
                      <a:pt x="53" y="85"/>
                      <a:pt x="53" y="83"/>
                    </a:cubicBezTo>
                    <a:cubicBezTo>
                      <a:pt x="53" y="80"/>
                      <a:pt x="53" y="76"/>
                      <a:pt x="53" y="73"/>
                    </a:cubicBezTo>
                    <a:cubicBezTo>
                      <a:pt x="53" y="71"/>
                      <a:pt x="52" y="70"/>
                      <a:pt x="54" y="69"/>
                    </a:cubicBezTo>
                    <a:cubicBezTo>
                      <a:pt x="56" y="69"/>
                      <a:pt x="57" y="70"/>
                      <a:pt x="57" y="72"/>
                    </a:cubicBezTo>
                    <a:cubicBezTo>
                      <a:pt x="58" y="75"/>
                      <a:pt x="58" y="78"/>
                      <a:pt x="58" y="81"/>
                    </a:cubicBezTo>
                    <a:cubicBezTo>
                      <a:pt x="58" y="83"/>
                      <a:pt x="59" y="84"/>
                      <a:pt x="61" y="82"/>
                    </a:cubicBezTo>
                    <a:cubicBezTo>
                      <a:pt x="64" y="80"/>
                      <a:pt x="67" y="77"/>
                      <a:pt x="67" y="73"/>
                    </a:cubicBezTo>
                    <a:cubicBezTo>
                      <a:pt x="67" y="71"/>
                      <a:pt x="67" y="69"/>
                      <a:pt x="68" y="68"/>
                    </a:cubicBezTo>
                    <a:cubicBezTo>
                      <a:pt x="70" y="66"/>
                      <a:pt x="71" y="67"/>
                      <a:pt x="72" y="69"/>
                    </a:cubicBezTo>
                    <a:cubicBezTo>
                      <a:pt x="73" y="70"/>
                      <a:pt x="73" y="71"/>
                      <a:pt x="75" y="70"/>
                    </a:cubicBezTo>
                    <a:cubicBezTo>
                      <a:pt x="76" y="70"/>
                      <a:pt x="78" y="69"/>
                      <a:pt x="78" y="68"/>
                    </a:cubicBezTo>
                    <a:cubicBezTo>
                      <a:pt x="79" y="66"/>
                      <a:pt x="77" y="65"/>
                      <a:pt x="76" y="65"/>
                    </a:cubicBezTo>
                    <a:cubicBezTo>
                      <a:pt x="74" y="63"/>
                      <a:pt x="72" y="62"/>
                      <a:pt x="70" y="60"/>
                    </a:cubicBezTo>
                    <a:cubicBezTo>
                      <a:pt x="65" y="56"/>
                      <a:pt x="58" y="53"/>
                      <a:pt x="54" y="48"/>
                    </a:cubicBezTo>
                    <a:cubicBezTo>
                      <a:pt x="52" y="47"/>
                      <a:pt x="51" y="45"/>
                      <a:pt x="50" y="44"/>
                    </a:cubicBezTo>
                    <a:cubicBezTo>
                      <a:pt x="49" y="43"/>
                      <a:pt x="49" y="42"/>
                      <a:pt x="50" y="41"/>
                    </a:cubicBezTo>
                    <a:cubicBezTo>
                      <a:pt x="51" y="40"/>
                      <a:pt x="52" y="40"/>
                      <a:pt x="53" y="41"/>
                    </a:cubicBezTo>
                    <a:cubicBezTo>
                      <a:pt x="55" y="41"/>
                      <a:pt x="56" y="43"/>
                      <a:pt x="58" y="44"/>
                    </a:cubicBezTo>
                    <a:cubicBezTo>
                      <a:pt x="59" y="45"/>
                      <a:pt x="61" y="46"/>
                      <a:pt x="62" y="44"/>
                    </a:cubicBezTo>
                    <a:cubicBezTo>
                      <a:pt x="62" y="43"/>
                      <a:pt x="62" y="42"/>
                      <a:pt x="61" y="41"/>
                    </a:cubicBezTo>
                    <a:cubicBezTo>
                      <a:pt x="59" y="39"/>
                      <a:pt x="56" y="38"/>
                      <a:pt x="54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2" y="35"/>
                      <a:pt x="51" y="34"/>
                      <a:pt x="50" y="32"/>
                    </a:cubicBezTo>
                    <a:cubicBezTo>
                      <a:pt x="47" y="26"/>
                      <a:pt x="45" y="21"/>
                      <a:pt x="45" y="15"/>
                    </a:cubicBezTo>
                    <a:cubicBezTo>
                      <a:pt x="46" y="10"/>
                      <a:pt x="48" y="6"/>
                      <a:pt x="51" y="2"/>
                    </a:cubicBezTo>
                    <a:cubicBezTo>
                      <a:pt x="52" y="1"/>
                      <a:pt x="54" y="0"/>
                      <a:pt x="56" y="1"/>
                    </a:cubicBezTo>
                    <a:cubicBezTo>
                      <a:pt x="57" y="4"/>
                      <a:pt x="55" y="6"/>
                      <a:pt x="54" y="7"/>
                    </a:cubicBezTo>
                    <a:cubicBezTo>
                      <a:pt x="49" y="15"/>
                      <a:pt x="50" y="24"/>
                      <a:pt x="57" y="30"/>
                    </a:cubicBezTo>
                    <a:cubicBezTo>
                      <a:pt x="61" y="34"/>
                      <a:pt x="66" y="37"/>
                      <a:pt x="68" y="42"/>
                    </a:cubicBezTo>
                    <a:cubicBezTo>
                      <a:pt x="69" y="45"/>
                      <a:pt x="69" y="47"/>
                      <a:pt x="70" y="50"/>
                    </a:cubicBezTo>
                    <a:cubicBezTo>
                      <a:pt x="72" y="54"/>
                      <a:pt x="75" y="57"/>
                      <a:pt x="79" y="59"/>
                    </a:cubicBezTo>
                    <a:cubicBezTo>
                      <a:pt x="82" y="60"/>
                      <a:pt x="83" y="59"/>
                      <a:pt x="84" y="56"/>
                    </a:cubicBezTo>
                    <a:cubicBezTo>
                      <a:pt x="84" y="53"/>
                      <a:pt x="83" y="50"/>
                      <a:pt x="83" y="47"/>
                    </a:cubicBezTo>
                    <a:cubicBezTo>
                      <a:pt x="84" y="44"/>
                      <a:pt x="84" y="42"/>
                      <a:pt x="87" y="43"/>
                    </a:cubicBezTo>
                    <a:cubicBezTo>
                      <a:pt x="89" y="44"/>
                      <a:pt x="89" y="46"/>
                      <a:pt x="88" y="48"/>
                    </a:cubicBezTo>
                    <a:cubicBezTo>
                      <a:pt x="88" y="55"/>
                      <a:pt x="88" y="62"/>
                      <a:pt x="92" y="69"/>
                    </a:cubicBezTo>
                    <a:cubicBezTo>
                      <a:pt x="95" y="73"/>
                      <a:pt x="97" y="78"/>
                      <a:pt x="96" y="84"/>
                    </a:cubicBezTo>
                    <a:cubicBezTo>
                      <a:pt x="96" y="85"/>
                      <a:pt x="96" y="85"/>
                      <a:pt x="97" y="86"/>
                    </a:cubicBezTo>
                    <a:cubicBezTo>
                      <a:pt x="97" y="88"/>
                      <a:pt x="98" y="88"/>
                      <a:pt x="100" y="88"/>
                    </a:cubicBezTo>
                    <a:cubicBezTo>
                      <a:pt x="103" y="89"/>
                      <a:pt x="102" y="87"/>
                      <a:pt x="103" y="86"/>
                    </a:cubicBezTo>
                    <a:cubicBezTo>
                      <a:pt x="103" y="78"/>
                      <a:pt x="102" y="71"/>
                      <a:pt x="100" y="64"/>
                    </a:cubicBezTo>
                    <a:cubicBezTo>
                      <a:pt x="100" y="61"/>
                      <a:pt x="99" y="58"/>
                      <a:pt x="100" y="55"/>
                    </a:cubicBezTo>
                    <a:cubicBezTo>
                      <a:pt x="100" y="53"/>
                      <a:pt x="101" y="52"/>
                      <a:pt x="103" y="52"/>
                    </a:cubicBezTo>
                    <a:cubicBezTo>
                      <a:pt x="104" y="52"/>
                      <a:pt x="105" y="53"/>
                      <a:pt x="105" y="55"/>
                    </a:cubicBezTo>
                    <a:cubicBezTo>
                      <a:pt x="106" y="67"/>
                      <a:pt x="110" y="80"/>
                      <a:pt x="108" y="93"/>
                    </a:cubicBezTo>
                    <a:cubicBezTo>
                      <a:pt x="108" y="93"/>
                      <a:pt x="108" y="94"/>
                      <a:pt x="108" y="94"/>
                    </a:cubicBezTo>
                    <a:cubicBezTo>
                      <a:pt x="105" y="102"/>
                      <a:pt x="108" y="109"/>
                      <a:pt x="114" y="115"/>
                    </a:cubicBezTo>
                    <a:cubicBezTo>
                      <a:pt x="116" y="121"/>
                      <a:pt x="115" y="127"/>
                      <a:pt x="114" y="134"/>
                    </a:cubicBezTo>
                    <a:cubicBezTo>
                      <a:pt x="113" y="133"/>
                      <a:pt x="113" y="133"/>
                      <a:pt x="113" y="132"/>
                    </a:cubicBezTo>
                    <a:cubicBezTo>
                      <a:pt x="114" y="125"/>
                      <a:pt x="109" y="120"/>
                      <a:pt x="105" y="115"/>
                    </a:cubicBezTo>
                    <a:cubicBezTo>
                      <a:pt x="102" y="109"/>
                      <a:pt x="98" y="104"/>
                      <a:pt x="95" y="99"/>
                    </a:cubicBezTo>
                    <a:cubicBezTo>
                      <a:pt x="92" y="94"/>
                      <a:pt x="90" y="88"/>
                      <a:pt x="89" y="83"/>
                    </a:cubicBezTo>
                    <a:cubicBezTo>
                      <a:pt x="89" y="79"/>
                      <a:pt x="87" y="76"/>
                      <a:pt x="85" y="73"/>
                    </a:cubicBezTo>
                    <a:cubicBezTo>
                      <a:pt x="83" y="72"/>
                      <a:pt x="82" y="71"/>
                      <a:pt x="80" y="73"/>
                    </a:cubicBezTo>
                    <a:cubicBezTo>
                      <a:pt x="77" y="76"/>
                      <a:pt x="74" y="79"/>
                      <a:pt x="71" y="82"/>
                    </a:cubicBezTo>
                    <a:cubicBezTo>
                      <a:pt x="71" y="83"/>
                      <a:pt x="70" y="83"/>
                      <a:pt x="70" y="83"/>
                    </a:cubicBezTo>
                    <a:cubicBezTo>
                      <a:pt x="69" y="84"/>
                      <a:pt x="68" y="84"/>
                      <a:pt x="68" y="86"/>
                    </a:cubicBezTo>
                    <a:cubicBezTo>
                      <a:pt x="77" y="88"/>
                      <a:pt x="80" y="87"/>
                      <a:pt x="84" y="81"/>
                    </a:cubicBezTo>
                    <a:cubicBezTo>
                      <a:pt x="84" y="79"/>
                      <a:pt x="85" y="78"/>
                      <a:pt x="87" y="79"/>
                    </a:cubicBezTo>
                    <a:cubicBezTo>
                      <a:pt x="88" y="80"/>
                      <a:pt x="88" y="81"/>
                      <a:pt x="88" y="83"/>
                    </a:cubicBezTo>
                    <a:cubicBezTo>
                      <a:pt x="87" y="88"/>
                      <a:pt x="82" y="92"/>
                      <a:pt x="76" y="92"/>
                    </a:cubicBezTo>
                    <a:cubicBezTo>
                      <a:pt x="71" y="92"/>
                      <a:pt x="67" y="92"/>
                      <a:pt x="62" y="94"/>
                    </a:cubicBezTo>
                    <a:cubicBezTo>
                      <a:pt x="66" y="100"/>
                      <a:pt x="67" y="109"/>
                      <a:pt x="71" y="115"/>
                    </a:cubicBezTo>
                    <a:cubicBezTo>
                      <a:pt x="73" y="119"/>
                      <a:pt x="73" y="119"/>
                      <a:pt x="75" y="115"/>
                    </a:cubicBezTo>
                    <a:cubicBezTo>
                      <a:pt x="77" y="113"/>
                      <a:pt x="79" y="111"/>
                      <a:pt x="82" y="109"/>
                    </a:cubicBezTo>
                    <a:cubicBezTo>
                      <a:pt x="84" y="108"/>
                      <a:pt x="86" y="108"/>
                      <a:pt x="87" y="110"/>
                    </a:cubicBezTo>
                    <a:cubicBezTo>
                      <a:pt x="88" y="112"/>
                      <a:pt x="87" y="113"/>
                      <a:pt x="85" y="114"/>
                    </a:cubicBezTo>
                    <a:cubicBezTo>
                      <a:pt x="84" y="115"/>
                      <a:pt x="83" y="115"/>
                      <a:pt x="82" y="116"/>
                    </a:cubicBezTo>
                    <a:cubicBezTo>
                      <a:pt x="78" y="120"/>
                      <a:pt x="77" y="123"/>
                      <a:pt x="79" y="129"/>
                    </a:cubicBezTo>
                    <a:cubicBezTo>
                      <a:pt x="79" y="130"/>
                      <a:pt x="80" y="131"/>
                      <a:pt x="81" y="131"/>
                    </a:cubicBezTo>
                    <a:cubicBezTo>
                      <a:pt x="83" y="131"/>
                      <a:pt x="83" y="129"/>
                      <a:pt x="83" y="128"/>
                    </a:cubicBezTo>
                    <a:cubicBezTo>
                      <a:pt x="83" y="127"/>
                      <a:pt x="83" y="125"/>
                      <a:pt x="83" y="124"/>
                    </a:cubicBezTo>
                    <a:cubicBezTo>
                      <a:pt x="84" y="122"/>
                      <a:pt x="85" y="120"/>
                      <a:pt x="87" y="121"/>
                    </a:cubicBezTo>
                    <a:cubicBezTo>
                      <a:pt x="89" y="123"/>
                      <a:pt x="89" y="126"/>
                      <a:pt x="89" y="128"/>
                    </a:cubicBezTo>
                    <a:cubicBezTo>
                      <a:pt x="88" y="135"/>
                      <a:pt x="90" y="141"/>
                      <a:pt x="94" y="146"/>
                    </a:cubicBezTo>
                    <a:cubicBezTo>
                      <a:pt x="98" y="151"/>
                      <a:pt x="100" y="156"/>
                      <a:pt x="104" y="161"/>
                    </a:cubicBezTo>
                    <a:cubicBezTo>
                      <a:pt x="105" y="162"/>
                      <a:pt x="106" y="163"/>
                      <a:pt x="108" y="163"/>
                    </a:cubicBezTo>
                    <a:cubicBezTo>
                      <a:pt x="109" y="162"/>
                      <a:pt x="108" y="161"/>
                      <a:pt x="108" y="160"/>
                    </a:cubicBezTo>
                    <a:cubicBezTo>
                      <a:pt x="109" y="159"/>
                      <a:pt x="108" y="157"/>
                      <a:pt x="110" y="157"/>
                    </a:cubicBezTo>
                    <a:cubicBezTo>
                      <a:pt x="110" y="161"/>
                      <a:pt x="110" y="165"/>
                      <a:pt x="111" y="169"/>
                    </a:cubicBezTo>
                    <a:cubicBezTo>
                      <a:pt x="112" y="170"/>
                      <a:pt x="111" y="172"/>
                      <a:pt x="109" y="173"/>
                    </a:cubicBezTo>
                    <a:cubicBezTo>
                      <a:pt x="102" y="169"/>
                      <a:pt x="97" y="162"/>
                      <a:pt x="94" y="155"/>
                    </a:cubicBezTo>
                    <a:cubicBezTo>
                      <a:pt x="92" y="152"/>
                      <a:pt x="90" y="151"/>
                      <a:pt x="87" y="151"/>
                    </a:cubicBezTo>
                    <a:cubicBezTo>
                      <a:pt x="82" y="151"/>
                      <a:pt x="77" y="152"/>
                      <a:pt x="72" y="151"/>
                    </a:cubicBezTo>
                    <a:cubicBezTo>
                      <a:pt x="70" y="150"/>
                      <a:pt x="69" y="151"/>
                      <a:pt x="68" y="152"/>
                    </a:cubicBezTo>
                    <a:cubicBezTo>
                      <a:pt x="65" y="154"/>
                      <a:pt x="63" y="157"/>
                      <a:pt x="61" y="159"/>
                    </a:cubicBezTo>
                    <a:cubicBezTo>
                      <a:pt x="60" y="160"/>
                      <a:pt x="61" y="160"/>
                      <a:pt x="61" y="160"/>
                    </a:cubicBezTo>
                    <a:cubicBezTo>
                      <a:pt x="62" y="160"/>
                      <a:pt x="62" y="160"/>
                      <a:pt x="62" y="161"/>
                    </a:cubicBezTo>
                    <a:cubicBezTo>
                      <a:pt x="65" y="164"/>
                      <a:pt x="68" y="162"/>
                      <a:pt x="71" y="161"/>
                    </a:cubicBezTo>
                    <a:cubicBezTo>
                      <a:pt x="74" y="159"/>
                      <a:pt x="77" y="157"/>
                      <a:pt x="81" y="159"/>
                    </a:cubicBezTo>
                    <a:cubicBezTo>
                      <a:pt x="82" y="161"/>
                      <a:pt x="81" y="163"/>
                      <a:pt x="79" y="163"/>
                    </a:cubicBezTo>
                    <a:cubicBezTo>
                      <a:pt x="73" y="164"/>
                      <a:pt x="67" y="168"/>
                      <a:pt x="60" y="167"/>
                    </a:cubicBezTo>
                    <a:cubicBezTo>
                      <a:pt x="57" y="166"/>
                      <a:pt x="56" y="168"/>
                      <a:pt x="55" y="170"/>
                    </a:cubicBezTo>
                    <a:cubicBezTo>
                      <a:pt x="53" y="175"/>
                      <a:pt x="51" y="180"/>
                      <a:pt x="47" y="184"/>
                    </a:cubicBezTo>
                    <a:cubicBezTo>
                      <a:pt x="46" y="185"/>
                      <a:pt x="45" y="187"/>
                      <a:pt x="43" y="186"/>
                    </a:cubicBezTo>
                    <a:cubicBezTo>
                      <a:pt x="43" y="184"/>
                      <a:pt x="42" y="182"/>
                      <a:pt x="42" y="180"/>
                    </a:cubicBezTo>
                    <a:cubicBezTo>
                      <a:pt x="46" y="178"/>
                      <a:pt x="48" y="174"/>
                      <a:pt x="50" y="170"/>
                    </a:cubicBezTo>
                    <a:cubicBezTo>
                      <a:pt x="50" y="170"/>
                      <a:pt x="50" y="169"/>
                      <a:pt x="50" y="169"/>
                    </a:cubicBezTo>
                    <a:cubicBezTo>
                      <a:pt x="52" y="166"/>
                      <a:pt x="53" y="164"/>
                      <a:pt x="54" y="161"/>
                    </a:cubicBezTo>
                    <a:cubicBezTo>
                      <a:pt x="56" y="157"/>
                      <a:pt x="57" y="152"/>
                      <a:pt x="56" y="148"/>
                    </a:cubicBezTo>
                    <a:cubicBezTo>
                      <a:pt x="55" y="146"/>
                      <a:pt x="56" y="144"/>
                      <a:pt x="57" y="142"/>
                    </a:cubicBezTo>
                    <a:cubicBezTo>
                      <a:pt x="57" y="140"/>
                      <a:pt x="58" y="139"/>
                      <a:pt x="60" y="140"/>
                    </a:cubicBezTo>
                    <a:cubicBezTo>
                      <a:pt x="61" y="141"/>
                      <a:pt x="61" y="141"/>
                      <a:pt x="61" y="142"/>
                    </a:cubicBezTo>
                    <a:cubicBezTo>
                      <a:pt x="61" y="143"/>
                      <a:pt x="62" y="144"/>
                      <a:pt x="63" y="144"/>
                    </a:cubicBezTo>
                    <a:cubicBezTo>
                      <a:pt x="65" y="144"/>
                      <a:pt x="65" y="143"/>
                      <a:pt x="66" y="142"/>
                    </a:cubicBezTo>
                    <a:cubicBezTo>
                      <a:pt x="67" y="139"/>
                      <a:pt x="69" y="137"/>
                      <a:pt x="70" y="134"/>
                    </a:cubicBezTo>
                    <a:cubicBezTo>
                      <a:pt x="71" y="133"/>
                      <a:pt x="71" y="132"/>
                      <a:pt x="73" y="133"/>
                    </a:cubicBezTo>
                    <a:cubicBezTo>
                      <a:pt x="74" y="134"/>
                      <a:pt x="75" y="135"/>
                      <a:pt x="74" y="136"/>
                    </a:cubicBezTo>
                    <a:cubicBezTo>
                      <a:pt x="72" y="140"/>
                      <a:pt x="75" y="140"/>
                      <a:pt x="77" y="140"/>
                    </a:cubicBezTo>
                    <a:cubicBezTo>
                      <a:pt x="79" y="140"/>
                      <a:pt x="80" y="140"/>
                      <a:pt x="82" y="141"/>
                    </a:cubicBezTo>
                    <a:cubicBezTo>
                      <a:pt x="83" y="141"/>
                      <a:pt x="84" y="142"/>
                      <a:pt x="84" y="143"/>
                    </a:cubicBezTo>
                    <a:cubicBezTo>
                      <a:pt x="84" y="145"/>
                      <a:pt x="82" y="145"/>
                      <a:pt x="82" y="145"/>
                    </a:cubicBezTo>
                    <a:cubicBezTo>
                      <a:pt x="79" y="145"/>
                      <a:pt x="77" y="145"/>
                      <a:pt x="73" y="146"/>
                    </a:cubicBezTo>
                    <a:cubicBezTo>
                      <a:pt x="76" y="147"/>
                      <a:pt x="77" y="147"/>
                      <a:pt x="79" y="147"/>
                    </a:cubicBezTo>
                    <a:cubicBezTo>
                      <a:pt x="80" y="147"/>
                      <a:pt x="83" y="148"/>
                      <a:pt x="83" y="147"/>
                    </a:cubicBezTo>
                    <a:cubicBezTo>
                      <a:pt x="84" y="144"/>
                      <a:pt x="85" y="144"/>
                      <a:pt x="87" y="144"/>
                    </a:cubicBezTo>
                    <a:cubicBezTo>
                      <a:pt x="82" y="140"/>
                      <a:pt x="76" y="137"/>
                      <a:pt x="72" y="132"/>
                    </a:cubicBezTo>
                    <a:cubicBezTo>
                      <a:pt x="69" y="130"/>
                      <a:pt x="66" y="129"/>
                      <a:pt x="62" y="129"/>
                    </a:cubicBezTo>
                    <a:cubicBezTo>
                      <a:pt x="60" y="129"/>
                      <a:pt x="57" y="129"/>
                      <a:pt x="54" y="128"/>
                    </a:cubicBezTo>
                    <a:cubicBezTo>
                      <a:pt x="51" y="125"/>
                      <a:pt x="54" y="124"/>
                      <a:pt x="56" y="123"/>
                    </a:cubicBezTo>
                    <a:cubicBezTo>
                      <a:pt x="58" y="123"/>
                      <a:pt x="61" y="123"/>
                      <a:pt x="63" y="123"/>
                    </a:cubicBezTo>
                    <a:cubicBezTo>
                      <a:pt x="67" y="123"/>
                      <a:pt x="68" y="122"/>
                      <a:pt x="66" y="119"/>
                    </a:cubicBezTo>
                    <a:cubicBezTo>
                      <a:pt x="63" y="115"/>
                      <a:pt x="62" y="112"/>
                      <a:pt x="61" y="108"/>
                    </a:cubicBezTo>
                    <a:cubicBezTo>
                      <a:pt x="61" y="107"/>
                      <a:pt x="62" y="104"/>
                      <a:pt x="59" y="105"/>
                    </a:cubicBezTo>
                    <a:cubicBezTo>
                      <a:pt x="58" y="106"/>
                      <a:pt x="57" y="106"/>
                      <a:pt x="56" y="106"/>
                    </a:cubicBezTo>
                    <a:cubicBezTo>
                      <a:pt x="55" y="106"/>
                      <a:pt x="54" y="106"/>
                      <a:pt x="54" y="105"/>
                    </a:cubicBezTo>
                    <a:cubicBezTo>
                      <a:pt x="53" y="119"/>
                      <a:pt x="45" y="131"/>
                      <a:pt x="39" y="143"/>
                    </a:cubicBezTo>
                    <a:cubicBezTo>
                      <a:pt x="39" y="144"/>
                      <a:pt x="38" y="144"/>
                      <a:pt x="37" y="144"/>
                    </a:cubicBezTo>
                    <a:cubicBezTo>
                      <a:pt x="35" y="140"/>
                      <a:pt x="36" y="135"/>
                      <a:pt x="37" y="131"/>
                    </a:cubicBezTo>
                    <a:cubicBezTo>
                      <a:pt x="38" y="132"/>
                      <a:pt x="38" y="133"/>
                      <a:pt x="38" y="134"/>
                    </a:cubicBezTo>
                    <a:cubicBezTo>
                      <a:pt x="44" y="127"/>
                      <a:pt x="40" y="118"/>
                      <a:pt x="39" y="109"/>
                    </a:cubicBezTo>
                    <a:cubicBezTo>
                      <a:pt x="38" y="106"/>
                      <a:pt x="36" y="106"/>
                      <a:pt x="34" y="108"/>
                    </a:cubicBezTo>
                    <a:close/>
                  </a:path>
                </a:pathLst>
              </a:custGeom>
              <a:solidFill>
                <a:srgbClr val="DA9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5" name="Freeform 16">
                <a:extLst>
                  <a:ext uri="{FF2B5EF4-FFF2-40B4-BE49-F238E27FC236}">
                    <a16:creationId xmlns:a16="http://schemas.microsoft.com/office/drawing/2014/main" id="{EB8C1B3A-484A-386B-45EF-97F7872CD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1786"/>
                <a:ext cx="233" cy="229"/>
              </a:xfrm>
              <a:custGeom>
                <a:avLst/>
                <a:gdLst>
                  <a:gd name="T0" fmla="*/ 5 w 149"/>
                  <a:gd name="T1" fmla="*/ 77 h 147"/>
                  <a:gd name="T2" fmla="*/ 31 w 149"/>
                  <a:gd name="T3" fmla="*/ 62 h 147"/>
                  <a:gd name="T4" fmla="*/ 60 w 149"/>
                  <a:gd name="T5" fmla="*/ 42 h 147"/>
                  <a:gd name="T6" fmla="*/ 65 w 149"/>
                  <a:gd name="T7" fmla="*/ 23 h 147"/>
                  <a:gd name="T8" fmla="*/ 70 w 149"/>
                  <a:gd name="T9" fmla="*/ 37 h 147"/>
                  <a:gd name="T10" fmla="*/ 85 w 149"/>
                  <a:gd name="T11" fmla="*/ 25 h 147"/>
                  <a:gd name="T12" fmla="*/ 100 w 149"/>
                  <a:gd name="T13" fmla="*/ 19 h 147"/>
                  <a:gd name="T14" fmla="*/ 119 w 149"/>
                  <a:gd name="T15" fmla="*/ 1 h 147"/>
                  <a:gd name="T16" fmla="*/ 116 w 149"/>
                  <a:gd name="T17" fmla="*/ 14 h 147"/>
                  <a:gd name="T18" fmla="*/ 132 w 149"/>
                  <a:gd name="T19" fmla="*/ 20 h 147"/>
                  <a:gd name="T20" fmla="*/ 111 w 149"/>
                  <a:gd name="T21" fmla="*/ 30 h 147"/>
                  <a:gd name="T22" fmla="*/ 133 w 149"/>
                  <a:gd name="T23" fmla="*/ 30 h 147"/>
                  <a:gd name="T24" fmla="*/ 92 w 149"/>
                  <a:gd name="T25" fmla="*/ 37 h 147"/>
                  <a:gd name="T26" fmla="*/ 117 w 149"/>
                  <a:gd name="T27" fmla="*/ 41 h 147"/>
                  <a:gd name="T28" fmla="*/ 149 w 149"/>
                  <a:gd name="T29" fmla="*/ 57 h 147"/>
                  <a:gd name="T30" fmla="*/ 128 w 149"/>
                  <a:gd name="T31" fmla="*/ 53 h 147"/>
                  <a:gd name="T32" fmla="*/ 123 w 149"/>
                  <a:gd name="T33" fmla="*/ 55 h 147"/>
                  <a:gd name="T34" fmla="*/ 121 w 149"/>
                  <a:gd name="T35" fmla="*/ 59 h 147"/>
                  <a:gd name="T36" fmla="*/ 76 w 149"/>
                  <a:gd name="T37" fmla="*/ 43 h 147"/>
                  <a:gd name="T38" fmla="*/ 74 w 149"/>
                  <a:gd name="T39" fmla="*/ 52 h 147"/>
                  <a:gd name="T40" fmla="*/ 83 w 149"/>
                  <a:gd name="T41" fmla="*/ 63 h 147"/>
                  <a:gd name="T42" fmla="*/ 59 w 149"/>
                  <a:gd name="T43" fmla="*/ 63 h 147"/>
                  <a:gd name="T44" fmla="*/ 76 w 149"/>
                  <a:gd name="T45" fmla="*/ 74 h 147"/>
                  <a:gd name="T46" fmla="*/ 80 w 149"/>
                  <a:gd name="T47" fmla="*/ 66 h 147"/>
                  <a:gd name="T48" fmla="*/ 95 w 149"/>
                  <a:gd name="T49" fmla="*/ 72 h 147"/>
                  <a:gd name="T50" fmla="*/ 89 w 149"/>
                  <a:gd name="T51" fmla="*/ 82 h 147"/>
                  <a:gd name="T52" fmla="*/ 74 w 149"/>
                  <a:gd name="T53" fmla="*/ 78 h 147"/>
                  <a:gd name="T54" fmla="*/ 102 w 149"/>
                  <a:gd name="T55" fmla="*/ 116 h 147"/>
                  <a:gd name="T56" fmla="*/ 123 w 149"/>
                  <a:gd name="T57" fmla="*/ 124 h 147"/>
                  <a:gd name="T58" fmla="*/ 106 w 149"/>
                  <a:gd name="T59" fmla="*/ 131 h 147"/>
                  <a:gd name="T60" fmla="*/ 100 w 149"/>
                  <a:gd name="T61" fmla="*/ 134 h 147"/>
                  <a:gd name="T62" fmla="*/ 93 w 149"/>
                  <a:gd name="T63" fmla="*/ 126 h 147"/>
                  <a:gd name="T64" fmla="*/ 87 w 149"/>
                  <a:gd name="T65" fmla="*/ 147 h 147"/>
                  <a:gd name="T66" fmla="*/ 90 w 149"/>
                  <a:gd name="T67" fmla="*/ 112 h 147"/>
                  <a:gd name="T68" fmla="*/ 72 w 149"/>
                  <a:gd name="T69" fmla="*/ 103 h 147"/>
                  <a:gd name="T70" fmla="*/ 81 w 149"/>
                  <a:gd name="T71" fmla="*/ 124 h 147"/>
                  <a:gd name="T72" fmla="*/ 60 w 149"/>
                  <a:gd name="T73" fmla="*/ 139 h 147"/>
                  <a:gd name="T74" fmla="*/ 38 w 149"/>
                  <a:gd name="T75" fmla="*/ 143 h 147"/>
                  <a:gd name="T76" fmla="*/ 28 w 149"/>
                  <a:gd name="T77" fmla="*/ 146 h 147"/>
                  <a:gd name="T78" fmla="*/ 48 w 149"/>
                  <a:gd name="T79" fmla="*/ 129 h 147"/>
                  <a:gd name="T80" fmla="*/ 52 w 149"/>
                  <a:gd name="T81" fmla="*/ 132 h 147"/>
                  <a:gd name="T82" fmla="*/ 68 w 149"/>
                  <a:gd name="T83" fmla="*/ 128 h 147"/>
                  <a:gd name="T84" fmla="*/ 63 w 149"/>
                  <a:gd name="T85" fmla="*/ 134 h 147"/>
                  <a:gd name="T86" fmla="*/ 68 w 149"/>
                  <a:gd name="T87" fmla="*/ 129 h 147"/>
                  <a:gd name="T88" fmla="*/ 63 w 149"/>
                  <a:gd name="T89" fmla="*/ 115 h 147"/>
                  <a:gd name="T90" fmla="*/ 66 w 149"/>
                  <a:gd name="T91" fmla="*/ 103 h 147"/>
                  <a:gd name="T92" fmla="*/ 39 w 149"/>
                  <a:gd name="T93" fmla="*/ 71 h 147"/>
                  <a:gd name="T94" fmla="*/ 28 w 149"/>
                  <a:gd name="T95" fmla="*/ 81 h 147"/>
                  <a:gd name="T96" fmla="*/ 55 w 149"/>
                  <a:gd name="T97" fmla="*/ 89 h 147"/>
                  <a:gd name="T98" fmla="*/ 21 w 149"/>
                  <a:gd name="T99" fmla="*/ 86 h 147"/>
                  <a:gd name="T100" fmla="*/ 11 w 149"/>
                  <a:gd name="T101" fmla="*/ 83 h 147"/>
                  <a:gd name="T102" fmla="*/ 6 w 149"/>
                  <a:gd name="T103" fmla="*/ 87 h 147"/>
                  <a:gd name="T104" fmla="*/ 11 w 149"/>
                  <a:gd name="T105" fmla="*/ 104 h 147"/>
                  <a:gd name="T106" fmla="*/ 0 w 149"/>
                  <a:gd name="T107" fmla="*/ 8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9" h="147">
                    <a:moveTo>
                      <a:pt x="0" y="86"/>
                    </a:moveTo>
                    <a:cubicBezTo>
                      <a:pt x="3" y="85"/>
                      <a:pt x="2" y="82"/>
                      <a:pt x="3" y="79"/>
                    </a:cubicBezTo>
                    <a:cubicBezTo>
                      <a:pt x="4" y="78"/>
                      <a:pt x="4" y="78"/>
                      <a:pt x="5" y="77"/>
                    </a:cubicBezTo>
                    <a:cubicBezTo>
                      <a:pt x="12" y="75"/>
                      <a:pt x="18" y="72"/>
                      <a:pt x="25" y="69"/>
                    </a:cubicBezTo>
                    <a:cubicBezTo>
                      <a:pt x="27" y="69"/>
                      <a:pt x="28" y="67"/>
                      <a:pt x="28" y="66"/>
                    </a:cubicBezTo>
                    <a:cubicBezTo>
                      <a:pt x="29" y="64"/>
                      <a:pt x="30" y="63"/>
                      <a:pt x="31" y="62"/>
                    </a:cubicBezTo>
                    <a:cubicBezTo>
                      <a:pt x="34" y="62"/>
                      <a:pt x="33" y="65"/>
                      <a:pt x="34" y="65"/>
                    </a:cubicBezTo>
                    <a:cubicBezTo>
                      <a:pt x="41" y="64"/>
                      <a:pt x="46" y="59"/>
                      <a:pt x="50" y="53"/>
                    </a:cubicBezTo>
                    <a:cubicBezTo>
                      <a:pt x="53" y="49"/>
                      <a:pt x="56" y="45"/>
                      <a:pt x="60" y="42"/>
                    </a:cubicBezTo>
                    <a:cubicBezTo>
                      <a:pt x="61" y="41"/>
                      <a:pt x="62" y="40"/>
                      <a:pt x="61" y="38"/>
                    </a:cubicBezTo>
                    <a:cubicBezTo>
                      <a:pt x="61" y="33"/>
                      <a:pt x="61" y="29"/>
                      <a:pt x="62" y="25"/>
                    </a:cubicBezTo>
                    <a:cubicBezTo>
                      <a:pt x="62" y="24"/>
                      <a:pt x="63" y="22"/>
                      <a:pt x="65" y="23"/>
                    </a:cubicBezTo>
                    <a:cubicBezTo>
                      <a:pt x="67" y="23"/>
                      <a:pt x="67" y="24"/>
                      <a:pt x="67" y="26"/>
                    </a:cubicBezTo>
                    <a:cubicBezTo>
                      <a:pt x="68" y="29"/>
                      <a:pt x="67" y="31"/>
                      <a:pt x="67" y="34"/>
                    </a:cubicBezTo>
                    <a:cubicBezTo>
                      <a:pt x="66" y="36"/>
                      <a:pt x="67" y="38"/>
                      <a:pt x="70" y="37"/>
                    </a:cubicBezTo>
                    <a:cubicBezTo>
                      <a:pt x="72" y="36"/>
                      <a:pt x="75" y="35"/>
                      <a:pt x="77" y="34"/>
                    </a:cubicBezTo>
                    <a:cubicBezTo>
                      <a:pt x="80" y="34"/>
                      <a:pt x="81" y="32"/>
                      <a:pt x="82" y="30"/>
                    </a:cubicBezTo>
                    <a:cubicBezTo>
                      <a:pt x="82" y="28"/>
                      <a:pt x="83" y="25"/>
                      <a:pt x="85" y="25"/>
                    </a:cubicBezTo>
                    <a:cubicBezTo>
                      <a:pt x="84" y="31"/>
                      <a:pt x="84" y="31"/>
                      <a:pt x="90" y="29"/>
                    </a:cubicBezTo>
                    <a:cubicBezTo>
                      <a:pt x="93" y="28"/>
                      <a:pt x="95" y="27"/>
                      <a:pt x="97" y="25"/>
                    </a:cubicBezTo>
                    <a:cubicBezTo>
                      <a:pt x="100" y="24"/>
                      <a:pt x="101" y="22"/>
                      <a:pt x="100" y="19"/>
                    </a:cubicBezTo>
                    <a:cubicBezTo>
                      <a:pt x="100" y="17"/>
                      <a:pt x="101" y="15"/>
                      <a:pt x="102" y="15"/>
                    </a:cubicBezTo>
                    <a:cubicBezTo>
                      <a:pt x="109" y="15"/>
                      <a:pt x="111" y="9"/>
                      <a:pt x="114" y="5"/>
                    </a:cubicBezTo>
                    <a:cubicBezTo>
                      <a:pt x="115" y="3"/>
                      <a:pt x="116" y="0"/>
                      <a:pt x="119" y="1"/>
                    </a:cubicBezTo>
                    <a:cubicBezTo>
                      <a:pt x="121" y="2"/>
                      <a:pt x="119" y="5"/>
                      <a:pt x="119" y="7"/>
                    </a:cubicBezTo>
                    <a:cubicBezTo>
                      <a:pt x="119" y="8"/>
                      <a:pt x="118" y="8"/>
                      <a:pt x="118" y="9"/>
                    </a:cubicBezTo>
                    <a:cubicBezTo>
                      <a:pt x="118" y="11"/>
                      <a:pt x="115" y="12"/>
                      <a:pt x="116" y="14"/>
                    </a:cubicBezTo>
                    <a:cubicBezTo>
                      <a:pt x="118" y="16"/>
                      <a:pt x="121" y="17"/>
                      <a:pt x="123" y="17"/>
                    </a:cubicBezTo>
                    <a:cubicBezTo>
                      <a:pt x="125" y="17"/>
                      <a:pt x="126" y="17"/>
                      <a:pt x="128" y="17"/>
                    </a:cubicBezTo>
                    <a:cubicBezTo>
                      <a:pt x="130" y="17"/>
                      <a:pt x="133" y="18"/>
                      <a:pt x="132" y="20"/>
                    </a:cubicBezTo>
                    <a:cubicBezTo>
                      <a:pt x="132" y="23"/>
                      <a:pt x="130" y="24"/>
                      <a:pt x="127" y="23"/>
                    </a:cubicBezTo>
                    <a:cubicBezTo>
                      <a:pt x="122" y="23"/>
                      <a:pt x="117" y="23"/>
                      <a:pt x="113" y="27"/>
                    </a:cubicBezTo>
                    <a:cubicBezTo>
                      <a:pt x="112" y="28"/>
                      <a:pt x="110" y="28"/>
                      <a:pt x="111" y="30"/>
                    </a:cubicBezTo>
                    <a:cubicBezTo>
                      <a:pt x="112" y="32"/>
                      <a:pt x="113" y="32"/>
                      <a:pt x="115" y="32"/>
                    </a:cubicBezTo>
                    <a:cubicBezTo>
                      <a:pt x="119" y="31"/>
                      <a:pt x="124" y="31"/>
                      <a:pt x="128" y="29"/>
                    </a:cubicBezTo>
                    <a:cubicBezTo>
                      <a:pt x="130" y="29"/>
                      <a:pt x="131" y="29"/>
                      <a:pt x="133" y="30"/>
                    </a:cubicBezTo>
                    <a:cubicBezTo>
                      <a:pt x="135" y="30"/>
                      <a:pt x="135" y="31"/>
                      <a:pt x="134" y="33"/>
                    </a:cubicBezTo>
                    <a:cubicBezTo>
                      <a:pt x="125" y="36"/>
                      <a:pt x="115" y="36"/>
                      <a:pt x="106" y="35"/>
                    </a:cubicBezTo>
                    <a:cubicBezTo>
                      <a:pt x="101" y="35"/>
                      <a:pt x="96" y="35"/>
                      <a:pt x="92" y="37"/>
                    </a:cubicBezTo>
                    <a:cubicBezTo>
                      <a:pt x="91" y="38"/>
                      <a:pt x="90" y="39"/>
                      <a:pt x="89" y="39"/>
                    </a:cubicBezTo>
                    <a:cubicBezTo>
                      <a:pt x="96" y="37"/>
                      <a:pt x="103" y="37"/>
                      <a:pt x="111" y="40"/>
                    </a:cubicBezTo>
                    <a:cubicBezTo>
                      <a:pt x="113" y="41"/>
                      <a:pt x="115" y="41"/>
                      <a:pt x="117" y="41"/>
                    </a:cubicBezTo>
                    <a:cubicBezTo>
                      <a:pt x="121" y="42"/>
                      <a:pt x="125" y="43"/>
                      <a:pt x="128" y="46"/>
                    </a:cubicBezTo>
                    <a:cubicBezTo>
                      <a:pt x="133" y="51"/>
                      <a:pt x="138" y="53"/>
                      <a:pt x="145" y="55"/>
                    </a:cubicBezTo>
                    <a:cubicBezTo>
                      <a:pt x="146" y="55"/>
                      <a:pt x="148" y="55"/>
                      <a:pt x="149" y="57"/>
                    </a:cubicBezTo>
                    <a:cubicBezTo>
                      <a:pt x="149" y="57"/>
                      <a:pt x="149" y="57"/>
                      <a:pt x="149" y="57"/>
                    </a:cubicBezTo>
                    <a:cubicBezTo>
                      <a:pt x="149" y="60"/>
                      <a:pt x="148" y="62"/>
                      <a:pt x="145" y="61"/>
                    </a:cubicBezTo>
                    <a:cubicBezTo>
                      <a:pt x="138" y="60"/>
                      <a:pt x="132" y="58"/>
                      <a:pt x="128" y="53"/>
                    </a:cubicBezTo>
                    <a:cubicBezTo>
                      <a:pt x="126" y="52"/>
                      <a:pt x="124" y="50"/>
                      <a:pt x="122" y="49"/>
                    </a:cubicBezTo>
                    <a:cubicBezTo>
                      <a:pt x="122" y="51"/>
                      <a:pt x="123" y="53"/>
                      <a:pt x="123" y="55"/>
                    </a:cubicBezTo>
                    <a:cubicBezTo>
                      <a:pt x="123" y="55"/>
                      <a:pt x="123" y="55"/>
                      <a:pt x="123" y="55"/>
                    </a:cubicBezTo>
                    <a:cubicBezTo>
                      <a:pt x="124" y="57"/>
                      <a:pt x="126" y="58"/>
                      <a:pt x="125" y="61"/>
                    </a:cubicBezTo>
                    <a:cubicBezTo>
                      <a:pt x="125" y="61"/>
                      <a:pt x="125" y="61"/>
                      <a:pt x="125" y="61"/>
                    </a:cubicBezTo>
                    <a:cubicBezTo>
                      <a:pt x="123" y="62"/>
                      <a:pt x="122" y="60"/>
                      <a:pt x="121" y="59"/>
                    </a:cubicBezTo>
                    <a:cubicBezTo>
                      <a:pt x="120" y="57"/>
                      <a:pt x="118" y="55"/>
                      <a:pt x="118" y="53"/>
                    </a:cubicBezTo>
                    <a:cubicBezTo>
                      <a:pt x="116" y="44"/>
                      <a:pt x="109" y="43"/>
                      <a:pt x="102" y="42"/>
                    </a:cubicBezTo>
                    <a:cubicBezTo>
                      <a:pt x="93" y="42"/>
                      <a:pt x="85" y="43"/>
                      <a:pt x="76" y="43"/>
                    </a:cubicBezTo>
                    <a:cubicBezTo>
                      <a:pt x="75" y="43"/>
                      <a:pt x="71" y="43"/>
                      <a:pt x="72" y="46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2" y="49"/>
                      <a:pt x="73" y="50"/>
                      <a:pt x="74" y="52"/>
                    </a:cubicBezTo>
                    <a:cubicBezTo>
                      <a:pt x="77" y="54"/>
                      <a:pt x="81" y="56"/>
                      <a:pt x="84" y="58"/>
                    </a:cubicBezTo>
                    <a:cubicBezTo>
                      <a:pt x="85" y="60"/>
                      <a:pt x="86" y="61"/>
                      <a:pt x="85" y="63"/>
                    </a:cubicBezTo>
                    <a:cubicBezTo>
                      <a:pt x="85" y="63"/>
                      <a:pt x="84" y="63"/>
                      <a:pt x="83" y="63"/>
                    </a:cubicBezTo>
                    <a:cubicBezTo>
                      <a:pt x="78" y="59"/>
                      <a:pt x="72" y="56"/>
                      <a:pt x="68" y="51"/>
                    </a:cubicBezTo>
                    <a:cubicBezTo>
                      <a:pt x="65" y="47"/>
                      <a:pt x="64" y="47"/>
                      <a:pt x="60" y="50"/>
                    </a:cubicBezTo>
                    <a:cubicBezTo>
                      <a:pt x="56" y="55"/>
                      <a:pt x="55" y="58"/>
                      <a:pt x="59" y="63"/>
                    </a:cubicBezTo>
                    <a:cubicBezTo>
                      <a:pt x="61" y="66"/>
                      <a:pt x="64" y="68"/>
                      <a:pt x="67" y="71"/>
                    </a:cubicBezTo>
                    <a:cubicBezTo>
                      <a:pt x="68" y="72"/>
                      <a:pt x="69" y="73"/>
                      <a:pt x="71" y="73"/>
                    </a:cubicBezTo>
                    <a:cubicBezTo>
                      <a:pt x="73" y="73"/>
                      <a:pt x="75" y="73"/>
                      <a:pt x="76" y="74"/>
                    </a:cubicBezTo>
                    <a:cubicBezTo>
                      <a:pt x="79" y="75"/>
                      <a:pt x="81" y="74"/>
                      <a:pt x="83" y="72"/>
                    </a:cubicBezTo>
                    <a:cubicBezTo>
                      <a:pt x="84" y="70"/>
                      <a:pt x="82" y="68"/>
                      <a:pt x="80" y="67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1" y="62"/>
                      <a:pt x="83" y="64"/>
                      <a:pt x="85" y="65"/>
                    </a:cubicBezTo>
                    <a:cubicBezTo>
                      <a:pt x="86" y="66"/>
                      <a:pt x="87" y="67"/>
                      <a:pt x="88" y="69"/>
                    </a:cubicBezTo>
                    <a:cubicBezTo>
                      <a:pt x="90" y="72"/>
                      <a:pt x="92" y="73"/>
                      <a:pt x="95" y="72"/>
                    </a:cubicBezTo>
                    <a:cubicBezTo>
                      <a:pt x="98" y="73"/>
                      <a:pt x="98" y="74"/>
                      <a:pt x="95" y="76"/>
                    </a:cubicBezTo>
                    <a:cubicBezTo>
                      <a:pt x="94" y="77"/>
                      <a:pt x="93" y="77"/>
                      <a:pt x="91" y="77"/>
                    </a:cubicBezTo>
                    <a:cubicBezTo>
                      <a:pt x="87" y="77"/>
                      <a:pt x="86" y="79"/>
                      <a:pt x="89" y="82"/>
                    </a:cubicBezTo>
                    <a:cubicBezTo>
                      <a:pt x="89" y="82"/>
                      <a:pt x="89" y="83"/>
                      <a:pt x="89" y="83"/>
                    </a:cubicBezTo>
                    <a:cubicBezTo>
                      <a:pt x="86" y="85"/>
                      <a:pt x="85" y="83"/>
                      <a:pt x="83" y="82"/>
                    </a:cubicBezTo>
                    <a:cubicBezTo>
                      <a:pt x="81" y="80"/>
                      <a:pt x="78" y="79"/>
                      <a:pt x="74" y="78"/>
                    </a:cubicBezTo>
                    <a:cubicBezTo>
                      <a:pt x="76" y="81"/>
                      <a:pt x="78" y="84"/>
                      <a:pt x="80" y="86"/>
                    </a:cubicBezTo>
                    <a:cubicBezTo>
                      <a:pt x="82" y="88"/>
                      <a:pt x="83" y="89"/>
                      <a:pt x="84" y="91"/>
                    </a:cubicBezTo>
                    <a:cubicBezTo>
                      <a:pt x="90" y="99"/>
                      <a:pt x="96" y="107"/>
                      <a:pt x="102" y="116"/>
                    </a:cubicBezTo>
                    <a:cubicBezTo>
                      <a:pt x="103" y="118"/>
                      <a:pt x="104" y="120"/>
                      <a:pt x="108" y="119"/>
                    </a:cubicBezTo>
                    <a:cubicBezTo>
                      <a:pt x="113" y="118"/>
                      <a:pt x="118" y="118"/>
                      <a:pt x="122" y="119"/>
                    </a:cubicBezTo>
                    <a:cubicBezTo>
                      <a:pt x="125" y="121"/>
                      <a:pt x="125" y="122"/>
                      <a:pt x="123" y="124"/>
                    </a:cubicBezTo>
                    <a:cubicBezTo>
                      <a:pt x="121" y="124"/>
                      <a:pt x="120" y="125"/>
                      <a:pt x="118" y="125"/>
                    </a:cubicBezTo>
                    <a:cubicBezTo>
                      <a:pt x="116" y="125"/>
                      <a:pt x="115" y="125"/>
                      <a:pt x="113" y="124"/>
                    </a:cubicBezTo>
                    <a:cubicBezTo>
                      <a:pt x="106" y="124"/>
                      <a:pt x="106" y="124"/>
                      <a:pt x="106" y="131"/>
                    </a:cubicBezTo>
                    <a:cubicBezTo>
                      <a:pt x="106" y="132"/>
                      <a:pt x="106" y="134"/>
                      <a:pt x="105" y="136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2" y="139"/>
                      <a:pt x="101" y="137"/>
                      <a:pt x="100" y="134"/>
                    </a:cubicBezTo>
                    <a:cubicBezTo>
                      <a:pt x="99" y="131"/>
                      <a:pt x="98" y="127"/>
                      <a:pt x="97" y="123"/>
                    </a:cubicBezTo>
                    <a:cubicBezTo>
                      <a:pt x="97" y="125"/>
                      <a:pt x="97" y="127"/>
                      <a:pt x="94" y="126"/>
                    </a:cubicBezTo>
                    <a:cubicBezTo>
                      <a:pt x="93" y="125"/>
                      <a:pt x="93" y="125"/>
                      <a:pt x="93" y="126"/>
                    </a:cubicBezTo>
                    <a:cubicBezTo>
                      <a:pt x="91" y="131"/>
                      <a:pt x="90" y="135"/>
                      <a:pt x="90" y="140"/>
                    </a:cubicBezTo>
                    <a:cubicBezTo>
                      <a:pt x="90" y="142"/>
                      <a:pt x="90" y="144"/>
                      <a:pt x="89" y="145"/>
                    </a:cubicBezTo>
                    <a:cubicBezTo>
                      <a:pt x="89" y="147"/>
                      <a:pt x="88" y="147"/>
                      <a:pt x="87" y="147"/>
                    </a:cubicBezTo>
                    <a:cubicBezTo>
                      <a:pt x="85" y="147"/>
                      <a:pt x="85" y="146"/>
                      <a:pt x="85" y="144"/>
                    </a:cubicBezTo>
                    <a:cubicBezTo>
                      <a:pt x="86" y="136"/>
                      <a:pt x="86" y="128"/>
                      <a:pt x="90" y="121"/>
                    </a:cubicBezTo>
                    <a:cubicBezTo>
                      <a:pt x="93" y="117"/>
                      <a:pt x="92" y="115"/>
                      <a:pt x="90" y="112"/>
                    </a:cubicBezTo>
                    <a:cubicBezTo>
                      <a:pt x="85" y="105"/>
                      <a:pt x="80" y="99"/>
                      <a:pt x="75" y="93"/>
                    </a:cubicBezTo>
                    <a:cubicBezTo>
                      <a:pt x="74" y="95"/>
                      <a:pt x="74" y="97"/>
                      <a:pt x="73" y="99"/>
                    </a:cubicBezTo>
                    <a:cubicBezTo>
                      <a:pt x="73" y="100"/>
                      <a:pt x="73" y="102"/>
                      <a:pt x="72" y="103"/>
                    </a:cubicBezTo>
                    <a:cubicBezTo>
                      <a:pt x="69" y="107"/>
                      <a:pt x="71" y="110"/>
                      <a:pt x="72" y="115"/>
                    </a:cubicBezTo>
                    <a:cubicBezTo>
                      <a:pt x="74" y="119"/>
                      <a:pt x="76" y="122"/>
                      <a:pt x="80" y="122"/>
                    </a:cubicBezTo>
                    <a:cubicBezTo>
                      <a:pt x="81" y="122"/>
                      <a:pt x="82" y="123"/>
                      <a:pt x="81" y="124"/>
                    </a:cubicBezTo>
                    <a:cubicBezTo>
                      <a:pt x="78" y="126"/>
                      <a:pt x="78" y="130"/>
                      <a:pt x="75" y="132"/>
                    </a:cubicBezTo>
                    <a:cubicBezTo>
                      <a:pt x="74" y="133"/>
                      <a:pt x="74" y="134"/>
                      <a:pt x="73" y="136"/>
                    </a:cubicBezTo>
                    <a:cubicBezTo>
                      <a:pt x="70" y="142"/>
                      <a:pt x="65" y="143"/>
                      <a:pt x="60" y="139"/>
                    </a:cubicBezTo>
                    <a:cubicBezTo>
                      <a:pt x="58" y="138"/>
                      <a:pt x="56" y="137"/>
                      <a:pt x="54" y="137"/>
                    </a:cubicBezTo>
                    <a:cubicBezTo>
                      <a:pt x="49" y="137"/>
                      <a:pt x="43" y="138"/>
                      <a:pt x="38" y="141"/>
                    </a:cubicBezTo>
                    <a:cubicBezTo>
                      <a:pt x="37" y="142"/>
                      <a:pt x="35" y="142"/>
                      <a:pt x="38" y="143"/>
                    </a:cubicBezTo>
                    <a:cubicBezTo>
                      <a:pt x="38" y="144"/>
                      <a:pt x="38" y="144"/>
                      <a:pt x="38" y="145"/>
                    </a:cubicBezTo>
                    <a:cubicBezTo>
                      <a:pt x="36" y="147"/>
                      <a:pt x="33" y="146"/>
                      <a:pt x="31" y="147"/>
                    </a:cubicBezTo>
                    <a:cubicBezTo>
                      <a:pt x="30" y="147"/>
                      <a:pt x="29" y="147"/>
                      <a:pt x="28" y="146"/>
                    </a:cubicBezTo>
                    <a:cubicBezTo>
                      <a:pt x="28" y="144"/>
                      <a:pt x="26" y="142"/>
                      <a:pt x="29" y="140"/>
                    </a:cubicBezTo>
                    <a:cubicBezTo>
                      <a:pt x="33" y="138"/>
                      <a:pt x="37" y="137"/>
                      <a:pt x="40" y="135"/>
                    </a:cubicBezTo>
                    <a:cubicBezTo>
                      <a:pt x="43" y="134"/>
                      <a:pt x="46" y="132"/>
                      <a:pt x="48" y="129"/>
                    </a:cubicBezTo>
                    <a:cubicBezTo>
                      <a:pt x="49" y="127"/>
                      <a:pt x="50" y="125"/>
                      <a:pt x="53" y="126"/>
                    </a:cubicBezTo>
                    <a:cubicBezTo>
                      <a:pt x="54" y="128"/>
                      <a:pt x="53" y="129"/>
                      <a:pt x="53" y="130"/>
                    </a:cubicBezTo>
                    <a:cubicBezTo>
                      <a:pt x="52" y="131"/>
                      <a:pt x="52" y="131"/>
                      <a:pt x="52" y="132"/>
                    </a:cubicBezTo>
                    <a:cubicBezTo>
                      <a:pt x="53" y="133"/>
                      <a:pt x="53" y="132"/>
                      <a:pt x="54" y="132"/>
                    </a:cubicBezTo>
                    <a:cubicBezTo>
                      <a:pt x="57" y="130"/>
                      <a:pt x="61" y="128"/>
                      <a:pt x="64" y="127"/>
                    </a:cubicBezTo>
                    <a:cubicBezTo>
                      <a:pt x="65" y="127"/>
                      <a:pt x="67" y="126"/>
                      <a:pt x="68" y="128"/>
                    </a:cubicBezTo>
                    <a:cubicBezTo>
                      <a:pt x="68" y="129"/>
                      <a:pt x="67" y="130"/>
                      <a:pt x="66" y="131"/>
                    </a:cubicBezTo>
                    <a:cubicBezTo>
                      <a:pt x="66" y="131"/>
                      <a:pt x="65" y="131"/>
                      <a:pt x="65" y="131"/>
                    </a:cubicBezTo>
                    <a:cubicBezTo>
                      <a:pt x="64" y="132"/>
                      <a:pt x="63" y="132"/>
                      <a:pt x="63" y="134"/>
                    </a:cubicBezTo>
                    <a:cubicBezTo>
                      <a:pt x="63" y="134"/>
                      <a:pt x="64" y="135"/>
                      <a:pt x="64" y="135"/>
                    </a:cubicBezTo>
                    <a:cubicBezTo>
                      <a:pt x="66" y="135"/>
                      <a:pt x="67" y="134"/>
                      <a:pt x="68" y="133"/>
                    </a:cubicBezTo>
                    <a:cubicBezTo>
                      <a:pt x="69" y="132"/>
                      <a:pt x="69" y="130"/>
                      <a:pt x="68" y="129"/>
                    </a:cubicBezTo>
                    <a:cubicBezTo>
                      <a:pt x="67" y="126"/>
                      <a:pt x="67" y="123"/>
                      <a:pt x="69" y="120"/>
                    </a:cubicBezTo>
                    <a:cubicBezTo>
                      <a:pt x="70" y="118"/>
                      <a:pt x="69" y="116"/>
                      <a:pt x="67" y="114"/>
                    </a:cubicBezTo>
                    <a:cubicBezTo>
                      <a:pt x="65" y="112"/>
                      <a:pt x="64" y="115"/>
                      <a:pt x="63" y="115"/>
                    </a:cubicBezTo>
                    <a:cubicBezTo>
                      <a:pt x="62" y="116"/>
                      <a:pt x="60" y="117"/>
                      <a:pt x="59" y="115"/>
                    </a:cubicBezTo>
                    <a:cubicBezTo>
                      <a:pt x="58" y="113"/>
                      <a:pt x="59" y="112"/>
                      <a:pt x="60" y="111"/>
                    </a:cubicBezTo>
                    <a:cubicBezTo>
                      <a:pt x="63" y="109"/>
                      <a:pt x="64" y="105"/>
                      <a:pt x="66" y="103"/>
                    </a:cubicBezTo>
                    <a:cubicBezTo>
                      <a:pt x="71" y="98"/>
                      <a:pt x="71" y="88"/>
                      <a:pt x="66" y="83"/>
                    </a:cubicBezTo>
                    <a:cubicBezTo>
                      <a:pt x="63" y="80"/>
                      <a:pt x="60" y="77"/>
                      <a:pt x="57" y="74"/>
                    </a:cubicBezTo>
                    <a:cubicBezTo>
                      <a:pt x="52" y="68"/>
                      <a:pt x="44" y="68"/>
                      <a:pt x="39" y="71"/>
                    </a:cubicBezTo>
                    <a:cubicBezTo>
                      <a:pt x="35" y="73"/>
                      <a:pt x="31" y="75"/>
                      <a:pt x="27" y="77"/>
                    </a:cubicBezTo>
                    <a:cubicBezTo>
                      <a:pt x="26" y="77"/>
                      <a:pt x="24" y="77"/>
                      <a:pt x="24" y="79"/>
                    </a:cubicBezTo>
                    <a:cubicBezTo>
                      <a:pt x="25" y="81"/>
                      <a:pt x="26" y="81"/>
                      <a:pt x="28" y="81"/>
                    </a:cubicBezTo>
                    <a:cubicBezTo>
                      <a:pt x="31" y="81"/>
                      <a:pt x="35" y="82"/>
                      <a:pt x="39" y="82"/>
                    </a:cubicBezTo>
                    <a:cubicBezTo>
                      <a:pt x="43" y="82"/>
                      <a:pt x="47" y="83"/>
                      <a:pt x="50" y="84"/>
                    </a:cubicBezTo>
                    <a:cubicBezTo>
                      <a:pt x="52" y="86"/>
                      <a:pt x="55" y="86"/>
                      <a:pt x="55" y="89"/>
                    </a:cubicBezTo>
                    <a:cubicBezTo>
                      <a:pt x="54" y="90"/>
                      <a:pt x="52" y="90"/>
                      <a:pt x="51" y="89"/>
                    </a:cubicBezTo>
                    <a:cubicBezTo>
                      <a:pt x="44" y="86"/>
                      <a:pt x="36" y="87"/>
                      <a:pt x="29" y="90"/>
                    </a:cubicBezTo>
                    <a:cubicBezTo>
                      <a:pt x="23" y="91"/>
                      <a:pt x="23" y="91"/>
                      <a:pt x="21" y="86"/>
                    </a:cubicBezTo>
                    <a:cubicBezTo>
                      <a:pt x="20" y="85"/>
                      <a:pt x="20" y="84"/>
                      <a:pt x="20" y="84"/>
                    </a:cubicBezTo>
                    <a:cubicBezTo>
                      <a:pt x="19" y="81"/>
                      <a:pt x="17" y="80"/>
                      <a:pt x="14" y="82"/>
                    </a:cubicBezTo>
                    <a:cubicBezTo>
                      <a:pt x="13" y="82"/>
                      <a:pt x="12" y="82"/>
                      <a:pt x="11" y="83"/>
                    </a:cubicBezTo>
                    <a:cubicBezTo>
                      <a:pt x="11" y="83"/>
                      <a:pt x="11" y="83"/>
                      <a:pt x="10" y="83"/>
                    </a:cubicBezTo>
                    <a:cubicBezTo>
                      <a:pt x="9" y="84"/>
                      <a:pt x="8" y="84"/>
                      <a:pt x="7" y="84"/>
                    </a:cubicBezTo>
                    <a:cubicBezTo>
                      <a:pt x="6" y="85"/>
                      <a:pt x="5" y="86"/>
                      <a:pt x="6" y="87"/>
                    </a:cubicBezTo>
                    <a:cubicBezTo>
                      <a:pt x="9" y="91"/>
                      <a:pt x="10" y="96"/>
                      <a:pt x="12" y="101"/>
                    </a:cubicBezTo>
                    <a:cubicBezTo>
                      <a:pt x="13" y="101"/>
                      <a:pt x="13" y="102"/>
                      <a:pt x="13" y="102"/>
                    </a:cubicBezTo>
                    <a:cubicBezTo>
                      <a:pt x="13" y="103"/>
                      <a:pt x="12" y="104"/>
                      <a:pt x="11" y="104"/>
                    </a:cubicBezTo>
                    <a:cubicBezTo>
                      <a:pt x="9" y="103"/>
                      <a:pt x="8" y="101"/>
                      <a:pt x="7" y="100"/>
                    </a:cubicBezTo>
                    <a:cubicBezTo>
                      <a:pt x="5" y="96"/>
                      <a:pt x="4" y="92"/>
                      <a:pt x="1" y="88"/>
                    </a:cubicBezTo>
                    <a:cubicBezTo>
                      <a:pt x="0" y="88"/>
                      <a:pt x="0" y="87"/>
                      <a:pt x="0" y="86"/>
                    </a:cubicBezTo>
                    <a:close/>
                  </a:path>
                </a:pathLst>
              </a:custGeom>
              <a:solidFill>
                <a:srgbClr val="E0A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6" name="Freeform 17">
                <a:extLst>
                  <a:ext uri="{FF2B5EF4-FFF2-40B4-BE49-F238E27FC236}">
                    <a16:creationId xmlns:a16="http://schemas.microsoft.com/office/drawing/2014/main" id="{23FBB356-C1EB-58A3-74E0-8E826FD92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2007"/>
                <a:ext cx="259" cy="185"/>
              </a:xfrm>
              <a:custGeom>
                <a:avLst/>
                <a:gdLst>
                  <a:gd name="T0" fmla="*/ 12 w 166"/>
                  <a:gd name="T1" fmla="*/ 4 h 118"/>
                  <a:gd name="T2" fmla="*/ 30 w 166"/>
                  <a:gd name="T3" fmla="*/ 6 h 118"/>
                  <a:gd name="T4" fmla="*/ 38 w 166"/>
                  <a:gd name="T5" fmla="*/ 14 h 118"/>
                  <a:gd name="T6" fmla="*/ 54 w 166"/>
                  <a:gd name="T7" fmla="*/ 10 h 118"/>
                  <a:gd name="T8" fmla="*/ 70 w 166"/>
                  <a:gd name="T9" fmla="*/ 2 h 118"/>
                  <a:gd name="T10" fmla="*/ 63 w 166"/>
                  <a:gd name="T11" fmla="*/ 13 h 118"/>
                  <a:gd name="T12" fmla="*/ 55 w 166"/>
                  <a:gd name="T13" fmla="*/ 20 h 118"/>
                  <a:gd name="T14" fmla="*/ 76 w 166"/>
                  <a:gd name="T15" fmla="*/ 18 h 118"/>
                  <a:gd name="T16" fmla="*/ 90 w 166"/>
                  <a:gd name="T17" fmla="*/ 16 h 118"/>
                  <a:gd name="T18" fmla="*/ 102 w 166"/>
                  <a:gd name="T19" fmla="*/ 23 h 118"/>
                  <a:gd name="T20" fmla="*/ 84 w 166"/>
                  <a:gd name="T21" fmla="*/ 23 h 118"/>
                  <a:gd name="T22" fmla="*/ 92 w 166"/>
                  <a:gd name="T23" fmla="*/ 35 h 118"/>
                  <a:gd name="T24" fmla="*/ 76 w 166"/>
                  <a:gd name="T25" fmla="*/ 30 h 118"/>
                  <a:gd name="T26" fmla="*/ 75 w 166"/>
                  <a:gd name="T27" fmla="*/ 33 h 118"/>
                  <a:gd name="T28" fmla="*/ 97 w 166"/>
                  <a:gd name="T29" fmla="*/ 39 h 118"/>
                  <a:gd name="T30" fmla="*/ 107 w 166"/>
                  <a:gd name="T31" fmla="*/ 41 h 118"/>
                  <a:gd name="T32" fmla="*/ 103 w 166"/>
                  <a:gd name="T33" fmla="*/ 48 h 118"/>
                  <a:gd name="T34" fmla="*/ 93 w 166"/>
                  <a:gd name="T35" fmla="*/ 48 h 118"/>
                  <a:gd name="T36" fmla="*/ 117 w 166"/>
                  <a:gd name="T37" fmla="*/ 44 h 118"/>
                  <a:gd name="T38" fmla="*/ 126 w 166"/>
                  <a:gd name="T39" fmla="*/ 49 h 118"/>
                  <a:gd name="T40" fmla="*/ 142 w 166"/>
                  <a:gd name="T41" fmla="*/ 38 h 118"/>
                  <a:gd name="T42" fmla="*/ 158 w 166"/>
                  <a:gd name="T43" fmla="*/ 46 h 118"/>
                  <a:gd name="T44" fmla="*/ 148 w 166"/>
                  <a:gd name="T45" fmla="*/ 45 h 118"/>
                  <a:gd name="T46" fmla="*/ 145 w 166"/>
                  <a:gd name="T47" fmla="*/ 50 h 118"/>
                  <a:gd name="T48" fmla="*/ 135 w 166"/>
                  <a:gd name="T49" fmla="*/ 53 h 118"/>
                  <a:gd name="T50" fmla="*/ 116 w 166"/>
                  <a:gd name="T51" fmla="*/ 53 h 118"/>
                  <a:gd name="T52" fmla="*/ 132 w 166"/>
                  <a:gd name="T53" fmla="*/ 63 h 118"/>
                  <a:gd name="T54" fmla="*/ 139 w 166"/>
                  <a:gd name="T55" fmla="*/ 70 h 118"/>
                  <a:gd name="T56" fmla="*/ 136 w 166"/>
                  <a:gd name="T57" fmla="*/ 72 h 118"/>
                  <a:gd name="T58" fmla="*/ 139 w 166"/>
                  <a:gd name="T59" fmla="*/ 77 h 118"/>
                  <a:gd name="T60" fmla="*/ 151 w 166"/>
                  <a:gd name="T61" fmla="*/ 77 h 118"/>
                  <a:gd name="T62" fmla="*/ 160 w 166"/>
                  <a:gd name="T63" fmla="*/ 83 h 118"/>
                  <a:gd name="T64" fmla="*/ 165 w 166"/>
                  <a:gd name="T65" fmla="*/ 95 h 118"/>
                  <a:gd name="T66" fmla="*/ 150 w 166"/>
                  <a:gd name="T67" fmla="*/ 90 h 118"/>
                  <a:gd name="T68" fmla="*/ 141 w 166"/>
                  <a:gd name="T69" fmla="*/ 94 h 118"/>
                  <a:gd name="T70" fmla="*/ 121 w 166"/>
                  <a:gd name="T71" fmla="*/ 69 h 118"/>
                  <a:gd name="T72" fmla="*/ 120 w 166"/>
                  <a:gd name="T73" fmla="*/ 78 h 118"/>
                  <a:gd name="T74" fmla="*/ 108 w 166"/>
                  <a:gd name="T75" fmla="*/ 60 h 118"/>
                  <a:gd name="T76" fmla="*/ 112 w 166"/>
                  <a:gd name="T77" fmla="*/ 72 h 118"/>
                  <a:gd name="T78" fmla="*/ 102 w 166"/>
                  <a:gd name="T79" fmla="*/ 68 h 118"/>
                  <a:gd name="T80" fmla="*/ 113 w 166"/>
                  <a:gd name="T81" fmla="*/ 87 h 118"/>
                  <a:gd name="T82" fmla="*/ 104 w 166"/>
                  <a:gd name="T83" fmla="*/ 86 h 118"/>
                  <a:gd name="T84" fmla="*/ 120 w 166"/>
                  <a:gd name="T85" fmla="*/ 112 h 118"/>
                  <a:gd name="T86" fmla="*/ 109 w 166"/>
                  <a:gd name="T87" fmla="*/ 110 h 118"/>
                  <a:gd name="T88" fmla="*/ 103 w 166"/>
                  <a:gd name="T89" fmla="*/ 103 h 118"/>
                  <a:gd name="T90" fmla="*/ 98 w 166"/>
                  <a:gd name="T91" fmla="*/ 87 h 118"/>
                  <a:gd name="T92" fmla="*/ 91 w 166"/>
                  <a:gd name="T93" fmla="*/ 97 h 118"/>
                  <a:gd name="T94" fmla="*/ 96 w 166"/>
                  <a:gd name="T95" fmla="*/ 81 h 118"/>
                  <a:gd name="T96" fmla="*/ 73 w 166"/>
                  <a:gd name="T97" fmla="*/ 39 h 118"/>
                  <a:gd name="T98" fmla="*/ 72 w 166"/>
                  <a:gd name="T99" fmla="*/ 57 h 118"/>
                  <a:gd name="T100" fmla="*/ 79 w 166"/>
                  <a:gd name="T101" fmla="*/ 83 h 118"/>
                  <a:gd name="T102" fmla="*/ 67 w 166"/>
                  <a:gd name="T103" fmla="*/ 67 h 118"/>
                  <a:gd name="T104" fmla="*/ 60 w 166"/>
                  <a:gd name="T105" fmla="*/ 69 h 118"/>
                  <a:gd name="T106" fmla="*/ 58 w 166"/>
                  <a:gd name="T107" fmla="*/ 50 h 118"/>
                  <a:gd name="T108" fmla="*/ 54 w 166"/>
                  <a:gd name="T109" fmla="*/ 49 h 118"/>
                  <a:gd name="T110" fmla="*/ 49 w 166"/>
                  <a:gd name="T111" fmla="*/ 26 h 118"/>
                  <a:gd name="T112" fmla="*/ 53 w 166"/>
                  <a:gd name="T113" fmla="*/ 41 h 118"/>
                  <a:gd name="T114" fmla="*/ 40 w 166"/>
                  <a:gd name="T115" fmla="*/ 29 h 118"/>
                  <a:gd name="T116" fmla="*/ 40 w 166"/>
                  <a:gd name="T117" fmla="*/ 42 h 118"/>
                  <a:gd name="T118" fmla="*/ 30 w 166"/>
                  <a:gd name="T119" fmla="*/ 45 h 118"/>
                  <a:gd name="T120" fmla="*/ 25 w 166"/>
                  <a:gd name="T121" fmla="*/ 32 h 118"/>
                  <a:gd name="T122" fmla="*/ 35 w 166"/>
                  <a:gd name="T123" fmla="*/ 28 h 118"/>
                  <a:gd name="T124" fmla="*/ 3 w 166"/>
                  <a:gd name="T125" fmla="*/ 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118">
                    <a:moveTo>
                      <a:pt x="0" y="4"/>
                    </a:moveTo>
                    <a:cubicBezTo>
                      <a:pt x="2" y="3"/>
                      <a:pt x="5" y="4"/>
                      <a:pt x="7" y="3"/>
                    </a:cubicBezTo>
                    <a:cubicBezTo>
                      <a:pt x="9" y="1"/>
                      <a:pt x="11" y="3"/>
                      <a:pt x="12" y="4"/>
                    </a:cubicBezTo>
                    <a:cubicBezTo>
                      <a:pt x="15" y="5"/>
                      <a:pt x="18" y="7"/>
                      <a:pt x="21" y="9"/>
                    </a:cubicBezTo>
                    <a:cubicBezTo>
                      <a:pt x="25" y="11"/>
                      <a:pt x="25" y="11"/>
                      <a:pt x="27" y="8"/>
                    </a:cubicBezTo>
                    <a:cubicBezTo>
                      <a:pt x="28" y="6"/>
                      <a:pt x="29" y="5"/>
                      <a:pt x="30" y="6"/>
                    </a:cubicBezTo>
                    <a:cubicBezTo>
                      <a:pt x="32" y="6"/>
                      <a:pt x="35" y="5"/>
                      <a:pt x="37" y="5"/>
                    </a:cubicBezTo>
                    <a:cubicBezTo>
                      <a:pt x="40" y="5"/>
                      <a:pt x="41" y="6"/>
                      <a:pt x="39" y="9"/>
                    </a:cubicBezTo>
                    <a:cubicBezTo>
                      <a:pt x="38" y="11"/>
                      <a:pt x="41" y="13"/>
                      <a:pt x="38" y="14"/>
                    </a:cubicBezTo>
                    <a:cubicBezTo>
                      <a:pt x="36" y="15"/>
                      <a:pt x="34" y="13"/>
                      <a:pt x="31" y="15"/>
                    </a:cubicBezTo>
                    <a:cubicBezTo>
                      <a:pt x="36" y="16"/>
                      <a:pt x="41" y="18"/>
                      <a:pt x="46" y="18"/>
                    </a:cubicBezTo>
                    <a:cubicBezTo>
                      <a:pt x="50" y="18"/>
                      <a:pt x="52" y="14"/>
                      <a:pt x="54" y="10"/>
                    </a:cubicBezTo>
                    <a:cubicBezTo>
                      <a:pt x="55" y="8"/>
                      <a:pt x="54" y="3"/>
                      <a:pt x="59" y="7"/>
                    </a:cubicBezTo>
                    <a:cubicBezTo>
                      <a:pt x="60" y="8"/>
                      <a:pt x="61" y="6"/>
                      <a:pt x="62" y="5"/>
                    </a:cubicBezTo>
                    <a:cubicBezTo>
                      <a:pt x="65" y="4"/>
                      <a:pt x="66" y="0"/>
                      <a:pt x="70" y="2"/>
                    </a:cubicBezTo>
                    <a:cubicBezTo>
                      <a:pt x="68" y="5"/>
                      <a:pt x="66" y="8"/>
                      <a:pt x="66" y="12"/>
                    </a:cubicBezTo>
                    <a:cubicBezTo>
                      <a:pt x="67" y="13"/>
                      <a:pt x="65" y="14"/>
                      <a:pt x="64" y="14"/>
                    </a:cubicBezTo>
                    <a:cubicBezTo>
                      <a:pt x="63" y="15"/>
                      <a:pt x="63" y="13"/>
                      <a:pt x="63" y="13"/>
                    </a:cubicBezTo>
                    <a:cubicBezTo>
                      <a:pt x="62" y="11"/>
                      <a:pt x="61" y="11"/>
                      <a:pt x="59" y="12"/>
                    </a:cubicBezTo>
                    <a:cubicBezTo>
                      <a:pt x="57" y="13"/>
                      <a:pt x="55" y="14"/>
                      <a:pt x="54" y="16"/>
                    </a:cubicBezTo>
                    <a:cubicBezTo>
                      <a:pt x="52" y="18"/>
                      <a:pt x="53" y="19"/>
                      <a:pt x="55" y="20"/>
                    </a:cubicBezTo>
                    <a:cubicBezTo>
                      <a:pt x="59" y="21"/>
                      <a:pt x="63" y="22"/>
                      <a:pt x="67" y="22"/>
                    </a:cubicBezTo>
                    <a:cubicBezTo>
                      <a:pt x="70" y="22"/>
                      <a:pt x="71" y="21"/>
                      <a:pt x="73" y="19"/>
                    </a:cubicBezTo>
                    <a:cubicBezTo>
                      <a:pt x="74" y="17"/>
                      <a:pt x="74" y="17"/>
                      <a:pt x="76" y="18"/>
                    </a:cubicBezTo>
                    <a:cubicBezTo>
                      <a:pt x="77" y="18"/>
                      <a:pt x="78" y="18"/>
                      <a:pt x="78" y="17"/>
                    </a:cubicBezTo>
                    <a:cubicBezTo>
                      <a:pt x="82" y="15"/>
                      <a:pt x="85" y="16"/>
                      <a:pt x="89" y="15"/>
                    </a:cubicBezTo>
                    <a:cubicBezTo>
                      <a:pt x="89" y="15"/>
                      <a:pt x="90" y="15"/>
                      <a:pt x="90" y="16"/>
                    </a:cubicBezTo>
                    <a:cubicBezTo>
                      <a:pt x="89" y="17"/>
                      <a:pt x="89" y="18"/>
                      <a:pt x="89" y="18"/>
                    </a:cubicBezTo>
                    <a:cubicBezTo>
                      <a:pt x="88" y="21"/>
                      <a:pt x="90" y="21"/>
                      <a:pt x="92" y="22"/>
                    </a:cubicBezTo>
                    <a:cubicBezTo>
                      <a:pt x="95" y="23"/>
                      <a:pt x="99" y="22"/>
                      <a:pt x="102" y="23"/>
                    </a:cubicBezTo>
                    <a:cubicBezTo>
                      <a:pt x="103" y="25"/>
                      <a:pt x="102" y="25"/>
                      <a:pt x="101" y="25"/>
                    </a:cubicBezTo>
                    <a:cubicBezTo>
                      <a:pt x="97" y="25"/>
                      <a:pt x="93" y="25"/>
                      <a:pt x="89" y="24"/>
                    </a:cubicBezTo>
                    <a:cubicBezTo>
                      <a:pt x="87" y="24"/>
                      <a:pt x="86" y="23"/>
                      <a:pt x="84" y="23"/>
                    </a:cubicBezTo>
                    <a:cubicBezTo>
                      <a:pt x="83" y="23"/>
                      <a:pt x="81" y="23"/>
                      <a:pt x="81" y="25"/>
                    </a:cubicBezTo>
                    <a:cubicBezTo>
                      <a:pt x="80" y="27"/>
                      <a:pt x="82" y="28"/>
                      <a:pt x="84" y="27"/>
                    </a:cubicBezTo>
                    <a:cubicBezTo>
                      <a:pt x="88" y="27"/>
                      <a:pt x="91" y="30"/>
                      <a:pt x="92" y="35"/>
                    </a:cubicBezTo>
                    <a:cubicBezTo>
                      <a:pt x="90" y="33"/>
                      <a:pt x="88" y="35"/>
                      <a:pt x="86" y="35"/>
                    </a:cubicBezTo>
                    <a:cubicBezTo>
                      <a:pt x="84" y="36"/>
                      <a:pt x="81" y="35"/>
                      <a:pt x="79" y="33"/>
                    </a:cubicBezTo>
                    <a:cubicBezTo>
                      <a:pt x="78" y="33"/>
                      <a:pt x="77" y="31"/>
                      <a:pt x="76" y="30"/>
                    </a:cubicBezTo>
                    <a:cubicBezTo>
                      <a:pt x="75" y="30"/>
                      <a:pt x="75" y="29"/>
                      <a:pt x="73" y="29"/>
                    </a:cubicBezTo>
                    <a:cubicBezTo>
                      <a:pt x="73" y="29"/>
                      <a:pt x="73" y="30"/>
                      <a:pt x="73" y="30"/>
                    </a:cubicBezTo>
                    <a:cubicBezTo>
                      <a:pt x="72" y="32"/>
                      <a:pt x="73" y="33"/>
                      <a:pt x="75" y="33"/>
                    </a:cubicBezTo>
                    <a:cubicBezTo>
                      <a:pt x="80" y="34"/>
                      <a:pt x="84" y="38"/>
                      <a:pt x="87" y="42"/>
                    </a:cubicBezTo>
                    <a:cubicBezTo>
                      <a:pt x="90" y="44"/>
                      <a:pt x="94" y="43"/>
                      <a:pt x="97" y="43"/>
                    </a:cubicBezTo>
                    <a:cubicBezTo>
                      <a:pt x="99" y="43"/>
                      <a:pt x="98" y="40"/>
                      <a:pt x="97" y="39"/>
                    </a:cubicBezTo>
                    <a:cubicBezTo>
                      <a:pt x="97" y="38"/>
                      <a:pt x="95" y="37"/>
                      <a:pt x="96" y="35"/>
                    </a:cubicBezTo>
                    <a:cubicBezTo>
                      <a:pt x="97" y="35"/>
                      <a:pt x="98" y="35"/>
                      <a:pt x="99" y="36"/>
                    </a:cubicBezTo>
                    <a:cubicBezTo>
                      <a:pt x="102" y="38"/>
                      <a:pt x="104" y="41"/>
                      <a:pt x="107" y="41"/>
                    </a:cubicBezTo>
                    <a:cubicBezTo>
                      <a:pt x="108" y="41"/>
                      <a:pt x="109" y="42"/>
                      <a:pt x="108" y="43"/>
                    </a:cubicBezTo>
                    <a:cubicBezTo>
                      <a:pt x="107" y="44"/>
                      <a:pt x="106" y="45"/>
                      <a:pt x="105" y="45"/>
                    </a:cubicBezTo>
                    <a:cubicBezTo>
                      <a:pt x="102" y="45"/>
                      <a:pt x="101" y="46"/>
                      <a:pt x="103" y="48"/>
                    </a:cubicBezTo>
                    <a:cubicBezTo>
                      <a:pt x="104" y="49"/>
                      <a:pt x="104" y="50"/>
                      <a:pt x="103" y="51"/>
                    </a:cubicBezTo>
                    <a:cubicBezTo>
                      <a:pt x="102" y="52"/>
                      <a:pt x="101" y="51"/>
                      <a:pt x="101" y="51"/>
                    </a:cubicBezTo>
                    <a:cubicBezTo>
                      <a:pt x="99" y="49"/>
                      <a:pt x="96" y="47"/>
                      <a:pt x="93" y="48"/>
                    </a:cubicBezTo>
                    <a:cubicBezTo>
                      <a:pt x="96" y="51"/>
                      <a:pt x="100" y="53"/>
                      <a:pt x="105" y="52"/>
                    </a:cubicBezTo>
                    <a:cubicBezTo>
                      <a:pt x="109" y="51"/>
                      <a:pt x="112" y="50"/>
                      <a:pt x="114" y="46"/>
                    </a:cubicBezTo>
                    <a:cubicBezTo>
                      <a:pt x="115" y="45"/>
                      <a:pt x="116" y="44"/>
                      <a:pt x="117" y="44"/>
                    </a:cubicBezTo>
                    <a:cubicBezTo>
                      <a:pt x="118" y="44"/>
                      <a:pt x="118" y="45"/>
                      <a:pt x="118" y="45"/>
                    </a:cubicBezTo>
                    <a:cubicBezTo>
                      <a:pt x="118" y="47"/>
                      <a:pt x="117" y="49"/>
                      <a:pt x="118" y="49"/>
                    </a:cubicBezTo>
                    <a:cubicBezTo>
                      <a:pt x="121" y="50"/>
                      <a:pt x="123" y="51"/>
                      <a:pt x="126" y="49"/>
                    </a:cubicBezTo>
                    <a:cubicBezTo>
                      <a:pt x="130" y="47"/>
                      <a:pt x="132" y="43"/>
                      <a:pt x="136" y="41"/>
                    </a:cubicBezTo>
                    <a:cubicBezTo>
                      <a:pt x="138" y="39"/>
                      <a:pt x="139" y="37"/>
                      <a:pt x="142" y="38"/>
                    </a:cubicBezTo>
                    <a:cubicBezTo>
                      <a:pt x="142" y="38"/>
                      <a:pt x="142" y="38"/>
                      <a:pt x="142" y="38"/>
                    </a:cubicBezTo>
                    <a:cubicBezTo>
                      <a:pt x="143" y="40"/>
                      <a:pt x="141" y="41"/>
                      <a:pt x="141" y="43"/>
                    </a:cubicBezTo>
                    <a:cubicBezTo>
                      <a:pt x="143" y="40"/>
                      <a:pt x="147" y="39"/>
                      <a:pt x="150" y="40"/>
                    </a:cubicBezTo>
                    <a:cubicBezTo>
                      <a:pt x="154" y="40"/>
                      <a:pt x="156" y="43"/>
                      <a:pt x="158" y="46"/>
                    </a:cubicBezTo>
                    <a:cubicBezTo>
                      <a:pt x="160" y="48"/>
                      <a:pt x="160" y="49"/>
                      <a:pt x="157" y="49"/>
                    </a:cubicBezTo>
                    <a:cubicBezTo>
                      <a:pt x="156" y="48"/>
                      <a:pt x="155" y="46"/>
                      <a:pt x="153" y="45"/>
                    </a:cubicBezTo>
                    <a:cubicBezTo>
                      <a:pt x="151" y="44"/>
                      <a:pt x="149" y="43"/>
                      <a:pt x="148" y="45"/>
                    </a:cubicBezTo>
                    <a:cubicBezTo>
                      <a:pt x="146" y="47"/>
                      <a:pt x="147" y="48"/>
                      <a:pt x="148" y="50"/>
                    </a:cubicBezTo>
                    <a:cubicBezTo>
                      <a:pt x="150" y="52"/>
                      <a:pt x="153" y="54"/>
                      <a:pt x="150" y="58"/>
                    </a:cubicBezTo>
                    <a:cubicBezTo>
                      <a:pt x="149" y="54"/>
                      <a:pt x="148" y="52"/>
                      <a:pt x="145" y="50"/>
                    </a:cubicBezTo>
                    <a:cubicBezTo>
                      <a:pt x="143" y="49"/>
                      <a:pt x="140" y="48"/>
                      <a:pt x="137" y="48"/>
                    </a:cubicBezTo>
                    <a:cubicBezTo>
                      <a:pt x="135" y="48"/>
                      <a:pt x="133" y="48"/>
                      <a:pt x="133" y="50"/>
                    </a:cubicBezTo>
                    <a:cubicBezTo>
                      <a:pt x="132" y="52"/>
                      <a:pt x="134" y="52"/>
                      <a:pt x="135" y="53"/>
                    </a:cubicBezTo>
                    <a:cubicBezTo>
                      <a:pt x="139" y="55"/>
                      <a:pt x="139" y="55"/>
                      <a:pt x="137" y="57"/>
                    </a:cubicBezTo>
                    <a:cubicBezTo>
                      <a:pt x="134" y="56"/>
                      <a:pt x="131" y="54"/>
                      <a:pt x="127" y="55"/>
                    </a:cubicBezTo>
                    <a:cubicBezTo>
                      <a:pt x="123" y="55"/>
                      <a:pt x="120" y="54"/>
                      <a:pt x="116" y="53"/>
                    </a:cubicBezTo>
                    <a:cubicBezTo>
                      <a:pt x="117" y="54"/>
                      <a:pt x="118" y="56"/>
                      <a:pt x="118" y="57"/>
                    </a:cubicBezTo>
                    <a:cubicBezTo>
                      <a:pt x="117" y="62"/>
                      <a:pt x="121" y="66"/>
                      <a:pt x="126" y="65"/>
                    </a:cubicBezTo>
                    <a:cubicBezTo>
                      <a:pt x="128" y="65"/>
                      <a:pt x="131" y="65"/>
                      <a:pt x="132" y="63"/>
                    </a:cubicBezTo>
                    <a:cubicBezTo>
                      <a:pt x="133" y="62"/>
                      <a:pt x="134" y="62"/>
                      <a:pt x="135" y="62"/>
                    </a:cubicBezTo>
                    <a:cubicBezTo>
                      <a:pt x="139" y="65"/>
                      <a:pt x="143" y="63"/>
                      <a:pt x="147" y="64"/>
                    </a:cubicBezTo>
                    <a:cubicBezTo>
                      <a:pt x="145" y="67"/>
                      <a:pt x="142" y="68"/>
                      <a:pt x="139" y="70"/>
                    </a:cubicBezTo>
                    <a:cubicBezTo>
                      <a:pt x="139" y="71"/>
                      <a:pt x="138" y="71"/>
                      <a:pt x="137" y="70"/>
                    </a:cubicBezTo>
                    <a:cubicBezTo>
                      <a:pt x="135" y="66"/>
                      <a:pt x="132" y="68"/>
                      <a:pt x="128" y="68"/>
                    </a:cubicBezTo>
                    <a:cubicBezTo>
                      <a:pt x="131" y="71"/>
                      <a:pt x="133" y="72"/>
                      <a:pt x="136" y="72"/>
                    </a:cubicBezTo>
                    <a:cubicBezTo>
                      <a:pt x="137" y="72"/>
                      <a:pt x="138" y="72"/>
                      <a:pt x="139" y="73"/>
                    </a:cubicBezTo>
                    <a:cubicBezTo>
                      <a:pt x="140" y="73"/>
                      <a:pt x="143" y="73"/>
                      <a:pt x="143" y="75"/>
                    </a:cubicBezTo>
                    <a:cubicBezTo>
                      <a:pt x="143" y="77"/>
                      <a:pt x="140" y="77"/>
                      <a:pt x="139" y="77"/>
                    </a:cubicBezTo>
                    <a:cubicBezTo>
                      <a:pt x="138" y="77"/>
                      <a:pt x="138" y="77"/>
                      <a:pt x="137" y="78"/>
                    </a:cubicBezTo>
                    <a:cubicBezTo>
                      <a:pt x="142" y="79"/>
                      <a:pt x="146" y="78"/>
                      <a:pt x="150" y="77"/>
                    </a:cubicBezTo>
                    <a:cubicBezTo>
                      <a:pt x="150" y="77"/>
                      <a:pt x="151" y="77"/>
                      <a:pt x="151" y="77"/>
                    </a:cubicBezTo>
                    <a:cubicBezTo>
                      <a:pt x="155" y="76"/>
                      <a:pt x="159" y="77"/>
                      <a:pt x="162" y="80"/>
                    </a:cubicBezTo>
                    <a:cubicBezTo>
                      <a:pt x="163" y="81"/>
                      <a:pt x="163" y="82"/>
                      <a:pt x="162" y="83"/>
                    </a:cubicBezTo>
                    <a:cubicBezTo>
                      <a:pt x="162" y="84"/>
                      <a:pt x="161" y="83"/>
                      <a:pt x="160" y="83"/>
                    </a:cubicBezTo>
                    <a:cubicBezTo>
                      <a:pt x="153" y="80"/>
                      <a:pt x="153" y="80"/>
                      <a:pt x="146" y="83"/>
                    </a:cubicBezTo>
                    <a:cubicBezTo>
                      <a:pt x="150" y="85"/>
                      <a:pt x="153" y="87"/>
                      <a:pt x="157" y="88"/>
                    </a:cubicBezTo>
                    <a:cubicBezTo>
                      <a:pt x="161" y="89"/>
                      <a:pt x="163" y="92"/>
                      <a:pt x="165" y="95"/>
                    </a:cubicBezTo>
                    <a:cubicBezTo>
                      <a:pt x="166" y="98"/>
                      <a:pt x="165" y="99"/>
                      <a:pt x="162" y="98"/>
                    </a:cubicBezTo>
                    <a:cubicBezTo>
                      <a:pt x="162" y="98"/>
                      <a:pt x="162" y="98"/>
                      <a:pt x="161" y="98"/>
                    </a:cubicBezTo>
                    <a:cubicBezTo>
                      <a:pt x="159" y="93"/>
                      <a:pt x="156" y="90"/>
                      <a:pt x="150" y="90"/>
                    </a:cubicBezTo>
                    <a:cubicBezTo>
                      <a:pt x="150" y="90"/>
                      <a:pt x="149" y="89"/>
                      <a:pt x="148" y="89"/>
                    </a:cubicBezTo>
                    <a:cubicBezTo>
                      <a:pt x="144" y="87"/>
                      <a:pt x="144" y="87"/>
                      <a:pt x="144" y="92"/>
                    </a:cubicBezTo>
                    <a:cubicBezTo>
                      <a:pt x="144" y="93"/>
                      <a:pt x="143" y="94"/>
                      <a:pt x="141" y="94"/>
                    </a:cubicBezTo>
                    <a:cubicBezTo>
                      <a:pt x="140" y="94"/>
                      <a:pt x="140" y="93"/>
                      <a:pt x="140" y="92"/>
                    </a:cubicBezTo>
                    <a:cubicBezTo>
                      <a:pt x="140" y="88"/>
                      <a:pt x="138" y="86"/>
                      <a:pt x="136" y="83"/>
                    </a:cubicBezTo>
                    <a:cubicBezTo>
                      <a:pt x="132" y="78"/>
                      <a:pt x="128" y="72"/>
                      <a:pt x="121" y="69"/>
                    </a:cubicBezTo>
                    <a:cubicBezTo>
                      <a:pt x="120" y="69"/>
                      <a:pt x="120" y="69"/>
                      <a:pt x="119" y="69"/>
                    </a:cubicBezTo>
                    <a:cubicBezTo>
                      <a:pt x="118" y="71"/>
                      <a:pt x="120" y="73"/>
                      <a:pt x="120" y="75"/>
                    </a:cubicBezTo>
                    <a:cubicBezTo>
                      <a:pt x="120" y="76"/>
                      <a:pt x="121" y="77"/>
                      <a:pt x="120" y="78"/>
                    </a:cubicBezTo>
                    <a:cubicBezTo>
                      <a:pt x="118" y="79"/>
                      <a:pt x="117" y="77"/>
                      <a:pt x="117" y="76"/>
                    </a:cubicBezTo>
                    <a:cubicBezTo>
                      <a:pt x="115" y="73"/>
                      <a:pt x="114" y="69"/>
                      <a:pt x="114" y="66"/>
                    </a:cubicBezTo>
                    <a:cubicBezTo>
                      <a:pt x="113" y="63"/>
                      <a:pt x="111" y="60"/>
                      <a:pt x="108" y="60"/>
                    </a:cubicBezTo>
                    <a:cubicBezTo>
                      <a:pt x="98" y="59"/>
                      <a:pt x="91" y="54"/>
                      <a:pt x="85" y="48"/>
                    </a:cubicBezTo>
                    <a:cubicBezTo>
                      <a:pt x="87" y="56"/>
                      <a:pt x="96" y="56"/>
                      <a:pt x="100" y="61"/>
                    </a:cubicBezTo>
                    <a:cubicBezTo>
                      <a:pt x="105" y="63"/>
                      <a:pt x="108" y="68"/>
                      <a:pt x="112" y="72"/>
                    </a:cubicBezTo>
                    <a:cubicBezTo>
                      <a:pt x="114" y="72"/>
                      <a:pt x="114" y="74"/>
                      <a:pt x="113" y="75"/>
                    </a:cubicBezTo>
                    <a:cubicBezTo>
                      <a:pt x="112" y="76"/>
                      <a:pt x="111" y="76"/>
                      <a:pt x="110" y="75"/>
                    </a:cubicBezTo>
                    <a:cubicBezTo>
                      <a:pt x="107" y="73"/>
                      <a:pt x="105" y="70"/>
                      <a:pt x="102" y="68"/>
                    </a:cubicBezTo>
                    <a:cubicBezTo>
                      <a:pt x="100" y="66"/>
                      <a:pt x="98" y="64"/>
                      <a:pt x="95" y="64"/>
                    </a:cubicBezTo>
                    <a:cubicBezTo>
                      <a:pt x="102" y="69"/>
                      <a:pt x="104" y="78"/>
                      <a:pt x="112" y="82"/>
                    </a:cubicBezTo>
                    <a:cubicBezTo>
                      <a:pt x="114" y="83"/>
                      <a:pt x="114" y="85"/>
                      <a:pt x="113" y="87"/>
                    </a:cubicBezTo>
                    <a:cubicBezTo>
                      <a:pt x="110" y="88"/>
                      <a:pt x="109" y="85"/>
                      <a:pt x="107" y="84"/>
                    </a:cubicBezTo>
                    <a:cubicBezTo>
                      <a:pt x="106" y="83"/>
                      <a:pt x="105" y="82"/>
                      <a:pt x="104" y="83"/>
                    </a:cubicBezTo>
                    <a:cubicBezTo>
                      <a:pt x="103" y="84"/>
                      <a:pt x="104" y="85"/>
                      <a:pt x="104" y="86"/>
                    </a:cubicBezTo>
                    <a:cubicBezTo>
                      <a:pt x="104" y="87"/>
                      <a:pt x="104" y="89"/>
                      <a:pt x="105" y="90"/>
                    </a:cubicBezTo>
                    <a:cubicBezTo>
                      <a:pt x="109" y="94"/>
                      <a:pt x="110" y="98"/>
                      <a:pt x="111" y="103"/>
                    </a:cubicBezTo>
                    <a:cubicBezTo>
                      <a:pt x="112" y="108"/>
                      <a:pt x="115" y="111"/>
                      <a:pt x="120" y="112"/>
                    </a:cubicBezTo>
                    <a:cubicBezTo>
                      <a:pt x="122" y="112"/>
                      <a:pt x="125" y="112"/>
                      <a:pt x="126" y="115"/>
                    </a:cubicBezTo>
                    <a:cubicBezTo>
                      <a:pt x="126" y="118"/>
                      <a:pt x="123" y="118"/>
                      <a:pt x="121" y="117"/>
                    </a:cubicBezTo>
                    <a:cubicBezTo>
                      <a:pt x="116" y="117"/>
                      <a:pt x="112" y="114"/>
                      <a:pt x="109" y="110"/>
                    </a:cubicBezTo>
                    <a:cubicBezTo>
                      <a:pt x="107" y="106"/>
                      <a:pt x="105" y="103"/>
                      <a:pt x="106" y="98"/>
                    </a:cubicBezTo>
                    <a:cubicBezTo>
                      <a:pt x="104" y="99"/>
                      <a:pt x="105" y="100"/>
                      <a:pt x="105" y="100"/>
                    </a:cubicBezTo>
                    <a:cubicBezTo>
                      <a:pt x="104" y="102"/>
                      <a:pt x="105" y="104"/>
                      <a:pt x="103" y="103"/>
                    </a:cubicBezTo>
                    <a:cubicBezTo>
                      <a:pt x="101" y="103"/>
                      <a:pt x="100" y="102"/>
                      <a:pt x="100" y="100"/>
                    </a:cubicBezTo>
                    <a:cubicBezTo>
                      <a:pt x="100" y="96"/>
                      <a:pt x="99" y="93"/>
                      <a:pt x="99" y="89"/>
                    </a:cubicBezTo>
                    <a:cubicBezTo>
                      <a:pt x="99" y="89"/>
                      <a:pt x="99" y="88"/>
                      <a:pt x="98" y="87"/>
                    </a:cubicBezTo>
                    <a:cubicBezTo>
                      <a:pt x="95" y="90"/>
                      <a:pt x="93" y="92"/>
                      <a:pt x="94" y="96"/>
                    </a:cubicBezTo>
                    <a:cubicBezTo>
                      <a:pt x="95" y="97"/>
                      <a:pt x="95" y="99"/>
                      <a:pt x="94" y="99"/>
                    </a:cubicBezTo>
                    <a:cubicBezTo>
                      <a:pt x="92" y="99"/>
                      <a:pt x="91" y="98"/>
                      <a:pt x="91" y="97"/>
                    </a:cubicBezTo>
                    <a:cubicBezTo>
                      <a:pt x="90" y="95"/>
                      <a:pt x="90" y="92"/>
                      <a:pt x="91" y="90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91" y="86"/>
                      <a:pt x="94" y="84"/>
                      <a:pt x="96" y="81"/>
                    </a:cubicBezTo>
                    <a:cubicBezTo>
                      <a:pt x="99" y="77"/>
                      <a:pt x="97" y="74"/>
                      <a:pt x="95" y="71"/>
                    </a:cubicBezTo>
                    <a:cubicBezTo>
                      <a:pt x="87" y="64"/>
                      <a:pt x="83" y="55"/>
                      <a:pt x="79" y="45"/>
                    </a:cubicBezTo>
                    <a:cubicBezTo>
                      <a:pt x="78" y="42"/>
                      <a:pt x="75" y="40"/>
                      <a:pt x="73" y="39"/>
                    </a:cubicBezTo>
                    <a:cubicBezTo>
                      <a:pt x="68" y="37"/>
                      <a:pt x="63" y="35"/>
                      <a:pt x="58" y="31"/>
                    </a:cubicBezTo>
                    <a:cubicBezTo>
                      <a:pt x="61" y="40"/>
                      <a:pt x="64" y="49"/>
                      <a:pt x="73" y="54"/>
                    </a:cubicBezTo>
                    <a:cubicBezTo>
                      <a:pt x="73" y="55"/>
                      <a:pt x="74" y="56"/>
                      <a:pt x="72" y="57"/>
                    </a:cubicBezTo>
                    <a:cubicBezTo>
                      <a:pt x="70" y="57"/>
                      <a:pt x="69" y="55"/>
                      <a:pt x="67" y="56"/>
                    </a:cubicBezTo>
                    <a:cubicBezTo>
                      <a:pt x="70" y="61"/>
                      <a:pt x="71" y="67"/>
                      <a:pt x="76" y="71"/>
                    </a:cubicBezTo>
                    <a:cubicBezTo>
                      <a:pt x="79" y="74"/>
                      <a:pt x="80" y="78"/>
                      <a:pt x="79" y="83"/>
                    </a:cubicBezTo>
                    <a:cubicBezTo>
                      <a:pt x="79" y="84"/>
                      <a:pt x="79" y="86"/>
                      <a:pt x="78" y="86"/>
                    </a:cubicBezTo>
                    <a:cubicBezTo>
                      <a:pt x="76" y="86"/>
                      <a:pt x="75" y="84"/>
                      <a:pt x="75" y="83"/>
                    </a:cubicBezTo>
                    <a:cubicBezTo>
                      <a:pt x="77" y="75"/>
                      <a:pt x="69" y="72"/>
                      <a:pt x="67" y="67"/>
                    </a:cubicBezTo>
                    <a:cubicBezTo>
                      <a:pt x="67" y="66"/>
                      <a:pt x="65" y="66"/>
                      <a:pt x="65" y="67"/>
                    </a:cubicBezTo>
                    <a:cubicBezTo>
                      <a:pt x="64" y="67"/>
                      <a:pt x="64" y="68"/>
                      <a:pt x="63" y="69"/>
                    </a:cubicBezTo>
                    <a:cubicBezTo>
                      <a:pt x="62" y="70"/>
                      <a:pt x="61" y="70"/>
                      <a:pt x="60" y="69"/>
                    </a:cubicBezTo>
                    <a:cubicBezTo>
                      <a:pt x="59" y="69"/>
                      <a:pt x="59" y="67"/>
                      <a:pt x="60" y="67"/>
                    </a:cubicBezTo>
                    <a:cubicBezTo>
                      <a:pt x="64" y="62"/>
                      <a:pt x="61" y="56"/>
                      <a:pt x="61" y="51"/>
                    </a:cubicBezTo>
                    <a:cubicBezTo>
                      <a:pt x="61" y="48"/>
                      <a:pt x="60" y="49"/>
                      <a:pt x="58" y="50"/>
                    </a:cubicBezTo>
                    <a:cubicBezTo>
                      <a:pt x="56" y="52"/>
                      <a:pt x="56" y="54"/>
                      <a:pt x="55" y="56"/>
                    </a:cubicBezTo>
                    <a:cubicBezTo>
                      <a:pt x="54" y="58"/>
                      <a:pt x="54" y="60"/>
                      <a:pt x="51" y="60"/>
                    </a:cubicBezTo>
                    <a:cubicBezTo>
                      <a:pt x="50" y="56"/>
                      <a:pt x="52" y="52"/>
                      <a:pt x="54" y="49"/>
                    </a:cubicBezTo>
                    <a:cubicBezTo>
                      <a:pt x="57" y="45"/>
                      <a:pt x="58" y="41"/>
                      <a:pt x="55" y="36"/>
                    </a:cubicBezTo>
                    <a:cubicBezTo>
                      <a:pt x="53" y="34"/>
                      <a:pt x="53" y="31"/>
                      <a:pt x="52" y="29"/>
                    </a:cubicBezTo>
                    <a:cubicBezTo>
                      <a:pt x="52" y="27"/>
                      <a:pt x="51" y="26"/>
                      <a:pt x="49" y="26"/>
                    </a:cubicBezTo>
                    <a:cubicBezTo>
                      <a:pt x="47" y="27"/>
                      <a:pt x="48" y="29"/>
                      <a:pt x="48" y="30"/>
                    </a:cubicBezTo>
                    <a:cubicBezTo>
                      <a:pt x="49" y="32"/>
                      <a:pt x="51" y="34"/>
                      <a:pt x="52" y="36"/>
                    </a:cubicBezTo>
                    <a:cubicBezTo>
                      <a:pt x="53" y="37"/>
                      <a:pt x="54" y="39"/>
                      <a:pt x="53" y="41"/>
                    </a:cubicBezTo>
                    <a:cubicBezTo>
                      <a:pt x="53" y="41"/>
                      <a:pt x="53" y="42"/>
                      <a:pt x="53" y="42"/>
                    </a:cubicBezTo>
                    <a:cubicBezTo>
                      <a:pt x="49" y="43"/>
                      <a:pt x="47" y="39"/>
                      <a:pt x="45" y="37"/>
                    </a:cubicBezTo>
                    <a:cubicBezTo>
                      <a:pt x="43" y="34"/>
                      <a:pt x="42" y="31"/>
                      <a:pt x="40" y="29"/>
                    </a:cubicBezTo>
                    <a:cubicBezTo>
                      <a:pt x="40" y="32"/>
                      <a:pt x="40" y="35"/>
                      <a:pt x="42" y="37"/>
                    </a:cubicBezTo>
                    <a:cubicBezTo>
                      <a:pt x="43" y="38"/>
                      <a:pt x="44" y="39"/>
                      <a:pt x="44" y="41"/>
                    </a:cubicBezTo>
                    <a:cubicBezTo>
                      <a:pt x="43" y="43"/>
                      <a:pt x="42" y="43"/>
                      <a:pt x="40" y="42"/>
                    </a:cubicBezTo>
                    <a:cubicBezTo>
                      <a:pt x="38" y="41"/>
                      <a:pt x="36" y="42"/>
                      <a:pt x="36" y="44"/>
                    </a:cubicBezTo>
                    <a:cubicBezTo>
                      <a:pt x="35" y="46"/>
                      <a:pt x="35" y="48"/>
                      <a:pt x="33" y="49"/>
                    </a:cubicBezTo>
                    <a:cubicBezTo>
                      <a:pt x="31" y="49"/>
                      <a:pt x="29" y="48"/>
                      <a:pt x="30" y="45"/>
                    </a:cubicBezTo>
                    <a:cubicBezTo>
                      <a:pt x="31" y="43"/>
                      <a:pt x="30" y="42"/>
                      <a:pt x="28" y="41"/>
                    </a:cubicBezTo>
                    <a:cubicBezTo>
                      <a:pt x="27" y="40"/>
                      <a:pt x="25" y="38"/>
                      <a:pt x="24" y="37"/>
                    </a:cubicBezTo>
                    <a:cubicBezTo>
                      <a:pt x="23" y="35"/>
                      <a:pt x="23" y="33"/>
                      <a:pt x="25" y="32"/>
                    </a:cubicBezTo>
                    <a:cubicBezTo>
                      <a:pt x="26" y="32"/>
                      <a:pt x="26" y="32"/>
                      <a:pt x="26" y="33"/>
                    </a:cubicBezTo>
                    <a:cubicBezTo>
                      <a:pt x="28" y="34"/>
                      <a:pt x="29" y="37"/>
                      <a:pt x="32" y="35"/>
                    </a:cubicBezTo>
                    <a:cubicBezTo>
                      <a:pt x="35" y="34"/>
                      <a:pt x="35" y="31"/>
                      <a:pt x="35" y="28"/>
                    </a:cubicBezTo>
                    <a:cubicBezTo>
                      <a:pt x="35" y="24"/>
                      <a:pt x="33" y="22"/>
                      <a:pt x="29" y="20"/>
                    </a:cubicBezTo>
                    <a:cubicBezTo>
                      <a:pt x="22" y="18"/>
                      <a:pt x="17" y="13"/>
                      <a:pt x="10" y="10"/>
                    </a:cubicBezTo>
                    <a:cubicBezTo>
                      <a:pt x="8" y="9"/>
                      <a:pt x="5" y="8"/>
                      <a:pt x="3" y="7"/>
                    </a:cubicBezTo>
                    <a:cubicBezTo>
                      <a:pt x="2" y="6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E0A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7" name="Freeform 18">
                <a:extLst>
                  <a:ext uri="{FF2B5EF4-FFF2-40B4-BE49-F238E27FC236}">
                    <a16:creationId xmlns:a16="http://schemas.microsoft.com/office/drawing/2014/main" id="{632CD2D8-00D7-EE6E-190A-EE9B4A4F1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8" y="1314"/>
                <a:ext cx="148" cy="202"/>
              </a:xfrm>
              <a:custGeom>
                <a:avLst/>
                <a:gdLst>
                  <a:gd name="T0" fmla="*/ 82 w 95"/>
                  <a:gd name="T1" fmla="*/ 108 h 129"/>
                  <a:gd name="T2" fmla="*/ 74 w 95"/>
                  <a:gd name="T3" fmla="*/ 104 h 129"/>
                  <a:gd name="T4" fmla="*/ 77 w 95"/>
                  <a:gd name="T5" fmla="*/ 109 h 129"/>
                  <a:gd name="T6" fmla="*/ 91 w 95"/>
                  <a:gd name="T7" fmla="*/ 129 h 129"/>
                  <a:gd name="T8" fmla="*/ 76 w 95"/>
                  <a:gd name="T9" fmla="*/ 115 h 129"/>
                  <a:gd name="T10" fmla="*/ 34 w 95"/>
                  <a:gd name="T11" fmla="*/ 114 h 129"/>
                  <a:gd name="T12" fmla="*/ 34 w 95"/>
                  <a:gd name="T13" fmla="*/ 110 h 129"/>
                  <a:gd name="T14" fmla="*/ 55 w 95"/>
                  <a:gd name="T15" fmla="*/ 110 h 129"/>
                  <a:gd name="T16" fmla="*/ 58 w 95"/>
                  <a:gd name="T17" fmla="*/ 104 h 129"/>
                  <a:gd name="T18" fmla="*/ 22 w 95"/>
                  <a:gd name="T19" fmla="*/ 96 h 129"/>
                  <a:gd name="T20" fmla="*/ 14 w 95"/>
                  <a:gd name="T21" fmla="*/ 95 h 129"/>
                  <a:gd name="T22" fmla="*/ 18 w 95"/>
                  <a:gd name="T23" fmla="*/ 91 h 129"/>
                  <a:gd name="T24" fmla="*/ 18 w 95"/>
                  <a:gd name="T25" fmla="*/ 88 h 129"/>
                  <a:gd name="T26" fmla="*/ 3 w 95"/>
                  <a:gd name="T27" fmla="*/ 65 h 129"/>
                  <a:gd name="T28" fmla="*/ 7 w 95"/>
                  <a:gd name="T29" fmla="*/ 71 h 129"/>
                  <a:gd name="T30" fmla="*/ 20 w 95"/>
                  <a:gd name="T31" fmla="*/ 82 h 129"/>
                  <a:gd name="T32" fmla="*/ 30 w 95"/>
                  <a:gd name="T33" fmla="*/ 87 h 129"/>
                  <a:gd name="T34" fmla="*/ 43 w 95"/>
                  <a:gd name="T35" fmla="*/ 89 h 129"/>
                  <a:gd name="T36" fmla="*/ 39 w 95"/>
                  <a:gd name="T37" fmla="*/ 78 h 129"/>
                  <a:gd name="T38" fmla="*/ 59 w 95"/>
                  <a:gd name="T39" fmla="*/ 95 h 129"/>
                  <a:gd name="T40" fmla="*/ 66 w 95"/>
                  <a:gd name="T41" fmla="*/ 100 h 129"/>
                  <a:gd name="T42" fmla="*/ 76 w 95"/>
                  <a:gd name="T43" fmla="*/ 93 h 129"/>
                  <a:gd name="T44" fmla="*/ 71 w 95"/>
                  <a:gd name="T45" fmla="*/ 78 h 129"/>
                  <a:gd name="T46" fmla="*/ 52 w 95"/>
                  <a:gd name="T47" fmla="*/ 71 h 129"/>
                  <a:gd name="T48" fmla="*/ 41 w 95"/>
                  <a:gd name="T49" fmla="*/ 60 h 129"/>
                  <a:gd name="T50" fmla="*/ 43 w 95"/>
                  <a:gd name="T51" fmla="*/ 57 h 129"/>
                  <a:gd name="T52" fmla="*/ 51 w 95"/>
                  <a:gd name="T53" fmla="*/ 60 h 129"/>
                  <a:gd name="T54" fmla="*/ 59 w 95"/>
                  <a:gd name="T55" fmla="*/ 62 h 129"/>
                  <a:gd name="T56" fmla="*/ 71 w 95"/>
                  <a:gd name="T57" fmla="*/ 74 h 129"/>
                  <a:gd name="T58" fmla="*/ 60 w 95"/>
                  <a:gd name="T59" fmla="*/ 53 h 129"/>
                  <a:gd name="T60" fmla="*/ 63 w 95"/>
                  <a:gd name="T61" fmla="*/ 50 h 129"/>
                  <a:gd name="T62" fmla="*/ 70 w 95"/>
                  <a:gd name="T63" fmla="*/ 53 h 129"/>
                  <a:gd name="T64" fmla="*/ 67 w 95"/>
                  <a:gd name="T65" fmla="*/ 44 h 129"/>
                  <a:gd name="T66" fmla="*/ 59 w 95"/>
                  <a:gd name="T67" fmla="*/ 23 h 129"/>
                  <a:gd name="T68" fmla="*/ 57 w 95"/>
                  <a:gd name="T69" fmla="*/ 4 h 129"/>
                  <a:gd name="T70" fmla="*/ 62 w 95"/>
                  <a:gd name="T71" fmla="*/ 5 h 129"/>
                  <a:gd name="T72" fmla="*/ 65 w 95"/>
                  <a:gd name="T73" fmla="*/ 23 h 129"/>
                  <a:gd name="T74" fmla="*/ 70 w 95"/>
                  <a:gd name="T75" fmla="*/ 32 h 129"/>
                  <a:gd name="T76" fmla="*/ 76 w 95"/>
                  <a:gd name="T77" fmla="*/ 34 h 129"/>
                  <a:gd name="T78" fmla="*/ 85 w 95"/>
                  <a:gd name="T79" fmla="*/ 29 h 129"/>
                  <a:gd name="T80" fmla="*/ 76 w 95"/>
                  <a:gd name="T81" fmla="*/ 45 h 129"/>
                  <a:gd name="T82" fmla="*/ 80 w 95"/>
                  <a:gd name="T83" fmla="*/ 82 h 129"/>
                  <a:gd name="T84" fmla="*/ 88 w 95"/>
                  <a:gd name="T85" fmla="*/ 77 h 129"/>
                  <a:gd name="T86" fmla="*/ 94 w 95"/>
                  <a:gd name="T87" fmla="*/ 71 h 129"/>
                  <a:gd name="T88" fmla="*/ 87 w 95"/>
                  <a:gd name="T89" fmla="*/ 86 h 129"/>
                  <a:gd name="T90" fmla="*/ 82 w 95"/>
                  <a:gd name="T91" fmla="*/ 96 h 129"/>
                  <a:gd name="T92" fmla="*/ 94 w 95"/>
                  <a:gd name="T93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5" h="129">
                    <a:moveTo>
                      <a:pt x="95" y="119"/>
                    </a:moveTo>
                    <a:cubicBezTo>
                      <a:pt x="90" y="115"/>
                      <a:pt x="86" y="112"/>
                      <a:pt x="82" y="108"/>
                    </a:cubicBezTo>
                    <a:cubicBezTo>
                      <a:pt x="80" y="107"/>
                      <a:pt x="78" y="105"/>
                      <a:pt x="76" y="104"/>
                    </a:cubicBezTo>
                    <a:cubicBezTo>
                      <a:pt x="75" y="103"/>
                      <a:pt x="74" y="102"/>
                      <a:pt x="74" y="104"/>
                    </a:cubicBezTo>
                    <a:cubicBezTo>
                      <a:pt x="73" y="104"/>
                      <a:pt x="73" y="106"/>
                      <a:pt x="74" y="106"/>
                    </a:cubicBezTo>
                    <a:cubicBezTo>
                      <a:pt x="75" y="107"/>
                      <a:pt x="76" y="108"/>
                      <a:pt x="77" y="109"/>
                    </a:cubicBezTo>
                    <a:cubicBezTo>
                      <a:pt x="86" y="112"/>
                      <a:pt x="89" y="119"/>
                      <a:pt x="92" y="127"/>
                    </a:cubicBezTo>
                    <a:cubicBezTo>
                      <a:pt x="93" y="128"/>
                      <a:pt x="93" y="129"/>
                      <a:pt x="91" y="129"/>
                    </a:cubicBezTo>
                    <a:cubicBezTo>
                      <a:pt x="91" y="129"/>
                      <a:pt x="90" y="128"/>
                      <a:pt x="90" y="128"/>
                    </a:cubicBezTo>
                    <a:cubicBezTo>
                      <a:pt x="88" y="120"/>
                      <a:pt x="82" y="118"/>
                      <a:pt x="76" y="115"/>
                    </a:cubicBezTo>
                    <a:cubicBezTo>
                      <a:pt x="70" y="111"/>
                      <a:pt x="64" y="113"/>
                      <a:pt x="58" y="113"/>
                    </a:cubicBezTo>
                    <a:cubicBezTo>
                      <a:pt x="50" y="115"/>
                      <a:pt x="42" y="113"/>
                      <a:pt x="34" y="114"/>
                    </a:cubicBezTo>
                    <a:cubicBezTo>
                      <a:pt x="33" y="114"/>
                      <a:pt x="32" y="114"/>
                      <a:pt x="31" y="112"/>
                    </a:cubicBezTo>
                    <a:cubicBezTo>
                      <a:pt x="31" y="110"/>
                      <a:pt x="33" y="110"/>
                      <a:pt x="34" y="110"/>
                    </a:cubicBezTo>
                    <a:cubicBezTo>
                      <a:pt x="36" y="109"/>
                      <a:pt x="37" y="109"/>
                      <a:pt x="39" y="110"/>
                    </a:cubicBezTo>
                    <a:cubicBezTo>
                      <a:pt x="44" y="110"/>
                      <a:pt x="50" y="110"/>
                      <a:pt x="55" y="110"/>
                    </a:cubicBezTo>
                    <a:cubicBezTo>
                      <a:pt x="57" y="110"/>
                      <a:pt x="57" y="108"/>
                      <a:pt x="58" y="107"/>
                    </a:cubicBezTo>
                    <a:cubicBezTo>
                      <a:pt x="59" y="106"/>
                      <a:pt x="59" y="105"/>
                      <a:pt x="58" y="104"/>
                    </a:cubicBezTo>
                    <a:cubicBezTo>
                      <a:pt x="54" y="97"/>
                      <a:pt x="49" y="96"/>
                      <a:pt x="42" y="96"/>
                    </a:cubicBezTo>
                    <a:cubicBezTo>
                      <a:pt x="35" y="96"/>
                      <a:pt x="28" y="96"/>
                      <a:pt x="22" y="96"/>
                    </a:cubicBezTo>
                    <a:cubicBezTo>
                      <a:pt x="19" y="96"/>
                      <a:pt x="17" y="96"/>
                      <a:pt x="14" y="9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3" y="93"/>
                      <a:pt x="14" y="92"/>
                      <a:pt x="16" y="91"/>
                    </a:cubicBezTo>
                    <a:cubicBezTo>
                      <a:pt x="16" y="91"/>
                      <a:pt x="17" y="91"/>
                      <a:pt x="18" y="91"/>
                    </a:cubicBezTo>
                    <a:cubicBezTo>
                      <a:pt x="20" y="91"/>
                      <a:pt x="22" y="92"/>
                      <a:pt x="22" y="90"/>
                    </a:cubicBezTo>
                    <a:cubicBezTo>
                      <a:pt x="22" y="88"/>
                      <a:pt x="20" y="88"/>
                      <a:pt x="18" y="88"/>
                    </a:cubicBezTo>
                    <a:cubicBezTo>
                      <a:pt x="12" y="88"/>
                      <a:pt x="7" y="85"/>
                      <a:pt x="4" y="80"/>
                    </a:cubicBezTo>
                    <a:cubicBezTo>
                      <a:pt x="1" y="75"/>
                      <a:pt x="0" y="70"/>
                      <a:pt x="3" y="65"/>
                    </a:cubicBezTo>
                    <a:cubicBezTo>
                      <a:pt x="4" y="64"/>
                      <a:pt x="4" y="62"/>
                      <a:pt x="7" y="63"/>
                    </a:cubicBezTo>
                    <a:cubicBezTo>
                      <a:pt x="7" y="66"/>
                      <a:pt x="7" y="69"/>
                      <a:pt x="7" y="71"/>
                    </a:cubicBezTo>
                    <a:cubicBezTo>
                      <a:pt x="7" y="74"/>
                      <a:pt x="7" y="76"/>
                      <a:pt x="8" y="77"/>
                    </a:cubicBezTo>
                    <a:cubicBezTo>
                      <a:pt x="11" y="82"/>
                      <a:pt x="15" y="83"/>
                      <a:pt x="20" y="82"/>
                    </a:cubicBezTo>
                    <a:cubicBezTo>
                      <a:pt x="24" y="82"/>
                      <a:pt x="28" y="83"/>
                      <a:pt x="30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2" y="90"/>
                      <a:pt x="35" y="91"/>
                      <a:pt x="38" y="91"/>
                    </a:cubicBezTo>
                    <a:cubicBezTo>
                      <a:pt x="39" y="91"/>
                      <a:pt x="42" y="91"/>
                      <a:pt x="43" y="89"/>
                    </a:cubicBezTo>
                    <a:cubicBezTo>
                      <a:pt x="44" y="88"/>
                      <a:pt x="43" y="86"/>
                      <a:pt x="42" y="84"/>
                    </a:cubicBezTo>
                    <a:cubicBezTo>
                      <a:pt x="41" y="82"/>
                      <a:pt x="39" y="81"/>
                      <a:pt x="39" y="78"/>
                    </a:cubicBezTo>
                    <a:cubicBezTo>
                      <a:pt x="40" y="77"/>
                      <a:pt x="39" y="75"/>
                      <a:pt x="42" y="76"/>
                    </a:cubicBezTo>
                    <a:cubicBezTo>
                      <a:pt x="46" y="84"/>
                      <a:pt x="52" y="90"/>
                      <a:pt x="59" y="95"/>
                    </a:cubicBezTo>
                    <a:cubicBezTo>
                      <a:pt x="61" y="96"/>
                      <a:pt x="61" y="99"/>
                      <a:pt x="63" y="101"/>
                    </a:cubicBezTo>
                    <a:cubicBezTo>
                      <a:pt x="65" y="102"/>
                      <a:pt x="66" y="103"/>
                      <a:pt x="66" y="100"/>
                    </a:cubicBezTo>
                    <a:cubicBezTo>
                      <a:pt x="67" y="97"/>
                      <a:pt x="69" y="95"/>
                      <a:pt x="72" y="96"/>
                    </a:cubicBezTo>
                    <a:cubicBezTo>
                      <a:pt x="74" y="96"/>
                      <a:pt x="76" y="95"/>
                      <a:pt x="76" y="93"/>
                    </a:cubicBezTo>
                    <a:cubicBezTo>
                      <a:pt x="75" y="89"/>
                      <a:pt x="75" y="85"/>
                      <a:pt x="74" y="82"/>
                    </a:cubicBezTo>
                    <a:cubicBezTo>
                      <a:pt x="74" y="80"/>
                      <a:pt x="73" y="79"/>
                      <a:pt x="71" y="78"/>
                    </a:cubicBezTo>
                    <a:cubicBezTo>
                      <a:pt x="67" y="77"/>
                      <a:pt x="63" y="73"/>
                      <a:pt x="57" y="74"/>
                    </a:cubicBezTo>
                    <a:cubicBezTo>
                      <a:pt x="55" y="75"/>
                      <a:pt x="52" y="74"/>
                      <a:pt x="52" y="71"/>
                    </a:cubicBezTo>
                    <a:cubicBezTo>
                      <a:pt x="53" y="68"/>
                      <a:pt x="52" y="67"/>
                      <a:pt x="49" y="66"/>
                    </a:cubicBezTo>
                    <a:cubicBezTo>
                      <a:pt x="46" y="64"/>
                      <a:pt x="44" y="63"/>
                      <a:pt x="41" y="60"/>
                    </a:cubicBezTo>
                    <a:cubicBezTo>
                      <a:pt x="40" y="60"/>
                      <a:pt x="39" y="59"/>
                      <a:pt x="40" y="58"/>
                    </a:cubicBezTo>
                    <a:cubicBezTo>
                      <a:pt x="41" y="57"/>
                      <a:pt x="42" y="57"/>
                      <a:pt x="43" y="57"/>
                    </a:cubicBezTo>
                    <a:cubicBezTo>
                      <a:pt x="44" y="58"/>
                      <a:pt x="45" y="59"/>
                      <a:pt x="45" y="59"/>
                    </a:cubicBezTo>
                    <a:cubicBezTo>
                      <a:pt x="47" y="61"/>
                      <a:pt x="49" y="61"/>
                      <a:pt x="51" y="60"/>
                    </a:cubicBezTo>
                    <a:cubicBezTo>
                      <a:pt x="54" y="58"/>
                      <a:pt x="57" y="58"/>
                      <a:pt x="59" y="60"/>
                    </a:cubicBezTo>
                    <a:cubicBezTo>
                      <a:pt x="60" y="61"/>
                      <a:pt x="60" y="61"/>
                      <a:pt x="59" y="62"/>
                    </a:cubicBezTo>
                    <a:cubicBezTo>
                      <a:pt x="56" y="64"/>
                      <a:pt x="56" y="64"/>
                      <a:pt x="58" y="67"/>
                    </a:cubicBezTo>
                    <a:cubicBezTo>
                      <a:pt x="62" y="70"/>
                      <a:pt x="66" y="73"/>
                      <a:pt x="71" y="74"/>
                    </a:cubicBezTo>
                    <a:cubicBezTo>
                      <a:pt x="70" y="69"/>
                      <a:pt x="71" y="64"/>
                      <a:pt x="67" y="61"/>
                    </a:cubicBezTo>
                    <a:cubicBezTo>
                      <a:pt x="65" y="58"/>
                      <a:pt x="62" y="56"/>
                      <a:pt x="60" y="53"/>
                    </a:cubicBezTo>
                    <a:cubicBezTo>
                      <a:pt x="59" y="52"/>
                      <a:pt x="58" y="51"/>
                      <a:pt x="59" y="49"/>
                    </a:cubicBezTo>
                    <a:cubicBezTo>
                      <a:pt x="60" y="48"/>
                      <a:pt x="61" y="49"/>
                      <a:pt x="63" y="50"/>
                    </a:cubicBezTo>
                    <a:cubicBezTo>
                      <a:pt x="64" y="51"/>
                      <a:pt x="65" y="52"/>
                      <a:pt x="66" y="52"/>
                    </a:cubicBezTo>
                    <a:cubicBezTo>
                      <a:pt x="67" y="53"/>
                      <a:pt x="69" y="54"/>
                      <a:pt x="70" y="53"/>
                    </a:cubicBezTo>
                    <a:cubicBezTo>
                      <a:pt x="71" y="52"/>
                      <a:pt x="70" y="51"/>
                      <a:pt x="70" y="50"/>
                    </a:cubicBezTo>
                    <a:cubicBezTo>
                      <a:pt x="69" y="48"/>
                      <a:pt x="68" y="46"/>
                      <a:pt x="67" y="44"/>
                    </a:cubicBezTo>
                    <a:cubicBezTo>
                      <a:pt x="66" y="41"/>
                      <a:pt x="65" y="38"/>
                      <a:pt x="65" y="35"/>
                    </a:cubicBezTo>
                    <a:cubicBezTo>
                      <a:pt x="64" y="30"/>
                      <a:pt x="62" y="26"/>
                      <a:pt x="59" y="23"/>
                    </a:cubicBezTo>
                    <a:cubicBezTo>
                      <a:pt x="56" y="17"/>
                      <a:pt x="55" y="11"/>
                      <a:pt x="56" y="5"/>
                    </a:cubicBezTo>
                    <a:cubicBezTo>
                      <a:pt x="56" y="5"/>
                      <a:pt x="56" y="4"/>
                      <a:pt x="57" y="4"/>
                    </a:cubicBezTo>
                    <a:cubicBezTo>
                      <a:pt x="57" y="2"/>
                      <a:pt x="58" y="0"/>
                      <a:pt x="61" y="0"/>
                    </a:cubicBezTo>
                    <a:cubicBezTo>
                      <a:pt x="63" y="1"/>
                      <a:pt x="62" y="3"/>
                      <a:pt x="62" y="5"/>
                    </a:cubicBezTo>
                    <a:cubicBezTo>
                      <a:pt x="62" y="6"/>
                      <a:pt x="61" y="7"/>
                      <a:pt x="61" y="8"/>
                    </a:cubicBezTo>
                    <a:cubicBezTo>
                      <a:pt x="59" y="14"/>
                      <a:pt x="61" y="19"/>
                      <a:pt x="65" y="23"/>
                    </a:cubicBezTo>
                    <a:cubicBezTo>
                      <a:pt x="67" y="25"/>
                      <a:pt x="69" y="29"/>
                      <a:pt x="70" y="32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0" y="33"/>
                      <a:pt x="70" y="35"/>
                      <a:pt x="72" y="36"/>
                    </a:cubicBezTo>
                    <a:cubicBezTo>
                      <a:pt x="74" y="37"/>
                      <a:pt x="75" y="35"/>
                      <a:pt x="76" y="34"/>
                    </a:cubicBezTo>
                    <a:cubicBezTo>
                      <a:pt x="78" y="32"/>
                      <a:pt x="78" y="30"/>
                      <a:pt x="80" y="29"/>
                    </a:cubicBezTo>
                    <a:cubicBezTo>
                      <a:pt x="81" y="28"/>
                      <a:pt x="83" y="26"/>
                      <a:pt x="85" y="29"/>
                    </a:cubicBezTo>
                    <a:cubicBezTo>
                      <a:pt x="84" y="33"/>
                      <a:pt x="80" y="35"/>
                      <a:pt x="78" y="39"/>
                    </a:cubicBezTo>
                    <a:cubicBezTo>
                      <a:pt x="77" y="41"/>
                      <a:pt x="77" y="43"/>
                      <a:pt x="76" y="45"/>
                    </a:cubicBezTo>
                    <a:cubicBezTo>
                      <a:pt x="76" y="50"/>
                      <a:pt x="75" y="56"/>
                      <a:pt x="75" y="62"/>
                    </a:cubicBezTo>
                    <a:cubicBezTo>
                      <a:pt x="74" y="69"/>
                      <a:pt x="78" y="76"/>
                      <a:pt x="80" y="82"/>
                    </a:cubicBezTo>
                    <a:cubicBezTo>
                      <a:pt x="81" y="85"/>
                      <a:pt x="83" y="85"/>
                      <a:pt x="85" y="83"/>
                    </a:cubicBezTo>
                    <a:cubicBezTo>
                      <a:pt x="86" y="81"/>
                      <a:pt x="88" y="79"/>
                      <a:pt x="88" y="77"/>
                    </a:cubicBezTo>
                    <a:cubicBezTo>
                      <a:pt x="89" y="75"/>
                      <a:pt x="90" y="74"/>
                      <a:pt x="91" y="72"/>
                    </a:cubicBezTo>
                    <a:cubicBezTo>
                      <a:pt x="91" y="71"/>
                      <a:pt x="92" y="70"/>
                      <a:pt x="94" y="71"/>
                    </a:cubicBezTo>
                    <a:cubicBezTo>
                      <a:pt x="95" y="72"/>
                      <a:pt x="94" y="73"/>
                      <a:pt x="94" y="74"/>
                    </a:cubicBezTo>
                    <a:cubicBezTo>
                      <a:pt x="91" y="78"/>
                      <a:pt x="90" y="83"/>
                      <a:pt x="87" y="86"/>
                    </a:cubicBezTo>
                    <a:cubicBezTo>
                      <a:pt x="86" y="87"/>
                      <a:pt x="85" y="87"/>
                      <a:pt x="85" y="89"/>
                    </a:cubicBezTo>
                    <a:cubicBezTo>
                      <a:pt x="84" y="91"/>
                      <a:pt x="81" y="93"/>
                      <a:pt x="82" y="96"/>
                    </a:cubicBezTo>
                    <a:cubicBezTo>
                      <a:pt x="82" y="100"/>
                      <a:pt x="82" y="103"/>
                      <a:pt x="86" y="106"/>
                    </a:cubicBezTo>
                    <a:cubicBezTo>
                      <a:pt x="89" y="108"/>
                      <a:pt x="91" y="112"/>
                      <a:pt x="94" y="115"/>
                    </a:cubicBezTo>
                    <a:cubicBezTo>
                      <a:pt x="94" y="116"/>
                      <a:pt x="95" y="117"/>
                      <a:pt x="95" y="119"/>
                    </a:cubicBezTo>
                    <a:close/>
                  </a:path>
                </a:pathLst>
              </a:custGeom>
              <a:solidFill>
                <a:srgbClr val="D99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8" name="Freeform 19">
                <a:extLst>
                  <a:ext uri="{FF2B5EF4-FFF2-40B4-BE49-F238E27FC236}">
                    <a16:creationId xmlns:a16="http://schemas.microsoft.com/office/drawing/2014/main" id="{99B576B6-B01D-01CB-10FC-FD17A6EAC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1373"/>
                <a:ext cx="143" cy="194"/>
              </a:xfrm>
              <a:custGeom>
                <a:avLst/>
                <a:gdLst>
                  <a:gd name="T0" fmla="*/ 21 w 92"/>
                  <a:gd name="T1" fmla="*/ 115 h 124"/>
                  <a:gd name="T2" fmla="*/ 29 w 92"/>
                  <a:gd name="T3" fmla="*/ 103 h 124"/>
                  <a:gd name="T4" fmla="*/ 24 w 92"/>
                  <a:gd name="T5" fmla="*/ 106 h 124"/>
                  <a:gd name="T6" fmla="*/ 18 w 92"/>
                  <a:gd name="T7" fmla="*/ 99 h 124"/>
                  <a:gd name="T8" fmla="*/ 1 w 92"/>
                  <a:gd name="T9" fmla="*/ 80 h 124"/>
                  <a:gd name="T10" fmla="*/ 6 w 92"/>
                  <a:gd name="T11" fmla="*/ 81 h 124"/>
                  <a:gd name="T12" fmla="*/ 15 w 92"/>
                  <a:gd name="T13" fmla="*/ 88 h 124"/>
                  <a:gd name="T14" fmla="*/ 18 w 92"/>
                  <a:gd name="T15" fmla="*/ 80 h 124"/>
                  <a:gd name="T16" fmla="*/ 13 w 92"/>
                  <a:gd name="T17" fmla="*/ 48 h 124"/>
                  <a:gd name="T18" fmla="*/ 2 w 92"/>
                  <a:gd name="T19" fmla="*/ 36 h 124"/>
                  <a:gd name="T20" fmla="*/ 11 w 92"/>
                  <a:gd name="T21" fmla="*/ 37 h 124"/>
                  <a:gd name="T22" fmla="*/ 20 w 92"/>
                  <a:gd name="T23" fmla="*/ 24 h 124"/>
                  <a:gd name="T24" fmla="*/ 18 w 92"/>
                  <a:gd name="T25" fmla="*/ 6 h 124"/>
                  <a:gd name="T26" fmla="*/ 23 w 92"/>
                  <a:gd name="T27" fmla="*/ 4 h 124"/>
                  <a:gd name="T28" fmla="*/ 22 w 92"/>
                  <a:gd name="T29" fmla="*/ 36 h 124"/>
                  <a:gd name="T30" fmla="*/ 21 w 92"/>
                  <a:gd name="T31" fmla="*/ 52 h 124"/>
                  <a:gd name="T32" fmla="*/ 25 w 92"/>
                  <a:gd name="T33" fmla="*/ 54 h 124"/>
                  <a:gd name="T34" fmla="*/ 31 w 92"/>
                  <a:gd name="T35" fmla="*/ 50 h 124"/>
                  <a:gd name="T36" fmla="*/ 30 w 92"/>
                  <a:gd name="T37" fmla="*/ 55 h 124"/>
                  <a:gd name="T38" fmla="*/ 23 w 92"/>
                  <a:gd name="T39" fmla="*/ 76 h 124"/>
                  <a:gd name="T40" fmla="*/ 32 w 92"/>
                  <a:gd name="T41" fmla="*/ 62 h 124"/>
                  <a:gd name="T42" fmla="*/ 40 w 92"/>
                  <a:gd name="T43" fmla="*/ 58 h 124"/>
                  <a:gd name="T44" fmla="*/ 47 w 92"/>
                  <a:gd name="T45" fmla="*/ 55 h 124"/>
                  <a:gd name="T46" fmla="*/ 49 w 92"/>
                  <a:gd name="T47" fmla="*/ 58 h 124"/>
                  <a:gd name="T48" fmla="*/ 41 w 92"/>
                  <a:gd name="T49" fmla="*/ 69 h 124"/>
                  <a:gd name="T50" fmla="*/ 28 w 92"/>
                  <a:gd name="T51" fmla="*/ 77 h 124"/>
                  <a:gd name="T52" fmla="*/ 23 w 92"/>
                  <a:gd name="T53" fmla="*/ 94 h 124"/>
                  <a:gd name="T54" fmla="*/ 34 w 92"/>
                  <a:gd name="T55" fmla="*/ 104 h 124"/>
                  <a:gd name="T56" fmla="*/ 44 w 92"/>
                  <a:gd name="T57" fmla="*/ 89 h 124"/>
                  <a:gd name="T58" fmla="*/ 52 w 92"/>
                  <a:gd name="T59" fmla="*/ 73 h 124"/>
                  <a:gd name="T60" fmla="*/ 55 w 92"/>
                  <a:gd name="T61" fmla="*/ 73 h 124"/>
                  <a:gd name="T62" fmla="*/ 55 w 92"/>
                  <a:gd name="T63" fmla="*/ 85 h 124"/>
                  <a:gd name="T64" fmla="*/ 66 w 92"/>
                  <a:gd name="T65" fmla="*/ 81 h 124"/>
                  <a:gd name="T66" fmla="*/ 86 w 92"/>
                  <a:gd name="T67" fmla="*/ 67 h 124"/>
                  <a:gd name="T68" fmla="*/ 85 w 92"/>
                  <a:gd name="T69" fmla="*/ 52 h 124"/>
                  <a:gd name="T70" fmla="*/ 92 w 92"/>
                  <a:gd name="T71" fmla="*/ 65 h 124"/>
                  <a:gd name="T72" fmla="*/ 73 w 92"/>
                  <a:gd name="T73" fmla="*/ 83 h 124"/>
                  <a:gd name="T74" fmla="*/ 83 w 92"/>
                  <a:gd name="T75" fmla="*/ 83 h 124"/>
                  <a:gd name="T76" fmla="*/ 80 w 92"/>
                  <a:gd name="T77" fmla="*/ 87 h 124"/>
                  <a:gd name="T78" fmla="*/ 49 w 92"/>
                  <a:gd name="T79" fmla="*/ 94 h 124"/>
                  <a:gd name="T80" fmla="*/ 46 w 92"/>
                  <a:gd name="T81" fmla="*/ 107 h 124"/>
                  <a:gd name="T82" fmla="*/ 67 w 92"/>
                  <a:gd name="T83" fmla="*/ 104 h 124"/>
                  <a:gd name="T84" fmla="*/ 70 w 92"/>
                  <a:gd name="T85" fmla="*/ 106 h 124"/>
                  <a:gd name="T86" fmla="*/ 36 w 92"/>
                  <a:gd name="T87" fmla="*/ 112 h 124"/>
                  <a:gd name="T88" fmla="*/ 20 w 92"/>
                  <a:gd name="T89" fmla="*/ 12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2" h="124">
                    <a:moveTo>
                      <a:pt x="17" y="124"/>
                    </a:moveTo>
                    <a:cubicBezTo>
                      <a:pt x="16" y="120"/>
                      <a:pt x="19" y="118"/>
                      <a:pt x="21" y="115"/>
                    </a:cubicBezTo>
                    <a:cubicBezTo>
                      <a:pt x="24" y="112"/>
                      <a:pt x="27" y="110"/>
                      <a:pt x="29" y="106"/>
                    </a:cubicBezTo>
                    <a:cubicBezTo>
                      <a:pt x="29" y="105"/>
                      <a:pt x="30" y="104"/>
                      <a:pt x="29" y="103"/>
                    </a:cubicBezTo>
                    <a:cubicBezTo>
                      <a:pt x="27" y="101"/>
                      <a:pt x="27" y="103"/>
                      <a:pt x="26" y="104"/>
                    </a:cubicBezTo>
                    <a:cubicBezTo>
                      <a:pt x="25" y="104"/>
                      <a:pt x="24" y="105"/>
                      <a:pt x="24" y="106"/>
                    </a:cubicBezTo>
                    <a:cubicBezTo>
                      <a:pt x="23" y="109"/>
                      <a:pt x="21" y="110"/>
                      <a:pt x="18" y="108"/>
                    </a:cubicBezTo>
                    <a:cubicBezTo>
                      <a:pt x="18" y="105"/>
                      <a:pt x="19" y="102"/>
                      <a:pt x="18" y="99"/>
                    </a:cubicBezTo>
                    <a:cubicBezTo>
                      <a:pt x="17" y="97"/>
                      <a:pt x="17" y="96"/>
                      <a:pt x="15" y="95"/>
                    </a:cubicBezTo>
                    <a:cubicBezTo>
                      <a:pt x="9" y="91"/>
                      <a:pt x="6" y="85"/>
                      <a:pt x="1" y="80"/>
                    </a:cubicBezTo>
                    <a:cubicBezTo>
                      <a:pt x="0" y="77"/>
                      <a:pt x="1" y="77"/>
                      <a:pt x="3" y="78"/>
                    </a:cubicBezTo>
                    <a:cubicBezTo>
                      <a:pt x="5" y="78"/>
                      <a:pt x="6" y="80"/>
                      <a:pt x="6" y="81"/>
                    </a:cubicBezTo>
                    <a:cubicBezTo>
                      <a:pt x="8" y="83"/>
                      <a:pt x="10" y="85"/>
                      <a:pt x="11" y="87"/>
                    </a:cubicBezTo>
                    <a:cubicBezTo>
                      <a:pt x="12" y="88"/>
                      <a:pt x="14" y="89"/>
                      <a:pt x="15" y="88"/>
                    </a:cubicBezTo>
                    <a:cubicBezTo>
                      <a:pt x="17" y="88"/>
                      <a:pt x="17" y="86"/>
                      <a:pt x="17" y="85"/>
                    </a:cubicBezTo>
                    <a:cubicBezTo>
                      <a:pt x="17" y="83"/>
                      <a:pt x="17" y="82"/>
                      <a:pt x="18" y="80"/>
                    </a:cubicBezTo>
                    <a:cubicBezTo>
                      <a:pt x="19" y="72"/>
                      <a:pt x="18" y="65"/>
                      <a:pt x="15" y="58"/>
                    </a:cubicBezTo>
                    <a:cubicBezTo>
                      <a:pt x="14" y="55"/>
                      <a:pt x="14" y="52"/>
                      <a:pt x="13" y="48"/>
                    </a:cubicBezTo>
                    <a:cubicBezTo>
                      <a:pt x="12" y="46"/>
                      <a:pt x="11" y="44"/>
                      <a:pt x="10" y="43"/>
                    </a:cubicBezTo>
                    <a:cubicBezTo>
                      <a:pt x="8" y="40"/>
                      <a:pt x="4" y="39"/>
                      <a:pt x="2" y="36"/>
                    </a:cubicBezTo>
                    <a:cubicBezTo>
                      <a:pt x="1" y="33"/>
                      <a:pt x="2" y="33"/>
                      <a:pt x="5" y="33"/>
                    </a:cubicBezTo>
                    <a:cubicBezTo>
                      <a:pt x="7" y="34"/>
                      <a:pt x="9" y="36"/>
                      <a:pt x="11" y="37"/>
                    </a:cubicBezTo>
                    <a:cubicBezTo>
                      <a:pt x="15" y="39"/>
                      <a:pt x="17" y="39"/>
                      <a:pt x="17" y="35"/>
                    </a:cubicBezTo>
                    <a:cubicBezTo>
                      <a:pt x="16" y="31"/>
                      <a:pt x="18" y="27"/>
                      <a:pt x="20" y="24"/>
                    </a:cubicBezTo>
                    <a:cubicBezTo>
                      <a:pt x="22" y="19"/>
                      <a:pt x="23" y="15"/>
                      <a:pt x="21" y="10"/>
                    </a:cubicBezTo>
                    <a:cubicBezTo>
                      <a:pt x="20" y="9"/>
                      <a:pt x="19" y="7"/>
                      <a:pt x="18" y="6"/>
                    </a:cubicBezTo>
                    <a:cubicBezTo>
                      <a:pt x="18" y="4"/>
                      <a:pt x="17" y="2"/>
                      <a:pt x="19" y="1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7" y="9"/>
                      <a:pt x="28" y="15"/>
                      <a:pt x="25" y="21"/>
                    </a:cubicBezTo>
                    <a:cubicBezTo>
                      <a:pt x="23" y="26"/>
                      <a:pt x="22" y="31"/>
                      <a:pt x="22" y="36"/>
                    </a:cubicBezTo>
                    <a:cubicBezTo>
                      <a:pt x="22" y="39"/>
                      <a:pt x="22" y="43"/>
                      <a:pt x="22" y="46"/>
                    </a:cubicBezTo>
                    <a:cubicBezTo>
                      <a:pt x="22" y="48"/>
                      <a:pt x="21" y="50"/>
                      <a:pt x="21" y="52"/>
                    </a:cubicBezTo>
                    <a:cubicBezTo>
                      <a:pt x="20" y="53"/>
                      <a:pt x="20" y="55"/>
                      <a:pt x="21" y="55"/>
                    </a:cubicBezTo>
                    <a:cubicBezTo>
                      <a:pt x="23" y="56"/>
                      <a:pt x="24" y="55"/>
                      <a:pt x="25" y="54"/>
                    </a:cubicBezTo>
                    <a:cubicBezTo>
                      <a:pt x="25" y="53"/>
                      <a:pt x="26" y="52"/>
                      <a:pt x="27" y="51"/>
                    </a:cubicBezTo>
                    <a:cubicBezTo>
                      <a:pt x="28" y="50"/>
                      <a:pt x="30" y="48"/>
                      <a:pt x="31" y="50"/>
                    </a:cubicBezTo>
                    <a:cubicBezTo>
                      <a:pt x="33" y="51"/>
                      <a:pt x="31" y="52"/>
                      <a:pt x="31" y="53"/>
                    </a:cubicBezTo>
                    <a:cubicBezTo>
                      <a:pt x="30" y="54"/>
                      <a:pt x="30" y="54"/>
                      <a:pt x="30" y="55"/>
                    </a:cubicBezTo>
                    <a:cubicBezTo>
                      <a:pt x="28" y="57"/>
                      <a:pt x="26" y="60"/>
                      <a:pt x="25" y="62"/>
                    </a:cubicBezTo>
                    <a:cubicBezTo>
                      <a:pt x="23" y="66"/>
                      <a:pt x="23" y="71"/>
                      <a:pt x="23" y="76"/>
                    </a:cubicBezTo>
                    <a:cubicBezTo>
                      <a:pt x="28" y="74"/>
                      <a:pt x="31" y="71"/>
                      <a:pt x="34" y="67"/>
                    </a:cubicBezTo>
                    <a:cubicBezTo>
                      <a:pt x="37" y="64"/>
                      <a:pt x="36" y="63"/>
                      <a:pt x="32" y="62"/>
                    </a:cubicBezTo>
                    <a:cubicBezTo>
                      <a:pt x="32" y="61"/>
                      <a:pt x="32" y="61"/>
                      <a:pt x="32" y="60"/>
                    </a:cubicBezTo>
                    <a:cubicBezTo>
                      <a:pt x="34" y="58"/>
                      <a:pt x="38" y="57"/>
                      <a:pt x="40" y="58"/>
                    </a:cubicBezTo>
                    <a:cubicBezTo>
                      <a:pt x="43" y="59"/>
                      <a:pt x="44" y="59"/>
                      <a:pt x="46" y="57"/>
                    </a:cubicBezTo>
                    <a:cubicBezTo>
                      <a:pt x="46" y="56"/>
                      <a:pt x="46" y="56"/>
                      <a:pt x="47" y="55"/>
                    </a:cubicBezTo>
                    <a:cubicBezTo>
                      <a:pt x="48" y="54"/>
                      <a:pt x="49" y="53"/>
                      <a:pt x="50" y="54"/>
                    </a:cubicBezTo>
                    <a:cubicBezTo>
                      <a:pt x="52" y="55"/>
                      <a:pt x="50" y="56"/>
                      <a:pt x="49" y="58"/>
                    </a:cubicBezTo>
                    <a:cubicBezTo>
                      <a:pt x="47" y="60"/>
                      <a:pt x="45" y="62"/>
                      <a:pt x="43" y="64"/>
                    </a:cubicBezTo>
                    <a:cubicBezTo>
                      <a:pt x="41" y="66"/>
                      <a:pt x="40" y="67"/>
                      <a:pt x="41" y="69"/>
                    </a:cubicBezTo>
                    <a:cubicBezTo>
                      <a:pt x="43" y="72"/>
                      <a:pt x="40" y="74"/>
                      <a:pt x="38" y="73"/>
                    </a:cubicBezTo>
                    <a:cubicBezTo>
                      <a:pt x="33" y="73"/>
                      <a:pt x="31" y="76"/>
                      <a:pt x="28" y="77"/>
                    </a:cubicBezTo>
                    <a:cubicBezTo>
                      <a:pt x="22" y="81"/>
                      <a:pt x="21" y="84"/>
                      <a:pt x="22" y="91"/>
                    </a:cubicBezTo>
                    <a:cubicBezTo>
                      <a:pt x="23" y="92"/>
                      <a:pt x="23" y="93"/>
                      <a:pt x="23" y="94"/>
                    </a:cubicBezTo>
                    <a:cubicBezTo>
                      <a:pt x="23" y="97"/>
                      <a:pt x="23" y="99"/>
                      <a:pt x="27" y="98"/>
                    </a:cubicBezTo>
                    <a:cubicBezTo>
                      <a:pt x="31" y="97"/>
                      <a:pt x="33" y="99"/>
                      <a:pt x="34" y="104"/>
                    </a:cubicBezTo>
                    <a:cubicBezTo>
                      <a:pt x="36" y="102"/>
                      <a:pt x="37" y="100"/>
                      <a:pt x="38" y="98"/>
                    </a:cubicBezTo>
                    <a:cubicBezTo>
                      <a:pt x="39" y="94"/>
                      <a:pt x="41" y="91"/>
                      <a:pt x="44" y="89"/>
                    </a:cubicBezTo>
                    <a:cubicBezTo>
                      <a:pt x="48" y="85"/>
                      <a:pt x="50" y="81"/>
                      <a:pt x="51" y="76"/>
                    </a:cubicBezTo>
                    <a:cubicBezTo>
                      <a:pt x="51" y="75"/>
                      <a:pt x="51" y="74"/>
                      <a:pt x="52" y="73"/>
                    </a:cubicBezTo>
                    <a:cubicBezTo>
                      <a:pt x="52" y="72"/>
                      <a:pt x="53" y="72"/>
                      <a:pt x="54" y="72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6" y="75"/>
                      <a:pt x="56" y="77"/>
                      <a:pt x="55" y="79"/>
                    </a:cubicBezTo>
                    <a:cubicBezTo>
                      <a:pt x="53" y="81"/>
                      <a:pt x="53" y="83"/>
                      <a:pt x="55" y="85"/>
                    </a:cubicBezTo>
                    <a:cubicBezTo>
                      <a:pt x="57" y="87"/>
                      <a:pt x="59" y="86"/>
                      <a:pt x="61" y="85"/>
                    </a:cubicBezTo>
                    <a:cubicBezTo>
                      <a:pt x="63" y="85"/>
                      <a:pt x="65" y="83"/>
                      <a:pt x="66" y="81"/>
                    </a:cubicBezTo>
                    <a:cubicBezTo>
                      <a:pt x="67" y="77"/>
                      <a:pt x="71" y="75"/>
                      <a:pt x="76" y="74"/>
                    </a:cubicBezTo>
                    <a:cubicBezTo>
                      <a:pt x="80" y="73"/>
                      <a:pt x="84" y="71"/>
                      <a:pt x="86" y="67"/>
                    </a:cubicBezTo>
                    <a:cubicBezTo>
                      <a:pt x="87" y="64"/>
                      <a:pt x="87" y="61"/>
                      <a:pt x="86" y="57"/>
                    </a:cubicBezTo>
                    <a:cubicBezTo>
                      <a:pt x="85" y="56"/>
                      <a:pt x="85" y="54"/>
                      <a:pt x="85" y="52"/>
                    </a:cubicBezTo>
                    <a:cubicBezTo>
                      <a:pt x="87" y="51"/>
                      <a:pt x="88" y="52"/>
                      <a:pt x="89" y="54"/>
                    </a:cubicBezTo>
                    <a:cubicBezTo>
                      <a:pt x="91" y="57"/>
                      <a:pt x="92" y="61"/>
                      <a:pt x="92" y="65"/>
                    </a:cubicBezTo>
                    <a:cubicBezTo>
                      <a:pt x="90" y="73"/>
                      <a:pt x="85" y="78"/>
                      <a:pt x="77" y="80"/>
                    </a:cubicBezTo>
                    <a:cubicBezTo>
                      <a:pt x="75" y="80"/>
                      <a:pt x="75" y="80"/>
                      <a:pt x="73" y="83"/>
                    </a:cubicBezTo>
                    <a:cubicBezTo>
                      <a:pt x="76" y="83"/>
                      <a:pt x="78" y="82"/>
                      <a:pt x="80" y="82"/>
                    </a:cubicBezTo>
                    <a:cubicBezTo>
                      <a:pt x="82" y="82"/>
                      <a:pt x="83" y="82"/>
                      <a:pt x="83" y="83"/>
                    </a:cubicBezTo>
                    <a:cubicBezTo>
                      <a:pt x="84" y="85"/>
                      <a:pt x="82" y="86"/>
                      <a:pt x="81" y="86"/>
                    </a:cubicBezTo>
                    <a:cubicBezTo>
                      <a:pt x="81" y="86"/>
                      <a:pt x="80" y="87"/>
                      <a:pt x="80" y="87"/>
                    </a:cubicBezTo>
                    <a:cubicBezTo>
                      <a:pt x="72" y="88"/>
                      <a:pt x="65" y="90"/>
                      <a:pt x="58" y="91"/>
                    </a:cubicBezTo>
                    <a:cubicBezTo>
                      <a:pt x="55" y="92"/>
                      <a:pt x="52" y="93"/>
                      <a:pt x="49" y="94"/>
                    </a:cubicBezTo>
                    <a:cubicBezTo>
                      <a:pt x="45" y="96"/>
                      <a:pt x="43" y="99"/>
                      <a:pt x="42" y="103"/>
                    </a:cubicBezTo>
                    <a:cubicBezTo>
                      <a:pt x="41" y="106"/>
                      <a:pt x="44" y="107"/>
                      <a:pt x="46" y="107"/>
                    </a:cubicBezTo>
                    <a:cubicBezTo>
                      <a:pt x="51" y="108"/>
                      <a:pt x="55" y="106"/>
                      <a:pt x="59" y="105"/>
                    </a:cubicBezTo>
                    <a:cubicBezTo>
                      <a:pt x="62" y="105"/>
                      <a:pt x="64" y="104"/>
                      <a:pt x="67" y="104"/>
                    </a:cubicBezTo>
                    <a:cubicBezTo>
                      <a:pt x="68" y="104"/>
                      <a:pt x="70" y="104"/>
                      <a:pt x="70" y="106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65" y="109"/>
                      <a:pt x="60" y="109"/>
                      <a:pt x="54" y="111"/>
                    </a:cubicBezTo>
                    <a:cubicBezTo>
                      <a:pt x="48" y="112"/>
                      <a:pt x="42" y="113"/>
                      <a:pt x="36" y="112"/>
                    </a:cubicBezTo>
                    <a:cubicBezTo>
                      <a:pt x="34" y="112"/>
                      <a:pt x="33" y="113"/>
                      <a:pt x="32" y="113"/>
                    </a:cubicBezTo>
                    <a:cubicBezTo>
                      <a:pt x="28" y="116"/>
                      <a:pt x="24" y="119"/>
                      <a:pt x="20" y="122"/>
                    </a:cubicBezTo>
                    <a:cubicBezTo>
                      <a:pt x="19" y="123"/>
                      <a:pt x="18" y="124"/>
                      <a:pt x="17" y="124"/>
                    </a:cubicBezTo>
                    <a:close/>
                  </a:path>
                </a:pathLst>
              </a:custGeom>
              <a:solidFill>
                <a:srgbClr val="D99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9" name="Freeform 20">
                <a:extLst>
                  <a:ext uri="{FF2B5EF4-FFF2-40B4-BE49-F238E27FC236}">
                    <a16:creationId xmlns:a16="http://schemas.microsoft.com/office/drawing/2014/main" id="{B5D61748-098D-FB8D-D848-141205E5F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1687"/>
                <a:ext cx="154" cy="202"/>
              </a:xfrm>
              <a:custGeom>
                <a:avLst/>
                <a:gdLst>
                  <a:gd name="T0" fmla="*/ 54 w 99"/>
                  <a:gd name="T1" fmla="*/ 88 h 129"/>
                  <a:gd name="T2" fmla="*/ 52 w 99"/>
                  <a:gd name="T3" fmla="*/ 93 h 129"/>
                  <a:gd name="T4" fmla="*/ 47 w 99"/>
                  <a:gd name="T5" fmla="*/ 98 h 129"/>
                  <a:gd name="T6" fmla="*/ 47 w 99"/>
                  <a:gd name="T7" fmla="*/ 92 h 129"/>
                  <a:gd name="T8" fmla="*/ 57 w 99"/>
                  <a:gd name="T9" fmla="*/ 77 h 129"/>
                  <a:gd name="T10" fmla="*/ 64 w 99"/>
                  <a:gd name="T11" fmla="*/ 63 h 129"/>
                  <a:gd name="T12" fmla="*/ 67 w 99"/>
                  <a:gd name="T13" fmla="*/ 52 h 129"/>
                  <a:gd name="T14" fmla="*/ 65 w 99"/>
                  <a:gd name="T15" fmla="*/ 45 h 129"/>
                  <a:gd name="T16" fmla="*/ 56 w 99"/>
                  <a:gd name="T17" fmla="*/ 54 h 129"/>
                  <a:gd name="T18" fmla="*/ 55 w 99"/>
                  <a:gd name="T19" fmla="*/ 55 h 129"/>
                  <a:gd name="T20" fmla="*/ 46 w 99"/>
                  <a:gd name="T21" fmla="*/ 62 h 129"/>
                  <a:gd name="T22" fmla="*/ 45 w 99"/>
                  <a:gd name="T23" fmla="*/ 63 h 129"/>
                  <a:gd name="T24" fmla="*/ 26 w 99"/>
                  <a:gd name="T25" fmla="*/ 90 h 129"/>
                  <a:gd name="T26" fmla="*/ 17 w 99"/>
                  <a:gd name="T27" fmla="*/ 109 h 129"/>
                  <a:gd name="T28" fmla="*/ 7 w 99"/>
                  <a:gd name="T29" fmla="*/ 125 h 129"/>
                  <a:gd name="T30" fmla="*/ 2 w 99"/>
                  <a:gd name="T31" fmla="*/ 129 h 129"/>
                  <a:gd name="T32" fmla="*/ 1 w 99"/>
                  <a:gd name="T33" fmla="*/ 126 h 129"/>
                  <a:gd name="T34" fmla="*/ 3 w 99"/>
                  <a:gd name="T35" fmla="*/ 120 h 129"/>
                  <a:gd name="T36" fmla="*/ 19 w 99"/>
                  <a:gd name="T37" fmla="*/ 93 h 129"/>
                  <a:gd name="T38" fmla="*/ 20 w 99"/>
                  <a:gd name="T39" fmla="*/ 85 h 129"/>
                  <a:gd name="T40" fmla="*/ 22 w 99"/>
                  <a:gd name="T41" fmla="*/ 74 h 129"/>
                  <a:gd name="T42" fmla="*/ 27 w 99"/>
                  <a:gd name="T43" fmla="*/ 54 h 129"/>
                  <a:gd name="T44" fmla="*/ 27 w 99"/>
                  <a:gd name="T45" fmla="*/ 46 h 129"/>
                  <a:gd name="T46" fmla="*/ 32 w 99"/>
                  <a:gd name="T47" fmla="*/ 47 h 129"/>
                  <a:gd name="T48" fmla="*/ 32 w 99"/>
                  <a:gd name="T49" fmla="*/ 56 h 129"/>
                  <a:gd name="T50" fmla="*/ 34 w 99"/>
                  <a:gd name="T51" fmla="*/ 60 h 129"/>
                  <a:gd name="T52" fmla="*/ 39 w 99"/>
                  <a:gd name="T53" fmla="*/ 59 h 129"/>
                  <a:gd name="T54" fmla="*/ 46 w 99"/>
                  <a:gd name="T55" fmla="*/ 47 h 129"/>
                  <a:gd name="T56" fmla="*/ 52 w 99"/>
                  <a:gd name="T57" fmla="*/ 36 h 129"/>
                  <a:gd name="T58" fmla="*/ 59 w 99"/>
                  <a:gd name="T59" fmla="*/ 29 h 129"/>
                  <a:gd name="T60" fmla="*/ 59 w 99"/>
                  <a:gd name="T61" fmla="*/ 10 h 129"/>
                  <a:gd name="T62" fmla="*/ 58 w 99"/>
                  <a:gd name="T63" fmla="*/ 1 h 129"/>
                  <a:gd name="T64" fmla="*/ 65 w 99"/>
                  <a:gd name="T65" fmla="*/ 6 h 129"/>
                  <a:gd name="T66" fmla="*/ 68 w 99"/>
                  <a:gd name="T67" fmla="*/ 26 h 129"/>
                  <a:gd name="T68" fmla="*/ 56 w 99"/>
                  <a:gd name="T69" fmla="*/ 41 h 129"/>
                  <a:gd name="T70" fmla="*/ 55 w 99"/>
                  <a:gd name="T71" fmla="*/ 42 h 129"/>
                  <a:gd name="T72" fmla="*/ 54 w 99"/>
                  <a:gd name="T73" fmla="*/ 45 h 129"/>
                  <a:gd name="T74" fmla="*/ 57 w 99"/>
                  <a:gd name="T75" fmla="*/ 45 h 129"/>
                  <a:gd name="T76" fmla="*/ 63 w 99"/>
                  <a:gd name="T77" fmla="*/ 39 h 129"/>
                  <a:gd name="T78" fmla="*/ 68 w 99"/>
                  <a:gd name="T79" fmla="*/ 39 h 129"/>
                  <a:gd name="T80" fmla="*/ 69 w 99"/>
                  <a:gd name="T81" fmla="*/ 41 h 129"/>
                  <a:gd name="T82" fmla="*/ 77 w 99"/>
                  <a:gd name="T83" fmla="*/ 42 h 129"/>
                  <a:gd name="T84" fmla="*/ 85 w 99"/>
                  <a:gd name="T85" fmla="*/ 35 h 129"/>
                  <a:gd name="T86" fmla="*/ 92 w 99"/>
                  <a:gd name="T87" fmla="*/ 21 h 129"/>
                  <a:gd name="T88" fmla="*/ 96 w 99"/>
                  <a:gd name="T89" fmla="*/ 17 h 129"/>
                  <a:gd name="T90" fmla="*/ 96 w 99"/>
                  <a:gd name="T91" fmla="*/ 17 h 129"/>
                  <a:gd name="T92" fmla="*/ 90 w 99"/>
                  <a:gd name="T93" fmla="*/ 35 h 129"/>
                  <a:gd name="T94" fmla="*/ 79 w 99"/>
                  <a:gd name="T95" fmla="*/ 48 h 129"/>
                  <a:gd name="T96" fmla="*/ 73 w 99"/>
                  <a:gd name="T97" fmla="*/ 56 h 129"/>
                  <a:gd name="T98" fmla="*/ 72 w 99"/>
                  <a:gd name="T99" fmla="*/ 60 h 129"/>
                  <a:gd name="T100" fmla="*/ 75 w 99"/>
                  <a:gd name="T101" fmla="*/ 59 h 129"/>
                  <a:gd name="T102" fmla="*/ 81 w 99"/>
                  <a:gd name="T103" fmla="*/ 58 h 129"/>
                  <a:gd name="T104" fmla="*/ 75 w 99"/>
                  <a:gd name="T105" fmla="*/ 64 h 129"/>
                  <a:gd name="T106" fmla="*/ 64 w 99"/>
                  <a:gd name="T107" fmla="*/ 74 h 129"/>
                  <a:gd name="T108" fmla="*/ 60 w 99"/>
                  <a:gd name="T109" fmla="*/ 78 h 129"/>
                  <a:gd name="T110" fmla="*/ 54 w 99"/>
                  <a:gd name="T111" fmla="*/ 8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9" h="129">
                    <a:moveTo>
                      <a:pt x="54" y="88"/>
                    </a:moveTo>
                    <a:cubicBezTo>
                      <a:pt x="53" y="89"/>
                      <a:pt x="52" y="91"/>
                      <a:pt x="52" y="93"/>
                    </a:cubicBezTo>
                    <a:cubicBezTo>
                      <a:pt x="51" y="96"/>
                      <a:pt x="50" y="98"/>
                      <a:pt x="47" y="98"/>
                    </a:cubicBezTo>
                    <a:cubicBezTo>
                      <a:pt x="45" y="96"/>
                      <a:pt x="46" y="94"/>
                      <a:pt x="47" y="92"/>
                    </a:cubicBezTo>
                    <a:cubicBezTo>
                      <a:pt x="49" y="87"/>
                      <a:pt x="53" y="82"/>
                      <a:pt x="57" y="77"/>
                    </a:cubicBezTo>
                    <a:cubicBezTo>
                      <a:pt x="60" y="73"/>
                      <a:pt x="62" y="68"/>
                      <a:pt x="64" y="63"/>
                    </a:cubicBezTo>
                    <a:cubicBezTo>
                      <a:pt x="65" y="59"/>
                      <a:pt x="65" y="56"/>
                      <a:pt x="67" y="52"/>
                    </a:cubicBezTo>
                    <a:cubicBezTo>
                      <a:pt x="68" y="50"/>
                      <a:pt x="67" y="47"/>
                      <a:pt x="65" y="45"/>
                    </a:cubicBezTo>
                    <a:cubicBezTo>
                      <a:pt x="62" y="48"/>
                      <a:pt x="59" y="51"/>
                      <a:pt x="56" y="54"/>
                    </a:cubicBezTo>
                    <a:cubicBezTo>
                      <a:pt x="56" y="54"/>
                      <a:pt x="56" y="55"/>
                      <a:pt x="55" y="55"/>
                    </a:cubicBezTo>
                    <a:cubicBezTo>
                      <a:pt x="52" y="57"/>
                      <a:pt x="49" y="59"/>
                      <a:pt x="46" y="62"/>
                    </a:cubicBezTo>
                    <a:cubicBezTo>
                      <a:pt x="46" y="62"/>
                      <a:pt x="45" y="63"/>
                      <a:pt x="45" y="63"/>
                    </a:cubicBezTo>
                    <a:cubicBezTo>
                      <a:pt x="35" y="69"/>
                      <a:pt x="26" y="76"/>
                      <a:pt x="26" y="90"/>
                    </a:cubicBezTo>
                    <a:cubicBezTo>
                      <a:pt x="26" y="97"/>
                      <a:pt x="21" y="103"/>
                      <a:pt x="17" y="109"/>
                    </a:cubicBezTo>
                    <a:cubicBezTo>
                      <a:pt x="14" y="115"/>
                      <a:pt x="11" y="120"/>
                      <a:pt x="7" y="125"/>
                    </a:cubicBezTo>
                    <a:cubicBezTo>
                      <a:pt x="6" y="127"/>
                      <a:pt x="5" y="129"/>
                      <a:pt x="2" y="129"/>
                    </a:cubicBezTo>
                    <a:cubicBezTo>
                      <a:pt x="2" y="128"/>
                      <a:pt x="1" y="127"/>
                      <a:pt x="1" y="126"/>
                    </a:cubicBezTo>
                    <a:cubicBezTo>
                      <a:pt x="0" y="123"/>
                      <a:pt x="1" y="122"/>
                      <a:pt x="3" y="120"/>
                    </a:cubicBezTo>
                    <a:cubicBezTo>
                      <a:pt x="9" y="112"/>
                      <a:pt x="14" y="102"/>
                      <a:pt x="19" y="93"/>
                    </a:cubicBezTo>
                    <a:cubicBezTo>
                      <a:pt x="20" y="90"/>
                      <a:pt x="20" y="88"/>
                      <a:pt x="20" y="85"/>
                    </a:cubicBezTo>
                    <a:cubicBezTo>
                      <a:pt x="20" y="81"/>
                      <a:pt x="20" y="78"/>
                      <a:pt x="22" y="74"/>
                    </a:cubicBezTo>
                    <a:cubicBezTo>
                      <a:pt x="26" y="68"/>
                      <a:pt x="27" y="61"/>
                      <a:pt x="27" y="54"/>
                    </a:cubicBezTo>
                    <a:cubicBezTo>
                      <a:pt x="26" y="51"/>
                      <a:pt x="26" y="48"/>
                      <a:pt x="27" y="46"/>
                    </a:cubicBezTo>
                    <a:cubicBezTo>
                      <a:pt x="30" y="44"/>
                      <a:pt x="31" y="44"/>
                      <a:pt x="32" y="47"/>
                    </a:cubicBezTo>
                    <a:cubicBezTo>
                      <a:pt x="33" y="50"/>
                      <a:pt x="32" y="53"/>
                      <a:pt x="32" y="56"/>
                    </a:cubicBezTo>
                    <a:cubicBezTo>
                      <a:pt x="32" y="58"/>
                      <a:pt x="33" y="60"/>
                      <a:pt x="34" y="60"/>
                    </a:cubicBezTo>
                    <a:cubicBezTo>
                      <a:pt x="36" y="61"/>
                      <a:pt x="37" y="60"/>
                      <a:pt x="39" y="59"/>
                    </a:cubicBezTo>
                    <a:cubicBezTo>
                      <a:pt x="42" y="56"/>
                      <a:pt x="46" y="52"/>
                      <a:pt x="46" y="47"/>
                    </a:cubicBezTo>
                    <a:cubicBezTo>
                      <a:pt x="46" y="42"/>
                      <a:pt x="49" y="39"/>
                      <a:pt x="52" y="36"/>
                    </a:cubicBezTo>
                    <a:cubicBezTo>
                      <a:pt x="55" y="34"/>
                      <a:pt x="57" y="32"/>
                      <a:pt x="59" y="29"/>
                    </a:cubicBezTo>
                    <a:cubicBezTo>
                      <a:pt x="63" y="23"/>
                      <a:pt x="63" y="15"/>
                      <a:pt x="59" y="10"/>
                    </a:cubicBezTo>
                    <a:cubicBezTo>
                      <a:pt x="56" y="6"/>
                      <a:pt x="56" y="3"/>
                      <a:pt x="58" y="1"/>
                    </a:cubicBezTo>
                    <a:cubicBezTo>
                      <a:pt x="59" y="0"/>
                      <a:pt x="63" y="2"/>
                      <a:pt x="65" y="6"/>
                    </a:cubicBezTo>
                    <a:cubicBezTo>
                      <a:pt x="69" y="12"/>
                      <a:pt x="69" y="19"/>
                      <a:pt x="68" y="26"/>
                    </a:cubicBezTo>
                    <a:cubicBezTo>
                      <a:pt x="66" y="32"/>
                      <a:pt x="62" y="38"/>
                      <a:pt x="56" y="41"/>
                    </a:cubicBezTo>
                    <a:cubicBezTo>
                      <a:pt x="56" y="41"/>
                      <a:pt x="55" y="42"/>
                      <a:pt x="55" y="42"/>
                    </a:cubicBezTo>
                    <a:cubicBezTo>
                      <a:pt x="54" y="43"/>
                      <a:pt x="53" y="43"/>
                      <a:pt x="54" y="45"/>
                    </a:cubicBezTo>
                    <a:cubicBezTo>
                      <a:pt x="55" y="46"/>
                      <a:pt x="56" y="46"/>
                      <a:pt x="57" y="45"/>
                    </a:cubicBezTo>
                    <a:cubicBezTo>
                      <a:pt x="59" y="43"/>
                      <a:pt x="61" y="41"/>
                      <a:pt x="63" y="39"/>
                    </a:cubicBezTo>
                    <a:cubicBezTo>
                      <a:pt x="65" y="37"/>
                      <a:pt x="67" y="37"/>
                      <a:pt x="68" y="39"/>
                    </a:cubicBezTo>
                    <a:cubicBezTo>
                      <a:pt x="69" y="40"/>
                      <a:pt x="69" y="41"/>
                      <a:pt x="69" y="41"/>
                    </a:cubicBezTo>
                    <a:cubicBezTo>
                      <a:pt x="72" y="46"/>
                      <a:pt x="73" y="47"/>
                      <a:pt x="77" y="42"/>
                    </a:cubicBezTo>
                    <a:cubicBezTo>
                      <a:pt x="79" y="39"/>
                      <a:pt x="82" y="36"/>
                      <a:pt x="85" y="35"/>
                    </a:cubicBezTo>
                    <a:cubicBezTo>
                      <a:pt x="90" y="31"/>
                      <a:pt x="92" y="27"/>
                      <a:pt x="92" y="21"/>
                    </a:cubicBezTo>
                    <a:cubicBezTo>
                      <a:pt x="92" y="18"/>
                      <a:pt x="92" y="16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9" y="24"/>
                      <a:pt x="95" y="31"/>
                      <a:pt x="90" y="35"/>
                    </a:cubicBezTo>
                    <a:cubicBezTo>
                      <a:pt x="86" y="39"/>
                      <a:pt x="82" y="43"/>
                      <a:pt x="79" y="48"/>
                    </a:cubicBezTo>
                    <a:cubicBezTo>
                      <a:pt x="77" y="51"/>
                      <a:pt x="75" y="53"/>
                      <a:pt x="73" y="56"/>
                    </a:cubicBezTo>
                    <a:cubicBezTo>
                      <a:pt x="72" y="57"/>
                      <a:pt x="71" y="58"/>
                      <a:pt x="72" y="60"/>
                    </a:cubicBezTo>
                    <a:cubicBezTo>
                      <a:pt x="73" y="61"/>
                      <a:pt x="74" y="59"/>
                      <a:pt x="75" y="59"/>
                    </a:cubicBezTo>
                    <a:cubicBezTo>
                      <a:pt x="77" y="58"/>
                      <a:pt x="79" y="56"/>
                      <a:pt x="81" y="58"/>
                    </a:cubicBezTo>
                    <a:cubicBezTo>
                      <a:pt x="80" y="61"/>
                      <a:pt x="77" y="63"/>
                      <a:pt x="75" y="64"/>
                    </a:cubicBezTo>
                    <a:cubicBezTo>
                      <a:pt x="70" y="66"/>
                      <a:pt x="66" y="69"/>
                      <a:pt x="64" y="74"/>
                    </a:cubicBezTo>
                    <a:cubicBezTo>
                      <a:pt x="63" y="75"/>
                      <a:pt x="62" y="77"/>
                      <a:pt x="60" y="78"/>
                    </a:cubicBezTo>
                    <a:cubicBezTo>
                      <a:pt x="58" y="81"/>
                      <a:pt x="56" y="84"/>
                      <a:pt x="54" y="88"/>
                    </a:cubicBezTo>
                    <a:close/>
                  </a:path>
                </a:pathLst>
              </a:custGeom>
              <a:solidFill>
                <a:srgbClr val="D69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0" name="Freeform 21">
                <a:extLst>
                  <a:ext uri="{FF2B5EF4-FFF2-40B4-BE49-F238E27FC236}">
                    <a16:creationId xmlns:a16="http://schemas.microsoft.com/office/drawing/2014/main" id="{7D3346FB-C377-97A6-5309-EB94EE864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619"/>
                <a:ext cx="102" cy="81"/>
              </a:xfrm>
              <a:custGeom>
                <a:avLst/>
                <a:gdLst>
                  <a:gd name="T0" fmla="*/ 4 w 65"/>
                  <a:gd name="T1" fmla="*/ 3 h 52"/>
                  <a:gd name="T2" fmla="*/ 8 w 65"/>
                  <a:gd name="T3" fmla="*/ 1 h 52"/>
                  <a:gd name="T4" fmla="*/ 12 w 65"/>
                  <a:gd name="T5" fmla="*/ 2 h 52"/>
                  <a:gd name="T6" fmla="*/ 19 w 65"/>
                  <a:gd name="T7" fmla="*/ 7 h 52"/>
                  <a:gd name="T8" fmla="*/ 37 w 65"/>
                  <a:gd name="T9" fmla="*/ 7 h 52"/>
                  <a:gd name="T10" fmla="*/ 53 w 65"/>
                  <a:gd name="T11" fmla="*/ 2 h 52"/>
                  <a:gd name="T12" fmla="*/ 62 w 65"/>
                  <a:gd name="T13" fmla="*/ 6 h 52"/>
                  <a:gd name="T14" fmla="*/ 62 w 65"/>
                  <a:gd name="T15" fmla="*/ 14 h 52"/>
                  <a:gd name="T16" fmla="*/ 56 w 65"/>
                  <a:gd name="T17" fmla="*/ 24 h 52"/>
                  <a:gd name="T18" fmla="*/ 43 w 65"/>
                  <a:gd name="T19" fmla="*/ 41 h 52"/>
                  <a:gd name="T20" fmla="*/ 39 w 65"/>
                  <a:gd name="T21" fmla="*/ 48 h 52"/>
                  <a:gd name="T22" fmla="*/ 36 w 65"/>
                  <a:gd name="T23" fmla="*/ 51 h 52"/>
                  <a:gd name="T24" fmla="*/ 8 w 65"/>
                  <a:gd name="T25" fmla="*/ 43 h 52"/>
                  <a:gd name="T26" fmla="*/ 3 w 65"/>
                  <a:gd name="T27" fmla="*/ 32 h 52"/>
                  <a:gd name="T28" fmla="*/ 1 w 65"/>
                  <a:gd name="T29" fmla="*/ 29 h 52"/>
                  <a:gd name="T30" fmla="*/ 1 w 65"/>
                  <a:gd name="T31" fmla="*/ 26 h 52"/>
                  <a:gd name="T32" fmla="*/ 1 w 65"/>
                  <a:gd name="T33" fmla="*/ 15 h 52"/>
                  <a:gd name="T34" fmla="*/ 4 w 65"/>
                  <a:gd name="T35" fmla="*/ 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52">
                    <a:moveTo>
                      <a:pt x="4" y="3"/>
                    </a:moveTo>
                    <a:cubicBezTo>
                      <a:pt x="5" y="2"/>
                      <a:pt x="7" y="2"/>
                      <a:pt x="8" y="1"/>
                    </a:cubicBezTo>
                    <a:cubicBezTo>
                      <a:pt x="9" y="0"/>
                      <a:pt x="11" y="0"/>
                      <a:pt x="12" y="2"/>
                    </a:cubicBezTo>
                    <a:cubicBezTo>
                      <a:pt x="13" y="4"/>
                      <a:pt x="16" y="5"/>
                      <a:pt x="19" y="7"/>
                    </a:cubicBezTo>
                    <a:cubicBezTo>
                      <a:pt x="25" y="11"/>
                      <a:pt x="31" y="10"/>
                      <a:pt x="37" y="7"/>
                    </a:cubicBezTo>
                    <a:cubicBezTo>
                      <a:pt x="42" y="5"/>
                      <a:pt x="48" y="3"/>
                      <a:pt x="53" y="2"/>
                    </a:cubicBezTo>
                    <a:cubicBezTo>
                      <a:pt x="57" y="2"/>
                      <a:pt x="60" y="4"/>
                      <a:pt x="62" y="6"/>
                    </a:cubicBezTo>
                    <a:cubicBezTo>
                      <a:pt x="65" y="9"/>
                      <a:pt x="65" y="12"/>
                      <a:pt x="62" y="14"/>
                    </a:cubicBezTo>
                    <a:cubicBezTo>
                      <a:pt x="59" y="17"/>
                      <a:pt x="58" y="20"/>
                      <a:pt x="56" y="24"/>
                    </a:cubicBezTo>
                    <a:cubicBezTo>
                      <a:pt x="53" y="31"/>
                      <a:pt x="49" y="36"/>
                      <a:pt x="43" y="41"/>
                    </a:cubicBezTo>
                    <a:cubicBezTo>
                      <a:pt x="41" y="43"/>
                      <a:pt x="39" y="44"/>
                      <a:pt x="39" y="48"/>
                    </a:cubicBezTo>
                    <a:cubicBezTo>
                      <a:pt x="39" y="49"/>
                      <a:pt x="38" y="50"/>
                      <a:pt x="36" y="51"/>
                    </a:cubicBezTo>
                    <a:cubicBezTo>
                      <a:pt x="26" y="52"/>
                      <a:pt x="16" y="51"/>
                      <a:pt x="8" y="43"/>
                    </a:cubicBezTo>
                    <a:cubicBezTo>
                      <a:pt x="5" y="40"/>
                      <a:pt x="4" y="36"/>
                      <a:pt x="3" y="32"/>
                    </a:cubicBezTo>
                    <a:cubicBezTo>
                      <a:pt x="3" y="31"/>
                      <a:pt x="3" y="29"/>
                      <a:pt x="1" y="29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0" y="22"/>
                      <a:pt x="1" y="19"/>
                      <a:pt x="1" y="15"/>
                    </a:cubicBezTo>
                    <a:cubicBezTo>
                      <a:pt x="1" y="11"/>
                      <a:pt x="2" y="7"/>
                      <a:pt x="4" y="3"/>
                    </a:cubicBezTo>
                    <a:close/>
                  </a:path>
                </a:pathLst>
              </a:custGeom>
              <a:solidFill>
                <a:srgbClr val="DC98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1" name="Freeform 22">
                <a:extLst>
                  <a:ext uri="{FF2B5EF4-FFF2-40B4-BE49-F238E27FC236}">
                    <a16:creationId xmlns:a16="http://schemas.microsoft.com/office/drawing/2014/main" id="{40DAC6A2-5088-4B72-2613-5B2AE07DD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1914"/>
                <a:ext cx="145" cy="61"/>
              </a:xfrm>
              <a:custGeom>
                <a:avLst/>
                <a:gdLst>
                  <a:gd name="T0" fmla="*/ 4 w 93"/>
                  <a:gd name="T1" fmla="*/ 9 h 39"/>
                  <a:gd name="T2" fmla="*/ 0 w 93"/>
                  <a:gd name="T3" fmla="*/ 5 h 39"/>
                  <a:gd name="T4" fmla="*/ 9 w 93"/>
                  <a:gd name="T5" fmla="*/ 5 h 39"/>
                  <a:gd name="T6" fmla="*/ 18 w 93"/>
                  <a:gd name="T7" fmla="*/ 4 h 39"/>
                  <a:gd name="T8" fmla="*/ 38 w 93"/>
                  <a:gd name="T9" fmla="*/ 1 h 39"/>
                  <a:gd name="T10" fmla="*/ 41 w 93"/>
                  <a:gd name="T11" fmla="*/ 2 h 39"/>
                  <a:gd name="T12" fmla="*/ 39 w 93"/>
                  <a:gd name="T13" fmla="*/ 4 h 39"/>
                  <a:gd name="T14" fmla="*/ 30 w 93"/>
                  <a:gd name="T15" fmla="*/ 5 h 39"/>
                  <a:gd name="T16" fmla="*/ 26 w 93"/>
                  <a:gd name="T17" fmla="*/ 6 h 39"/>
                  <a:gd name="T18" fmla="*/ 24 w 93"/>
                  <a:gd name="T19" fmla="*/ 8 h 39"/>
                  <a:gd name="T20" fmla="*/ 26 w 93"/>
                  <a:gd name="T21" fmla="*/ 9 h 39"/>
                  <a:gd name="T22" fmla="*/ 29 w 93"/>
                  <a:gd name="T23" fmla="*/ 11 h 39"/>
                  <a:gd name="T24" fmla="*/ 51 w 93"/>
                  <a:gd name="T25" fmla="*/ 15 h 39"/>
                  <a:gd name="T26" fmla="*/ 66 w 93"/>
                  <a:gd name="T27" fmla="*/ 11 h 39"/>
                  <a:gd name="T28" fmla="*/ 75 w 93"/>
                  <a:gd name="T29" fmla="*/ 10 h 39"/>
                  <a:gd name="T30" fmla="*/ 74 w 93"/>
                  <a:gd name="T31" fmla="*/ 14 h 39"/>
                  <a:gd name="T32" fmla="*/ 69 w 93"/>
                  <a:gd name="T33" fmla="*/ 16 h 39"/>
                  <a:gd name="T34" fmla="*/ 67 w 93"/>
                  <a:gd name="T35" fmla="*/ 17 h 39"/>
                  <a:gd name="T36" fmla="*/ 69 w 93"/>
                  <a:gd name="T37" fmla="*/ 18 h 39"/>
                  <a:gd name="T38" fmla="*/ 72 w 93"/>
                  <a:gd name="T39" fmla="*/ 18 h 39"/>
                  <a:gd name="T40" fmla="*/ 91 w 93"/>
                  <a:gd name="T41" fmla="*/ 25 h 39"/>
                  <a:gd name="T42" fmla="*/ 93 w 93"/>
                  <a:gd name="T43" fmla="*/ 36 h 39"/>
                  <a:gd name="T44" fmla="*/ 91 w 93"/>
                  <a:gd name="T45" fmla="*/ 39 h 39"/>
                  <a:gd name="T46" fmla="*/ 88 w 93"/>
                  <a:gd name="T47" fmla="*/ 34 h 39"/>
                  <a:gd name="T48" fmla="*/ 72 w 93"/>
                  <a:gd name="T49" fmla="*/ 23 h 39"/>
                  <a:gd name="T50" fmla="*/ 62 w 93"/>
                  <a:gd name="T51" fmla="*/ 21 h 39"/>
                  <a:gd name="T52" fmla="*/ 51 w 93"/>
                  <a:gd name="T53" fmla="*/ 20 h 39"/>
                  <a:gd name="T54" fmla="*/ 50 w 93"/>
                  <a:gd name="T55" fmla="*/ 26 h 39"/>
                  <a:gd name="T56" fmla="*/ 53 w 93"/>
                  <a:gd name="T57" fmla="*/ 28 h 39"/>
                  <a:gd name="T58" fmla="*/ 55 w 93"/>
                  <a:gd name="T59" fmla="*/ 34 h 39"/>
                  <a:gd name="T60" fmla="*/ 53 w 93"/>
                  <a:gd name="T61" fmla="*/ 35 h 39"/>
                  <a:gd name="T62" fmla="*/ 49 w 93"/>
                  <a:gd name="T63" fmla="*/ 31 h 39"/>
                  <a:gd name="T64" fmla="*/ 37 w 93"/>
                  <a:gd name="T65" fmla="*/ 23 h 39"/>
                  <a:gd name="T66" fmla="*/ 31 w 93"/>
                  <a:gd name="T67" fmla="*/ 20 h 39"/>
                  <a:gd name="T68" fmla="*/ 15 w 93"/>
                  <a:gd name="T69" fmla="*/ 12 h 39"/>
                  <a:gd name="T70" fmla="*/ 4 w 93"/>
                  <a:gd name="T71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3" h="39">
                    <a:moveTo>
                      <a:pt x="4" y="9"/>
                    </a:moveTo>
                    <a:cubicBezTo>
                      <a:pt x="3" y="8"/>
                      <a:pt x="2" y="6"/>
                      <a:pt x="0" y="5"/>
                    </a:cubicBezTo>
                    <a:cubicBezTo>
                      <a:pt x="3" y="3"/>
                      <a:pt x="6" y="4"/>
                      <a:pt x="9" y="5"/>
                    </a:cubicBezTo>
                    <a:cubicBezTo>
                      <a:pt x="12" y="6"/>
                      <a:pt x="15" y="6"/>
                      <a:pt x="18" y="4"/>
                    </a:cubicBezTo>
                    <a:cubicBezTo>
                      <a:pt x="24" y="1"/>
                      <a:pt x="31" y="0"/>
                      <a:pt x="38" y="1"/>
                    </a:cubicBezTo>
                    <a:cubicBezTo>
                      <a:pt x="39" y="1"/>
                      <a:pt x="41" y="0"/>
                      <a:pt x="41" y="2"/>
                    </a:cubicBezTo>
                    <a:cubicBezTo>
                      <a:pt x="41" y="3"/>
                      <a:pt x="40" y="3"/>
                      <a:pt x="39" y="4"/>
                    </a:cubicBezTo>
                    <a:cubicBezTo>
                      <a:pt x="36" y="4"/>
                      <a:pt x="33" y="4"/>
                      <a:pt x="30" y="5"/>
                    </a:cubicBezTo>
                    <a:cubicBezTo>
                      <a:pt x="28" y="5"/>
                      <a:pt x="27" y="5"/>
                      <a:pt x="26" y="6"/>
                    </a:cubicBezTo>
                    <a:cubicBezTo>
                      <a:pt x="25" y="6"/>
                      <a:pt x="24" y="6"/>
                      <a:pt x="24" y="8"/>
                    </a:cubicBezTo>
                    <a:cubicBezTo>
                      <a:pt x="24" y="9"/>
                      <a:pt x="25" y="9"/>
                      <a:pt x="26" y="9"/>
                    </a:cubicBezTo>
                    <a:cubicBezTo>
                      <a:pt x="27" y="10"/>
                      <a:pt x="28" y="10"/>
                      <a:pt x="29" y="11"/>
                    </a:cubicBezTo>
                    <a:cubicBezTo>
                      <a:pt x="36" y="18"/>
                      <a:pt x="43" y="16"/>
                      <a:pt x="51" y="15"/>
                    </a:cubicBezTo>
                    <a:cubicBezTo>
                      <a:pt x="56" y="13"/>
                      <a:pt x="61" y="12"/>
                      <a:pt x="66" y="11"/>
                    </a:cubicBezTo>
                    <a:cubicBezTo>
                      <a:pt x="69" y="10"/>
                      <a:pt x="72" y="10"/>
                      <a:pt x="75" y="10"/>
                    </a:cubicBezTo>
                    <a:cubicBezTo>
                      <a:pt x="77" y="12"/>
                      <a:pt x="76" y="13"/>
                      <a:pt x="74" y="14"/>
                    </a:cubicBezTo>
                    <a:cubicBezTo>
                      <a:pt x="72" y="15"/>
                      <a:pt x="70" y="15"/>
                      <a:pt x="69" y="16"/>
                    </a:cubicBezTo>
                    <a:cubicBezTo>
                      <a:pt x="68" y="16"/>
                      <a:pt x="67" y="16"/>
                      <a:pt x="67" y="17"/>
                    </a:cubicBezTo>
                    <a:cubicBezTo>
                      <a:pt x="68" y="18"/>
                      <a:pt x="68" y="18"/>
                      <a:pt x="69" y="18"/>
                    </a:cubicBezTo>
                    <a:cubicBezTo>
                      <a:pt x="70" y="18"/>
                      <a:pt x="71" y="18"/>
                      <a:pt x="72" y="18"/>
                    </a:cubicBezTo>
                    <a:cubicBezTo>
                      <a:pt x="80" y="16"/>
                      <a:pt x="86" y="18"/>
                      <a:pt x="91" y="25"/>
                    </a:cubicBezTo>
                    <a:cubicBezTo>
                      <a:pt x="93" y="28"/>
                      <a:pt x="93" y="32"/>
                      <a:pt x="93" y="36"/>
                    </a:cubicBezTo>
                    <a:cubicBezTo>
                      <a:pt x="93" y="37"/>
                      <a:pt x="93" y="39"/>
                      <a:pt x="91" y="39"/>
                    </a:cubicBezTo>
                    <a:cubicBezTo>
                      <a:pt x="89" y="38"/>
                      <a:pt x="89" y="36"/>
                      <a:pt x="88" y="34"/>
                    </a:cubicBezTo>
                    <a:cubicBezTo>
                      <a:pt x="87" y="24"/>
                      <a:pt x="81" y="21"/>
                      <a:pt x="72" y="23"/>
                    </a:cubicBezTo>
                    <a:cubicBezTo>
                      <a:pt x="68" y="24"/>
                      <a:pt x="65" y="24"/>
                      <a:pt x="62" y="21"/>
                    </a:cubicBezTo>
                    <a:cubicBezTo>
                      <a:pt x="59" y="18"/>
                      <a:pt x="55" y="19"/>
                      <a:pt x="51" y="20"/>
                    </a:cubicBezTo>
                    <a:cubicBezTo>
                      <a:pt x="49" y="20"/>
                      <a:pt x="48" y="23"/>
                      <a:pt x="50" y="26"/>
                    </a:cubicBezTo>
                    <a:cubicBezTo>
                      <a:pt x="51" y="27"/>
                      <a:pt x="52" y="27"/>
                      <a:pt x="53" y="28"/>
                    </a:cubicBezTo>
                    <a:cubicBezTo>
                      <a:pt x="54" y="30"/>
                      <a:pt x="56" y="31"/>
                      <a:pt x="55" y="34"/>
                    </a:cubicBezTo>
                    <a:cubicBezTo>
                      <a:pt x="54" y="34"/>
                      <a:pt x="54" y="35"/>
                      <a:pt x="53" y="35"/>
                    </a:cubicBezTo>
                    <a:cubicBezTo>
                      <a:pt x="51" y="34"/>
                      <a:pt x="50" y="33"/>
                      <a:pt x="49" y="31"/>
                    </a:cubicBezTo>
                    <a:cubicBezTo>
                      <a:pt x="46" y="27"/>
                      <a:pt x="42" y="24"/>
                      <a:pt x="37" y="23"/>
                    </a:cubicBezTo>
                    <a:cubicBezTo>
                      <a:pt x="35" y="22"/>
                      <a:pt x="32" y="21"/>
                      <a:pt x="31" y="20"/>
                    </a:cubicBezTo>
                    <a:cubicBezTo>
                      <a:pt x="27" y="14"/>
                      <a:pt x="21" y="13"/>
                      <a:pt x="15" y="12"/>
                    </a:cubicBezTo>
                    <a:cubicBezTo>
                      <a:pt x="11" y="11"/>
                      <a:pt x="7" y="11"/>
                      <a:pt x="4" y="9"/>
                    </a:cubicBezTo>
                    <a:close/>
                  </a:path>
                </a:pathLst>
              </a:custGeom>
              <a:solidFill>
                <a:srgbClr val="D49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2" name="Freeform 23">
                <a:extLst>
                  <a:ext uri="{FF2B5EF4-FFF2-40B4-BE49-F238E27FC236}">
                    <a16:creationId xmlns:a16="http://schemas.microsoft.com/office/drawing/2014/main" id="{8D3CACA9-6DD2-C3E6-F1B1-5C2D48A89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341"/>
                <a:ext cx="66" cy="159"/>
              </a:xfrm>
              <a:custGeom>
                <a:avLst/>
                <a:gdLst>
                  <a:gd name="T0" fmla="*/ 17 w 42"/>
                  <a:gd name="T1" fmla="*/ 47 h 102"/>
                  <a:gd name="T2" fmla="*/ 14 w 42"/>
                  <a:gd name="T3" fmla="*/ 45 h 102"/>
                  <a:gd name="T4" fmla="*/ 6 w 42"/>
                  <a:gd name="T5" fmla="*/ 49 h 102"/>
                  <a:gd name="T6" fmla="*/ 8 w 42"/>
                  <a:gd name="T7" fmla="*/ 42 h 102"/>
                  <a:gd name="T8" fmla="*/ 9 w 42"/>
                  <a:gd name="T9" fmla="*/ 5 h 102"/>
                  <a:gd name="T10" fmla="*/ 8 w 42"/>
                  <a:gd name="T11" fmla="*/ 2 h 102"/>
                  <a:gd name="T12" fmla="*/ 19 w 42"/>
                  <a:gd name="T13" fmla="*/ 29 h 102"/>
                  <a:gd name="T14" fmla="*/ 10 w 42"/>
                  <a:gd name="T15" fmla="*/ 43 h 102"/>
                  <a:gd name="T16" fmla="*/ 11 w 42"/>
                  <a:gd name="T17" fmla="*/ 44 h 102"/>
                  <a:gd name="T18" fmla="*/ 19 w 42"/>
                  <a:gd name="T19" fmla="*/ 41 h 102"/>
                  <a:gd name="T20" fmla="*/ 7 w 42"/>
                  <a:gd name="T21" fmla="*/ 61 h 102"/>
                  <a:gd name="T22" fmla="*/ 9 w 42"/>
                  <a:gd name="T23" fmla="*/ 66 h 102"/>
                  <a:gd name="T24" fmla="*/ 23 w 42"/>
                  <a:gd name="T25" fmla="*/ 56 h 102"/>
                  <a:gd name="T26" fmla="*/ 28 w 42"/>
                  <a:gd name="T27" fmla="*/ 58 h 102"/>
                  <a:gd name="T28" fmla="*/ 25 w 42"/>
                  <a:gd name="T29" fmla="*/ 87 h 102"/>
                  <a:gd name="T30" fmla="*/ 30 w 42"/>
                  <a:gd name="T31" fmla="*/ 85 h 102"/>
                  <a:gd name="T32" fmla="*/ 33 w 42"/>
                  <a:gd name="T33" fmla="*/ 78 h 102"/>
                  <a:gd name="T34" fmla="*/ 42 w 42"/>
                  <a:gd name="T35" fmla="*/ 100 h 102"/>
                  <a:gd name="T36" fmla="*/ 35 w 42"/>
                  <a:gd name="T37" fmla="*/ 82 h 102"/>
                  <a:gd name="T38" fmla="*/ 32 w 42"/>
                  <a:gd name="T39" fmla="*/ 82 h 102"/>
                  <a:gd name="T40" fmla="*/ 35 w 42"/>
                  <a:gd name="T41" fmla="*/ 101 h 102"/>
                  <a:gd name="T42" fmla="*/ 29 w 42"/>
                  <a:gd name="T43" fmla="*/ 92 h 102"/>
                  <a:gd name="T44" fmla="*/ 22 w 42"/>
                  <a:gd name="T45" fmla="*/ 86 h 102"/>
                  <a:gd name="T46" fmla="*/ 19 w 42"/>
                  <a:gd name="T47" fmla="*/ 72 h 102"/>
                  <a:gd name="T48" fmla="*/ 19 w 42"/>
                  <a:gd name="T49" fmla="*/ 83 h 102"/>
                  <a:gd name="T50" fmla="*/ 14 w 42"/>
                  <a:gd name="T51" fmla="*/ 86 h 102"/>
                  <a:gd name="T52" fmla="*/ 9 w 42"/>
                  <a:gd name="T53" fmla="*/ 78 h 102"/>
                  <a:gd name="T54" fmla="*/ 15 w 42"/>
                  <a:gd name="T55" fmla="*/ 82 h 102"/>
                  <a:gd name="T56" fmla="*/ 6 w 42"/>
                  <a:gd name="T57" fmla="*/ 75 h 102"/>
                  <a:gd name="T58" fmla="*/ 8 w 42"/>
                  <a:gd name="T59" fmla="*/ 70 h 102"/>
                  <a:gd name="T60" fmla="*/ 24 w 42"/>
                  <a:gd name="T61" fmla="*/ 60 h 102"/>
                  <a:gd name="T62" fmla="*/ 3 w 42"/>
                  <a:gd name="T63" fmla="*/ 6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" h="102">
                    <a:moveTo>
                      <a:pt x="1" y="66"/>
                    </a:moveTo>
                    <a:cubicBezTo>
                      <a:pt x="6" y="59"/>
                      <a:pt x="13" y="54"/>
                      <a:pt x="17" y="47"/>
                    </a:cubicBezTo>
                    <a:cubicBezTo>
                      <a:pt x="17" y="46"/>
                      <a:pt x="19" y="44"/>
                      <a:pt x="18" y="43"/>
                    </a:cubicBezTo>
                    <a:cubicBezTo>
                      <a:pt x="16" y="41"/>
                      <a:pt x="15" y="44"/>
                      <a:pt x="14" y="45"/>
                    </a:cubicBezTo>
                    <a:cubicBezTo>
                      <a:pt x="12" y="46"/>
                      <a:pt x="11" y="48"/>
                      <a:pt x="9" y="49"/>
                    </a:cubicBezTo>
                    <a:cubicBezTo>
                      <a:pt x="8" y="50"/>
                      <a:pt x="7" y="50"/>
                      <a:pt x="6" y="49"/>
                    </a:cubicBezTo>
                    <a:cubicBezTo>
                      <a:pt x="5" y="48"/>
                      <a:pt x="4" y="47"/>
                      <a:pt x="5" y="46"/>
                    </a:cubicBezTo>
                    <a:cubicBezTo>
                      <a:pt x="6" y="44"/>
                      <a:pt x="7" y="43"/>
                      <a:pt x="8" y="42"/>
                    </a:cubicBezTo>
                    <a:cubicBezTo>
                      <a:pt x="18" y="36"/>
                      <a:pt x="18" y="20"/>
                      <a:pt x="15" y="11"/>
                    </a:cubicBezTo>
                    <a:cubicBezTo>
                      <a:pt x="13" y="9"/>
                      <a:pt x="11" y="7"/>
                      <a:pt x="9" y="5"/>
                    </a:cubicBezTo>
                    <a:cubicBezTo>
                      <a:pt x="7" y="4"/>
                      <a:pt x="5" y="3"/>
                      <a:pt x="3" y="6"/>
                    </a:cubicBezTo>
                    <a:cubicBezTo>
                      <a:pt x="3" y="2"/>
                      <a:pt x="5" y="0"/>
                      <a:pt x="8" y="2"/>
                    </a:cubicBezTo>
                    <a:cubicBezTo>
                      <a:pt x="13" y="5"/>
                      <a:pt x="17" y="8"/>
                      <a:pt x="18" y="14"/>
                    </a:cubicBezTo>
                    <a:cubicBezTo>
                      <a:pt x="19" y="19"/>
                      <a:pt x="19" y="24"/>
                      <a:pt x="19" y="29"/>
                    </a:cubicBezTo>
                    <a:cubicBezTo>
                      <a:pt x="17" y="29"/>
                      <a:pt x="18" y="31"/>
                      <a:pt x="17" y="33"/>
                    </a:cubicBezTo>
                    <a:cubicBezTo>
                      <a:pt x="15" y="36"/>
                      <a:pt x="13" y="40"/>
                      <a:pt x="10" y="43"/>
                    </a:cubicBezTo>
                    <a:cubicBezTo>
                      <a:pt x="9" y="43"/>
                      <a:pt x="7" y="44"/>
                      <a:pt x="8" y="46"/>
                    </a:cubicBezTo>
                    <a:cubicBezTo>
                      <a:pt x="10" y="47"/>
                      <a:pt x="11" y="45"/>
                      <a:pt x="11" y="44"/>
                    </a:cubicBezTo>
                    <a:cubicBezTo>
                      <a:pt x="12" y="44"/>
                      <a:pt x="13" y="43"/>
                      <a:pt x="14" y="42"/>
                    </a:cubicBezTo>
                    <a:cubicBezTo>
                      <a:pt x="15" y="40"/>
                      <a:pt x="17" y="40"/>
                      <a:pt x="19" y="41"/>
                    </a:cubicBezTo>
                    <a:cubicBezTo>
                      <a:pt x="21" y="43"/>
                      <a:pt x="20" y="44"/>
                      <a:pt x="19" y="46"/>
                    </a:cubicBezTo>
                    <a:cubicBezTo>
                      <a:pt x="16" y="52"/>
                      <a:pt x="11" y="56"/>
                      <a:pt x="7" y="61"/>
                    </a:cubicBezTo>
                    <a:cubicBezTo>
                      <a:pt x="6" y="62"/>
                      <a:pt x="4" y="63"/>
                      <a:pt x="5" y="65"/>
                    </a:cubicBezTo>
                    <a:cubicBezTo>
                      <a:pt x="5" y="67"/>
                      <a:pt x="7" y="65"/>
                      <a:pt x="9" y="66"/>
                    </a:cubicBezTo>
                    <a:cubicBezTo>
                      <a:pt x="14" y="66"/>
                      <a:pt x="18" y="63"/>
                      <a:pt x="21" y="59"/>
                    </a:cubicBezTo>
                    <a:cubicBezTo>
                      <a:pt x="21" y="58"/>
                      <a:pt x="22" y="57"/>
                      <a:pt x="23" y="56"/>
                    </a:cubicBezTo>
                    <a:cubicBezTo>
                      <a:pt x="23" y="55"/>
                      <a:pt x="24" y="54"/>
                      <a:pt x="26" y="55"/>
                    </a:cubicBezTo>
                    <a:cubicBezTo>
                      <a:pt x="27" y="55"/>
                      <a:pt x="28" y="57"/>
                      <a:pt x="28" y="58"/>
                    </a:cubicBezTo>
                    <a:cubicBezTo>
                      <a:pt x="27" y="61"/>
                      <a:pt x="27" y="64"/>
                      <a:pt x="25" y="66"/>
                    </a:cubicBezTo>
                    <a:cubicBezTo>
                      <a:pt x="21" y="70"/>
                      <a:pt x="22" y="83"/>
                      <a:pt x="25" y="87"/>
                    </a:cubicBezTo>
                    <a:cubicBezTo>
                      <a:pt x="26" y="89"/>
                      <a:pt x="28" y="88"/>
                      <a:pt x="30" y="88"/>
                    </a:cubicBezTo>
                    <a:cubicBezTo>
                      <a:pt x="32" y="87"/>
                      <a:pt x="31" y="86"/>
                      <a:pt x="30" y="85"/>
                    </a:cubicBezTo>
                    <a:cubicBezTo>
                      <a:pt x="30" y="84"/>
                      <a:pt x="30" y="83"/>
                      <a:pt x="30" y="82"/>
                    </a:cubicBezTo>
                    <a:cubicBezTo>
                      <a:pt x="30" y="81"/>
                      <a:pt x="30" y="78"/>
                      <a:pt x="33" y="78"/>
                    </a:cubicBezTo>
                    <a:cubicBezTo>
                      <a:pt x="35" y="78"/>
                      <a:pt x="36" y="80"/>
                      <a:pt x="36" y="82"/>
                    </a:cubicBezTo>
                    <a:cubicBezTo>
                      <a:pt x="38" y="88"/>
                      <a:pt x="39" y="94"/>
                      <a:pt x="42" y="100"/>
                    </a:cubicBezTo>
                    <a:cubicBezTo>
                      <a:pt x="40" y="101"/>
                      <a:pt x="40" y="99"/>
                      <a:pt x="39" y="97"/>
                    </a:cubicBezTo>
                    <a:cubicBezTo>
                      <a:pt x="37" y="92"/>
                      <a:pt x="36" y="87"/>
                      <a:pt x="35" y="82"/>
                    </a:cubicBezTo>
                    <a:cubicBezTo>
                      <a:pt x="35" y="81"/>
                      <a:pt x="34" y="79"/>
                      <a:pt x="33" y="79"/>
                    </a:cubicBezTo>
                    <a:cubicBezTo>
                      <a:pt x="31" y="79"/>
                      <a:pt x="32" y="81"/>
                      <a:pt x="32" y="82"/>
                    </a:cubicBezTo>
                    <a:cubicBezTo>
                      <a:pt x="32" y="87"/>
                      <a:pt x="35" y="91"/>
                      <a:pt x="36" y="96"/>
                    </a:cubicBezTo>
                    <a:cubicBezTo>
                      <a:pt x="36" y="98"/>
                      <a:pt x="38" y="100"/>
                      <a:pt x="35" y="101"/>
                    </a:cubicBezTo>
                    <a:cubicBezTo>
                      <a:pt x="33" y="102"/>
                      <a:pt x="30" y="102"/>
                      <a:pt x="29" y="99"/>
                    </a:cubicBezTo>
                    <a:cubicBezTo>
                      <a:pt x="28" y="97"/>
                      <a:pt x="26" y="95"/>
                      <a:pt x="29" y="92"/>
                    </a:cubicBezTo>
                    <a:cubicBezTo>
                      <a:pt x="30" y="91"/>
                      <a:pt x="28" y="90"/>
                      <a:pt x="27" y="90"/>
                    </a:cubicBezTo>
                    <a:cubicBezTo>
                      <a:pt x="23" y="91"/>
                      <a:pt x="23" y="88"/>
                      <a:pt x="22" y="86"/>
                    </a:cubicBezTo>
                    <a:cubicBezTo>
                      <a:pt x="22" y="82"/>
                      <a:pt x="21" y="79"/>
                      <a:pt x="21" y="75"/>
                    </a:cubicBezTo>
                    <a:cubicBezTo>
                      <a:pt x="21" y="74"/>
                      <a:pt x="21" y="72"/>
                      <a:pt x="19" y="72"/>
                    </a:cubicBezTo>
                    <a:cubicBezTo>
                      <a:pt x="17" y="72"/>
                      <a:pt x="17" y="74"/>
                      <a:pt x="17" y="76"/>
                    </a:cubicBezTo>
                    <a:cubicBezTo>
                      <a:pt x="18" y="78"/>
                      <a:pt x="19" y="80"/>
                      <a:pt x="19" y="83"/>
                    </a:cubicBezTo>
                    <a:cubicBezTo>
                      <a:pt x="19" y="84"/>
                      <a:pt x="19" y="85"/>
                      <a:pt x="18" y="86"/>
                    </a:cubicBezTo>
                    <a:cubicBezTo>
                      <a:pt x="16" y="87"/>
                      <a:pt x="15" y="87"/>
                      <a:pt x="14" y="86"/>
                    </a:cubicBezTo>
                    <a:cubicBezTo>
                      <a:pt x="10" y="84"/>
                      <a:pt x="6" y="81"/>
                      <a:pt x="6" y="76"/>
                    </a:cubicBezTo>
                    <a:cubicBezTo>
                      <a:pt x="8" y="76"/>
                      <a:pt x="8" y="77"/>
                      <a:pt x="9" y="78"/>
                    </a:cubicBezTo>
                    <a:cubicBezTo>
                      <a:pt x="10" y="80"/>
                      <a:pt x="11" y="81"/>
                      <a:pt x="13" y="82"/>
                    </a:cubicBezTo>
                    <a:cubicBezTo>
                      <a:pt x="13" y="82"/>
                      <a:pt x="14" y="83"/>
                      <a:pt x="15" y="82"/>
                    </a:cubicBezTo>
                    <a:cubicBezTo>
                      <a:pt x="16" y="82"/>
                      <a:pt x="16" y="81"/>
                      <a:pt x="15" y="80"/>
                    </a:cubicBezTo>
                    <a:cubicBezTo>
                      <a:pt x="15" y="74"/>
                      <a:pt x="12" y="72"/>
                      <a:pt x="6" y="75"/>
                    </a:cubicBezTo>
                    <a:cubicBezTo>
                      <a:pt x="6" y="74"/>
                      <a:pt x="5" y="74"/>
                      <a:pt x="5" y="73"/>
                    </a:cubicBezTo>
                    <a:cubicBezTo>
                      <a:pt x="4" y="70"/>
                      <a:pt x="6" y="70"/>
                      <a:pt x="8" y="70"/>
                    </a:cubicBezTo>
                    <a:cubicBezTo>
                      <a:pt x="10" y="70"/>
                      <a:pt x="13" y="70"/>
                      <a:pt x="15" y="69"/>
                    </a:cubicBezTo>
                    <a:cubicBezTo>
                      <a:pt x="19" y="68"/>
                      <a:pt x="22" y="65"/>
                      <a:pt x="24" y="60"/>
                    </a:cubicBezTo>
                    <a:cubicBezTo>
                      <a:pt x="22" y="61"/>
                      <a:pt x="21" y="63"/>
                      <a:pt x="20" y="65"/>
                    </a:cubicBezTo>
                    <a:cubicBezTo>
                      <a:pt x="15" y="69"/>
                      <a:pt x="9" y="69"/>
                      <a:pt x="3" y="68"/>
                    </a:cubicBezTo>
                    <a:cubicBezTo>
                      <a:pt x="2" y="68"/>
                      <a:pt x="0" y="67"/>
                      <a:pt x="1" y="66"/>
                    </a:cubicBezTo>
                    <a:close/>
                  </a:path>
                </a:pathLst>
              </a:custGeom>
              <a:solidFill>
                <a:srgbClr val="DD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3" name="Freeform 24">
                <a:extLst>
                  <a:ext uri="{FF2B5EF4-FFF2-40B4-BE49-F238E27FC236}">
                    <a16:creationId xmlns:a16="http://schemas.microsoft.com/office/drawing/2014/main" id="{F8033720-C29A-44B3-B15D-843AC72DC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1508"/>
                <a:ext cx="99" cy="95"/>
              </a:xfrm>
              <a:custGeom>
                <a:avLst/>
                <a:gdLst>
                  <a:gd name="T0" fmla="*/ 52 w 63"/>
                  <a:gd name="T1" fmla="*/ 47 h 61"/>
                  <a:gd name="T2" fmla="*/ 63 w 63"/>
                  <a:gd name="T3" fmla="*/ 61 h 61"/>
                  <a:gd name="T4" fmla="*/ 57 w 63"/>
                  <a:gd name="T5" fmla="*/ 58 h 61"/>
                  <a:gd name="T6" fmla="*/ 42 w 63"/>
                  <a:gd name="T7" fmla="*/ 52 h 61"/>
                  <a:gd name="T8" fmla="*/ 34 w 63"/>
                  <a:gd name="T9" fmla="*/ 52 h 61"/>
                  <a:gd name="T10" fmla="*/ 21 w 63"/>
                  <a:gd name="T11" fmla="*/ 48 h 61"/>
                  <a:gd name="T12" fmla="*/ 26 w 63"/>
                  <a:gd name="T13" fmla="*/ 46 h 61"/>
                  <a:gd name="T14" fmla="*/ 35 w 63"/>
                  <a:gd name="T15" fmla="*/ 48 h 61"/>
                  <a:gd name="T16" fmla="*/ 42 w 63"/>
                  <a:gd name="T17" fmla="*/ 46 h 61"/>
                  <a:gd name="T18" fmla="*/ 39 w 63"/>
                  <a:gd name="T19" fmla="*/ 38 h 61"/>
                  <a:gd name="T20" fmla="*/ 34 w 63"/>
                  <a:gd name="T21" fmla="*/ 36 h 61"/>
                  <a:gd name="T22" fmla="*/ 16 w 63"/>
                  <a:gd name="T23" fmla="*/ 33 h 61"/>
                  <a:gd name="T24" fmla="*/ 14 w 63"/>
                  <a:gd name="T25" fmla="*/ 32 h 61"/>
                  <a:gd name="T26" fmla="*/ 14 w 63"/>
                  <a:gd name="T27" fmla="*/ 32 h 61"/>
                  <a:gd name="T28" fmla="*/ 13 w 63"/>
                  <a:gd name="T29" fmla="*/ 31 h 61"/>
                  <a:gd name="T30" fmla="*/ 10 w 63"/>
                  <a:gd name="T31" fmla="*/ 29 h 61"/>
                  <a:gd name="T32" fmla="*/ 14 w 63"/>
                  <a:gd name="T33" fmla="*/ 27 h 61"/>
                  <a:gd name="T34" fmla="*/ 16 w 63"/>
                  <a:gd name="T35" fmla="*/ 26 h 61"/>
                  <a:gd name="T36" fmla="*/ 8 w 63"/>
                  <a:gd name="T37" fmla="*/ 22 h 61"/>
                  <a:gd name="T38" fmla="*/ 3 w 63"/>
                  <a:gd name="T39" fmla="*/ 3 h 61"/>
                  <a:gd name="T40" fmla="*/ 7 w 63"/>
                  <a:gd name="T41" fmla="*/ 1 h 61"/>
                  <a:gd name="T42" fmla="*/ 6 w 63"/>
                  <a:gd name="T43" fmla="*/ 9 h 61"/>
                  <a:gd name="T44" fmla="*/ 7 w 63"/>
                  <a:gd name="T45" fmla="*/ 14 h 61"/>
                  <a:gd name="T46" fmla="*/ 10 w 63"/>
                  <a:gd name="T47" fmla="*/ 18 h 61"/>
                  <a:gd name="T48" fmla="*/ 14 w 63"/>
                  <a:gd name="T49" fmla="*/ 19 h 61"/>
                  <a:gd name="T50" fmla="*/ 16 w 63"/>
                  <a:gd name="T51" fmla="*/ 14 h 61"/>
                  <a:gd name="T52" fmla="*/ 22 w 63"/>
                  <a:gd name="T53" fmla="*/ 3 h 61"/>
                  <a:gd name="T54" fmla="*/ 23 w 63"/>
                  <a:gd name="T55" fmla="*/ 3 h 61"/>
                  <a:gd name="T56" fmla="*/ 22 w 63"/>
                  <a:gd name="T57" fmla="*/ 5 h 61"/>
                  <a:gd name="T58" fmla="*/ 19 w 63"/>
                  <a:gd name="T59" fmla="*/ 12 h 61"/>
                  <a:gd name="T60" fmla="*/ 19 w 63"/>
                  <a:gd name="T61" fmla="*/ 15 h 61"/>
                  <a:gd name="T62" fmla="*/ 24 w 63"/>
                  <a:gd name="T63" fmla="*/ 27 h 61"/>
                  <a:gd name="T64" fmla="*/ 30 w 63"/>
                  <a:gd name="T65" fmla="*/ 29 h 61"/>
                  <a:gd name="T66" fmla="*/ 32 w 63"/>
                  <a:gd name="T67" fmla="*/ 26 h 61"/>
                  <a:gd name="T68" fmla="*/ 30 w 63"/>
                  <a:gd name="T69" fmla="*/ 20 h 61"/>
                  <a:gd name="T70" fmla="*/ 34 w 63"/>
                  <a:gd name="T71" fmla="*/ 17 h 61"/>
                  <a:gd name="T72" fmla="*/ 34 w 63"/>
                  <a:gd name="T73" fmla="*/ 17 h 61"/>
                  <a:gd name="T74" fmla="*/ 36 w 63"/>
                  <a:gd name="T75" fmla="*/ 25 h 61"/>
                  <a:gd name="T76" fmla="*/ 39 w 63"/>
                  <a:gd name="T77" fmla="*/ 30 h 61"/>
                  <a:gd name="T78" fmla="*/ 47 w 63"/>
                  <a:gd name="T79" fmla="*/ 41 h 61"/>
                  <a:gd name="T80" fmla="*/ 52 w 63"/>
                  <a:gd name="T81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61">
                    <a:moveTo>
                      <a:pt x="52" y="47"/>
                    </a:moveTo>
                    <a:cubicBezTo>
                      <a:pt x="56" y="51"/>
                      <a:pt x="62" y="54"/>
                      <a:pt x="63" y="61"/>
                    </a:cubicBezTo>
                    <a:cubicBezTo>
                      <a:pt x="60" y="61"/>
                      <a:pt x="59" y="59"/>
                      <a:pt x="57" y="58"/>
                    </a:cubicBezTo>
                    <a:cubicBezTo>
                      <a:pt x="53" y="53"/>
                      <a:pt x="48" y="51"/>
                      <a:pt x="42" y="52"/>
                    </a:cubicBezTo>
                    <a:cubicBezTo>
                      <a:pt x="40" y="52"/>
                      <a:pt x="37" y="53"/>
                      <a:pt x="34" y="52"/>
                    </a:cubicBezTo>
                    <a:cubicBezTo>
                      <a:pt x="30" y="50"/>
                      <a:pt x="25" y="51"/>
                      <a:pt x="21" y="48"/>
                    </a:cubicBezTo>
                    <a:cubicBezTo>
                      <a:pt x="21" y="44"/>
                      <a:pt x="25" y="46"/>
                      <a:pt x="26" y="46"/>
                    </a:cubicBezTo>
                    <a:cubicBezTo>
                      <a:pt x="29" y="47"/>
                      <a:pt x="32" y="48"/>
                      <a:pt x="35" y="48"/>
                    </a:cubicBezTo>
                    <a:cubicBezTo>
                      <a:pt x="38" y="48"/>
                      <a:pt x="41" y="50"/>
                      <a:pt x="42" y="46"/>
                    </a:cubicBezTo>
                    <a:cubicBezTo>
                      <a:pt x="43" y="43"/>
                      <a:pt x="41" y="40"/>
                      <a:pt x="39" y="38"/>
                    </a:cubicBezTo>
                    <a:cubicBezTo>
                      <a:pt x="38" y="37"/>
                      <a:pt x="36" y="36"/>
                      <a:pt x="34" y="36"/>
                    </a:cubicBezTo>
                    <a:cubicBezTo>
                      <a:pt x="28" y="34"/>
                      <a:pt x="22" y="34"/>
                      <a:pt x="16" y="33"/>
                    </a:cubicBezTo>
                    <a:cubicBezTo>
                      <a:pt x="15" y="33"/>
                      <a:pt x="15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3" y="31"/>
                    </a:cubicBezTo>
                    <a:cubicBezTo>
                      <a:pt x="11" y="31"/>
                      <a:pt x="9" y="31"/>
                      <a:pt x="10" y="29"/>
                    </a:cubicBezTo>
                    <a:cubicBezTo>
                      <a:pt x="10" y="27"/>
                      <a:pt x="12" y="27"/>
                      <a:pt x="14" y="27"/>
                    </a:cubicBezTo>
                    <a:cubicBezTo>
                      <a:pt x="14" y="27"/>
                      <a:pt x="16" y="28"/>
                      <a:pt x="16" y="26"/>
                    </a:cubicBezTo>
                    <a:cubicBezTo>
                      <a:pt x="13" y="25"/>
                      <a:pt x="10" y="25"/>
                      <a:pt x="8" y="22"/>
                    </a:cubicBezTo>
                    <a:cubicBezTo>
                      <a:pt x="2" y="17"/>
                      <a:pt x="0" y="10"/>
                      <a:pt x="3" y="3"/>
                    </a:cubicBezTo>
                    <a:cubicBezTo>
                      <a:pt x="4" y="1"/>
                      <a:pt x="5" y="0"/>
                      <a:pt x="7" y="1"/>
                    </a:cubicBezTo>
                    <a:cubicBezTo>
                      <a:pt x="8" y="4"/>
                      <a:pt x="6" y="7"/>
                      <a:pt x="6" y="9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8" y="15"/>
                      <a:pt x="9" y="17"/>
                      <a:pt x="10" y="18"/>
                    </a:cubicBezTo>
                    <a:cubicBezTo>
                      <a:pt x="11" y="19"/>
                      <a:pt x="13" y="20"/>
                      <a:pt x="14" y="19"/>
                    </a:cubicBezTo>
                    <a:cubicBezTo>
                      <a:pt x="16" y="18"/>
                      <a:pt x="16" y="16"/>
                      <a:pt x="16" y="14"/>
                    </a:cubicBezTo>
                    <a:cubicBezTo>
                      <a:pt x="15" y="9"/>
                      <a:pt x="17" y="5"/>
                      <a:pt x="22" y="3"/>
                    </a:cubicBezTo>
                    <a:cubicBezTo>
                      <a:pt x="22" y="3"/>
                      <a:pt x="23" y="2"/>
                      <a:pt x="23" y="3"/>
                    </a:cubicBezTo>
                    <a:cubicBezTo>
                      <a:pt x="25" y="4"/>
                      <a:pt x="23" y="5"/>
                      <a:pt x="22" y="5"/>
                    </a:cubicBezTo>
                    <a:cubicBezTo>
                      <a:pt x="20" y="7"/>
                      <a:pt x="19" y="9"/>
                      <a:pt x="19" y="12"/>
                    </a:cubicBezTo>
                    <a:cubicBezTo>
                      <a:pt x="20" y="13"/>
                      <a:pt x="20" y="14"/>
                      <a:pt x="19" y="15"/>
                    </a:cubicBezTo>
                    <a:cubicBezTo>
                      <a:pt x="18" y="20"/>
                      <a:pt x="22" y="23"/>
                      <a:pt x="24" y="27"/>
                    </a:cubicBezTo>
                    <a:cubicBezTo>
                      <a:pt x="25" y="29"/>
                      <a:pt x="28" y="29"/>
                      <a:pt x="30" y="29"/>
                    </a:cubicBezTo>
                    <a:cubicBezTo>
                      <a:pt x="32" y="29"/>
                      <a:pt x="32" y="28"/>
                      <a:pt x="32" y="26"/>
                    </a:cubicBezTo>
                    <a:cubicBezTo>
                      <a:pt x="32" y="24"/>
                      <a:pt x="31" y="22"/>
                      <a:pt x="30" y="20"/>
                    </a:cubicBezTo>
                    <a:cubicBezTo>
                      <a:pt x="30" y="18"/>
                      <a:pt x="31" y="16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5" y="20"/>
                      <a:pt x="35" y="22"/>
                      <a:pt x="36" y="25"/>
                    </a:cubicBezTo>
                    <a:cubicBezTo>
                      <a:pt x="37" y="27"/>
                      <a:pt x="37" y="29"/>
                      <a:pt x="39" y="30"/>
                    </a:cubicBezTo>
                    <a:cubicBezTo>
                      <a:pt x="43" y="33"/>
                      <a:pt x="45" y="37"/>
                      <a:pt x="47" y="41"/>
                    </a:cubicBezTo>
                    <a:cubicBezTo>
                      <a:pt x="48" y="43"/>
                      <a:pt x="49" y="45"/>
                      <a:pt x="52" y="47"/>
                    </a:cubicBezTo>
                    <a:close/>
                  </a:path>
                </a:pathLst>
              </a:custGeom>
              <a:solidFill>
                <a:srgbClr val="DA9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4" name="Freeform 25">
                <a:extLst>
                  <a:ext uri="{FF2B5EF4-FFF2-40B4-BE49-F238E27FC236}">
                    <a16:creationId xmlns:a16="http://schemas.microsoft.com/office/drawing/2014/main" id="{958B73F9-C3E3-2D7E-0B09-41E37EA06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1395"/>
                <a:ext cx="66" cy="149"/>
              </a:xfrm>
              <a:custGeom>
                <a:avLst/>
                <a:gdLst>
                  <a:gd name="T0" fmla="*/ 16 w 42"/>
                  <a:gd name="T1" fmla="*/ 67 h 95"/>
                  <a:gd name="T2" fmla="*/ 5 w 42"/>
                  <a:gd name="T3" fmla="*/ 54 h 95"/>
                  <a:gd name="T4" fmla="*/ 6 w 42"/>
                  <a:gd name="T5" fmla="*/ 37 h 95"/>
                  <a:gd name="T6" fmla="*/ 4 w 42"/>
                  <a:gd name="T7" fmla="*/ 41 h 95"/>
                  <a:gd name="T8" fmla="*/ 6 w 42"/>
                  <a:gd name="T9" fmla="*/ 52 h 95"/>
                  <a:gd name="T10" fmla="*/ 13 w 42"/>
                  <a:gd name="T11" fmla="*/ 60 h 95"/>
                  <a:gd name="T12" fmla="*/ 17 w 42"/>
                  <a:gd name="T13" fmla="*/ 63 h 95"/>
                  <a:gd name="T14" fmla="*/ 17 w 42"/>
                  <a:gd name="T15" fmla="*/ 58 h 95"/>
                  <a:gd name="T16" fmla="*/ 16 w 42"/>
                  <a:gd name="T17" fmla="*/ 36 h 95"/>
                  <a:gd name="T18" fmla="*/ 16 w 42"/>
                  <a:gd name="T19" fmla="*/ 31 h 95"/>
                  <a:gd name="T20" fmla="*/ 19 w 42"/>
                  <a:gd name="T21" fmla="*/ 27 h 95"/>
                  <a:gd name="T22" fmla="*/ 22 w 42"/>
                  <a:gd name="T23" fmla="*/ 30 h 95"/>
                  <a:gd name="T24" fmla="*/ 23 w 42"/>
                  <a:gd name="T25" fmla="*/ 36 h 95"/>
                  <a:gd name="T26" fmla="*/ 25 w 42"/>
                  <a:gd name="T27" fmla="*/ 59 h 95"/>
                  <a:gd name="T28" fmla="*/ 28 w 42"/>
                  <a:gd name="T29" fmla="*/ 62 h 95"/>
                  <a:gd name="T30" fmla="*/ 29 w 42"/>
                  <a:gd name="T31" fmla="*/ 58 h 95"/>
                  <a:gd name="T32" fmla="*/ 31 w 42"/>
                  <a:gd name="T33" fmla="*/ 42 h 95"/>
                  <a:gd name="T34" fmla="*/ 30 w 42"/>
                  <a:gd name="T35" fmla="*/ 20 h 95"/>
                  <a:gd name="T36" fmla="*/ 31 w 42"/>
                  <a:gd name="T37" fmla="*/ 15 h 95"/>
                  <a:gd name="T38" fmla="*/ 33 w 42"/>
                  <a:gd name="T39" fmla="*/ 9 h 95"/>
                  <a:gd name="T40" fmla="*/ 35 w 42"/>
                  <a:gd name="T41" fmla="*/ 4 h 95"/>
                  <a:gd name="T42" fmla="*/ 39 w 42"/>
                  <a:gd name="T43" fmla="*/ 1 h 95"/>
                  <a:gd name="T44" fmla="*/ 41 w 42"/>
                  <a:gd name="T45" fmla="*/ 7 h 95"/>
                  <a:gd name="T46" fmla="*/ 37 w 42"/>
                  <a:gd name="T47" fmla="*/ 8 h 95"/>
                  <a:gd name="T48" fmla="*/ 33 w 42"/>
                  <a:gd name="T49" fmla="*/ 19 h 95"/>
                  <a:gd name="T50" fmla="*/ 33 w 42"/>
                  <a:gd name="T51" fmla="*/ 23 h 95"/>
                  <a:gd name="T52" fmla="*/ 34 w 42"/>
                  <a:gd name="T53" fmla="*/ 29 h 95"/>
                  <a:gd name="T54" fmla="*/ 32 w 42"/>
                  <a:gd name="T55" fmla="*/ 45 h 95"/>
                  <a:gd name="T56" fmla="*/ 31 w 42"/>
                  <a:gd name="T57" fmla="*/ 62 h 95"/>
                  <a:gd name="T58" fmla="*/ 28 w 42"/>
                  <a:gd name="T59" fmla="*/ 65 h 95"/>
                  <a:gd name="T60" fmla="*/ 23 w 42"/>
                  <a:gd name="T61" fmla="*/ 60 h 95"/>
                  <a:gd name="T62" fmla="*/ 22 w 42"/>
                  <a:gd name="T63" fmla="*/ 37 h 95"/>
                  <a:gd name="T64" fmla="*/ 19 w 42"/>
                  <a:gd name="T65" fmla="*/ 30 h 95"/>
                  <a:gd name="T66" fmla="*/ 18 w 42"/>
                  <a:gd name="T67" fmla="*/ 37 h 95"/>
                  <a:gd name="T68" fmla="*/ 18 w 42"/>
                  <a:gd name="T69" fmla="*/ 45 h 95"/>
                  <a:gd name="T70" fmla="*/ 25 w 42"/>
                  <a:gd name="T71" fmla="*/ 77 h 95"/>
                  <a:gd name="T72" fmla="*/ 26 w 42"/>
                  <a:gd name="T73" fmla="*/ 82 h 95"/>
                  <a:gd name="T74" fmla="*/ 20 w 42"/>
                  <a:gd name="T75" fmla="*/ 95 h 95"/>
                  <a:gd name="T76" fmla="*/ 16 w 42"/>
                  <a:gd name="T77" fmla="*/ 6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95">
                    <a:moveTo>
                      <a:pt x="16" y="67"/>
                    </a:moveTo>
                    <a:cubicBezTo>
                      <a:pt x="13" y="62"/>
                      <a:pt x="9" y="58"/>
                      <a:pt x="5" y="54"/>
                    </a:cubicBezTo>
                    <a:cubicBezTo>
                      <a:pt x="0" y="48"/>
                      <a:pt x="0" y="42"/>
                      <a:pt x="6" y="37"/>
                    </a:cubicBezTo>
                    <a:cubicBezTo>
                      <a:pt x="6" y="39"/>
                      <a:pt x="4" y="39"/>
                      <a:pt x="4" y="41"/>
                    </a:cubicBezTo>
                    <a:cubicBezTo>
                      <a:pt x="4" y="45"/>
                      <a:pt x="2" y="49"/>
                      <a:pt x="6" y="52"/>
                    </a:cubicBezTo>
                    <a:cubicBezTo>
                      <a:pt x="9" y="54"/>
                      <a:pt x="12" y="57"/>
                      <a:pt x="13" y="60"/>
                    </a:cubicBezTo>
                    <a:cubicBezTo>
                      <a:pt x="14" y="61"/>
                      <a:pt x="15" y="64"/>
                      <a:pt x="17" y="63"/>
                    </a:cubicBezTo>
                    <a:cubicBezTo>
                      <a:pt x="18" y="62"/>
                      <a:pt x="18" y="60"/>
                      <a:pt x="17" y="58"/>
                    </a:cubicBezTo>
                    <a:cubicBezTo>
                      <a:pt x="16" y="51"/>
                      <a:pt x="17" y="43"/>
                      <a:pt x="16" y="36"/>
                    </a:cubicBezTo>
                    <a:cubicBezTo>
                      <a:pt x="15" y="34"/>
                      <a:pt x="16" y="32"/>
                      <a:pt x="16" y="31"/>
                    </a:cubicBezTo>
                    <a:cubicBezTo>
                      <a:pt x="16" y="29"/>
                      <a:pt x="17" y="28"/>
                      <a:pt x="19" y="27"/>
                    </a:cubicBezTo>
                    <a:cubicBezTo>
                      <a:pt x="20" y="27"/>
                      <a:pt x="22" y="28"/>
                      <a:pt x="22" y="30"/>
                    </a:cubicBezTo>
                    <a:cubicBezTo>
                      <a:pt x="23" y="32"/>
                      <a:pt x="23" y="34"/>
                      <a:pt x="23" y="36"/>
                    </a:cubicBezTo>
                    <a:cubicBezTo>
                      <a:pt x="23" y="44"/>
                      <a:pt x="23" y="51"/>
                      <a:pt x="25" y="59"/>
                    </a:cubicBezTo>
                    <a:cubicBezTo>
                      <a:pt x="26" y="60"/>
                      <a:pt x="26" y="63"/>
                      <a:pt x="28" y="62"/>
                    </a:cubicBezTo>
                    <a:cubicBezTo>
                      <a:pt x="30" y="62"/>
                      <a:pt x="30" y="59"/>
                      <a:pt x="29" y="58"/>
                    </a:cubicBezTo>
                    <a:cubicBezTo>
                      <a:pt x="28" y="52"/>
                      <a:pt x="29" y="47"/>
                      <a:pt x="31" y="42"/>
                    </a:cubicBezTo>
                    <a:cubicBezTo>
                      <a:pt x="33" y="34"/>
                      <a:pt x="31" y="27"/>
                      <a:pt x="30" y="20"/>
                    </a:cubicBezTo>
                    <a:cubicBezTo>
                      <a:pt x="30" y="18"/>
                      <a:pt x="30" y="16"/>
                      <a:pt x="31" y="15"/>
                    </a:cubicBezTo>
                    <a:cubicBezTo>
                      <a:pt x="32" y="13"/>
                      <a:pt x="32" y="11"/>
                      <a:pt x="33" y="9"/>
                    </a:cubicBezTo>
                    <a:cubicBezTo>
                      <a:pt x="33" y="7"/>
                      <a:pt x="34" y="5"/>
                      <a:pt x="35" y="4"/>
                    </a:cubicBezTo>
                    <a:cubicBezTo>
                      <a:pt x="36" y="2"/>
                      <a:pt x="37" y="0"/>
                      <a:pt x="39" y="1"/>
                    </a:cubicBezTo>
                    <a:cubicBezTo>
                      <a:pt x="42" y="2"/>
                      <a:pt x="42" y="5"/>
                      <a:pt x="41" y="7"/>
                    </a:cubicBezTo>
                    <a:cubicBezTo>
                      <a:pt x="39" y="5"/>
                      <a:pt x="38" y="5"/>
                      <a:pt x="37" y="8"/>
                    </a:cubicBezTo>
                    <a:cubicBezTo>
                      <a:pt x="36" y="11"/>
                      <a:pt x="35" y="15"/>
                      <a:pt x="33" y="19"/>
                    </a:cubicBezTo>
                    <a:cubicBezTo>
                      <a:pt x="32" y="20"/>
                      <a:pt x="32" y="21"/>
                      <a:pt x="33" y="23"/>
                    </a:cubicBezTo>
                    <a:cubicBezTo>
                      <a:pt x="34" y="25"/>
                      <a:pt x="34" y="27"/>
                      <a:pt x="34" y="29"/>
                    </a:cubicBezTo>
                    <a:cubicBezTo>
                      <a:pt x="34" y="34"/>
                      <a:pt x="34" y="40"/>
                      <a:pt x="32" y="45"/>
                    </a:cubicBezTo>
                    <a:cubicBezTo>
                      <a:pt x="29" y="51"/>
                      <a:pt x="31" y="56"/>
                      <a:pt x="31" y="62"/>
                    </a:cubicBezTo>
                    <a:cubicBezTo>
                      <a:pt x="31" y="63"/>
                      <a:pt x="32" y="65"/>
                      <a:pt x="28" y="65"/>
                    </a:cubicBezTo>
                    <a:cubicBezTo>
                      <a:pt x="23" y="65"/>
                      <a:pt x="24" y="63"/>
                      <a:pt x="23" y="60"/>
                    </a:cubicBezTo>
                    <a:cubicBezTo>
                      <a:pt x="21" y="53"/>
                      <a:pt x="22" y="45"/>
                      <a:pt x="22" y="37"/>
                    </a:cubicBezTo>
                    <a:cubicBezTo>
                      <a:pt x="22" y="34"/>
                      <a:pt x="22" y="30"/>
                      <a:pt x="19" y="30"/>
                    </a:cubicBezTo>
                    <a:cubicBezTo>
                      <a:pt x="16" y="30"/>
                      <a:pt x="17" y="35"/>
                      <a:pt x="18" y="37"/>
                    </a:cubicBezTo>
                    <a:cubicBezTo>
                      <a:pt x="18" y="40"/>
                      <a:pt x="18" y="42"/>
                      <a:pt x="18" y="45"/>
                    </a:cubicBezTo>
                    <a:cubicBezTo>
                      <a:pt x="17" y="56"/>
                      <a:pt x="20" y="67"/>
                      <a:pt x="25" y="77"/>
                    </a:cubicBezTo>
                    <a:cubicBezTo>
                      <a:pt x="26" y="79"/>
                      <a:pt x="26" y="81"/>
                      <a:pt x="26" y="82"/>
                    </a:cubicBezTo>
                    <a:cubicBezTo>
                      <a:pt x="24" y="86"/>
                      <a:pt x="22" y="90"/>
                      <a:pt x="20" y="95"/>
                    </a:cubicBezTo>
                    <a:cubicBezTo>
                      <a:pt x="18" y="85"/>
                      <a:pt x="19" y="76"/>
                      <a:pt x="16" y="67"/>
                    </a:cubicBezTo>
                    <a:close/>
                  </a:path>
                </a:pathLst>
              </a:custGeom>
              <a:solidFill>
                <a:srgbClr val="E2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5" name="Freeform 26">
                <a:extLst>
                  <a:ext uri="{FF2B5EF4-FFF2-40B4-BE49-F238E27FC236}">
                    <a16:creationId xmlns:a16="http://schemas.microsoft.com/office/drawing/2014/main" id="{EC4B637D-1862-2D73-A154-7D83E2559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996"/>
                <a:ext cx="30" cy="65"/>
              </a:xfrm>
              <a:custGeom>
                <a:avLst/>
                <a:gdLst>
                  <a:gd name="T0" fmla="*/ 11 w 19"/>
                  <a:gd name="T1" fmla="*/ 38 h 42"/>
                  <a:gd name="T2" fmla="*/ 4 w 19"/>
                  <a:gd name="T3" fmla="*/ 41 h 42"/>
                  <a:gd name="T4" fmla="*/ 1 w 19"/>
                  <a:gd name="T5" fmla="*/ 38 h 42"/>
                  <a:gd name="T6" fmla="*/ 1 w 19"/>
                  <a:gd name="T7" fmla="*/ 28 h 42"/>
                  <a:gd name="T8" fmla="*/ 1 w 19"/>
                  <a:gd name="T9" fmla="*/ 26 h 42"/>
                  <a:gd name="T10" fmla="*/ 7 w 19"/>
                  <a:gd name="T11" fmla="*/ 8 h 42"/>
                  <a:gd name="T12" fmla="*/ 19 w 19"/>
                  <a:gd name="T13" fmla="*/ 0 h 42"/>
                  <a:gd name="T14" fmla="*/ 19 w 19"/>
                  <a:gd name="T15" fmla="*/ 2 h 42"/>
                  <a:gd name="T16" fmla="*/ 19 w 19"/>
                  <a:gd name="T17" fmla="*/ 12 h 42"/>
                  <a:gd name="T18" fmla="*/ 11 w 19"/>
                  <a:gd name="T1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42">
                    <a:moveTo>
                      <a:pt x="11" y="38"/>
                    </a:moveTo>
                    <a:cubicBezTo>
                      <a:pt x="9" y="39"/>
                      <a:pt x="7" y="41"/>
                      <a:pt x="4" y="41"/>
                    </a:cubicBezTo>
                    <a:cubicBezTo>
                      <a:pt x="2" y="42"/>
                      <a:pt x="0" y="42"/>
                      <a:pt x="1" y="38"/>
                    </a:cubicBezTo>
                    <a:cubicBezTo>
                      <a:pt x="2" y="35"/>
                      <a:pt x="3" y="31"/>
                      <a:pt x="1" y="28"/>
                    </a:cubicBezTo>
                    <a:cubicBezTo>
                      <a:pt x="1" y="27"/>
                      <a:pt x="0" y="26"/>
                      <a:pt x="1" y="26"/>
                    </a:cubicBezTo>
                    <a:cubicBezTo>
                      <a:pt x="3" y="20"/>
                      <a:pt x="4" y="13"/>
                      <a:pt x="7" y="8"/>
                    </a:cubicBezTo>
                    <a:cubicBezTo>
                      <a:pt x="10" y="4"/>
                      <a:pt x="15" y="3"/>
                      <a:pt x="19" y="0"/>
                    </a:cubicBezTo>
                    <a:cubicBezTo>
                      <a:pt x="19" y="1"/>
                      <a:pt x="19" y="1"/>
                      <a:pt x="19" y="2"/>
                    </a:cubicBezTo>
                    <a:cubicBezTo>
                      <a:pt x="19" y="5"/>
                      <a:pt x="19" y="8"/>
                      <a:pt x="19" y="12"/>
                    </a:cubicBezTo>
                    <a:cubicBezTo>
                      <a:pt x="18" y="21"/>
                      <a:pt x="15" y="30"/>
                      <a:pt x="11" y="38"/>
                    </a:cubicBezTo>
                    <a:close/>
                  </a:path>
                </a:pathLst>
              </a:custGeom>
              <a:solidFill>
                <a:srgbClr val="CC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6" name="Freeform 27">
                <a:extLst>
                  <a:ext uri="{FF2B5EF4-FFF2-40B4-BE49-F238E27FC236}">
                    <a16:creationId xmlns:a16="http://schemas.microsoft.com/office/drawing/2014/main" id="{ADDAAE3A-E6E2-FE48-3D21-56B7B3D7C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" y="1473"/>
                <a:ext cx="77" cy="136"/>
              </a:xfrm>
              <a:custGeom>
                <a:avLst/>
                <a:gdLst>
                  <a:gd name="T0" fmla="*/ 44 w 49"/>
                  <a:gd name="T1" fmla="*/ 31 h 87"/>
                  <a:gd name="T2" fmla="*/ 47 w 49"/>
                  <a:gd name="T3" fmla="*/ 44 h 87"/>
                  <a:gd name="T4" fmla="*/ 47 w 49"/>
                  <a:gd name="T5" fmla="*/ 45 h 87"/>
                  <a:gd name="T6" fmla="*/ 43 w 49"/>
                  <a:gd name="T7" fmla="*/ 51 h 87"/>
                  <a:gd name="T8" fmla="*/ 42 w 49"/>
                  <a:gd name="T9" fmla="*/ 53 h 87"/>
                  <a:gd name="T10" fmla="*/ 39 w 49"/>
                  <a:gd name="T11" fmla="*/ 57 h 87"/>
                  <a:gd name="T12" fmla="*/ 39 w 49"/>
                  <a:gd name="T13" fmla="*/ 80 h 87"/>
                  <a:gd name="T14" fmla="*/ 40 w 49"/>
                  <a:gd name="T15" fmla="*/ 87 h 87"/>
                  <a:gd name="T16" fmla="*/ 32 w 49"/>
                  <a:gd name="T17" fmla="*/ 72 h 87"/>
                  <a:gd name="T18" fmla="*/ 32 w 49"/>
                  <a:gd name="T19" fmla="*/ 39 h 87"/>
                  <a:gd name="T20" fmla="*/ 30 w 49"/>
                  <a:gd name="T21" fmla="*/ 28 h 87"/>
                  <a:gd name="T22" fmla="*/ 29 w 49"/>
                  <a:gd name="T23" fmla="*/ 25 h 87"/>
                  <a:gd name="T24" fmla="*/ 27 w 49"/>
                  <a:gd name="T25" fmla="*/ 29 h 87"/>
                  <a:gd name="T26" fmla="*/ 28 w 49"/>
                  <a:gd name="T27" fmla="*/ 42 h 87"/>
                  <a:gd name="T28" fmla="*/ 29 w 49"/>
                  <a:gd name="T29" fmla="*/ 63 h 87"/>
                  <a:gd name="T30" fmla="*/ 26 w 49"/>
                  <a:gd name="T31" fmla="*/ 61 h 87"/>
                  <a:gd name="T32" fmla="*/ 22 w 49"/>
                  <a:gd name="T33" fmla="*/ 58 h 87"/>
                  <a:gd name="T34" fmla="*/ 16 w 49"/>
                  <a:gd name="T35" fmla="*/ 37 h 87"/>
                  <a:gd name="T36" fmla="*/ 14 w 49"/>
                  <a:gd name="T37" fmla="*/ 25 h 87"/>
                  <a:gd name="T38" fmla="*/ 13 w 49"/>
                  <a:gd name="T39" fmla="*/ 15 h 87"/>
                  <a:gd name="T40" fmla="*/ 7 w 49"/>
                  <a:gd name="T41" fmla="*/ 7 h 87"/>
                  <a:gd name="T42" fmla="*/ 2 w 49"/>
                  <a:gd name="T43" fmla="*/ 7 h 87"/>
                  <a:gd name="T44" fmla="*/ 3 w 49"/>
                  <a:gd name="T45" fmla="*/ 1 h 87"/>
                  <a:gd name="T46" fmla="*/ 8 w 49"/>
                  <a:gd name="T47" fmla="*/ 3 h 87"/>
                  <a:gd name="T48" fmla="*/ 15 w 49"/>
                  <a:gd name="T49" fmla="*/ 15 h 87"/>
                  <a:gd name="T50" fmla="*/ 15 w 49"/>
                  <a:gd name="T51" fmla="*/ 19 h 87"/>
                  <a:gd name="T52" fmla="*/ 19 w 49"/>
                  <a:gd name="T53" fmla="*/ 40 h 87"/>
                  <a:gd name="T54" fmla="*/ 23 w 49"/>
                  <a:gd name="T55" fmla="*/ 56 h 87"/>
                  <a:gd name="T56" fmla="*/ 25 w 49"/>
                  <a:gd name="T57" fmla="*/ 59 h 87"/>
                  <a:gd name="T58" fmla="*/ 28 w 49"/>
                  <a:gd name="T59" fmla="*/ 55 h 87"/>
                  <a:gd name="T60" fmla="*/ 25 w 49"/>
                  <a:gd name="T61" fmla="*/ 31 h 87"/>
                  <a:gd name="T62" fmla="*/ 24 w 49"/>
                  <a:gd name="T63" fmla="*/ 29 h 87"/>
                  <a:gd name="T64" fmla="*/ 28 w 49"/>
                  <a:gd name="T65" fmla="*/ 23 h 87"/>
                  <a:gd name="T66" fmla="*/ 32 w 49"/>
                  <a:gd name="T67" fmla="*/ 29 h 87"/>
                  <a:gd name="T68" fmla="*/ 35 w 49"/>
                  <a:gd name="T69" fmla="*/ 49 h 87"/>
                  <a:gd name="T70" fmla="*/ 36 w 49"/>
                  <a:gd name="T71" fmla="*/ 60 h 87"/>
                  <a:gd name="T72" fmla="*/ 39 w 49"/>
                  <a:gd name="T73" fmla="*/ 53 h 87"/>
                  <a:gd name="T74" fmla="*/ 45 w 49"/>
                  <a:gd name="T75" fmla="*/ 44 h 87"/>
                  <a:gd name="T76" fmla="*/ 44 w 49"/>
                  <a:gd name="T77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9" h="87">
                    <a:moveTo>
                      <a:pt x="44" y="31"/>
                    </a:moveTo>
                    <a:cubicBezTo>
                      <a:pt x="48" y="33"/>
                      <a:pt x="49" y="39"/>
                      <a:pt x="47" y="44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6" y="47"/>
                      <a:pt x="45" y="50"/>
                      <a:pt x="43" y="51"/>
                    </a:cubicBezTo>
                    <a:cubicBezTo>
                      <a:pt x="43" y="52"/>
                      <a:pt x="42" y="52"/>
                      <a:pt x="42" y="53"/>
                    </a:cubicBezTo>
                    <a:cubicBezTo>
                      <a:pt x="42" y="55"/>
                      <a:pt x="41" y="56"/>
                      <a:pt x="39" y="57"/>
                    </a:cubicBezTo>
                    <a:cubicBezTo>
                      <a:pt x="37" y="65"/>
                      <a:pt x="38" y="73"/>
                      <a:pt x="39" y="80"/>
                    </a:cubicBezTo>
                    <a:cubicBezTo>
                      <a:pt x="40" y="83"/>
                      <a:pt x="40" y="85"/>
                      <a:pt x="40" y="87"/>
                    </a:cubicBezTo>
                    <a:cubicBezTo>
                      <a:pt x="34" y="84"/>
                      <a:pt x="31" y="77"/>
                      <a:pt x="32" y="72"/>
                    </a:cubicBezTo>
                    <a:cubicBezTo>
                      <a:pt x="34" y="61"/>
                      <a:pt x="35" y="50"/>
                      <a:pt x="32" y="39"/>
                    </a:cubicBezTo>
                    <a:cubicBezTo>
                      <a:pt x="31" y="36"/>
                      <a:pt x="31" y="32"/>
                      <a:pt x="30" y="28"/>
                    </a:cubicBezTo>
                    <a:cubicBezTo>
                      <a:pt x="30" y="27"/>
                      <a:pt x="30" y="25"/>
                      <a:pt x="29" y="25"/>
                    </a:cubicBezTo>
                    <a:cubicBezTo>
                      <a:pt x="26" y="25"/>
                      <a:pt x="27" y="27"/>
                      <a:pt x="27" y="29"/>
                    </a:cubicBezTo>
                    <a:cubicBezTo>
                      <a:pt x="26" y="33"/>
                      <a:pt x="28" y="37"/>
                      <a:pt x="28" y="42"/>
                    </a:cubicBezTo>
                    <a:cubicBezTo>
                      <a:pt x="30" y="49"/>
                      <a:pt x="30" y="55"/>
                      <a:pt x="29" y="63"/>
                    </a:cubicBezTo>
                    <a:cubicBezTo>
                      <a:pt x="28" y="62"/>
                      <a:pt x="28" y="60"/>
                      <a:pt x="26" y="61"/>
                    </a:cubicBezTo>
                    <a:cubicBezTo>
                      <a:pt x="22" y="64"/>
                      <a:pt x="22" y="60"/>
                      <a:pt x="22" y="58"/>
                    </a:cubicBezTo>
                    <a:cubicBezTo>
                      <a:pt x="22" y="50"/>
                      <a:pt x="19" y="43"/>
                      <a:pt x="16" y="37"/>
                    </a:cubicBezTo>
                    <a:cubicBezTo>
                      <a:pt x="13" y="33"/>
                      <a:pt x="14" y="29"/>
                      <a:pt x="14" y="25"/>
                    </a:cubicBezTo>
                    <a:cubicBezTo>
                      <a:pt x="14" y="22"/>
                      <a:pt x="15" y="18"/>
                      <a:pt x="13" y="15"/>
                    </a:cubicBezTo>
                    <a:cubicBezTo>
                      <a:pt x="9" y="14"/>
                      <a:pt x="9" y="10"/>
                      <a:pt x="7" y="7"/>
                    </a:cubicBezTo>
                    <a:cubicBezTo>
                      <a:pt x="5" y="4"/>
                      <a:pt x="4" y="4"/>
                      <a:pt x="2" y="7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10" y="7"/>
                      <a:pt x="12" y="11"/>
                      <a:pt x="15" y="15"/>
                    </a:cubicBezTo>
                    <a:cubicBezTo>
                      <a:pt x="15" y="17"/>
                      <a:pt x="16" y="18"/>
                      <a:pt x="15" y="19"/>
                    </a:cubicBezTo>
                    <a:cubicBezTo>
                      <a:pt x="14" y="27"/>
                      <a:pt x="16" y="33"/>
                      <a:pt x="19" y="40"/>
                    </a:cubicBezTo>
                    <a:cubicBezTo>
                      <a:pt x="21" y="45"/>
                      <a:pt x="23" y="50"/>
                      <a:pt x="23" y="56"/>
                    </a:cubicBezTo>
                    <a:cubicBezTo>
                      <a:pt x="23" y="57"/>
                      <a:pt x="24" y="59"/>
                      <a:pt x="25" y="59"/>
                    </a:cubicBezTo>
                    <a:cubicBezTo>
                      <a:pt x="28" y="59"/>
                      <a:pt x="27" y="57"/>
                      <a:pt x="28" y="55"/>
                    </a:cubicBezTo>
                    <a:cubicBezTo>
                      <a:pt x="28" y="47"/>
                      <a:pt x="26" y="39"/>
                      <a:pt x="25" y="31"/>
                    </a:cubicBezTo>
                    <a:cubicBezTo>
                      <a:pt x="25" y="31"/>
                      <a:pt x="24" y="30"/>
                      <a:pt x="24" y="29"/>
                    </a:cubicBezTo>
                    <a:cubicBezTo>
                      <a:pt x="25" y="27"/>
                      <a:pt x="24" y="23"/>
                      <a:pt x="28" y="23"/>
                    </a:cubicBezTo>
                    <a:cubicBezTo>
                      <a:pt x="32" y="23"/>
                      <a:pt x="32" y="26"/>
                      <a:pt x="32" y="29"/>
                    </a:cubicBezTo>
                    <a:cubicBezTo>
                      <a:pt x="32" y="36"/>
                      <a:pt x="34" y="43"/>
                      <a:pt x="35" y="49"/>
                    </a:cubicBezTo>
                    <a:cubicBezTo>
                      <a:pt x="35" y="53"/>
                      <a:pt x="35" y="56"/>
                      <a:pt x="36" y="60"/>
                    </a:cubicBezTo>
                    <a:cubicBezTo>
                      <a:pt x="39" y="58"/>
                      <a:pt x="38" y="55"/>
                      <a:pt x="39" y="53"/>
                    </a:cubicBezTo>
                    <a:cubicBezTo>
                      <a:pt x="42" y="50"/>
                      <a:pt x="43" y="47"/>
                      <a:pt x="45" y="44"/>
                    </a:cubicBezTo>
                    <a:cubicBezTo>
                      <a:pt x="48" y="39"/>
                      <a:pt x="46" y="35"/>
                      <a:pt x="44" y="31"/>
                    </a:cubicBezTo>
                    <a:close/>
                  </a:path>
                </a:pathLst>
              </a:custGeom>
              <a:solidFill>
                <a:srgbClr val="E0C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7" name="Freeform 28">
                <a:extLst>
                  <a:ext uri="{FF2B5EF4-FFF2-40B4-BE49-F238E27FC236}">
                    <a16:creationId xmlns:a16="http://schemas.microsoft.com/office/drawing/2014/main" id="{CE1F1313-8D1F-B8FC-7F50-CA8B72545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1684"/>
                <a:ext cx="75" cy="106"/>
              </a:xfrm>
              <a:custGeom>
                <a:avLst/>
                <a:gdLst>
                  <a:gd name="T0" fmla="*/ 44 w 48"/>
                  <a:gd name="T1" fmla="*/ 41 h 68"/>
                  <a:gd name="T2" fmla="*/ 40 w 48"/>
                  <a:gd name="T3" fmla="*/ 42 h 68"/>
                  <a:gd name="T4" fmla="*/ 32 w 48"/>
                  <a:gd name="T5" fmla="*/ 49 h 68"/>
                  <a:gd name="T6" fmla="*/ 28 w 48"/>
                  <a:gd name="T7" fmla="*/ 48 h 68"/>
                  <a:gd name="T8" fmla="*/ 29 w 48"/>
                  <a:gd name="T9" fmla="*/ 44 h 68"/>
                  <a:gd name="T10" fmla="*/ 33 w 48"/>
                  <a:gd name="T11" fmla="*/ 41 h 68"/>
                  <a:gd name="T12" fmla="*/ 41 w 48"/>
                  <a:gd name="T13" fmla="*/ 10 h 68"/>
                  <a:gd name="T14" fmla="*/ 41 w 48"/>
                  <a:gd name="T15" fmla="*/ 9 h 68"/>
                  <a:gd name="T16" fmla="*/ 34 w 48"/>
                  <a:gd name="T17" fmla="*/ 4 h 68"/>
                  <a:gd name="T18" fmla="*/ 36 w 48"/>
                  <a:gd name="T19" fmla="*/ 11 h 68"/>
                  <a:gd name="T20" fmla="*/ 34 w 48"/>
                  <a:gd name="T21" fmla="*/ 34 h 68"/>
                  <a:gd name="T22" fmla="*/ 29 w 48"/>
                  <a:gd name="T23" fmla="*/ 39 h 68"/>
                  <a:gd name="T24" fmla="*/ 22 w 48"/>
                  <a:gd name="T25" fmla="*/ 50 h 68"/>
                  <a:gd name="T26" fmla="*/ 13 w 48"/>
                  <a:gd name="T27" fmla="*/ 64 h 68"/>
                  <a:gd name="T28" fmla="*/ 7 w 48"/>
                  <a:gd name="T29" fmla="*/ 60 h 68"/>
                  <a:gd name="T30" fmla="*/ 7 w 48"/>
                  <a:gd name="T31" fmla="*/ 50 h 68"/>
                  <a:gd name="T32" fmla="*/ 4 w 48"/>
                  <a:gd name="T33" fmla="*/ 47 h 68"/>
                  <a:gd name="T34" fmla="*/ 3 w 48"/>
                  <a:gd name="T35" fmla="*/ 62 h 68"/>
                  <a:gd name="T36" fmla="*/ 2 w 48"/>
                  <a:gd name="T37" fmla="*/ 68 h 68"/>
                  <a:gd name="T38" fmla="*/ 0 w 48"/>
                  <a:gd name="T39" fmla="*/ 66 h 68"/>
                  <a:gd name="T40" fmla="*/ 1 w 48"/>
                  <a:gd name="T41" fmla="*/ 50 h 68"/>
                  <a:gd name="T42" fmla="*/ 6 w 48"/>
                  <a:gd name="T43" fmla="*/ 44 h 68"/>
                  <a:gd name="T44" fmla="*/ 10 w 48"/>
                  <a:gd name="T45" fmla="*/ 50 h 68"/>
                  <a:gd name="T46" fmla="*/ 10 w 48"/>
                  <a:gd name="T47" fmla="*/ 57 h 68"/>
                  <a:gd name="T48" fmla="*/ 13 w 48"/>
                  <a:gd name="T49" fmla="*/ 59 h 68"/>
                  <a:gd name="T50" fmla="*/ 20 w 48"/>
                  <a:gd name="T51" fmla="*/ 49 h 68"/>
                  <a:gd name="T52" fmla="*/ 25 w 48"/>
                  <a:gd name="T53" fmla="*/ 38 h 68"/>
                  <a:gd name="T54" fmla="*/ 33 w 48"/>
                  <a:gd name="T55" fmla="*/ 30 h 68"/>
                  <a:gd name="T56" fmla="*/ 37 w 48"/>
                  <a:gd name="T57" fmla="*/ 20 h 68"/>
                  <a:gd name="T58" fmla="*/ 33 w 48"/>
                  <a:gd name="T59" fmla="*/ 16 h 68"/>
                  <a:gd name="T60" fmla="*/ 28 w 48"/>
                  <a:gd name="T61" fmla="*/ 17 h 68"/>
                  <a:gd name="T62" fmla="*/ 21 w 48"/>
                  <a:gd name="T63" fmla="*/ 27 h 68"/>
                  <a:gd name="T64" fmla="*/ 20 w 48"/>
                  <a:gd name="T65" fmla="*/ 28 h 68"/>
                  <a:gd name="T66" fmla="*/ 16 w 48"/>
                  <a:gd name="T67" fmla="*/ 26 h 68"/>
                  <a:gd name="T68" fmla="*/ 16 w 48"/>
                  <a:gd name="T69" fmla="*/ 20 h 68"/>
                  <a:gd name="T70" fmla="*/ 19 w 48"/>
                  <a:gd name="T71" fmla="*/ 18 h 68"/>
                  <a:gd name="T72" fmla="*/ 31 w 48"/>
                  <a:gd name="T73" fmla="*/ 13 h 68"/>
                  <a:gd name="T74" fmla="*/ 33 w 48"/>
                  <a:gd name="T75" fmla="*/ 12 h 68"/>
                  <a:gd name="T76" fmla="*/ 31 w 48"/>
                  <a:gd name="T77" fmla="*/ 10 h 68"/>
                  <a:gd name="T78" fmla="*/ 24 w 48"/>
                  <a:gd name="T79" fmla="*/ 10 h 68"/>
                  <a:gd name="T80" fmla="*/ 26 w 48"/>
                  <a:gd name="T81" fmla="*/ 10 h 68"/>
                  <a:gd name="T82" fmla="*/ 32 w 48"/>
                  <a:gd name="T83" fmla="*/ 4 h 68"/>
                  <a:gd name="T84" fmla="*/ 38 w 48"/>
                  <a:gd name="T85" fmla="*/ 2 h 68"/>
                  <a:gd name="T86" fmla="*/ 44 w 48"/>
                  <a:gd name="T87" fmla="*/ 28 h 68"/>
                  <a:gd name="T88" fmla="*/ 43 w 48"/>
                  <a:gd name="T89" fmla="*/ 33 h 68"/>
                  <a:gd name="T90" fmla="*/ 44 w 48"/>
                  <a:gd name="T91" fmla="*/ 40 h 68"/>
                  <a:gd name="T92" fmla="*/ 45 w 48"/>
                  <a:gd name="T93" fmla="*/ 41 h 68"/>
                  <a:gd name="T94" fmla="*/ 44 w 48"/>
                  <a:gd name="T95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" h="68">
                    <a:moveTo>
                      <a:pt x="44" y="41"/>
                    </a:moveTo>
                    <a:cubicBezTo>
                      <a:pt x="43" y="40"/>
                      <a:pt x="41" y="39"/>
                      <a:pt x="40" y="42"/>
                    </a:cubicBezTo>
                    <a:cubicBezTo>
                      <a:pt x="38" y="45"/>
                      <a:pt x="35" y="47"/>
                      <a:pt x="32" y="49"/>
                    </a:cubicBezTo>
                    <a:cubicBezTo>
                      <a:pt x="31" y="50"/>
                      <a:pt x="29" y="49"/>
                      <a:pt x="28" y="48"/>
                    </a:cubicBezTo>
                    <a:cubicBezTo>
                      <a:pt x="27" y="46"/>
                      <a:pt x="28" y="45"/>
                      <a:pt x="29" y="44"/>
                    </a:cubicBezTo>
                    <a:cubicBezTo>
                      <a:pt x="30" y="43"/>
                      <a:pt x="32" y="42"/>
                      <a:pt x="33" y="41"/>
                    </a:cubicBezTo>
                    <a:cubicBezTo>
                      <a:pt x="42" y="36"/>
                      <a:pt x="47" y="20"/>
                      <a:pt x="41" y="10"/>
                    </a:cubicBezTo>
                    <a:cubicBezTo>
                      <a:pt x="41" y="10"/>
                      <a:pt x="41" y="9"/>
                      <a:pt x="41" y="9"/>
                    </a:cubicBezTo>
                    <a:cubicBezTo>
                      <a:pt x="39" y="7"/>
                      <a:pt x="37" y="2"/>
                      <a:pt x="34" y="4"/>
                    </a:cubicBezTo>
                    <a:cubicBezTo>
                      <a:pt x="31" y="6"/>
                      <a:pt x="35" y="9"/>
                      <a:pt x="36" y="11"/>
                    </a:cubicBezTo>
                    <a:cubicBezTo>
                      <a:pt x="41" y="17"/>
                      <a:pt x="40" y="29"/>
                      <a:pt x="34" y="34"/>
                    </a:cubicBezTo>
                    <a:cubicBezTo>
                      <a:pt x="32" y="36"/>
                      <a:pt x="30" y="37"/>
                      <a:pt x="29" y="39"/>
                    </a:cubicBezTo>
                    <a:cubicBezTo>
                      <a:pt x="25" y="42"/>
                      <a:pt x="23" y="45"/>
                      <a:pt x="22" y="50"/>
                    </a:cubicBezTo>
                    <a:cubicBezTo>
                      <a:pt x="22" y="57"/>
                      <a:pt x="18" y="61"/>
                      <a:pt x="13" y="64"/>
                    </a:cubicBezTo>
                    <a:cubicBezTo>
                      <a:pt x="10" y="65"/>
                      <a:pt x="7" y="63"/>
                      <a:pt x="7" y="60"/>
                    </a:cubicBezTo>
                    <a:cubicBezTo>
                      <a:pt x="7" y="56"/>
                      <a:pt x="7" y="53"/>
                      <a:pt x="7" y="50"/>
                    </a:cubicBezTo>
                    <a:cubicBezTo>
                      <a:pt x="7" y="47"/>
                      <a:pt x="6" y="46"/>
                      <a:pt x="4" y="47"/>
                    </a:cubicBezTo>
                    <a:cubicBezTo>
                      <a:pt x="3" y="52"/>
                      <a:pt x="3" y="57"/>
                      <a:pt x="3" y="62"/>
                    </a:cubicBezTo>
                    <a:cubicBezTo>
                      <a:pt x="3" y="64"/>
                      <a:pt x="3" y="66"/>
                      <a:pt x="2" y="68"/>
                    </a:cubicBezTo>
                    <a:cubicBezTo>
                      <a:pt x="0" y="68"/>
                      <a:pt x="0" y="67"/>
                      <a:pt x="0" y="66"/>
                    </a:cubicBezTo>
                    <a:cubicBezTo>
                      <a:pt x="1" y="60"/>
                      <a:pt x="1" y="55"/>
                      <a:pt x="1" y="50"/>
                    </a:cubicBezTo>
                    <a:cubicBezTo>
                      <a:pt x="1" y="46"/>
                      <a:pt x="3" y="44"/>
                      <a:pt x="6" y="44"/>
                    </a:cubicBezTo>
                    <a:cubicBezTo>
                      <a:pt x="9" y="45"/>
                      <a:pt x="10" y="47"/>
                      <a:pt x="10" y="50"/>
                    </a:cubicBezTo>
                    <a:cubicBezTo>
                      <a:pt x="10" y="52"/>
                      <a:pt x="10" y="55"/>
                      <a:pt x="10" y="57"/>
                    </a:cubicBezTo>
                    <a:cubicBezTo>
                      <a:pt x="10" y="59"/>
                      <a:pt x="12" y="60"/>
                      <a:pt x="13" y="59"/>
                    </a:cubicBezTo>
                    <a:cubicBezTo>
                      <a:pt x="17" y="56"/>
                      <a:pt x="20" y="53"/>
                      <a:pt x="20" y="49"/>
                    </a:cubicBezTo>
                    <a:cubicBezTo>
                      <a:pt x="20" y="44"/>
                      <a:pt x="22" y="41"/>
                      <a:pt x="25" y="38"/>
                    </a:cubicBezTo>
                    <a:cubicBezTo>
                      <a:pt x="27" y="36"/>
                      <a:pt x="30" y="33"/>
                      <a:pt x="33" y="30"/>
                    </a:cubicBezTo>
                    <a:cubicBezTo>
                      <a:pt x="36" y="27"/>
                      <a:pt x="37" y="24"/>
                      <a:pt x="37" y="20"/>
                    </a:cubicBezTo>
                    <a:cubicBezTo>
                      <a:pt x="37" y="17"/>
                      <a:pt x="36" y="16"/>
                      <a:pt x="33" y="16"/>
                    </a:cubicBezTo>
                    <a:cubicBezTo>
                      <a:pt x="31" y="17"/>
                      <a:pt x="30" y="16"/>
                      <a:pt x="28" y="17"/>
                    </a:cubicBezTo>
                    <a:cubicBezTo>
                      <a:pt x="22" y="18"/>
                      <a:pt x="19" y="22"/>
                      <a:pt x="21" y="27"/>
                    </a:cubicBezTo>
                    <a:cubicBezTo>
                      <a:pt x="21" y="28"/>
                      <a:pt x="21" y="28"/>
                      <a:pt x="20" y="28"/>
                    </a:cubicBezTo>
                    <a:cubicBezTo>
                      <a:pt x="19" y="27"/>
                      <a:pt x="17" y="26"/>
                      <a:pt x="16" y="26"/>
                    </a:cubicBezTo>
                    <a:cubicBezTo>
                      <a:pt x="13" y="23"/>
                      <a:pt x="13" y="22"/>
                      <a:pt x="16" y="20"/>
                    </a:cubicBezTo>
                    <a:cubicBezTo>
                      <a:pt x="17" y="20"/>
                      <a:pt x="18" y="19"/>
                      <a:pt x="19" y="18"/>
                    </a:cubicBezTo>
                    <a:cubicBezTo>
                      <a:pt x="22" y="14"/>
                      <a:pt x="26" y="12"/>
                      <a:pt x="31" y="13"/>
                    </a:cubicBezTo>
                    <a:cubicBezTo>
                      <a:pt x="32" y="13"/>
                      <a:pt x="33" y="14"/>
                      <a:pt x="33" y="12"/>
                    </a:cubicBezTo>
                    <a:cubicBezTo>
                      <a:pt x="34" y="11"/>
                      <a:pt x="32" y="10"/>
                      <a:pt x="31" y="10"/>
                    </a:cubicBezTo>
                    <a:cubicBezTo>
                      <a:pt x="29" y="10"/>
                      <a:pt x="27" y="10"/>
                      <a:pt x="24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30" y="10"/>
                      <a:pt x="33" y="9"/>
                      <a:pt x="32" y="4"/>
                    </a:cubicBezTo>
                    <a:cubicBezTo>
                      <a:pt x="32" y="1"/>
                      <a:pt x="36" y="0"/>
                      <a:pt x="38" y="2"/>
                    </a:cubicBezTo>
                    <a:cubicBezTo>
                      <a:pt x="46" y="9"/>
                      <a:pt x="48" y="19"/>
                      <a:pt x="44" y="28"/>
                    </a:cubicBezTo>
                    <a:cubicBezTo>
                      <a:pt x="44" y="30"/>
                      <a:pt x="43" y="31"/>
                      <a:pt x="43" y="33"/>
                    </a:cubicBezTo>
                    <a:cubicBezTo>
                      <a:pt x="41" y="35"/>
                      <a:pt x="37" y="38"/>
                      <a:pt x="44" y="40"/>
                    </a:cubicBezTo>
                    <a:cubicBezTo>
                      <a:pt x="44" y="40"/>
                      <a:pt x="45" y="41"/>
                      <a:pt x="45" y="41"/>
                    </a:cubicBezTo>
                    <a:cubicBezTo>
                      <a:pt x="45" y="42"/>
                      <a:pt x="44" y="42"/>
                      <a:pt x="44" y="41"/>
                    </a:cubicBezTo>
                    <a:close/>
                  </a:path>
                </a:pathLst>
              </a:custGeom>
              <a:solidFill>
                <a:srgbClr val="DFC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8" name="Freeform 29">
                <a:extLst>
                  <a:ext uri="{FF2B5EF4-FFF2-40B4-BE49-F238E27FC236}">
                    <a16:creationId xmlns:a16="http://schemas.microsoft.com/office/drawing/2014/main" id="{B1580CE7-19FA-CE03-1606-E8D17B9E9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1612"/>
                <a:ext cx="126" cy="125"/>
              </a:xfrm>
              <a:custGeom>
                <a:avLst/>
                <a:gdLst>
                  <a:gd name="T0" fmla="*/ 22 w 81"/>
                  <a:gd name="T1" fmla="*/ 18 h 80"/>
                  <a:gd name="T2" fmla="*/ 8 w 81"/>
                  <a:gd name="T3" fmla="*/ 26 h 80"/>
                  <a:gd name="T4" fmla="*/ 3 w 81"/>
                  <a:gd name="T5" fmla="*/ 27 h 80"/>
                  <a:gd name="T6" fmla="*/ 2 w 81"/>
                  <a:gd name="T7" fmla="*/ 23 h 80"/>
                  <a:gd name="T8" fmla="*/ 10 w 81"/>
                  <a:gd name="T9" fmla="*/ 10 h 80"/>
                  <a:gd name="T10" fmla="*/ 30 w 81"/>
                  <a:gd name="T11" fmla="*/ 2 h 80"/>
                  <a:gd name="T12" fmla="*/ 68 w 81"/>
                  <a:gd name="T13" fmla="*/ 13 h 80"/>
                  <a:gd name="T14" fmla="*/ 78 w 81"/>
                  <a:gd name="T15" fmla="*/ 32 h 80"/>
                  <a:gd name="T16" fmla="*/ 78 w 81"/>
                  <a:gd name="T17" fmla="*/ 34 h 80"/>
                  <a:gd name="T18" fmla="*/ 77 w 81"/>
                  <a:gd name="T19" fmla="*/ 46 h 80"/>
                  <a:gd name="T20" fmla="*/ 70 w 81"/>
                  <a:gd name="T21" fmla="*/ 47 h 80"/>
                  <a:gd name="T22" fmla="*/ 70 w 81"/>
                  <a:gd name="T23" fmla="*/ 55 h 80"/>
                  <a:gd name="T24" fmla="*/ 70 w 81"/>
                  <a:gd name="T25" fmla="*/ 56 h 80"/>
                  <a:gd name="T26" fmla="*/ 72 w 81"/>
                  <a:gd name="T27" fmla="*/ 63 h 80"/>
                  <a:gd name="T28" fmla="*/ 65 w 81"/>
                  <a:gd name="T29" fmla="*/ 64 h 80"/>
                  <a:gd name="T30" fmla="*/ 43 w 81"/>
                  <a:gd name="T31" fmla="*/ 74 h 80"/>
                  <a:gd name="T32" fmla="*/ 42 w 81"/>
                  <a:gd name="T33" fmla="*/ 77 h 80"/>
                  <a:gd name="T34" fmla="*/ 45 w 81"/>
                  <a:gd name="T35" fmla="*/ 76 h 80"/>
                  <a:gd name="T36" fmla="*/ 53 w 81"/>
                  <a:gd name="T37" fmla="*/ 70 h 80"/>
                  <a:gd name="T38" fmla="*/ 57 w 81"/>
                  <a:gd name="T39" fmla="*/ 70 h 80"/>
                  <a:gd name="T40" fmla="*/ 48 w 81"/>
                  <a:gd name="T41" fmla="*/ 75 h 80"/>
                  <a:gd name="T42" fmla="*/ 35 w 81"/>
                  <a:gd name="T43" fmla="*/ 79 h 80"/>
                  <a:gd name="T44" fmla="*/ 57 w 81"/>
                  <a:gd name="T45" fmla="*/ 62 h 80"/>
                  <a:gd name="T46" fmla="*/ 65 w 81"/>
                  <a:gd name="T47" fmla="*/ 62 h 80"/>
                  <a:gd name="T48" fmla="*/ 71 w 81"/>
                  <a:gd name="T49" fmla="*/ 62 h 80"/>
                  <a:gd name="T50" fmla="*/ 68 w 81"/>
                  <a:gd name="T51" fmla="*/ 55 h 80"/>
                  <a:gd name="T52" fmla="*/ 67 w 81"/>
                  <a:gd name="T53" fmla="*/ 48 h 80"/>
                  <a:gd name="T54" fmla="*/ 75 w 81"/>
                  <a:gd name="T55" fmla="*/ 42 h 80"/>
                  <a:gd name="T56" fmla="*/ 78 w 81"/>
                  <a:gd name="T57" fmla="*/ 40 h 80"/>
                  <a:gd name="T58" fmla="*/ 75 w 81"/>
                  <a:gd name="T59" fmla="*/ 39 h 80"/>
                  <a:gd name="T60" fmla="*/ 71 w 81"/>
                  <a:gd name="T61" fmla="*/ 41 h 80"/>
                  <a:gd name="T62" fmla="*/ 71 w 81"/>
                  <a:gd name="T63" fmla="*/ 39 h 80"/>
                  <a:gd name="T64" fmla="*/ 75 w 81"/>
                  <a:gd name="T65" fmla="*/ 29 h 80"/>
                  <a:gd name="T66" fmla="*/ 66 w 81"/>
                  <a:gd name="T67" fmla="*/ 16 h 80"/>
                  <a:gd name="T68" fmla="*/ 40 w 81"/>
                  <a:gd name="T69" fmla="*/ 8 h 80"/>
                  <a:gd name="T70" fmla="*/ 27 w 81"/>
                  <a:gd name="T71" fmla="*/ 5 h 80"/>
                  <a:gd name="T72" fmla="*/ 15 w 81"/>
                  <a:gd name="T73" fmla="*/ 8 h 80"/>
                  <a:gd name="T74" fmla="*/ 7 w 81"/>
                  <a:gd name="T75" fmla="*/ 21 h 80"/>
                  <a:gd name="T76" fmla="*/ 6 w 81"/>
                  <a:gd name="T77" fmla="*/ 23 h 80"/>
                  <a:gd name="T78" fmla="*/ 8 w 81"/>
                  <a:gd name="T79" fmla="*/ 23 h 80"/>
                  <a:gd name="T80" fmla="*/ 14 w 81"/>
                  <a:gd name="T81" fmla="*/ 19 h 80"/>
                  <a:gd name="T82" fmla="*/ 22 w 81"/>
                  <a:gd name="T83" fmla="*/ 1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" h="80">
                    <a:moveTo>
                      <a:pt x="22" y="18"/>
                    </a:moveTo>
                    <a:cubicBezTo>
                      <a:pt x="17" y="20"/>
                      <a:pt x="12" y="23"/>
                      <a:pt x="8" y="26"/>
                    </a:cubicBezTo>
                    <a:cubicBezTo>
                      <a:pt x="6" y="27"/>
                      <a:pt x="5" y="27"/>
                      <a:pt x="3" y="27"/>
                    </a:cubicBezTo>
                    <a:cubicBezTo>
                      <a:pt x="1" y="26"/>
                      <a:pt x="0" y="26"/>
                      <a:pt x="2" y="23"/>
                    </a:cubicBezTo>
                    <a:cubicBezTo>
                      <a:pt x="5" y="19"/>
                      <a:pt x="7" y="14"/>
                      <a:pt x="10" y="10"/>
                    </a:cubicBezTo>
                    <a:cubicBezTo>
                      <a:pt x="15" y="2"/>
                      <a:pt x="21" y="0"/>
                      <a:pt x="30" y="2"/>
                    </a:cubicBezTo>
                    <a:cubicBezTo>
                      <a:pt x="43" y="6"/>
                      <a:pt x="55" y="9"/>
                      <a:pt x="68" y="13"/>
                    </a:cubicBezTo>
                    <a:cubicBezTo>
                      <a:pt x="74" y="16"/>
                      <a:pt x="80" y="25"/>
                      <a:pt x="78" y="32"/>
                    </a:cubicBezTo>
                    <a:cubicBezTo>
                      <a:pt x="78" y="33"/>
                      <a:pt x="78" y="33"/>
                      <a:pt x="78" y="34"/>
                    </a:cubicBezTo>
                    <a:cubicBezTo>
                      <a:pt x="81" y="38"/>
                      <a:pt x="79" y="42"/>
                      <a:pt x="77" y="46"/>
                    </a:cubicBezTo>
                    <a:cubicBezTo>
                      <a:pt x="75" y="44"/>
                      <a:pt x="72" y="44"/>
                      <a:pt x="70" y="47"/>
                    </a:cubicBezTo>
                    <a:cubicBezTo>
                      <a:pt x="68" y="49"/>
                      <a:pt x="66" y="52"/>
                      <a:pt x="70" y="55"/>
                    </a:cubicBezTo>
                    <a:cubicBezTo>
                      <a:pt x="70" y="55"/>
                      <a:pt x="70" y="55"/>
                      <a:pt x="70" y="56"/>
                    </a:cubicBezTo>
                    <a:cubicBezTo>
                      <a:pt x="72" y="58"/>
                      <a:pt x="74" y="60"/>
                      <a:pt x="72" y="63"/>
                    </a:cubicBezTo>
                    <a:cubicBezTo>
                      <a:pt x="71" y="66"/>
                      <a:pt x="68" y="65"/>
                      <a:pt x="65" y="64"/>
                    </a:cubicBezTo>
                    <a:cubicBezTo>
                      <a:pt x="56" y="64"/>
                      <a:pt x="49" y="68"/>
                      <a:pt x="43" y="74"/>
                    </a:cubicBezTo>
                    <a:cubicBezTo>
                      <a:pt x="42" y="75"/>
                      <a:pt x="40" y="76"/>
                      <a:pt x="42" y="77"/>
                    </a:cubicBezTo>
                    <a:cubicBezTo>
                      <a:pt x="43" y="78"/>
                      <a:pt x="44" y="77"/>
                      <a:pt x="45" y="76"/>
                    </a:cubicBezTo>
                    <a:cubicBezTo>
                      <a:pt x="47" y="74"/>
                      <a:pt x="50" y="72"/>
                      <a:pt x="53" y="70"/>
                    </a:cubicBezTo>
                    <a:cubicBezTo>
                      <a:pt x="54" y="70"/>
                      <a:pt x="56" y="69"/>
                      <a:pt x="57" y="70"/>
                    </a:cubicBezTo>
                    <a:cubicBezTo>
                      <a:pt x="54" y="71"/>
                      <a:pt x="51" y="73"/>
                      <a:pt x="48" y="75"/>
                    </a:cubicBezTo>
                    <a:cubicBezTo>
                      <a:pt x="44" y="79"/>
                      <a:pt x="40" y="80"/>
                      <a:pt x="35" y="79"/>
                    </a:cubicBezTo>
                    <a:cubicBezTo>
                      <a:pt x="40" y="71"/>
                      <a:pt x="48" y="66"/>
                      <a:pt x="57" y="62"/>
                    </a:cubicBezTo>
                    <a:cubicBezTo>
                      <a:pt x="60" y="61"/>
                      <a:pt x="63" y="62"/>
                      <a:pt x="65" y="62"/>
                    </a:cubicBezTo>
                    <a:cubicBezTo>
                      <a:pt x="67" y="62"/>
                      <a:pt x="71" y="64"/>
                      <a:pt x="71" y="62"/>
                    </a:cubicBezTo>
                    <a:cubicBezTo>
                      <a:pt x="72" y="59"/>
                      <a:pt x="70" y="56"/>
                      <a:pt x="68" y="55"/>
                    </a:cubicBezTo>
                    <a:cubicBezTo>
                      <a:pt x="64" y="53"/>
                      <a:pt x="65" y="51"/>
                      <a:pt x="67" y="48"/>
                    </a:cubicBezTo>
                    <a:cubicBezTo>
                      <a:pt x="68" y="45"/>
                      <a:pt x="71" y="42"/>
                      <a:pt x="75" y="42"/>
                    </a:cubicBezTo>
                    <a:cubicBezTo>
                      <a:pt x="76" y="42"/>
                      <a:pt x="78" y="42"/>
                      <a:pt x="78" y="40"/>
                    </a:cubicBezTo>
                    <a:cubicBezTo>
                      <a:pt x="78" y="38"/>
                      <a:pt x="76" y="39"/>
                      <a:pt x="75" y="39"/>
                    </a:cubicBezTo>
                    <a:cubicBezTo>
                      <a:pt x="73" y="40"/>
                      <a:pt x="72" y="40"/>
                      <a:pt x="71" y="41"/>
                    </a:cubicBezTo>
                    <a:cubicBezTo>
                      <a:pt x="71" y="40"/>
                      <a:pt x="71" y="40"/>
                      <a:pt x="71" y="39"/>
                    </a:cubicBezTo>
                    <a:cubicBezTo>
                      <a:pt x="75" y="37"/>
                      <a:pt x="76" y="34"/>
                      <a:pt x="75" y="29"/>
                    </a:cubicBezTo>
                    <a:cubicBezTo>
                      <a:pt x="74" y="24"/>
                      <a:pt x="72" y="19"/>
                      <a:pt x="66" y="16"/>
                    </a:cubicBezTo>
                    <a:cubicBezTo>
                      <a:pt x="58" y="13"/>
                      <a:pt x="49" y="11"/>
                      <a:pt x="40" y="8"/>
                    </a:cubicBezTo>
                    <a:cubicBezTo>
                      <a:pt x="36" y="7"/>
                      <a:pt x="31" y="6"/>
                      <a:pt x="27" y="5"/>
                    </a:cubicBezTo>
                    <a:cubicBezTo>
                      <a:pt x="22" y="4"/>
                      <a:pt x="19" y="5"/>
                      <a:pt x="15" y="8"/>
                    </a:cubicBezTo>
                    <a:cubicBezTo>
                      <a:pt x="11" y="12"/>
                      <a:pt x="9" y="16"/>
                      <a:pt x="7" y="21"/>
                    </a:cubicBezTo>
                    <a:cubicBezTo>
                      <a:pt x="6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11" y="22"/>
                      <a:pt x="12" y="20"/>
                      <a:pt x="14" y="19"/>
                    </a:cubicBezTo>
                    <a:cubicBezTo>
                      <a:pt x="17" y="18"/>
                      <a:pt x="19" y="16"/>
                      <a:pt x="22" y="18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9" name="Freeform 30">
                <a:extLst>
                  <a:ext uri="{FF2B5EF4-FFF2-40B4-BE49-F238E27FC236}">
                    <a16:creationId xmlns:a16="http://schemas.microsoft.com/office/drawing/2014/main" id="{94C88D71-E686-6F63-6590-0BEF1B14A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" y="1576"/>
                <a:ext cx="103" cy="124"/>
              </a:xfrm>
              <a:custGeom>
                <a:avLst/>
                <a:gdLst>
                  <a:gd name="T0" fmla="*/ 22 w 66"/>
                  <a:gd name="T1" fmla="*/ 22 h 79"/>
                  <a:gd name="T2" fmla="*/ 17 w 66"/>
                  <a:gd name="T3" fmla="*/ 23 h 79"/>
                  <a:gd name="T4" fmla="*/ 6 w 66"/>
                  <a:gd name="T5" fmla="*/ 6 h 79"/>
                  <a:gd name="T6" fmla="*/ 5 w 66"/>
                  <a:gd name="T7" fmla="*/ 4 h 79"/>
                  <a:gd name="T8" fmla="*/ 3 w 66"/>
                  <a:gd name="T9" fmla="*/ 1 h 79"/>
                  <a:gd name="T10" fmla="*/ 3 w 66"/>
                  <a:gd name="T11" fmla="*/ 4 h 79"/>
                  <a:gd name="T12" fmla="*/ 15 w 66"/>
                  <a:gd name="T13" fmla="*/ 24 h 79"/>
                  <a:gd name="T14" fmla="*/ 28 w 66"/>
                  <a:gd name="T15" fmla="*/ 36 h 79"/>
                  <a:gd name="T16" fmla="*/ 54 w 66"/>
                  <a:gd name="T17" fmla="*/ 57 h 79"/>
                  <a:gd name="T18" fmla="*/ 65 w 66"/>
                  <a:gd name="T19" fmla="*/ 76 h 79"/>
                  <a:gd name="T20" fmla="*/ 64 w 66"/>
                  <a:gd name="T21" fmla="*/ 78 h 79"/>
                  <a:gd name="T22" fmla="*/ 59 w 66"/>
                  <a:gd name="T23" fmla="*/ 76 h 79"/>
                  <a:gd name="T24" fmla="*/ 44 w 66"/>
                  <a:gd name="T25" fmla="*/ 57 h 79"/>
                  <a:gd name="T26" fmla="*/ 36 w 66"/>
                  <a:gd name="T27" fmla="*/ 49 h 79"/>
                  <a:gd name="T28" fmla="*/ 43 w 66"/>
                  <a:gd name="T29" fmla="*/ 62 h 79"/>
                  <a:gd name="T30" fmla="*/ 14 w 66"/>
                  <a:gd name="T31" fmla="*/ 44 h 79"/>
                  <a:gd name="T32" fmla="*/ 17 w 66"/>
                  <a:gd name="T33" fmla="*/ 44 h 79"/>
                  <a:gd name="T34" fmla="*/ 30 w 66"/>
                  <a:gd name="T35" fmla="*/ 53 h 79"/>
                  <a:gd name="T36" fmla="*/ 34 w 66"/>
                  <a:gd name="T37" fmla="*/ 54 h 79"/>
                  <a:gd name="T38" fmla="*/ 34 w 66"/>
                  <a:gd name="T39" fmla="*/ 51 h 79"/>
                  <a:gd name="T40" fmla="*/ 35 w 66"/>
                  <a:gd name="T41" fmla="*/ 47 h 79"/>
                  <a:gd name="T42" fmla="*/ 34 w 66"/>
                  <a:gd name="T43" fmla="*/ 43 h 79"/>
                  <a:gd name="T44" fmla="*/ 8 w 66"/>
                  <a:gd name="T45" fmla="*/ 20 h 79"/>
                  <a:gd name="T46" fmla="*/ 1 w 66"/>
                  <a:gd name="T47" fmla="*/ 4 h 79"/>
                  <a:gd name="T48" fmla="*/ 3 w 66"/>
                  <a:gd name="T49" fmla="*/ 0 h 79"/>
                  <a:gd name="T50" fmla="*/ 8 w 66"/>
                  <a:gd name="T51" fmla="*/ 3 h 79"/>
                  <a:gd name="T52" fmla="*/ 15 w 66"/>
                  <a:gd name="T53" fmla="*/ 18 h 79"/>
                  <a:gd name="T54" fmla="*/ 22 w 66"/>
                  <a:gd name="T55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79">
                    <a:moveTo>
                      <a:pt x="22" y="22"/>
                    </a:moveTo>
                    <a:cubicBezTo>
                      <a:pt x="21" y="25"/>
                      <a:pt x="19" y="25"/>
                      <a:pt x="17" y="23"/>
                    </a:cubicBezTo>
                    <a:cubicBezTo>
                      <a:pt x="12" y="18"/>
                      <a:pt x="8" y="13"/>
                      <a:pt x="6" y="6"/>
                    </a:cubicBezTo>
                    <a:cubicBezTo>
                      <a:pt x="6" y="5"/>
                      <a:pt x="6" y="4"/>
                      <a:pt x="5" y="4"/>
                    </a:cubicBezTo>
                    <a:cubicBezTo>
                      <a:pt x="5" y="3"/>
                      <a:pt x="5" y="1"/>
                      <a:pt x="3" y="1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4" y="13"/>
                      <a:pt x="8" y="19"/>
                      <a:pt x="15" y="24"/>
                    </a:cubicBezTo>
                    <a:cubicBezTo>
                      <a:pt x="20" y="27"/>
                      <a:pt x="24" y="32"/>
                      <a:pt x="28" y="36"/>
                    </a:cubicBezTo>
                    <a:cubicBezTo>
                      <a:pt x="37" y="43"/>
                      <a:pt x="45" y="50"/>
                      <a:pt x="54" y="57"/>
                    </a:cubicBezTo>
                    <a:cubicBezTo>
                      <a:pt x="60" y="62"/>
                      <a:pt x="62" y="70"/>
                      <a:pt x="65" y="76"/>
                    </a:cubicBezTo>
                    <a:cubicBezTo>
                      <a:pt x="66" y="78"/>
                      <a:pt x="65" y="79"/>
                      <a:pt x="64" y="78"/>
                    </a:cubicBezTo>
                    <a:cubicBezTo>
                      <a:pt x="62" y="78"/>
                      <a:pt x="61" y="77"/>
                      <a:pt x="59" y="76"/>
                    </a:cubicBezTo>
                    <a:cubicBezTo>
                      <a:pt x="53" y="70"/>
                      <a:pt x="47" y="66"/>
                      <a:pt x="44" y="57"/>
                    </a:cubicBezTo>
                    <a:cubicBezTo>
                      <a:pt x="43" y="54"/>
                      <a:pt x="39" y="51"/>
                      <a:pt x="36" y="49"/>
                    </a:cubicBezTo>
                    <a:cubicBezTo>
                      <a:pt x="36" y="54"/>
                      <a:pt x="42" y="56"/>
                      <a:pt x="43" y="62"/>
                    </a:cubicBezTo>
                    <a:cubicBezTo>
                      <a:pt x="32" y="57"/>
                      <a:pt x="24" y="50"/>
                      <a:pt x="14" y="44"/>
                    </a:cubicBezTo>
                    <a:cubicBezTo>
                      <a:pt x="15" y="43"/>
                      <a:pt x="16" y="43"/>
                      <a:pt x="17" y="44"/>
                    </a:cubicBezTo>
                    <a:cubicBezTo>
                      <a:pt x="22" y="47"/>
                      <a:pt x="26" y="49"/>
                      <a:pt x="30" y="53"/>
                    </a:cubicBezTo>
                    <a:cubicBezTo>
                      <a:pt x="31" y="53"/>
                      <a:pt x="32" y="54"/>
                      <a:pt x="34" y="54"/>
                    </a:cubicBezTo>
                    <a:cubicBezTo>
                      <a:pt x="36" y="53"/>
                      <a:pt x="34" y="52"/>
                      <a:pt x="34" y="51"/>
                    </a:cubicBezTo>
                    <a:cubicBezTo>
                      <a:pt x="34" y="49"/>
                      <a:pt x="34" y="48"/>
                      <a:pt x="35" y="47"/>
                    </a:cubicBezTo>
                    <a:cubicBezTo>
                      <a:pt x="36" y="45"/>
                      <a:pt x="35" y="44"/>
                      <a:pt x="34" y="43"/>
                    </a:cubicBezTo>
                    <a:cubicBezTo>
                      <a:pt x="25" y="35"/>
                      <a:pt x="17" y="28"/>
                      <a:pt x="8" y="20"/>
                    </a:cubicBezTo>
                    <a:cubicBezTo>
                      <a:pt x="3" y="16"/>
                      <a:pt x="3" y="9"/>
                      <a:pt x="1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0"/>
                      <a:pt x="8" y="3"/>
                    </a:cubicBezTo>
                    <a:cubicBezTo>
                      <a:pt x="9" y="9"/>
                      <a:pt x="11" y="14"/>
                      <a:pt x="15" y="18"/>
                    </a:cubicBezTo>
                    <a:cubicBezTo>
                      <a:pt x="17" y="20"/>
                      <a:pt x="18" y="22"/>
                      <a:pt x="22" y="22"/>
                    </a:cubicBezTo>
                    <a:close/>
                  </a:path>
                </a:pathLst>
              </a:custGeom>
              <a:solidFill>
                <a:srgbClr val="DEC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0" name="Freeform 31">
                <a:extLst>
                  <a:ext uri="{FF2B5EF4-FFF2-40B4-BE49-F238E27FC236}">
                    <a16:creationId xmlns:a16="http://schemas.microsoft.com/office/drawing/2014/main" id="{701094DE-436D-A552-8615-BB1361B42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1486"/>
                <a:ext cx="48" cy="103"/>
              </a:xfrm>
              <a:custGeom>
                <a:avLst/>
                <a:gdLst>
                  <a:gd name="T0" fmla="*/ 28 w 31"/>
                  <a:gd name="T1" fmla="*/ 31 h 66"/>
                  <a:gd name="T2" fmla="*/ 25 w 31"/>
                  <a:gd name="T3" fmla="*/ 44 h 66"/>
                  <a:gd name="T4" fmla="*/ 20 w 31"/>
                  <a:gd name="T5" fmla="*/ 48 h 66"/>
                  <a:gd name="T6" fmla="*/ 16 w 31"/>
                  <a:gd name="T7" fmla="*/ 46 h 66"/>
                  <a:gd name="T8" fmla="*/ 15 w 31"/>
                  <a:gd name="T9" fmla="*/ 37 h 66"/>
                  <a:gd name="T10" fmla="*/ 14 w 31"/>
                  <a:gd name="T11" fmla="*/ 34 h 66"/>
                  <a:gd name="T12" fmla="*/ 12 w 31"/>
                  <a:gd name="T13" fmla="*/ 37 h 66"/>
                  <a:gd name="T14" fmla="*/ 13 w 31"/>
                  <a:gd name="T15" fmla="*/ 47 h 66"/>
                  <a:gd name="T16" fmla="*/ 9 w 31"/>
                  <a:gd name="T17" fmla="*/ 53 h 66"/>
                  <a:gd name="T18" fmla="*/ 8 w 31"/>
                  <a:gd name="T19" fmla="*/ 57 h 66"/>
                  <a:gd name="T20" fmla="*/ 6 w 31"/>
                  <a:gd name="T21" fmla="*/ 66 h 66"/>
                  <a:gd name="T22" fmla="*/ 2 w 31"/>
                  <a:gd name="T23" fmla="*/ 63 h 66"/>
                  <a:gd name="T24" fmla="*/ 3 w 31"/>
                  <a:gd name="T25" fmla="*/ 47 h 66"/>
                  <a:gd name="T26" fmla="*/ 0 w 31"/>
                  <a:gd name="T27" fmla="*/ 43 h 66"/>
                  <a:gd name="T28" fmla="*/ 5 w 31"/>
                  <a:gd name="T29" fmla="*/ 48 h 66"/>
                  <a:gd name="T30" fmla="*/ 9 w 31"/>
                  <a:gd name="T31" fmla="*/ 51 h 66"/>
                  <a:gd name="T32" fmla="*/ 11 w 31"/>
                  <a:gd name="T33" fmla="*/ 48 h 66"/>
                  <a:gd name="T34" fmla="*/ 11 w 31"/>
                  <a:gd name="T35" fmla="*/ 34 h 66"/>
                  <a:gd name="T36" fmla="*/ 8 w 31"/>
                  <a:gd name="T37" fmla="*/ 30 h 66"/>
                  <a:gd name="T38" fmla="*/ 2 w 31"/>
                  <a:gd name="T39" fmla="*/ 22 h 66"/>
                  <a:gd name="T40" fmla="*/ 3 w 31"/>
                  <a:gd name="T41" fmla="*/ 18 h 66"/>
                  <a:gd name="T42" fmla="*/ 7 w 31"/>
                  <a:gd name="T43" fmla="*/ 19 h 66"/>
                  <a:gd name="T44" fmla="*/ 15 w 31"/>
                  <a:gd name="T45" fmla="*/ 26 h 66"/>
                  <a:gd name="T46" fmla="*/ 18 w 31"/>
                  <a:gd name="T47" fmla="*/ 26 h 66"/>
                  <a:gd name="T48" fmla="*/ 26 w 31"/>
                  <a:gd name="T49" fmla="*/ 24 h 66"/>
                  <a:gd name="T50" fmla="*/ 21 w 31"/>
                  <a:gd name="T51" fmla="*/ 19 h 66"/>
                  <a:gd name="T52" fmla="*/ 8 w 31"/>
                  <a:gd name="T53" fmla="*/ 8 h 66"/>
                  <a:gd name="T54" fmla="*/ 7 w 31"/>
                  <a:gd name="T55" fmla="*/ 3 h 66"/>
                  <a:gd name="T56" fmla="*/ 12 w 31"/>
                  <a:gd name="T57" fmla="*/ 3 h 66"/>
                  <a:gd name="T58" fmla="*/ 18 w 31"/>
                  <a:gd name="T59" fmla="*/ 7 h 66"/>
                  <a:gd name="T60" fmla="*/ 13 w 31"/>
                  <a:gd name="T61" fmla="*/ 0 h 66"/>
                  <a:gd name="T62" fmla="*/ 21 w 31"/>
                  <a:gd name="T63" fmla="*/ 5 h 66"/>
                  <a:gd name="T64" fmla="*/ 22 w 31"/>
                  <a:gd name="T65" fmla="*/ 9 h 66"/>
                  <a:gd name="T66" fmla="*/ 17 w 31"/>
                  <a:gd name="T67" fmla="*/ 9 h 66"/>
                  <a:gd name="T68" fmla="*/ 13 w 31"/>
                  <a:gd name="T69" fmla="*/ 6 h 66"/>
                  <a:gd name="T70" fmla="*/ 9 w 31"/>
                  <a:gd name="T71" fmla="*/ 5 h 66"/>
                  <a:gd name="T72" fmla="*/ 10 w 31"/>
                  <a:gd name="T73" fmla="*/ 9 h 66"/>
                  <a:gd name="T74" fmla="*/ 20 w 31"/>
                  <a:gd name="T75" fmla="*/ 17 h 66"/>
                  <a:gd name="T76" fmla="*/ 30 w 31"/>
                  <a:gd name="T77" fmla="*/ 24 h 66"/>
                  <a:gd name="T78" fmla="*/ 26 w 31"/>
                  <a:gd name="T79" fmla="*/ 28 h 66"/>
                  <a:gd name="T80" fmla="*/ 6 w 31"/>
                  <a:gd name="T81" fmla="*/ 23 h 66"/>
                  <a:gd name="T82" fmla="*/ 18 w 31"/>
                  <a:gd name="T83" fmla="*/ 30 h 66"/>
                  <a:gd name="T84" fmla="*/ 24 w 31"/>
                  <a:gd name="T85" fmla="*/ 30 h 66"/>
                  <a:gd name="T86" fmla="*/ 28 w 31"/>
                  <a:gd name="T87" fmla="*/ 3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" h="66">
                    <a:moveTo>
                      <a:pt x="28" y="31"/>
                    </a:moveTo>
                    <a:cubicBezTo>
                      <a:pt x="26" y="35"/>
                      <a:pt x="28" y="40"/>
                      <a:pt x="25" y="44"/>
                    </a:cubicBezTo>
                    <a:cubicBezTo>
                      <a:pt x="23" y="45"/>
                      <a:pt x="22" y="47"/>
                      <a:pt x="20" y="48"/>
                    </a:cubicBezTo>
                    <a:cubicBezTo>
                      <a:pt x="17" y="50"/>
                      <a:pt x="16" y="49"/>
                      <a:pt x="16" y="46"/>
                    </a:cubicBezTo>
                    <a:cubicBezTo>
                      <a:pt x="16" y="43"/>
                      <a:pt x="16" y="40"/>
                      <a:pt x="15" y="37"/>
                    </a:cubicBezTo>
                    <a:cubicBezTo>
                      <a:pt x="15" y="36"/>
                      <a:pt x="15" y="34"/>
                      <a:pt x="14" y="34"/>
                    </a:cubicBezTo>
                    <a:cubicBezTo>
                      <a:pt x="12" y="34"/>
                      <a:pt x="12" y="36"/>
                      <a:pt x="12" y="37"/>
                    </a:cubicBezTo>
                    <a:cubicBezTo>
                      <a:pt x="12" y="40"/>
                      <a:pt x="13" y="44"/>
                      <a:pt x="13" y="47"/>
                    </a:cubicBezTo>
                    <a:cubicBezTo>
                      <a:pt x="13" y="50"/>
                      <a:pt x="13" y="53"/>
                      <a:pt x="9" y="53"/>
                    </a:cubicBezTo>
                    <a:cubicBezTo>
                      <a:pt x="7" y="53"/>
                      <a:pt x="7" y="55"/>
                      <a:pt x="8" y="57"/>
                    </a:cubicBezTo>
                    <a:cubicBezTo>
                      <a:pt x="11" y="60"/>
                      <a:pt x="9" y="65"/>
                      <a:pt x="6" y="66"/>
                    </a:cubicBezTo>
                    <a:cubicBezTo>
                      <a:pt x="3" y="66"/>
                      <a:pt x="2" y="66"/>
                      <a:pt x="2" y="63"/>
                    </a:cubicBezTo>
                    <a:cubicBezTo>
                      <a:pt x="2" y="58"/>
                      <a:pt x="3" y="53"/>
                      <a:pt x="3" y="47"/>
                    </a:cubicBezTo>
                    <a:cubicBezTo>
                      <a:pt x="3" y="46"/>
                      <a:pt x="3" y="44"/>
                      <a:pt x="0" y="43"/>
                    </a:cubicBezTo>
                    <a:cubicBezTo>
                      <a:pt x="4" y="43"/>
                      <a:pt x="4" y="43"/>
                      <a:pt x="5" y="48"/>
                    </a:cubicBezTo>
                    <a:cubicBezTo>
                      <a:pt x="5" y="52"/>
                      <a:pt x="6" y="52"/>
                      <a:pt x="9" y="51"/>
                    </a:cubicBezTo>
                    <a:cubicBezTo>
                      <a:pt x="11" y="50"/>
                      <a:pt x="11" y="49"/>
                      <a:pt x="11" y="48"/>
                    </a:cubicBezTo>
                    <a:cubicBezTo>
                      <a:pt x="11" y="43"/>
                      <a:pt x="11" y="39"/>
                      <a:pt x="11" y="34"/>
                    </a:cubicBezTo>
                    <a:cubicBezTo>
                      <a:pt x="11" y="32"/>
                      <a:pt x="9" y="31"/>
                      <a:pt x="8" y="30"/>
                    </a:cubicBezTo>
                    <a:cubicBezTo>
                      <a:pt x="5" y="28"/>
                      <a:pt x="3" y="26"/>
                      <a:pt x="2" y="22"/>
                    </a:cubicBezTo>
                    <a:cubicBezTo>
                      <a:pt x="2" y="20"/>
                      <a:pt x="2" y="19"/>
                      <a:pt x="3" y="18"/>
                    </a:cubicBezTo>
                    <a:cubicBezTo>
                      <a:pt x="5" y="17"/>
                      <a:pt x="6" y="18"/>
                      <a:pt x="7" y="19"/>
                    </a:cubicBezTo>
                    <a:cubicBezTo>
                      <a:pt x="9" y="22"/>
                      <a:pt x="11" y="25"/>
                      <a:pt x="15" y="26"/>
                    </a:cubicBezTo>
                    <a:cubicBezTo>
                      <a:pt x="16" y="26"/>
                      <a:pt x="17" y="26"/>
                      <a:pt x="18" y="26"/>
                    </a:cubicBezTo>
                    <a:cubicBezTo>
                      <a:pt x="21" y="26"/>
                      <a:pt x="25" y="26"/>
                      <a:pt x="26" y="24"/>
                    </a:cubicBezTo>
                    <a:cubicBezTo>
                      <a:pt x="27" y="23"/>
                      <a:pt x="23" y="21"/>
                      <a:pt x="21" y="19"/>
                    </a:cubicBezTo>
                    <a:cubicBezTo>
                      <a:pt x="16" y="16"/>
                      <a:pt x="12" y="12"/>
                      <a:pt x="8" y="8"/>
                    </a:cubicBezTo>
                    <a:cubicBezTo>
                      <a:pt x="6" y="7"/>
                      <a:pt x="6" y="5"/>
                      <a:pt x="7" y="3"/>
                    </a:cubicBezTo>
                    <a:cubicBezTo>
                      <a:pt x="9" y="2"/>
                      <a:pt x="10" y="2"/>
                      <a:pt x="12" y="3"/>
                    </a:cubicBezTo>
                    <a:cubicBezTo>
                      <a:pt x="14" y="5"/>
                      <a:pt x="16" y="6"/>
                      <a:pt x="18" y="7"/>
                    </a:cubicBezTo>
                    <a:cubicBezTo>
                      <a:pt x="18" y="3"/>
                      <a:pt x="14" y="3"/>
                      <a:pt x="13" y="0"/>
                    </a:cubicBezTo>
                    <a:cubicBezTo>
                      <a:pt x="16" y="1"/>
                      <a:pt x="18" y="3"/>
                      <a:pt x="21" y="5"/>
                    </a:cubicBezTo>
                    <a:cubicBezTo>
                      <a:pt x="22" y="6"/>
                      <a:pt x="23" y="7"/>
                      <a:pt x="22" y="9"/>
                    </a:cubicBezTo>
                    <a:cubicBezTo>
                      <a:pt x="21" y="11"/>
                      <a:pt x="19" y="11"/>
                      <a:pt x="17" y="9"/>
                    </a:cubicBezTo>
                    <a:cubicBezTo>
                      <a:pt x="16" y="8"/>
                      <a:pt x="14" y="7"/>
                      <a:pt x="13" y="6"/>
                    </a:cubicBezTo>
                    <a:cubicBezTo>
                      <a:pt x="12" y="5"/>
                      <a:pt x="11" y="4"/>
                      <a:pt x="9" y="5"/>
                    </a:cubicBezTo>
                    <a:cubicBezTo>
                      <a:pt x="8" y="6"/>
                      <a:pt x="9" y="8"/>
                      <a:pt x="10" y="9"/>
                    </a:cubicBezTo>
                    <a:cubicBezTo>
                      <a:pt x="13" y="12"/>
                      <a:pt x="16" y="14"/>
                      <a:pt x="20" y="17"/>
                    </a:cubicBezTo>
                    <a:cubicBezTo>
                      <a:pt x="23" y="19"/>
                      <a:pt x="26" y="21"/>
                      <a:pt x="30" y="24"/>
                    </a:cubicBezTo>
                    <a:cubicBezTo>
                      <a:pt x="31" y="27"/>
                      <a:pt x="28" y="27"/>
                      <a:pt x="26" y="28"/>
                    </a:cubicBezTo>
                    <a:cubicBezTo>
                      <a:pt x="19" y="30"/>
                      <a:pt x="11" y="30"/>
                      <a:pt x="6" y="23"/>
                    </a:cubicBezTo>
                    <a:cubicBezTo>
                      <a:pt x="8" y="28"/>
                      <a:pt x="13" y="30"/>
                      <a:pt x="18" y="30"/>
                    </a:cubicBezTo>
                    <a:cubicBezTo>
                      <a:pt x="20" y="30"/>
                      <a:pt x="22" y="30"/>
                      <a:pt x="24" y="30"/>
                    </a:cubicBezTo>
                    <a:cubicBezTo>
                      <a:pt x="25" y="30"/>
                      <a:pt x="27" y="29"/>
                      <a:pt x="28" y="31"/>
                    </a:cubicBezTo>
                    <a:close/>
                  </a:path>
                </a:pathLst>
              </a:custGeom>
              <a:solidFill>
                <a:srgbClr val="DCC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1" name="Freeform 32">
                <a:extLst>
                  <a:ext uri="{FF2B5EF4-FFF2-40B4-BE49-F238E27FC236}">
                    <a16:creationId xmlns:a16="http://schemas.microsoft.com/office/drawing/2014/main" id="{81E97949-4EF9-5E61-F1D5-845D60096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1928"/>
                <a:ext cx="73" cy="111"/>
              </a:xfrm>
              <a:custGeom>
                <a:avLst/>
                <a:gdLst>
                  <a:gd name="T0" fmla="*/ 43 w 47"/>
                  <a:gd name="T1" fmla="*/ 53 h 71"/>
                  <a:gd name="T2" fmla="*/ 34 w 47"/>
                  <a:gd name="T3" fmla="*/ 59 h 71"/>
                  <a:gd name="T4" fmla="*/ 30 w 47"/>
                  <a:gd name="T5" fmla="*/ 57 h 71"/>
                  <a:gd name="T6" fmla="*/ 26 w 47"/>
                  <a:gd name="T7" fmla="*/ 66 h 71"/>
                  <a:gd name="T8" fmla="*/ 15 w 47"/>
                  <a:gd name="T9" fmla="*/ 70 h 71"/>
                  <a:gd name="T10" fmla="*/ 0 w 47"/>
                  <a:gd name="T11" fmla="*/ 65 h 71"/>
                  <a:gd name="T12" fmla="*/ 11 w 47"/>
                  <a:gd name="T13" fmla="*/ 65 h 71"/>
                  <a:gd name="T14" fmla="*/ 24 w 47"/>
                  <a:gd name="T15" fmla="*/ 58 h 71"/>
                  <a:gd name="T16" fmla="*/ 25 w 47"/>
                  <a:gd name="T17" fmla="*/ 51 h 71"/>
                  <a:gd name="T18" fmla="*/ 30 w 47"/>
                  <a:gd name="T19" fmla="*/ 31 h 71"/>
                  <a:gd name="T20" fmla="*/ 29 w 47"/>
                  <a:gd name="T21" fmla="*/ 20 h 71"/>
                  <a:gd name="T22" fmla="*/ 17 w 47"/>
                  <a:gd name="T23" fmla="*/ 6 h 71"/>
                  <a:gd name="T24" fmla="*/ 16 w 47"/>
                  <a:gd name="T25" fmla="*/ 12 h 71"/>
                  <a:gd name="T26" fmla="*/ 21 w 47"/>
                  <a:gd name="T27" fmla="*/ 28 h 71"/>
                  <a:gd name="T28" fmla="*/ 22 w 47"/>
                  <a:gd name="T29" fmla="*/ 31 h 71"/>
                  <a:gd name="T30" fmla="*/ 12 w 47"/>
                  <a:gd name="T31" fmla="*/ 21 h 71"/>
                  <a:gd name="T32" fmla="*/ 13 w 47"/>
                  <a:gd name="T33" fmla="*/ 12 h 71"/>
                  <a:gd name="T34" fmla="*/ 15 w 47"/>
                  <a:gd name="T35" fmla="*/ 6 h 71"/>
                  <a:gd name="T36" fmla="*/ 15 w 47"/>
                  <a:gd name="T37" fmla="*/ 0 h 71"/>
                  <a:gd name="T38" fmla="*/ 23 w 47"/>
                  <a:gd name="T39" fmla="*/ 8 h 71"/>
                  <a:gd name="T40" fmla="*/ 34 w 47"/>
                  <a:gd name="T41" fmla="*/ 22 h 71"/>
                  <a:gd name="T42" fmla="*/ 34 w 47"/>
                  <a:gd name="T43" fmla="*/ 29 h 71"/>
                  <a:gd name="T44" fmla="*/ 28 w 47"/>
                  <a:gd name="T45" fmla="*/ 54 h 71"/>
                  <a:gd name="T46" fmla="*/ 28 w 47"/>
                  <a:gd name="T47" fmla="*/ 56 h 71"/>
                  <a:gd name="T48" fmla="*/ 30 w 47"/>
                  <a:gd name="T49" fmla="*/ 55 h 71"/>
                  <a:gd name="T50" fmla="*/ 32 w 47"/>
                  <a:gd name="T51" fmla="*/ 48 h 71"/>
                  <a:gd name="T52" fmla="*/ 35 w 47"/>
                  <a:gd name="T53" fmla="*/ 32 h 71"/>
                  <a:gd name="T54" fmla="*/ 37 w 47"/>
                  <a:gd name="T55" fmla="*/ 34 h 71"/>
                  <a:gd name="T56" fmla="*/ 38 w 47"/>
                  <a:gd name="T57" fmla="*/ 30 h 71"/>
                  <a:gd name="T58" fmla="*/ 43 w 47"/>
                  <a:gd name="T59" fmla="*/ 43 h 71"/>
                  <a:gd name="T60" fmla="*/ 47 w 47"/>
                  <a:gd name="T61" fmla="*/ 45 h 71"/>
                  <a:gd name="T62" fmla="*/ 42 w 47"/>
                  <a:gd name="T63" fmla="*/ 44 h 71"/>
                  <a:gd name="T64" fmla="*/ 39 w 47"/>
                  <a:gd name="T65" fmla="*/ 38 h 71"/>
                  <a:gd name="T66" fmla="*/ 37 w 47"/>
                  <a:gd name="T67" fmla="*/ 36 h 71"/>
                  <a:gd name="T68" fmla="*/ 35 w 47"/>
                  <a:gd name="T69" fmla="*/ 38 h 71"/>
                  <a:gd name="T70" fmla="*/ 32 w 47"/>
                  <a:gd name="T71" fmla="*/ 54 h 71"/>
                  <a:gd name="T72" fmla="*/ 34 w 47"/>
                  <a:gd name="T73" fmla="*/ 55 h 71"/>
                  <a:gd name="T74" fmla="*/ 38 w 47"/>
                  <a:gd name="T75" fmla="*/ 52 h 71"/>
                  <a:gd name="T76" fmla="*/ 43 w 47"/>
                  <a:gd name="T77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" h="71">
                    <a:moveTo>
                      <a:pt x="43" y="53"/>
                    </a:moveTo>
                    <a:cubicBezTo>
                      <a:pt x="39" y="53"/>
                      <a:pt x="37" y="57"/>
                      <a:pt x="34" y="59"/>
                    </a:cubicBezTo>
                    <a:cubicBezTo>
                      <a:pt x="32" y="61"/>
                      <a:pt x="30" y="61"/>
                      <a:pt x="30" y="57"/>
                    </a:cubicBezTo>
                    <a:cubicBezTo>
                      <a:pt x="27" y="60"/>
                      <a:pt x="28" y="63"/>
                      <a:pt x="26" y="66"/>
                    </a:cubicBezTo>
                    <a:cubicBezTo>
                      <a:pt x="23" y="69"/>
                      <a:pt x="20" y="71"/>
                      <a:pt x="15" y="70"/>
                    </a:cubicBezTo>
                    <a:cubicBezTo>
                      <a:pt x="10" y="69"/>
                      <a:pt x="5" y="68"/>
                      <a:pt x="0" y="65"/>
                    </a:cubicBezTo>
                    <a:cubicBezTo>
                      <a:pt x="4" y="64"/>
                      <a:pt x="8" y="63"/>
                      <a:pt x="11" y="65"/>
                    </a:cubicBezTo>
                    <a:cubicBezTo>
                      <a:pt x="19" y="68"/>
                      <a:pt x="23" y="66"/>
                      <a:pt x="24" y="58"/>
                    </a:cubicBezTo>
                    <a:cubicBezTo>
                      <a:pt x="25" y="56"/>
                      <a:pt x="26" y="53"/>
                      <a:pt x="25" y="51"/>
                    </a:cubicBezTo>
                    <a:cubicBezTo>
                      <a:pt x="25" y="44"/>
                      <a:pt x="27" y="37"/>
                      <a:pt x="30" y="31"/>
                    </a:cubicBezTo>
                    <a:cubicBezTo>
                      <a:pt x="32" y="27"/>
                      <a:pt x="32" y="24"/>
                      <a:pt x="29" y="20"/>
                    </a:cubicBezTo>
                    <a:cubicBezTo>
                      <a:pt x="25" y="15"/>
                      <a:pt x="22" y="10"/>
                      <a:pt x="17" y="6"/>
                    </a:cubicBezTo>
                    <a:cubicBezTo>
                      <a:pt x="17" y="8"/>
                      <a:pt x="17" y="10"/>
                      <a:pt x="16" y="12"/>
                    </a:cubicBezTo>
                    <a:cubicBezTo>
                      <a:pt x="13" y="19"/>
                      <a:pt x="14" y="23"/>
                      <a:pt x="21" y="28"/>
                    </a:cubicBezTo>
                    <a:cubicBezTo>
                      <a:pt x="22" y="28"/>
                      <a:pt x="23" y="29"/>
                      <a:pt x="22" y="31"/>
                    </a:cubicBezTo>
                    <a:cubicBezTo>
                      <a:pt x="15" y="31"/>
                      <a:pt x="15" y="30"/>
                      <a:pt x="12" y="21"/>
                    </a:cubicBezTo>
                    <a:cubicBezTo>
                      <a:pt x="11" y="18"/>
                      <a:pt x="10" y="15"/>
                      <a:pt x="13" y="12"/>
                    </a:cubicBezTo>
                    <a:cubicBezTo>
                      <a:pt x="14" y="10"/>
                      <a:pt x="14" y="8"/>
                      <a:pt x="15" y="6"/>
                    </a:cubicBezTo>
                    <a:cubicBezTo>
                      <a:pt x="15" y="4"/>
                      <a:pt x="16" y="2"/>
                      <a:pt x="15" y="0"/>
                    </a:cubicBezTo>
                    <a:cubicBezTo>
                      <a:pt x="19" y="2"/>
                      <a:pt x="21" y="5"/>
                      <a:pt x="23" y="8"/>
                    </a:cubicBezTo>
                    <a:cubicBezTo>
                      <a:pt x="27" y="13"/>
                      <a:pt x="31" y="18"/>
                      <a:pt x="34" y="22"/>
                    </a:cubicBezTo>
                    <a:cubicBezTo>
                      <a:pt x="36" y="25"/>
                      <a:pt x="36" y="27"/>
                      <a:pt x="34" y="29"/>
                    </a:cubicBezTo>
                    <a:cubicBezTo>
                      <a:pt x="29" y="37"/>
                      <a:pt x="29" y="46"/>
                      <a:pt x="28" y="54"/>
                    </a:cubicBezTo>
                    <a:cubicBezTo>
                      <a:pt x="28" y="55"/>
                      <a:pt x="28" y="55"/>
                      <a:pt x="28" y="56"/>
                    </a:cubicBezTo>
                    <a:cubicBezTo>
                      <a:pt x="29" y="56"/>
                      <a:pt x="30" y="55"/>
                      <a:pt x="30" y="55"/>
                    </a:cubicBezTo>
                    <a:cubicBezTo>
                      <a:pt x="31" y="53"/>
                      <a:pt x="32" y="50"/>
                      <a:pt x="32" y="48"/>
                    </a:cubicBezTo>
                    <a:cubicBezTo>
                      <a:pt x="31" y="42"/>
                      <a:pt x="33" y="37"/>
                      <a:pt x="35" y="32"/>
                    </a:cubicBezTo>
                    <a:cubicBezTo>
                      <a:pt x="36" y="33"/>
                      <a:pt x="36" y="35"/>
                      <a:pt x="37" y="34"/>
                    </a:cubicBezTo>
                    <a:cubicBezTo>
                      <a:pt x="40" y="34"/>
                      <a:pt x="38" y="32"/>
                      <a:pt x="38" y="30"/>
                    </a:cubicBezTo>
                    <a:cubicBezTo>
                      <a:pt x="41" y="34"/>
                      <a:pt x="41" y="39"/>
                      <a:pt x="43" y="43"/>
                    </a:cubicBezTo>
                    <a:cubicBezTo>
                      <a:pt x="43" y="46"/>
                      <a:pt x="45" y="47"/>
                      <a:pt x="47" y="45"/>
                    </a:cubicBezTo>
                    <a:cubicBezTo>
                      <a:pt x="45" y="49"/>
                      <a:pt x="43" y="47"/>
                      <a:pt x="42" y="44"/>
                    </a:cubicBezTo>
                    <a:cubicBezTo>
                      <a:pt x="40" y="43"/>
                      <a:pt x="40" y="40"/>
                      <a:pt x="39" y="38"/>
                    </a:cubicBezTo>
                    <a:cubicBezTo>
                      <a:pt x="39" y="37"/>
                      <a:pt x="39" y="36"/>
                      <a:pt x="37" y="36"/>
                    </a:cubicBezTo>
                    <a:cubicBezTo>
                      <a:pt x="37" y="36"/>
                      <a:pt x="35" y="37"/>
                      <a:pt x="35" y="38"/>
                    </a:cubicBezTo>
                    <a:cubicBezTo>
                      <a:pt x="33" y="43"/>
                      <a:pt x="33" y="49"/>
                      <a:pt x="32" y="54"/>
                    </a:cubicBezTo>
                    <a:cubicBezTo>
                      <a:pt x="32" y="56"/>
                      <a:pt x="33" y="55"/>
                      <a:pt x="34" y="55"/>
                    </a:cubicBezTo>
                    <a:cubicBezTo>
                      <a:pt x="36" y="54"/>
                      <a:pt x="37" y="53"/>
                      <a:pt x="38" y="52"/>
                    </a:cubicBezTo>
                    <a:cubicBezTo>
                      <a:pt x="40" y="51"/>
                      <a:pt x="42" y="50"/>
                      <a:pt x="43" y="53"/>
                    </a:cubicBezTo>
                    <a:close/>
                  </a:path>
                </a:pathLst>
              </a:custGeom>
              <a:solidFill>
                <a:srgbClr val="DA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2" name="Freeform 33">
                <a:extLst>
                  <a:ext uri="{FF2B5EF4-FFF2-40B4-BE49-F238E27FC236}">
                    <a16:creationId xmlns:a16="http://schemas.microsoft.com/office/drawing/2014/main" id="{80D92397-A561-6DA6-7EB1-05DDBA358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1456"/>
                <a:ext cx="102" cy="83"/>
              </a:xfrm>
              <a:custGeom>
                <a:avLst/>
                <a:gdLst>
                  <a:gd name="T0" fmla="*/ 65 w 65"/>
                  <a:gd name="T1" fmla="*/ 14 h 53"/>
                  <a:gd name="T2" fmla="*/ 58 w 65"/>
                  <a:gd name="T3" fmla="*/ 21 h 53"/>
                  <a:gd name="T4" fmla="*/ 53 w 65"/>
                  <a:gd name="T5" fmla="*/ 23 h 53"/>
                  <a:gd name="T6" fmla="*/ 45 w 65"/>
                  <a:gd name="T7" fmla="*/ 29 h 53"/>
                  <a:gd name="T8" fmla="*/ 35 w 65"/>
                  <a:gd name="T9" fmla="*/ 35 h 53"/>
                  <a:gd name="T10" fmla="*/ 32 w 65"/>
                  <a:gd name="T11" fmla="*/ 28 h 53"/>
                  <a:gd name="T12" fmla="*/ 34 w 65"/>
                  <a:gd name="T13" fmla="*/ 22 h 53"/>
                  <a:gd name="T14" fmla="*/ 33 w 65"/>
                  <a:gd name="T15" fmla="*/ 19 h 53"/>
                  <a:gd name="T16" fmla="*/ 30 w 65"/>
                  <a:gd name="T17" fmla="*/ 22 h 53"/>
                  <a:gd name="T18" fmla="*/ 30 w 65"/>
                  <a:gd name="T19" fmla="*/ 23 h 53"/>
                  <a:gd name="T20" fmla="*/ 22 w 65"/>
                  <a:gd name="T21" fmla="*/ 38 h 53"/>
                  <a:gd name="T22" fmla="*/ 18 w 65"/>
                  <a:gd name="T23" fmla="*/ 45 h 53"/>
                  <a:gd name="T24" fmla="*/ 11 w 65"/>
                  <a:gd name="T25" fmla="*/ 53 h 53"/>
                  <a:gd name="T26" fmla="*/ 11 w 65"/>
                  <a:gd name="T27" fmla="*/ 50 h 53"/>
                  <a:gd name="T28" fmla="*/ 6 w 65"/>
                  <a:gd name="T29" fmla="*/ 46 h 53"/>
                  <a:gd name="T30" fmla="*/ 1 w 65"/>
                  <a:gd name="T31" fmla="*/ 44 h 53"/>
                  <a:gd name="T32" fmla="*/ 0 w 65"/>
                  <a:gd name="T33" fmla="*/ 34 h 53"/>
                  <a:gd name="T34" fmla="*/ 7 w 65"/>
                  <a:gd name="T35" fmla="*/ 24 h 53"/>
                  <a:gd name="T36" fmla="*/ 3 w 65"/>
                  <a:gd name="T37" fmla="*/ 41 h 53"/>
                  <a:gd name="T38" fmla="*/ 15 w 65"/>
                  <a:gd name="T39" fmla="*/ 46 h 53"/>
                  <a:gd name="T40" fmla="*/ 16 w 65"/>
                  <a:gd name="T41" fmla="*/ 44 h 53"/>
                  <a:gd name="T42" fmla="*/ 24 w 65"/>
                  <a:gd name="T43" fmla="*/ 33 h 53"/>
                  <a:gd name="T44" fmla="*/ 29 w 65"/>
                  <a:gd name="T45" fmla="*/ 21 h 53"/>
                  <a:gd name="T46" fmla="*/ 34 w 65"/>
                  <a:gd name="T47" fmla="*/ 18 h 53"/>
                  <a:gd name="T48" fmla="*/ 36 w 65"/>
                  <a:gd name="T49" fmla="*/ 23 h 53"/>
                  <a:gd name="T50" fmla="*/ 35 w 65"/>
                  <a:gd name="T51" fmla="*/ 26 h 53"/>
                  <a:gd name="T52" fmla="*/ 35 w 65"/>
                  <a:gd name="T53" fmla="*/ 30 h 53"/>
                  <a:gd name="T54" fmla="*/ 39 w 65"/>
                  <a:gd name="T55" fmla="*/ 31 h 53"/>
                  <a:gd name="T56" fmla="*/ 43 w 65"/>
                  <a:gd name="T57" fmla="*/ 29 h 53"/>
                  <a:gd name="T58" fmla="*/ 45 w 65"/>
                  <a:gd name="T59" fmla="*/ 5 h 53"/>
                  <a:gd name="T60" fmla="*/ 44 w 65"/>
                  <a:gd name="T61" fmla="*/ 1 h 53"/>
                  <a:gd name="T62" fmla="*/ 48 w 65"/>
                  <a:gd name="T63" fmla="*/ 1 h 53"/>
                  <a:gd name="T64" fmla="*/ 54 w 65"/>
                  <a:gd name="T65" fmla="*/ 12 h 53"/>
                  <a:gd name="T66" fmla="*/ 55 w 65"/>
                  <a:gd name="T67" fmla="*/ 16 h 53"/>
                  <a:gd name="T68" fmla="*/ 61 w 65"/>
                  <a:gd name="T69" fmla="*/ 17 h 53"/>
                  <a:gd name="T70" fmla="*/ 65 w 65"/>
                  <a:gd name="T71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5" h="53">
                    <a:moveTo>
                      <a:pt x="65" y="14"/>
                    </a:moveTo>
                    <a:cubicBezTo>
                      <a:pt x="64" y="18"/>
                      <a:pt x="62" y="20"/>
                      <a:pt x="58" y="21"/>
                    </a:cubicBezTo>
                    <a:cubicBezTo>
                      <a:pt x="56" y="22"/>
                      <a:pt x="54" y="22"/>
                      <a:pt x="53" y="23"/>
                    </a:cubicBezTo>
                    <a:cubicBezTo>
                      <a:pt x="50" y="24"/>
                      <a:pt x="46" y="25"/>
                      <a:pt x="45" y="29"/>
                    </a:cubicBezTo>
                    <a:cubicBezTo>
                      <a:pt x="45" y="32"/>
                      <a:pt x="38" y="35"/>
                      <a:pt x="35" y="35"/>
                    </a:cubicBezTo>
                    <a:cubicBezTo>
                      <a:pt x="32" y="34"/>
                      <a:pt x="32" y="31"/>
                      <a:pt x="32" y="28"/>
                    </a:cubicBezTo>
                    <a:cubicBezTo>
                      <a:pt x="32" y="26"/>
                      <a:pt x="33" y="24"/>
                      <a:pt x="34" y="22"/>
                    </a:cubicBezTo>
                    <a:cubicBezTo>
                      <a:pt x="34" y="21"/>
                      <a:pt x="34" y="20"/>
                      <a:pt x="33" y="19"/>
                    </a:cubicBezTo>
                    <a:cubicBezTo>
                      <a:pt x="31" y="19"/>
                      <a:pt x="31" y="21"/>
                      <a:pt x="30" y="22"/>
                    </a:cubicBezTo>
                    <a:cubicBezTo>
                      <a:pt x="30" y="22"/>
                      <a:pt x="30" y="22"/>
                      <a:pt x="30" y="23"/>
                    </a:cubicBezTo>
                    <a:cubicBezTo>
                      <a:pt x="30" y="29"/>
                      <a:pt x="27" y="34"/>
                      <a:pt x="22" y="38"/>
                    </a:cubicBezTo>
                    <a:cubicBezTo>
                      <a:pt x="20" y="40"/>
                      <a:pt x="18" y="42"/>
                      <a:pt x="18" y="45"/>
                    </a:cubicBezTo>
                    <a:cubicBezTo>
                      <a:pt x="17" y="49"/>
                      <a:pt x="14" y="51"/>
                      <a:pt x="11" y="53"/>
                    </a:cubicBezTo>
                    <a:cubicBezTo>
                      <a:pt x="10" y="52"/>
                      <a:pt x="11" y="51"/>
                      <a:pt x="11" y="50"/>
                    </a:cubicBezTo>
                    <a:cubicBezTo>
                      <a:pt x="11" y="46"/>
                      <a:pt x="9" y="44"/>
                      <a:pt x="6" y="46"/>
                    </a:cubicBezTo>
                    <a:cubicBezTo>
                      <a:pt x="2" y="48"/>
                      <a:pt x="1" y="46"/>
                      <a:pt x="1" y="44"/>
                    </a:cubicBezTo>
                    <a:cubicBezTo>
                      <a:pt x="1" y="40"/>
                      <a:pt x="0" y="37"/>
                      <a:pt x="0" y="34"/>
                    </a:cubicBezTo>
                    <a:cubicBezTo>
                      <a:pt x="0" y="28"/>
                      <a:pt x="2" y="26"/>
                      <a:pt x="7" y="24"/>
                    </a:cubicBezTo>
                    <a:cubicBezTo>
                      <a:pt x="0" y="29"/>
                      <a:pt x="2" y="35"/>
                      <a:pt x="3" y="41"/>
                    </a:cubicBezTo>
                    <a:cubicBezTo>
                      <a:pt x="3" y="42"/>
                      <a:pt x="14" y="47"/>
                      <a:pt x="15" y="46"/>
                    </a:cubicBezTo>
                    <a:cubicBezTo>
                      <a:pt x="16" y="46"/>
                      <a:pt x="16" y="45"/>
                      <a:pt x="16" y="44"/>
                    </a:cubicBezTo>
                    <a:cubicBezTo>
                      <a:pt x="18" y="40"/>
                      <a:pt x="21" y="37"/>
                      <a:pt x="24" y="33"/>
                    </a:cubicBezTo>
                    <a:cubicBezTo>
                      <a:pt x="27" y="30"/>
                      <a:pt x="29" y="26"/>
                      <a:pt x="29" y="21"/>
                    </a:cubicBezTo>
                    <a:cubicBezTo>
                      <a:pt x="30" y="19"/>
                      <a:pt x="31" y="17"/>
                      <a:pt x="34" y="18"/>
                    </a:cubicBezTo>
                    <a:cubicBezTo>
                      <a:pt x="36" y="18"/>
                      <a:pt x="36" y="21"/>
                      <a:pt x="36" y="23"/>
                    </a:cubicBezTo>
                    <a:cubicBezTo>
                      <a:pt x="35" y="24"/>
                      <a:pt x="35" y="25"/>
                      <a:pt x="35" y="26"/>
                    </a:cubicBezTo>
                    <a:cubicBezTo>
                      <a:pt x="34" y="27"/>
                      <a:pt x="33" y="29"/>
                      <a:pt x="35" y="30"/>
                    </a:cubicBezTo>
                    <a:cubicBezTo>
                      <a:pt x="36" y="31"/>
                      <a:pt x="37" y="31"/>
                      <a:pt x="39" y="31"/>
                    </a:cubicBezTo>
                    <a:cubicBezTo>
                      <a:pt x="41" y="31"/>
                      <a:pt x="42" y="30"/>
                      <a:pt x="43" y="29"/>
                    </a:cubicBezTo>
                    <a:cubicBezTo>
                      <a:pt x="51" y="23"/>
                      <a:pt x="51" y="12"/>
                      <a:pt x="45" y="5"/>
                    </a:cubicBezTo>
                    <a:cubicBezTo>
                      <a:pt x="44" y="4"/>
                      <a:pt x="42" y="2"/>
                      <a:pt x="44" y="1"/>
                    </a:cubicBezTo>
                    <a:cubicBezTo>
                      <a:pt x="45" y="0"/>
                      <a:pt x="47" y="0"/>
                      <a:pt x="48" y="1"/>
                    </a:cubicBezTo>
                    <a:cubicBezTo>
                      <a:pt x="52" y="4"/>
                      <a:pt x="55" y="7"/>
                      <a:pt x="54" y="12"/>
                    </a:cubicBezTo>
                    <a:cubicBezTo>
                      <a:pt x="54" y="13"/>
                      <a:pt x="54" y="14"/>
                      <a:pt x="55" y="16"/>
                    </a:cubicBezTo>
                    <a:cubicBezTo>
                      <a:pt x="56" y="19"/>
                      <a:pt x="59" y="19"/>
                      <a:pt x="61" y="17"/>
                    </a:cubicBezTo>
                    <a:cubicBezTo>
                      <a:pt x="62" y="16"/>
                      <a:pt x="64" y="15"/>
                      <a:pt x="65" y="14"/>
                    </a:cubicBezTo>
                    <a:close/>
                  </a:path>
                </a:pathLst>
              </a:custGeom>
              <a:solidFill>
                <a:srgbClr val="D7B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3" name="Freeform 34">
                <a:extLst>
                  <a:ext uri="{FF2B5EF4-FFF2-40B4-BE49-F238E27FC236}">
                    <a16:creationId xmlns:a16="http://schemas.microsoft.com/office/drawing/2014/main" id="{738A6C39-BD09-3236-3051-8AA0375CA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1564"/>
                <a:ext cx="48" cy="100"/>
              </a:xfrm>
              <a:custGeom>
                <a:avLst/>
                <a:gdLst>
                  <a:gd name="T0" fmla="*/ 11 w 31"/>
                  <a:gd name="T1" fmla="*/ 62 h 64"/>
                  <a:gd name="T2" fmla="*/ 0 w 31"/>
                  <a:gd name="T3" fmla="*/ 57 h 64"/>
                  <a:gd name="T4" fmla="*/ 4 w 31"/>
                  <a:gd name="T5" fmla="*/ 48 h 64"/>
                  <a:gd name="T6" fmla="*/ 5 w 31"/>
                  <a:gd name="T7" fmla="*/ 48 h 64"/>
                  <a:gd name="T8" fmla="*/ 5 w 31"/>
                  <a:gd name="T9" fmla="*/ 33 h 64"/>
                  <a:gd name="T10" fmla="*/ 4 w 31"/>
                  <a:gd name="T11" fmla="*/ 27 h 64"/>
                  <a:gd name="T12" fmla="*/ 4 w 31"/>
                  <a:gd name="T13" fmla="*/ 20 h 64"/>
                  <a:gd name="T14" fmla="*/ 8 w 31"/>
                  <a:gd name="T15" fmla="*/ 13 h 64"/>
                  <a:gd name="T16" fmla="*/ 9 w 31"/>
                  <a:gd name="T17" fmla="*/ 6 h 64"/>
                  <a:gd name="T18" fmla="*/ 9 w 31"/>
                  <a:gd name="T19" fmla="*/ 2 h 64"/>
                  <a:gd name="T20" fmla="*/ 12 w 31"/>
                  <a:gd name="T21" fmla="*/ 0 h 64"/>
                  <a:gd name="T22" fmla="*/ 15 w 31"/>
                  <a:gd name="T23" fmla="*/ 3 h 64"/>
                  <a:gd name="T24" fmla="*/ 20 w 31"/>
                  <a:gd name="T25" fmla="*/ 5 h 64"/>
                  <a:gd name="T26" fmla="*/ 23 w 31"/>
                  <a:gd name="T27" fmla="*/ 2 h 64"/>
                  <a:gd name="T28" fmla="*/ 29 w 31"/>
                  <a:gd name="T29" fmla="*/ 1 h 64"/>
                  <a:gd name="T30" fmla="*/ 31 w 31"/>
                  <a:gd name="T31" fmla="*/ 3 h 64"/>
                  <a:gd name="T32" fmla="*/ 29 w 31"/>
                  <a:gd name="T33" fmla="*/ 6 h 64"/>
                  <a:gd name="T34" fmla="*/ 27 w 31"/>
                  <a:gd name="T35" fmla="*/ 13 h 64"/>
                  <a:gd name="T36" fmla="*/ 29 w 31"/>
                  <a:gd name="T37" fmla="*/ 20 h 64"/>
                  <a:gd name="T38" fmla="*/ 24 w 31"/>
                  <a:gd name="T39" fmla="*/ 23 h 64"/>
                  <a:gd name="T40" fmla="*/ 24 w 31"/>
                  <a:gd name="T41" fmla="*/ 19 h 64"/>
                  <a:gd name="T42" fmla="*/ 21 w 31"/>
                  <a:gd name="T43" fmla="*/ 14 h 64"/>
                  <a:gd name="T44" fmla="*/ 14 w 31"/>
                  <a:gd name="T45" fmla="*/ 15 h 64"/>
                  <a:gd name="T46" fmla="*/ 7 w 31"/>
                  <a:gd name="T47" fmla="*/ 36 h 64"/>
                  <a:gd name="T48" fmla="*/ 6 w 31"/>
                  <a:gd name="T49" fmla="*/ 52 h 64"/>
                  <a:gd name="T50" fmla="*/ 5 w 31"/>
                  <a:gd name="T51" fmla="*/ 58 h 64"/>
                  <a:gd name="T52" fmla="*/ 11 w 31"/>
                  <a:gd name="T5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64">
                    <a:moveTo>
                      <a:pt x="11" y="62"/>
                    </a:moveTo>
                    <a:cubicBezTo>
                      <a:pt x="5" y="64"/>
                      <a:pt x="0" y="62"/>
                      <a:pt x="0" y="57"/>
                    </a:cubicBezTo>
                    <a:cubicBezTo>
                      <a:pt x="1" y="54"/>
                      <a:pt x="3" y="51"/>
                      <a:pt x="4" y="48"/>
                    </a:cubicBezTo>
                    <a:cubicBezTo>
                      <a:pt x="5" y="49"/>
                      <a:pt x="6" y="49"/>
                      <a:pt x="5" y="48"/>
                    </a:cubicBezTo>
                    <a:cubicBezTo>
                      <a:pt x="4" y="43"/>
                      <a:pt x="5" y="38"/>
                      <a:pt x="5" y="33"/>
                    </a:cubicBezTo>
                    <a:cubicBezTo>
                      <a:pt x="5" y="31"/>
                      <a:pt x="5" y="29"/>
                      <a:pt x="4" y="27"/>
                    </a:cubicBezTo>
                    <a:cubicBezTo>
                      <a:pt x="3" y="25"/>
                      <a:pt x="6" y="23"/>
                      <a:pt x="4" y="20"/>
                    </a:cubicBezTo>
                    <a:cubicBezTo>
                      <a:pt x="5" y="17"/>
                      <a:pt x="7" y="15"/>
                      <a:pt x="8" y="13"/>
                    </a:cubicBezTo>
                    <a:cubicBezTo>
                      <a:pt x="9" y="11"/>
                      <a:pt x="10" y="9"/>
                      <a:pt x="9" y="6"/>
                    </a:cubicBezTo>
                    <a:cubicBezTo>
                      <a:pt x="9" y="5"/>
                      <a:pt x="9" y="4"/>
                      <a:pt x="9" y="2"/>
                    </a:cubicBezTo>
                    <a:cubicBezTo>
                      <a:pt x="10" y="1"/>
                      <a:pt x="11" y="0"/>
                      <a:pt x="12" y="0"/>
                    </a:cubicBezTo>
                    <a:cubicBezTo>
                      <a:pt x="14" y="0"/>
                      <a:pt x="14" y="1"/>
                      <a:pt x="15" y="3"/>
                    </a:cubicBezTo>
                    <a:cubicBezTo>
                      <a:pt x="15" y="6"/>
                      <a:pt x="17" y="7"/>
                      <a:pt x="20" y="5"/>
                    </a:cubicBezTo>
                    <a:cubicBezTo>
                      <a:pt x="21" y="4"/>
                      <a:pt x="22" y="3"/>
                      <a:pt x="23" y="2"/>
                    </a:cubicBezTo>
                    <a:cubicBezTo>
                      <a:pt x="25" y="1"/>
                      <a:pt x="27" y="1"/>
                      <a:pt x="29" y="1"/>
                    </a:cubicBezTo>
                    <a:cubicBezTo>
                      <a:pt x="30" y="1"/>
                      <a:pt x="30" y="2"/>
                      <a:pt x="31" y="3"/>
                    </a:cubicBezTo>
                    <a:cubicBezTo>
                      <a:pt x="31" y="4"/>
                      <a:pt x="30" y="5"/>
                      <a:pt x="29" y="6"/>
                    </a:cubicBezTo>
                    <a:cubicBezTo>
                      <a:pt x="25" y="7"/>
                      <a:pt x="25" y="10"/>
                      <a:pt x="27" y="13"/>
                    </a:cubicBezTo>
                    <a:cubicBezTo>
                      <a:pt x="29" y="15"/>
                      <a:pt x="29" y="18"/>
                      <a:pt x="29" y="20"/>
                    </a:cubicBezTo>
                    <a:cubicBezTo>
                      <a:pt x="28" y="23"/>
                      <a:pt x="28" y="25"/>
                      <a:pt x="24" y="23"/>
                    </a:cubicBezTo>
                    <a:cubicBezTo>
                      <a:pt x="24" y="22"/>
                      <a:pt x="24" y="20"/>
                      <a:pt x="24" y="19"/>
                    </a:cubicBezTo>
                    <a:cubicBezTo>
                      <a:pt x="24" y="16"/>
                      <a:pt x="23" y="14"/>
                      <a:pt x="21" y="14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8" y="21"/>
                      <a:pt x="5" y="27"/>
                      <a:pt x="7" y="36"/>
                    </a:cubicBezTo>
                    <a:cubicBezTo>
                      <a:pt x="9" y="41"/>
                      <a:pt x="8" y="47"/>
                      <a:pt x="6" y="52"/>
                    </a:cubicBezTo>
                    <a:cubicBezTo>
                      <a:pt x="5" y="54"/>
                      <a:pt x="5" y="56"/>
                      <a:pt x="5" y="58"/>
                    </a:cubicBezTo>
                    <a:cubicBezTo>
                      <a:pt x="6" y="62"/>
                      <a:pt x="9" y="61"/>
                      <a:pt x="11" y="62"/>
                    </a:cubicBezTo>
                    <a:close/>
                  </a:path>
                </a:pathLst>
              </a:custGeom>
              <a:solidFill>
                <a:srgbClr val="D99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4" name="Freeform 35">
                <a:extLst>
                  <a:ext uri="{FF2B5EF4-FFF2-40B4-BE49-F238E27FC236}">
                    <a16:creationId xmlns:a16="http://schemas.microsoft.com/office/drawing/2014/main" id="{364AE274-27EF-3DD1-6B49-6727B41AB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1836"/>
                <a:ext cx="55" cy="106"/>
              </a:xfrm>
              <a:custGeom>
                <a:avLst/>
                <a:gdLst>
                  <a:gd name="T0" fmla="*/ 33 w 35"/>
                  <a:gd name="T1" fmla="*/ 52 h 68"/>
                  <a:gd name="T2" fmla="*/ 23 w 35"/>
                  <a:gd name="T3" fmla="*/ 64 h 68"/>
                  <a:gd name="T4" fmla="*/ 14 w 35"/>
                  <a:gd name="T5" fmla="*/ 67 h 68"/>
                  <a:gd name="T6" fmla="*/ 30 w 35"/>
                  <a:gd name="T7" fmla="*/ 53 h 68"/>
                  <a:gd name="T8" fmla="*/ 29 w 35"/>
                  <a:gd name="T9" fmla="*/ 45 h 68"/>
                  <a:gd name="T10" fmla="*/ 23 w 35"/>
                  <a:gd name="T11" fmla="*/ 32 h 68"/>
                  <a:gd name="T12" fmla="*/ 20 w 35"/>
                  <a:gd name="T13" fmla="*/ 29 h 68"/>
                  <a:gd name="T14" fmla="*/ 6 w 35"/>
                  <a:gd name="T15" fmla="*/ 21 h 68"/>
                  <a:gd name="T16" fmla="*/ 3 w 35"/>
                  <a:gd name="T17" fmla="*/ 15 h 68"/>
                  <a:gd name="T18" fmla="*/ 2 w 35"/>
                  <a:gd name="T19" fmla="*/ 12 h 68"/>
                  <a:gd name="T20" fmla="*/ 8 w 35"/>
                  <a:gd name="T21" fmla="*/ 1 h 68"/>
                  <a:gd name="T22" fmla="*/ 10 w 35"/>
                  <a:gd name="T23" fmla="*/ 1 h 68"/>
                  <a:gd name="T24" fmla="*/ 10 w 35"/>
                  <a:gd name="T25" fmla="*/ 4 h 68"/>
                  <a:gd name="T26" fmla="*/ 11 w 35"/>
                  <a:gd name="T27" fmla="*/ 13 h 68"/>
                  <a:gd name="T28" fmla="*/ 15 w 35"/>
                  <a:gd name="T29" fmla="*/ 19 h 68"/>
                  <a:gd name="T30" fmla="*/ 23 w 35"/>
                  <a:gd name="T31" fmla="*/ 20 h 68"/>
                  <a:gd name="T32" fmla="*/ 26 w 35"/>
                  <a:gd name="T33" fmla="*/ 18 h 68"/>
                  <a:gd name="T34" fmla="*/ 27 w 35"/>
                  <a:gd name="T35" fmla="*/ 20 h 68"/>
                  <a:gd name="T36" fmla="*/ 26 w 35"/>
                  <a:gd name="T37" fmla="*/ 24 h 68"/>
                  <a:gd name="T38" fmla="*/ 32 w 35"/>
                  <a:gd name="T39" fmla="*/ 41 h 68"/>
                  <a:gd name="T40" fmla="*/ 34 w 35"/>
                  <a:gd name="T41" fmla="*/ 45 h 68"/>
                  <a:gd name="T42" fmla="*/ 33 w 35"/>
                  <a:gd name="T43" fmla="*/ 5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5" h="68">
                    <a:moveTo>
                      <a:pt x="33" y="52"/>
                    </a:moveTo>
                    <a:cubicBezTo>
                      <a:pt x="30" y="56"/>
                      <a:pt x="26" y="60"/>
                      <a:pt x="23" y="64"/>
                    </a:cubicBezTo>
                    <a:cubicBezTo>
                      <a:pt x="20" y="66"/>
                      <a:pt x="18" y="68"/>
                      <a:pt x="14" y="67"/>
                    </a:cubicBezTo>
                    <a:cubicBezTo>
                      <a:pt x="22" y="65"/>
                      <a:pt x="26" y="59"/>
                      <a:pt x="30" y="53"/>
                    </a:cubicBezTo>
                    <a:cubicBezTo>
                      <a:pt x="32" y="51"/>
                      <a:pt x="32" y="48"/>
                      <a:pt x="29" y="45"/>
                    </a:cubicBezTo>
                    <a:cubicBezTo>
                      <a:pt x="26" y="41"/>
                      <a:pt x="23" y="37"/>
                      <a:pt x="23" y="32"/>
                    </a:cubicBezTo>
                    <a:cubicBezTo>
                      <a:pt x="23" y="30"/>
                      <a:pt x="22" y="30"/>
                      <a:pt x="20" y="29"/>
                    </a:cubicBezTo>
                    <a:cubicBezTo>
                      <a:pt x="16" y="26"/>
                      <a:pt x="11" y="24"/>
                      <a:pt x="6" y="21"/>
                    </a:cubicBezTo>
                    <a:cubicBezTo>
                      <a:pt x="4" y="20"/>
                      <a:pt x="0" y="19"/>
                      <a:pt x="3" y="15"/>
                    </a:cubicBezTo>
                    <a:cubicBezTo>
                      <a:pt x="4" y="14"/>
                      <a:pt x="3" y="13"/>
                      <a:pt x="2" y="12"/>
                    </a:cubicBezTo>
                    <a:cubicBezTo>
                      <a:pt x="1" y="7"/>
                      <a:pt x="3" y="2"/>
                      <a:pt x="8" y="1"/>
                    </a:cubicBezTo>
                    <a:cubicBezTo>
                      <a:pt x="9" y="1"/>
                      <a:pt x="10" y="0"/>
                      <a:pt x="10" y="1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6" y="9"/>
                      <a:pt x="6" y="9"/>
                      <a:pt x="11" y="13"/>
                    </a:cubicBezTo>
                    <a:cubicBezTo>
                      <a:pt x="13" y="15"/>
                      <a:pt x="14" y="17"/>
                      <a:pt x="15" y="19"/>
                    </a:cubicBezTo>
                    <a:cubicBezTo>
                      <a:pt x="17" y="23"/>
                      <a:pt x="20" y="23"/>
                      <a:pt x="23" y="20"/>
                    </a:cubicBezTo>
                    <a:cubicBezTo>
                      <a:pt x="23" y="19"/>
                      <a:pt x="24" y="18"/>
                      <a:pt x="26" y="18"/>
                    </a:cubicBezTo>
                    <a:cubicBezTo>
                      <a:pt x="27" y="18"/>
                      <a:pt x="27" y="19"/>
                      <a:pt x="27" y="20"/>
                    </a:cubicBezTo>
                    <a:cubicBezTo>
                      <a:pt x="26" y="21"/>
                      <a:pt x="25" y="23"/>
                      <a:pt x="26" y="24"/>
                    </a:cubicBezTo>
                    <a:cubicBezTo>
                      <a:pt x="29" y="30"/>
                      <a:pt x="27" y="37"/>
                      <a:pt x="32" y="41"/>
                    </a:cubicBezTo>
                    <a:cubicBezTo>
                      <a:pt x="33" y="42"/>
                      <a:pt x="34" y="44"/>
                      <a:pt x="34" y="45"/>
                    </a:cubicBezTo>
                    <a:cubicBezTo>
                      <a:pt x="34" y="48"/>
                      <a:pt x="35" y="50"/>
                      <a:pt x="33" y="52"/>
                    </a:cubicBezTo>
                    <a:close/>
                  </a:path>
                </a:pathLst>
              </a:custGeom>
              <a:solidFill>
                <a:srgbClr val="D6A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5" name="Freeform 36">
                <a:extLst>
                  <a:ext uri="{FF2B5EF4-FFF2-40B4-BE49-F238E27FC236}">
                    <a16:creationId xmlns:a16="http://schemas.microsoft.com/office/drawing/2014/main" id="{62ED0E75-4DCE-6360-18F9-14EEBE961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1603"/>
                <a:ext cx="125" cy="53"/>
              </a:xfrm>
              <a:custGeom>
                <a:avLst/>
                <a:gdLst>
                  <a:gd name="T0" fmla="*/ 42 w 80"/>
                  <a:gd name="T1" fmla="*/ 30 h 34"/>
                  <a:gd name="T2" fmla="*/ 47 w 80"/>
                  <a:gd name="T3" fmla="*/ 26 h 34"/>
                  <a:gd name="T4" fmla="*/ 55 w 80"/>
                  <a:gd name="T5" fmla="*/ 21 h 34"/>
                  <a:gd name="T6" fmla="*/ 56 w 80"/>
                  <a:gd name="T7" fmla="*/ 18 h 34"/>
                  <a:gd name="T8" fmla="*/ 53 w 80"/>
                  <a:gd name="T9" fmla="*/ 18 h 34"/>
                  <a:gd name="T10" fmla="*/ 43 w 80"/>
                  <a:gd name="T11" fmla="*/ 25 h 34"/>
                  <a:gd name="T12" fmla="*/ 38 w 80"/>
                  <a:gd name="T13" fmla="*/ 26 h 34"/>
                  <a:gd name="T14" fmla="*/ 3 w 80"/>
                  <a:gd name="T15" fmla="*/ 10 h 34"/>
                  <a:gd name="T16" fmla="*/ 0 w 80"/>
                  <a:gd name="T17" fmla="*/ 9 h 34"/>
                  <a:gd name="T18" fmla="*/ 24 w 80"/>
                  <a:gd name="T19" fmla="*/ 1 h 34"/>
                  <a:gd name="T20" fmla="*/ 27 w 80"/>
                  <a:gd name="T21" fmla="*/ 2 h 34"/>
                  <a:gd name="T22" fmla="*/ 36 w 80"/>
                  <a:gd name="T23" fmla="*/ 2 h 34"/>
                  <a:gd name="T24" fmla="*/ 54 w 80"/>
                  <a:gd name="T25" fmla="*/ 4 h 34"/>
                  <a:gd name="T26" fmla="*/ 57 w 80"/>
                  <a:gd name="T27" fmla="*/ 5 h 34"/>
                  <a:gd name="T28" fmla="*/ 52 w 80"/>
                  <a:gd name="T29" fmla="*/ 5 h 34"/>
                  <a:gd name="T30" fmla="*/ 35 w 80"/>
                  <a:gd name="T31" fmla="*/ 4 h 34"/>
                  <a:gd name="T32" fmla="*/ 29 w 80"/>
                  <a:gd name="T33" fmla="*/ 4 h 34"/>
                  <a:gd name="T34" fmla="*/ 9 w 80"/>
                  <a:gd name="T35" fmla="*/ 7 h 34"/>
                  <a:gd name="T36" fmla="*/ 7 w 80"/>
                  <a:gd name="T37" fmla="*/ 9 h 34"/>
                  <a:gd name="T38" fmla="*/ 9 w 80"/>
                  <a:gd name="T39" fmla="*/ 11 h 34"/>
                  <a:gd name="T40" fmla="*/ 29 w 80"/>
                  <a:gd name="T41" fmla="*/ 18 h 34"/>
                  <a:gd name="T42" fmla="*/ 35 w 80"/>
                  <a:gd name="T43" fmla="*/ 22 h 34"/>
                  <a:gd name="T44" fmla="*/ 44 w 80"/>
                  <a:gd name="T45" fmla="*/ 21 h 34"/>
                  <a:gd name="T46" fmla="*/ 52 w 80"/>
                  <a:gd name="T47" fmla="*/ 16 h 34"/>
                  <a:gd name="T48" fmla="*/ 58 w 80"/>
                  <a:gd name="T49" fmla="*/ 17 h 34"/>
                  <a:gd name="T50" fmla="*/ 56 w 80"/>
                  <a:gd name="T51" fmla="*/ 22 h 34"/>
                  <a:gd name="T52" fmla="*/ 49 w 80"/>
                  <a:gd name="T53" fmla="*/ 27 h 34"/>
                  <a:gd name="T54" fmla="*/ 46 w 80"/>
                  <a:gd name="T55" fmla="*/ 30 h 34"/>
                  <a:gd name="T56" fmla="*/ 51 w 80"/>
                  <a:gd name="T57" fmla="*/ 31 h 34"/>
                  <a:gd name="T58" fmla="*/ 62 w 80"/>
                  <a:gd name="T59" fmla="*/ 27 h 34"/>
                  <a:gd name="T60" fmla="*/ 75 w 80"/>
                  <a:gd name="T61" fmla="*/ 18 h 34"/>
                  <a:gd name="T62" fmla="*/ 80 w 80"/>
                  <a:gd name="T63" fmla="*/ 17 h 34"/>
                  <a:gd name="T64" fmla="*/ 65 w 80"/>
                  <a:gd name="T65" fmla="*/ 30 h 34"/>
                  <a:gd name="T66" fmla="*/ 51 w 80"/>
                  <a:gd name="T67" fmla="*/ 34 h 34"/>
                  <a:gd name="T68" fmla="*/ 45 w 80"/>
                  <a:gd name="T69" fmla="*/ 34 h 34"/>
                  <a:gd name="T70" fmla="*/ 42 w 80"/>
                  <a:gd name="T71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0" h="34">
                    <a:moveTo>
                      <a:pt x="42" y="30"/>
                    </a:moveTo>
                    <a:cubicBezTo>
                      <a:pt x="42" y="28"/>
                      <a:pt x="45" y="27"/>
                      <a:pt x="47" y="26"/>
                    </a:cubicBezTo>
                    <a:cubicBezTo>
                      <a:pt x="50" y="25"/>
                      <a:pt x="52" y="23"/>
                      <a:pt x="55" y="21"/>
                    </a:cubicBezTo>
                    <a:cubicBezTo>
                      <a:pt x="56" y="20"/>
                      <a:pt x="57" y="19"/>
                      <a:pt x="56" y="18"/>
                    </a:cubicBezTo>
                    <a:cubicBezTo>
                      <a:pt x="55" y="16"/>
                      <a:pt x="54" y="17"/>
                      <a:pt x="53" y="18"/>
                    </a:cubicBezTo>
                    <a:cubicBezTo>
                      <a:pt x="49" y="20"/>
                      <a:pt x="46" y="22"/>
                      <a:pt x="43" y="25"/>
                    </a:cubicBezTo>
                    <a:cubicBezTo>
                      <a:pt x="41" y="26"/>
                      <a:pt x="40" y="27"/>
                      <a:pt x="38" y="26"/>
                    </a:cubicBezTo>
                    <a:cubicBezTo>
                      <a:pt x="27" y="18"/>
                      <a:pt x="15" y="15"/>
                      <a:pt x="3" y="10"/>
                    </a:cubicBezTo>
                    <a:cubicBezTo>
                      <a:pt x="2" y="10"/>
                      <a:pt x="2" y="10"/>
                      <a:pt x="0" y="9"/>
                    </a:cubicBezTo>
                    <a:cubicBezTo>
                      <a:pt x="8" y="5"/>
                      <a:pt x="16" y="3"/>
                      <a:pt x="24" y="1"/>
                    </a:cubicBezTo>
                    <a:cubicBezTo>
                      <a:pt x="25" y="1"/>
                      <a:pt x="26" y="1"/>
                      <a:pt x="27" y="2"/>
                    </a:cubicBezTo>
                    <a:cubicBezTo>
                      <a:pt x="30" y="4"/>
                      <a:pt x="33" y="3"/>
                      <a:pt x="36" y="2"/>
                    </a:cubicBezTo>
                    <a:cubicBezTo>
                      <a:pt x="42" y="0"/>
                      <a:pt x="48" y="1"/>
                      <a:pt x="54" y="4"/>
                    </a:cubicBezTo>
                    <a:cubicBezTo>
                      <a:pt x="55" y="4"/>
                      <a:pt x="56" y="4"/>
                      <a:pt x="57" y="5"/>
                    </a:cubicBezTo>
                    <a:cubicBezTo>
                      <a:pt x="56" y="6"/>
                      <a:pt x="53" y="6"/>
                      <a:pt x="52" y="5"/>
                    </a:cubicBezTo>
                    <a:cubicBezTo>
                      <a:pt x="46" y="2"/>
                      <a:pt x="41" y="3"/>
                      <a:pt x="35" y="4"/>
                    </a:cubicBezTo>
                    <a:cubicBezTo>
                      <a:pt x="33" y="5"/>
                      <a:pt x="31" y="5"/>
                      <a:pt x="29" y="4"/>
                    </a:cubicBezTo>
                    <a:cubicBezTo>
                      <a:pt x="22" y="2"/>
                      <a:pt x="15" y="5"/>
                      <a:pt x="9" y="7"/>
                    </a:cubicBezTo>
                    <a:cubicBezTo>
                      <a:pt x="8" y="8"/>
                      <a:pt x="8" y="8"/>
                      <a:pt x="7" y="9"/>
                    </a:cubicBezTo>
                    <a:cubicBezTo>
                      <a:pt x="7" y="11"/>
                      <a:pt x="9" y="11"/>
                      <a:pt x="9" y="11"/>
                    </a:cubicBezTo>
                    <a:cubicBezTo>
                      <a:pt x="16" y="13"/>
                      <a:pt x="22" y="16"/>
                      <a:pt x="29" y="18"/>
                    </a:cubicBezTo>
                    <a:cubicBezTo>
                      <a:pt x="31" y="19"/>
                      <a:pt x="34" y="20"/>
                      <a:pt x="35" y="22"/>
                    </a:cubicBezTo>
                    <a:cubicBezTo>
                      <a:pt x="39" y="25"/>
                      <a:pt x="42" y="24"/>
                      <a:pt x="44" y="21"/>
                    </a:cubicBezTo>
                    <a:cubicBezTo>
                      <a:pt x="47" y="19"/>
                      <a:pt x="49" y="17"/>
                      <a:pt x="52" y="16"/>
                    </a:cubicBezTo>
                    <a:cubicBezTo>
                      <a:pt x="54" y="16"/>
                      <a:pt x="56" y="15"/>
                      <a:pt x="58" y="17"/>
                    </a:cubicBezTo>
                    <a:cubicBezTo>
                      <a:pt x="59" y="19"/>
                      <a:pt x="58" y="21"/>
                      <a:pt x="56" y="22"/>
                    </a:cubicBezTo>
                    <a:cubicBezTo>
                      <a:pt x="54" y="24"/>
                      <a:pt x="52" y="25"/>
                      <a:pt x="49" y="27"/>
                    </a:cubicBezTo>
                    <a:cubicBezTo>
                      <a:pt x="48" y="27"/>
                      <a:pt x="45" y="28"/>
                      <a:pt x="46" y="30"/>
                    </a:cubicBezTo>
                    <a:cubicBezTo>
                      <a:pt x="46" y="32"/>
                      <a:pt x="49" y="31"/>
                      <a:pt x="51" y="31"/>
                    </a:cubicBezTo>
                    <a:cubicBezTo>
                      <a:pt x="55" y="30"/>
                      <a:pt x="58" y="28"/>
                      <a:pt x="62" y="27"/>
                    </a:cubicBezTo>
                    <a:cubicBezTo>
                      <a:pt x="68" y="26"/>
                      <a:pt x="72" y="23"/>
                      <a:pt x="75" y="18"/>
                    </a:cubicBezTo>
                    <a:cubicBezTo>
                      <a:pt x="76" y="16"/>
                      <a:pt x="78" y="15"/>
                      <a:pt x="80" y="17"/>
                    </a:cubicBezTo>
                    <a:cubicBezTo>
                      <a:pt x="76" y="22"/>
                      <a:pt x="73" y="28"/>
                      <a:pt x="65" y="30"/>
                    </a:cubicBezTo>
                    <a:cubicBezTo>
                      <a:pt x="60" y="30"/>
                      <a:pt x="56" y="33"/>
                      <a:pt x="51" y="34"/>
                    </a:cubicBezTo>
                    <a:cubicBezTo>
                      <a:pt x="49" y="34"/>
                      <a:pt x="47" y="34"/>
                      <a:pt x="45" y="34"/>
                    </a:cubicBezTo>
                    <a:cubicBezTo>
                      <a:pt x="43" y="33"/>
                      <a:pt x="42" y="32"/>
                      <a:pt x="42" y="30"/>
                    </a:cubicBezTo>
                    <a:close/>
                  </a:path>
                </a:pathLst>
              </a:custGeom>
              <a:solidFill>
                <a:srgbClr val="D9BA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6" name="Freeform 37">
                <a:extLst>
                  <a:ext uri="{FF2B5EF4-FFF2-40B4-BE49-F238E27FC236}">
                    <a16:creationId xmlns:a16="http://schemas.microsoft.com/office/drawing/2014/main" id="{854DFCE3-4CF9-C094-E7BA-7EFDDA570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309"/>
                <a:ext cx="51" cy="102"/>
              </a:xfrm>
              <a:custGeom>
                <a:avLst/>
                <a:gdLst>
                  <a:gd name="T0" fmla="*/ 29 w 33"/>
                  <a:gd name="T1" fmla="*/ 48 h 65"/>
                  <a:gd name="T2" fmla="*/ 32 w 33"/>
                  <a:gd name="T3" fmla="*/ 53 h 65"/>
                  <a:gd name="T4" fmla="*/ 32 w 33"/>
                  <a:gd name="T5" fmla="*/ 57 h 65"/>
                  <a:gd name="T6" fmla="*/ 27 w 33"/>
                  <a:gd name="T7" fmla="*/ 56 h 65"/>
                  <a:gd name="T8" fmla="*/ 20 w 33"/>
                  <a:gd name="T9" fmla="*/ 52 h 65"/>
                  <a:gd name="T10" fmla="*/ 29 w 33"/>
                  <a:gd name="T11" fmla="*/ 63 h 65"/>
                  <a:gd name="T12" fmla="*/ 29 w 33"/>
                  <a:gd name="T13" fmla="*/ 65 h 65"/>
                  <a:gd name="T14" fmla="*/ 20 w 33"/>
                  <a:gd name="T15" fmla="*/ 56 h 65"/>
                  <a:gd name="T16" fmla="*/ 19 w 33"/>
                  <a:gd name="T17" fmla="*/ 51 h 65"/>
                  <a:gd name="T18" fmla="*/ 15 w 33"/>
                  <a:gd name="T19" fmla="*/ 43 h 65"/>
                  <a:gd name="T20" fmla="*/ 0 w 33"/>
                  <a:gd name="T21" fmla="*/ 25 h 65"/>
                  <a:gd name="T22" fmla="*/ 3 w 33"/>
                  <a:gd name="T23" fmla="*/ 21 h 65"/>
                  <a:gd name="T24" fmla="*/ 7 w 33"/>
                  <a:gd name="T25" fmla="*/ 25 h 65"/>
                  <a:gd name="T26" fmla="*/ 22 w 33"/>
                  <a:gd name="T27" fmla="*/ 38 h 65"/>
                  <a:gd name="T28" fmla="*/ 24 w 33"/>
                  <a:gd name="T29" fmla="*/ 35 h 65"/>
                  <a:gd name="T30" fmla="*/ 20 w 33"/>
                  <a:gd name="T31" fmla="*/ 26 h 65"/>
                  <a:gd name="T32" fmla="*/ 16 w 33"/>
                  <a:gd name="T33" fmla="*/ 6 h 65"/>
                  <a:gd name="T34" fmla="*/ 22 w 33"/>
                  <a:gd name="T35" fmla="*/ 1 h 65"/>
                  <a:gd name="T36" fmla="*/ 23 w 33"/>
                  <a:gd name="T37" fmla="*/ 8 h 65"/>
                  <a:gd name="T38" fmla="*/ 21 w 33"/>
                  <a:gd name="T39" fmla="*/ 4 h 65"/>
                  <a:gd name="T40" fmla="*/ 18 w 33"/>
                  <a:gd name="T41" fmla="*/ 8 h 65"/>
                  <a:gd name="T42" fmla="*/ 22 w 33"/>
                  <a:gd name="T43" fmla="*/ 27 h 65"/>
                  <a:gd name="T44" fmla="*/ 26 w 33"/>
                  <a:gd name="T45" fmla="*/ 38 h 65"/>
                  <a:gd name="T46" fmla="*/ 22 w 33"/>
                  <a:gd name="T47" fmla="*/ 41 h 65"/>
                  <a:gd name="T48" fmla="*/ 4 w 33"/>
                  <a:gd name="T49" fmla="*/ 27 h 65"/>
                  <a:gd name="T50" fmla="*/ 15 w 33"/>
                  <a:gd name="T51" fmla="*/ 40 h 65"/>
                  <a:gd name="T52" fmla="*/ 29 w 33"/>
                  <a:gd name="T53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65">
                    <a:moveTo>
                      <a:pt x="29" y="48"/>
                    </a:moveTo>
                    <a:cubicBezTo>
                      <a:pt x="30" y="49"/>
                      <a:pt x="31" y="51"/>
                      <a:pt x="32" y="53"/>
                    </a:cubicBezTo>
                    <a:cubicBezTo>
                      <a:pt x="32" y="54"/>
                      <a:pt x="33" y="56"/>
                      <a:pt x="32" y="57"/>
                    </a:cubicBezTo>
                    <a:cubicBezTo>
                      <a:pt x="31" y="58"/>
                      <a:pt x="28" y="58"/>
                      <a:pt x="27" y="56"/>
                    </a:cubicBezTo>
                    <a:cubicBezTo>
                      <a:pt x="25" y="55"/>
                      <a:pt x="23" y="53"/>
                      <a:pt x="20" y="52"/>
                    </a:cubicBezTo>
                    <a:cubicBezTo>
                      <a:pt x="21" y="58"/>
                      <a:pt x="26" y="60"/>
                      <a:pt x="29" y="63"/>
                    </a:cubicBezTo>
                    <a:cubicBezTo>
                      <a:pt x="29" y="64"/>
                      <a:pt x="29" y="64"/>
                      <a:pt x="29" y="65"/>
                    </a:cubicBezTo>
                    <a:cubicBezTo>
                      <a:pt x="26" y="62"/>
                      <a:pt x="23" y="59"/>
                      <a:pt x="20" y="56"/>
                    </a:cubicBezTo>
                    <a:cubicBezTo>
                      <a:pt x="18" y="55"/>
                      <a:pt x="18" y="53"/>
                      <a:pt x="19" y="51"/>
                    </a:cubicBezTo>
                    <a:cubicBezTo>
                      <a:pt x="21" y="47"/>
                      <a:pt x="20" y="44"/>
                      <a:pt x="15" y="43"/>
                    </a:cubicBezTo>
                    <a:cubicBezTo>
                      <a:pt x="7" y="42"/>
                      <a:pt x="0" y="34"/>
                      <a:pt x="0" y="25"/>
                    </a:cubicBezTo>
                    <a:cubicBezTo>
                      <a:pt x="0" y="23"/>
                      <a:pt x="1" y="21"/>
                      <a:pt x="3" y="21"/>
                    </a:cubicBezTo>
                    <a:cubicBezTo>
                      <a:pt x="5" y="21"/>
                      <a:pt x="6" y="23"/>
                      <a:pt x="7" y="25"/>
                    </a:cubicBezTo>
                    <a:cubicBezTo>
                      <a:pt x="9" y="32"/>
                      <a:pt x="14" y="37"/>
                      <a:pt x="22" y="38"/>
                    </a:cubicBezTo>
                    <a:cubicBezTo>
                      <a:pt x="24" y="38"/>
                      <a:pt x="25" y="37"/>
                      <a:pt x="24" y="35"/>
                    </a:cubicBezTo>
                    <a:cubicBezTo>
                      <a:pt x="23" y="32"/>
                      <a:pt x="22" y="29"/>
                      <a:pt x="20" y="26"/>
                    </a:cubicBezTo>
                    <a:cubicBezTo>
                      <a:pt x="15" y="20"/>
                      <a:pt x="14" y="13"/>
                      <a:pt x="16" y="6"/>
                    </a:cubicBezTo>
                    <a:cubicBezTo>
                      <a:pt x="17" y="3"/>
                      <a:pt x="18" y="0"/>
                      <a:pt x="22" y="1"/>
                    </a:cubicBezTo>
                    <a:cubicBezTo>
                      <a:pt x="25" y="2"/>
                      <a:pt x="24" y="5"/>
                      <a:pt x="23" y="8"/>
                    </a:cubicBezTo>
                    <a:cubicBezTo>
                      <a:pt x="22" y="7"/>
                      <a:pt x="24" y="4"/>
                      <a:pt x="21" y="4"/>
                    </a:cubicBezTo>
                    <a:cubicBezTo>
                      <a:pt x="19" y="4"/>
                      <a:pt x="19" y="6"/>
                      <a:pt x="18" y="8"/>
                    </a:cubicBezTo>
                    <a:cubicBezTo>
                      <a:pt x="17" y="15"/>
                      <a:pt x="18" y="21"/>
                      <a:pt x="22" y="27"/>
                    </a:cubicBezTo>
                    <a:cubicBezTo>
                      <a:pt x="24" y="30"/>
                      <a:pt x="26" y="34"/>
                      <a:pt x="26" y="38"/>
                    </a:cubicBezTo>
                    <a:cubicBezTo>
                      <a:pt x="27" y="42"/>
                      <a:pt x="24" y="42"/>
                      <a:pt x="22" y="41"/>
                    </a:cubicBezTo>
                    <a:cubicBezTo>
                      <a:pt x="12" y="39"/>
                      <a:pt x="8" y="35"/>
                      <a:pt x="4" y="27"/>
                    </a:cubicBezTo>
                    <a:cubicBezTo>
                      <a:pt x="3" y="32"/>
                      <a:pt x="8" y="39"/>
                      <a:pt x="15" y="40"/>
                    </a:cubicBezTo>
                    <a:cubicBezTo>
                      <a:pt x="20" y="41"/>
                      <a:pt x="24" y="46"/>
                      <a:pt x="29" y="48"/>
                    </a:cubicBezTo>
                    <a:close/>
                  </a:path>
                </a:pathLst>
              </a:custGeom>
              <a:solidFill>
                <a:srgbClr val="DA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7" name="Freeform 38">
                <a:extLst>
                  <a:ext uri="{FF2B5EF4-FFF2-40B4-BE49-F238E27FC236}">
                    <a16:creationId xmlns:a16="http://schemas.microsoft.com/office/drawing/2014/main" id="{5C39C78C-EAA6-907C-92CA-B3013C1F6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1680"/>
                <a:ext cx="111" cy="124"/>
              </a:xfrm>
              <a:custGeom>
                <a:avLst/>
                <a:gdLst>
                  <a:gd name="T0" fmla="*/ 0 w 71"/>
                  <a:gd name="T1" fmla="*/ 0 h 80"/>
                  <a:gd name="T2" fmla="*/ 16 w 71"/>
                  <a:gd name="T3" fmla="*/ 10 h 80"/>
                  <a:gd name="T4" fmla="*/ 46 w 71"/>
                  <a:gd name="T5" fmla="*/ 35 h 80"/>
                  <a:gd name="T6" fmla="*/ 51 w 71"/>
                  <a:gd name="T7" fmla="*/ 46 h 80"/>
                  <a:gd name="T8" fmla="*/ 43 w 71"/>
                  <a:gd name="T9" fmla="*/ 43 h 80"/>
                  <a:gd name="T10" fmla="*/ 38 w 71"/>
                  <a:gd name="T11" fmla="*/ 43 h 80"/>
                  <a:gd name="T12" fmla="*/ 41 w 71"/>
                  <a:gd name="T13" fmla="*/ 46 h 80"/>
                  <a:gd name="T14" fmla="*/ 46 w 71"/>
                  <a:gd name="T15" fmla="*/ 48 h 80"/>
                  <a:gd name="T16" fmla="*/ 55 w 71"/>
                  <a:gd name="T17" fmla="*/ 56 h 80"/>
                  <a:gd name="T18" fmla="*/ 67 w 71"/>
                  <a:gd name="T19" fmla="*/ 72 h 80"/>
                  <a:gd name="T20" fmla="*/ 69 w 71"/>
                  <a:gd name="T21" fmla="*/ 80 h 80"/>
                  <a:gd name="T22" fmla="*/ 64 w 71"/>
                  <a:gd name="T23" fmla="*/ 73 h 80"/>
                  <a:gd name="T24" fmla="*/ 62 w 71"/>
                  <a:gd name="T25" fmla="*/ 70 h 80"/>
                  <a:gd name="T26" fmla="*/ 60 w 71"/>
                  <a:gd name="T27" fmla="*/ 69 h 80"/>
                  <a:gd name="T28" fmla="*/ 59 w 71"/>
                  <a:gd name="T29" fmla="*/ 72 h 80"/>
                  <a:gd name="T30" fmla="*/ 60 w 71"/>
                  <a:gd name="T31" fmla="*/ 74 h 80"/>
                  <a:gd name="T32" fmla="*/ 58 w 71"/>
                  <a:gd name="T33" fmla="*/ 74 h 80"/>
                  <a:gd name="T34" fmla="*/ 56 w 71"/>
                  <a:gd name="T35" fmla="*/ 69 h 80"/>
                  <a:gd name="T36" fmla="*/ 53 w 71"/>
                  <a:gd name="T37" fmla="*/ 65 h 80"/>
                  <a:gd name="T38" fmla="*/ 46 w 71"/>
                  <a:gd name="T39" fmla="*/ 63 h 80"/>
                  <a:gd name="T40" fmla="*/ 36 w 71"/>
                  <a:gd name="T41" fmla="*/ 53 h 80"/>
                  <a:gd name="T42" fmla="*/ 34 w 71"/>
                  <a:gd name="T43" fmla="*/ 47 h 80"/>
                  <a:gd name="T44" fmla="*/ 35 w 71"/>
                  <a:gd name="T45" fmla="*/ 41 h 80"/>
                  <a:gd name="T46" fmla="*/ 46 w 71"/>
                  <a:gd name="T47" fmla="*/ 42 h 80"/>
                  <a:gd name="T48" fmla="*/ 46 w 71"/>
                  <a:gd name="T49" fmla="*/ 39 h 80"/>
                  <a:gd name="T50" fmla="*/ 39 w 71"/>
                  <a:gd name="T51" fmla="*/ 32 h 80"/>
                  <a:gd name="T52" fmla="*/ 1 w 71"/>
                  <a:gd name="T53" fmla="*/ 1 h 80"/>
                  <a:gd name="T54" fmla="*/ 0 w 71"/>
                  <a:gd name="T5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80">
                    <a:moveTo>
                      <a:pt x="0" y="0"/>
                    </a:moveTo>
                    <a:cubicBezTo>
                      <a:pt x="6" y="2"/>
                      <a:pt x="10" y="7"/>
                      <a:pt x="16" y="10"/>
                    </a:cubicBezTo>
                    <a:cubicBezTo>
                      <a:pt x="26" y="18"/>
                      <a:pt x="35" y="28"/>
                      <a:pt x="46" y="35"/>
                    </a:cubicBezTo>
                    <a:cubicBezTo>
                      <a:pt x="49" y="38"/>
                      <a:pt x="49" y="42"/>
                      <a:pt x="51" y="46"/>
                    </a:cubicBezTo>
                    <a:cubicBezTo>
                      <a:pt x="48" y="45"/>
                      <a:pt x="45" y="44"/>
                      <a:pt x="43" y="43"/>
                    </a:cubicBezTo>
                    <a:cubicBezTo>
                      <a:pt x="41" y="42"/>
                      <a:pt x="39" y="41"/>
                      <a:pt x="38" y="43"/>
                    </a:cubicBezTo>
                    <a:cubicBezTo>
                      <a:pt x="38" y="45"/>
                      <a:pt x="40" y="46"/>
                      <a:pt x="41" y="46"/>
                    </a:cubicBezTo>
                    <a:cubicBezTo>
                      <a:pt x="43" y="47"/>
                      <a:pt x="44" y="47"/>
                      <a:pt x="46" y="48"/>
                    </a:cubicBezTo>
                    <a:cubicBezTo>
                      <a:pt x="50" y="49"/>
                      <a:pt x="54" y="51"/>
                      <a:pt x="55" y="56"/>
                    </a:cubicBezTo>
                    <a:cubicBezTo>
                      <a:pt x="56" y="63"/>
                      <a:pt x="63" y="66"/>
                      <a:pt x="67" y="72"/>
                    </a:cubicBezTo>
                    <a:cubicBezTo>
                      <a:pt x="68" y="74"/>
                      <a:pt x="71" y="76"/>
                      <a:pt x="69" y="80"/>
                    </a:cubicBezTo>
                    <a:cubicBezTo>
                      <a:pt x="66" y="78"/>
                      <a:pt x="67" y="75"/>
                      <a:pt x="64" y="73"/>
                    </a:cubicBezTo>
                    <a:cubicBezTo>
                      <a:pt x="63" y="72"/>
                      <a:pt x="63" y="71"/>
                      <a:pt x="62" y="70"/>
                    </a:cubicBezTo>
                    <a:cubicBezTo>
                      <a:pt x="61" y="70"/>
                      <a:pt x="61" y="69"/>
                      <a:pt x="60" y="69"/>
                    </a:cubicBezTo>
                    <a:cubicBezTo>
                      <a:pt x="59" y="70"/>
                      <a:pt x="59" y="71"/>
                      <a:pt x="59" y="72"/>
                    </a:cubicBezTo>
                    <a:cubicBezTo>
                      <a:pt x="60" y="73"/>
                      <a:pt x="60" y="73"/>
                      <a:pt x="60" y="74"/>
                    </a:cubicBezTo>
                    <a:cubicBezTo>
                      <a:pt x="59" y="74"/>
                      <a:pt x="58" y="74"/>
                      <a:pt x="58" y="74"/>
                    </a:cubicBezTo>
                    <a:cubicBezTo>
                      <a:pt x="55" y="73"/>
                      <a:pt x="56" y="70"/>
                      <a:pt x="56" y="69"/>
                    </a:cubicBezTo>
                    <a:cubicBezTo>
                      <a:pt x="57" y="66"/>
                      <a:pt x="56" y="65"/>
                      <a:pt x="53" y="65"/>
                    </a:cubicBezTo>
                    <a:cubicBezTo>
                      <a:pt x="50" y="67"/>
                      <a:pt x="48" y="65"/>
                      <a:pt x="46" y="63"/>
                    </a:cubicBezTo>
                    <a:cubicBezTo>
                      <a:pt x="42" y="60"/>
                      <a:pt x="41" y="54"/>
                      <a:pt x="36" y="53"/>
                    </a:cubicBezTo>
                    <a:cubicBezTo>
                      <a:pt x="35" y="53"/>
                      <a:pt x="34" y="49"/>
                      <a:pt x="34" y="47"/>
                    </a:cubicBezTo>
                    <a:cubicBezTo>
                      <a:pt x="34" y="45"/>
                      <a:pt x="34" y="43"/>
                      <a:pt x="35" y="41"/>
                    </a:cubicBezTo>
                    <a:cubicBezTo>
                      <a:pt x="38" y="42"/>
                      <a:pt x="42" y="40"/>
                      <a:pt x="46" y="42"/>
                    </a:cubicBezTo>
                    <a:cubicBezTo>
                      <a:pt x="48" y="42"/>
                      <a:pt x="47" y="40"/>
                      <a:pt x="46" y="39"/>
                    </a:cubicBezTo>
                    <a:cubicBezTo>
                      <a:pt x="45" y="36"/>
                      <a:pt x="42" y="34"/>
                      <a:pt x="39" y="32"/>
                    </a:cubicBezTo>
                    <a:cubicBezTo>
                      <a:pt x="26" y="22"/>
                      <a:pt x="14" y="1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BB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8" name="Freeform 39">
                <a:extLst>
                  <a:ext uri="{FF2B5EF4-FFF2-40B4-BE49-F238E27FC236}">
                    <a16:creationId xmlns:a16="http://schemas.microsoft.com/office/drawing/2014/main" id="{21AE0F70-22FC-6A34-9D4B-AEDBDC05A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001"/>
                <a:ext cx="86" cy="44"/>
              </a:xfrm>
              <a:custGeom>
                <a:avLst/>
                <a:gdLst>
                  <a:gd name="T0" fmla="*/ 40 w 55"/>
                  <a:gd name="T1" fmla="*/ 20 h 28"/>
                  <a:gd name="T2" fmla="*/ 29 w 55"/>
                  <a:gd name="T3" fmla="*/ 22 h 28"/>
                  <a:gd name="T4" fmla="*/ 25 w 55"/>
                  <a:gd name="T5" fmla="*/ 24 h 28"/>
                  <a:gd name="T6" fmla="*/ 25 w 55"/>
                  <a:gd name="T7" fmla="*/ 21 h 28"/>
                  <a:gd name="T8" fmla="*/ 24 w 55"/>
                  <a:gd name="T9" fmla="*/ 22 h 28"/>
                  <a:gd name="T10" fmla="*/ 13 w 55"/>
                  <a:gd name="T11" fmla="*/ 27 h 28"/>
                  <a:gd name="T12" fmla="*/ 5 w 55"/>
                  <a:gd name="T13" fmla="*/ 25 h 28"/>
                  <a:gd name="T14" fmla="*/ 4 w 55"/>
                  <a:gd name="T15" fmla="*/ 20 h 28"/>
                  <a:gd name="T16" fmla="*/ 9 w 55"/>
                  <a:gd name="T17" fmla="*/ 24 h 28"/>
                  <a:gd name="T18" fmla="*/ 28 w 55"/>
                  <a:gd name="T19" fmla="*/ 8 h 28"/>
                  <a:gd name="T20" fmla="*/ 28 w 55"/>
                  <a:gd name="T21" fmla="*/ 5 h 28"/>
                  <a:gd name="T22" fmla="*/ 30 w 55"/>
                  <a:gd name="T23" fmla="*/ 4 h 28"/>
                  <a:gd name="T24" fmla="*/ 36 w 55"/>
                  <a:gd name="T25" fmla="*/ 1 h 28"/>
                  <a:gd name="T26" fmla="*/ 39 w 55"/>
                  <a:gd name="T27" fmla="*/ 0 h 28"/>
                  <a:gd name="T28" fmla="*/ 40 w 55"/>
                  <a:gd name="T29" fmla="*/ 3 h 28"/>
                  <a:gd name="T30" fmla="*/ 37 w 55"/>
                  <a:gd name="T31" fmla="*/ 7 h 28"/>
                  <a:gd name="T32" fmla="*/ 34 w 55"/>
                  <a:gd name="T33" fmla="*/ 14 h 28"/>
                  <a:gd name="T34" fmla="*/ 33 w 55"/>
                  <a:gd name="T35" fmla="*/ 16 h 28"/>
                  <a:gd name="T36" fmla="*/ 32 w 55"/>
                  <a:gd name="T37" fmla="*/ 18 h 28"/>
                  <a:gd name="T38" fmla="*/ 35 w 55"/>
                  <a:gd name="T39" fmla="*/ 19 h 28"/>
                  <a:gd name="T40" fmla="*/ 37 w 55"/>
                  <a:gd name="T41" fmla="*/ 18 h 28"/>
                  <a:gd name="T42" fmla="*/ 48 w 55"/>
                  <a:gd name="T43" fmla="*/ 12 h 28"/>
                  <a:gd name="T44" fmla="*/ 53 w 55"/>
                  <a:gd name="T45" fmla="*/ 11 h 28"/>
                  <a:gd name="T46" fmla="*/ 52 w 55"/>
                  <a:gd name="T47" fmla="*/ 15 h 28"/>
                  <a:gd name="T48" fmla="*/ 50 w 55"/>
                  <a:gd name="T49" fmla="*/ 19 h 28"/>
                  <a:gd name="T50" fmla="*/ 46 w 55"/>
                  <a:gd name="T51" fmla="*/ 20 h 28"/>
                  <a:gd name="T52" fmla="*/ 40 w 55"/>
                  <a:gd name="T53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28">
                    <a:moveTo>
                      <a:pt x="40" y="20"/>
                    </a:moveTo>
                    <a:cubicBezTo>
                      <a:pt x="36" y="21"/>
                      <a:pt x="33" y="20"/>
                      <a:pt x="29" y="22"/>
                    </a:cubicBezTo>
                    <a:cubicBezTo>
                      <a:pt x="28" y="23"/>
                      <a:pt x="26" y="23"/>
                      <a:pt x="25" y="24"/>
                    </a:cubicBezTo>
                    <a:cubicBezTo>
                      <a:pt x="24" y="23"/>
                      <a:pt x="26" y="22"/>
                      <a:pt x="25" y="21"/>
                    </a:cubicBezTo>
                    <a:cubicBezTo>
                      <a:pt x="25" y="21"/>
                      <a:pt x="24" y="22"/>
                      <a:pt x="24" y="22"/>
                    </a:cubicBezTo>
                    <a:cubicBezTo>
                      <a:pt x="21" y="27"/>
                      <a:pt x="19" y="28"/>
                      <a:pt x="13" y="27"/>
                    </a:cubicBezTo>
                    <a:cubicBezTo>
                      <a:pt x="10" y="27"/>
                      <a:pt x="7" y="26"/>
                      <a:pt x="5" y="25"/>
                    </a:cubicBezTo>
                    <a:cubicBezTo>
                      <a:pt x="0" y="24"/>
                      <a:pt x="0" y="24"/>
                      <a:pt x="4" y="20"/>
                    </a:cubicBezTo>
                    <a:cubicBezTo>
                      <a:pt x="4" y="23"/>
                      <a:pt x="6" y="24"/>
                      <a:pt x="9" y="24"/>
                    </a:cubicBezTo>
                    <a:cubicBezTo>
                      <a:pt x="20" y="26"/>
                      <a:pt x="27" y="20"/>
                      <a:pt x="28" y="8"/>
                    </a:cubicBezTo>
                    <a:cubicBezTo>
                      <a:pt x="28" y="7"/>
                      <a:pt x="28" y="6"/>
                      <a:pt x="28" y="5"/>
                    </a:cubicBezTo>
                    <a:cubicBezTo>
                      <a:pt x="28" y="4"/>
                      <a:pt x="28" y="3"/>
                      <a:pt x="30" y="4"/>
                    </a:cubicBezTo>
                    <a:cubicBezTo>
                      <a:pt x="33" y="5"/>
                      <a:pt x="35" y="4"/>
                      <a:pt x="36" y="1"/>
                    </a:cubicBezTo>
                    <a:cubicBezTo>
                      <a:pt x="37" y="0"/>
                      <a:pt x="38" y="0"/>
                      <a:pt x="39" y="0"/>
                    </a:cubicBezTo>
                    <a:cubicBezTo>
                      <a:pt x="40" y="1"/>
                      <a:pt x="40" y="2"/>
                      <a:pt x="40" y="3"/>
                    </a:cubicBezTo>
                    <a:cubicBezTo>
                      <a:pt x="39" y="5"/>
                      <a:pt x="38" y="6"/>
                      <a:pt x="37" y="7"/>
                    </a:cubicBezTo>
                    <a:cubicBezTo>
                      <a:pt x="35" y="9"/>
                      <a:pt x="33" y="11"/>
                      <a:pt x="34" y="14"/>
                    </a:cubicBezTo>
                    <a:cubicBezTo>
                      <a:pt x="34" y="15"/>
                      <a:pt x="34" y="15"/>
                      <a:pt x="33" y="16"/>
                    </a:cubicBezTo>
                    <a:cubicBezTo>
                      <a:pt x="33" y="17"/>
                      <a:pt x="31" y="16"/>
                      <a:pt x="32" y="18"/>
                    </a:cubicBezTo>
                    <a:cubicBezTo>
                      <a:pt x="33" y="19"/>
                      <a:pt x="34" y="19"/>
                      <a:pt x="35" y="19"/>
                    </a:cubicBezTo>
                    <a:cubicBezTo>
                      <a:pt x="36" y="18"/>
                      <a:pt x="37" y="18"/>
                      <a:pt x="37" y="18"/>
                    </a:cubicBezTo>
                    <a:cubicBezTo>
                      <a:pt x="40" y="13"/>
                      <a:pt x="45" y="14"/>
                      <a:pt x="48" y="12"/>
                    </a:cubicBezTo>
                    <a:cubicBezTo>
                      <a:pt x="50" y="11"/>
                      <a:pt x="52" y="10"/>
                      <a:pt x="53" y="11"/>
                    </a:cubicBezTo>
                    <a:cubicBezTo>
                      <a:pt x="55" y="13"/>
                      <a:pt x="52" y="14"/>
                      <a:pt x="52" y="15"/>
                    </a:cubicBezTo>
                    <a:cubicBezTo>
                      <a:pt x="51" y="16"/>
                      <a:pt x="51" y="18"/>
                      <a:pt x="50" y="19"/>
                    </a:cubicBezTo>
                    <a:cubicBezTo>
                      <a:pt x="49" y="20"/>
                      <a:pt x="48" y="22"/>
                      <a:pt x="46" y="20"/>
                    </a:cubicBezTo>
                    <a:cubicBezTo>
                      <a:pt x="44" y="18"/>
                      <a:pt x="42" y="20"/>
                      <a:pt x="40" y="20"/>
                    </a:cubicBezTo>
                    <a:close/>
                  </a:path>
                </a:pathLst>
              </a:custGeom>
              <a:solidFill>
                <a:srgbClr val="DAB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9" name="Freeform 40">
                <a:extLst>
                  <a:ext uri="{FF2B5EF4-FFF2-40B4-BE49-F238E27FC236}">
                    <a16:creationId xmlns:a16="http://schemas.microsoft.com/office/drawing/2014/main" id="{9FD09851-BE81-18F5-2007-C52B4264A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1539"/>
                <a:ext cx="87" cy="66"/>
              </a:xfrm>
              <a:custGeom>
                <a:avLst/>
                <a:gdLst>
                  <a:gd name="T0" fmla="*/ 23 w 56"/>
                  <a:gd name="T1" fmla="*/ 39 h 42"/>
                  <a:gd name="T2" fmla="*/ 27 w 56"/>
                  <a:gd name="T3" fmla="*/ 36 h 42"/>
                  <a:gd name="T4" fmla="*/ 25 w 56"/>
                  <a:gd name="T5" fmla="*/ 27 h 42"/>
                  <a:gd name="T6" fmla="*/ 26 w 56"/>
                  <a:gd name="T7" fmla="*/ 22 h 42"/>
                  <a:gd name="T8" fmla="*/ 28 w 56"/>
                  <a:gd name="T9" fmla="*/ 19 h 42"/>
                  <a:gd name="T10" fmla="*/ 23 w 56"/>
                  <a:gd name="T11" fmla="*/ 18 h 42"/>
                  <a:gd name="T12" fmla="*/ 19 w 56"/>
                  <a:gd name="T13" fmla="*/ 23 h 42"/>
                  <a:gd name="T14" fmla="*/ 14 w 56"/>
                  <a:gd name="T15" fmla="*/ 23 h 42"/>
                  <a:gd name="T16" fmla="*/ 13 w 56"/>
                  <a:gd name="T17" fmla="*/ 19 h 42"/>
                  <a:gd name="T18" fmla="*/ 11 w 56"/>
                  <a:gd name="T19" fmla="*/ 17 h 42"/>
                  <a:gd name="T20" fmla="*/ 9 w 56"/>
                  <a:gd name="T21" fmla="*/ 19 h 42"/>
                  <a:gd name="T22" fmla="*/ 9 w 56"/>
                  <a:gd name="T23" fmla="*/ 20 h 42"/>
                  <a:gd name="T24" fmla="*/ 3 w 56"/>
                  <a:gd name="T25" fmla="*/ 36 h 42"/>
                  <a:gd name="T26" fmla="*/ 1 w 56"/>
                  <a:gd name="T27" fmla="*/ 34 h 42"/>
                  <a:gd name="T28" fmla="*/ 3 w 56"/>
                  <a:gd name="T29" fmla="*/ 18 h 42"/>
                  <a:gd name="T30" fmla="*/ 19 w 56"/>
                  <a:gd name="T31" fmla="*/ 6 h 42"/>
                  <a:gd name="T32" fmla="*/ 22 w 56"/>
                  <a:gd name="T33" fmla="*/ 5 h 42"/>
                  <a:gd name="T34" fmla="*/ 56 w 56"/>
                  <a:gd name="T35" fmla="*/ 0 h 42"/>
                  <a:gd name="T36" fmla="*/ 46 w 56"/>
                  <a:gd name="T37" fmla="*/ 4 h 42"/>
                  <a:gd name="T38" fmla="*/ 23 w 56"/>
                  <a:gd name="T39" fmla="*/ 7 h 42"/>
                  <a:gd name="T40" fmla="*/ 13 w 56"/>
                  <a:gd name="T41" fmla="*/ 12 h 42"/>
                  <a:gd name="T42" fmla="*/ 16 w 56"/>
                  <a:gd name="T43" fmla="*/ 20 h 42"/>
                  <a:gd name="T44" fmla="*/ 20 w 56"/>
                  <a:gd name="T45" fmla="*/ 19 h 42"/>
                  <a:gd name="T46" fmla="*/ 27 w 56"/>
                  <a:gd name="T47" fmla="*/ 16 h 42"/>
                  <a:gd name="T48" fmla="*/ 31 w 56"/>
                  <a:gd name="T49" fmla="*/ 19 h 42"/>
                  <a:gd name="T50" fmla="*/ 29 w 56"/>
                  <a:gd name="T51" fmla="*/ 23 h 42"/>
                  <a:gd name="T52" fmla="*/ 27 w 56"/>
                  <a:gd name="T53" fmla="*/ 27 h 42"/>
                  <a:gd name="T54" fmla="*/ 28 w 56"/>
                  <a:gd name="T55" fmla="*/ 37 h 42"/>
                  <a:gd name="T56" fmla="*/ 23 w 56"/>
                  <a:gd name="T57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42">
                    <a:moveTo>
                      <a:pt x="23" y="39"/>
                    </a:moveTo>
                    <a:cubicBezTo>
                      <a:pt x="26" y="40"/>
                      <a:pt x="27" y="38"/>
                      <a:pt x="27" y="36"/>
                    </a:cubicBezTo>
                    <a:cubicBezTo>
                      <a:pt x="26" y="33"/>
                      <a:pt x="26" y="30"/>
                      <a:pt x="25" y="27"/>
                    </a:cubicBezTo>
                    <a:cubicBezTo>
                      <a:pt x="22" y="25"/>
                      <a:pt x="23" y="23"/>
                      <a:pt x="26" y="22"/>
                    </a:cubicBezTo>
                    <a:cubicBezTo>
                      <a:pt x="28" y="21"/>
                      <a:pt x="30" y="21"/>
                      <a:pt x="28" y="19"/>
                    </a:cubicBezTo>
                    <a:cubicBezTo>
                      <a:pt x="27" y="17"/>
                      <a:pt x="25" y="17"/>
                      <a:pt x="23" y="18"/>
                    </a:cubicBezTo>
                    <a:cubicBezTo>
                      <a:pt x="22" y="20"/>
                      <a:pt x="20" y="21"/>
                      <a:pt x="19" y="23"/>
                    </a:cubicBezTo>
                    <a:cubicBezTo>
                      <a:pt x="17" y="24"/>
                      <a:pt x="16" y="24"/>
                      <a:pt x="14" y="23"/>
                    </a:cubicBezTo>
                    <a:cubicBezTo>
                      <a:pt x="13" y="22"/>
                      <a:pt x="12" y="21"/>
                      <a:pt x="13" y="19"/>
                    </a:cubicBezTo>
                    <a:cubicBezTo>
                      <a:pt x="13" y="18"/>
                      <a:pt x="13" y="17"/>
                      <a:pt x="11" y="17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9" y="19"/>
                      <a:pt x="9" y="20"/>
                      <a:pt x="9" y="20"/>
                    </a:cubicBezTo>
                    <a:cubicBezTo>
                      <a:pt x="12" y="27"/>
                      <a:pt x="7" y="31"/>
                      <a:pt x="3" y="36"/>
                    </a:cubicBezTo>
                    <a:cubicBezTo>
                      <a:pt x="2" y="36"/>
                      <a:pt x="1" y="36"/>
                      <a:pt x="1" y="34"/>
                    </a:cubicBezTo>
                    <a:cubicBezTo>
                      <a:pt x="1" y="29"/>
                      <a:pt x="0" y="23"/>
                      <a:pt x="3" y="18"/>
                    </a:cubicBezTo>
                    <a:cubicBezTo>
                      <a:pt x="7" y="13"/>
                      <a:pt x="13" y="10"/>
                      <a:pt x="19" y="6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34" y="7"/>
                      <a:pt x="45" y="3"/>
                      <a:pt x="56" y="0"/>
                    </a:cubicBezTo>
                    <a:cubicBezTo>
                      <a:pt x="54" y="4"/>
                      <a:pt x="49" y="3"/>
                      <a:pt x="46" y="4"/>
                    </a:cubicBezTo>
                    <a:cubicBezTo>
                      <a:pt x="39" y="6"/>
                      <a:pt x="31" y="7"/>
                      <a:pt x="23" y="7"/>
                    </a:cubicBezTo>
                    <a:cubicBezTo>
                      <a:pt x="19" y="7"/>
                      <a:pt x="15" y="9"/>
                      <a:pt x="13" y="12"/>
                    </a:cubicBezTo>
                    <a:cubicBezTo>
                      <a:pt x="10" y="15"/>
                      <a:pt x="14" y="18"/>
                      <a:pt x="16" y="20"/>
                    </a:cubicBezTo>
                    <a:cubicBezTo>
                      <a:pt x="16" y="22"/>
                      <a:pt x="19" y="20"/>
                      <a:pt x="20" y="19"/>
                    </a:cubicBezTo>
                    <a:cubicBezTo>
                      <a:pt x="22" y="16"/>
                      <a:pt x="24" y="16"/>
                      <a:pt x="27" y="16"/>
                    </a:cubicBezTo>
                    <a:cubicBezTo>
                      <a:pt x="29" y="15"/>
                      <a:pt x="30" y="17"/>
                      <a:pt x="31" y="19"/>
                    </a:cubicBezTo>
                    <a:cubicBezTo>
                      <a:pt x="32" y="21"/>
                      <a:pt x="31" y="22"/>
                      <a:pt x="29" y="23"/>
                    </a:cubicBezTo>
                    <a:cubicBezTo>
                      <a:pt x="27" y="23"/>
                      <a:pt x="25" y="24"/>
                      <a:pt x="27" y="27"/>
                    </a:cubicBezTo>
                    <a:cubicBezTo>
                      <a:pt x="29" y="30"/>
                      <a:pt x="29" y="34"/>
                      <a:pt x="28" y="37"/>
                    </a:cubicBezTo>
                    <a:cubicBezTo>
                      <a:pt x="28" y="40"/>
                      <a:pt x="26" y="42"/>
                      <a:pt x="23" y="39"/>
                    </a:cubicBezTo>
                    <a:close/>
                  </a:path>
                </a:pathLst>
              </a:custGeom>
              <a:solidFill>
                <a:srgbClr val="E0C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0" name="Freeform 41">
                <a:extLst>
                  <a:ext uri="{FF2B5EF4-FFF2-40B4-BE49-F238E27FC236}">
                    <a16:creationId xmlns:a16="http://schemas.microsoft.com/office/drawing/2014/main" id="{B8B3B83B-C5E6-78C3-3126-FD12EB850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1622"/>
                <a:ext cx="120" cy="39"/>
              </a:xfrm>
              <a:custGeom>
                <a:avLst/>
                <a:gdLst>
                  <a:gd name="T0" fmla="*/ 3 w 77"/>
                  <a:gd name="T1" fmla="*/ 21 h 25"/>
                  <a:gd name="T2" fmla="*/ 22 w 77"/>
                  <a:gd name="T3" fmla="*/ 17 h 25"/>
                  <a:gd name="T4" fmla="*/ 36 w 77"/>
                  <a:gd name="T5" fmla="*/ 7 h 25"/>
                  <a:gd name="T6" fmla="*/ 39 w 77"/>
                  <a:gd name="T7" fmla="*/ 5 h 25"/>
                  <a:gd name="T8" fmla="*/ 39 w 77"/>
                  <a:gd name="T9" fmla="*/ 8 h 25"/>
                  <a:gd name="T10" fmla="*/ 38 w 77"/>
                  <a:gd name="T11" fmla="*/ 10 h 25"/>
                  <a:gd name="T12" fmla="*/ 37 w 77"/>
                  <a:gd name="T13" fmla="*/ 13 h 25"/>
                  <a:gd name="T14" fmla="*/ 41 w 77"/>
                  <a:gd name="T15" fmla="*/ 13 h 25"/>
                  <a:gd name="T16" fmla="*/ 61 w 77"/>
                  <a:gd name="T17" fmla="*/ 3 h 25"/>
                  <a:gd name="T18" fmla="*/ 73 w 77"/>
                  <a:gd name="T19" fmla="*/ 0 h 25"/>
                  <a:gd name="T20" fmla="*/ 77 w 77"/>
                  <a:gd name="T21" fmla="*/ 3 h 25"/>
                  <a:gd name="T22" fmla="*/ 73 w 77"/>
                  <a:gd name="T23" fmla="*/ 5 h 25"/>
                  <a:gd name="T24" fmla="*/ 71 w 77"/>
                  <a:gd name="T25" fmla="*/ 5 h 25"/>
                  <a:gd name="T26" fmla="*/ 60 w 77"/>
                  <a:gd name="T27" fmla="*/ 9 h 25"/>
                  <a:gd name="T28" fmla="*/ 55 w 77"/>
                  <a:gd name="T29" fmla="*/ 12 h 25"/>
                  <a:gd name="T30" fmla="*/ 52 w 77"/>
                  <a:gd name="T31" fmla="*/ 14 h 25"/>
                  <a:gd name="T32" fmla="*/ 54 w 77"/>
                  <a:gd name="T33" fmla="*/ 17 h 25"/>
                  <a:gd name="T34" fmla="*/ 58 w 77"/>
                  <a:gd name="T35" fmla="*/ 24 h 25"/>
                  <a:gd name="T36" fmla="*/ 52 w 77"/>
                  <a:gd name="T37" fmla="*/ 21 h 25"/>
                  <a:gd name="T38" fmla="*/ 42 w 77"/>
                  <a:gd name="T39" fmla="*/ 18 h 25"/>
                  <a:gd name="T40" fmla="*/ 11 w 77"/>
                  <a:gd name="T41" fmla="*/ 24 h 25"/>
                  <a:gd name="T42" fmla="*/ 8 w 77"/>
                  <a:gd name="T43" fmla="*/ 25 h 25"/>
                  <a:gd name="T44" fmla="*/ 3 w 77"/>
                  <a:gd name="T45" fmla="*/ 25 h 25"/>
                  <a:gd name="T46" fmla="*/ 0 w 77"/>
                  <a:gd name="T47" fmla="*/ 23 h 25"/>
                  <a:gd name="T48" fmla="*/ 3 w 77"/>
                  <a:gd name="T4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7" h="25">
                    <a:moveTo>
                      <a:pt x="3" y="21"/>
                    </a:moveTo>
                    <a:cubicBezTo>
                      <a:pt x="10" y="22"/>
                      <a:pt x="16" y="19"/>
                      <a:pt x="22" y="17"/>
                    </a:cubicBezTo>
                    <a:cubicBezTo>
                      <a:pt x="28" y="16"/>
                      <a:pt x="32" y="13"/>
                      <a:pt x="36" y="7"/>
                    </a:cubicBezTo>
                    <a:cubicBezTo>
                      <a:pt x="36" y="6"/>
                      <a:pt x="38" y="6"/>
                      <a:pt x="39" y="5"/>
                    </a:cubicBezTo>
                    <a:cubicBezTo>
                      <a:pt x="40" y="6"/>
                      <a:pt x="38" y="7"/>
                      <a:pt x="39" y="8"/>
                    </a:cubicBezTo>
                    <a:cubicBezTo>
                      <a:pt x="38" y="9"/>
                      <a:pt x="38" y="9"/>
                      <a:pt x="38" y="10"/>
                    </a:cubicBezTo>
                    <a:cubicBezTo>
                      <a:pt x="37" y="11"/>
                      <a:pt x="37" y="12"/>
                      <a:pt x="37" y="13"/>
                    </a:cubicBezTo>
                    <a:cubicBezTo>
                      <a:pt x="38" y="14"/>
                      <a:pt x="40" y="13"/>
                      <a:pt x="41" y="13"/>
                    </a:cubicBezTo>
                    <a:cubicBezTo>
                      <a:pt x="47" y="9"/>
                      <a:pt x="55" y="8"/>
                      <a:pt x="61" y="3"/>
                    </a:cubicBezTo>
                    <a:cubicBezTo>
                      <a:pt x="64" y="0"/>
                      <a:pt x="69" y="0"/>
                      <a:pt x="73" y="0"/>
                    </a:cubicBezTo>
                    <a:cubicBezTo>
                      <a:pt x="75" y="1"/>
                      <a:pt x="77" y="1"/>
                      <a:pt x="77" y="3"/>
                    </a:cubicBezTo>
                    <a:cubicBezTo>
                      <a:pt x="77" y="6"/>
                      <a:pt x="74" y="5"/>
                      <a:pt x="73" y="5"/>
                    </a:cubicBezTo>
                    <a:cubicBezTo>
                      <a:pt x="72" y="5"/>
                      <a:pt x="72" y="5"/>
                      <a:pt x="71" y="5"/>
                    </a:cubicBezTo>
                    <a:cubicBezTo>
                      <a:pt x="67" y="4"/>
                      <a:pt x="63" y="5"/>
                      <a:pt x="60" y="9"/>
                    </a:cubicBezTo>
                    <a:cubicBezTo>
                      <a:pt x="58" y="10"/>
                      <a:pt x="57" y="12"/>
                      <a:pt x="55" y="12"/>
                    </a:cubicBezTo>
                    <a:cubicBezTo>
                      <a:pt x="53" y="13"/>
                      <a:pt x="52" y="13"/>
                      <a:pt x="52" y="14"/>
                    </a:cubicBezTo>
                    <a:cubicBezTo>
                      <a:pt x="51" y="16"/>
                      <a:pt x="53" y="17"/>
                      <a:pt x="54" y="17"/>
                    </a:cubicBezTo>
                    <a:cubicBezTo>
                      <a:pt x="56" y="19"/>
                      <a:pt x="58" y="20"/>
                      <a:pt x="58" y="24"/>
                    </a:cubicBezTo>
                    <a:cubicBezTo>
                      <a:pt x="55" y="25"/>
                      <a:pt x="53" y="23"/>
                      <a:pt x="52" y="21"/>
                    </a:cubicBezTo>
                    <a:cubicBezTo>
                      <a:pt x="49" y="19"/>
                      <a:pt x="46" y="19"/>
                      <a:pt x="42" y="18"/>
                    </a:cubicBezTo>
                    <a:cubicBezTo>
                      <a:pt x="31" y="17"/>
                      <a:pt x="21" y="20"/>
                      <a:pt x="11" y="24"/>
                    </a:cubicBezTo>
                    <a:cubicBezTo>
                      <a:pt x="10" y="25"/>
                      <a:pt x="9" y="25"/>
                      <a:pt x="8" y="25"/>
                    </a:cubicBezTo>
                    <a:cubicBezTo>
                      <a:pt x="7" y="25"/>
                      <a:pt x="5" y="25"/>
                      <a:pt x="3" y="25"/>
                    </a:cubicBezTo>
                    <a:cubicBezTo>
                      <a:pt x="2" y="25"/>
                      <a:pt x="0" y="25"/>
                      <a:pt x="0" y="23"/>
                    </a:cubicBezTo>
                    <a:cubicBezTo>
                      <a:pt x="0" y="21"/>
                      <a:pt x="1" y="20"/>
                      <a:pt x="3" y="21"/>
                    </a:cubicBezTo>
                    <a:close/>
                  </a:path>
                </a:pathLst>
              </a:custGeom>
              <a:solidFill>
                <a:srgbClr val="DF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1" name="Freeform 42">
                <a:extLst>
                  <a:ext uri="{FF2B5EF4-FFF2-40B4-BE49-F238E27FC236}">
                    <a16:creationId xmlns:a16="http://schemas.microsoft.com/office/drawing/2014/main" id="{5F1444F3-F25B-DCD8-F6C2-04DD213BD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1370"/>
                <a:ext cx="50" cy="92"/>
              </a:xfrm>
              <a:custGeom>
                <a:avLst/>
                <a:gdLst>
                  <a:gd name="T0" fmla="*/ 6 w 32"/>
                  <a:gd name="T1" fmla="*/ 38 h 59"/>
                  <a:gd name="T2" fmla="*/ 11 w 32"/>
                  <a:gd name="T3" fmla="*/ 19 h 59"/>
                  <a:gd name="T4" fmla="*/ 6 w 32"/>
                  <a:gd name="T5" fmla="*/ 4 h 59"/>
                  <a:gd name="T6" fmla="*/ 5 w 32"/>
                  <a:gd name="T7" fmla="*/ 4 h 59"/>
                  <a:gd name="T8" fmla="*/ 3 w 32"/>
                  <a:gd name="T9" fmla="*/ 8 h 59"/>
                  <a:gd name="T10" fmla="*/ 4 w 32"/>
                  <a:gd name="T11" fmla="*/ 1 h 59"/>
                  <a:gd name="T12" fmla="*/ 10 w 32"/>
                  <a:gd name="T13" fmla="*/ 5 h 59"/>
                  <a:gd name="T14" fmla="*/ 11 w 32"/>
                  <a:gd name="T15" fmla="*/ 25 h 59"/>
                  <a:gd name="T16" fmla="*/ 9 w 32"/>
                  <a:gd name="T17" fmla="*/ 34 h 59"/>
                  <a:gd name="T18" fmla="*/ 9 w 32"/>
                  <a:gd name="T19" fmla="*/ 38 h 59"/>
                  <a:gd name="T20" fmla="*/ 12 w 32"/>
                  <a:gd name="T21" fmla="*/ 37 h 59"/>
                  <a:gd name="T22" fmla="*/ 23 w 32"/>
                  <a:gd name="T23" fmla="*/ 21 h 59"/>
                  <a:gd name="T24" fmla="*/ 26 w 32"/>
                  <a:gd name="T25" fmla="*/ 17 h 59"/>
                  <a:gd name="T26" fmla="*/ 29 w 32"/>
                  <a:gd name="T27" fmla="*/ 21 h 59"/>
                  <a:gd name="T28" fmla="*/ 19 w 32"/>
                  <a:gd name="T29" fmla="*/ 41 h 59"/>
                  <a:gd name="T30" fmla="*/ 16 w 32"/>
                  <a:gd name="T31" fmla="*/ 50 h 59"/>
                  <a:gd name="T32" fmla="*/ 15 w 32"/>
                  <a:gd name="T33" fmla="*/ 57 h 59"/>
                  <a:gd name="T34" fmla="*/ 15 w 32"/>
                  <a:gd name="T35" fmla="*/ 52 h 59"/>
                  <a:gd name="T36" fmla="*/ 11 w 32"/>
                  <a:gd name="T37" fmla="*/ 56 h 59"/>
                  <a:gd name="T38" fmla="*/ 9 w 32"/>
                  <a:gd name="T39" fmla="*/ 58 h 59"/>
                  <a:gd name="T40" fmla="*/ 6 w 32"/>
                  <a:gd name="T41" fmla="*/ 59 h 59"/>
                  <a:gd name="T42" fmla="*/ 4 w 32"/>
                  <a:gd name="T43" fmla="*/ 56 h 59"/>
                  <a:gd name="T44" fmla="*/ 6 w 32"/>
                  <a:gd name="T45" fmla="*/ 49 h 59"/>
                  <a:gd name="T46" fmla="*/ 19 w 32"/>
                  <a:gd name="T47" fmla="*/ 38 h 59"/>
                  <a:gd name="T48" fmla="*/ 26 w 32"/>
                  <a:gd name="T49" fmla="*/ 23 h 59"/>
                  <a:gd name="T50" fmla="*/ 12 w 32"/>
                  <a:gd name="T51" fmla="*/ 40 h 59"/>
                  <a:gd name="T52" fmla="*/ 6 w 32"/>
                  <a:gd name="T53" fmla="*/ 3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59">
                    <a:moveTo>
                      <a:pt x="6" y="38"/>
                    </a:moveTo>
                    <a:cubicBezTo>
                      <a:pt x="6" y="31"/>
                      <a:pt x="9" y="25"/>
                      <a:pt x="11" y="19"/>
                    </a:cubicBezTo>
                    <a:cubicBezTo>
                      <a:pt x="12" y="14"/>
                      <a:pt x="9" y="9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3" y="5"/>
                      <a:pt x="3" y="6"/>
                      <a:pt x="3" y="8"/>
                    </a:cubicBezTo>
                    <a:cubicBezTo>
                      <a:pt x="2" y="6"/>
                      <a:pt x="0" y="3"/>
                      <a:pt x="4" y="1"/>
                    </a:cubicBezTo>
                    <a:cubicBezTo>
                      <a:pt x="7" y="0"/>
                      <a:pt x="8" y="2"/>
                      <a:pt x="10" y="5"/>
                    </a:cubicBezTo>
                    <a:cubicBezTo>
                      <a:pt x="13" y="11"/>
                      <a:pt x="14" y="18"/>
                      <a:pt x="11" y="25"/>
                    </a:cubicBezTo>
                    <a:cubicBezTo>
                      <a:pt x="9" y="27"/>
                      <a:pt x="9" y="31"/>
                      <a:pt x="9" y="34"/>
                    </a:cubicBezTo>
                    <a:cubicBezTo>
                      <a:pt x="8" y="35"/>
                      <a:pt x="8" y="37"/>
                      <a:pt x="9" y="38"/>
                    </a:cubicBezTo>
                    <a:cubicBezTo>
                      <a:pt x="11" y="38"/>
                      <a:pt x="11" y="37"/>
                      <a:pt x="12" y="37"/>
                    </a:cubicBezTo>
                    <a:cubicBezTo>
                      <a:pt x="19" y="34"/>
                      <a:pt x="23" y="29"/>
                      <a:pt x="23" y="21"/>
                    </a:cubicBezTo>
                    <a:cubicBezTo>
                      <a:pt x="23" y="19"/>
                      <a:pt x="24" y="18"/>
                      <a:pt x="26" y="17"/>
                    </a:cubicBezTo>
                    <a:cubicBezTo>
                      <a:pt x="28" y="17"/>
                      <a:pt x="29" y="19"/>
                      <a:pt x="29" y="21"/>
                    </a:cubicBezTo>
                    <a:cubicBezTo>
                      <a:pt x="32" y="30"/>
                      <a:pt x="27" y="37"/>
                      <a:pt x="19" y="41"/>
                    </a:cubicBezTo>
                    <a:cubicBezTo>
                      <a:pt x="14" y="44"/>
                      <a:pt x="13" y="45"/>
                      <a:pt x="16" y="50"/>
                    </a:cubicBezTo>
                    <a:cubicBezTo>
                      <a:pt x="18" y="53"/>
                      <a:pt x="17" y="55"/>
                      <a:pt x="15" y="57"/>
                    </a:cubicBezTo>
                    <a:cubicBezTo>
                      <a:pt x="14" y="55"/>
                      <a:pt x="17" y="53"/>
                      <a:pt x="15" y="52"/>
                    </a:cubicBezTo>
                    <a:cubicBezTo>
                      <a:pt x="13" y="51"/>
                      <a:pt x="12" y="54"/>
                      <a:pt x="11" y="56"/>
                    </a:cubicBezTo>
                    <a:cubicBezTo>
                      <a:pt x="10" y="57"/>
                      <a:pt x="10" y="57"/>
                      <a:pt x="9" y="58"/>
                    </a:cubicBezTo>
                    <a:cubicBezTo>
                      <a:pt x="8" y="59"/>
                      <a:pt x="7" y="59"/>
                      <a:pt x="6" y="59"/>
                    </a:cubicBezTo>
                    <a:cubicBezTo>
                      <a:pt x="5" y="58"/>
                      <a:pt x="4" y="58"/>
                      <a:pt x="4" y="56"/>
                    </a:cubicBezTo>
                    <a:cubicBezTo>
                      <a:pt x="4" y="54"/>
                      <a:pt x="5" y="51"/>
                      <a:pt x="6" y="49"/>
                    </a:cubicBezTo>
                    <a:cubicBezTo>
                      <a:pt x="11" y="46"/>
                      <a:pt x="14" y="40"/>
                      <a:pt x="19" y="38"/>
                    </a:cubicBezTo>
                    <a:cubicBezTo>
                      <a:pt x="26" y="34"/>
                      <a:pt x="28" y="29"/>
                      <a:pt x="26" y="23"/>
                    </a:cubicBezTo>
                    <a:cubicBezTo>
                      <a:pt x="25" y="32"/>
                      <a:pt x="19" y="36"/>
                      <a:pt x="12" y="40"/>
                    </a:cubicBezTo>
                    <a:cubicBezTo>
                      <a:pt x="9" y="42"/>
                      <a:pt x="7" y="42"/>
                      <a:pt x="6" y="38"/>
                    </a:cubicBezTo>
                    <a:close/>
                  </a:path>
                </a:pathLst>
              </a:custGeom>
              <a:solidFill>
                <a:srgbClr val="DB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2" name="Freeform 43">
                <a:extLst>
                  <a:ext uri="{FF2B5EF4-FFF2-40B4-BE49-F238E27FC236}">
                    <a16:creationId xmlns:a16="http://schemas.microsoft.com/office/drawing/2014/main" id="{DCF9DCA2-2A1B-4827-4CBC-7CCB6F174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822"/>
                <a:ext cx="88" cy="101"/>
              </a:xfrm>
              <a:custGeom>
                <a:avLst/>
                <a:gdLst>
                  <a:gd name="T0" fmla="*/ 3 w 56"/>
                  <a:gd name="T1" fmla="*/ 30 h 65"/>
                  <a:gd name="T2" fmla="*/ 28 w 56"/>
                  <a:gd name="T3" fmla="*/ 7 h 65"/>
                  <a:gd name="T4" fmla="*/ 35 w 56"/>
                  <a:gd name="T5" fmla="*/ 3 h 65"/>
                  <a:gd name="T6" fmla="*/ 46 w 56"/>
                  <a:gd name="T7" fmla="*/ 1 h 65"/>
                  <a:gd name="T8" fmla="*/ 56 w 56"/>
                  <a:gd name="T9" fmla="*/ 1 h 65"/>
                  <a:gd name="T10" fmla="*/ 52 w 56"/>
                  <a:gd name="T11" fmla="*/ 5 h 65"/>
                  <a:gd name="T12" fmla="*/ 47 w 56"/>
                  <a:gd name="T13" fmla="*/ 5 h 65"/>
                  <a:gd name="T14" fmla="*/ 33 w 56"/>
                  <a:gd name="T15" fmla="*/ 8 h 65"/>
                  <a:gd name="T16" fmla="*/ 15 w 56"/>
                  <a:gd name="T17" fmla="*/ 18 h 65"/>
                  <a:gd name="T18" fmla="*/ 4 w 56"/>
                  <a:gd name="T19" fmla="*/ 35 h 65"/>
                  <a:gd name="T20" fmla="*/ 9 w 56"/>
                  <a:gd name="T21" fmla="*/ 54 h 65"/>
                  <a:gd name="T22" fmla="*/ 10 w 56"/>
                  <a:gd name="T23" fmla="*/ 56 h 65"/>
                  <a:gd name="T24" fmla="*/ 12 w 56"/>
                  <a:gd name="T25" fmla="*/ 53 h 65"/>
                  <a:gd name="T26" fmla="*/ 13 w 56"/>
                  <a:gd name="T27" fmla="*/ 53 h 65"/>
                  <a:gd name="T28" fmla="*/ 11 w 56"/>
                  <a:gd name="T29" fmla="*/ 63 h 65"/>
                  <a:gd name="T30" fmla="*/ 8 w 56"/>
                  <a:gd name="T31" fmla="*/ 63 h 65"/>
                  <a:gd name="T32" fmla="*/ 2 w 56"/>
                  <a:gd name="T33" fmla="*/ 39 h 65"/>
                  <a:gd name="T34" fmla="*/ 1 w 56"/>
                  <a:gd name="T35" fmla="*/ 35 h 65"/>
                  <a:gd name="T36" fmla="*/ 3 w 56"/>
                  <a:gd name="T37" fmla="*/ 3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65">
                    <a:moveTo>
                      <a:pt x="3" y="30"/>
                    </a:moveTo>
                    <a:cubicBezTo>
                      <a:pt x="8" y="18"/>
                      <a:pt x="17" y="11"/>
                      <a:pt x="28" y="7"/>
                    </a:cubicBezTo>
                    <a:cubicBezTo>
                      <a:pt x="31" y="6"/>
                      <a:pt x="33" y="5"/>
                      <a:pt x="35" y="3"/>
                    </a:cubicBezTo>
                    <a:cubicBezTo>
                      <a:pt x="38" y="0"/>
                      <a:pt x="42" y="0"/>
                      <a:pt x="46" y="1"/>
                    </a:cubicBezTo>
                    <a:cubicBezTo>
                      <a:pt x="49" y="2"/>
                      <a:pt x="53" y="2"/>
                      <a:pt x="56" y="1"/>
                    </a:cubicBezTo>
                    <a:cubicBezTo>
                      <a:pt x="56" y="4"/>
                      <a:pt x="55" y="5"/>
                      <a:pt x="52" y="5"/>
                    </a:cubicBezTo>
                    <a:cubicBezTo>
                      <a:pt x="50" y="5"/>
                      <a:pt x="48" y="6"/>
                      <a:pt x="47" y="5"/>
                    </a:cubicBezTo>
                    <a:cubicBezTo>
                      <a:pt x="41" y="3"/>
                      <a:pt x="38" y="6"/>
                      <a:pt x="33" y="8"/>
                    </a:cubicBezTo>
                    <a:cubicBezTo>
                      <a:pt x="27" y="12"/>
                      <a:pt x="21" y="14"/>
                      <a:pt x="15" y="18"/>
                    </a:cubicBezTo>
                    <a:cubicBezTo>
                      <a:pt x="10" y="23"/>
                      <a:pt x="5" y="28"/>
                      <a:pt x="4" y="35"/>
                    </a:cubicBezTo>
                    <a:cubicBezTo>
                      <a:pt x="3" y="42"/>
                      <a:pt x="7" y="48"/>
                      <a:pt x="9" y="54"/>
                    </a:cubicBezTo>
                    <a:cubicBezTo>
                      <a:pt x="9" y="55"/>
                      <a:pt x="10" y="56"/>
                      <a:pt x="10" y="56"/>
                    </a:cubicBezTo>
                    <a:cubicBezTo>
                      <a:pt x="11" y="55"/>
                      <a:pt x="12" y="54"/>
                      <a:pt x="12" y="53"/>
                    </a:cubicBezTo>
                    <a:cubicBezTo>
                      <a:pt x="12" y="52"/>
                      <a:pt x="13" y="52"/>
                      <a:pt x="13" y="53"/>
                    </a:cubicBezTo>
                    <a:cubicBezTo>
                      <a:pt x="14" y="57"/>
                      <a:pt x="12" y="60"/>
                      <a:pt x="11" y="63"/>
                    </a:cubicBezTo>
                    <a:cubicBezTo>
                      <a:pt x="10" y="65"/>
                      <a:pt x="8" y="65"/>
                      <a:pt x="8" y="63"/>
                    </a:cubicBezTo>
                    <a:cubicBezTo>
                      <a:pt x="5" y="55"/>
                      <a:pt x="2" y="47"/>
                      <a:pt x="2" y="39"/>
                    </a:cubicBezTo>
                    <a:cubicBezTo>
                      <a:pt x="1" y="38"/>
                      <a:pt x="1" y="37"/>
                      <a:pt x="1" y="35"/>
                    </a:cubicBezTo>
                    <a:cubicBezTo>
                      <a:pt x="0" y="33"/>
                      <a:pt x="2" y="32"/>
                      <a:pt x="3" y="30"/>
                    </a:cubicBezTo>
                    <a:close/>
                  </a:path>
                </a:pathLst>
              </a:custGeom>
              <a:solidFill>
                <a:srgbClr val="C19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3" name="Freeform 44">
                <a:extLst>
                  <a:ext uri="{FF2B5EF4-FFF2-40B4-BE49-F238E27FC236}">
                    <a16:creationId xmlns:a16="http://schemas.microsoft.com/office/drawing/2014/main" id="{DF80711D-6AC2-506B-D4D4-32B4F2E28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486"/>
                <a:ext cx="40" cy="53"/>
              </a:xfrm>
              <a:custGeom>
                <a:avLst/>
                <a:gdLst>
                  <a:gd name="T0" fmla="*/ 13 w 26"/>
                  <a:gd name="T1" fmla="*/ 0 h 34"/>
                  <a:gd name="T2" fmla="*/ 20 w 26"/>
                  <a:gd name="T3" fmla="*/ 6 h 34"/>
                  <a:gd name="T4" fmla="*/ 23 w 26"/>
                  <a:gd name="T5" fmla="*/ 8 h 34"/>
                  <a:gd name="T6" fmla="*/ 26 w 26"/>
                  <a:gd name="T7" fmla="*/ 11 h 34"/>
                  <a:gd name="T8" fmla="*/ 25 w 26"/>
                  <a:gd name="T9" fmla="*/ 14 h 34"/>
                  <a:gd name="T10" fmla="*/ 21 w 26"/>
                  <a:gd name="T11" fmla="*/ 12 h 34"/>
                  <a:gd name="T12" fmla="*/ 18 w 26"/>
                  <a:gd name="T13" fmla="*/ 10 h 34"/>
                  <a:gd name="T14" fmla="*/ 19 w 26"/>
                  <a:gd name="T15" fmla="*/ 14 h 34"/>
                  <a:gd name="T16" fmla="*/ 23 w 26"/>
                  <a:gd name="T17" fmla="*/ 21 h 34"/>
                  <a:gd name="T18" fmla="*/ 25 w 26"/>
                  <a:gd name="T19" fmla="*/ 31 h 34"/>
                  <a:gd name="T20" fmla="*/ 22 w 26"/>
                  <a:gd name="T21" fmla="*/ 33 h 34"/>
                  <a:gd name="T22" fmla="*/ 15 w 26"/>
                  <a:gd name="T23" fmla="*/ 26 h 34"/>
                  <a:gd name="T24" fmla="*/ 16 w 26"/>
                  <a:gd name="T25" fmla="*/ 21 h 34"/>
                  <a:gd name="T26" fmla="*/ 16 w 26"/>
                  <a:gd name="T27" fmla="*/ 19 h 34"/>
                  <a:gd name="T28" fmla="*/ 12 w 26"/>
                  <a:gd name="T29" fmla="*/ 18 h 34"/>
                  <a:gd name="T30" fmla="*/ 3 w 26"/>
                  <a:gd name="T31" fmla="*/ 15 h 34"/>
                  <a:gd name="T32" fmla="*/ 7 w 26"/>
                  <a:gd name="T33" fmla="*/ 22 h 34"/>
                  <a:gd name="T34" fmla="*/ 11 w 26"/>
                  <a:gd name="T35" fmla="*/ 30 h 34"/>
                  <a:gd name="T36" fmla="*/ 11 w 26"/>
                  <a:gd name="T37" fmla="*/ 31 h 34"/>
                  <a:gd name="T38" fmla="*/ 9 w 26"/>
                  <a:gd name="T39" fmla="*/ 29 h 34"/>
                  <a:gd name="T40" fmla="*/ 4 w 26"/>
                  <a:gd name="T41" fmla="*/ 20 h 34"/>
                  <a:gd name="T42" fmla="*/ 2 w 26"/>
                  <a:gd name="T43" fmla="*/ 18 h 34"/>
                  <a:gd name="T44" fmla="*/ 2 w 26"/>
                  <a:gd name="T45" fmla="*/ 13 h 34"/>
                  <a:gd name="T46" fmla="*/ 6 w 26"/>
                  <a:gd name="T47" fmla="*/ 14 h 34"/>
                  <a:gd name="T48" fmla="*/ 14 w 26"/>
                  <a:gd name="T49" fmla="*/ 15 h 34"/>
                  <a:gd name="T50" fmla="*/ 15 w 26"/>
                  <a:gd name="T51" fmla="*/ 14 h 34"/>
                  <a:gd name="T52" fmla="*/ 17 w 26"/>
                  <a:gd name="T53" fmla="*/ 7 h 34"/>
                  <a:gd name="T54" fmla="*/ 14 w 26"/>
                  <a:gd name="T55" fmla="*/ 1 h 34"/>
                  <a:gd name="T56" fmla="*/ 13 w 26"/>
                  <a:gd name="T5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" h="34">
                    <a:moveTo>
                      <a:pt x="13" y="0"/>
                    </a:moveTo>
                    <a:cubicBezTo>
                      <a:pt x="15" y="2"/>
                      <a:pt x="20" y="1"/>
                      <a:pt x="20" y="6"/>
                    </a:cubicBezTo>
                    <a:cubicBezTo>
                      <a:pt x="20" y="7"/>
                      <a:pt x="22" y="7"/>
                      <a:pt x="23" y="8"/>
                    </a:cubicBezTo>
                    <a:cubicBezTo>
                      <a:pt x="25" y="8"/>
                      <a:pt x="26" y="9"/>
                      <a:pt x="26" y="11"/>
                    </a:cubicBezTo>
                    <a:cubicBezTo>
                      <a:pt x="26" y="12"/>
                      <a:pt x="26" y="13"/>
                      <a:pt x="25" y="14"/>
                    </a:cubicBezTo>
                    <a:cubicBezTo>
                      <a:pt x="23" y="14"/>
                      <a:pt x="22" y="13"/>
                      <a:pt x="21" y="12"/>
                    </a:cubicBezTo>
                    <a:cubicBezTo>
                      <a:pt x="20" y="11"/>
                      <a:pt x="19" y="9"/>
                      <a:pt x="18" y="10"/>
                    </a:cubicBezTo>
                    <a:cubicBezTo>
                      <a:pt x="16" y="11"/>
                      <a:pt x="18" y="13"/>
                      <a:pt x="19" y="14"/>
                    </a:cubicBezTo>
                    <a:cubicBezTo>
                      <a:pt x="20" y="16"/>
                      <a:pt x="21" y="19"/>
                      <a:pt x="23" y="21"/>
                    </a:cubicBezTo>
                    <a:cubicBezTo>
                      <a:pt x="25" y="24"/>
                      <a:pt x="25" y="28"/>
                      <a:pt x="25" y="31"/>
                    </a:cubicBezTo>
                    <a:cubicBezTo>
                      <a:pt x="25" y="34"/>
                      <a:pt x="23" y="34"/>
                      <a:pt x="22" y="33"/>
                    </a:cubicBezTo>
                    <a:cubicBezTo>
                      <a:pt x="19" y="31"/>
                      <a:pt x="17" y="29"/>
                      <a:pt x="15" y="26"/>
                    </a:cubicBezTo>
                    <a:cubicBezTo>
                      <a:pt x="14" y="24"/>
                      <a:pt x="13" y="22"/>
                      <a:pt x="16" y="21"/>
                    </a:cubicBezTo>
                    <a:cubicBezTo>
                      <a:pt x="18" y="21"/>
                      <a:pt x="17" y="20"/>
                      <a:pt x="16" y="19"/>
                    </a:cubicBezTo>
                    <a:cubicBezTo>
                      <a:pt x="15" y="18"/>
                      <a:pt x="14" y="17"/>
                      <a:pt x="12" y="18"/>
                    </a:cubicBezTo>
                    <a:cubicBezTo>
                      <a:pt x="9" y="18"/>
                      <a:pt x="6" y="19"/>
                      <a:pt x="3" y="15"/>
                    </a:cubicBezTo>
                    <a:cubicBezTo>
                      <a:pt x="3" y="18"/>
                      <a:pt x="5" y="20"/>
                      <a:pt x="7" y="22"/>
                    </a:cubicBezTo>
                    <a:cubicBezTo>
                      <a:pt x="10" y="24"/>
                      <a:pt x="12" y="26"/>
                      <a:pt x="11" y="30"/>
                    </a:cubicBezTo>
                    <a:cubicBezTo>
                      <a:pt x="11" y="30"/>
                      <a:pt x="11" y="31"/>
                      <a:pt x="11" y="31"/>
                    </a:cubicBezTo>
                    <a:cubicBezTo>
                      <a:pt x="10" y="31"/>
                      <a:pt x="9" y="31"/>
                      <a:pt x="9" y="29"/>
                    </a:cubicBezTo>
                    <a:cubicBezTo>
                      <a:pt x="9" y="25"/>
                      <a:pt x="6" y="22"/>
                      <a:pt x="4" y="20"/>
                    </a:cubicBezTo>
                    <a:cubicBezTo>
                      <a:pt x="3" y="19"/>
                      <a:pt x="3" y="19"/>
                      <a:pt x="2" y="18"/>
                    </a:cubicBezTo>
                    <a:cubicBezTo>
                      <a:pt x="1" y="16"/>
                      <a:pt x="0" y="15"/>
                      <a:pt x="2" y="13"/>
                    </a:cubicBezTo>
                    <a:cubicBezTo>
                      <a:pt x="3" y="12"/>
                      <a:pt x="5" y="12"/>
                      <a:pt x="6" y="14"/>
                    </a:cubicBezTo>
                    <a:cubicBezTo>
                      <a:pt x="8" y="16"/>
                      <a:pt x="11" y="15"/>
                      <a:pt x="14" y="15"/>
                    </a:cubicBezTo>
                    <a:cubicBezTo>
                      <a:pt x="14" y="15"/>
                      <a:pt x="15" y="15"/>
                      <a:pt x="15" y="14"/>
                    </a:cubicBezTo>
                    <a:cubicBezTo>
                      <a:pt x="16" y="12"/>
                      <a:pt x="16" y="9"/>
                      <a:pt x="17" y="7"/>
                    </a:cubicBezTo>
                    <a:cubicBezTo>
                      <a:pt x="19" y="4"/>
                      <a:pt x="16" y="3"/>
                      <a:pt x="14" y="1"/>
                    </a:cubicBezTo>
                    <a:cubicBezTo>
                      <a:pt x="13" y="1"/>
                      <a:pt x="13" y="1"/>
                      <a:pt x="13" y="0"/>
                    </a:cubicBezTo>
                    <a:close/>
                  </a:path>
                </a:pathLst>
              </a:custGeom>
              <a:solidFill>
                <a:srgbClr val="E9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4" name="Freeform 45">
                <a:extLst>
                  <a:ext uri="{FF2B5EF4-FFF2-40B4-BE49-F238E27FC236}">
                    <a16:creationId xmlns:a16="http://schemas.microsoft.com/office/drawing/2014/main" id="{EAB1D2F0-62ED-67A7-2869-2B0C34281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" y="1684"/>
                <a:ext cx="62" cy="92"/>
              </a:xfrm>
              <a:custGeom>
                <a:avLst/>
                <a:gdLst>
                  <a:gd name="T0" fmla="*/ 30 w 40"/>
                  <a:gd name="T1" fmla="*/ 21 h 59"/>
                  <a:gd name="T2" fmla="*/ 27 w 40"/>
                  <a:gd name="T3" fmla="*/ 20 h 59"/>
                  <a:gd name="T4" fmla="*/ 28 w 40"/>
                  <a:gd name="T5" fmla="*/ 23 h 59"/>
                  <a:gd name="T6" fmla="*/ 31 w 40"/>
                  <a:gd name="T7" fmla="*/ 37 h 59"/>
                  <a:gd name="T8" fmla="*/ 40 w 40"/>
                  <a:gd name="T9" fmla="*/ 58 h 59"/>
                  <a:gd name="T10" fmla="*/ 37 w 40"/>
                  <a:gd name="T11" fmla="*/ 57 h 59"/>
                  <a:gd name="T12" fmla="*/ 27 w 40"/>
                  <a:gd name="T13" fmla="*/ 48 h 59"/>
                  <a:gd name="T14" fmla="*/ 25 w 40"/>
                  <a:gd name="T15" fmla="*/ 41 h 59"/>
                  <a:gd name="T16" fmla="*/ 24 w 40"/>
                  <a:gd name="T17" fmla="*/ 34 h 59"/>
                  <a:gd name="T18" fmla="*/ 22 w 40"/>
                  <a:gd name="T19" fmla="*/ 32 h 59"/>
                  <a:gd name="T20" fmla="*/ 20 w 40"/>
                  <a:gd name="T21" fmla="*/ 34 h 59"/>
                  <a:gd name="T22" fmla="*/ 20 w 40"/>
                  <a:gd name="T23" fmla="*/ 36 h 59"/>
                  <a:gd name="T24" fmla="*/ 20 w 40"/>
                  <a:gd name="T25" fmla="*/ 40 h 59"/>
                  <a:gd name="T26" fmla="*/ 16 w 40"/>
                  <a:gd name="T27" fmla="*/ 37 h 59"/>
                  <a:gd name="T28" fmla="*/ 9 w 40"/>
                  <a:gd name="T29" fmla="*/ 19 h 59"/>
                  <a:gd name="T30" fmla="*/ 11 w 40"/>
                  <a:gd name="T31" fmla="*/ 13 h 59"/>
                  <a:gd name="T32" fmla="*/ 14 w 40"/>
                  <a:gd name="T33" fmla="*/ 5 h 59"/>
                  <a:gd name="T34" fmla="*/ 13 w 40"/>
                  <a:gd name="T35" fmla="*/ 1 h 59"/>
                  <a:gd name="T36" fmla="*/ 9 w 40"/>
                  <a:gd name="T37" fmla="*/ 4 h 59"/>
                  <a:gd name="T38" fmla="*/ 9 w 40"/>
                  <a:gd name="T39" fmla="*/ 7 h 59"/>
                  <a:gd name="T40" fmla="*/ 4 w 40"/>
                  <a:gd name="T41" fmla="*/ 8 h 59"/>
                  <a:gd name="T42" fmla="*/ 0 w 40"/>
                  <a:gd name="T43" fmla="*/ 3 h 59"/>
                  <a:gd name="T44" fmla="*/ 2 w 40"/>
                  <a:gd name="T45" fmla="*/ 3 h 59"/>
                  <a:gd name="T46" fmla="*/ 9 w 40"/>
                  <a:gd name="T47" fmla="*/ 2 h 59"/>
                  <a:gd name="T48" fmla="*/ 13 w 40"/>
                  <a:gd name="T49" fmla="*/ 0 h 59"/>
                  <a:gd name="T50" fmla="*/ 15 w 40"/>
                  <a:gd name="T51" fmla="*/ 5 h 59"/>
                  <a:gd name="T52" fmla="*/ 12 w 40"/>
                  <a:gd name="T53" fmla="*/ 15 h 59"/>
                  <a:gd name="T54" fmla="*/ 16 w 40"/>
                  <a:gd name="T55" fmla="*/ 34 h 59"/>
                  <a:gd name="T56" fmla="*/ 19 w 40"/>
                  <a:gd name="T57" fmla="*/ 33 h 59"/>
                  <a:gd name="T58" fmla="*/ 23 w 40"/>
                  <a:gd name="T59" fmla="*/ 30 h 59"/>
                  <a:gd name="T60" fmla="*/ 26 w 40"/>
                  <a:gd name="T61" fmla="*/ 34 h 59"/>
                  <a:gd name="T62" fmla="*/ 28 w 40"/>
                  <a:gd name="T63" fmla="*/ 43 h 59"/>
                  <a:gd name="T64" fmla="*/ 29 w 40"/>
                  <a:gd name="T65" fmla="*/ 46 h 59"/>
                  <a:gd name="T66" fmla="*/ 32 w 40"/>
                  <a:gd name="T67" fmla="*/ 48 h 59"/>
                  <a:gd name="T68" fmla="*/ 31 w 40"/>
                  <a:gd name="T69" fmla="*/ 45 h 59"/>
                  <a:gd name="T70" fmla="*/ 29 w 40"/>
                  <a:gd name="T71" fmla="*/ 38 h 59"/>
                  <a:gd name="T72" fmla="*/ 26 w 40"/>
                  <a:gd name="T73" fmla="*/ 23 h 59"/>
                  <a:gd name="T74" fmla="*/ 27 w 40"/>
                  <a:gd name="T75" fmla="*/ 18 h 59"/>
                  <a:gd name="T76" fmla="*/ 32 w 40"/>
                  <a:gd name="T77" fmla="*/ 22 h 59"/>
                  <a:gd name="T78" fmla="*/ 30 w 40"/>
                  <a:gd name="T79" fmla="*/ 2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" h="59">
                    <a:moveTo>
                      <a:pt x="30" y="21"/>
                    </a:moveTo>
                    <a:cubicBezTo>
                      <a:pt x="29" y="20"/>
                      <a:pt x="28" y="19"/>
                      <a:pt x="27" y="20"/>
                    </a:cubicBezTo>
                    <a:cubicBezTo>
                      <a:pt x="26" y="20"/>
                      <a:pt x="27" y="22"/>
                      <a:pt x="28" y="23"/>
                    </a:cubicBezTo>
                    <a:cubicBezTo>
                      <a:pt x="30" y="27"/>
                      <a:pt x="31" y="32"/>
                      <a:pt x="31" y="37"/>
                    </a:cubicBezTo>
                    <a:cubicBezTo>
                      <a:pt x="32" y="45"/>
                      <a:pt x="36" y="51"/>
                      <a:pt x="40" y="58"/>
                    </a:cubicBezTo>
                    <a:cubicBezTo>
                      <a:pt x="39" y="59"/>
                      <a:pt x="38" y="58"/>
                      <a:pt x="37" y="57"/>
                    </a:cubicBezTo>
                    <a:cubicBezTo>
                      <a:pt x="34" y="54"/>
                      <a:pt x="31" y="51"/>
                      <a:pt x="27" y="48"/>
                    </a:cubicBezTo>
                    <a:cubicBezTo>
                      <a:pt x="25" y="46"/>
                      <a:pt x="25" y="44"/>
                      <a:pt x="25" y="41"/>
                    </a:cubicBezTo>
                    <a:cubicBezTo>
                      <a:pt x="25" y="39"/>
                      <a:pt x="24" y="37"/>
                      <a:pt x="24" y="34"/>
                    </a:cubicBezTo>
                    <a:cubicBezTo>
                      <a:pt x="24" y="33"/>
                      <a:pt x="23" y="32"/>
                      <a:pt x="22" y="32"/>
                    </a:cubicBezTo>
                    <a:cubicBezTo>
                      <a:pt x="21" y="32"/>
                      <a:pt x="21" y="33"/>
                      <a:pt x="20" y="34"/>
                    </a:cubicBezTo>
                    <a:cubicBezTo>
                      <a:pt x="20" y="35"/>
                      <a:pt x="20" y="35"/>
                      <a:pt x="20" y="36"/>
                    </a:cubicBezTo>
                    <a:cubicBezTo>
                      <a:pt x="19" y="37"/>
                      <a:pt x="22" y="39"/>
                      <a:pt x="20" y="40"/>
                    </a:cubicBezTo>
                    <a:cubicBezTo>
                      <a:pt x="18" y="41"/>
                      <a:pt x="17" y="38"/>
                      <a:pt x="16" y="37"/>
                    </a:cubicBezTo>
                    <a:cubicBezTo>
                      <a:pt x="11" y="32"/>
                      <a:pt x="10" y="25"/>
                      <a:pt x="9" y="19"/>
                    </a:cubicBezTo>
                    <a:cubicBezTo>
                      <a:pt x="8" y="17"/>
                      <a:pt x="10" y="15"/>
                      <a:pt x="11" y="13"/>
                    </a:cubicBezTo>
                    <a:cubicBezTo>
                      <a:pt x="12" y="10"/>
                      <a:pt x="13" y="8"/>
                      <a:pt x="14" y="5"/>
                    </a:cubicBezTo>
                    <a:cubicBezTo>
                      <a:pt x="14" y="4"/>
                      <a:pt x="14" y="2"/>
                      <a:pt x="13" y="1"/>
                    </a:cubicBezTo>
                    <a:cubicBezTo>
                      <a:pt x="11" y="1"/>
                      <a:pt x="10" y="2"/>
                      <a:pt x="9" y="4"/>
                    </a:cubicBezTo>
                    <a:cubicBezTo>
                      <a:pt x="9" y="5"/>
                      <a:pt x="9" y="6"/>
                      <a:pt x="9" y="7"/>
                    </a:cubicBezTo>
                    <a:cubicBezTo>
                      <a:pt x="8" y="10"/>
                      <a:pt x="6" y="11"/>
                      <a:pt x="4" y="8"/>
                    </a:cubicBezTo>
                    <a:cubicBezTo>
                      <a:pt x="3" y="6"/>
                      <a:pt x="0" y="5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4" y="6"/>
                      <a:pt x="7" y="9"/>
                      <a:pt x="9" y="2"/>
                    </a:cubicBezTo>
                    <a:cubicBezTo>
                      <a:pt x="9" y="1"/>
                      <a:pt x="11" y="0"/>
                      <a:pt x="13" y="0"/>
                    </a:cubicBezTo>
                    <a:cubicBezTo>
                      <a:pt x="15" y="1"/>
                      <a:pt x="16" y="3"/>
                      <a:pt x="15" y="5"/>
                    </a:cubicBezTo>
                    <a:cubicBezTo>
                      <a:pt x="15" y="8"/>
                      <a:pt x="13" y="12"/>
                      <a:pt x="12" y="15"/>
                    </a:cubicBezTo>
                    <a:cubicBezTo>
                      <a:pt x="10" y="22"/>
                      <a:pt x="13" y="28"/>
                      <a:pt x="16" y="34"/>
                    </a:cubicBezTo>
                    <a:cubicBezTo>
                      <a:pt x="17" y="36"/>
                      <a:pt x="18" y="36"/>
                      <a:pt x="19" y="33"/>
                    </a:cubicBezTo>
                    <a:cubicBezTo>
                      <a:pt x="19" y="32"/>
                      <a:pt x="20" y="30"/>
                      <a:pt x="23" y="30"/>
                    </a:cubicBezTo>
                    <a:cubicBezTo>
                      <a:pt x="25" y="30"/>
                      <a:pt x="26" y="32"/>
                      <a:pt x="26" y="34"/>
                    </a:cubicBezTo>
                    <a:cubicBezTo>
                      <a:pt x="27" y="37"/>
                      <a:pt x="27" y="40"/>
                      <a:pt x="28" y="43"/>
                    </a:cubicBezTo>
                    <a:cubicBezTo>
                      <a:pt x="28" y="45"/>
                      <a:pt x="28" y="46"/>
                      <a:pt x="29" y="46"/>
                    </a:cubicBezTo>
                    <a:cubicBezTo>
                      <a:pt x="30" y="47"/>
                      <a:pt x="30" y="50"/>
                      <a:pt x="32" y="48"/>
                    </a:cubicBezTo>
                    <a:cubicBezTo>
                      <a:pt x="34" y="47"/>
                      <a:pt x="31" y="46"/>
                      <a:pt x="31" y="45"/>
                    </a:cubicBezTo>
                    <a:cubicBezTo>
                      <a:pt x="30" y="43"/>
                      <a:pt x="29" y="40"/>
                      <a:pt x="29" y="38"/>
                    </a:cubicBezTo>
                    <a:cubicBezTo>
                      <a:pt x="29" y="33"/>
                      <a:pt x="28" y="28"/>
                      <a:pt x="26" y="23"/>
                    </a:cubicBezTo>
                    <a:cubicBezTo>
                      <a:pt x="26" y="22"/>
                      <a:pt x="25" y="19"/>
                      <a:pt x="27" y="18"/>
                    </a:cubicBezTo>
                    <a:cubicBezTo>
                      <a:pt x="30" y="18"/>
                      <a:pt x="31" y="19"/>
                      <a:pt x="32" y="22"/>
                    </a:cubicBezTo>
                    <a:cubicBezTo>
                      <a:pt x="31" y="22"/>
                      <a:pt x="31" y="21"/>
                      <a:pt x="30" y="21"/>
                    </a:cubicBezTo>
                    <a:close/>
                  </a:path>
                </a:pathLst>
              </a:custGeom>
              <a:solidFill>
                <a:srgbClr val="DEC4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5" name="Freeform 46">
                <a:extLst>
                  <a:ext uri="{FF2B5EF4-FFF2-40B4-BE49-F238E27FC236}">
                    <a16:creationId xmlns:a16="http://schemas.microsoft.com/office/drawing/2014/main" id="{54EED093-B2D6-28AE-69BC-F09F09500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1751"/>
                <a:ext cx="98" cy="89"/>
              </a:xfrm>
              <a:custGeom>
                <a:avLst/>
                <a:gdLst>
                  <a:gd name="T0" fmla="*/ 1 w 63"/>
                  <a:gd name="T1" fmla="*/ 4 h 57"/>
                  <a:gd name="T2" fmla="*/ 11 w 63"/>
                  <a:gd name="T3" fmla="*/ 2 h 57"/>
                  <a:gd name="T4" fmla="*/ 22 w 63"/>
                  <a:gd name="T5" fmla="*/ 2 h 57"/>
                  <a:gd name="T6" fmla="*/ 42 w 63"/>
                  <a:gd name="T7" fmla="*/ 8 h 57"/>
                  <a:gd name="T8" fmla="*/ 56 w 63"/>
                  <a:gd name="T9" fmla="*/ 20 h 57"/>
                  <a:gd name="T10" fmla="*/ 62 w 63"/>
                  <a:gd name="T11" fmla="*/ 31 h 57"/>
                  <a:gd name="T12" fmla="*/ 60 w 63"/>
                  <a:gd name="T13" fmla="*/ 52 h 57"/>
                  <a:gd name="T14" fmla="*/ 59 w 63"/>
                  <a:gd name="T15" fmla="*/ 56 h 57"/>
                  <a:gd name="T16" fmla="*/ 55 w 63"/>
                  <a:gd name="T17" fmla="*/ 53 h 57"/>
                  <a:gd name="T18" fmla="*/ 54 w 63"/>
                  <a:gd name="T19" fmla="*/ 50 h 57"/>
                  <a:gd name="T20" fmla="*/ 58 w 63"/>
                  <a:gd name="T21" fmla="*/ 44 h 57"/>
                  <a:gd name="T22" fmla="*/ 59 w 63"/>
                  <a:gd name="T23" fmla="*/ 33 h 57"/>
                  <a:gd name="T24" fmla="*/ 57 w 63"/>
                  <a:gd name="T25" fmla="*/ 24 h 57"/>
                  <a:gd name="T26" fmla="*/ 28 w 63"/>
                  <a:gd name="T27" fmla="*/ 7 h 57"/>
                  <a:gd name="T28" fmla="*/ 22 w 63"/>
                  <a:gd name="T29" fmla="*/ 6 h 57"/>
                  <a:gd name="T30" fmla="*/ 12 w 63"/>
                  <a:gd name="T31" fmla="*/ 5 h 57"/>
                  <a:gd name="T32" fmla="*/ 4 w 63"/>
                  <a:gd name="T33" fmla="*/ 7 h 57"/>
                  <a:gd name="T34" fmla="*/ 1 w 63"/>
                  <a:gd name="T35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57">
                    <a:moveTo>
                      <a:pt x="1" y="4"/>
                    </a:moveTo>
                    <a:cubicBezTo>
                      <a:pt x="4" y="4"/>
                      <a:pt x="8" y="3"/>
                      <a:pt x="11" y="2"/>
                    </a:cubicBezTo>
                    <a:cubicBezTo>
                      <a:pt x="15" y="0"/>
                      <a:pt x="18" y="0"/>
                      <a:pt x="22" y="2"/>
                    </a:cubicBezTo>
                    <a:cubicBezTo>
                      <a:pt x="28" y="5"/>
                      <a:pt x="35" y="5"/>
                      <a:pt x="42" y="8"/>
                    </a:cubicBezTo>
                    <a:cubicBezTo>
                      <a:pt x="48" y="11"/>
                      <a:pt x="53" y="15"/>
                      <a:pt x="56" y="20"/>
                    </a:cubicBezTo>
                    <a:cubicBezTo>
                      <a:pt x="61" y="22"/>
                      <a:pt x="63" y="26"/>
                      <a:pt x="62" y="31"/>
                    </a:cubicBezTo>
                    <a:cubicBezTo>
                      <a:pt x="61" y="38"/>
                      <a:pt x="61" y="45"/>
                      <a:pt x="60" y="52"/>
                    </a:cubicBezTo>
                    <a:cubicBezTo>
                      <a:pt x="60" y="54"/>
                      <a:pt x="60" y="56"/>
                      <a:pt x="59" y="56"/>
                    </a:cubicBezTo>
                    <a:cubicBezTo>
                      <a:pt x="57" y="57"/>
                      <a:pt x="56" y="54"/>
                      <a:pt x="55" y="53"/>
                    </a:cubicBezTo>
                    <a:cubicBezTo>
                      <a:pt x="54" y="52"/>
                      <a:pt x="54" y="51"/>
                      <a:pt x="54" y="50"/>
                    </a:cubicBezTo>
                    <a:cubicBezTo>
                      <a:pt x="57" y="49"/>
                      <a:pt x="58" y="47"/>
                      <a:pt x="58" y="44"/>
                    </a:cubicBezTo>
                    <a:cubicBezTo>
                      <a:pt x="58" y="40"/>
                      <a:pt x="59" y="37"/>
                      <a:pt x="59" y="33"/>
                    </a:cubicBezTo>
                    <a:cubicBezTo>
                      <a:pt x="60" y="30"/>
                      <a:pt x="59" y="27"/>
                      <a:pt x="57" y="24"/>
                    </a:cubicBezTo>
                    <a:cubicBezTo>
                      <a:pt x="50" y="15"/>
                      <a:pt x="40" y="10"/>
                      <a:pt x="28" y="7"/>
                    </a:cubicBezTo>
                    <a:cubicBezTo>
                      <a:pt x="26" y="7"/>
                      <a:pt x="24" y="7"/>
                      <a:pt x="22" y="6"/>
                    </a:cubicBezTo>
                    <a:cubicBezTo>
                      <a:pt x="19" y="4"/>
                      <a:pt x="15" y="4"/>
                      <a:pt x="12" y="5"/>
                    </a:cubicBezTo>
                    <a:cubicBezTo>
                      <a:pt x="9" y="7"/>
                      <a:pt x="7" y="7"/>
                      <a:pt x="4" y="7"/>
                    </a:cubicBezTo>
                    <a:cubicBezTo>
                      <a:pt x="2" y="7"/>
                      <a:pt x="0" y="6"/>
                      <a:pt x="1" y="4"/>
                    </a:cubicBezTo>
                    <a:close/>
                  </a:path>
                </a:pathLst>
              </a:custGeom>
              <a:solidFill>
                <a:srgbClr val="C29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6" name="Freeform 47">
                <a:extLst>
                  <a:ext uri="{FF2B5EF4-FFF2-40B4-BE49-F238E27FC236}">
                    <a16:creationId xmlns:a16="http://schemas.microsoft.com/office/drawing/2014/main" id="{9BCB6203-DE30-2B2E-32EE-C58493650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1" y="1700"/>
                <a:ext cx="104" cy="72"/>
              </a:xfrm>
              <a:custGeom>
                <a:avLst/>
                <a:gdLst>
                  <a:gd name="T0" fmla="*/ 4 w 66"/>
                  <a:gd name="T1" fmla="*/ 43 h 46"/>
                  <a:gd name="T2" fmla="*/ 0 w 66"/>
                  <a:gd name="T3" fmla="*/ 46 h 46"/>
                  <a:gd name="T4" fmla="*/ 2 w 66"/>
                  <a:gd name="T5" fmla="*/ 37 h 46"/>
                  <a:gd name="T6" fmla="*/ 13 w 66"/>
                  <a:gd name="T7" fmla="*/ 14 h 46"/>
                  <a:gd name="T8" fmla="*/ 21 w 66"/>
                  <a:gd name="T9" fmla="*/ 11 h 46"/>
                  <a:gd name="T10" fmla="*/ 32 w 66"/>
                  <a:gd name="T11" fmla="*/ 11 h 46"/>
                  <a:gd name="T12" fmla="*/ 36 w 66"/>
                  <a:gd name="T13" fmla="*/ 12 h 46"/>
                  <a:gd name="T14" fmla="*/ 44 w 66"/>
                  <a:gd name="T15" fmla="*/ 13 h 46"/>
                  <a:gd name="T16" fmla="*/ 40 w 66"/>
                  <a:gd name="T17" fmla="*/ 9 h 46"/>
                  <a:gd name="T18" fmla="*/ 46 w 66"/>
                  <a:gd name="T19" fmla="*/ 6 h 46"/>
                  <a:gd name="T20" fmla="*/ 65 w 66"/>
                  <a:gd name="T21" fmla="*/ 0 h 46"/>
                  <a:gd name="T22" fmla="*/ 61 w 66"/>
                  <a:gd name="T23" fmla="*/ 5 h 46"/>
                  <a:gd name="T24" fmla="*/ 49 w 66"/>
                  <a:gd name="T25" fmla="*/ 8 h 46"/>
                  <a:gd name="T26" fmla="*/ 45 w 66"/>
                  <a:gd name="T27" fmla="*/ 13 h 46"/>
                  <a:gd name="T28" fmla="*/ 42 w 66"/>
                  <a:gd name="T29" fmla="*/ 16 h 46"/>
                  <a:gd name="T30" fmla="*/ 38 w 66"/>
                  <a:gd name="T31" fmla="*/ 16 h 46"/>
                  <a:gd name="T32" fmla="*/ 21 w 66"/>
                  <a:gd name="T33" fmla="*/ 14 h 46"/>
                  <a:gd name="T34" fmla="*/ 13 w 66"/>
                  <a:gd name="T35" fmla="*/ 18 h 46"/>
                  <a:gd name="T36" fmla="*/ 3 w 66"/>
                  <a:gd name="T37" fmla="*/ 39 h 46"/>
                  <a:gd name="T38" fmla="*/ 4 w 66"/>
                  <a:gd name="T3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6" h="46">
                    <a:moveTo>
                      <a:pt x="4" y="43"/>
                    </a:moveTo>
                    <a:cubicBezTo>
                      <a:pt x="4" y="44"/>
                      <a:pt x="2" y="45"/>
                      <a:pt x="0" y="46"/>
                    </a:cubicBezTo>
                    <a:cubicBezTo>
                      <a:pt x="0" y="43"/>
                      <a:pt x="1" y="40"/>
                      <a:pt x="2" y="37"/>
                    </a:cubicBezTo>
                    <a:cubicBezTo>
                      <a:pt x="4" y="29"/>
                      <a:pt x="9" y="21"/>
                      <a:pt x="13" y="14"/>
                    </a:cubicBezTo>
                    <a:cubicBezTo>
                      <a:pt x="15" y="12"/>
                      <a:pt x="18" y="11"/>
                      <a:pt x="21" y="11"/>
                    </a:cubicBezTo>
                    <a:cubicBezTo>
                      <a:pt x="25" y="11"/>
                      <a:pt x="29" y="11"/>
                      <a:pt x="32" y="11"/>
                    </a:cubicBezTo>
                    <a:cubicBezTo>
                      <a:pt x="34" y="11"/>
                      <a:pt x="35" y="11"/>
                      <a:pt x="36" y="12"/>
                    </a:cubicBezTo>
                    <a:cubicBezTo>
                      <a:pt x="38" y="14"/>
                      <a:pt x="41" y="13"/>
                      <a:pt x="44" y="13"/>
                    </a:cubicBezTo>
                    <a:cubicBezTo>
                      <a:pt x="43" y="10"/>
                      <a:pt x="39" y="11"/>
                      <a:pt x="40" y="9"/>
                    </a:cubicBezTo>
                    <a:cubicBezTo>
                      <a:pt x="41" y="6"/>
                      <a:pt x="44" y="6"/>
                      <a:pt x="46" y="6"/>
                    </a:cubicBezTo>
                    <a:cubicBezTo>
                      <a:pt x="53" y="4"/>
                      <a:pt x="59" y="4"/>
                      <a:pt x="65" y="0"/>
                    </a:cubicBezTo>
                    <a:cubicBezTo>
                      <a:pt x="66" y="5"/>
                      <a:pt x="63" y="5"/>
                      <a:pt x="61" y="5"/>
                    </a:cubicBezTo>
                    <a:cubicBezTo>
                      <a:pt x="57" y="7"/>
                      <a:pt x="53" y="7"/>
                      <a:pt x="49" y="8"/>
                    </a:cubicBezTo>
                    <a:cubicBezTo>
                      <a:pt x="46" y="9"/>
                      <a:pt x="44" y="9"/>
                      <a:pt x="45" y="13"/>
                    </a:cubicBezTo>
                    <a:cubicBezTo>
                      <a:pt x="45" y="15"/>
                      <a:pt x="44" y="16"/>
                      <a:pt x="42" y="16"/>
                    </a:cubicBezTo>
                    <a:cubicBezTo>
                      <a:pt x="41" y="16"/>
                      <a:pt x="39" y="16"/>
                      <a:pt x="38" y="16"/>
                    </a:cubicBezTo>
                    <a:cubicBezTo>
                      <a:pt x="33" y="12"/>
                      <a:pt x="26" y="15"/>
                      <a:pt x="21" y="14"/>
                    </a:cubicBezTo>
                    <a:cubicBezTo>
                      <a:pt x="17" y="14"/>
                      <a:pt x="15" y="15"/>
                      <a:pt x="13" y="18"/>
                    </a:cubicBezTo>
                    <a:cubicBezTo>
                      <a:pt x="10" y="25"/>
                      <a:pt x="6" y="32"/>
                      <a:pt x="3" y="39"/>
                    </a:cubicBezTo>
                    <a:cubicBezTo>
                      <a:pt x="3" y="40"/>
                      <a:pt x="1" y="42"/>
                      <a:pt x="4" y="43"/>
                    </a:cubicBezTo>
                    <a:close/>
                  </a:path>
                </a:pathLst>
              </a:custGeom>
              <a:solidFill>
                <a:srgbClr val="D3B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7" name="Freeform 48">
                <a:extLst>
                  <a:ext uri="{FF2B5EF4-FFF2-40B4-BE49-F238E27FC236}">
                    <a16:creationId xmlns:a16="http://schemas.microsoft.com/office/drawing/2014/main" id="{CC0CD0C6-3067-D158-42DE-94AF38B28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1601"/>
                <a:ext cx="42" cy="89"/>
              </a:xfrm>
              <a:custGeom>
                <a:avLst/>
                <a:gdLst>
                  <a:gd name="T0" fmla="*/ 23 w 27"/>
                  <a:gd name="T1" fmla="*/ 18 h 57"/>
                  <a:gd name="T2" fmla="*/ 23 w 27"/>
                  <a:gd name="T3" fmla="*/ 24 h 57"/>
                  <a:gd name="T4" fmla="*/ 25 w 27"/>
                  <a:gd name="T5" fmla="*/ 45 h 57"/>
                  <a:gd name="T6" fmla="*/ 26 w 27"/>
                  <a:gd name="T7" fmla="*/ 54 h 57"/>
                  <a:gd name="T8" fmla="*/ 23 w 27"/>
                  <a:gd name="T9" fmla="*/ 55 h 57"/>
                  <a:gd name="T10" fmla="*/ 21 w 27"/>
                  <a:gd name="T11" fmla="*/ 42 h 57"/>
                  <a:gd name="T12" fmla="*/ 21 w 27"/>
                  <a:gd name="T13" fmla="*/ 28 h 57"/>
                  <a:gd name="T14" fmla="*/ 12 w 27"/>
                  <a:gd name="T15" fmla="*/ 13 h 57"/>
                  <a:gd name="T16" fmla="*/ 8 w 27"/>
                  <a:gd name="T17" fmla="*/ 15 h 57"/>
                  <a:gd name="T18" fmla="*/ 6 w 27"/>
                  <a:gd name="T19" fmla="*/ 22 h 57"/>
                  <a:gd name="T20" fmla="*/ 6 w 27"/>
                  <a:gd name="T21" fmla="*/ 22 h 57"/>
                  <a:gd name="T22" fmla="*/ 3 w 27"/>
                  <a:gd name="T23" fmla="*/ 14 h 57"/>
                  <a:gd name="T24" fmla="*/ 1 w 27"/>
                  <a:gd name="T25" fmla="*/ 6 h 57"/>
                  <a:gd name="T26" fmla="*/ 1 w 27"/>
                  <a:gd name="T27" fmla="*/ 3 h 57"/>
                  <a:gd name="T28" fmla="*/ 5 w 27"/>
                  <a:gd name="T29" fmla="*/ 2 h 57"/>
                  <a:gd name="T30" fmla="*/ 9 w 27"/>
                  <a:gd name="T31" fmla="*/ 5 h 57"/>
                  <a:gd name="T32" fmla="*/ 13 w 27"/>
                  <a:gd name="T33" fmla="*/ 3 h 57"/>
                  <a:gd name="T34" fmla="*/ 15 w 27"/>
                  <a:gd name="T35" fmla="*/ 0 h 57"/>
                  <a:gd name="T36" fmla="*/ 18 w 27"/>
                  <a:gd name="T37" fmla="*/ 3 h 57"/>
                  <a:gd name="T38" fmla="*/ 23 w 27"/>
                  <a:gd name="T39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57">
                    <a:moveTo>
                      <a:pt x="23" y="18"/>
                    </a:moveTo>
                    <a:cubicBezTo>
                      <a:pt x="24" y="20"/>
                      <a:pt x="23" y="22"/>
                      <a:pt x="23" y="24"/>
                    </a:cubicBezTo>
                    <a:cubicBezTo>
                      <a:pt x="23" y="31"/>
                      <a:pt x="22" y="39"/>
                      <a:pt x="25" y="45"/>
                    </a:cubicBezTo>
                    <a:cubicBezTo>
                      <a:pt x="27" y="48"/>
                      <a:pt x="26" y="51"/>
                      <a:pt x="26" y="54"/>
                    </a:cubicBezTo>
                    <a:cubicBezTo>
                      <a:pt x="27" y="57"/>
                      <a:pt x="24" y="55"/>
                      <a:pt x="23" y="55"/>
                    </a:cubicBezTo>
                    <a:cubicBezTo>
                      <a:pt x="23" y="50"/>
                      <a:pt x="22" y="46"/>
                      <a:pt x="21" y="42"/>
                    </a:cubicBezTo>
                    <a:cubicBezTo>
                      <a:pt x="19" y="38"/>
                      <a:pt x="20" y="33"/>
                      <a:pt x="21" y="28"/>
                    </a:cubicBezTo>
                    <a:cubicBezTo>
                      <a:pt x="21" y="24"/>
                      <a:pt x="16" y="15"/>
                      <a:pt x="12" y="13"/>
                    </a:cubicBezTo>
                    <a:cubicBezTo>
                      <a:pt x="10" y="12"/>
                      <a:pt x="9" y="13"/>
                      <a:pt x="8" y="15"/>
                    </a:cubicBezTo>
                    <a:cubicBezTo>
                      <a:pt x="7" y="18"/>
                      <a:pt x="8" y="20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3" y="20"/>
                      <a:pt x="3" y="17"/>
                      <a:pt x="3" y="14"/>
                    </a:cubicBezTo>
                    <a:cubicBezTo>
                      <a:pt x="4" y="11"/>
                      <a:pt x="6" y="8"/>
                      <a:pt x="1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2" y="2"/>
                      <a:pt x="3" y="1"/>
                      <a:pt x="5" y="2"/>
                    </a:cubicBezTo>
                    <a:cubicBezTo>
                      <a:pt x="6" y="2"/>
                      <a:pt x="8" y="4"/>
                      <a:pt x="9" y="5"/>
                    </a:cubicBezTo>
                    <a:cubicBezTo>
                      <a:pt x="12" y="7"/>
                      <a:pt x="12" y="7"/>
                      <a:pt x="13" y="3"/>
                    </a:cubicBezTo>
                    <a:cubicBezTo>
                      <a:pt x="14" y="2"/>
                      <a:pt x="13" y="0"/>
                      <a:pt x="15" y="0"/>
                    </a:cubicBezTo>
                    <a:cubicBezTo>
                      <a:pt x="17" y="0"/>
                      <a:pt x="18" y="2"/>
                      <a:pt x="18" y="3"/>
                    </a:cubicBezTo>
                    <a:cubicBezTo>
                      <a:pt x="16" y="9"/>
                      <a:pt x="21" y="13"/>
                      <a:pt x="23" y="18"/>
                    </a:cubicBezTo>
                    <a:close/>
                  </a:path>
                </a:pathLst>
              </a:custGeom>
              <a:solidFill>
                <a:srgbClr val="DA9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8" name="Freeform 49">
                <a:extLst>
                  <a:ext uri="{FF2B5EF4-FFF2-40B4-BE49-F238E27FC236}">
                    <a16:creationId xmlns:a16="http://schemas.microsoft.com/office/drawing/2014/main" id="{BEB083F2-1A5C-87A6-8D85-FCA21BA71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1789"/>
                <a:ext cx="27" cy="117"/>
              </a:xfrm>
              <a:custGeom>
                <a:avLst/>
                <a:gdLst>
                  <a:gd name="T0" fmla="*/ 13 w 17"/>
                  <a:gd name="T1" fmla="*/ 0 h 75"/>
                  <a:gd name="T2" fmla="*/ 16 w 17"/>
                  <a:gd name="T3" fmla="*/ 8 h 75"/>
                  <a:gd name="T4" fmla="*/ 14 w 17"/>
                  <a:gd name="T5" fmla="*/ 24 h 75"/>
                  <a:gd name="T6" fmla="*/ 10 w 17"/>
                  <a:gd name="T7" fmla="*/ 25 h 75"/>
                  <a:gd name="T8" fmla="*/ 6 w 17"/>
                  <a:gd name="T9" fmla="*/ 21 h 75"/>
                  <a:gd name="T10" fmla="*/ 4 w 17"/>
                  <a:gd name="T11" fmla="*/ 20 h 75"/>
                  <a:gd name="T12" fmla="*/ 3 w 17"/>
                  <a:gd name="T13" fmla="*/ 23 h 75"/>
                  <a:gd name="T14" fmla="*/ 12 w 17"/>
                  <a:gd name="T15" fmla="*/ 34 h 75"/>
                  <a:gd name="T16" fmla="*/ 17 w 17"/>
                  <a:gd name="T17" fmla="*/ 44 h 75"/>
                  <a:gd name="T18" fmla="*/ 15 w 17"/>
                  <a:gd name="T19" fmla="*/ 72 h 75"/>
                  <a:gd name="T20" fmla="*/ 12 w 17"/>
                  <a:gd name="T21" fmla="*/ 75 h 75"/>
                  <a:gd name="T22" fmla="*/ 5 w 17"/>
                  <a:gd name="T23" fmla="*/ 61 h 75"/>
                  <a:gd name="T24" fmla="*/ 3 w 17"/>
                  <a:gd name="T25" fmla="*/ 56 h 75"/>
                  <a:gd name="T26" fmla="*/ 5 w 17"/>
                  <a:gd name="T27" fmla="*/ 50 h 75"/>
                  <a:gd name="T28" fmla="*/ 8 w 17"/>
                  <a:gd name="T29" fmla="*/ 68 h 75"/>
                  <a:gd name="T30" fmla="*/ 11 w 17"/>
                  <a:gd name="T31" fmla="*/ 70 h 75"/>
                  <a:gd name="T32" fmla="*/ 12 w 17"/>
                  <a:gd name="T33" fmla="*/ 67 h 75"/>
                  <a:gd name="T34" fmla="*/ 13 w 17"/>
                  <a:gd name="T35" fmla="*/ 41 h 75"/>
                  <a:gd name="T36" fmla="*/ 10 w 17"/>
                  <a:gd name="T37" fmla="*/ 35 h 75"/>
                  <a:gd name="T38" fmla="*/ 2 w 17"/>
                  <a:gd name="T39" fmla="*/ 25 h 75"/>
                  <a:gd name="T40" fmla="*/ 0 w 17"/>
                  <a:gd name="T41" fmla="*/ 21 h 75"/>
                  <a:gd name="T42" fmla="*/ 2 w 17"/>
                  <a:gd name="T43" fmla="*/ 16 h 75"/>
                  <a:gd name="T44" fmla="*/ 7 w 17"/>
                  <a:gd name="T45" fmla="*/ 17 h 75"/>
                  <a:gd name="T46" fmla="*/ 11 w 17"/>
                  <a:gd name="T47" fmla="*/ 22 h 75"/>
                  <a:gd name="T48" fmla="*/ 13 w 17"/>
                  <a:gd name="T49" fmla="*/ 22 h 75"/>
                  <a:gd name="T50" fmla="*/ 13 w 17"/>
                  <a:gd name="T5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75">
                    <a:moveTo>
                      <a:pt x="13" y="0"/>
                    </a:moveTo>
                    <a:cubicBezTo>
                      <a:pt x="16" y="2"/>
                      <a:pt x="16" y="5"/>
                      <a:pt x="16" y="8"/>
                    </a:cubicBezTo>
                    <a:cubicBezTo>
                      <a:pt x="15" y="13"/>
                      <a:pt x="15" y="19"/>
                      <a:pt x="14" y="24"/>
                    </a:cubicBezTo>
                    <a:cubicBezTo>
                      <a:pt x="14" y="27"/>
                      <a:pt x="13" y="27"/>
                      <a:pt x="10" y="25"/>
                    </a:cubicBezTo>
                    <a:cubicBezTo>
                      <a:pt x="8" y="25"/>
                      <a:pt x="8" y="22"/>
                      <a:pt x="6" y="21"/>
                    </a:cubicBezTo>
                    <a:cubicBezTo>
                      <a:pt x="5" y="20"/>
                      <a:pt x="5" y="19"/>
                      <a:pt x="4" y="20"/>
                    </a:cubicBezTo>
                    <a:cubicBezTo>
                      <a:pt x="2" y="21"/>
                      <a:pt x="3" y="22"/>
                      <a:pt x="3" y="23"/>
                    </a:cubicBezTo>
                    <a:cubicBezTo>
                      <a:pt x="6" y="27"/>
                      <a:pt x="9" y="31"/>
                      <a:pt x="12" y="34"/>
                    </a:cubicBezTo>
                    <a:cubicBezTo>
                      <a:pt x="15" y="37"/>
                      <a:pt x="16" y="40"/>
                      <a:pt x="17" y="44"/>
                    </a:cubicBezTo>
                    <a:cubicBezTo>
                      <a:pt x="17" y="53"/>
                      <a:pt x="17" y="63"/>
                      <a:pt x="15" y="72"/>
                    </a:cubicBezTo>
                    <a:cubicBezTo>
                      <a:pt x="14" y="73"/>
                      <a:pt x="14" y="75"/>
                      <a:pt x="12" y="75"/>
                    </a:cubicBezTo>
                    <a:cubicBezTo>
                      <a:pt x="9" y="71"/>
                      <a:pt x="4" y="67"/>
                      <a:pt x="5" y="61"/>
                    </a:cubicBezTo>
                    <a:cubicBezTo>
                      <a:pt x="5" y="59"/>
                      <a:pt x="3" y="58"/>
                      <a:pt x="3" y="56"/>
                    </a:cubicBezTo>
                    <a:cubicBezTo>
                      <a:pt x="3" y="54"/>
                      <a:pt x="3" y="52"/>
                      <a:pt x="5" y="50"/>
                    </a:cubicBezTo>
                    <a:cubicBezTo>
                      <a:pt x="5" y="56"/>
                      <a:pt x="7" y="62"/>
                      <a:pt x="8" y="68"/>
                    </a:cubicBezTo>
                    <a:cubicBezTo>
                      <a:pt x="9" y="69"/>
                      <a:pt x="9" y="70"/>
                      <a:pt x="11" y="70"/>
                    </a:cubicBezTo>
                    <a:cubicBezTo>
                      <a:pt x="12" y="70"/>
                      <a:pt x="12" y="68"/>
                      <a:pt x="12" y="67"/>
                    </a:cubicBezTo>
                    <a:cubicBezTo>
                      <a:pt x="14" y="58"/>
                      <a:pt x="13" y="50"/>
                      <a:pt x="13" y="41"/>
                    </a:cubicBezTo>
                    <a:cubicBezTo>
                      <a:pt x="13" y="39"/>
                      <a:pt x="11" y="37"/>
                      <a:pt x="10" y="35"/>
                    </a:cubicBezTo>
                    <a:cubicBezTo>
                      <a:pt x="7" y="32"/>
                      <a:pt x="4" y="29"/>
                      <a:pt x="2" y="25"/>
                    </a:cubicBezTo>
                    <a:cubicBezTo>
                      <a:pt x="1" y="24"/>
                      <a:pt x="0" y="22"/>
                      <a:pt x="0" y="21"/>
                    </a:cubicBezTo>
                    <a:cubicBezTo>
                      <a:pt x="0" y="19"/>
                      <a:pt x="0" y="17"/>
                      <a:pt x="2" y="16"/>
                    </a:cubicBezTo>
                    <a:cubicBezTo>
                      <a:pt x="4" y="15"/>
                      <a:pt x="6" y="16"/>
                      <a:pt x="7" y="17"/>
                    </a:cubicBezTo>
                    <a:cubicBezTo>
                      <a:pt x="8" y="19"/>
                      <a:pt x="10" y="21"/>
                      <a:pt x="11" y="22"/>
                    </a:cubicBezTo>
                    <a:cubicBezTo>
                      <a:pt x="12" y="24"/>
                      <a:pt x="13" y="24"/>
                      <a:pt x="13" y="22"/>
                    </a:cubicBezTo>
                    <a:cubicBezTo>
                      <a:pt x="13" y="15"/>
                      <a:pt x="16" y="8"/>
                      <a:pt x="13" y="0"/>
                    </a:cubicBezTo>
                    <a:close/>
                  </a:path>
                </a:pathLst>
              </a:custGeom>
              <a:solidFill>
                <a:srgbClr val="D1A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9" name="Freeform 50">
                <a:extLst>
                  <a:ext uri="{FF2B5EF4-FFF2-40B4-BE49-F238E27FC236}">
                    <a16:creationId xmlns:a16="http://schemas.microsoft.com/office/drawing/2014/main" id="{046A0B14-F849-58E1-7368-A3EF3D65C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2062"/>
                <a:ext cx="80" cy="33"/>
              </a:xfrm>
              <a:custGeom>
                <a:avLst/>
                <a:gdLst>
                  <a:gd name="T0" fmla="*/ 51 w 51"/>
                  <a:gd name="T1" fmla="*/ 3 h 21"/>
                  <a:gd name="T2" fmla="*/ 40 w 51"/>
                  <a:gd name="T3" fmla="*/ 12 h 21"/>
                  <a:gd name="T4" fmla="*/ 30 w 51"/>
                  <a:gd name="T5" fmla="*/ 16 h 21"/>
                  <a:gd name="T6" fmla="*/ 25 w 51"/>
                  <a:gd name="T7" fmla="*/ 9 h 21"/>
                  <a:gd name="T8" fmla="*/ 23 w 51"/>
                  <a:gd name="T9" fmla="*/ 12 h 21"/>
                  <a:gd name="T10" fmla="*/ 2 w 51"/>
                  <a:gd name="T11" fmla="*/ 14 h 21"/>
                  <a:gd name="T12" fmla="*/ 0 w 51"/>
                  <a:gd name="T13" fmla="*/ 12 h 21"/>
                  <a:gd name="T14" fmla="*/ 3 w 51"/>
                  <a:gd name="T15" fmla="*/ 11 h 21"/>
                  <a:gd name="T16" fmla="*/ 12 w 51"/>
                  <a:gd name="T17" fmla="*/ 16 h 21"/>
                  <a:gd name="T18" fmla="*/ 11 w 51"/>
                  <a:gd name="T19" fmla="*/ 14 h 21"/>
                  <a:gd name="T20" fmla="*/ 10 w 51"/>
                  <a:gd name="T21" fmla="*/ 11 h 21"/>
                  <a:gd name="T22" fmla="*/ 13 w 51"/>
                  <a:gd name="T23" fmla="*/ 9 h 21"/>
                  <a:gd name="T24" fmla="*/ 17 w 51"/>
                  <a:gd name="T25" fmla="*/ 8 h 21"/>
                  <a:gd name="T26" fmla="*/ 15 w 51"/>
                  <a:gd name="T27" fmla="*/ 10 h 21"/>
                  <a:gd name="T28" fmla="*/ 14 w 51"/>
                  <a:gd name="T29" fmla="*/ 14 h 21"/>
                  <a:gd name="T30" fmla="*/ 19 w 51"/>
                  <a:gd name="T31" fmla="*/ 14 h 21"/>
                  <a:gd name="T32" fmla="*/ 24 w 51"/>
                  <a:gd name="T33" fmla="*/ 9 h 21"/>
                  <a:gd name="T34" fmla="*/ 33 w 51"/>
                  <a:gd name="T35" fmla="*/ 2 h 21"/>
                  <a:gd name="T36" fmla="*/ 35 w 51"/>
                  <a:gd name="T37" fmla="*/ 1 h 21"/>
                  <a:gd name="T38" fmla="*/ 36 w 51"/>
                  <a:gd name="T39" fmla="*/ 4 h 21"/>
                  <a:gd name="T40" fmla="*/ 31 w 51"/>
                  <a:gd name="T41" fmla="*/ 8 h 21"/>
                  <a:gd name="T42" fmla="*/ 29 w 51"/>
                  <a:gd name="T43" fmla="*/ 13 h 21"/>
                  <a:gd name="T44" fmla="*/ 34 w 51"/>
                  <a:gd name="T45" fmla="*/ 14 h 21"/>
                  <a:gd name="T46" fmla="*/ 45 w 51"/>
                  <a:gd name="T47" fmla="*/ 5 h 21"/>
                  <a:gd name="T48" fmla="*/ 51 w 51"/>
                  <a:gd name="T4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" h="21">
                    <a:moveTo>
                      <a:pt x="51" y="3"/>
                    </a:moveTo>
                    <a:cubicBezTo>
                      <a:pt x="46" y="4"/>
                      <a:pt x="43" y="9"/>
                      <a:pt x="40" y="12"/>
                    </a:cubicBezTo>
                    <a:cubicBezTo>
                      <a:pt x="37" y="14"/>
                      <a:pt x="34" y="16"/>
                      <a:pt x="30" y="16"/>
                    </a:cubicBezTo>
                    <a:cubicBezTo>
                      <a:pt x="25" y="16"/>
                      <a:pt x="25" y="14"/>
                      <a:pt x="25" y="9"/>
                    </a:cubicBezTo>
                    <a:cubicBezTo>
                      <a:pt x="25" y="10"/>
                      <a:pt x="23" y="11"/>
                      <a:pt x="23" y="12"/>
                    </a:cubicBezTo>
                    <a:cubicBezTo>
                      <a:pt x="19" y="19"/>
                      <a:pt x="7" y="21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1" y="11"/>
                      <a:pt x="2" y="11"/>
                      <a:pt x="3" y="11"/>
                    </a:cubicBezTo>
                    <a:cubicBezTo>
                      <a:pt x="7" y="11"/>
                      <a:pt x="9" y="14"/>
                      <a:pt x="12" y="16"/>
                    </a:cubicBezTo>
                    <a:cubicBezTo>
                      <a:pt x="13" y="15"/>
                      <a:pt x="12" y="14"/>
                      <a:pt x="11" y="14"/>
                    </a:cubicBezTo>
                    <a:cubicBezTo>
                      <a:pt x="10" y="13"/>
                      <a:pt x="9" y="12"/>
                      <a:pt x="10" y="11"/>
                    </a:cubicBezTo>
                    <a:cubicBezTo>
                      <a:pt x="10" y="9"/>
                      <a:pt x="12" y="9"/>
                      <a:pt x="13" y="9"/>
                    </a:cubicBezTo>
                    <a:cubicBezTo>
                      <a:pt x="14" y="9"/>
                      <a:pt x="16" y="9"/>
                      <a:pt x="17" y="8"/>
                    </a:cubicBezTo>
                    <a:cubicBezTo>
                      <a:pt x="16" y="9"/>
                      <a:pt x="16" y="10"/>
                      <a:pt x="15" y="10"/>
                    </a:cubicBezTo>
                    <a:cubicBezTo>
                      <a:pt x="14" y="11"/>
                      <a:pt x="13" y="12"/>
                      <a:pt x="14" y="14"/>
                    </a:cubicBezTo>
                    <a:cubicBezTo>
                      <a:pt x="15" y="16"/>
                      <a:pt x="17" y="16"/>
                      <a:pt x="19" y="14"/>
                    </a:cubicBezTo>
                    <a:cubicBezTo>
                      <a:pt x="21" y="13"/>
                      <a:pt x="23" y="11"/>
                      <a:pt x="24" y="9"/>
                    </a:cubicBezTo>
                    <a:cubicBezTo>
                      <a:pt x="26" y="5"/>
                      <a:pt x="30" y="4"/>
                      <a:pt x="33" y="2"/>
                    </a:cubicBezTo>
                    <a:cubicBezTo>
                      <a:pt x="34" y="1"/>
                      <a:pt x="35" y="0"/>
                      <a:pt x="35" y="1"/>
                    </a:cubicBezTo>
                    <a:cubicBezTo>
                      <a:pt x="36" y="2"/>
                      <a:pt x="36" y="3"/>
                      <a:pt x="36" y="4"/>
                    </a:cubicBezTo>
                    <a:cubicBezTo>
                      <a:pt x="34" y="6"/>
                      <a:pt x="33" y="7"/>
                      <a:pt x="31" y="8"/>
                    </a:cubicBezTo>
                    <a:cubicBezTo>
                      <a:pt x="30" y="9"/>
                      <a:pt x="28" y="11"/>
                      <a:pt x="29" y="13"/>
                    </a:cubicBezTo>
                    <a:cubicBezTo>
                      <a:pt x="31" y="15"/>
                      <a:pt x="33" y="14"/>
                      <a:pt x="34" y="14"/>
                    </a:cubicBezTo>
                    <a:cubicBezTo>
                      <a:pt x="39" y="12"/>
                      <a:pt x="41" y="7"/>
                      <a:pt x="45" y="5"/>
                    </a:cubicBezTo>
                    <a:cubicBezTo>
                      <a:pt x="47" y="3"/>
                      <a:pt x="48" y="1"/>
                      <a:pt x="51" y="3"/>
                    </a:cubicBezTo>
                    <a:close/>
                  </a:path>
                </a:pathLst>
              </a:custGeom>
              <a:solidFill>
                <a:srgbClr val="D7B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0" name="Freeform 51">
                <a:extLst>
                  <a:ext uri="{FF2B5EF4-FFF2-40B4-BE49-F238E27FC236}">
                    <a16:creationId xmlns:a16="http://schemas.microsoft.com/office/drawing/2014/main" id="{2F0910E9-BB9E-7DE4-8C3D-0EE4D1C25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1587"/>
                <a:ext cx="52" cy="49"/>
              </a:xfrm>
              <a:custGeom>
                <a:avLst/>
                <a:gdLst>
                  <a:gd name="T0" fmla="*/ 31 w 33"/>
                  <a:gd name="T1" fmla="*/ 27 h 31"/>
                  <a:gd name="T2" fmla="*/ 25 w 33"/>
                  <a:gd name="T3" fmla="*/ 14 h 31"/>
                  <a:gd name="T4" fmla="*/ 25 w 33"/>
                  <a:gd name="T5" fmla="*/ 11 h 31"/>
                  <a:gd name="T6" fmla="*/ 23 w 33"/>
                  <a:gd name="T7" fmla="*/ 10 h 31"/>
                  <a:gd name="T8" fmla="*/ 22 w 33"/>
                  <a:gd name="T9" fmla="*/ 12 h 31"/>
                  <a:gd name="T10" fmla="*/ 22 w 33"/>
                  <a:gd name="T11" fmla="*/ 13 h 31"/>
                  <a:gd name="T12" fmla="*/ 21 w 33"/>
                  <a:gd name="T13" fmla="*/ 17 h 31"/>
                  <a:gd name="T14" fmla="*/ 17 w 33"/>
                  <a:gd name="T15" fmla="*/ 15 h 31"/>
                  <a:gd name="T16" fmla="*/ 12 w 33"/>
                  <a:gd name="T17" fmla="*/ 12 h 31"/>
                  <a:gd name="T18" fmla="*/ 10 w 33"/>
                  <a:gd name="T19" fmla="*/ 12 h 31"/>
                  <a:gd name="T20" fmla="*/ 11 w 33"/>
                  <a:gd name="T21" fmla="*/ 15 h 31"/>
                  <a:gd name="T22" fmla="*/ 13 w 33"/>
                  <a:gd name="T23" fmla="*/ 20 h 31"/>
                  <a:gd name="T24" fmla="*/ 14 w 33"/>
                  <a:gd name="T25" fmla="*/ 31 h 31"/>
                  <a:gd name="T26" fmla="*/ 10 w 33"/>
                  <a:gd name="T27" fmla="*/ 24 h 31"/>
                  <a:gd name="T28" fmla="*/ 8 w 33"/>
                  <a:gd name="T29" fmla="*/ 15 h 31"/>
                  <a:gd name="T30" fmla="*/ 8 w 33"/>
                  <a:gd name="T31" fmla="*/ 12 h 31"/>
                  <a:gd name="T32" fmla="*/ 14 w 33"/>
                  <a:gd name="T33" fmla="*/ 10 h 31"/>
                  <a:gd name="T34" fmla="*/ 15 w 33"/>
                  <a:gd name="T35" fmla="*/ 11 h 31"/>
                  <a:gd name="T36" fmla="*/ 20 w 33"/>
                  <a:gd name="T37" fmla="*/ 12 h 31"/>
                  <a:gd name="T38" fmla="*/ 20 w 33"/>
                  <a:gd name="T39" fmla="*/ 5 h 31"/>
                  <a:gd name="T40" fmla="*/ 10 w 33"/>
                  <a:gd name="T41" fmla="*/ 2 h 31"/>
                  <a:gd name="T42" fmla="*/ 0 w 33"/>
                  <a:gd name="T43" fmla="*/ 1 h 31"/>
                  <a:gd name="T44" fmla="*/ 15 w 33"/>
                  <a:gd name="T45" fmla="*/ 0 h 31"/>
                  <a:gd name="T46" fmla="*/ 19 w 33"/>
                  <a:gd name="T47" fmla="*/ 2 h 31"/>
                  <a:gd name="T48" fmla="*/ 29 w 33"/>
                  <a:gd name="T49" fmla="*/ 10 h 31"/>
                  <a:gd name="T50" fmla="*/ 31 w 33"/>
                  <a:gd name="T51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" h="31">
                    <a:moveTo>
                      <a:pt x="31" y="27"/>
                    </a:moveTo>
                    <a:cubicBezTo>
                      <a:pt x="27" y="23"/>
                      <a:pt x="24" y="20"/>
                      <a:pt x="25" y="14"/>
                    </a:cubicBezTo>
                    <a:cubicBezTo>
                      <a:pt x="25" y="13"/>
                      <a:pt x="25" y="12"/>
                      <a:pt x="25" y="11"/>
                    </a:cubicBezTo>
                    <a:cubicBezTo>
                      <a:pt x="24" y="11"/>
                      <a:pt x="24" y="10"/>
                      <a:pt x="23" y="10"/>
                    </a:cubicBezTo>
                    <a:cubicBezTo>
                      <a:pt x="22" y="10"/>
                      <a:pt x="22" y="11"/>
                      <a:pt x="22" y="12"/>
                    </a:cubicBezTo>
                    <a:cubicBezTo>
                      <a:pt x="22" y="12"/>
                      <a:pt x="22" y="13"/>
                      <a:pt x="22" y="13"/>
                    </a:cubicBezTo>
                    <a:cubicBezTo>
                      <a:pt x="22" y="14"/>
                      <a:pt x="22" y="16"/>
                      <a:pt x="21" y="17"/>
                    </a:cubicBezTo>
                    <a:cubicBezTo>
                      <a:pt x="19" y="18"/>
                      <a:pt x="18" y="16"/>
                      <a:pt x="17" y="15"/>
                    </a:cubicBezTo>
                    <a:cubicBezTo>
                      <a:pt x="15" y="14"/>
                      <a:pt x="14" y="12"/>
                      <a:pt x="12" y="12"/>
                    </a:cubicBezTo>
                    <a:cubicBezTo>
                      <a:pt x="11" y="11"/>
                      <a:pt x="10" y="11"/>
                      <a:pt x="10" y="12"/>
                    </a:cubicBezTo>
                    <a:cubicBezTo>
                      <a:pt x="9" y="14"/>
                      <a:pt x="10" y="14"/>
                      <a:pt x="11" y="15"/>
                    </a:cubicBezTo>
                    <a:cubicBezTo>
                      <a:pt x="14" y="16"/>
                      <a:pt x="14" y="18"/>
                      <a:pt x="13" y="20"/>
                    </a:cubicBezTo>
                    <a:cubicBezTo>
                      <a:pt x="12" y="24"/>
                      <a:pt x="11" y="27"/>
                      <a:pt x="14" y="31"/>
                    </a:cubicBezTo>
                    <a:cubicBezTo>
                      <a:pt x="9" y="30"/>
                      <a:pt x="10" y="27"/>
                      <a:pt x="10" y="24"/>
                    </a:cubicBezTo>
                    <a:cubicBezTo>
                      <a:pt x="11" y="21"/>
                      <a:pt x="11" y="18"/>
                      <a:pt x="8" y="15"/>
                    </a:cubicBezTo>
                    <a:cubicBezTo>
                      <a:pt x="7" y="14"/>
                      <a:pt x="7" y="13"/>
                      <a:pt x="8" y="12"/>
                    </a:cubicBezTo>
                    <a:cubicBezTo>
                      <a:pt x="10" y="10"/>
                      <a:pt x="12" y="9"/>
                      <a:pt x="14" y="10"/>
                    </a:cubicBezTo>
                    <a:cubicBezTo>
                      <a:pt x="14" y="10"/>
                      <a:pt x="15" y="11"/>
                      <a:pt x="15" y="11"/>
                    </a:cubicBezTo>
                    <a:cubicBezTo>
                      <a:pt x="17" y="12"/>
                      <a:pt x="18" y="15"/>
                      <a:pt x="20" y="12"/>
                    </a:cubicBezTo>
                    <a:cubicBezTo>
                      <a:pt x="21" y="10"/>
                      <a:pt x="23" y="7"/>
                      <a:pt x="20" y="5"/>
                    </a:cubicBezTo>
                    <a:cubicBezTo>
                      <a:pt x="17" y="3"/>
                      <a:pt x="14" y="1"/>
                      <a:pt x="10" y="2"/>
                    </a:cubicBezTo>
                    <a:cubicBezTo>
                      <a:pt x="7" y="2"/>
                      <a:pt x="4" y="3"/>
                      <a:pt x="0" y="1"/>
                    </a:cubicBezTo>
                    <a:cubicBezTo>
                      <a:pt x="5" y="1"/>
                      <a:pt x="10" y="1"/>
                      <a:pt x="15" y="0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22" y="5"/>
                      <a:pt x="25" y="7"/>
                      <a:pt x="29" y="10"/>
                    </a:cubicBezTo>
                    <a:cubicBezTo>
                      <a:pt x="31" y="15"/>
                      <a:pt x="33" y="21"/>
                      <a:pt x="31" y="27"/>
                    </a:cubicBezTo>
                    <a:close/>
                  </a:path>
                </a:pathLst>
              </a:custGeom>
              <a:solidFill>
                <a:srgbClr val="DEC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1" name="Freeform 52">
                <a:extLst>
                  <a:ext uri="{FF2B5EF4-FFF2-40B4-BE49-F238E27FC236}">
                    <a16:creationId xmlns:a16="http://schemas.microsoft.com/office/drawing/2014/main" id="{8A923244-7A35-449B-1689-397413641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1561"/>
                <a:ext cx="58" cy="145"/>
              </a:xfrm>
              <a:custGeom>
                <a:avLst/>
                <a:gdLst>
                  <a:gd name="T0" fmla="*/ 28 w 37"/>
                  <a:gd name="T1" fmla="*/ 82 h 93"/>
                  <a:gd name="T2" fmla="*/ 32 w 37"/>
                  <a:gd name="T3" fmla="*/ 86 h 93"/>
                  <a:gd name="T4" fmla="*/ 37 w 37"/>
                  <a:gd name="T5" fmla="*/ 86 h 93"/>
                  <a:gd name="T6" fmla="*/ 35 w 37"/>
                  <a:gd name="T7" fmla="*/ 93 h 93"/>
                  <a:gd name="T8" fmla="*/ 9 w 37"/>
                  <a:gd name="T9" fmla="*/ 67 h 93"/>
                  <a:gd name="T10" fmla="*/ 6 w 37"/>
                  <a:gd name="T11" fmla="*/ 60 h 93"/>
                  <a:gd name="T12" fmla="*/ 3 w 37"/>
                  <a:gd name="T13" fmla="*/ 39 h 93"/>
                  <a:gd name="T14" fmla="*/ 2 w 37"/>
                  <a:gd name="T15" fmla="*/ 18 h 93"/>
                  <a:gd name="T16" fmla="*/ 3 w 37"/>
                  <a:gd name="T17" fmla="*/ 17 h 93"/>
                  <a:gd name="T18" fmla="*/ 8 w 37"/>
                  <a:gd name="T19" fmla="*/ 4 h 93"/>
                  <a:gd name="T20" fmla="*/ 11 w 37"/>
                  <a:gd name="T21" fmla="*/ 0 h 93"/>
                  <a:gd name="T22" fmla="*/ 11 w 37"/>
                  <a:gd name="T23" fmla="*/ 5 h 93"/>
                  <a:gd name="T24" fmla="*/ 4 w 37"/>
                  <a:gd name="T25" fmla="*/ 22 h 93"/>
                  <a:gd name="T26" fmla="*/ 6 w 37"/>
                  <a:gd name="T27" fmla="*/ 42 h 93"/>
                  <a:gd name="T28" fmla="*/ 8 w 37"/>
                  <a:gd name="T29" fmla="*/ 54 h 93"/>
                  <a:gd name="T30" fmla="*/ 17 w 37"/>
                  <a:gd name="T31" fmla="*/ 72 h 93"/>
                  <a:gd name="T32" fmla="*/ 28 w 37"/>
                  <a:gd name="T33" fmla="*/ 8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93">
                    <a:moveTo>
                      <a:pt x="28" y="82"/>
                    </a:moveTo>
                    <a:cubicBezTo>
                      <a:pt x="29" y="84"/>
                      <a:pt x="31" y="85"/>
                      <a:pt x="32" y="86"/>
                    </a:cubicBezTo>
                    <a:cubicBezTo>
                      <a:pt x="34" y="89"/>
                      <a:pt x="35" y="88"/>
                      <a:pt x="37" y="86"/>
                    </a:cubicBezTo>
                    <a:cubicBezTo>
                      <a:pt x="37" y="88"/>
                      <a:pt x="36" y="90"/>
                      <a:pt x="35" y="93"/>
                    </a:cubicBezTo>
                    <a:cubicBezTo>
                      <a:pt x="29" y="82"/>
                      <a:pt x="17" y="76"/>
                      <a:pt x="9" y="67"/>
                    </a:cubicBezTo>
                    <a:cubicBezTo>
                      <a:pt x="7" y="65"/>
                      <a:pt x="6" y="63"/>
                      <a:pt x="6" y="60"/>
                    </a:cubicBezTo>
                    <a:cubicBezTo>
                      <a:pt x="7" y="53"/>
                      <a:pt x="6" y="46"/>
                      <a:pt x="3" y="39"/>
                    </a:cubicBezTo>
                    <a:cubicBezTo>
                      <a:pt x="0" y="32"/>
                      <a:pt x="2" y="25"/>
                      <a:pt x="2" y="18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1" y="11"/>
                      <a:pt x="5" y="8"/>
                      <a:pt x="8" y="4"/>
                    </a:cubicBezTo>
                    <a:cubicBezTo>
                      <a:pt x="10" y="3"/>
                      <a:pt x="11" y="2"/>
                      <a:pt x="11" y="0"/>
                    </a:cubicBezTo>
                    <a:cubicBezTo>
                      <a:pt x="13" y="1"/>
                      <a:pt x="13" y="4"/>
                      <a:pt x="11" y="5"/>
                    </a:cubicBezTo>
                    <a:cubicBezTo>
                      <a:pt x="4" y="9"/>
                      <a:pt x="5" y="16"/>
                      <a:pt x="4" y="22"/>
                    </a:cubicBezTo>
                    <a:cubicBezTo>
                      <a:pt x="2" y="29"/>
                      <a:pt x="4" y="36"/>
                      <a:pt x="6" y="42"/>
                    </a:cubicBezTo>
                    <a:cubicBezTo>
                      <a:pt x="7" y="46"/>
                      <a:pt x="9" y="50"/>
                      <a:pt x="8" y="54"/>
                    </a:cubicBezTo>
                    <a:cubicBezTo>
                      <a:pt x="6" y="63"/>
                      <a:pt x="12" y="67"/>
                      <a:pt x="17" y="72"/>
                    </a:cubicBezTo>
                    <a:cubicBezTo>
                      <a:pt x="21" y="75"/>
                      <a:pt x="25" y="78"/>
                      <a:pt x="28" y="82"/>
                    </a:cubicBezTo>
                    <a:close/>
                  </a:path>
                </a:pathLst>
              </a:custGeom>
              <a:solidFill>
                <a:srgbClr val="D7B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2" name="Freeform 53">
                <a:extLst>
                  <a:ext uri="{FF2B5EF4-FFF2-40B4-BE49-F238E27FC236}">
                    <a16:creationId xmlns:a16="http://schemas.microsoft.com/office/drawing/2014/main" id="{819FE7A7-5C04-78DF-400A-F70C1EB40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1836"/>
                <a:ext cx="98" cy="39"/>
              </a:xfrm>
              <a:custGeom>
                <a:avLst/>
                <a:gdLst>
                  <a:gd name="T0" fmla="*/ 63 w 63"/>
                  <a:gd name="T1" fmla="*/ 25 h 25"/>
                  <a:gd name="T2" fmla="*/ 40 w 63"/>
                  <a:gd name="T3" fmla="*/ 14 h 25"/>
                  <a:gd name="T4" fmla="*/ 36 w 63"/>
                  <a:gd name="T5" fmla="*/ 12 h 25"/>
                  <a:gd name="T6" fmla="*/ 6 w 63"/>
                  <a:gd name="T7" fmla="*/ 7 h 25"/>
                  <a:gd name="T8" fmla="*/ 4 w 63"/>
                  <a:gd name="T9" fmla="*/ 7 h 25"/>
                  <a:gd name="T10" fmla="*/ 0 w 63"/>
                  <a:gd name="T11" fmla="*/ 7 h 25"/>
                  <a:gd name="T12" fmla="*/ 21 w 63"/>
                  <a:gd name="T13" fmla="*/ 2 h 25"/>
                  <a:gd name="T14" fmla="*/ 43 w 63"/>
                  <a:gd name="T15" fmla="*/ 1 h 25"/>
                  <a:gd name="T16" fmla="*/ 48 w 63"/>
                  <a:gd name="T17" fmla="*/ 1 h 25"/>
                  <a:gd name="T18" fmla="*/ 37 w 63"/>
                  <a:gd name="T19" fmla="*/ 4 h 25"/>
                  <a:gd name="T20" fmla="*/ 26 w 63"/>
                  <a:gd name="T21" fmla="*/ 4 h 25"/>
                  <a:gd name="T22" fmla="*/ 22 w 63"/>
                  <a:gd name="T23" fmla="*/ 5 h 25"/>
                  <a:gd name="T24" fmla="*/ 25 w 63"/>
                  <a:gd name="T25" fmla="*/ 7 h 25"/>
                  <a:gd name="T26" fmla="*/ 28 w 63"/>
                  <a:gd name="T27" fmla="*/ 8 h 25"/>
                  <a:gd name="T28" fmla="*/ 47 w 63"/>
                  <a:gd name="T29" fmla="*/ 18 h 25"/>
                  <a:gd name="T30" fmla="*/ 56 w 63"/>
                  <a:gd name="T31" fmla="*/ 21 h 25"/>
                  <a:gd name="T32" fmla="*/ 63 w 63"/>
                  <a:gd name="T3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5">
                    <a:moveTo>
                      <a:pt x="63" y="25"/>
                    </a:moveTo>
                    <a:cubicBezTo>
                      <a:pt x="55" y="23"/>
                      <a:pt x="46" y="21"/>
                      <a:pt x="40" y="14"/>
                    </a:cubicBezTo>
                    <a:cubicBezTo>
                      <a:pt x="39" y="13"/>
                      <a:pt x="38" y="12"/>
                      <a:pt x="36" y="12"/>
                    </a:cubicBezTo>
                    <a:cubicBezTo>
                      <a:pt x="26" y="10"/>
                      <a:pt x="17" y="4"/>
                      <a:pt x="6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3" y="7"/>
                      <a:pt x="2" y="7"/>
                      <a:pt x="0" y="7"/>
                    </a:cubicBezTo>
                    <a:cubicBezTo>
                      <a:pt x="7" y="4"/>
                      <a:pt x="13" y="0"/>
                      <a:pt x="21" y="2"/>
                    </a:cubicBezTo>
                    <a:cubicBezTo>
                      <a:pt x="28" y="4"/>
                      <a:pt x="36" y="2"/>
                      <a:pt x="43" y="1"/>
                    </a:cubicBezTo>
                    <a:cubicBezTo>
                      <a:pt x="45" y="1"/>
                      <a:pt x="46" y="1"/>
                      <a:pt x="48" y="1"/>
                    </a:cubicBezTo>
                    <a:cubicBezTo>
                      <a:pt x="45" y="4"/>
                      <a:pt x="41" y="3"/>
                      <a:pt x="37" y="4"/>
                    </a:cubicBezTo>
                    <a:cubicBezTo>
                      <a:pt x="33" y="4"/>
                      <a:pt x="29" y="4"/>
                      <a:pt x="26" y="4"/>
                    </a:cubicBezTo>
                    <a:cubicBezTo>
                      <a:pt x="24" y="4"/>
                      <a:pt x="23" y="3"/>
                      <a:pt x="22" y="5"/>
                    </a:cubicBezTo>
                    <a:cubicBezTo>
                      <a:pt x="22" y="6"/>
                      <a:pt x="24" y="6"/>
                      <a:pt x="25" y="7"/>
                    </a:cubicBezTo>
                    <a:cubicBezTo>
                      <a:pt x="26" y="7"/>
                      <a:pt x="27" y="8"/>
                      <a:pt x="28" y="8"/>
                    </a:cubicBezTo>
                    <a:cubicBezTo>
                      <a:pt x="36" y="9"/>
                      <a:pt x="42" y="12"/>
                      <a:pt x="47" y="18"/>
                    </a:cubicBezTo>
                    <a:cubicBezTo>
                      <a:pt x="50" y="20"/>
                      <a:pt x="53" y="21"/>
                      <a:pt x="56" y="21"/>
                    </a:cubicBezTo>
                    <a:cubicBezTo>
                      <a:pt x="59" y="22"/>
                      <a:pt x="62" y="22"/>
                      <a:pt x="63" y="25"/>
                    </a:cubicBezTo>
                    <a:close/>
                  </a:path>
                </a:pathLst>
              </a:custGeom>
              <a:solidFill>
                <a:srgbClr val="DEC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3" name="Freeform 54">
                <a:extLst>
                  <a:ext uri="{FF2B5EF4-FFF2-40B4-BE49-F238E27FC236}">
                    <a16:creationId xmlns:a16="http://schemas.microsoft.com/office/drawing/2014/main" id="{EACE389C-F641-AACE-2637-F7996B447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1719"/>
                <a:ext cx="86" cy="31"/>
              </a:xfrm>
              <a:custGeom>
                <a:avLst/>
                <a:gdLst>
                  <a:gd name="T0" fmla="*/ 1 w 55"/>
                  <a:gd name="T1" fmla="*/ 0 h 20"/>
                  <a:gd name="T2" fmla="*/ 16 w 55"/>
                  <a:gd name="T3" fmla="*/ 9 h 20"/>
                  <a:gd name="T4" fmla="*/ 17 w 55"/>
                  <a:gd name="T5" fmla="*/ 9 h 20"/>
                  <a:gd name="T6" fmla="*/ 43 w 55"/>
                  <a:gd name="T7" fmla="*/ 13 h 20"/>
                  <a:gd name="T8" fmla="*/ 52 w 55"/>
                  <a:gd name="T9" fmla="*/ 15 h 20"/>
                  <a:gd name="T10" fmla="*/ 51 w 55"/>
                  <a:gd name="T11" fmla="*/ 20 h 20"/>
                  <a:gd name="T12" fmla="*/ 45 w 55"/>
                  <a:gd name="T13" fmla="*/ 17 h 20"/>
                  <a:gd name="T14" fmla="*/ 34 w 55"/>
                  <a:gd name="T15" fmla="*/ 14 h 20"/>
                  <a:gd name="T16" fmla="*/ 14 w 55"/>
                  <a:gd name="T17" fmla="*/ 12 h 20"/>
                  <a:gd name="T18" fmla="*/ 1 w 55"/>
                  <a:gd name="T19" fmla="*/ 3 h 20"/>
                  <a:gd name="T20" fmla="*/ 1 w 55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20">
                    <a:moveTo>
                      <a:pt x="1" y="0"/>
                    </a:moveTo>
                    <a:cubicBezTo>
                      <a:pt x="5" y="3"/>
                      <a:pt x="9" y="8"/>
                      <a:pt x="16" y="9"/>
                    </a:cubicBezTo>
                    <a:cubicBezTo>
                      <a:pt x="16" y="9"/>
                      <a:pt x="17" y="9"/>
                      <a:pt x="17" y="9"/>
                    </a:cubicBezTo>
                    <a:cubicBezTo>
                      <a:pt x="26" y="8"/>
                      <a:pt x="34" y="11"/>
                      <a:pt x="43" y="13"/>
                    </a:cubicBezTo>
                    <a:cubicBezTo>
                      <a:pt x="46" y="14"/>
                      <a:pt x="49" y="13"/>
                      <a:pt x="52" y="15"/>
                    </a:cubicBezTo>
                    <a:cubicBezTo>
                      <a:pt x="54" y="17"/>
                      <a:pt x="55" y="19"/>
                      <a:pt x="51" y="20"/>
                    </a:cubicBezTo>
                    <a:cubicBezTo>
                      <a:pt x="50" y="17"/>
                      <a:pt x="47" y="17"/>
                      <a:pt x="45" y="17"/>
                    </a:cubicBezTo>
                    <a:cubicBezTo>
                      <a:pt x="41" y="17"/>
                      <a:pt x="38" y="16"/>
                      <a:pt x="34" y="14"/>
                    </a:cubicBezTo>
                    <a:cubicBezTo>
                      <a:pt x="28" y="12"/>
                      <a:pt x="21" y="13"/>
                      <a:pt x="14" y="12"/>
                    </a:cubicBezTo>
                    <a:cubicBezTo>
                      <a:pt x="8" y="11"/>
                      <a:pt x="5" y="7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B68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4" name="Freeform 55">
                <a:extLst>
                  <a:ext uri="{FF2B5EF4-FFF2-40B4-BE49-F238E27FC236}">
                    <a16:creationId xmlns:a16="http://schemas.microsoft.com/office/drawing/2014/main" id="{92C3ED6B-8361-CF95-736E-C0D01E489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0" y="1617"/>
                <a:ext cx="30" cy="73"/>
              </a:xfrm>
              <a:custGeom>
                <a:avLst/>
                <a:gdLst>
                  <a:gd name="T0" fmla="*/ 0 w 19"/>
                  <a:gd name="T1" fmla="*/ 12 h 47"/>
                  <a:gd name="T2" fmla="*/ 1 w 19"/>
                  <a:gd name="T3" fmla="*/ 6 h 47"/>
                  <a:gd name="T4" fmla="*/ 8 w 19"/>
                  <a:gd name="T5" fmla="*/ 3 h 47"/>
                  <a:gd name="T6" fmla="*/ 15 w 19"/>
                  <a:gd name="T7" fmla="*/ 20 h 47"/>
                  <a:gd name="T8" fmla="*/ 18 w 19"/>
                  <a:gd name="T9" fmla="*/ 38 h 47"/>
                  <a:gd name="T10" fmla="*/ 17 w 19"/>
                  <a:gd name="T11" fmla="*/ 45 h 47"/>
                  <a:gd name="T12" fmla="*/ 11 w 19"/>
                  <a:gd name="T13" fmla="*/ 41 h 47"/>
                  <a:gd name="T14" fmla="*/ 11 w 19"/>
                  <a:gd name="T15" fmla="*/ 35 h 47"/>
                  <a:gd name="T16" fmla="*/ 10 w 19"/>
                  <a:gd name="T17" fmla="*/ 25 h 47"/>
                  <a:gd name="T18" fmla="*/ 13 w 19"/>
                  <a:gd name="T19" fmla="*/ 24 h 47"/>
                  <a:gd name="T20" fmla="*/ 7 w 19"/>
                  <a:gd name="T21" fmla="*/ 4 h 47"/>
                  <a:gd name="T22" fmla="*/ 2 w 19"/>
                  <a:gd name="T23" fmla="*/ 7 h 47"/>
                  <a:gd name="T24" fmla="*/ 0 w 19"/>
                  <a:gd name="T25" fmla="*/ 1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47">
                    <a:moveTo>
                      <a:pt x="0" y="12"/>
                    </a:moveTo>
                    <a:cubicBezTo>
                      <a:pt x="0" y="10"/>
                      <a:pt x="1" y="8"/>
                      <a:pt x="1" y="6"/>
                    </a:cubicBezTo>
                    <a:cubicBezTo>
                      <a:pt x="2" y="2"/>
                      <a:pt x="5" y="0"/>
                      <a:pt x="8" y="3"/>
                    </a:cubicBezTo>
                    <a:cubicBezTo>
                      <a:pt x="12" y="8"/>
                      <a:pt x="18" y="12"/>
                      <a:pt x="15" y="20"/>
                    </a:cubicBezTo>
                    <a:cubicBezTo>
                      <a:pt x="14" y="26"/>
                      <a:pt x="15" y="32"/>
                      <a:pt x="18" y="38"/>
                    </a:cubicBezTo>
                    <a:cubicBezTo>
                      <a:pt x="19" y="40"/>
                      <a:pt x="18" y="43"/>
                      <a:pt x="17" y="45"/>
                    </a:cubicBezTo>
                    <a:cubicBezTo>
                      <a:pt x="14" y="45"/>
                      <a:pt x="10" y="47"/>
                      <a:pt x="11" y="41"/>
                    </a:cubicBezTo>
                    <a:cubicBezTo>
                      <a:pt x="8" y="40"/>
                      <a:pt x="11" y="37"/>
                      <a:pt x="11" y="35"/>
                    </a:cubicBezTo>
                    <a:cubicBezTo>
                      <a:pt x="11" y="32"/>
                      <a:pt x="11" y="28"/>
                      <a:pt x="10" y="25"/>
                    </a:cubicBezTo>
                    <a:cubicBezTo>
                      <a:pt x="11" y="25"/>
                      <a:pt x="12" y="26"/>
                      <a:pt x="13" y="24"/>
                    </a:cubicBezTo>
                    <a:cubicBezTo>
                      <a:pt x="16" y="20"/>
                      <a:pt x="12" y="7"/>
                      <a:pt x="7" y="4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2" y="9"/>
                      <a:pt x="2" y="11"/>
                      <a:pt x="0" y="12"/>
                    </a:cubicBezTo>
                    <a:close/>
                  </a:path>
                </a:pathLst>
              </a:custGeom>
              <a:solidFill>
                <a:srgbClr val="DFC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5" name="Freeform 56">
                <a:extLst>
                  <a:ext uri="{FF2B5EF4-FFF2-40B4-BE49-F238E27FC236}">
                    <a16:creationId xmlns:a16="http://schemas.microsoft.com/office/drawing/2014/main" id="{B914B149-EF73-68A5-B20E-8126D58FC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1772"/>
                <a:ext cx="79" cy="47"/>
              </a:xfrm>
              <a:custGeom>
                <a:avLst/>
                <a:gdLst>
                  <a:gd name="T0" fmla="*/ 3 w 50"/>
                  <a:gd name="T1" fmla="*/ 30 h 30"/>
                  <a:gd name="T2" fmla="*/ 0 w 50"/>
                  <a:gd name="T3" fmla="*/ 28 h 30"/>
                  <a:gd name="T4" fmla="*/ 2 w 50"/>
                  <a:gd name="T5" fmla="*/ 25 h 30"/>
                  <a:gd name="T6" fmla="*/ 4 w 50"/>
                  <a:gd name="T7" fmla="*/ 24 h 30"/>
                  <a:gd name="T8" fmla="*/ 35 w 50"/>
                  <a:gd name="T9" fmla="*/ 12 h 30"/>
                  <a:gd name="T10" fmla="*/ 44 w 50"/>
                  <a:gd name="T11" fmla="*/ 6 h 30"/>
                  <a:gd name="T12" fmla="*/ 48 w 50"/>
                  <a:gd name="T13" fmla="*/ 0 h 30"/>
                  <a:gd name="T14" fmla="*/ 42 w 50"/>
                  <a:gd name="T15" fmla="*/ 12 h 30"/>
                  <a:gd name="T16" fmla="*/ 28 w 50"/>
                  <a:gd name="T17" fmla="*/ 17 h 30"/>
                  <a:gd name="T18" fmla="*/ 5 w 50"/>
                  <a:gd name="T19" fmla="*/ 28 h 30"/>
                  <a:gd name="T20" fmla="*/ 3 w 50"/>
                  <a:gd name="T2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30">
                    <a:moveTo>
                      <a:pt x="3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7"/>
                      <a:pt x="1" y="26"/>
                      <a:pt x="2" y="25"/>
                    </a:cubicBezTo>
                    <a:cubicBezTo>
                      <a:pt x="2" y="25"/>
                      <a:pt x="3" y="24"/>
                      <a:pt x="4" y="24"/>
                    </a:cubicBezTo>
                    <a:cubicBezTo>
                      <a:pt x="14" y="21"/>
                      <a:pt x="24" y="13"/>
                      <a:pt x="35" y="12"/>
                    </a:cubicBezTo>
                    <a:cubicBezTo>
                      <a:pt x="39" y="12"/>
                      <a:pt x="42" y="9"/>
                      <a:pt x="44" y="6"/>
                    </a:cubicBezTo>
                    <a:cubicBezTo>
                      <a:pt x="45" y="4"/>
                      <a:pt x="47" y="2"/>
                      <a:pt x="48" y="0"/>
                    </a:cubicBezTo>
                    <a:cubicBezTo>
                      <a:pt x="50" y="3"/>
                      <a:pt x="47" y="9"/>
                      <a:pt x="42" y="12"/>
                    </a:cubicBezTo>
                    <a:cubicBezTo>
                      <a:pt x="38" y="15"/>
                      <a:pt x="33" y="15"/>
                      <a:pt x="28" y="17"/>
                    </a:cubicBezTo>
                    <a:cubicBezTo>
                      <a:pt x="20" y="21"/>
                      <a:pt x="13" y="24"/>
                      <a:pt x="5" y="28"/>
                    </a:cubicBezTo>
                    <a:cubicBezTo>
                      <a:pt x="4" y="28"/>
                      <a:pt x="4" y="29"/>
                      <a:pt x="3" y="30"/>
                    </a:cubicBezTo>
                    <a:close/>
                  </a:path>
                </a:pathLst>
              </a:custGeom>
              <a:solidFill>
                <a:srgbClr val="B68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6" name="Freeform 57">
                <a:extLst>
                  <a:ext uri="{FF2B5EF4-FFF2-40B4-BE49-F238E27FC236}">
                    <a16:creationId xmlns:a16="http://schemas.microsoft.com/office/drawing/2014/main" id="{B2460172-7D57-B148-E8D7-03964F9A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1594"/>
                <a:ext cx="47" cy="54"/>
              </a:xfrm>
              <a:custGeom>
                <a:avLst/>
                <a:gdLst>
                  <a:gd name="T0" fmla="*/ 24 w 30"/>
                  <a:gd name="T1" fmla="*/ 3 h 35"/>
                  <a:gd name="T2" fmla="*/ 22 w 30"/>
                  <a:gd name="T3" fmla="*/ 8 h 35"/>
                  <a:gd name="T4" fmla="*/ 30 w 30"/>
                  <a:gd name="T5" fmla="*/ 22 h 35"/>
                  <a:gd name="T6" fmla="*/ 17 w 30"/>
                  <a:gd name="T7" fmla="*/ 21 h 35"/>
                  <a:gd name="T8" fmla="*/ 15 w 30"/>
                  <a:gd name="T9" fmla="*/ 20 h 35"/>
                  <a:gd name="T10" fmla="*/ 11 w 30"/>
                  <a:gd name="T11" fmla="*/ 21 h 35"/>
                  <a:gd name="T12" fmla="*/ 13 w 30"/>
                  <a:gd name="T13" fmla="*/ 24 h 35"/>
                  <a:gd name="T14" fmla="*/ 23 w 30"/>
                  <a:gd name="T15" fmla="*/ 28 h 35"/>
                  <a:gd name="T16" fmla="*/ 26 w 30"/>
                  <a:gd name="T17" fmla="*/ 30 h 35"/>
                  <a:gd name="T18" fmla="*/ 23 w 30"/>
                  <a:gd name="T19" fmla="*/ 31 h 35"/>
                  <a:gd name="T20" fmla="*/ 11 w 30"/>
                  <a:gd name="T21" fmla="*/ 28 h 35"/>
                  <a:gd name="T22" fmla="*/ 0 w 30"/>
                  <a:gd name="T23" fmla="*/ 24 h 35"/>
                  <a:gd name="T24" fmla="*/ 6 w 30"/>
                  <a:gd name="T25" fmla="*/ 23 h 35"/>
                  <a:gd name="T26" fmla="*/ 6 w 30"/>
                  <a:gd name="T27" fmla="*/ 23 h 35"/>
                  <a:gd name="T28" fmla="*/ 10 w 30"/>
                  <a:gd name="T29" fmla="*/ 22 h 35"/>
                  <a:gd name="T30" fmla="*/ 18 w 30"/>
                  <a:gd name="T31" fmla="*/ 19 h 35"/>
                  <a:gd name="T32" fmla="*/ 22 w 30"/>
                  <a:gd name="T33" fmla="*/ 21 h 35"/>
                  <a:gd name="T34" fmla="*/ 24 w 30"/>
                  <a:gd name="T35" fmla="*/ 18 h 35"/>
                  <a:gd name="T36" fmla="*/ 20 w 30"/>
                  <a:gd name="T37" fmla="*/ 9 h 35"/>
                  <a:gd name="T38" fmla="*/ 21 w 30"/>
                  <a:gd name="T39" fmla="*/ 4 h 35"/>
                  <a:gd name="T40" fmla="*/ 23 w 30"/>
                  <a:gd name="T41" fmla="*/ 1 h 35"/>
                  <a:gd name="T42" fmla="*/ 26 w 30"/>
                  <a:gd name="T43" fmla="*/ 3 h 35"/>
                  <a:gd name="T44" fmla="*/ 24 w 30"/>
                  <a:gd name="T45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35">
                    <a:moveTo>
                      <a:pt x="24" y="3"/>
                    </a:moveTo>
                    <a:cubicBezTo>
                      <a:pt x="21" y="4"/>
                      <a:pt x="22" y="6"/>
                      <a:pt x="22" y="8"/>
                    </a:cubicBezTo>
                    <a:cubicBezTo>
                      <a:pt x="23" y="13"/>
                      <a:pt x="26" y="18"/>
                      <a:pt x="30" y="22"/>
                    </a:cubicBezTo>
                    <a:cubicBezTo>
                      <a:pt x="25" y="24"/>
                      <a:pt x="21" y="23"/>
                      <a:pt x="17" y="21"/>
                    </a:cubicBezTo>
                    <a:cubicBezTo>
                      <a:pt x="16" y="21"/>
                      <a:pt x="15" y="20"/>
                      <a:pt x="15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3"/>
                      <a:pt x="12" y="24"/>
                      <a:pt x="13" y="24"/>
                    </a:cubicBezTo>
                    <a:cubicBezTo>
                      <a:pt x="16" y="26"/>
                      <a:pt x="20" y="26"/>
                      <a:pt x="23" y="28"/>
                    </a:cubicBezTo>
                    <a:cubicBezTo>
                      <a:pt x="24" y="28"/>
                      <a:pt x="26" y="28"/>
                      <a:pt x="26" y="30"/>
                    </a:cubicBezTo>
                    <a:cubicBezTo>
                      <a:pt x="26" y="32"/>
                      <a:pt x="24" y="31"/>
                      <a:pt x="23" y="31"/>
                    </a:cubicBezTo>
                    <a:cubicBezTo>
                      <a:pt x="18" y="35"/>
                      <a:pt x="15" y="30"/>
                      <a:pt x="11" y="28"/>
                    </a:cubicBezTo>
                    <a:cubicBezTo>
                      <a:pt x="7" y="27"/>
                      <a:pt x="4" y="23"/>
                      <a:pt x="0" y="24"/>
                    </a:cubicBezTo>
                    <a:cubicBezTo>
                      <a:pt x="1" y="22"/>
                      <a:pt x="4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5"/>
                      <a:pt x="9" y="27"/>
                      <a:pt x="10" y="22"/>
                    </a:cubicBezTo>
                    <a:cubicBezTo>
                      <a:pt x="11" y="17"/>
                      <a:pt x="15" y="19"/>
                      <a:pt x="18" y="19"/>
                    </a:cubicBezTo>
                    <a:cubicBezTo>
                      <a:pt x="19" y="19"/>
                      <a:pt x="21" y="20"/>
                      <a:pt x="22" y="21"/>
                    </a:cubicBezTo>
                    <a:cubicBezTo>
                      <a:pt x="25" y="21"/>
                      <a:pt x="27" y="21"/>
                      <a:pt x="24" y="18"/>
                    </a:cubicBezTo>
                    <a:cubicBezTo>
                      <a:pt x="22" y="15"/>
                      <a:pt x="22" y="12"/>
                      <a:pt x="20" y="9"/>
                    </a:cubicBezTo>
                    <a:cubicBezTo>
                      <a:pt x="20" y="7"/>
                      <a:pt x="21" y="6"/>
                      <a:pt x="21" y="4"/>
                    </a:cubicBezTo>
                    <a:cubicBezTo>
                      <a:pt x="21" y="2"/>
                      <a:pt x="22" y="1"/>
                      <a:pt x="23" y="1"/>
                    </a:cubicBezTo>
                    <a:cubicBezTo>
                      <a:pt x="25" y="0"/>
                      <a:pt x="26" y="2"/>
                      <a:pt x="26" y="3"/>
                    </a:cubicBezTo>
                    <a:cubicBezTo>
                      <a:pt x="26" y="3"/>
                      <a:pt x="25" y="3"/>
                      <a:pt x="24" y="3"/>
                    </a:cubicBezTo>
                    <a:close/>
                  </a:path>
                </a:pathLst>
              </a:custGeom>
              <a:solidFill>
                <a:srgbClr val="E2C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7" name="Freeform 58">
                <a:extLst>
                  <a:ext uri="{FF2B5EF4-FFF2-40B4-BE49-F238E27FC236}">
                    <a16:creationId xmlns:a16="http://schemas.microsoft.com/office/drawing/2014/main" id="{7E861943-37E6-9691-BCEA-CF804BB3B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8" y="1486"/>
                <a:ext cx="55" cy="42"/>
              </a:xfrm>
              <a:custGeom>
                <a:avLst/>
                <a:gdLst>
                  <a:gd name="T0" fmla="*/ 0 w 35"/>
                  <a:gd name="T1" fmla="*/ 3 h 27"/>
                  <a:gd name="T2" fmla="*/ 22 w 35"/>
                  <a:gd name="T3" fmla="*/ 6 h 27"/>
                  <a:gd name="T4" fmla="*/ 33 w 35"/>
                  <a:gd name="T5" fmla="*/ 19 h 27"/>
                  <a:gd name="T6" fmla="*/ 34 w 35"/>
                  <a:gd name="T7" fmla="*/ 23 h 27"/>
                  <a:gd name="T8" fmla="*/ 33 w 35"/>
                  <a:gd name="T9" fmla="*/ 27 h 27"/>
                  <a:gd name="T10" fmla="*/ 29 w 35"/>
                  <a:gd name="T11" fmla="*/ 25 h 27"/>
                  <a:gd name="T12" fmla="*/ 24 w 35"/>
                  <a:gd name="T13" fmla="*/ 13 h 27"/>
                  <a:gd name="T14" fmla="*/ 20 w 35"/>
                  <a:gd name="T15" fmla="*/ 10 h 27"/>
                  <a:gd name="T16" fmla="*/ 19 w 35"/>
                  <a:gd name="T17" fmla="*/ 10 h 27"/>
                  <a:gd name="T18" fmla="*/ 10 w 35"/>
                  <a:gd name="T19" fmla="*/ 3 h 27"/>
                  <a:gd name="T20" fmla="*/ 0 w 35"/>
                  <a:gd name="T21" fmla="*/ 4 h 27"/>
                  <a:gd name="T22" fmla="*/ 0 w 35"/>
                  <a:gd name="T23" fmla="*/ 3 h 27"/>
                  <a:gd name="T24" fmla="*/ 0 w 35"/>
                  <a:gd name="T25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27">
                    <a:moveTo>
                      <a:pt x="0" y="3"/>
                    </a:moveTo>
                    <a:cubicBezTo>
                      <a:pt x="8" y="0"/>
                      <a:pt x="15" y="2"/>
                      <a:pt x="22" y="6"/>
                    </a:cubicBezTo>
                    <a:cubicBezTo>
                      <a:pt x="29" y="8"/>
                      <a:pt x="32" y="13"/>
                      <a:pt x="33" y="19"/>
                    </a:cubicBezTo>
                    <a:cubicBezTo>
                      <a:pt x="33" y="21"/>
                      <a:pt x="34" y="22"/>
                      <a:pt x="34" y="23"/>
                    </a:cubicBezTo>
                    <a:cubicBezTo>
                      <a:pt x="34" y="24"/>
                      <a:pt x="35" y="26"/>
                      <a:pt x="33" y="27"/>
                    </a:cubicBezTo>
                    <a:cubicBezTo>
                      <a:pt x="31" y="27"/>
                      <a:pt x="29" y="27"/>
                      <a:pt x="29" y="25"/>
                    </a:cubicBezTo>
                    <a:cubicBezTo>
                      <a:pt x="27" y="21"/>
                      <a:pt x="22" y="18"/>
                      <a:pt x="24" y="13"/>
                    </a:cubicBezTo>
                    <a:cubicBezTo>
                      <a:pt x="24" y="11"/>
                      <a:pt x="22" y="10"/>
                      <a:pt x="20" y="10"/>
                    </a:cubicBezTo>
                    <a:cubicBezTo>
                      <a:pt x="20" y="10"/>
                      <a:pt x="20" y="10"/>
                      <a:pt x="19" y="10"/>
                    </a:cubicBezTo>
                    <a:cubicBezTo>
                      <a:pt x="19" y="6"/>
                      <a:pt x="15" y="3"/>
                      <a:pt x="10" y="3"/>
                    </a:cubicBezTo>
                    <a:cubicBezTo>
                      <a:pt x="7" y="3"/>
                      <a:pt x="4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2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8" name="Freeform 59">
                <a:extLst>
                  <a:ext uri="{FF2B5EF4-FFF2-40B4-BE49-F238E27FC236}">
                    <a16:creationId xmlns:a16="http://schemas.microsoft.com/office/drawing/2014/main" id="{93977701-1A50-A521-9715-3B4ABDE58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1580"/>
                <a:ext cx="26" cy="73"/>
              </a:xfrm>
              <a:custGeom>
                <a:avLst/>
                <a:gdLst>
                  <a:gd name="T0" fmla="*/ 0 w 17"/>
                  <a:gd name="T1" fmla="*/ 12 h 47"/>
                  <a:gd name="T2" fmla="*/ 2 w 17"/>
                  <a:gd name="T3" fmla="*/ 12 h 47"/>
                  <a:gd name="T4" fmla="*/ 5 w 17"/>
                  <a:gd name="T5" fmla="*/ 20 h 47"/>
                  <a:gd name="T6" fmla="*/ 7 w 17"/>
                  <a:gd name="T7" fmla="*/ 24 h 47"/>
                  <a:gd name="T8" fmla="*/ 10 w 17"/>
                  <a:gd name="T9" fmla="*/ 26 h 47"/>
                  <a:gd name="T10" fmla="*/ 11 w 17"/>
                  <a:gd name="T11" fmla="*/ 22 h 47"/>
                  <a:gd name="T12" fmla="*/ 4 w 17"/>
                  <a:gd name="T13" fmla="*/ 8 h 47"/>
                  <a:gd name="T14" fmla="*/ 1 w 17"/>
                  <a:gd name="T15" fmla="*/ 1 h 47"/>
                  <a:gd name="T16" fmla="*/ 2 w 17"/>
                  <a:gd name="T17" fmla="*/ 1 h 47"/>
                  <a:gd name="T18" fmla="*/ 7 w 17"/>
                  <a:gd name="T19" fmla="*/ 9 h 47"/>
                  <a:gd name="T20" fmla="*/ 13 w 17"/>
                  <a:gd name="T21" fmla="*/ 21 h 47"/>
                  <a:gd name="T22" fmla="*/ 16 w 17"/>
                  <a:gd name="T23" fmla="*/ 32 h 47"/>
                  <a:gd name="T24" fmla="*/ 17 w 17"/>
                  <a:gd name="T25" fmla="*/ 47 h 47"/>
                  <a:gd name="T26" fmla="*/ 10 w 17"/>
                  <a:gd name="T27" fmla="*/ 38 h 47"/>
                  <a:gd name="T28" fmla="*/ 11 w 17"/>
                  <a:gd name="T29" fmla="*/ 32 h 47"/>
                  <a:gd name="T30" fmla="*/ 9 w 17"/>
                  <a:gd name="T31" fmla="*/ 28 h 47"/>
                  <a:gd name="T32" fmla="*/ 3 w 17"/>
                  <a:gd name="T33" fmla="*/ 20 h 47"/>
                  <a:gd name="T34" fmla="*/ 0 w 17"/>
                  <a:gd name="T35" fmla="*/ 1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47">
                    <a:moveTo>
                      <a:pt x="0" y="12"/>
                    </a:moveTo>
                    <a:cubicBezTo>
                      <a:pt x="1" y="12"/>
                      <a:pt x="2" y="12"/>
                      <a:pt x="2" y="12"/>
                    </a:cubicBezTo>
                    <a:cubicBezTo>
                      <a:pt x="4" y="14"/>
                      <a:pt x="4" y="17"/>
                      <a:pt x="5" y="20"/>
                    </a:cubicBezTo>
                    <a:cubicBezTo>
                      <a:pt x="5" y="22"/>
                      <a:pt x="6" y="23"/>
                      <a:pt x="7" y="24"/>
                    </a:cubicBezTo>
                    <a:cubicBezTo>
                      <a:pt x="8" y="26"/>
                      <a:pt x="9" y="26"/>
                      <a:pt x="10" y="26"/>
                    </a:cubicBezTo>
                    <a:cubicBezTo>
                      <a:pt x="12" y="25"/>
                      <a:pt x="11" y="23"/>
                      <a:pt x="11" y="22"/>
                    </a:cubicBezTo>
                    <a:cubicBezTo>
                      <a:pt x="11" y="16"/>
                      <a:pt x="9" y="12"/>
                      <a:pt x="4" y="8"/>
                    </a:cubicBezTo>
                    <a:cubicBezTo>
                      <a:pt x="1" y="6"/>
                      <a:pt x="1" y="4"/>
                      <a:pt x="1" y="1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4"/>
                      <a:pt x="4" y="7"/>
                      <a:pt x="7" y="9"/>
                    </a:cubicBezTo>
                    <a:cubicBezTo>
                      <a:pt x="10" y="12"/>
                      <a:pt x="12" y="16"/>
                      <a:pt x="13" y="21"/>
                    </a:cubicBezTo>
                    <a:cubicBezTo>
                      <a:pt x="13" y="25"/>
                      <a:pt x="15" y="28"/>
                      <a:pt x="16" y="32"/>
                    </a:cubicBezTo>
                    <a:cubicBezTo>
                      <a:pt x="17" y="37"/>
                      <a:pt x="17" y="41"/>
                      <a:pt x="17" y="47"/>
                    </a:cubicBezTo>
                    <a:cubicBezTo>
                      <a:pt x="14" y="44"/>
                      <a:pt x="11" y="42"/>
                      <a:pt x="10" y="38"/>
                    </a:cubicBezTo>
                    <a:cubicBezTo>
                      <a:pt x="8" y="36"/>
                      <a:pt x="9" y="34"/>
                      <a:pt x="11" y="32"/>
                    </a:cubicBezTo>
                    <a:cubicBezTo>
                      <a:pt x="12" y="30"/>
                      <a:pt x="12" y="28"/>
                      <a:pt x="9" y="28"/>
                    </a:cubicBezTo>
                    <a:cubicBezTo>
                      <a:pt x="5" y="27"/>
                      <a:pt x="4" y="24"/>
                      <a:pt x="3" y="20"/>
                    </a:cubicBezTo>
                    <a:cubicBezTo>
                      <a:pt x="2" y="18"/>
                      <a:pt x="1" y="15"/>
                      <a:pt x="0" y="12"/>
                    </a:cubicBezTo>
                    <a:close/>
                  </a:path>
                </a:pathLst>
              </a:custGeom>
              <a:solidFill>
                <a:srgbClr val="DBC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9" name="Freeform 60">
                <a:extLst>
                  <a:ext uri="{FF2B5EF4-FFF2-40B4-BE49-F238E27FC236}">
                    <a16:creationId xmlns:a16="http://schemas.microsoft.com/office/drawing/2014/main" id="{3C3645C4-18D9-8F76-DF66-B6BC2EC03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462"/>
                <a:ext cx="73" cy="33"/>
              </a:xfrm>
              <a:custGeom>
                <a:avLst/>
                <a:gdLst>
                  <a:gd name="T0" fmla="*/ 44 w 47"/>
                  <a:gd name="T1" fmla="*/ 18 h 21"/>
                  <a:gd name="T2" fmla="*/ 44 w 47"/>
                  <a:gd name="T3" fmla="*/ 19 h 21"/>
                  <a:gd name="T4" fmla="*/ 20 w 47"/>
                  <a:gd name="T5" fmla="*/ 20 h 21"/>
                  <a:gd name="T6" fmla="*/ 16 w 47"/>
                  <a:gd name="T7" fmla="*/ 17 h 21"/>
                  <a:gd name="T8" fmla="*/ 20 w 47"/>
                  <a:gd name="T9" fmla="*/ 14 h 21"/>
                  <a:gd name="T10" fmla="*/ 37 w 47"/>
                  <a:gd name="T11" fmla="*/ 14 h 21"/>
                  <a:gd name="T12" fmla="*/ 41 w 47"/>
                  <a:gd name="T13" fmla="*/ 13 h 21"/>
                  <a:gd name="T14" fmla="*/ 42 w 47"/>
                  <a:gd name="T15" fmla="*/ 8 h 21"/>
                  <a:gd name="T16" fmla="*/ 28 w 47"/>
                  <a:gd name="T17" fmla="*/ 2 h 21"/>
                  <a:gd name="T18" fmla="*/ 6 w 47"/>
                  <a:gd name="T19" fmla="*/ 1 h 21"/>
                  <a:gd name="T20" fmla="*/ 0 w 47"/>
                  <a:gd name="T21" fmla="*/ 0 h 21"/>
                  <a:gd name="T22" fmla="*/ 27 w 47"/>
                  <a:gd name="T23" fmla="*/ 0 h 21"/>
                  <a:gd name="T24" fmla="*/ 47 w 47"/>
                  <a:gd name="T25" fmla="*/ 12 h 21"/>
                  <a:gd name="T26" fmla="*/ 44 w 47"/>
                  <a:gd name="T27" fmla="*/ 14 h 21"/>
                  <a:gd name="T28" fmla="*/ 46 w 47"/>
                  <a:gd name="T29" fmla="*/ 15 h 21"/>
                  <a:gd name="T30" fmla="*/ 18 w 47"/>
                  <a:gd name="T31" fmla="*/ 17 h 21"/>
                  <a:gd name="T32" fmla="*/ 44 w 47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1">
                    <a:moveTo>
                      <a:pt x="44" y="18"/>
                    </a:moveTo>
                    <a:cubicBezTo>
                      <a:pt x="44" y="18"/>
                      <a:pt x="44" y="18"/>
                      <a:pt x="44" y="19"/>
                    </a:cubicBezTo>
                    <a:cubicBezTo>
                      <a:pt x="36" y="21"/>
                      <a:pt x="28" y="19"/>
                      <a:pt x="20" y="20"/>
                    </a:cubicBezTo>
                    <a:cubicBezTo>
                      <a:pt x="18" y="20"/>
                      <a:pt x="17" y="19"/>
                      <a:pt x="16" y="17"/>
                    </a:cubicBezTo>
                    <a:cubicBezTo>
                      <a:pt x="16" y="14"/>
                      <a:pt x="18" y="14"/>
                      <a:pt x="20" y="14"/>
                    </a:cubicBezTo>
                    <a:cubicBezTo>
                      <a:pt x="25" y="13"/>
                      <a:pt x="31" y="14"/>
                      <a:pt x="37" y="14"/>
                    </a:cubicBezTo>
                    <a:cubicBezTo>
                      <a:pt x="38" y="14"/>
                      <a:pt x="40" y="14"/>
                      <a:pt x="41" y="13"/>
                    </a:cubicBezTo>
                    <a:cubicBezTo>
                      <a:pt x="43" y="11"/>
                      <a:pt x="44" y="10"/>
                      <a:pt x="42" y="8"/>
                    </a:cubicBezTo>
                    <a:cubicBezTo>
                      <a:pt x="39" y="3"/>
                      <a:pt x="33" y="2"/>
                      <a:pt x="28" y="2"/>
                    </a:cubicBezTo>
                    <a:cubicBezTo>
                      <a:pt x="21" y="1"/>
                      <a:pt x="13" y="1"/>
                      <a:pt x="6" y="1"/>
                    </a:cubicBezTo>
                    <a:cubicBezTo>
                      <a:pt x="4" y="1"/>
                      <a:pt x="2" y="2"/>
                      <a:pt x="0" y="0"/>
                    </a:cubicBezTo>
                    <a:cubicBezTo>
                      <a:pt x="9" y="1"/>
                      <a:pt x="18" y="1"/>
                      <a:pt x="27" y="0"/>
                    </a:cubicBezTo>
                    <a:cubicBezTo>
                      <a:pt x="36" y="0"/>
                      <a:pt x="43" y="3"/>
                      <a:pt x="47" y="12"/>
                    </a:cubicBezTo>
                    <a:cubicBezTo>
                      <a:pt x="47" y="13"/>
                      <a:pt x="44" y="12"/>
                      <a:pt x="44" y="14"/>
                    </a:cubicBezTo>
                    <a:cubicBezTo>
                      <a:pt x="44" y="14"/>
                      <a:pt x="45" y="15"/>
                      <a:pt x="46" y="15"/>
                    </a:cubicBezTo>
                    <a:cubicBezTo>
                      <a:pt x="37" y="18"/>
                      <a:pt x="27" y="15"/>
                      <a:pt x="18" y="17"/>
                    </a:cubicBezTo>
                    <a:cubicBezTo>
                      <a:pt x="27" y="18"/>
                      <a:pt x="36" y="19"/>
                      <a:pt x="44" y="18"/>
                    </a:cubicBezTo>
                    <a:close/>
                  </a:path>
                </a:pathLst>
              </a:custGeom>
              <a:solidFill>
                <a:srgbClr val="DBC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0" name="Freeform 61">
                <a:extLst>
                  <a:ext uri="{FF2B5EF4-FFF2-40B4-BE49-F238E27FC236}">
                    <a16:creationId xmlns:a16="http://schemas.microsoft.com/office/drawing/2014/main" id="{63C48EA2-FB4D-2573-1132-110F16796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1926"/>
                <a:ext cx="77" cy="49"/>
              </a:xfrm>
              <a:custGeom>
                <a:avLst/>
                <a:gdLst>
                  <a:gd name="T0" fmla="*/ 0 w 49"/>
                  <a:gd name="T1" fmla="*/ 1 h 31"/>
                  <a:gd name="T2" fmla="*/ 9 w 49"/>
                  <a:gd name="T3" fmla="*/ 2 h 31"/>
                  <a:gd name="T4" fmla="*/ 21 w 49"/>
                  <a:gd name="T5" fmla="*/ 5 h 31"/>
                  <a:gd name="T6" fmla="*/ 24 w 49"/>
                  <a:gd name="T7" fmla="*/ 7 h 31"/>
                  <a:gd name="T8" fmla="*/ 37 w 49"/>
                  <a:gd name="T9" fmla="*/ 15 h 31"/>
                  <a:gd name="T10" fmla="*/ 46 w 49"/>
                  <a:gd name="T11" fmla="*/ 23 h 31"/>
                  <a:gd name="T12" fmla="*/ 49 w 49"/>
                  <a:gd name="T13" fmla="*/ 27 h 31"/>
                  <a:gd name="T14" fmla="*/ 44 w 49"/>
                  <a:gd name="T15" fmla="*/ 25 h 31"/>
                  <a:gd name="T16" fmla="*/ 31 w 49"/>
                  <a:gd name="T17" fmla="*/ 15 h 31"/>
                  <a:gd name="T18" fmla="*/ 26 w 49"/>
                  <a:gd name="T19" fmla="*/ 12 h 31"/>
                  <a:gd name="T20" fmla="*/ 8 w 49"/>
                  <a:gd name="T21" fmla="*/ 4 h 31"/>
                  <a:gd name="T22" fmla="*/ 5 w 49"/>
                  <a:gd name="T23" fmla="*/ 4 h 31"/>
                  <a:gd name="T24" fmla="*/ 6 w 49"/>
                  <a:gd name="T25" fmla="*/ 7 h 31"/>
                  <a:gd name="T26" fmla="*/ 16 w 49"/>
                  <a:gd name="T27" fmla="*/ 20 h 31"/>
                  <a:gd name="T28" fmla="*/ 20 w 49"/>
                  <a:gd name="T29" fmla="*/ 26 h 31"/>
                  <a:gd name="T30" fmla="*/ 24 w 49"/>
                  <a:gd name="T31" fmla="*/ 29 h 31"/>
                  <a:gd name="T32" fmla="*/ 38 w 49"/>
                  <a:gd name="T33" fmla="*/ 28 h 31"/>
                  <a:gd name="T34" fmla="*/ 39 w 49"/>
                  <a:gd name="T35" fmla="*/ 30 h 31"/>
                  <a:gd name="T36" fmla="*/ 22 w 49"/>
                  <a:gd name="T37" fmla="*/ 30 h 31"/>
                  <a:gd name="T38" fmla="*/ 19 w 49"/>
                  <a:gd name="T39" fmla="*/ 27 h 31"/>
                  <a:gd name="T40" fmla="*/ 2 w 49"/>
                  <a:gd name="T41" fmla="*/ 5 h 31"/>
                  <a:gd name="T42" fmla="*/ 0 w 49"/>
                  <a:gd name="T43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31">
                    <a:moveTo>
                      <a:pt x="0" y="1"/>
                    </a:moveTo>
                    <a:cubicBezTo>
                      <a:pt x="3" y="0"/>
                      <a:pt x="6" y="2"/>
                      <a:pt x="9" y="2"/>
                    </a:cubicBezTo>
                    <a:cubicBezTo>
                      <a:pt x="13" y="3"/>
                      <a:pt x="17" y="4"/>
                      <a:pt x="21" y="5"/>
                    </a:cubicBezTo>
                    <a:cubicBezTo>
                      <a:pt x="22" y="6"/>
                      <a:pt x="23" y="6"/>
                      <a:pt x="24" y="7"/>
                    </a:cubicBezTo>
                    <a:cubicBezTo>
                      <a:pt x="27" y="12"/>
                      <a:pt x="32" y="14"/>
                      <a:pt x="37" y="15"/>
                    </a:cubicBezTo>
                    <a:cubicBezTo>
                      <a:pt x="41" y="17"/>
                      <a:pt x="44" y="19"/>
                      <a:pt x="46" y="23"/>
                    </a:cubicBezTo>
                    <a:cubicBezTo>
                      <a:pt x="46" y="24"/>
                      <a:pt x="48" y="26"/>
                      <a:pt x="49" y="27"/>
                    </a:cubicBezTo>
                    <a:cubicBezTo>
                      <a:pt x="47" y="27"/>
                      <a:pt x="46" y="27"/>
                      <a:pt x="44" y="25"/>
                    </a:cubicBezTo>
                    <a:cubicBezTo>
                      <a:pt x="41" y="20"/>
                      <a:pt x="37" y="16"/>
                      <a:pt x="31" y="15"/>
                    </a:cubicBezTo>
                    <a:cubicBezTo>
                      <a:pt x="29" y="15"/>
                      <a:pt x="27" y="13"/>
                      <a:pt x="26" y="12"/>
                    </a:cubicBezTo>
                    <a:cubicBezTo>
                      <a:pt x="21" y="7"/>
                      <a:pt x="15" y="5"/>
                      <a:pt x="8" y="4"/>
                    </a:cubicBezTo>
                    <a:cubicBezTo>
                      <a:pt x="7" y="4"/>
                      <a:pt x="6" y="3"/>
                      <a:pt x="5" y="4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9" y="12"/>
                      <a:pt x="13" y="16"/>
                      <a:pt x="16" y="20"/>
                    </a:cubicBezTo>
                    <a:cubicBezTo>
                      <a:pt x="18" y="22"/>
                      <a:pt x="19" y="24"/>
                      <a:pt x="20" y="26"/>
                    </a:cubicBezTo>
                    <a:cubicBezTo>
                      <a:pt x="20" y="28"/>
                      <a:pt x="22" y="29"/>
                      <a:pt x="24" y="29"/>
                    </a:cubicBezTo>
                    <a:cubicBezTo>
                      <a:pt x="28" y="28"/>
                      <a:pt x="33" y="29"/>
                      <a:pt x="38" y="28"/>
                    </a:cubicBezTo>
                    <a:cubicBezTo>
                      <a:pt x="38" y="28"/>
                      <a:pt x="39" y="29"/>
                      <a:pt x="39" y="30"/>
                    </a:cubicBezTo>
                    <a:cubicBezTo>
                      <a:pt x="33" y="30"/>
                      <a:pt x="28" y="29"/>
                      <a:pt x="22" y="30"/>
                    </a:cubicBezTo>
                    <a:cubicBezTo>
                      <a:pt x="20" y="31"/>
                      <a:pt x="20" y="29"/>
                      <a:pt x="19" y="27"/>
                    </a:cubicBezTo>
                    <a:cubicBezTo>
                      <a:pt x="14" y="19"/>
                      <a:pt x="8" y="12"/>
                      <a:pt x="2" y="5"/>
                    </a:cubicBezTo>
                    <a:cubicBezTo>
                      <a:pt x="2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D7B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1" name="Freeform 62">
                <a:extLst>
                  <a:ext uri="{FF2B5EF4-FFF2-40B4-BE49-F238E27FC236}">
                    <a16:creationId xmlns:a16="http://schemas.microsoft.com/office/drawing/2014/main" id="{5BDD46BA-CFBD-6EF8-6E2C-6D0A588DF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1478"/>
                <a:ext cx="27" cy="48"/>
              </a:xfrm>
              <a:custGeom>
                <a:avLst/>
                <a:gdLst>
                  <a:gd name="T0" fmla="*/ 6 w 17"/>
                  <a:gd name="T1" fmla="*/ 4 h 31"/>
                  <a:gd name="T2" fmla="*/ 7 w 17"/>
                  <a:gd name="T3" fmla="*/ 0 h 31"/>
                  <a:gd name="T4" fmla="*/ 11 w 17"/>
                  <a:gd name="T5" fmla="*/ 2 h 31"/>
                  <a:gd name="T6" fmla="*/ 17 w 17"/>
                  <a:gd name="T7" fmla="*/ 12 h 31"/>
                  <a:gd name="T8" fmla="*/ 14 w 17"/>
                  <a:gd name="T9" fmla="*/ 16 h 31"/>
                  <a:gd name="T10" fmla="*/ 14 w 17"/>
                  <a:gd name="T11" fmla="*/ 27 h 31"/>
                  <a:gd name="T12" fmla="*/ 9 w 17"/>
                  <a:gd name="T13" fmla="*/ 29 h 31"/>
                  <a:gd name="T14" fmla="*/ 0 w 17"/>
                  <a:gd name="T15" fmla="*/ 19 h 31"/>
                  <a:gd name="T16" fmla="*/ 3 w 17"/>
                  <a:gd name="T17" fmla="*/ 23 h 31"/>
                  <a:gd name="T18" fmla="*/ 9 w 17"/>
                  <a:gd name="T19" fmla="*/ 21 h 31"/>
                  <a:gd name="T20" fmla="*/ 6 w 17"/>
                  <a:gd name="T21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31">
                    <a:moveTo>
                      <a:pt x="6" y="4"/>
                    </a:moveTo>
                    <a:cubicBezTo>
                      <a:pt x="6" y="2"/>
                      <a:pt x="5" y="1"/>
                      <a:pt x="7" y="0"/>
                    </a:cubicBezTo>
                    <a:cubicBezTo>
                      <a:pt x="9" y="0"/>
                      <a:pt x="10" y="1"/>
                      <a:pt x="11" y="2"/>
                    </a:cubicBezTo>
                    <a:cubicBezTo>
                      <a:pt x="13" y="5"/>
                      <a:pt x="14" y="10"/>
                      <a:pt x="17" y="12"/>
                    </a:cubicBezTo>
                    <a:cubicBezTo>
                      <a:pt x="14" y="12"/>
                      <a:pt x="15" y="14"/>
                      <a:pt x="14" y="16"/>
                    </a:cubicBezTo>
                    <a:cubicBezTo>
                      <a:pt x="14" y="20"/>
                      <a:pt x="16" y="23"/>
                      <a:pt x="14" y="27"/>
                    </a:cubicBezTo>
                    <a:cubicBezTo>
                      <a:pt x="13" y="30"/>
                      <a:pt x="12" y="31"/>
                      <a:pt x="9" y="29"/>
                    </a:cubicBezTo>
                    <a:cubicBezTo>
                      <a:pt x="5" y="27"/>
                      <a:pt x="1" y="24"/>
                      <a:pt x="0" y="19"/>
                    </a:cubicBezTo>
                    <a:cubicBezTo>
                      <a:pt x="1" y="20"/>
                      <a:pt x="2" y="21"/>
                      <a:pt x="3" y="23"/>
                    </a:cubicBezTo>
                    <a:cubicBezTo>
                      <a:pt x="6" y="26"/>
                      <a:pt x="8" y="25"/>
                      <a:pt x="9" y="21"/>
                    </a:cubicBezTo>
                    <a:cubicBezTo>
                      <a:pt x="11" y="14"/>
                      <a:pt x="10" y="9"/>
                      <a:pt x="6" y="4"/>
                    </a:cubicBezTo>
                    <a:close/>
                  </a:path>
                </a:pathLst>
              </a:custGeom>
              <a:solidFill>
                <a:srgbClr val="C186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2" name="Freeform 63">
                <a:extLst>
                  <a:ext uri="{FF2B5EF4-FFF2-40B4-BE49-F238E27FC236}">
                    <a16:creationId xmlns:a16="http://schemas.microsoft.com/office/drawing/2014/main" id="{6E318796-C2CC-CA2F-7D81-C22B96D38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1858"/>
                <a:ext cx="66" cy="46"/>
              </a:xfrm>
              <a:custGeom>
                <a:avLst/>
                <a:gdLst>
                  <a:gd name="T0" fmla="*/ 27 w 42"/>
                  <a:gd name="T1" fmla="*/ 20 h 30"/>
                  <a:gd name="T2" fmla="*/ 31 w 42"/>
                  <a:gd name="T3" fmla="*/ 26 h 30"/>
                  <a:gd name="T4" fmla="*/ 24 w 42"/>
                  <a:gd name="T5" fmla="*/ 29 h 30"/>
                  <a:gd name="T6" fmla="*/ 21 w 42"/>
                  <a:gd name="T7" fmla="*/ 28 h 30"/>
                  <a:gd name="T8" fmla="*/ 3 w 42"/>
                  <a:gd name="T9" fmla="*/ 15 h 30"/>
                  <a:gd name="T10" fmla="*/ 12 w 42"/>
                  <a:gd name="T11" fmla="*/ 0 h 30"/>
                  <a:gd name="T12" fmla="*/ 14 w 42"/>
                  <a:gd name="T13" fmla="*/ 2 h 30"/>
                  <a:gd name="T14" fmla="*/ 32 w 42"/>
                  <a:gd name="T15" fmla="*/ 17 h 30"/>
                  <a:gd name="T16" fmla="*/ 42 w 42"/>
                  <a:gd name="T17" fmla="*/ 26 h 30"/>
                  <a:gd name="T18" fmla="*/ 35 w 42"/>
                  <a:gd name="T19" fmla="*/ 25 h 30"/>
                  <a:gd name="T20" fmla="*/ 31 w 42"/>
                  <a:gd name="T21" fmla="*/ 19 h 30"/>
                  <a:gd name="T22" fmla="*/ 27 w 42"/>
                  <a:gd name="T23" fmla="*/ 20 h 30"/>
                  <a:gd name="T24" fmla="*/ 15 w 42"/>
                  <a:gd name="T25" fmla="*/ 8 h 30"/>
                  <a:gd name="T26" fmla="*/ 9 w 42"/>
                  <a:gd name="T27" fmla="*/ 5 h 30"/>
                  <a:gd name="T28" fmla="*/ 5 w 42"/>
                  <a:gd name="T29" fmla="*/ 12 h 30"/>
                  <a:gd name="T30" fmla="*/ 20 w 42"/>
                  <a:gd name="T31" fmla="*/ 26 h 30"/>
                  <a:gd name="T32" fmla="*/ 21 w 42"/>
                  <a:gd name="T33" fmla="*/ 26 h 30"/>
                  <a:gd name="T34" fmla="*/ 26 w 42"/>
                  <a:gd name="T35" fmla="*/ 26 h 30"/>
                  <a:gd name="T36" fmla="*/ 27 w 42"/>
                  <a:gd name="T37" fmla="*/ 21 h 30"/>
                  <a:gd name="T38" fmla="*/ 27 w 42"/>
                  <a:gd name="T39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30">
                    <a:moveTo>
                      <a:pt x="27" y="20"/>
                    </a:moveTo>
                    <a:cubicBezTo>
                      <a:pt x="30" y="21"/>
                      <a:pt x="32" y="23"/>
                      <a:pt x="31" y="26"/>
                    </a:cubicBezTo>
                    <a:cubicBezTo>
                      <a:pt x="30" y="29"/>
                      <a:pt x="27" y="30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11" y="29"/>
                      <a:pt x="8" y="21"/>
                      <a:pt x="3" y="15"/>
                    </a:cubicBezTo>
                    <a:cubicBezTo>
                      <a:pt x="0" y="10"/>
                      <a:pt x="6" y="1"/>
                      <a:pt x="12" y="0"/>
                    </a:cubicBezTo>
                    <a:cubicBezTo>
                      <a:pt x="13" y="0"/>
                      <a:pt x="13" y="1"/>
                      <a:pt x="14" y="2"/>
                    </a:cubicBezTo>
                    <a:cubicBezTo>
                      <a:pt x="18" y="8"/>
                      <a:pt x="25" y="13"/>
                      <a:pt x="32" y="17"/>
                    </a:cubicBezTo>
                    <a:cubicBezTo>
                      <a:pt x="34" y="21"/>
                      <a:pt x="37" y="25"/>
                      <a:pt x="42" y="26"/>
                    </a:cubicBezTo>
                    <a:cubicBezTo>
                      <a:pt x="39" y="28"/>
                      <a:pt x="37" y="28"/>
                      <a:pt x="35" y="25"/>
                    </a:cubicBezTo>
                    <a:cubicBezTo>
                      <a:pt x="34" y="23"/>
                      <a:pt x="33" y="20"/>
                      <a:pt x="31" y="19"/>
                    </a:cubicBezTo>
                    <a:cubicBezTo>
                      <a:pt x="29" y="19"/>
                      <a:pt x="28" y="17"/>
                      <a:pt x="27" y="20"/>
                    </a:cubicBezTo>
                    <a:cubicBezTo>
                      <a:pt x="25" y="14"/>
                      <a:pt x="18" y="12"/>
                      <a:pt x="15" y="8"/>
                    </a:cubicBezTo>
                    <a:cubicBezTo>
                      <a:pt x="14" y="6"/>
                      <a:pt x="12" y="3"/>
                      <a:pt x="9" y="5"/>
                    </a:cubicBezTo>
                    <a:cubicBezTo>
                      <a:pt x="7" y="7"/>
                      <a:pt x="5" y="9"/>
                      <a:pt x="5" y="12"/>
                    </a:cubicBezTo>
                    <a:cubicBezTo>
                      <a:pt x="6" y="17"/>
                      <a:pt x="15" y="25"/>
                      <a:pt x="20" y="26"/>
                    </a:cubicBezTo>
                    <a:cubicBezTo>
                      <a:pt x="20" y="26"/>
                      <a:pt x="20" y="26"/>
                      <a:pt x="21" y="26"/>
                    </a:cubicBezTo>
                    <a:cubicBezTo>
                      <a:pt x="23" y="26"/>
                      <a:pt x="25" y="27"/>
                      <a:pt x="26" y="26"/>
                    </a:cubicBezTo>
                    <a:cubicBezTo>
                      <a:pt x="29" y="25"/>
                      <a:pt x="26" y="23"/>
                      <a:pt x="27" y="21"/>
                    </a:cubicBezTo>
                    <a:cubicBezTo>
                      <a:pt x="27" y="21"/>
                      <a:pt x="27" y="20"/>
                      <a:pt x="27" y="20"/>
                    </a:cubicBezTo>
                    <a:close/>
                  </a:path>
                </a:pathLst>
              </a:custGeom>
              <a:solidFill>
                <a:srgbClr val="DAB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3" name="Freeform 64">
                <a:extLst>
                  <a:ext uri="{FF2B5EF4-FFF2-40B4-BE49-F238E27FC236}">
                    <a16:creationId xmlns:a16="http://schemas.microsoft.com/office/drawing/2014/main" id="{6DFD9A2F-3E22-45DD-C296-106E9FB97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" y="1558"/>
                <a:ext cx="73" cy="48"/>
              </a:xfrm>
              <a:custGeom>
                <a:avLst/>
                <a:gdLst>
                  <a:gd name="T0" fmla="*/ 47 w 47"/>
                  <a:gd name="T1" fmla="*/ 3 h 31"/>
                  <a:gd name="T2" fmla="*/ 35 w 47"/>
                  <a:gd name="T3" fmla="*/ 5 h 31"/>
                  <a:gd name="T4" fmla="*/ 31 w 47"/>
                  <a:gd name="T5" fmla="*/ 4 h 31"/>
                  <a:gd name="T6" fmla="*/ 14 w 47"/>
                  <a:gd name="T7" fmla="*/ 5 h 31"/>
                  <a:gd name="T8" fmla="*/ 3 w 47"/>
                  <a:gd name="T9" fmla="*/ 19 h 31"/>
                  <a:gd name="T10" fmla="*/ 12 w 47"/>
                  <a:gd name="T11" fmla="*/ 27 h 31"/>
                  <a:gd name="T12" fmla="*/ 20 w 47"/>
                  <a:gd name="T13" fmla="*/ 23 h 31"/>
                  <a:gd name="T14" fmla="*/ 20 w 47"/>
                  <a:gd name="T15" fmla="*/ 19 h 31"/>
                  <a:gd name="T16" fmla="*/ 16 w 47"/>
                  <a:gd name="T17" fmla="*/ 16 h 31"/>
                  <a:gd name="T18" fmla="*/ 18 w 47"/>
                  <a:gd name="T19" fmla="*/ 16 h 31"/>
                  <a:gd name="T20" fmla="*/ 24 w 47"/>
                  <a:gd name="T21" fmla="*/ 20 h 31"/>
                  <a:gd name="T22" fmla="*/ 19 w 47"/>
                  <a:gd name="T23" fmla="*/ 26 h 31"/>
                  <a:gd name="T24" fmla="*/ 11 w 47"/>
                  <a:gd name="T25" fmla="*/ 30 h 31"/>
                  <a:gd name="T26" fmla="*/ 5 w 47"/>
                  <a:gd name="T27" fmla="*/ 28 h 31"/>
                  <a:gd name="T28" fmla="*/ 1 w 47"/>
                  <a:gd name="T29" fmla="*/ 19 h 31"/>
                  <a:gd name="T30" fmla="*/ 13 w 47"/>
                  <a:gd name="T31" fmla="*/ 3 h 31"/>
                  <a:gd name="T32" fmla="*/ 30 w 47"/>
                  <a:gd name="T33" fmla="*/ 2 h 31"/>
                  <a:gd name="T34" fmla="*/ 47 w 47"/>
                  <a:gd name="T3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31">
                    <a:moveTo>
                      <a:pt x="47" y="3"/>
                    </a:moveTo>
                    <a:cubicBezTo>
                      <a:pt x="43" y="7"/>
                      <a:pt x="39" y="5"/>
                      <a:pt x="35" y="5"/>
                    </a:cubicBezTo>
                    <a:cubicBezTo>
                      <a:pt x="34" y="5"/>
                      <a:pt x="32" y="4"/>
                      <a:pt x="31" y="4"/>
                    </a:cubicBezTo>
                    <a:cubicBezTo>
                      <a:pt x="25" y="2"/>
                      <a:pt x="20" y="1"/>
                      <a:pt x="14" y="5"/>
                    </a:cubicBezTo>
                    <a:cubicBezTo>
                      <a:pt x="8" y="9"/>
                      <a:pt x="4" y="12"/>
                      <a:pt x="3" y="19"/>
                    </a:cubicBezTo>
                    <a:cubicBezTo>
                      <a:pt x="2" y="24"/>
                      <a:pt x="7" y="29"/>
                      <a:pt x="12" y="27"/>
                    </a:cubicBezTo>
                    <a:cubicBezTo>
                      <a:pt x="15" y="26"/>
                      <a:pt x="18" y="25"/>
                      <a:pt x="20" y="23"/>
                    </a:cubicBezTo>
                    <a:cubicBezTo>
                      <a:pt x="22" y="21"/>
                      <a:pt x="22" y="20"/>
                      <a:pt x="20" y="19"/>
                    </a:cubicBezTo>
                    <a:cubicBezTo>
                      <a:pt x="18" y="18"/>
                      <a:pt x="16" y="18"/>
                      <a:pt x="16" y="16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20" y="16"/>
                      <a:pt x="23" y="17"/>
                      <a:pt x="24" y="20"/>
                    </a:cubicBezTo>
                    <a:cubicBezTo>
                      <a:pt x="24" y="22"/>
                      <a:pt x="22" y="25"/>
                      <a:pt x="19" y="26"/>
                    </a:cubicBezTo>
                    <a:cubicBezTo>
                      <a:pt x="17" y="27"/>
                      <a:pt x="14" y="28"/>
                      <a:pt x="11" y="30"/>
                    </a:cubicBezTo>
                    <a:cubicBezTo>
                      <a:pt x="9" y="31"/>
                      <a:pt x="7" y="29"/>
                      <a:pt x="5" y="28"/>
                    </a:cubicBezTo>
                    <a:cubicBezTo>
                      <a:pt x="2" y="26"/>
                      <a:pt x="0" y="23"/>
                      <a:pt x="1" y="19"/>
                    </a:cubicBezTo>
                    <a:cubicBezTo>
                      <a:pt x="3" y="12"/>
                      <a:pt x="6" y="7"/>
                      <a:pt x="13" y="3"/>
                    </a:cubicBezTo>
                    <a:cubicBezTo>
                      <a:pt x="19" y="0"/>
                      <a:pt x="24" y="0"/>
                      <a:pt x="30" y="2"/>
                    </a:cubicBezTo>
                    <a:cubicBezTo>
                      <a:pt x="35" y="4"/>
                      <a:pt x="41" y="3"/>
                      <a:pt x="47" y="3"/>
                    </a:cubicBezTo>
                    <a:close/>
                  </a:path>
                </a:pathLst>
              </a:custGeom>
              <a:solidFill>
                <a:srgbClr val="D8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4" name="Freeform 65">
                <a:extLst>
                  <a:ext uri="{FF2B5EF4-FFF2-40B4-BE49-F238E27FC236}">
                    <a16:creationId xmlns:a16="http://schemas.microsoft.com/office/drawing/2014/main" id="{6881AC42-B15A-8C48-D5D8-87A878EBA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1430"/>
                <a:ext cx="36" cy="61"/>
              </a:xfrm>
              <a:custGeom>
                <a:avLst/>
                <a:gdLst>
                  <a:gd name="T0" fmla="*/ 21 w 23"/>
                  <a:gd name="T1" fmla="*/ 6 h 39"/>
                  <a:gd name="T2" fmla="*/ 20 w 23"/>
                  <a:gd name="T3" fmla="*/ 3 h 39"/>
                  <a:gd name="T4" fmla="*/ 18 w 23"/>
                  <a:gd name="T5" fmla="*/ 5 h 39"/>
                  <a:gd name="T6" fmla="*/ 18 w 23"/>
                  <a:gd name="T7" fmla="*/ 23 h 39"/>
                  <a:gd name="T8" fmla="*/ 20 w 23"/>
                  <a:gd name="T9" fmla="*/ 39 h 39"/>
                  <a:gd name="T10" fmla="*/ 7 w 23"/>
                  <a:gd name="T11" fmla="*/ 28 h 39"/>
                  <a:gd name="T12" fmla="*/ 6 w 23"/>
                  <a:gd name="T13" fmla="*/ 21 h 39"/>
                  <a:gd name="T14" fmla="*/ 5 w 23"/>
                  <a:gd name="T15" fmla="*/ 19 h 39"/>
                  <a:gd name="T16" fmla="*/ 3 w 23"/>
                  <a:gd name="T17" fmla="*/ 20 h 39"/>
                  <a:gd name="T18" fmla="*/ 6 w 23"/>
                  <a:gd name="T19" fmla="*/ 33 h 39"/>
                  <a:gd name="T20" fmla="*/ 1 w 23"/>
                  <a:gd name="T21" fmla="*/ 19 h 39"/>
                  <a:gd name="T22" fmla="*/ 4 w 23"/>
                  <a:gd name="T23" fmla="*/ 16 h 39"/>
                  <a:gd name="T24" fmla="*/ 6 w 23"/>
                  <a:gd name="T25" fmla="*/ 20 h 39"/>
                  <a:gd name="T26" fmla="*/ 15 w 23"/>
                  <a:gd name="T27" fmla="*/ 32 h 39"/>
                  <a:gd name="T28" fmla="*/ 18 w 23"/>
                  <a:gd name="T29" fmla="*/ 30 h 39"/>
                  <a:gd name="T30" fmla="*/ 15 w 23"/>
                  <a:gd name="T31" fmla="*/ 21 h 39"/>
                  <a:gd name="T32" fmla="*/ 15 w 23"/>
                  <a:gd name="T33" fmla="*/ 4 h 39"/>
                  <a:gd name="T34" fmla="*/ 20 w 23"/>
                  <a:gd name="T35" fmla="*/ 1 h 39"/>
                  <a:gd name="T36" fmla="*/ 21 w 23"/>
                  <a:gd name="T3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39">
                    <a:moveTo>
                      <a:pt x="21" y="6"/>
                    </a:moveTo>
                    <a:cubicBezTo>
                      <a:pt x="21" y="5"/>
                      <a:pt x="21" y="3"/>
                      <a:pt x="20" y="3"/>
                    </a:cubicBezTo>
                    <a:cubicBezTo>
                      <a:pt x="19" y="3"/>
                      <a:pt x="18" y="4"/>
                      <a:pt x="18" y="5"/>
                    </a:cubicBezTo>
                    <a:cubicBezTo>
                      <a:pt x="15" y="11"/>
                      <a:pt x="15" y="17"/>
                      <a:pt x="18" y="23"/>
                    </a:cubicBezTo>
                    <a:cubicBezTo>
                      <a:pt x="19" y="28"/>
                      <a:pt x="21" y="33"/>
                      <a:pt x="20" y="39"/>
                    </a:cubicBezTo>
                    <a:cubicBezTo>
                      <a:pt x="16" y="35"/>
                      <a:pt x="9" y="34"/>
                      <a:pt x="7" y="28"/>
                    </a:cubicBezTo>
                    <a:cubicBezTo>
                      <a:pt x="6" y="26"/>
                      <a:pt x="6" y="23"/>
                      <a:pt x="6" y="21"/>
                    </a:cubicBezTo>
                    <a:cubicBezTo>
                      <a:pt x="6" y="20"/>
                      <a:pt x="6" y="19"/>
                      <a:pt x="5" y="19"/>
                    </a:cubicBezTo>
                    <a:cubicBezTo>
                      <a:pt x="4" y="19"/>
                      <a:pt x="3" y="20"/>
                      <a:pt x="3" y="20"/>
                    </a:cubicBezTo>
                    <a:cubicBezTo>
                      <a:pt x="2" y="25"/>
                      <a:pt x="4" y="29"/>
                      <a:pt x="6" y="33"/>
                    </a:cubicBezTo>
                    <a:cubicBezTo>
                      <a:pt x="1" y="29"/>
                      <a:pt x="0" y="23"/>
                      <a:pt x="1" y="19"/>
                    </a:cubicBezTo>
                    <a:cubicBezTo>
                      <a:pt x="2" y="18"/>
                      <a:pt x="2" y="16"/>
                      <a:pt x="4" y="16"/>
                    </a:cubicBezTo>
                    <a:cubicBezTo>
                      <a:pt x="6" y="17"/>
                      <a:pt x="6" y="18"/>
                      <a:pt x="6" y="20"/>
                    </a:cubicBezTo>
                    <a:cubicBezTo>
                      <a:pt x="7" y="26"/>
                      <a:pt x="10" y="29"/>
                      <a:pt x="15" y="32"/>
                    </a:cubicBezTo>
                    <a:cubicBezTo>
                      <a:pt x="17" y="33"/>
                      <a:pt x="18" y="33"/>
                      <a:pt x="18" y="30"/>
                    </a:cubicBezTo>
                    <a:cubicBezTo>
                      <a:pt x="18" y="27"/>
                      <a:pt x="16" y="24"/>
                      <a:pt x="15" y="21"/>
                    </a:cubicBezTo>
                    <a:cubicBezTo>
                      <a:pt x="12" y="15"/>
                      <a:pt x="14" y="9"/>
                      <a:pt x="15" y="4"/>
                    </a:cubicBezTo>
                    <a:cubicBezTo>
                      <a:pt x="16" y="2"/>
                      <a:pt x="17" y="0"/>
                      <a:pt x="20" y="1"/>
                    </a:cubicBezTo>
                    <a:cubicBezTo>
                      <a:pt x="22" y="2"/>
                      <a:pt x="23" y="4"/>
                      <a:pt x="21" y="6"/>
                    </a:cubicBezTo>
                    <a:close/>
                  </a:path>
                </a:pathLst>
              </a:custGeom>
              <a:solidFill>
                <a:srgbClr val="D9B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5" name="Freeform 66">
                <a:extLst>
                  <a:ext uri="{FF2B5EF4-FFF2-40B4-BE49-F238E27FC236}">
                    <a16:creationId xmlns:a16="http://schemas.microsoft.com/office/drawing/2014/main" id="{3C1FF3C0-CEBB-FC28-44CF-C9E0DEB3D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1408"/>
                <a:ext cx="35" cy="42"/>
              </a:xfrm>
              <a:custGeom>
                <a:avLst/>
                <a:gdLst>
                  <a:gd name="T0" fmla="*/ 22 w 22"/>
                  <a:gd name="T1" fmla="*/ 27 h 27"/>
                  <a:gd name="T2" fmla="*/ 10 w 22"/>
                  <a:gd name="T3" fmla="*/ 23 h 27"/>
                  <a:gd name="T4" fmla="*/ 0 w 22"/>
                  <a:gd name="T5" fmla="*/ 17 h 27"/>
                  <a:gd name="T6" fmla="*/ 5 w 22"/>
                  <a:gd name="T7" fmla="*/ 20 h 27"/>
                  <a:gd name="T8" fmla="*/ 9 w 22"/>
                  <a:gd name="T9" fmla="*/ 20 h 27"/>
                  <a:gd name="T10" fmla="*/ 10 w 22"/>
                  <a:gd name="T11" fmla="*/ 16 h 27"/>
                  <a:gd name="T12" fmla="*/ 14 w 22"/>
                  <a:gd name="T13" fmla="*/ 2 h 27"/>
                  <a:gd name="T14" fmla="*/ 19 w 22"/>
                  <a:gd name="T15" fmla="*/ 1 h 27"/>
                  <a:gd name="T16" fmla="*/ 18 w 22"/>
                  <a:gd name="T17" fmla="*/ 5 h 27"/>
                  <a:gd name="T18" fmla="*/ 20 w 22"/>
                  <a:gd name="T19" fmla="*/ 23 h 27"/>
                  <a:gd name="T20" fmla="*/ 22 w 22"/>
                  <a:gd name="T2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7">
                    <a:moveTo>
                      <a:pt x="22" y="27"/>
                    </a:moveTo>
                    <a:cubicBezTo>
                      <a:pt x="19" y="24"/>
                      <a:pt x="15" y="23"/>
                      <a:pt x="10" y="23"/>
                    </a:cubicBezTo>
                    <a:cubicBezTo>
                      <a:pt x="6" y="24"/>
                      <a:pt x="2" y="22"/>
                      <a:pt x="0" y="17"/>
                    </a:cubicBezTo>
                    <a:cubicBezTo>
                      <a:pt x="2" y="18"/>
                      <a:pt x="3" y="20"/>
                      <a:pt x="5" y="20"/>
                    </a:cubicBezTo>
                    <a:cubicBezTo>
                      <a:pt x="6" y="21"/>
                      <a:pt x="8" y="21"/>
                      <a:pt x="9" y="20"/>
                    </a:cubicBezTo>
                    <a:cubicBezTo>
                      <a:pt x="11" y="19"/>
                      <a:pt x="11" y="18"/>
                      <a:pt x="10" y="16"/>
                    </a:cubicBezTo>
                    <a:cubicBezTo>
                      <a:pt x="9" y="10"/>
                      <a:pt x="10" y="6"/>
                      <a:pt x="14" y="2"/>
                    </a:cubicBezTo>
                    <a:cubicBezTo>
                      <a:pt x="15" y="0"/>
                      <a:pt x="17" y="0"/>
                      <a:pt x="19" y="1"/>
                    </a:cubicBezTo>
                    <a:cubicBezTo>
                      <a:pt x="20" y="2"/>
                      <a:pt x="19" y="4"/>
                      <a:pt x="18" y="5"/>
                    </a:cubicBezTo>
                    <a:cubicBezTo>
                      <a:pt x="14" y="11"/>
                      <a:pt x="15" y="19"/>
                      <a:pt x="20" y="23"/>
                    </a:cubicBezTo>
                    <a:cubicBezTo>
                      <a:pt x="21" y="24"/>
                      <a:pt x="22" y="25"/>
                      <a:pt x="22" y="27"/>
                    </a:cubicBezTo>
                    <a:close/>
                  </a:path>
                </a:pathLst>
              </a:custGeom>
              <a:solidFill>
                <a:srgbClr val="D0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6" name="Freeform 67">
                <a:extLst>
                  <a:ext uri="{FF2B5EF4-FFF2-40B4-BE49-F238E27FC236}">
                    <a16:creationId xmlns:a16="http://schemas.microsoft.com/office/drawing/2014/main" id="{D02327EA-710C-1BEF-5D46-E332BBF28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1601"/>
                <a:ext cx="94" cy="43"/>
              </a:xfrm>
              <a:custGeom>
                <a:avLst/>
                <a:gdLst>
                  <a:gd name="T0" fmla="*/ 0 w 60"/>
                  <a:gd name="T1" fmla="*/ 18 h 27"/>
                  <a:gd name="T2" fmla="*/ 3 w 60"/>
                  <a:gd name="T3" fmla="*/ 12 h 27"/>
                  <a:gd name="T4" fmla="*/ 22 w 60"/>
                  <a:gd name="T5" fmla="*/ 5 h 27"/>
                  <a:gd name="T6" fmla="*/ 27 w 60"/>
                  <a:gd name="T7" fmla="*/ 4 h 27"/>
                  <a:gd name="T8" fmla="*/ 44 w 60"/>
                  <a:gd name="T9" fmla="*/ 8 h 27"/>
                  <a:gd name="T10" fmla="*/ 60 w 60"/>
                  <a:gd name="T11" fmla="*/ 27 h 27"/>
                  <a:gd name="T12" fmla="*/ 55 w 60"/>
                  <a:gd name="T13" fmla="*/ 27 h 27"/>
                  <a:gd name="T14" fmla="*/ 46 w 60"/>
                  <a:gd name="T15" fmla="*/ 14 h 27"/>
                  <a:gd name="T16" fmla="*/ 43 w 60"/>
                  <a:gd name="T17" fmla="*/ 10 h 27"/>
                  <a:gd name="T18" fmla="*/ 27 w 60"/>
                  <a:gd name="T19" fmla="*/ 6 h 27"/>
                  <a:gd name="T20" fmla="*/ 15 w 60"/>
                  <a:gd name="T21" fmla="*/ 9 h 27"/>
                  <a:gd name="T22" fmla="*/ 1 w 60"/>
                  <a:gd name="T23" fmla="*/ 18 h 27"/>
                  <a:gd name="T24" fmla="*/ 0 w 60"/>
                  <a:gd name="T2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27">
                    <a:moveTo>
                      <a:pt x="0" y="18"/>
                    </a:moveTo>
                    <a:cubicBezTo>
                      <a:pt x="0" y="15"/>
                      <a:pt x="1" y="14"/>
                      <a:pt x="3" y="12"/>
                    </a:cubicBezTo>
                    <a:cubicBezTo>
                      <a:pt x="9" y="9"/>
                      <a:pt x="14" y="5"/>
                      <a:pt x="22" y="5"/>
                    </a:cubicBezTo>
                    <a:cubicBezTo>
                      <a:pt x="23" y="6"/>
                      <a:pt x="25" y="5"/>
                      <a:pt x="27" y="4"/>
                    </a:cubicBezTo>
                    <a:cubicBezTo>
                      <a:pt x="34" y="0"/>
                      <a:pt x="39" y="5"/>
                      <a:pt x="44" y="8"/>
                    </a:cubicBezTo>
                    <a:cubicBezTo>
                      <a:pt x="50" y="13"/>
                      <a:pt x="53" y="21"/>
                      <a:pt x="60" y="27"/>
                    </a:cubicBezTo>
                    <a:cubicBezTo>
                      <a:pt x="57" y="27"/>
                      <a:pt x="56" y="27"/>
                      <a:pt x="55" y="27"/>
                    </a:cubicBezTo>
                    <a:cubicBezTo>
                      <a:pt x="53" y="22"/>
                      <a:pt x="49" y="18"/>
                      <a:pt x="46" y="14"/>
                    </a:cubicBezTo>
                    <a:cubicBezTo>
                      <a:pt x="45" y="13"/>
                      <a:pt x="44" y="11"/>
                      <a:pt x="43" y="10"/>
                    </a:cubicBezTo>
                    <a:cubicBezTo>
                      <a:pt x="38" y="7"/>
                      <a:pt x="34" y="4"/>
                      <a:pt x="27" y="6"/>
                    </a:cubicBezTo>
                    <a:cubicBezTo>
                      <a:pt x="23" y="8"/>
                      <a:pt x="19" y="8"/>
                      <a:pt x="15" y="9"/>
                    </a:cubicBezTo>
                    <a:cubicBezTo>
                      <a:pt x="10" y="10"/>
                      <a:pt x="5" y="14"/>
                      <a:pt x="1" y="18"/>
                    </a:cubicBezTo>
                    <a:cubicBezTo>
                      <a:pt x="0" y="18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rgbClr val="D5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7" name="Freeform 68">
                <a:extLst>
                  <a:ext uri="{FF2B5EF4-FFF2-40B4-BE49-F238E27FC236}">
                    <a16:creationId xmlns:a16="http://schemas.microsoft.com/office/drawing/2014/main" id="{10799D0F-A4F1-6BBB-17E7-D6786CC6B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5" y="1622"/>
                <a:ext cx="83" cy="45"/>
              </a:xfrm>
              <a:custGeom>
                <a:avLst/>
                <a:gdLst>
                  <a:gd name="T0" fmla="*/ 19 w 53"/>
                  <a:gd name="T1" fmla="*/ 27 h 29"/>
                  <a:gd name="T2" fmla="*/ 0 w 53"/>
                  <a:gd name="T3" fmla="*/ 28 h 29"/>
                  <a:gd name="T4" fmla="*/ 12 w 53"/>
                  <a:gd name="T5" fmla="*/ 22 h 29"/>
                  <a:gd name="T6" fmla="*/ 17 w 53"/>
                  <a:gd name="T7" fmla="*/ 15 h 29"/>
                  <a:gd name="T8" fmla="*/ 18 w 53"/>
                  <a:gd name="T9" fmla="*/ 14 h 29"/>
                  <a:gd name="T10" fmla="*/ 31 w 53"/>
                  <a:gd name="T11" fmla="*/ 14 h 29"/>
                  <a:gd name="T12" fmla="*/ 35 w 53"/>
                  <a:gd name="T13" fmla="*/ 13 h 29"/>
                  <a:gd name="T14" fmla="*/ 33 w 53"/>
                  <a:gd name="T15" fmla="*/ 10 h 29"/>
                  <a:gd name="T16" fmla="*/ 36 w 53"/>
                  <a:gd name="T17" fmla="*/ 8 h 29"/>
                  <a:gd name="T18" fmla="*/ 47 w 53"/>
                  <a:gd name="T19" fmla="*/ 3 h 29"/>
                  <a:gd name="T20" fmla="*/ 50 w 53"/>
                  <a:gd name="T21" fmla="*/ 0 h 29"/>
                  <a:gd name="T22" fmla="*/ 50 w 53"/>
                  <a:gd name="T23" fmla="*/ 5 h 29"/>
                  <a:gd name="T24" fmla="*/ 41 w 53"/>
                  <a:gd name="T25" fmla="*/ 9 h 29"/>
                  <a:gd name="T26" fmla="*/ 37 w 53"/>
                  <a:gd name="T27" fmla="*/ 12 h 29"/>
                  <a:gd name="T28" fmla="*/ 31 w 53"/>
                  <a:gd name="T29" fmla="*/ 16 h 29"/>
                  <a:gd name="T30" fmla="*/ 25 w 53"/>
                  <a:gd name="T31" fmla="*/ 15 h 29"/>
                  <a:gd name="T32" fmla="*/ 18 w 53"/>
                  <a:gd name="T33" fmla="*/ 20 h 29"/>
                  <a:gd name="T34" fmla="*/ 14 w 53"/>
                  <a:gd name="T35" fmla="*/ 24 h 29"/>
                  <a:gd name="T36" fmla="*/ 11 w 53"/>
                  <a:gd name="T37" fmla="*/ 26 h 29"/>
                  <a:gd name="T38" fmla="*/ 14 w 53"/>
                  <a:gd name="T39" fmla="*/ 27 h 29"/>
                  <a:gd name="T40" fmla="*/ 19 w 53"/>
                  <a:gd name="T4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29">
                    <a:moveTo>
                      <a:pt x="19" y="27"/>
                    </a:moveTo>
                    <a:cubicBezTo>
                      <a:pt x="13" y="29"/>
                      <a:pt x="7" y="28"/>
                      <a:pt x="0" y="28"/>
                    </a:cubicBezTo>
                    <a:cubicBezTo>
                      <a:pt x="5" y="26"/>
                      <a:pt x="8" y="24"/>
                      <a:pt x="12" y="22"/>
                    </a:cubicBezTo>
                    <a:cubicBezTo>
                      <a:pt x="14" y="21"/>
                      <a:pt x="18" y="20"/>
                      <a:pt x="17" y="15"/>
                    </a:cubicBezTo>
                    <a:cubicBezTo>
                      <a:pt x="16" y="14"/>
                      <a:pt x="17" y="14"/>
                      <a:pt x="18" y="14"/>
                    </a:cubicBezTo>
                    <a:cubicBezTo>
                      <a:pt x="22" y="14"/>
                      <a:pt x="26" y="11"/>
                      <a:pt x="31" y="14"/>
                    </a:cubicBezTo>
                    <a:cubicBezTo>
                      <a:pt x="33" y="14"/>
                      <a:pt x="34" y="14"/>
                      <a:pt x="35" y="13"/>
                    </a:cubicBezTo>
                    <a:cubicBezTo>
                      <a:pt x="35" y="11"/>
                      <a:pt x="32" y="12"/>
                      <a:pt x="33" y="10"/>
                    </a:cubicBezTo>
                    <a:cubicBezTo>
                      <a:pt x="33" y="9"/>
                      <a:pt x="34" y="8"/>
                      <a:pt x="36" y="8"/>
                    </a:cubicBezTo>
                    <a:cubicBezTo>
                      <a:pt x="40" y="6"/>
                      <a:pt x="43" y="5"/>
                      <a:pt x="47" y="3"/>
                    </a:cubicBezTo>
                    <a:cubicBezTo>
                      <a:pt x="48" y="3"/>
                      <a:pt x="50" y="2"/>
                      <a:pt x="50" y="0"/>
                    </a:cubicBezTo>
                    <a:cubicBezTo>
                      <a:pt x="53" y="2"/>
                      <a:pt x="52" y="3"/>
                      <a:pt x="50" y="5"/>
                    </a:cubicBezTo>
                    <a:cubicBezTo>
                      <a:pt x="47" y="7"/>
                      <a:pt x="44" y="7"/>
                      <a:pt x="41" y="9"/>
                    </a:cubicBezTo>
                    <a:cubicBezTo>
                      <a:pt x="39" y="9"/>
                      <a:pt x="38" y="10"/>
                      <a:pt x="37" y="12"/>
                    </a:cubicBezTo>
                    <a:cubicBezTo>
                      <a:pt x="37" y="16"/>
                      <a:pt x="34" y="16"/>
                      <a:pt x="31" y="16"/>
                    </a:cubicBezTo>
                    <a:cubicBezTo>
                      <a:pt x="29" y="15"/>
                      <a:pt x="27" y="15"/>
                      <a:pt x="25" y="15"/>
                    </a:cubicBezTo>
                    <a:cubicBezTo>
                      <a:pt x="22" y="16"/>
                      <a:pt x="20" y="16"/>
                      <a:pt x="18" y="20"/>
                    </a:cubicBezTo>
                    <a:cubicBezTo>
                      <a:pt x="18" y="22"/>
                      <a:pt x="16" y="23"/>
                      <a:pt x="14" y="24"/>
                    </a:cubicBezTo>
                    <a:cubicBezTo>
                      <a:pt x="12" y="24"/>
                      <a:pt x="11" y="25"/>
                      <a:pt x="11" y="26"/>
                    </a:cubicBezTo>
                    <a:cubicBezTo>
                      <a:pt x="12" y="28"/>
                      <a:pt x="13" y="27"/>
                      <a:pt x="14" y="27"/>
                    </a:cubicBezTo>
                    <a:cubicBezTo>
                      <a:pt x="16" y="27"/>
                      <a:pt x="17" y="27"/>
                      <a:pt x="19" y="27"/>
                    </a:cubicBezTo>
                    <a:close/>
                  </a:path>
                </a:pathLst>
              </a:custGeom>
              <a:solidFill>
                <a:srgbClr val="D4B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8" name="Freeform 69">
                <a:extLst>
                  <a:ext uri="{FF2B5EF4-FFF2-40B4-BE49-F238E27FC236}">
                    <a16:creationId xmlns:a16="http://schemas.microsoft.com/office/drawing/2014/main" id="{268FD54D-4BA7-DDE1-1280-7AB7296C2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647"/>
                <a:ext cx="78" cy="48"/>
              </a:xfrm>
              <a:custGeom>
                <a:avLst/>
                <a:gdLst>
                  <a:gd name="T0" fmla="*/ 0 w 50"/>
                  <a:gd name="T1" fmla="*/ 7 h 31"/>
                  <a:gd name="T2" fmla="*/ 8 w 50"/>
                  <a:gd name="T3" fmla="*/ 4 h 31"/>
                  <a:gd name="T4" fmla="*/ 10 w 50"/>
                  <a:gd name="T5" fmla="*/ 3 h 31"/>
                  <a:gd name="T6" fmla="*/ 23 w 50"/>
                  <a:gd name="T7" fmla="*/ 1 h 31"/>
                  <a:gd name="T8" fmla="*/ 33 w 50"/>
                  <a:gd name="T9" fmla="*/ 5 h 31"/>
                  <a:gd name="T10" fmla="*/ 50 w 50"/>
                  <a:gd name="T11" fmla="*/ 31 h 31"/>
                  <a:gd name="T12" fmla="*/ 45 w 50"/>
                  <a:gd name="T13" fmla="*/ 28 h 31"/>
                  <a:gd name="T14" fmla="*/ 46 w 50"/>
                  <a:gd name="T15" fmla="*/ 25 h 31"/>
                  <a:gd name="T16" fmla="*/ 30 w 50"/>
                  <a:gd name="T17" fmla="*/ 5 h 31"/>
                  <a:gd name="T18" fmla="*/ 28 w 50"/>
                  <a:gd name="T19" fmla="*/ 4 h 31"/>
                  <a:gd name="T20" fmla="*/ 8 w 50"/>
                  <a:gd name="T21" fmla="*/ 8 h 31"/>
                  <a:gd name="T22" fmla="*/ 0 w 50"/>
                  <a:gd name="T23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31">
                    <a:moveTo>
                      <a:pt x="0" y="7"/>
                    </a:moveTo>
                    <a:cubicBezTo>
                      <a:pt x="3" y="7"/>
                      <a:pt x="7" y="8"/>
                      <a:pt x="8" y="4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5" y="3"/>
                      <a:pt x="19" y="1"/>
                      <a:pt x="23" y="1"/>
                    </a:cubicBezTo>
                    <a:cubicBezTo>
                      <a:pt x="27" y="0"/>
                      <a:pt x="30" y="1"/>
                      <a:pt x="33" y="5"/>
                    </a:cubicBezTo>
                    <a:cubicBezTo>
                      <a:pt x="40" y="13"/>
                      <a:pt x="47" y="21"/>
                      <a:pt x="50" y="31"/>
                    </a:cubicBezTo>
                    <a:cubicBezTo>
                      <a:pt x="48" y="31"/>
                      <a:pt x="47" y="29"/>
                      <a:pt x="45" y="28"/>
                    </a:cubicBezTo>
                    <a:cubicBezTo>
                      <a:pt x="48" y="28"/>
                      <a:pt x="46" y="25"/>
                      <a:pt x="46" y="25"/>
                    </a:cubicBezTo>
                    <a:cubicBezTo>
                      <a:pt x="41" y="18"/>
                      <a:pt x="36" y="11"/>
                      <a:pt x="30" y="5"/>
                    </a:cubicBezTo>
                    <a:cubicBezTo>
                      <a:pt x="29" y="5"/>
                      <a:pt x="29" y="4"/>
                      <a:pt x="28" y="4"/>
                    </a:cubicBezTo>
                    <a:cubicBezTo>
                      <a:pt x="21" y="4"/>
                      <a:pt x="14" y="4"/>
                      <a:pt x="8" y="8"/>
                    </a:cubicBezTo>
                    <a:cubicBezTo>
                      <a:pt x="5" y="11"/>
                      <a:pt x="1" y="10"/>
                      <a:pt x="0" y="7"/>
                    </a:cubicBezTo>
                    <a:close/>
                  </a:path>
                </a:pathLst>
              </a:custGeom>
              <a:solidFill>
                <a:srgbClr val="CC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9" name="Freeform 70">
                <a:extLst>
                  <a:ext uri="{FF2B5EF4-FFF2-40B4-BE49-F238E27FC236}">
                    <a16:creationId xmlns:a16="http://schemas.microsoft.com/office/drawing/2014/main" id="{57ED2681-7F91-4803-1090-728958532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1611"/>
                <a:ext cx="28" cy="51"/>
              </a:xfrm>
              <a:custGeom>
                <a:avLst/>
                <a:gdLst>
                  <a:gd name="T0" fmla="*/ 7 w 18"/>
                  <a:gd name="T1" fmla="*/ 29 h 33"/>
                  <a:gd name="T2" fmla="*/ 0 w 18"/>
                  <a:gd name="T3" fmla="*/ 31 h 33"/>
                  <a:gd name="T4" fmla="*/ 2 w 18"/>
                  <a:gd name="T5" fmla="*/ 26 h 33"/>
                  <a:gd name="T6" fmla="*/ 1 w 18"/>
                  <a:gd name="T7" fmla="*/ 17 h 33"/>
                  <a:gd name="T8" fmla="*/ 6 w 18"/>
                  <a:gd name="T9" fmla="*/ 6 h 33"/>
                  <a:gd name="T10" fmla="*/ 10 w 18"/>
                  <a:gd name="T11" fmla="*/ 5 h 33"/>
                  <a:gd name="T12" fmla="*/ 9 w 18"/>
                  <a:gd name="T13" fmla="*/ 9 h 33"/>
                  <a:gd name="T14" fmla="*/ 7 w 18"/>
                  <a:gd name="T15" fmla="*/ 12 h 33"/>
                  <a:gd name="T16" fmla="*/ 7 w 18"/>
                  <a:gd name="T17" fmla="*/ 17 h 33"/>
                  <a:gd name="T18" fmla="*/ 11 w 18"/>
                  <a:gd name="T19" fmla="*/ 5 h 33"/>
                  <a:gd name="T20" fmla="*/ 11 w 18"/>
                  <a:gd name="T21" fmla="*/ 0 h 33"/>
                  <a:gd name="T22" fmla="*/ 13 w 18"/>
                  <a:gd name="T23" fmla="*/ 0 h 33"/>
                  <a:gd name="T24" fmla="*/ 14 w 18"/>
                  <a:gd name="T25" fmla="*/ 16 h 33"/>
                  <a:gd name="T26" fmla="*/ 7 w 18"/>
                  <a:gd name="T27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3">
                    <a:moveTo>
                      <a:pt x="7" y="29"/>
                    </a:moveTo>
                    <a:cubicBezTo>
                      <a:pt x="5" y="29"/>
                      <a:pt x="4" y="33"/>
                      <a:pt x="0" y="31"/>
                    </a:cubicBezTo>
                    <a:cubicBezTo>
                      <a:pt x="2" y="30"/>
                      <a:pt x="2" y="28"/>
                      <a:pt x="2" y="26"/>
                    </a:cubicBezTo>
                    <a:cubicBezTo>
                      <a:pt x="3" y="23"/>
                      <a:pt x="1" y="20"/>
                      <a:pt x="1" y="17"/>
                    </a:cubicBezTo>
                    <a:cubicBezTo>
                      <a:pt x="1" y="12"/>
                      <a:pt x="2" y="9"/>
                      <a:pt x="6" y="6"/>
                    </a:cubicBezTo>
                    <a:cubicBezTo>
                      <a:pt x="7" y="5"/>
                      <a:pt x="8" y="4"/>
                      <a:pt x="10" y="5"/>
                    </a:cubicBezTo>
                    <a:cubicBezTo>
                      <a:pt x="11" y="6"/>
                      <a:pt x="10" y="7"/>
                      <a:pt x="9" y="9"/>
                    </a:cubicBezTo>
                    <a:cubicBezTo>
                      <a:pt x="8" y="10"/>
                      <a:pt x="7" y="11"/>
                      <a:pt x="7" y="12"/>
                    </a:cubicBezTo>
                    <a:cubicBezTo>
                      <a:pt x="6" y="14"/>
                      <a:pt x="6" y="15"/>
                      <a:pt x="7" y="17"/>
                    </a:cubicBezTo>
                    <a:cubicBezTo>
                      <a:pt x="11" y="14"/>
                      <a:pt x="12" y="10"/>
                      <a:pt x="11" y="5"/>
                    </a:cubicBezTo>
                    <a:cubicBezTo>
                      <a:pt x="11" y="3"/>
                      <a:pt x="10" y="1"/>
                      <a:pt x="11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8" y="5"/>
                      <a:pt x="18" y="10"/>
                      <a:pt x="14" y="16"/>
                    </a:cubicBezTo>
                    <a:cubicBezTo>
                      <a:pt x="11" y="20"/>
                      <a:pt x="11" y="25"/>
                      <a:pt x="7" y="29"/>
                    </a:cubicBezTo>
                    <a:close/>
                  </a:path>
                </a:pathLst>
              </a:custGeom>
              <a:solidFill>
                <a:srgbClr val="D99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0" name="Freeform 71">
                <a:extLst>
                  <a:ext uri="{FF2B5EF4-FFF2-40B4-BE49-F238E27FC236}">
                    <a16:creationId xmlns:a16="http://schemas.microsoft.com/office/drawing/2014/main" id="{AFB47D01-3EE1-C2D4-3781-BE80E7D5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" y="1576"/>
                <a:ext cx="86" cy="32"/>
              </a:xfrm>
              <a:custGeom>
                <a:avLst/>
                <a:gdLst>
                  <a:gd name="T0" fmla="*/ 2 w 55"/>
                  <a:gd name="T1" fmla="*/ 0 h 20"/>
                  <a:gd name="T2" fmla="*/ 5 w 55"/>
                  <a:gd name="T3" fmla="*/ 3 h 20"/>
                  <a:gd name="T4" fmla="*/ 16 w 55"/>
                  <a:gd name="T5" fmla="*/ 4 h 20"/>
                  <a:gd name="T6" fmla="*/ 21 w 55"/>
                  <a:gd name="T7" fmla="*/ 7 h 20"/>
                  <a:gd name="T8" fmla="*/ 17 w 55"/>
                  <a:gd name="T9" fmla="*/ 10 h 20"/>
                  <a:gd name="T10" fmla="*/ 22 w 55"/>
                  <a:gd name="T11" fmla="*/ 10 h 20"/>
                  <a:gd name="T12" fmla="*/ 36 w 55"/>
                  <a:gd name="T13" fmla="*/ 7 h 20"/>
                  <a:gd name="T14" fmla="*/ 37 w 55"/>
                  <a:gd name="T15" fmla="*/ 8 h 20"/>
                  <a:gd name="T16" fmla="*/ 43 w 55"/>
                  <a:gd name="T17" fmla="*/ 14 h 20"/>
                  <a:gd name="T18" fmla="*/ 55 w 55"/>
                  <a:gd name="T19" fmla="*/ 17 h 20"/>
                  <a:gd name="T20" fmla="*/ 42 w 55"/>
                  <a:gd name="T21" fmla="*/ 20 h 20"/>
                  <a:gd name="T22" fmla="*/ 46 w 55"/>
                  <a:gd name="T23" fmla="*/ 18 h 20"/>
                  <a:gd name="T24" fmla="*/ 33 w 55"/>
                  <a:gd name="T25" fmla="*/ 10 h 20"/>
                  <a:gd name="T26" fmla="*/ 24 w 55"/>
                  <a:gd name="T27" fmla="*/ 11 h 20"/>
                  <a:gd name="T28" fmla="*/ 16 w 55"/>
                  <a:gd name="T29" fmla="*/ 8 h 20"/>
                  <a:gd name="T30" fmla="*/ 11 w 55"/>
                  <a:gd name="T31" fmla="*/ 6 h 20"/>
                  <a:gd name="T32" fmla="*/ 3 w 55"/>
                  <a:gd name="T33" fmla="*/ 5 h 20"/>
                  <a:gd name="T34" fmla="*/ 2 w 55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" h="20">
                    <a:moveTo>
                      <a:pt x="2" y="0"/>
                    </a:moveTo>
                    <a:cubicBezTo>
                      <a:pt x="2" y="2"/>
                      <a:pt x="3" y="2"/>
                      <a:pt x="5" y="3"/>
                    </a:cubicBezTo>
                    <a:cubicBezTo>
                      <a:pt x="9" y="3"/>
                      <a:pt x="12" y="4"/>
                      <a:pt x="16" y="4"/>
                    </a:cubicBezTo>
                    <a:cubicBezTo>
                      <a:pt x="18" y="4"/>
                      <a:pt x="20" y="5"/>
                      <a:pt x="21" y="7"/>
                    </a:cubicBezTo>
                    <a:cubicBezTo>
                      <a:pt x="21" y="9"/>
                      <a:pt x="18" y="8"/>
                      <a:pt x="17" y="10"/>
                    </a:cubicBezTo>
                    <a:cubicBezTo>
                      <a:pt x="19" y="11"/>
                      <a:pt x="21" y="11"/>
                      <a:pt x="22" y="10"/>
                    </a:cubicBezTo>
                    <a:cubicBezTo>
                      <a:pt x="26" y="6"/>
                      <a:pt x="31" y="9"/>
                      <a:pt x="36" y="7"/>
                    </a:cubicBezTo>
                    <a:cubicBezTo>
                      <a:pt x="36" y="7"/>
                      <a:pt x="37" y="8"/>
                      <a:pt x="37" y="8"/>
                    </a:cubicBezTo>
                    <a:cubicBezTo>
                      <a:pt x="37" y="13"/>
                      <a:pt x="41" y="13"/>
                      <a:pt x="43" y="14"/>
                    </a:cubicBezTo>
                    <a:cubicBezTo>
                      <a:pt x="47" y="15"/>
                      <a:pt x="51" y="16"/>
                      <a:pt x="55" y="17"/>
                    </a:cubicBezTo>
                    <a:cubicBezTo>
                      <a:pt x="51" y="20"/>
                      <a:pt x="47" y="20"/>
                      <a:pt x="42" y="20"/>
                    </a:cubicBezTo>
                    <a:cubicBezTo>
                      <a:pt x="43" y="18"/>
                      <a:pt x="45" y="20"/>
                      <a:pt x="46" y="18"/>
                    </a:cubicBezTo>
                    <a:cubicBezTo>
                      <a:pt x="42" y="16"/>
                      <a:pt x="37" y="14"/>
                      <a:pt x="33" y="10"/>
                    </a:cubicBezTo>
                    <a:cubicBezTo>
                      <a:pt x="31" y="9"/>
                      <a:pt x="27" y="9"/>
                      <a:pt x="24" y="11"/>
                    </a:cubicBezTo>
                    <a:cubicBezTo>
                      <a:pt x="21" y="12"/>
                      <a:pt x="18" y="14"/>
                      <a:pt x="16" y="8"/>
                    </a:cubicBezTo>
                    <a:cubicBezTo>
                      <a:pt x="15" y="7"/>
                      <a:pt x="13" y="6"/>
                      <a:pt x="11" y="6"/>
                    </a:cubicBezTo>
                    <a:cubicBezTo>
                      <a:pt x="8" y="6"/>
                      <a:pt x="5" y="6"/>
                      <a:pt x="3" y="5"/>
                    </a:cubicBezTo>
                    <a:cubicBezTo>
                      <a:pt x="1" y="4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D3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1" name="Freeform 72">
                <a:extLst>
                  <a:ext uri="{FF2B5EF4-FFF2-40B4-BE49-F238E27FC236}">
                    <a16:creationId xmlns:a16="http://schemas.microsoft.com/office/drawing/2014/main" id="{01843A11-05D2-0664-693C-2B9814CAA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1665"/>
                <a:ext cx="89" cy="50"/>
              </a:xfrm>
              <a:custGeom>
                <a:avLst/>
                <a:gdLst>
                  <a:gd name="T0" fmla="*/ 5 w 57"/>
                  <a:gd name="T1" fmla="*/ 31 h 32"/>
                  <a:gd name="T2" fmla="*/ 0 w 57"/>
                  <a:gd name="T3" fmla="*/ 32 h 32"/>
                  <a:gd name="T4" fmla="*/ 14 w 57"/>
                  <a:gd name="T5" fmla="*/ 7 h 32"/>
                  <a:gd name="T6" fmla="*/ 28 w 57"/>
                  <a:gd name="T7" fmla="*/ 2 h 32"/>
                  <a:gd name="T8" fmla="*/ 32 w 57"/>
                  <a:gd name="T9" fmla="*/ 2 h 32"/>
                  <a:gd name="T10" fmla="*/ 54 w 57"/>
                  <a:gd name="T11" fmla="*/ 6 h 32"/>
                  <a:gd name="T12" fmla="*/ 57 w 57"/>
                  <a:gd name="T13" fmla="*/ 9 h 32"/>
                  <a:gd name="T14" fmla="*/ 56 w 57"/>
                  <a:gd name="T15" fmla="*/ 9 h 32"/>
                  <a:gd name="T16" fmla="*/ 37 w 57"/>
                  <a:gd name="T17" fmla="*/ 4 h 32"/>
                  <a:gd name="T18" fmla="*/ 28 w 57"/>
                  <a:gd name="T19" fmla="*/ 4 h 32"/>
                  <a:gd name="T20" fmla="*/ 10 w 57"/>
                  <a:gd name="T21" fmla="*/ 17 h 32"/>
                  <a:gd name="T22" fmla="*/ 5 w 57"/>
                  <a:gd name="T23" fmla="*/ 27 h 32"/>
                  <a:gd name="T24" fmla="*/ 5 w 57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32">
                    <a:moveTo>
                      <a:pt x="5" y="31"/>
                    </a:moveTo>
                    <a:cubicBezTo>
                      <a:pt x="4" y="31"/>
                      <a:pt x="2" y="31"/>
                      <a:pt x="0" y="32"/>
                    </a:cubicBezTo>
                    <a:cubicBezTo>
                      <a:pt x="5" y="24"/>
                      <a:pt x="7" y="14"/>
                      <a:pt x="14" y="7"/>
                    </a:cubicBezTo>
                    <a:cubicBezTo>
                      <a:pt x="17" y="3"/>
                      <a:pt x="22" y="0"/>
                      <a:pt x="28" y="2"/>
                    </a:cubicBezTo>
                    <a:cubicBezTo>
                      <a:pt x="29" y="3"/>
                      <a:pt x="31" y="2"/>
                      <a:pt x="32" y="2"/>
                    </a:cubicBezTo>
                    <a:cubicBezTo>
                      <a:pt x="40" y="1"/>
                      <a:pt x="47" y="3"/>
                      <a:pt x="54" y="6"/>
                    </a:cubicBezTo>
                    <a:cubicBezTo>
                      <a:pt x="56" y="7"/>
                      <a:pt x="56" y="8"/>
                      <a:pt x="57" y="9"/>
                    </a:cubicBezTo>
                    <a:cubicBezTo>
                      <a:pt x="56" y="10"/>
                      <a:pt x="56" y="10"/>
                      <a:pt x="56" y="9"/>
                    </a:cubicBezTo>
                    <a:cubicBezTo>
                      <a:pt x="50" y="6"/>
                      <a:pt x="44" y="4"/>
                      <a:pt x="37" y="4"/>
                    </a:cubicBezTo>
                    <a:cubicBezTo>
                      <a:pt x="34" y="4"/>
                      <a:pt x="31" y="4"/>
                      <a:pt x="28" y="4"/>
                    </a:cubicBezTo>
                    <a:cubicBezTo>
                      <a:pt x="20" y="4"/>
                      <a:pt x="13" y="9"/>
                      <a:pt x="10" y="17"/>
                    </a:cubicBezTo>
                    <a:cubicBezTo>
                      <a:pt x="8" y="20"/>
                      <a:pt x="7" y="24"/>
                      <a:pt x="5" y="27"/>
                    </a:cubicBezTo>
                    <a:cubicBezTo>
                      <a:pt x="4" y="28"/>
                      <a:pt x="4" y="30"/>
                      <a:pt x="5" y="31"/>
                    </a:cubicBezTo>
                    <a:close/>
                  </a:path>
                </a:pathLst>
              </a:custGeom>
              <a:solidFill>
                <a:srgbClr val="D1A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2" name="Freeform 73">
                <a:extLst>
                  <a:ext uri="{FF2B5EF4-FFF2-40B4-BE49-F238E27FC236}">
                    <a16:creationId xmlns:a16="http://schemas.microsoft.com/office/drawing/2014/main" id="{938B921D-DC60-E441-F07D-67F004ED3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1640"/>
                <a:ext cx="67" cy="57"/>
              </a:xfrm>
              <a:custGeom>
                <a:avLst/>
                <a:gdLst>
                  <a:gd name="T0" fmla="*/ 24 w 43"/>
                  <a:gd name="T1" fmla="*/ 32 h 36"/>
                  <a:gd name="T2" fmla="*/ 8 w 43"/>
                  <a:gd name="T3" fmla="*/ 19 h 36"/>
                  <a:gd name="T4" fmla="*/ 4 w 43"/>
                  <a:gd name="T5" fmla="*/ 12 h 36"/>
                  <a:gd name="T6" fmla="*/ 0 w 43"/>
                  <a:gd name="T7" fmla="*/ 0 h 36"/>
                  <a:gd name="T8" fmla="*/ 17 w 43"/>
                  <a:gd name="T9" fmla="*/ 10 h 36"/>
                  <a:gd name="T10" fmla="*/ 25 w 43"/>
                  <a:gd name="T11" fmla="*/ 17 h 36"/>
                  <a:gd name="T12" fmla="*/ 42 w 43"/>
                  <a:gd name="T13" fmla="*/ 34 h 36"/>
                  <a:gd name="T14" fmla="*/ 43 w 43"/>
                  <a:gd name="T15" fmla="*/ 35 h 36"/>
                  <a:gd name="T16" fmla="*/ 39 w 43"/>
                  <a:gd name="T17" fmla="*/ 35 h 36"/>
                  <a:gd name="T18" fmla="*/ 23 w 43"/>
                  <a:gd name="T19" fmla="*/ 19 h 36"/>
                  <a:gd name="T20" fmla="*/ 8 w 43"/>
                  <a:gd name="T21" fmla="*/ 6 h 36"/>
                  <a:gd name="T22" fmla="*/ 6 w 43"/>
                  <a:gd name="T23" fmla="*/ 5 h 36"/>
                  <a:gd name="T24" fmla="*/ 5 w 43"/>
                  <a:gd name="T25" fmla="*/ 8 h 36"/>
                  <a:gd name="T26" fmla="*/ 16 w 43"/>
                  <a:gd name="T27" fmla="*/ 24 h 36"/>
                  <a:gd name="T28" fmla="*/ 24 w 43"/>
                  <a:gd name="T2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36">
                    <a:moveTo>
                      <a:pt x="24" y="32"/>
                    </a:moveTo>
                    <a:cubicBezTo>
                      <a:pt x="19" y="28"/>
                      <a:pt x="13" y="23"/>
                      <a:pt x="8" y="19"/>
                    </a:cubicBezTo>
                    <a:cubicBezTo>
                      <a:pt x="5" y="18"/>
                      <a:pt x="4" y="15"/>
                      <a:pt x="4" y="12"/>
                    </a:cubicBezTo>
                    <a:cubicBezTo>
                      <a:pt x="5" y="7"/>
                      <a:pt x="2" y="4"/>
                      <a:pt x="0" y="0"/>
                    </a:cubicBezTo>
                    <a:cubicBezTo>
                      <a:pt x="7" y="2"/>
                      <a:pt x="12" y="6"/>
                      <a:pt x="17" y="10"/>
                    </a:cubicBezTo>
                    <a:cubicBezTo>
                      <a:pt x="21" y="12"/>
                      <a:pt x="23" y="14"/>
                      <a:pt x="25" y="17"/>
                    </a:cubicBezTo>
                    <a:cubicBezTo>
                      <a:pt x="29" y="24"/>
                      <a:pt x="36" y="29"/>
                      <a:pt x="42" y="34"/>
                    </a:cubicBezTo>
                    <a:cubicBezTo>
                      <a:pt x="42" y="34"/>
                      <a:pt x="43" y="34"/>
                      <a:pt x="43" y="35"/>
                    </a:cubicBezTo>
                    <a:cubicBezTo>
                      <a:pt x="42" y="36"/>
                      <a:pt x="41" y="36"/>
                      <a:pt x="39" y="35"/>
                    </a:cubicBezTo>
                    <a:cubicBezTo>
                      <a:pt x="33" y="31"/>
                      <a:pt x="27" y="25"/>
                      <a:pt x="23" y="19"/>
                    </a:cubicBezTo>
                    <a:cubicBezTo>
                      <a:pt x="19" y="14"/>
                      <a:pt x="13" y="10"/>
                      <a:pt x="8" y="6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5" y="15"/>
                      <a:pt x="10" y="20"/>
                      <a:pt x="16" y="24"/>
                    </a:cubicBezTo>
                    <a:cubicBezTo>
                      <a:pt x="19" y="26"/>
                      <a:pt x="23" y="27"/>
                      <a:pt x="24" y="32"/>
                    </a:cubicBezTo>
                    <a:close/>
                  </a:path>
                </a:pathLst>
              </a:custGeom>
              <a:solidFill>
                <a:srgbClr val="D9B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3" name="Freeform 74">
                <a:extLst>
                  <a:ext uri="{FF2B5EF4-FFF2-40B4-BE49-F238E27FC236}">
                    <a16:creationId xmlns:a16="http://schemas.microsoft.com/office/drawing/2014/main" id="{2E9788D2-B6EB-EDE1-76BF-D8A6FBBFA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400"/>
                <a:ext cx="21" cy="47"/>
              </a:xfrm>
              <a:custGeom>
                <a:avLst/>
                <a:gdLst>
                  <a:gd name="T0" fmla="*/ 3 w 14"/>
                  <a:gd name="T1" fmla="*/ 26 h 30"/>
                  <a:gd name="T2" fmla="*/ 0 w 14"/>
                  <a:gd name="T3" fmla="*/ 18 h 30"/>
                  <a:gd name="T4" fmla="*/ 0 w 14"/>
                  <a:gd name="T5" fmla="*/ 15 h 30"/>
                  <a:gd name="T6" fmla="*/ 5 w 14"/>
                  <a:gd name="T7" fmla="*/ 3 h 30"/>
                  <a:gd name="T8" fmla="*/ 9 w 14"/>
                  <a:gd name="T9" fmla="*/ 0 h 30"/>
                  <a:gd name="T10" fmla="*/ 10 w 14"/>
                  <a:gd name="T11" fmla="*/ 4 h 30"/>
                  <a:gd name="T12" fmla="*/ 10 w 14"/>
                  <a:gd name="T13" fmla="*/ 21 h 30"/>
                  <a:gd name="T14" fmla="*/ 7 w 14"/>
                  <a:gd name="T15" fmla="*/ 21 h 30"/>
                  <a:gd name="T16" fmla="*/ 9 w 14"/>
                  <a:gd name="T17" fmla="*/ 25 h 30"/>
                  <a:gd name="T18" fmla="*/ 11 w 14"/>
                  <a:gd name="T19" fmla="*/ 25 h 30"/>
                  <a:gd name="T20" fmla="*/ 13 w 14"/>
                  <a:gd name="T21" fmla="*/ 26 h 30"/>
                  <a:gd name="T22" fmla="*/ 13 w 14"/>
                  <a:gd name="T23" fmla="*/ 28 h 30"/>
                  <a:gd name="T24" fmla="*/ 9 w 14"/>
                  <a:gd name="T25" fmla="*/ 30 h 30"/>
                  <a:gd name="T26" fmla="*/ 8 w 14"/>
                  <a:gd name="T27" fmla="*/ 29 h 30"/>
                  <a:gd name="T28" fmla="*/ 6 w 14"/>
                  <a:gd name="T29" fmla="*/ 24 h 30"/>
                  <a:gd name="T30" fmla="*/ 5 w 14"/>
                  <a:gd name="T31" fmla="*/ 28 h 30"/>
                  <a:gd name="T32" fmla="*/ 3 w 14"/>
                  <a:gd name="T33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30">
                    <a:moveTo>
                      <a:pt x="3" y="26"/>
                    </a:moveTo>
                    <a:cubicBezTo>
                      <a:pt x="2" y="23"/>
                      <a:pt x="1" y="21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4" y="12"/>
                      <a:pt x="3" y="7"/>
                      <a:pt x="5" y="3"/>
                    </a:cubicBezTo>
                    <a:cubicBezTo>
                      <a:pt x="6" y="2"/>
                      <a:pt x="7" y="0"/>
                      <a:pt x="9" y="0"/>
                    </a:cubicBezTo>
                    <a:cubicBezTo>
                      <a:pt x="11" y="1"/>
                      <a:pt x="9" y="3"/>
                      <a:pt x="10" y="4"/>
                    </a:cubicBezTo>
                    <a:cubicBezTo>
                      <a:pt x="6" y="10"/>
                      <a:pt x="7" y="16"/>
                      <a:pt x="10" y="21"/>
                    </a:cubicBezTo>
                    <a:cubicBezTo>
                      <a:pt x="9" y="23"/>
                      <a:pt x="8" y="21"/>
                      <a:pt x="7" y="21"/>
                    </a:cubicBezTo>
                    <a:cubicBezTo>
                      <a:pt x="7" y="23"/>
                      <a:pt x="8" y="24"/>
                      <a:pt x="9" y="25"/>
                    </a:cubicBezTo>
                    <a:cubicBezTo>
                      <a:pt x="9" y="26"/>
                      <a:pt x="10" y="28"/>
                      <a:pt x="11" y="25"/>
                    </a:cubicBezTo>
                    <a:cubicBezTo>
                      <a:pt x="11" y="24"/>
                      <a:pt x="12" y="26"/>
                      <a:pt x="13" y="26"/>
                    </a:cubicBezTo>
                    <a:cubicBezTo>
                      <a:pt x="14" y="26"/>
                      <a:pt x="14" y="27"/>
                      <a:pt x="13" y="28"/>
                    </a:cubicBezTo>
                    <a:cubicBezTo>
                      <a:pt x="12" y="29"/>
                      <a:pt x="11" y="30"/>
                      <a:pt x="9" y="30"/>
                    </a:cubicBezTo>
                    <a:cubicBezTo>
                      <a:pt x="8" y="30"/>
                      <a:pt x="7" y="30"/>
                      <a:pt x="8" y="29"/>
                    </a:cubicBezTo>
                    <a:cubicBezTo>
                      <a:pt x="10" y="26"/>
                      <a:pt x="7" y="25"/>
                      <a:pt x="6" y="24"/>
                    </a:cubicBezTo>
                    <a:cubicBezTo>
                      <a:pt x="5" y="25"/>
                      <a:pt x="5" y="27"/>
                      <a:pt x="5" y="28"/>
                    </a:cubicBezTo>
                    <a:cubicBezTo>
                      <a:pt x="3" y="28"/>
                      <a:pt x="4" y="26"/>
                      <a:pt x="3" y="26"/>
                    </a:cubicBezTo>
                    <a:close/>
                  </a:path>
                </a:pathLst>
              </a:custGeom>
              <a:solidFill>
                <a:srgbClr val="CA8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4" name="Freeform 75">
                <a:extLst>
                  <a:ext uri="{FF2B5EF4-FFF2-40B4-BE49-F238E27FC236}">
                    <a16:creationId xmlns:a16="http://schemas.microsoft.com/office/drawing/2014/main" id="{3F334DBC-F11A-44A9-E515-305B98749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1892"/>
                <a:ext cx="24" cy="95"/>
              </a:xfrm>
              <a:custGeom>
                <a:avLst/>
                <a:gdLst>
                  <a:gd name="T0" fmla="*/ 4 w 15"/>
                  <a:gd name="T1" fmla="*/ 8 h 61"/>
                  <a:gd name="T2" fmla="*/ 3 w 15"/>
                  <a:gd name="T3" fmla="*/ 8 h 61"/>
                  <a:gd name="T4" fmla="*/ 3 w 15"/>
                  <a:gd name="T5" fmla="*/ 6 h 61"/>
                  <a:gd name="T6" fmla="*/ 10 w 15"/>
                  <a:gd name="T7" fmla="*/ 1 h 61"/>
                  <a:gd name="T8" fmla="*/ 12 w 15"/>
                  <a:gd name="T9" fmla="*/ 9 h 61"/>
                  <a:gd name="T10" fmla="*/ 9 w 15"/>
                  <a:gd name="T11" fmla="*/ 16 h 61"/>
                  <a:gd name="T12" fmla="*/ 5 w 15"/>
                  <a:gd name="T13" fmla="*/ 37 h 61"/>
                  <a:gd name="T14" fmla="*/ 9 w 15"/>
                  <a:gd name="T15" fmla="*/ 52 h 61"/>
                  <a:gd name="T16" fmla="*/ 15 w 15"/>
                  <a:gd name="T17" fmla="*/ 53 h 61"/>
                  <a:gd name="T18" fmla="*/ 12 w 15"/>
                  <a:gd name="T19" fmla="*/ 61 h 61"/>
                  <a:gd name="T20" fmla="*/ 9 w 15"/>
                  <a:gd name="T21" fmla="*/ 59 h 61"/>
                  <a:gd name="T22" fmla="*/ 0 w 15"/>
                  <a:gd name="T23" fmla="*/ 26 h 61"/>
                  <a:gd name="T24" fmla="*/ 2 w 15"/>
                  <a:gd name="T25" fmla="*/ 22 h 61"/>
                  <a:gd name="T26" fmla="*/ 9 w 15"/>
                  <a:gd name="T27" fmla="*/ 9 h 61"/>
                  <a:gd name="T28" fmla="*/ 9 w 15"/>
                  <a:gd name="T29" fmla="*/ 5 h 61"/>
                  <a:gd name="T30" fmla="*/ 5 w 15"/>
                  <a:gd name="T31" fmla="*/ 7 h 61"/>
                  <a:gd name="T32" fmla="*/ 4 w 15"/>
                  <a:gd name="T33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61">
                    <a:moveTo>
                      <a:pt x="4" y="8"/>
                    </a:moveTo>
                    <a:cubicBezTo>
                      <a:pt x="4" y="8"/>
                      <a:pt x="3" y="8"/>
                      <a:pt x="3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5" y="3"/>
                      <a:pt x="6" y="0"/>
                      <a:pt x="10" y="1"/>
                    </a:cubicBezTo>
                    <a:cubicBezTo>
                      <a:pt x="14" y="3"/>
                      <a:pt x="13" y="6"/>
                      <a:pt x="12" y="9"/>
                    </a:cubicBezTo>
                    <a:cubicBezTo>
                      <a:pt x="11" y="12"/>
                      <a:pt x="10" y="14"/>
                      <a:pt x="9" y="16"/>
                    </a:cubicBezTo>
                    <a:cubicBezTo>
                      <a:pt x="3" y="22"/>
                      <a:pt x="3" y="30"/>
                      <a:pt x="5" y="37"/>
                    </a:cubicBezTo>
                    <a:cubicBezTo>
                      <a:pt x="6" y="42"/>
                      <a:pt x="8" y="47"/>
                      <a:pt x="9" y="52"/>
                    </a:cubicBezTo>
                    <a:cubicBezTo>
                      <a:pt x="11" y="56"/>
                      <a:pt x="11" y="56"/>
                      <a:pt x="15" y="53"/>
                    </a:cubicBezTo>
                    <a:cubicBezTo>
                      <a:pt x="15" y="57"/>
                      <a:pt x="13" y="59"/>
                      <a:pt x="12" y="61"/>
                    </a:cubicBezTo>
                    <a:cubicBezTo>
                      <a:pt x="10" y="61"/>
                      <a:pt x="9" y="60"/>
                      <a:pt x="9" y="59"/>
                    </a:cubicBezTo>
                    <a:cubicBezTo>
                      <a:pt x="4" y="48"/>
                      <a:pt x="1" y="38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5" y="18"/>
                      <a:pt x="7" y="14"/>
                      <a:pt x="9" y="9"/>
                    </a:cubicBezTo>
                    <a:cubicBezTo>
                      <a:pt x="9" y="8"/>
                      <a:pt x="10" y="6"/>
                      <a:pt x="9" y="5"/>
                    </a:cubicBezTo>
                    <a:cubicBezTo>
                      <a:pt x="7" y="4"/>
                      <a:pt x="6" y="6"/>
                      <a:pt x="5" y="7"/>
                    </a:cubicBezTo>
                    <a:cubicBezTo>
                      <a:pt x="5" y="7"/>
                      <a:pt x="4" y="8"/>
                      <a:pt x="4" y="8"/>
                    </a:cubicBezTo>
                    <a:close/>
                  </a:path>
                </a:pathLst>
              </a:custGeom>
              <a:solidFill>
                <a:srgbClr val="D5B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5" name="Freeform 76">
                <a:extLst>
                  <a:ext uri="{FF2B5EF4-FFF2-40B4-BE49-F238E27FC236}">
                    <a16:creationId xmlns:a16="http://schemas.microsoft.com/office/drawing/2014/main" id="{E137FAB3-BABD-5F82-FF14-02572FD7F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3" y="1375"/>
                <a:ext cx="36" cy="73"/>
              </a:xfrm>
              <a:custGeom>
                <a:avLst/>
                <a:gdLst>
                  <a:gd name="T0" fmla="*/ 13 w 23"/>
                  <a:gd name="T1" fmla="*/ 47 h 47"/>
                  <a:gd name="T2" fmla="*/ 20 w 23"/>
                  <a:gd name="T3" fmla="*/ 32 h 47"/>
                  <a:gd name="T4" fmla="*/ 16 w 23"/>
                  <a:gd name="T5" fmla="*/ 37 h 47"/>
                  <a:gd name="T6" fmla="*/ 12 w 23"/>
                  <a:gd name="T7" fmla="*/ 45 h 47"/>
                  <a:gd name="T8" fmla="*/ 8 w 23"/>
                  <a:gd name="T9" fmla="*/ 47 h 47"/>
                  <a:gd name="T10" fmla="*/ 5 w 23"/>
                  <a:gd name="T11" fmla="*/ 44 h 47"/>
                  <a:gd name="T12" fmla="*/ 3 w 23"/>
                  <a:gd name="T13" fmla="*/ 37 h 47"/>
                  <a:gd name="T14" fmla="*/ 1 w 23"/>
                  <a:gd name="T15" fmla="*/ 15 h 47"/>
                  <a:gd name="T16" fmla="*/ 2 w 23"/>
                  <a:gd name="T17" fmla="*/ 7 h 47"/>
                  <a:gd name="T18" fmla="*/ 4 w 23"/>
                  <a:gd name="T19" fmla="*/ 0 h 47"/>
                  <a:gd name="T20" fmla="*/ 2 w 23"/>
                  <a:gd name="T21" fmla="*/ 24 h 47"/>
                  <a:gd name="T22" fmla="*/ 6 w 23"/>
                  <a:gd name="T23" fmla="*/ 42 h 47"/>
                  <a:gd name="T24" fmla="*/ 10 w 23"/>
                  <a:gd name="T25" fmla="*/ 42 h 47"/>
                  <a:gd name="T26" fmla="*/ 15 w 23"/>
                  <a:gd name="T27" fmla="*/ 33 h 47"/>
                  <a:gd name="T28" fmla="*/ 20 w 23"/>
                  <a:gd name="T29" fmla="*/ 31 h 47"/>
                  <a:gd name="T30" fmla="*/ 20 w 23"/>
                  <a:gd name="T31" fmla="*/ 36 h 47"/>
                  <a:gd name="T32" fmla="*/ 13 w 23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47">
                    <a:moveTo>
                      <a:pt x="13" y="47"/>
                    </a:moveTo>
                    <a:cubicBezTo>
                      <a:pt x="15" y="42"/>
                      <a:pt x="18" y="38"/>
                      <a:pt x="20" y="32"/>
                    </a:cubicBezTo>
                    <a:cubicBezTo>
                      <a:pt x="17" y="33"/>
                      <a:pt x="17" y="35"/>
                      <a:pt x="16" y="37"/>
                    </a:cubicBezTo>
                    <a:cubicBezTo>
                      <a:pt x="15" y="40"/>
                      <a:pt x="13" y="42"/>
                      <a:pt x="12" y="45"/>
                    </a:cubicBezTo>
                    <a:cubicBezTo>
                      <a:pt x="11" y="47"/>
                      <a:pt x="9" y="46"/>
                      <a:pt x="8" y="47"/>
                    </a:cubicBezTo>
                    <a:cubicBezTo>
                      <a:pt x="5" y="47"/>
                      <a:pt x="6" y="45"/>
                      <a:pt x="5" y="44"/>
                    </a:cubicBezTo>
                    <a:cubicBezTo>
                      <a:pt x="4" y="42"/>
                      <a:pt x="4" y="39"/>
                      <a:pt x="3" y="37"/>
                    </a:cubicBezTo>
                    <a:cubicBezTo>
                      <a:pt x="0" y="30"/>
                      <a:pt x="0" y="22"/>
                      <a:pt x="1" y="15"/>
                    </a:cubicBezTo>
                    <a:cubicBezTo>
                      <a:pt x="2" y="12"/>
                      <a:pt x="1" y="9"/>
                      <a:pt x="2" y="7"/>
                    </a:cubicBezTo>
                    <a:cubicBezTo>
                      <a:pt x="2" y="4"/>
                      <a:pt x="2" y="1"/>
                      <a:pt x="4" y="0"/>
                    </a:cubicBezTo>
                    <a:cubicBezTo>
                      <a:pt x="3" y="8"/>
                      <a:pt x="2" y="16"/>
                      <a:pt x="2" y="24"/>
                    </a:cubicBezTo>
                    <a:cubicBezTo>
                      <a:pt x="2" y="30"/>
                      <a:pt x="5" y="36"/>
                      <a:pt x="6" y="42"/>
                    </a:cubicBezTo>
                    <a:cubicBezTo>
                      <a:pt x="7" y="44"/>
                      <a:pt x="8" y="43"/>
                      <a:pt x="10" y="42"/>
                    </a:cubicBezTo>
                    <a:cubicBezTo>
                      <a:pt x="12" y="39"/>
                      <a:pt x="14" y="36"/>
                      <a:pt x="15" y="33"/>
                    </a:cubicBezTo>
                    <a:cubicBezTo>
                      <a:pt x="16" y="31"/>
                      <a:pt x="18" y="30"/>
                      <a:pt x="20" y="31"/>
                    </a:cubicBezTo>
                    <a:cubicBezTo>
                      <a:pt x="23" y="32"/>
                      <a:pt x="21" y="34"/>
                      <a:pt x="20" y="36"/>
                    </a:cubicBezTo>
                    <a:cubicBezTo>
                      <a:pt x="18" y="39"/>
                      <a:pt x="17" y="45"/>
                      <a:pt x="13" y="47"/>
                    </a:cubicBezTo>
                    <a:close/>
                  </a:path>
                </a:pathLst>
              </a:custGeom>
              <a:solidFill>
                <a:srgbClr val="E2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6" name="Freeform 77">
                <a:extLst>
                  <a:ext uri="{FF2B5EF4-FFF2-40B4-BE49-F238E27FC236}">
                    <a16:creationId xmlns:a16="http://schemas.microsoft.com/office/drawing/2014/main" id="{CF13C597-32DF-32A3-17CC-AA4EA5A41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1575"/>
                <a:ext cx="83" cy="40"/>
              </a:xfrm>
              <a:custGeom>
                <a:avLst/>
                <a:gdLst>
                  <a:gd name="T0" fmla="*/ 53 w 53"/>
                  <a:gd name="T1" fmla="*/ 0 h 26"/>
                  <a:gd name="T2" fmla="*/ 34 w 53"/>
                  <a:gd name="T3" fmla="*/ 19 h 26"/>
                  <a:gd name="T4" fmla="*/ 25 w 53"/>
                  <a:gd name="T5" fmla="*/ 23 h 26"/>
                  <a:gd name="T6" fmla="*/ 13 w 53"/>
                  <a:gd name="T7" fmla="*/ 23 h 26"/>
                  <a:gd name="T8" fmla="*/ 3 w 53"/>
                  <a:gd name="T9" fmla="*/ 21 h 26"/>
                  <a:gd name="T10" fmla="*/ 0 w 53"/>
                  <a:gd name="T11" fmla="*/ 19 h 26"/>
                  <a:gd name="T12" fmla="*/ 3 w 53"/>
                  <a:gd name="T13" fmla="*/ 17 h 26"/>
                  <a:gd name="T14" fmla="*/ 17 w 53"/>
                  <a:gd name="T15" fmla="*/ 16 h 26"/>
                  <a:gd name="T16" fmla="*/ 10 w 53"/>
                  <a:gd name="T17" fmla="*/ 19 h 26"/>
                  <a:gd name="T18" fmla="*/ 8 w 53"/>
                  <a:gd name="T19" fmla="*/ 20 h 26"/>
                  <a:gd name="T20" fmla="*/ 10 w 53"/>
                  <a:gd name="T21" fmla="*/ 21 h 26"/>
                  <a:gd name="T22" fmla="*/ 27 w 53"/>
                  <a:gd name="T23" fmla="*/ 21 h 26"/>
                  <a:gd name="T24" fmla="*/ 43 w 53"/>
                  <a:gd name="T25" fmla="*/ 6 h 26"/>
                  <a:gd name="T26" fmla="*/ 53 w 53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3" h="26">
                    <a:moveTo>
                      <a:pt x="53" y="0"/>
                    </a:moveTo>
                    <a:cubicBezTo>
                      <a:pt x="46" y="6"/>
                      <a:pt x="39" y="11"/>
                      <a:pt x="34" y="19"/>
                    </a:cubicBezTo>
                    <a:cubicBezTo>
                      <a:pt x="33" y="22"/>
                      <a:pt x="28" y="22"/>
                      <a:pt x="25" y="23"/>
                    </a:cubicBezTo>
                    <a:cubicBezTo>
                      <a:pt x="21" y="26"/>
                      <a:pt x="17" y="25"/>
                      <a:pt x="13" y="23"/>
                    </a:cubicBezTo>
                    <a:cubicBezTo>
                      <a:pt x="10" y="22"/>
                      <a:pt x="6" y="22"/>
                      <a:pt x="3" y="21"/>
                    </a:cubicBezTo>
                    <a:cubicBezTo>
                      <a:pt x="2" y="21"/>
                      <a:pt x="0" y="21"/>
                      <a:pt x="0" y="19"/>
                    </a:cubicBezTo>
                    <a:cubicBezTo>
                      <a:pt x="0" y="18"/>
                      <a:pt x="2" y="18"/>
                      <a:pt x="3" y="17"/>
                    </a:cubicBezTo>
                    <a:cubicBezTo>
                      <a:pt x="7" y="15"/>
                      <a:pt x="12" y="17"/>
                      <a:pt x="17" y="16"/>
                    </a:cubicBezTo>
                    <a:cubicBezTo>
                      <a:pt x="15" y="19"/>
                      <a:pt x="13" y="19"/>
                      <a:pt x="10" y="19"/>
                    </a:cubicBezTo>
                    <a:cubicBezTo>
                      <a:pt x="9" y="19"/>
                      <a:pt x="9" y="18"/>
                      <a:pt x="8" y="20"/>
                    </a:cubicBezTo>
                    <a:cubicBezTo>
                      <a:pt x="8" y="20"/>
                      <a:pt x="9" y="21"/>
                      <a:pt x="10" y="21"/>
                    </a:cubicBezTo>
                    <a:cubicBezTo>
                      <a:pt x="16" y="23"/>
                      <a:pt x="21" y="24"/>
                      <a:pt x="27" y="21"/>
                    </a:cubicBezTo>
                    <a:cubicBezTo>
                      <a:pt x="34" y="17"/>
                      <a:pt x="38" y="10"/>
                      <a:pt x="43" y="6"/>
                    </a:cubicBezTo>
                    <a:cubicBezTo>
                      <a:pt x="46" y="4"/>
                      <a:pt x="48" y="0"/>
                      <a:pt x="53" y="0"/>
                    </a:cubicBezTo>
                    <a:close/>
                  </a:path>
                </a:pathLst>
              </a:custGeom>
              <a:solidFill>
                <a:srgbClr val="E0C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7" name="Freeform 78">
                <a:extLst>
                  <a:ext uri="{FF2B5EF4-FFF2-40B4-BE49-F238E27FC236}">
                    <a16:creationId xmlns:a16="http://schemas.microsoft.com/office/drawing/2014/main" id="{74E3EC35-D9BE-F324-4BB0-A1C303050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1650"/>
                <a:ext cx="44" cy="45"/>
              </a:xfrm>
              <a:custGeom>
                <a:avLst/>
                <a:gdLst>
                  <a:gd name="T0" fmla="*/ 26 w 28"/>
                  <a:gd name="T1" fmla="*/ 29 h 29"/>
                  <a:gd name="T2" fmla="*/ 12 w 28"/>
                  <a:gd name="T3" fmla="*/ 18 h 29"/>
                  <a:gd name="T4" fmla="*/ 0 w 28"/>
                  <a:gd name="T5" fmla="*/ 4 h 29"/>
                  <a:gd name="T6" fmla="*/ 4 w 28"/>
                  <a:gd name="T7" fmla="*/ 0 h 29"/>
                  <a:gd name="T8" fmla="*/ 6 w 28"/>
                  <a:gd name="T9" fmla="*/ 3 h 29"/>
                  <a:gd name="T10" fmla="*/ 4 w 28"/>
                  <a:gd name="T11" fmla="*/ 6 h 29"/>
                  <a:gd name="T12" fmla="*/ 7 w 28"/>
                  <a:gd name="T13" fmla="*/ 6 h 29"/>
                  <a:gd name="T14" fmla="*/ 12 w 28"/>
                  <a:gd name="T15" fmla="*/ 6 h 29"/>
                  <a:gd name="T16" fmla="*/ 10 w 28"/>
                  <a:gd name="T17" fmla="*/ 7 h 29"/>
                  <a:gd name="T18" fmla="*/ 13 w 28"/>
                  <a:gd name="T19" fmla="*/ 9 h 29"/>
                  <a:gd name="T20" fmla="*/ 18 w 28"/>
                  <a:gd name="T21" fmla="*/ 19 h 29"/>
                  <a:gd name="T22" fmla="*/ 25 w 28"/>
                  <a:gd name="T23" fmla="*/ 25 h 29"/>
                  <a:gd name="T24" fmla="*/ 26 w 28"/>
                  <a:gd name="T2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9">
                    <a:moveTo>
                      <a:pt x="26" y="29"/>
                    </a:moveTo>
                    <a:cubicBezTo>
                      <a:pt x="21" y="26"/>
                      <a:pt x="16" y="23"/>
                      <a:pt x="12" y="18"/>
                    </a:cubicBezTo>
                    <a:cubicBezTo>
                      <a:pt x="8" y="13"/>
                      <a:pt x="4" y="9"/>
                      <a:pt x="0" y="4"/>
                    </a:cubicBezTo>
                    <a:cubicBezTo>
                      <a:pt x="1" y="3"/>
                      <a:pt x="3" y="2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ubicBezTo>
                      <a:pt x="5" y="3"/>
                      <a:pt x="3" y="4"/>
                      <a:pt x="4" y="6"/>
                    </a:cubicBezTo>
                    <a:cubicBezTo>
                      <a:pt x="5" y="7"/>
                      <a:pt x="6" y="6"/>
                      <a:pt x="7" y="6"/>
                    </a:cubicBezTo>
                    <a:cubicBezTo>
                      <a:pt x="9" y="6"/>
                      <a:pt x="10" y="6"/>
                      <a:pt x="12" y="6"/>
                    </a:cubicBezTo>
                    <a:cubicBezTo>
                      <a:pt x="11" y="8"/>
                      <a:pt x="10" y="7"/>
                      <a:pt x="10" y="7"/>
                    </a:cubicBezTo>
                    <a:cubicBezTo>
                      <a:pt x="11" y="7"/>
                      <a:pt x="13" y="7"/>
                      <a:pt x="13" y="9"/>
                    </a:cubicBezTo>
                    <a:cubicBezTo>
                      <a:pt x="13" y="14"/>
                      <a:pt x="15" y="17"/>
                      <a:pt x="18" y="19"/>
                    </a:cubicBezTo>
                    <a:cubicBezTo>
                      <a:pt x="21" y="21"/>
                      <a:pt x="23" y="23"/>
                      <a:pt x="25" y="25"/>
                    </a:cubicBezTo>
                    <a:cubicBezTo>
                      <a:pt x="27" y="26"/>
                      <a:pt x="28" y="27"/>
                      <a:pt x="26" y="29"/>
                    </a:cubicBezTo>
                    <a:close/>
                  </a:path>
                </a:pathLst>
              </a:custGeom>
              <a:solidFill>
                <a:srgbClr val="D09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8" name="Freeform 79">
                <a:extLst>
                  <a:ext uri="{FF2B5EF4-FFF2-40B4-BE49-F238E27FC236}">
                    <a16:creationId xmlns:a16="http://schemas.microsoft.com/office/drawing/2014/main" id="{8C9EC29B-291E-1C31-BA6D-02B0AE209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1904"/>
                <a:ext cx="70" cy="21"/>
              </a:xfrm>
              <a:custGeom>
                <a:avLst/>
                <a:gdLst>
                  <a:gd name="T0" fmla="*/ 45 w 45"/>
                  <a:gd name="T1" fmla="*/ 7 h 13"/>
                  <a:gd name="T2" fmla="*/ 31 w 45"/>
                  <a:gd name="T3" fmla="*/ 9 h 13"/>
                  <a:gd name="T4" fmla="*/ 7 w 45"/>
                  <a:gd name="T5" fmla="*/ 11 h 13"/>
                  <a:gd name="T6" fmla="*/ 2 w 45"/>
                  <a:gd name="T7" fmla="*/ 4 h 13"/>
                  <a:gd name="T8" fmla="*/ 1 w 45"/>
                  <a:gd name="T9" fmla="*/ 1 h 13"/>
                  <a:gd name="T10" fmla="*/ 4 w 45"/>
                  <a:gd name="T11" fmla="*/ 1 h 13"/>
                  <a:gd name="T12" fmla="*/ 13 w 45"/>
                  <a:gd name="T13" fmla="*/ 6 h 13"/>
                  <a:gd name="T14" fmla="*/ 17 w 45"/>
                  <a:gd name="T15" fmla="*/ 7 h 13"/>
                  <a:gd name="T16" fmla="*/ 21 w 45"/>
                  <a:gd name="T17" fmla="*/ 11 h 13"/>
                  <a:gd name="T18" fmla="*/ 37 w 45"/>
                  <a:gd name="T19" fmla="*/ 6 h 13"/>
                  <a:gd name="T20" fmla="*/ 45 w 45"/>
                  <a:gd name="T2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3">
                    <a:moveTo>
                      <a:pt x="45" y="7"/>
                    </a:moveTo>
                    <a:cubicBezTo>
                      <a:pt x="41" y="8"/>
                      <a:pt x="35" y="7"/>
                      <a:pt x="31" y="9"/>
                    </a:cubicBezTo>
                    <a:cubicBezTo>
                      <a:pt x="23" y="13"/>
                      <a:pt x="15" y="12"/>
                      <a:pt x="7" y="11"/>
                    </a:cubicBezTo>
                    <a:cubicBezTo>
                      <a:pt x="6" y="9"/>
                      <a:pt x="4" y="6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7" y="2"/>
                      <a:pt x="10" y="3"/>
                      <a:pt x="13" y="6"/>
                    </a:cubicBezTo>
                    <a:cubicBezTo>
                      <a:pt x="13" y="7"/>
                      <a:pt x="15" y="8"/>
                      <a:pt x="17" y="7"/>
                    </a:cubicBezTo>
                    <a:cubicBezTo>
                      <a:pt x="16" y="11"/>
                      <a:pt x="18" y="11"/>
                      <a:pt x="21" y="11"/>
                    </a:cubicBezTo>
                    <a:cubicBezTo>
                      <a:pt x="26" y="9"/>
                      <a:pt x="31" y="6"/>
                      <a:pt x="37" y="6"/>
                    </a:cubicBezTo>
                    <a:cubicBezTo>
                      <a:pt x="40" y="6"/>
                      <a:pt x="43" y="5"/>
                      <a:pt x="45" y="7"/>
                    </a:cubicBezTo>
                    <a:close/>
                  </a:path>
                </a:pathLst>
              </a:custGeom>
              <a:solidFill>
                <a:srgbClr val="E0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9" name="Freeform 80">
                <a:extLst>
                  <a:ext uri="{FF2B5EF4-FFF2-40B4-BE49-F238E27FC236}">
                    <a16:creationId xmlns:a16="http://schemas.microsoft.com/office/drawing/2014/main" id="{A77DB6B7-ADB0-F5AE-1E57-6AB43E3DB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6" y="1408"/>
                <a:ext cx="41" cy="54"/>
              </a:xfrm>
              <a:custGeom>
                <a:avLst/>
                <a:gdLst>
                  <a:gd name="T0" fmla="*/ 8 w 26"/>
                  <a:gd name="T1" fmla="*/ 3 h 35"/>
                  <a:gd name="T2" fmla="*/ 3 w 26"/>
                  <a:gd name="T3" fmla="*/ 11 h 35"/>
                  <a:gd name="T4" fmla="*/ 19 w 26"/>
                  <a:gd name="T5" fmla="*/ 27 h 35"/>
                  <a:gd name="T6" fmla="*/ 22 w 26"/>
                  <a:gd name="T7" fmla="*/ 27 h 35"/>
                  <a:gd name="T8" fmla="*/ 26 w 26"/>
                  <a:gd name="T9" fmla="*/ 29 h 35"/>
                  <a:gd name="T10" fmla="*/ 22 w 26"/>
                  <a:gd name="T11" fmla="*/ 32 h 35"/>
                  <a:gd name="T12" fmla="*/ 18 w 26"/>
                  <a:gd name="T13" fmla="*/ 32 h 35"/>
                  <a:gd name="T14" fmla="*/ 15 w 26"/>
                  <a:gd name="T15" fmla="*/ 35 h 35"/>
                  <a:gd name="T16" fmla="*/ 16 w 26"/>
                  <a:gd name="T17" fmla="*/ 31 h 35"/>
                  <a:gd name="T18" fmla="*/ 18 w 26"/>
                  <a:gd name="T19" fmla="*/ 28 h 35"/>
                  <a:gd name="T20" fmla="*/ 3 w 26"/>
                  <a:gd name="T21" fmla="*/ 19 h 35"/>
                  <a:gd name="T22" fmla="*/ 2 w 26"/>
                  <a:gd name="T23" fmla="*/ 4 h 35"/>
                  <a:gd name="T24" fmla="*/ 8 w 26"/>
                  <a:gd name="T25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5">
                    <a:moveTo>
                      <a:pt x="8" y="3"/>
                    </a:moveTo>
                    <a:cubicBezTo>
                      <a:pt x="3" y="4"/>
                      <a:pt x="4" y="8"/>
                      <a:pt x="3" y="11"/>
                    </a:cubicBezTo>
                    <a:cubicBezTo>
                      <a:pt x="3" y="20"/>
                      <a:pt x="11" y="27"/>
                      <a:pt x="19" y="27"/>
                    </a:cubicBezTo>
                    <a:cubicBezTo>
                      <a:pt x="20" y="27"/>
                      <a:pt x="21" y="27"/>
                      <a:pt x="22" y="27"/>
                    </a:cubicBezTo>
                    <a:cubicBezTo>
                      <a:pt x="24" y="27"/>
                      <a:pt x="26" y="27"/>
                      <a:pt x="26" y="29"/>
                    </a:cubicBezTo>
                    <a:cubicBezTo>
                      <a:pt x="26" y="32"/>
                      <a:pt x="24" y="32"/>
                      <a:pt x="22" y="32"/>
                    </a:cubicBezTo>
                    <a:cubicBezTo>
                      <a:pt x="21" y="32"/>
                      <a:pt x="19" y="32"/>
                      <a:pt x="18" y="32"/>
                    </a:cubicBezTo>
                    <a:cubicBezTo>
                      <a:pt x="16" y="32"/>
                      <a:pt x="15" y="33"/>
                      <a:pt x="15" y="35"/>
                    </a:cubicBezTo>
                    <a:cubicBezTo>
                      <a:pt x="13" y="33"/>
                      <a:pt x="13" y="32"/>
                      <a:pt x="16" y="31"/>
                    </a:cubicBezTo>
                    <a:cubicBezTo>
                      <a:pt x="17" y="30"/>
                      <a:pt x="18" y="30"/>
                      <a:pt x="18" y="28"/>
                    </a:cubicBezTo>
                    <a:cubicBezTo>
                      <a:pt x="11" y="28"/>
                      <a:pt x="6" y="25"/>
                      <a:pt x="3" y="19"/>
                    </a:cubicBezTo>
                    <a:cubicBezTo>
                      <a:pt x="0" y="14"/>
                      <a:pt x="0" y="9"/>
                      <a:pt x="2" y="4"/>
                    </a:cubicBezTo>
                    <a:cubicBezTo>
                      <a:pt x="3" y="1"/>
                      <a:pt x="5" y="0"/>
                      <a:pt x="8" y="3"/>
                    </a:cubicBezTo>
                    <a:close/>
                  </a:path>
                </a:pathLst>
              </a:custGeom>
              <a:solidFill>
                <a:srgbClr val="DBC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0" name="Freeform 81">
                <a:extLst>
                  <a:ext uri="{FF2B5EF4-FFF2-40B4-BE49-F238E27FC236}">
                    <a16:creationId xmlns:a16="http://schemas.microsoft.com/office/drawing/2014/main" id="{6D776834-B8B0-E722-EE55-102CFEC07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1559"/>
                <a:ext cx="74" cy="44"/>
              </a:xfrm>
              <a:custGeom>
                <a:avLst/>
                <a:gdLst>
                  <a:gd name="T0" fmla="*/ 47 w 47"/>
                  <a:gd name="T1" fmla="*/ 0 h 28"/>
                  <a:gd name="T2" fmla="*/ 31 w 47"/>
                  <a:gd name="T3" fmla="*/ 16 h 28"/>
                  <a:gd name="T4" fmla="*/ 10 w 47"/>
                  <a:gd name="T5" fmla="*/ 26 h 28"/>
                  <a:gd name="T6" fmla="*/ 4 w 47"/>
                  <a:gd name="T7" fmla="*/ 26 h 28"/>
                  <a:gd name="T8" fmla="*/ 1 w 47"/>
                  <a:gd name="T9" fmla="*/ 25 h 28"/>
                  <a:gd name="T10" fmla="*/ 2 w 47"/>
                  <a:gd name="T11" fmla="*/ 23 h 28"/>
                  <a:gd name="T12" fmla="*/ 15 w 47"/>
                  <a:gd name="T13" fmla="*/ 12 h 28"/>
                  <a:gd name="T14" fmla="*/ 11 w 47"/>
                  <a:gd name="T15" fmla="*/ 17 h 28"/>
                  <a:gd name="T16" fmla="*/ 7 w 47"/>
                  <a:gd name="T17" fmla="*/ 20 h 28"/>
                  <a:gd name="T18" fmla="*/ 6 w 47"/>
                  <a:gd name="T19" fmla="*/ 23 h 28"/>
                  <a:gd name="T20" fmla="*/ 9 w 47"/>
                  <a:gd name="T21" fmla="*/ 24 h 28"/>
                  <a:gd name="T22" fmla="*/ 27 w 47"/>
                  <a:gd name="T23" fmla="*/ 17 h 28"/>
                  <a:gd name="T24" fmla="*/ 41 w 47"/>
                  <a:gd name="T25" fmla="*/ 3 h 28"/>
                  <a:gd name="T26" fmla="*/ 47 w 47"/>
                  <a:gd name="T2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8">
                    <a:moveTo>
                      <a:pt x="47" y="0"/>
                    </a:moveTo>
                    <a:cubicBezTo>
                      <a:pt x="41" y="4"/>
                      <a:pt x="36" y="10"/>
                      <a:pt x="31" y="16"/>
                    </a:cubicBezTo>
                    <a:cubicBezTo>
                      <a:pt x="26" y="22"/>
                      <a:pt x="20" y="28"/>
                      <a:pt x="10" y="26"/>
                    </a:cubicBezTo>
                    <a:cubicBezTo>
                      <a:pt x="8" y="25"/>
                      <a:pt x="6" y="26"/>
                      <a:pt x="4" y="26"/>
                    </a:cubicBezTo>
                    <a:cubicBezTo>
                      <a:pt x="3" y="26"/>
                      <a:pt x="2" y="26"/>
                      <a:pt x="1" y="25"/>
                    </a:cubicBezTo>
                    <a:cubicBezTo>
                      <a:pt x="0" y="24"/>
                      <a:pt x="2" y="23"/>
                      <a:pt x="2" y="23"/>
                    </a:cubicBezTo>
                    <a:cubicBezTo>
                      <a:pt x="5" y="18"/>
                      <a:pt x="11" y="16"/>
                      <a:pt x="15" y="12"/>
                    </a:cubicBezTo>
                    <a:cubicBezTo>
                      <a:pt x="15" y="15"/>
                      <a:pt x="13" y="16"/>
                      <a:pt x="11" y="17"/>
                    </a:cubicBezTo>
                    <a:cubicBezTo>
                      <a:pt x="10" y="18"/>
                      <a:pt x="9" y="19"/>
                      <a:pt x="7" y="20"/>
                    </a:cubicBezTo>
                    <a:cubicBezTo>
                      <a:pt x="6" y="21"/>
                      <a:pt x="5" y="22"/>
                      <a:pt x="6" y="23"/>
                    </a:cubicBezTo>
                    <a:cubicBezTo>
                      <a:pt x="6" y="25"/>
                      <a:pt x="8" y="24"/>
                      <a:pt x="9" y="24"/>
                    </a:cubicBezTo>
                    <a:cubicBezTo>
                      <a:pt x="16" y="25"/>
                      <a:pt x="22" y="23"/>
                      <a:pt x="27" y="17"/>
                    </a:cubicBezTo>
                    <a:cubicBezTo>
                      <a:pt x="31" y="12"/>
                      <a:pt x="36" y="7"/>
                      <a:pt x="41" y="3"/>
                    </a:cubicBezTo>
                    <a:cubicBezTo>
                      <a:pt x="42" y="1"/>
                      <a:pt x="44" y="0"/>
                      <a:pt x="47" y="0"/>
                    </a:cubicBezTo>
                    <a:close/>
                  </a:path>
                </a:pathLst>
              </a:custGeom>
              <a:solidFill>
                <a:srgbClr val="E0C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1" name="Freeform 82">
                <a:extLst>
                  <a:ext uri="{FF2B5EF4-FFF2-40B4-BE49-F238E27FC236}">
                    <a16:creationId xmlns:a16="http://schemas.microsoft.com/office/drawing/2014/main" id="{141EE07B-CA7C-6B79-C28B-1711B741B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1441"/>
                <a:ext cx="34" cy="73"/>
              </a:xfrm>
              <a:custGeom>
                <a:avLst/>
                <a:gdLst>
                  <a:gd name="T0" fmla="*/ 11 w 22"/>
                  <a:gd name="T1" fmla="*/ 0 h 47"/>
                  <a:gd name="T2" fmla="*/ 14 w 22"/>
                  <a:gd name="T3" fmla="*/ 3 h 47"/>
                  <a:gd name="T4" fmla="*/ 20 w 22"/>
                  <a:gd name="T5" fmla="*/ 25 h 47"/>
                  <a:gd name="T6" fmla="*/ 18 w 22"/>
                  <a:gd name="T7" fmla="*/ 46 h 47"/>
                  <a:gd name="T8" fmla="*/ 12 w 22"/>
                  <a:gd name="T9" fmla="*/ 46 h 47"/>
                  <a:gd name="T10" fmla="*/ 5 w 22"/>
                  <a:gd name="T11" fmla="*/ 37 h 47"/>
                  <a:gd name="T12" fmla="*/ 3 w 22"/>
                  <a:gd name="T13" fmla="*/ 35 h 47"/>
                  <a:gd name="T14" fmla="*/ 2 w 22"/>
                  <a:gd name="T15" fmla="*/ 37 h 47"/>
                  <a:gd name="T16" fmla="*/ 1 w 22"/>
                  <a:gd name="T17" fmla="*/ 33 h 47"/>
                  <a:gd name="T18" fmla="*/ 5 w 22"/>
                  <a:gd name="T19" fmla="*/ 34 h 47"/>
                  <a:gd name="T20" fmla="*/ 12 w 22"/>
                  <a:gd name="T21" fmla="*/ 41 h 47"/>
                  <a:gd name="T22" fmla="*/ 16 w 22"/>
                  <a:gd name="T23" fmla="*/ 44 h 47"/>
                  <a:gd name="T24" fmla="*/ 17 w 22"/>
                  <a:gd name="T25" fmla="*/ 40 h 47"/>
                  <a:gd name="T26" fmla="*/ 17 w 22"/>
                  <a:gd name="T27" fmla="*/ 21 h 47"/>
                  <a:gd name="T28" fmla="*/ 11 w 22"/>
                  <a:gd name="T2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47">
                    <a:moveTo>
                      <a:pt x="11" y="0"/>
                    </a:moveTo>
                    <a:cubicBezTo>
                      <a:pt x="12" y="1"/>
                      <a:pt x="13" y="2"/>
                      <a:pt x="14" y="3"/>
                    </a:cubicBezTo>
                    <a:cubicBezTo>
                      <a:pt x="16" y="11"/>
                      <a:pt x="18" y="18"/>
                      <a:pt x="20" y="25"/>
                    </a:cubicBezTo>
                    <a:cubicBezTo>
                      <a:pt x="22" y="32"/>
                      <a:pt x="18" y="39"/>
                      <a:pt x="18" y="46"/>
                    </a:cubicBezTo>
                    <a:cubicBezTo>
                      <a:pt x="18" y="47"/>
                      <a:pt x="14" y="47"/>
                      <a:pt x="12" y="46"/>
                    </a:cubicBezTo>
                    <a:cubicBezTo>
                      <a:pt x="10" y="43"/>
                      <a:pt x="8" y="40"/>
                      <a:pt x="5" y="37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5"/>
                      <a:pt x="2" y="36"/>
                      <a:pt x="2" y="37"/>
                    </a:cubicBezTo>
                    <a:cubicBezTo>
                      <a:pt x="1" y="36"/>
                      <a:pt x="0" y="35"/>
                      <a:pt x="1" y="33"/>
                    </a:cubicBezTo>
                    <a:cubicBezTo>
                      <a:pt x="3" y="32"/>
                      <a:pt x="4" y="33"/>
                      <a:pt x="5" y="34"/>
                    </a:cubicBezTo>
                    <a:cubicBezTo>
                      <a:pt x="8" y="36"/>
                      <a:pt x="10" y="39"/>
                      <a:pt x="12" y="41"/>
                    </a:cubicBezTo>
                    <a:cubicBezTo>
                      <a:pt x="13" y="42"/>
                      <a:pt x="14" y="44"/>
                      <a:pt x="16" y="44"/>
                    </a:cubicBezTo>
                    <a:cubicBezTo>
                      <a:pt x="18" y="43"/>
                      <a:pt x="17" y="41"/>
                      <a:pt x="17" y="40"/>
                    </a:cubicBezTo>
                    <a:cubicBezTo>
                      <a:pt x="18" y="34"/>
                      <a:pt x="20" y="27"/>
                      <a:pt x="17" y="21"/>
                    </a:cubicBezTo>
                    <a:cubicBezTo>
                      <a:pt x="15" y="14"/>
                      <a:pt x="14" y="6"/>
                      <a:pt x="11" y="0"/>
                    </a:cubicBezTo>
                    <a:close/>
                  </a:path>
                </a:pathLst>
              </a:custGeom>
              <a:solidFill>
                <a:srgbClr val="DDC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2" name="Freeform 83">
                <a:extLst>
                  <a:ext uri="{FF2B5EF4-FFF2-40B4-BE49-F238E27FC236}">
                    <a16:creationId xmlns:a16="http://schemas.microsoft.com/office/drawing/2014/main" id="{FEB0E24F-AC57-BEB0-DE6C-C1CE57E7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848"/>
                <a:ext cx="89" cy="36"/>
              </a:xfrm>
              <a:custGeom>
                <a:avLst/>
                <a:gdLst>
                  <a:gd name="T0" fmla="*/ 4 w 57"/>
                  <a:gd name="T1" fmla="*/ 6 h 23"/>
                  <a:gd name="T2" fmla="*/ 0 w 57"/>
                  <a:gd name="T3" fmla="*/ 4 h 23"/>
                  <a:gd name="T4" fmla="*/ 13 w 57"/>
                  <a:gd name="T5" fmla="*/ 2 h 23"/>
                  <a:gd name="T6" fmla="*/ 26 w 57"/>
                  <a:gd name="T7" fmla="*/ 1 h 23"/>
                  <a:gd name="T8" fmla="*/ 47 w 57"/>
                  <a:gd name="T9" fmla="*/ 5 h 23"/>
                  <a:gd name="T10" fmla="*/ 50 w 57"/>
                  <a:gd name="T11" fmla="*/ 10 h 23"/>
                  <a:gd name="T12" fmla="*/ 57 w 57"/>
                  <a:gd name="T13" fmla="*/ 21 h 23"/>
                  <a:gd name="T14" fmla="*/ 52 w 57"/>
                  <a:gd name="T15" fmla="*/ 20 h 23"/>
                  <a:gd name="T16" fmla="*/ 49 w 57"/>
                  <a:gd name="T17" fmla="*/ 15 h 23"/>
                  <a:gd name="T18" fmla="*/ 29 w 57"/>
                  <a:gd name="T19" fmla="*/ 3 h 23"/>
                  <a:gd name="T20" fmla="*/ 10 w 57"/>
                  <a:gd name="T21" fmla="*/ 4 h 23"/>
                  <a:gd name="T22" fmla="*/ 4 w 57"/>
                  <a:gd name="T23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7" h="23">
                    <a:moveTo>
                      <a:pt x="4" y="6"/>
                    </a:moveTo>
                    <a:cubicBezTo>
                      <a:pt x="3" y="6"/>
                      <a:pt x="2" y="6"/>
                      <a:pt x="0" y="4"/>
                    </a:cubicBezTo>
                    <a:cubicBezTo>
                      <a:pt x="5" y="3"/>
                      <a:pt x="8" y="1"/>
                      <a:pt x="13" y="2"/>
                    </a:cubicBezTo>
                    <a:cubicBezTo>
                      <a:pt x="17" y="2"/>
                      <a:pt x="22" y="2"/>
                      <a:pt x="26" y="1"/>
                    </a:cubicBezTo>
                    <a:cubicBezTo>
                      <a:pt x="33" y="0"/>
                      <a:pt x="40" y="2"/>
                      <a:pt x="47" y="5"/>
                    </a:cubicBezTo>
                    <a:cubicBezTo>
                      <a:pt x="48" y="6"/>
                      <a:pt x="49" y="8"/>
                      <a:pt x="50" y="10"/>
                    </a:cubicBezTo>
                    <a:cubicBezTo>
                      <a:pt x="51" y="14"/>
                      <a:pt x="52" y="19"/>
                      <a:pt x="57" y="21"/>
                    </a:cubicBezTo>
                    <a:cubicBezTo>
                      <a:pt x="55" y="23"/>
                      <a:pt x="54" y="21"/>
                      <a:pt x="52" y="20"/>
                    </a:cubicBezTo>
                    <a:cubicBezTo>
                      <a:pt x="51" y="19"/>
                      <a:pt x="50" y="16"/>
                      <a:pt x="49" y="15"/>
                    </a:cubicBezTo>
                    <a:cubicBezTo>
                      <a:pt x="45" y="6"/>
                      <a:pt x="39" y="2"/>
                      <a:pt x="29" y="3"/>
                    </a:cubicBezTo>
                    <a:cubicBezTo>
                      <a:pt x="23" y="4"/>
                      <a:pt x="16" y="4"/>
                      <a:pt x="10" y="4"/>
                    </a:cubicBezTo>
                    <a:cubicBezTo>
                      <a:pt x="7" y="4"/>
                      <a:pt x="6" y="4"/>
                      <a:pt x="4" y="6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3" name="Freeform 84">
                <a:extLst>
                  <a:ext uri="{FF2B5EF4-FFF2-40B4-BE49-F238E27FC236}">
                    <a16:creationId xmlns:a16="http://schemas.microsoft.com/office/drawing/2014/main" id="{85D68BE2-5698-5726-2AD8-A84DD3F7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1942"/>
                <a:ext cx="69" cy="33"/>
              </a:xfrm>
              <a:custGeom>
                <a:avLst/>
                <a:gdLst>
                  <a:gd name="T0" fmla="*/ 8 w 44"/>
                  <a:gd name="T1" fmla="*/ 16 h 21"/>
                  <a:gd name="T2" fmla="*/ 4 w 44"/>
                  <a:gd name="T3" fmla="*/ 10 h 21"/>
                  <a:gd name="T4" fmla="*/ 1 w 44"/>
                  <a:gd name="T5" fmla="*/ 4 h 21"/>
                  <a:gd name="T6" fmla="*/ 7 w 44"/>
                  <a:gd name="T7" fmla="*/ 1 h 21"/>
                  <a:gd name="T8" fmla="*/ 16 w 44"/>
                  <a:gd name="T9" fmla="*/ 3 h 21"/>
                  <a:gd name="T10" fmla="*/ 25 w 44"/>
                  <a:gd name="T11" fmla="*/ 5 h 21"/>
                  <a:gd name="T12" fmla="*/ 42 w 44"/>
                  <a:gd name="T13" fmla="*/ 16 h 21"/>
                  <a:gd name="T14" fmla="*/ 44 w 44"/>
                  <a:gd name="T15" fmla="*/ 21 h 21"/>
                  <a:gd name="T16" fmla="*/ 41 w 44"/>
                  <a:gd name="T17" fmla="*/ 16 h 21"/>
                  <a:gd name="T18" fmla="*/ 25 w 44"/>
                  <a:gd name="T19" fmla="*/ 6 h 21"/>
                  <a:gd name="T20" fmla="*/ 14 w 44"/>
                  <a:gd name="T21" fmla="*/ 4 h 21"/>
                  <a:gd name="T22" fmla="*/ 6 w 44"/>
                  <a:gd name="T23" fmla="*/ 2 h 21"/>
                  <a:gd name="T24" fmla="*/ 3 w 44"/>
                  <a:gd name="T25" fmla="*/ 5 h 21"/>
                  <a:gd name="T26" fmla="*/ 4 w 44"/>
                  <a:gd name="T27" fmla="*/ 8 h 21"/>
                  <a:gd name="T28" fmla="*/ 8 w 44"/>
                  <a:gd name="T29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21">
                    <a:moveTo>
                      <a:pt x="8" y="16"/>
                    </a:moveTo>
                    <a:cubicBezTo>
                      <a:pt x="8" y="13"/>
                      <a:pt x="6" y="12"/>
                      <a:pt x="4" y="10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2" y="1"/>
                      <a:pt x="4" y="1"/>
                      <a:pt x="7" y="1"/>
                    </a:cubicBezTo>
                    <a:cubicBezTo>
                      <a:pt x="11" y="0"/>
                      <a:pt x="13" y="0"/>
                      <a:pt x="16" y="3"/>
                    </a:cubicBezTo>
                    <a:cubicBezTo>
                      <a:pt x="19" y="6"/>
                      <a:pt x="22" y="5"/>
                      <a:pt x="25" y="5"/>
                    </a:cubicBezTo>
                    <a:cubicBezTo>
                      <a:pt x="36" y="2"/>
                      <a:pt x="40" y="5"/>
                      <a:pt x="42" y="16"/>
                    </a:cubicBezTo>
                    <a:cubicBezTo>
                      <a:pt x="43" y="18"/>
                      <a:pt x="43" y="20"/>
                      <a:pt x="44" y="21"/>
                    </a:cubicBezTo>
                    <a:cubicBezTo>
                      <a:pt x="41" y="21"/>
                      <a:pt x="41" y="18"/>
                      <a:pt x="41" y="16"/>
                    </a:cubicBezTo>
                    <a:cubicBezTo>
                      <a:pt x="39" y="7"/>
                      <a:pt x="34" y="4"/>
                      <a:pt x="25" y="6"/>
                    </a:cubicBezTo>
                    <a:cubicBezTo>
                      <a:pt x="21" y="7"/>
                      <a:pt x="18" y="7"/>
                      <a:pt x="14" y="4"/>
                    </a:cubicBezTo>
                    <a:cubicBezTo>
                      <a:pt x="12" y="2"/>
                      <a:pt x="9" y="2"/>
                      <a:pt x="6" y="2"/>
                    </a:cubicBezTo>
                    <a:cubicBezTo>
                      <a:pt x="5" y="2"/>
                      <a:pt x="4" y="3"/>
                      <a:pt x="3" y="5"/>
                    </a:cubicBezTo>
                    <a:cubicBezTo>
                      <a:pt x="2" y="6"/>
                      <a:pt x="4" y="7"/>
                      <a:pt x="4" y="8"/>
                    </a:cubicBezTo>
                    <a:cubicBezTo>
                      <a:pt x="6" y="11"/>
                      <a:pt x="10" y="12"/>
                      <a:pt x="8" y="16"/>
                    </a:cubicBezTo>
                    <a:close/>
                  </a:path>
                </a:pathLst>
              </a:custGeom>
              <a:solidFill>
                <a:srgbClr val="D5B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4" name="Freeform 85">
                <a:extLst>
                  <a:ext uri="{FF2B5EF4-FFF2-40B4-BE49-F238E27FC236}">
                    <a16:creationId xmlns:a16="http://schemas.microsoft.com/office/drawing/2014/main" id="{41BF0F6D-BB79-E8B7-BC77-D882BA320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1640"/>
                <a:ext cx="50" cy="41"/>
              </a:xfrm>
              <a:custGeom>
                <a:avLst/>
                <a:gdLst>
                  <a:gd name="T0" fmla="*/ 31 w 32"/>
                  <a:gd name="T1" fmla="*/ 25 h 26"/>
                  <a:gd name="T2" fmla="*/ 32 w 32"/>
                  <a:gd name="T3" fmla="*/ 26 h 26"/>
                  <a:gd name="T4" fmla="*/ 14 w 32"/>
                  <a:gd name="T5" fmla="*/ 25 h 26"/>
                  <a:gd name="T6" fmla="*/ 5 w 32"/>
                  <a:gd name="T7" fmla="*/ 24 h 26"/>
                  <a:gd name="T8" fmla="*/ 3 w 32"/>
                  <a:gd name="T9" fmla="*/ 21 h 26"/>
                  <a:gd name="T10" fmla="*/ 6 w 32"/>
                  <a:gd name="T11" fmla="*/ 19 h 26"/>
                  <a:gd name="T12" fmla="*/ 13 w 32"/>
                  <a:gd name="T13" fmla="*/ 19 h 26"/>
                  <a:gd name="T14" fmla="*/ 17 w 32"/>
                  <a:gd name="T15" fmla="*/ 18 h 26"/>
                  <a:gd name="T16" fmla="*/ 14 w 32"/>
                  <a:gd name="T17" fmla="*/ 15 h 26"/>
                  <a:gd name="T18" fmla="*/ 6 w 32"/>
                  <a:gd name="T19" fmla="*/ 12 h 26"/>
                  <a:gd name="T20" fmla="*/ 1 w 32"/>
                  <a:gd name="T21" fmla="*/ 3 h 26"/>
                  <a:gd name="T22" fmla="*/ 6 w 32"/>
                  <a:gd name="T23" fmla="*/ 3 h 26"/>
                  <a:gd name="T24" fmla="*/ 3 w 32"/>
                  <a:gd name="T25" fmla="*/ 3 h 26"/>
                  <a:gd name="T26" fmla="*/ 2 w 32"/>
                  <a:gd name="T27" fmla="*/ 3 h 26"/>
                  <a:gd name="T28" fmla="*/ 5 w 32"/>
                  <a:gd name="T29" fmla="*/ 7 h 26"/>
                  <a:gd name="T30" fmla="*/ 8 w 32"/>
                  <a:gd name="T31" fmla="*/ 9 h 26"/>
                  <a:gd name="T32" fmla="*/ 21 w 32"/>
                  <a:gd name="T33" fmla="*/ 18 h 26"/>
                  <a:gd name="T34" fmla="*/ 18 w 32"/>
                  <a:gd name="T35" fmla="*/ 21 h 26"/>
                  <a:gd name="T36" fmla="*/ 7 w 32"/>
                  <a:gd name="T37" fmla="*/ 20 h 26"/>
                  <a:gd name="T38" fmla="*/ 5 w 32"/>
                  <a:gd name="T39" fmla="*/ 21 h 26"/>
                  <a:gd name="T40" fmla="*/ 6 w 32"/>
                  <a:gd name="T41" fmla="*/ 22 h 26"/>
                  <a:gd name="T42" fmla="*/ 16 w 32"/>
                  <a:gd name="T43" fmla="*/ 23 h 26"/>
                  <a:gd name="T44" fmla="*/ 31 w 32"/>
                  <a:gd name="T4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" h="26">
                    <a:moveTo>
                      <a:pt x="31" y="25"/>
                    </a:moveTo>
                    <a:cubicBezTo>
                      <a:pt x="31" y="25"/>
                      <a:pt x="32" y="26"/>
                      <a:pt x="32" y="26"/>
                    </a:cubicBezTo>
                    <a:cubicBezTo>
                      <a:pt x="26" y="24"/>
                      <a:pt x="20" y="24"/>
                      <a:pt x="14" y="25"/>
                    </a:cubicBezTo>
                    <a:cubicBezTo>
                      <a:pt x="11" y="26"/>
                      <a:pt x="8" y="25"/>
                      <a:pt x="5" y="24"/>
                    </a:cubicBezTo>
                    <a:cubicBezTo>
                      <a:pt x="4" y="23"/>
                      <a:pt x="3" y="22"/>
                      <a:pt x="3" y="21"/>
                    </a:cubicBezTo>
                    <a:cubicBezTo>
                      <a:pt x="3" y="20"/>
                      <a:pt x="5" y="19"/>
                      <a:pt x="6" y="19"/>
                    </a:cubicBezTo>
                    <a:cubicBezTo>
                      <a:pt x="8" y="18"/>
                      <a:pt x="10" y="20"/>
                      <a:pt x="13" y="19"/>
                    </a:cubicBezTo>
                    <a:cubicBezTo>
                      <a:pt x="14" y="19"/>
                      <a:pt x="16" y="20"/>
                      <a:pt x="17" y="18"/>
                    </a:cubicBezTo>
                    <a:cubicBezTo>
                      <a:pt x="18" y="16"/>
                      <a:pt x="15" y="16"/>
                      <a:pt x="14" y="15"/>
                    </a:cubicBezTo>
                    <a:cubicBezTo>
                      <a:pt x="12" y="13"/>
                      <a:pt x="10" y="11"/>
                      <a:pt x="6" y="12"/>
                    </a:cubicBezTo>
                    <a:cubicBezTo>
                      <a:pt x="4" y="12"/>
                      <a:pt x="0" y="6"/>
                      <a:pt x="1" y="3"/>
                    </a:cubicBezTo>
                    <a:cubicBezTo>
                      <a:pt x="2" y="0"/>
                      <a:pt x="4" y="2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6"/>
                      <a:pt x="5" y="6"/>
                      <a:pt x="5" y="7"/>
                    </a:cubicBezTo>
                    <a:cubicBezTo>
                      <a:pt x="5" y="10"/>
                      <a:pt x="6" y="10"/>
                      <a:pt x="8" y="9"/>
                    </a:cubicBezTo>
                    <a:cubicBezTo>
                      <a:pt x="11" y="9"/>
                      <a:pt x="20" y="16"/>
                      <a:pt x="21" y="18"/>
                    </a:cubicBezTo>
                    <a:cubicBezTo>
                      <a:pt x="21" y="20"/>
                      <a:pt x="20" y="21"/>
                      <a:pt x="18" y="21"/>
                    </a:cubicBezTo>
                    <a:cubicBezTo>
                      <a:pt x="14" y="21"/>
                      <a:pt x="11" y="21"/>
                      <a:pt x="7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5" y="21"/>
                      <a:pt x="6" y="22"/>
                      <a:pt x="6" y="22"/>
                    </a:cubicBezTo>
                    <a:cubicBezTo>
                      <a:pt x="9" y="24"/>
                      <a:pt x="13" y="24"/>
                      <a:pt x="16" y="23"/>
                    </a:cubicBezTo>
                    <a:cubicBezTo>
                      <a:pt x="21" y="23"/>
                      <a:pt x="26" y="22"/>
                      <a:pt x="31" y="25"/>
                    </a:cubicBezTo>
                    <a:close/>
                  </a:path>
                </a:pathLst>
              </a:custGeom>
              <a:solidFill>
                <a:srgbClr val="E0C9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5" name="Freeform 86">
                <a:extLst>
                  <a:ext uri="{FF2B5EF4-FFF2-40B4-BE49-F238E27FC236}">
                    <a16:creationId xmlns:a16="http://schemas.microsoft.com/office/drawing/2014/main" id="{7155D571-F6F0-59A1-5792-6512AB7EF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1695"/>
                <a:ext cx="46" cy="66"/>
              </a:xfrm>
              <a:custGeom>
                <a:avLst/>
                <a:gdLst>
                  <a:gd name="T0" fmla="*/ 0 w 29"/>
                  <a:gd name="T1" fmla="*/ 5 h 42"/>
                  <a:gd name="T2" fmla="*/ 5 w 29"/>
                  <a:gd name="T3" fmla="*/ 3 h 42"/>
                  <a:gd name="T4" fmla="*/ 16 w 29"/>
                  <a:gd name="T5" fmla="*/ 7 h 42"/>
                  <a:gd name="T6" fmla="*/ 29 w 29"/>
                  <a:gd name="T7" fmla="*/ 42 h 42"/>
                  <a:gd name="T8" fmla="*/ 24 w 29"/>
                  <a:gd name="T9" fmla="*/ 40 h 42"/>
                  <a:gd name="T10" fmla="*/ 24 w 29"/>
                  <a:gd name="T11" fmla="*/ 37 h 42"/>
                  <a:gd name="T12" fmla="*/ 15 w 29"/>
                  <a:gd name="T13" fmla="*/ 10 h 42"/>
                  <a:gd name="T14" fmla="*/ 6 w 29"/>
                  <a:gd name="T15" fmla="*/ 7 h 42"/>
                  <a:gd name="T16" fmla="*/ 0 w 29"/>
                  <a:gd name="T17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42">
                    <a:moveTo>
                      <a:pt x="0" y="5"/>
                    </a:moveTo>
                    <a:cubicBezTo>
                      <a:pt x="2" y="6"/>
                      <a:pt x="4" y="4"/>
                      <a:pt x="5" y="3"/>
                    </a:cubicBezTo>
                    <a:cubicBezTo>
                      <a:pt x="10" y="0"/>
                      <a:pt x="15" y="2"/>
                      <a:pt x="16" y="7"/>
                    </a:cubicBezTo>
                    <a:cubicBezTo>
                      <a:pt x="19" y="19"/>
                      <a:pt x="23" y="30"/>
                      <a:pt x="29" y="42"/>
                    </a:cubicBezTo>
                    <a:cubicBezTo>
                      <a:pt x="27" y="41"/>
                      <a:pt x="25" y="41"/>
                      <a:pt x="24" y="40"/>
                    </a:cubicBezTo>
                    <a:cubicBezTo>
                      <a:pt x="26" y="39"/>
                      <a:pt x="25" y="37"/>
                      <a:pt x="24" y="37"/>
                    </a:cubicBezTo>
                    <a:cubicBezTo>
                      <a:pt x="20" y="28"/>
                      <a:pt x="18" y="19"/>
                      <a:pt x="15" y="10"/>
                    </a:cubicBezTo>
                    <a:cubicBezTo>
                      <a:pt x="14" y="6"/>
                      <a:pt x="10" y="5"/>
                      <a:pt x="6" y="7"/>
                    </a:cubicBezTo>
                    <a:cubicBezTo>
                      <a:pt x="2" y="9"/>
                      <a:pt x="1" y="9"/>
                      <a:pt x="0" y="5"/>
                    </a:cubicBezTo>
                    <a:close/>
                  </a:path>
                </a:pathLst>
              </a:custGeom>
              <a:solidFill>
                <a:srgbClr val="D1A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6" name="Freeform 87">
                <a:extLst>
                  <a:ext uri="{FF2B5EF4-FFF2-40B4-BE49-F238E27FC236}">
                    <a16:creationId xmlns:a16="http://schemas.microsoft.com/office/drawing/2014/main" id="{43D81EC8-414C-A327-9A30-6E73E0DFC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1770"/>
                <a:ext cx="34" cy="70"/>
              </a:xfrm>
              <a:custGeom>
                <a:avLst/>
                <a:gdLst>
                  <a:gd name="T0" fmla="*/ 3 w 22"/>
                  <a:gd name="T1" fmla="*/ 43 h 45"/>
                  <a:gd name="T2" fmla="*/ 0 w 22"/>
                  <a:gd name="T3" fmla="*/ 45 h 45"/>
                  <a:gd name="T4" fmla="*/ 4 w 22"/>
                  <a:gd name="T5" fmla="*/ 27 h 45"/>
                  <a:gd name="T6" fmla="*/ 5 w 22"/>
                  <a:gd name="T7" fmla="*/ 10 h 45"/>
                  <a:gd name="T8" fmla="*/ 16 w 22"/>
                  <a:gd name="T9" fmla="*/ 3 h 45"/>
                  <a:gd name="T10" fmla="*/ 21 w 22"/>
                  <a:gd name="T11" fmla="*/ 2 h 45"/>
                  <a:gd name="T12" fmla="*/ 21 w 22"/>
                  <a:gd name="T13" fmla="*/ 6 h 45"/>
                  <a:gd name="T14" fmla="*/ 16 w 22"/>
                  <a:gd name="T15" fmla="*/ 7 h 45"/>
                  <a:gd name="T16" fmla="*/ 7 w 22"/>
                  <a:gd name="T17" fmla="*/ 13 h 45"/>
                  <a:gd name="T18" fmla="*/ 3 w 22"/>
                  <a:gd name="T19" fmla="*/ 40 h 45"/>
                  <a:gd name="T20" fmla="*/ 3 w 22"/>
                  <a:gd name="T21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45">
                    <a:moveTo>
                      <a:pt x="3" y="43"/>
                    </a:moveTo>
                    <a:cubicBezTo>
                      <a:pt x="2" y="43"/>
                      <a:pt x="1" y="44"/>
                      <a:pt x="0" y="45"/>
                    </a:cubicBezTo>
                    <a:cubicBezTo>
                      <a:pt x="1" y="39"/>
                      <a:pt x="3" y="33"/>
                      <a:pt x="4" y="27"/>
                    </a:cubicBezTo>
                    <a:cubicBezTo>
                      <a:pt x="4" y="21"/>
                      <a:pt x="5" y="16"/>
                      <a:pt x="5" y="10"/>
                    </a:cubicBezTo>
                    <a:cubicBezTo>
                      <a:pt x="5" y="3"/>
                      <a:pt x="10" y="0"/>
                      <a:pt x="16" y="3"/>
                    </a:cubicBezTo>
                    <a:cubicBezTo>
                      <a:pt x="18" y="4"/>
                      <a:pt x="20" y="5"/>
                      <a:pt x="21" y="2"/>
                    </a:cubicBezTo>
                    <a:cubicBezTo>
                      <a:pt x="22" y="3"/>
                      <a:pt x="22" y="5"/>
                      <a:pt x="21" y="6"/>
                    </a:cubicBezTo>
                    <a:cubicBezTo>
                      <a:pt x="20" y="8"/>
                      <a:pt x="18" y="7"/>
                      <a:pt x="16" y="7"/>
                    </a:cubicBezTo>
                    <a:cubicBezTo>
                      <a:pt x="9" y="5"/>
                      <a:pt x="7" y="6"/>
                      <a:pt x="7" y="13"/>
                    </a:cubicBezTo>
                    <a:cubicBezTo>
                      <a:pt x="6" y="22"/>
                      <a:pt x="5" y="31"/>
                      <a:pt x="3" y="40"/>
                    </a:cubicBezTo>
                    <a:cubicBezTo>
                      <a:pt x="3" y="41"/>
                      <a:pt x="2" y="42"/>
                      <a:pt x="3" y="43"/>
                    </a:cubicBezTo>
                    <a:close/>
                  </a:path>
                </a:pathLst>
              </a:custGeom>
              <a:solidFill>
                <a:srgbClr val="D6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7" name="Freeform 88">
                <a:extLst>
                  <a:ext uri="{FF2B5EF4-FFF2-40B4-BE49-F238E27FC236}">
                    <a16:creationId xmlns:a16="http://schemas.microsoft.com/office/drawing/2014/main" id="{24F62E6E-B52B-B0B8-19F4-1CD53A5A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1534"/>
                <a:ext cx="41" cy="47"/>
              </a:xfrm>
              <a:custGeom>
                <a:avLst/>
                <a:gdLst>
                  <a:gd name="T0" fmla="*/ 18 w 26"/>
                  <a:gd name="T1" fmla="*/ 30 h 30"/>
                  <a:gd name="T2" fmla="*/ 11 w 26"/>
                  <a:gd name="T3" fmla="*/ 23 h 30"/>
                  <a:gd name="T4" fmla="*/ 6 w 26"/>
                  <a:gd name="T5" fmla="*/ 15 h 30"/>
                  <a:gd name="T6" fmla="*/ 0 w 26"/>
                  <a:gd name="T7" fmla="*/ 0 h 30"/>
                  <a:gd name="T8" fmla="*/ 2 w 26"/>
                  <a:gd name="T9" fmla="*/ 6 h 30"/>
                  <a:gd name="T10" fmla="*/ 7 w 26"/>
                  <a:gd name="T11" fmla="*/ 14 h 30"/>
                  <a:gd name="T12" fmla="*/ 13 w 26"/>
                  <a:gd name="T13" fmla="*/ 22 h 30"/>
                  <a:gd name="T14" fmla="*/ 16 w 26"/>
                  <a:gd name="T15" fmla="*/ 22 h 30"/>
                  <a:gd name="T16" fmla="*/ 19 w 26"/>
                  <a:gd name="T17" fmla="*/ 21 h 30"/>
                  <a:gd name="T18" fmla="*/ 22 w 26"/>
                  <a:gd name="T19" fmla="*/ 17 h 30"/>
                  <a:gd name="T20" fmla="*/ 18 w 26"/>
                  <a:gd name="T21" fmla="*/ 4 h 30"/>
                  <a:gd name="T22" fmla="*/ 24 w 26"/>
                  <a:gd name="T23" fmla="*/ 18 h 30"/>
                  <a:gd name="T24" fmla="*/ 19 w 26"/>
                  <a:gd name="T25" fmla="*/ 23 h 30"/>
                  <a:gd name="T26" fmla="*/ 16 w 26"/>
                  <a:gd name="T27" fmla="*/ 24 h 30"/>
                  <a:gd name="T28" fmla="*/ 18 w 26"/>
                  <a:gd name="T29" fmla="*/ 29 h 30"/>
                  <a:gd name="T30" fmla="*/ 18 w 26"/>
                  <a:gd name="T3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0">
                    <a:moveTo>
                      <a:pt x="18" y="30"/>
                    </a:moveTo>
                    <a:cubicBezTo>
                      <a:pt x="14" y="29"/>
                      <a:pt x="12" y="26"/>
                      <a:pt x="11" y="23"/>
                    </a:cubicBezTo>
                    <a:cubicBezTo>
                      <a:pt x="10" y="20"/>
                      <a:pt x="8" y="17"/>
                      <a:pt x="6" y="15"/>
                    </a:cubicBezTo>
                    <a:cubicBezTo>
                      <a:pt x="1" y="11"/>
                      <a:pt x="0" y="6"/>
                      <a:pt x="0" y="0"/>
                    </a:cubicBezTo>
                    <a:cubicBezTo>
                      <a:pt x="2" y="1"/>
                      <a:pt x="2" y="4"/>
                      <a:pt x="2" y="6"/>
                    </a:cubicBezTo>
                    <a:cubicBezTo>
                      <a:pt x="3" y="9"/>
                      <a:pt x="5" y="11"/>
                      <a:pt x="7" y="14"/>
                    </a:cubicBezTo>
                    <a:cubicBezTo>
                      <a:pt x="10" y="16"/>
                      <a:pt x="11" y="19"/>
                      <a:pt x="13" y="22"/>
                    </a:cubicBezTo>
                    <a:cubicBezTo>
                      <a:pt x="13" y="23"/>
                      <a:pt x="14" y="24"/>
                      <a:pt x="16" y="22"/>
                    </a:cubicBezTo>
                    <a:cubicBezTo>
                      <a:pt x="17" y="21"/>
                      <a:pt x="18" y="21"/>
                      <a:pt x="19" y="21"/>
                    </a:cubicBezTo>
                    <a:cubicBezTo>
                      <a:pt x="21" y="20"/>
                      <a:pt x="22" y="19"/>
                      <a:pt x="22" y="17"/>
                    </a:cubicBezTo>
                    <a:cubicBezTo>
                      <a:pt x="23" y="12"/>
                      <a:pt x="22" y="7"/>
                      <a:pt x="18" y="4"/>
                    </a:cubicBezTo>
                    <a:cubicBezTo>
                      <a:pt x="23" y="6"/>
                      <a:pt x="26" y="11"/>
                      <a:pt x="24" y="18"/>
                    </a:cubicBezTo>
                    <a:cubicBezTo>
                      <a:pt x="24" y="21"/>
                      <a:pt x="25" y="25"/>
                      <a:pt x="19" y="23"/>
                    </a:cubicBezTo>
                    <a:cubicBezTo>
                      <a:pt x="18" y="22"/>
                      <a:pt x="17" y="23"/>
                      <a:pt x="16" y="24"/>
                    </a:cubicBezTo>
                    <a:cubicBezTo>
                      <a:pt x="16" y="26"/>
                      <a:pt x="16" y="28"/>
                      <a:pt x="18" y="29"/>
                    </a:cubicBezTo>
                    <a:cubicBezTo>
                      <a:pt x="18" y="29"/>
                      <a:pt x="18" y="29"/>
                      <a:pt x="18" y="30"/>
                    </a:cubicBezTo>
                    <a:close/>
                  </a:path>
                </a:pathLst>
              </a:custGeom>
              <a:solidFill>
                <a:srgbClr val="D8BA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8" name="Freeform 89">
                <a:extLst>
                  <a:ext uri="{FF2B5EF4-FFF2-40B4-BE49-F238E27FC236}">
                    <a16:creationId xmlns:a16="http://schemas.microsoft.com/office/drawing/2014/main" id="{4D3BDAA9-89F2-0F57-AB5A-D90F26237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1" y="1912"/>
                <a:ext cx="39" cy="69"/>
              </a:xfrm>
              <a:custGeom>
                <a:avLst/>
                <a:gdLst>
                  <a:gd name="T0" fmla="*/ 6 w 25"/>
                  <a:gd name="T1" fmla="*/ 40 h 44"/>
                  <a:gd name="T2" fmla="*/ 2 w 25"/>
                  <a:gd name="T3" fmla="*/ 43 h 44"/>
                  <a:gd name="T4" fmla="*/ 0 w 25"/>
                  <a:gd name="T5" fmla="*/ 39 h 44"/>
                  <a:gd name="T6" fmla="*/ 3 w 25"/>
                  <a:gd name="T7" fmla="*/ 41 h 44"/>
                  <a:gd name="T8" fmla="*/ 5 w 25"/>
                  <a:gd name="T9" fmla="*/ 37 h 44"/>
                  <a:gd name="T10" fmla="*/ 4 w 25"/>
                  <a:gd name="T11" fmla="*/ 23 h 44"/>
                  <a:gd name="T12" fmla="*/ 6 w 25"/>
                  <a:gd name="T13" fmla="*/ 18 h 44"/>
                  <a:gd name="T14" fmla="*/ 9 w 25"/>
                  <a:gd name="T15" fmla="*/ 20 h 44"/>
                  <a:gd name="T16" fmla="*/ 13 w 25"/>
                  <a:gd name="T17" fmla="*/ 21 h 44"/>
                  <a:gd name="T18" fmla="*/ 16 w 25"/>
                  <a:gd name="T19" fmla="*/ 17 h 44"/>
                  <a:gd name="T20" fmla="*/ 17 w 25"/>
                  <a:gd name="T21" fmla="*/ 13 h 44"/>
                  <a:gd name="T22" fmla="*/ 17 w 25"/>
                  <a:gd name="T23" fmla="*/ 1 h 44"/>
                  <a:gd name="T24" fmla="*/ 24 w 25"/>
                  <a:gd name="T25" fmla="*/ 5 h 44"/>
                  <a:gd name="T26" fmla="*/ 23 w 25"/>
                  <a:gd name="T27" fmla="*/ 11 h 44"/>
                  <a:gd name="T28" fmla="*/ 17 w 25"/>
                  <a:gd name="T29" fmla="*/ 18 h 44"/>
                  <a:gd name="T30" fmla="*/ 7 w 25"/>
                  <a:gd name="T31" fmla="*/ 22 h 44"/>
                  <a:gd name="T32" fmla="*/ 6 w 25"/>
                  <a:gd name="T33" fmla="*/ 31 h 44"/>
                  <a:gd name="T34" fmla="*/ 6 w 25"/>
                  <a:gd name="T35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44">
                    <a:moveTo>
                      <a:pt x="6" y="40"/>
                    </a:moveTo>
                    <a:cubicBezTo>
                      <a:pt x="5" y="41"/>
                      <a:pt x="4" y="44"/>
                      <a:pt x="2" y="43"/>
                    </a:cubicBezTo>
                    <a:cubicBezTo>
                      <a:pt x="1" y="42"/>
                      <a:pt x="0" y="40"/>
                      <a:pt x="0" y="39"/>
                    </a:cubicBezTo>
                    <a:cubicBezTo>
                      <a:pt x="1" y="39"/>
                      <a:pt x="1" y="42"/>
                      <a:pt x="3" y="41"/>
                    </a:cubicBezTo>
                    <a:cubicBezTo>
                      <a:pt x="5" y="40"/>
                      <a:pt x="6" y="38"/>
                      <a:pt x="5" y="37"/>
                    </a:cubicBezTo>
                    <a:cubicBezTo>
                      <a:pt x="4" y="32"/>
                      <a:pt x="6" y="27"/>
                      <a:pt x="4" y="23"/>
                    </a:cubicBezTo>
                    <a:cubicBezTo>
                      <a:pt x="4" y="21"/>
                      <a:pt x="4" y="19"/>
                      <a:pt x="6" y="18"/>
                    </a:cubicBezTo>
                    <a:cubicBezTo>
                      <a:pt x="7" y="17"/>
                      <a:pt x="8" y="19"/>
                      <a:pt x="9" y="20"/>
                    </a:cubicBezTo>
                    <a:cubicBezTo>
                      <a:pt x="10" y="21"/>
                      <a:pt x="12" y="22"/>
                      <a:pt x="13" y="21"/>
                    </a:cubicBezTo>
                    <a:cubicBezTo>
                      <a:pt x="15" y="20"/>
                      <a:pt x="16" y="19"/>
                      <a:pt x="16" y="17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23" y="6"/>
                      <a:pt x="22" y="7"/>
                      <a:pt x="17" y="1"/>
                    </a:cubicBezTo>
                    <a:cubicBezTo>
                      <a:pt x="21" y="0"/>
                      <a:pt x="22" y="3"/>
                      <a:pt x="24" y="5"/>
                    </a:cubicBezTo>
                    <a:cubicBezTo>
                      <a:pt x="25" y="7"/>
                      <a:pt x="25" y="9"/>
                      <a:pt x="23" y="11"/>
                    </a:cubicBezTo>
                    <a:cubicBezTo>
                      <a:pt x="21" y="13"/>
                      <a:pt x="19" y="15"/>
                      <a:pt x="17" y="18"/>
                    </a:cubicBezTo>
                    <a:cubicBezTo>
                      <a:pt x="16" y="25"/>
                      <a:pt x="13" y="26"/>
                      <a:pt x="7" y="22"/>
                    </a:cubicBezTo>
                    <a:cubicBezTo>
                      <a:pt x="6" y="25"/>
                      <a:pt x="7" y="28"/>
                      <a:pt x="6" y="31"/>
                    </a:cubicBezTo>
                    <a:cubicBezTo>
                      <a:pt x="5" y="34"/>
                      <a:pt x="8" y="37"/>
                      <a:pt x="6" y="40"/>
                    </a:cubicBezTo>
                    <a:close/>
                  </a:path>
                </a:pathLst>
              </a:custGeom>
              <a:solidFill>
                <a:srgbClr val="D7B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9" name="Freeform 90">
                <a:extLst>
                  <a:ext uri="{FF2B5EF4-FFF2-40B4-BE49-F238E27FC236}">
                    <a16:creationId xmlns:a16="http://schemas.microsoft.com/office/drawing/2014/main" id="{F467C48B-F6D3-E4CC-40BE-23870DA1E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1567"/>
                <a:ext cx="75" cy="36"/>
              </a:xfrm>
              <a:custGeom>
                <a:avLst/>
                <a:gdLst>
                  <a:gd name="T0" fmla="*/ 12 w 48"/>
                  <a:gd name="T1" fmla="*/ 23 h 23"/>
                  <a:gd name="T2" fmla="*/ 6 w 48"/>
                  <a:gd name="T3" fmla="*/ 22 h 23"/>
                  <a:gd name="T4" fmla="*/ 3 w 48"/>
                  <a:gd name="T5" fmla="*/ 15 h 23"/>
                  <a:gd name="T6" fmla="*/ 12 w 48"/>
                  <a:gd name="T7" fmla="*/ 10 h 23"/>
                  <a:gd name="T8" fmla="*/ 24 w 48"/>
                  <a:gd name="T9" fmla="*/ 5 h 23"/>
                  <a:gd name="T10" fmla="*/ 41 w 48"/>
                  <a:gd name="T11" fmla="*/ 5 h 23"/>
                  <a:gd name="T12" fmla="*/ 48 w 48"/>
                  <a:gd name="T13" fmla="*/ 10 h 23"/>
                  <a:gd name="T14" fmla="*/ 43 w 48"/>
                  <a:gd name="T15" fmla="*/ 10 h 23"/>
                  <a:gd name="T16" fmla="*/ 39 w 48"/>
                  <a:gd name="T17" fmla="*/ 6 h 23"/>
                  <a:gd name="T18" fmla="*/ 26 w 48"/>
                  <a:gd name="T19" fmla="*/ 6 h 23"/>
                  <a:gd name="T20" fmla="*/ 12 w 48"/>
                  <a:gd name="T21" fmla="*/ 12 h 23"/>
                  <a:gd name="T22" fmla="*/ 8 w 48"/>
                  <a:gd name="T23" fmla="*/ 13 h 23"/>
                  <a:gd name="T24" fmla="*/ 4 w 48"/>
                  <a:gd name="T25" fmla="*/ 18 h 23"/>
                  <a:gd name="T26" fmla="*/ 9 w 48"/>
                  <a:gd name="T27" fmla="*/ 22 h 23"/>
                  <a:gd name="T28" fmla="*/ 12 w 48"/>
                  <a:gd name="T2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23">
                    <a:moveTo>
                      <a:pt x="12" y="23"/>
                    </a:moveTo>
                    <a:cubicBezTo>
                      <a:pt x="10" y="23"/>
                      <a:pt x="8" y="23"/>
                      <a:pt x="6" y="22"/>
                    </a:cubicBezTo>
                    <a:cubicBezTo>
                      <a:pt x="1" y="21"/>
                      <a:pt x="0" y="18"/>
                      <a:pt x="3" y="15"/>
                    </a:cubicBezTo>
                    <a:cubicBezTo>
                      <a:pt x="6" y="12"/>
                      <a:pt x="8" y="10"/>
                      <a:pt x="12" y="10"/>
                    </a:cubicBezTo>
                    <a:cubicBezTo>
                      <a:pt x="18" y="11"/>
                      <a:pt x="21" y="8"/>
                      <a:pt x="24" y="5"/>
                    </a:cubicBezTo>
                    <a:cubicBezTo>
                      <a:pt x="29" y="0"/>
                      <a:pt x="37" y="0"/>
                      <a:pt x="41" y="5"/>
                    </a:cubicBezTo>
                    <a:cubicBezTo>
                      <a:pt x="43" y="7"/>
                      <a:pt x="44" y="11"/>
                      <a:pt x="48" y="10"/>
                    </a:cubicBezTo>
                    <a:cubicBezTo>
                      <a:pt x="46" y="12"/>
                      <a:pt x="45" y="11"/>
                      <a:pt x="43" y="10"/>
                    </a:cubicBezTo>
                    <a:cubicBezTo>
                      <a:pt x="42" y="9"/>
                      <a:pt x="41" y="7"/>
                      <a:pt x="39" y="6"/>
                    </a:cubicBezTo>
                    <a:cubicBezTo>
                      <a:pt x="35" y="2"/>
                      <a:pt x="29" y="2"/>
                      <a:pt x="26" y="6"/>
                    </a:cubicBezTo>
                    <a:cubicBezTo>
                      <a:pt x="22" y="10"/>
                      <a:pt x="18" y="13"/>
                      <a:pt x="12" y="12"/>
                    </a:cubicBezTo>
                    <a:cubicBezTo>
                      <a:pt x="10" y="12"/>
                      <a:pt x="9" y="12"/>
                      <a:pt x="8" y="13"/>
                    </a:cubicBezTo>
                    <a:cubicBezTo>
                      <a:pt x="6" y="14"/>
                      <a:pt x="4" y="16"/>
                      <a:pt x="4" y="18"/>
                    </a:cubicBezTo>
                    <a:cubicBezTo>
                      <a:pt x="4" y="21"/>
                      <a:pt x="7" y="21"/>
                      <a:pt x="9" y="22"/>
                    </a:cubicBezTo>
                    <a:cubicBezTo>
                      <a:pt x="11" y="22"/>
                      <a:pt x="12" y="22"/>
                      <a:pt x="12" y="23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0" name="Freeform 91">
                <a:extLst>
                  <a:ext uri="{FF2B5EF4-FFF2-40B4-BE49-F238E27FC236}">
                    <a16:creationId xmlns:a16="http://schemas.microsoft.com/office/drawing/2014/main" id="{3AAF6BF0-5220-9E46-2416-DF900BAAE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1456"/>
                <a:ext cx="39" cy="53"/>
              </a:xfrm>
              <a:custGeom>
                <a:avLst/>
                <a:gdLst>
                  <a:gd name="T0" fmla="*/ 9 w 25"/>
                  <a:gd name="T1" fmla="*/ 34 h 34"/>
                  <a:gd name="T2" fmla="*/ 12 w 25"/>
                  <a:gd name="T3" fmla="*/ 30 h 34"/>
                  <a:gd name="T4" fmla="*/ 2 w 25"/>
                  <a:gd name="T5" fmla="*/ 32 h 34"/>
                  <a:gd name="T6" fmla="*/ 7 w 25"/>
                  <a:gd name="T7" fmla="*/ 25 h 34"/>
                  <a:gd name="T8" fmla="*/ 20 w 25"/>
                  <a:gd name="T9" fmla="*/ 12 h 34"/>
                  <a:gd name="T10" fmla="*/ 20 w 25"/>
                  <a:gd name="T11" fmla="*/ 6 h 34"/>
                  <a:gd name="T12" fmla="*/ 20 w 25"/>
                  <a:gd name="T13" fmla="*/ 0 h 34"/>
                  <a:gd name="T14" fmla="*/ 15 w 25"/>
                  <a:gd name="T15" fmla="*/ 24 h 34"/>
                  <a:gd name="T16" fmla="*/ 13 w 25"/>
                  <a:gd name="T17" fmla="*/ 29 h 34"/>
                  <a:gd name="T18" fmla="*/ 9 w 25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4">
                    <a:moveTo>
                      <a:pt x="9" y="34"/>
                    </a:moveTo>
                    <a:cubicBezTo>
                      <a:pt x="9" y="32"/>
                      <a:pt x="12" y="32"/>
                      <a:pt x="12" y="30"/>
                    </a:cubicBezTo>
                    <a:cubicBezTo>
                      <a:pt x="8" y="31"/>
                      <a:pt x="5" y="30"/>
                      <a:pt x="2" y="32"/>
                    </a:cubicBezTo>
                    <a:cubicBezTo>
                      <a:pt x="0" y="27"/>
                      <a:pt x="3" y="26"/>
                      <a:pt x="7" y="25"/>
                    </a:cubicBezTo>
                    <a:cubicBezTo>
                      <a:pt x="14" y="24"/>
                      <a:pt x="18" y="19"/>
                      <a:pt x="20" y="12"/>
                    </a:cubicBezTo>
                    <a:cubicBezTo>
                      <a:pt x="21" y="10"/>
                      <a:pt x="21" y="8"/>
                      <a:pt x="20" y="6"/>
                    </a:cubicBezTo>
                    <a:cubicBezTo>
                      <a:pt x="20" y="4"/>
                      <a:pt x="18" y="2"/>
                      <a:pt x="20" y="0"/>
                    </a:cubicBezTo>
                    <a:cubicBezTo>
                      <a:pt x="25" y="8"/>
                      <a:pt x="23" y="18"/>
                      <a:pt x="15" y="24"/>
                    </a:cubicBezTo>
                    <a:cubicBezTo>
                      <a:pt x="13" y="25"/>
                      <a:pt x="11" y="26"/>
                      <a:pt x="13" y="29"/>
                    </a:cubicBezTo>
                    <a:cubicBezTo>
                      <a:pt x="15" y="31"/>
                      <a:pt x="13" y="34"/>
                      <a:pt x="9" y="34"/>
                    </a:cubicBezTo>
                    <a:close/>
                  </a:path>
                </a:pathLst>
              </a:custGeom>
              <a:solidFill>
                <a:srgbClr val="DAC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1" name="Freeform 92">
                <a:extLst>
                  <a:ext uri="{FF2B5EF4-FFF2-40B4-BE49-F238E27FC236}">
                    <a16:creationId xmlns:a16="http://schemas.microsoft.com/office/drawing/2014/main" id="{BECDA8EA-79BA-020E-1E77-E6D82461F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" y="1714"/>
                <a:ext cx="48" cy="72"/>
              </a:xfrm>
              <a:custGeom>
                <a:avLst/>
                <a:gdLst>
                  <a:gd name="T0" fmla="*/ 13 w 31"/>
                  <a:gd name="T1" fmla="*/ 41 h 46"/>
                  <a:gd name="T2" fmla="*/ 8 w 31"/>
                  <a:gd name="T3" fmla="*/ 43 h 46"/>
                  <a:gd name="T4" fmla="*/ 2 w 31"/>
                  <a:gd name="T5" fmla="*/ 44 h 46"/>
                  <a:gd name="T6" fmla="*/ 4 w 31"/>
                  <a:gd name="T7" fmla="*/ 38 h 46"/>
                  <a:gd name="T8" fmla="*/ 23 w 31"/>
                  <a:gd name="T9" fmla="*/ 17 h 46"/>
                  <a:gd name="T10" fmla="*/ 28 w 31"/>
                  <a:gd name="T11" fmla="*/ 0 h 46"/>
                  <a:gd name="T12" fmla="*/ 28 w 31"/>
                  <a:gd name="T13" fmla="*/ 11 h 46"/>
                  <a:gd name="T14" fmla="*/ 22 w 31"/>
                  <a:gd name="T15" fmla="*/ 19 h 46"/>
                  <a:gd name="T16" fmla="*/ 6 w 31"/>
                  <a:gd name="T17" fmla="*/ 38 h 46"/>
                  <a:gd name="T18" fmla="*/ 8 w 31"/>
                  <a:gd name="T19" fmla="*/ 40 h 46"/>
                  <a:gd name="T20" fmla="*/ 12 w 31"/>
                  <a:gd name="T21" fmla="*/ 40 h 46"/>
                  <a:gd name="T22" fmla="*/ 13 w 31"/>
                  <a:gd name="T23" fmla="*/ 42 h 46"/>
                  <a:gd name="T24" fmla="*/ 13 w 31"/>
                  <a:gd name="T25" fmla="*/ 42 h 46"/>
                  <a:gd name="T26" fmla="*/ 13 w 31"/>
                  <a:gd name="T27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46">
                    <a:moveTo>
                      <a:pt x="13" y="41"/>
                    </a:moveTo>
                    <a:cubicBezTo>
                      <a:pt x="11" y="40"/>
                      <a:pt x="10" y="42"/>
                      <a:pt x="8" y="43"/>
                    </a:cubicBezTo>
                    <a:cubicBezTo>
                      <a:pt x="6" y="43"/>
                      <a:pt x="4" y="46"/>
                      <a:pt x="2" y="44"/>
                    </a:cubicBezTo>
                    <a:cubicBezTo>
                      <a:pt x="0" y="42"/>
                      <a:pt x="3" y="40"/>
                      <a:pt x="4" y="38"/>
                    </a:cubicBezTo>
                    <a:cubicBezTo>
                      <a:pt x="11" y="31"/>
                      <a:pt x="15" y="22"/>
                      <a:pt x="23" y="17"/>
                    </a:cubicBezTo>
                    <a:cubicBezTo>
                      <a:pt x="28" y="13"/>
                      <a:pt x="29" y="6"/>
                      <a:pt x="28" y="0"/>
                    </a:cubicBezTo>
                    <a:cubicBezTo>
                      <a:pt x="31" y="3"/>
                      <a:pt x="29" y="7"/>
                      <a:pt x="28" y="11"/>
                    </a:cubicBezTo>
                    <a:cubicBezTo>
                      <a:pt x="27" y="14"/>
                      <a:pt x="25" y="17"/>
                      <a:pt x="22" y="19"/>
                    </a:cubicBezTo>
                    <a:cubicBezTo>
                      <a:pt x="15" y="24"/>
                      <a:pt x="12" y="32"/>
                      <a:pt x="6" y="38"/>
                    </a:cubicBezTo>
                    <a:cubicBezTo>
                      <a:pt x="5" y="40"/>
                      <a:pt x="7" y="40"/>
                      <a:pt x="8" y="40"/>
                    </a:cubicBezTo>
                    <a:cubicBezTo>
                      <a:pt x="9" y="40"/>
                      <a:pt x="11" y="40"/>
                      <a:pt x="12" y="40"/>
                    </a:cubicBezTo>
                    <a:cubicBezTo>
                      <a:pt x="14" y="40"/>
                      <a:pt x="15" y="41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1"/>
                      <a:pt x="13" y="41"/>
                    </a:cubicBezTo>
                    <a:close/>
                  </a:path>
                </a:pathLst>
              </a:custGeom>
              <a:solidFill>
                <a:srgbClr val="DDC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2" name="Freeform 93">
                <a:extLst>
                  <a:ext uri="{FF2B5EF4-FFF2-40B4-BE49-F238E27FC236}">
                    <a16:creationId xmlns:a16="http://schemas.microsoft.com/office/drawing/2014/main" id="{E3B542EA-436D-FB7F-FF7E-70E85E343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1620"/>
                <a:ext cx="70" cy="27"/>
              </a:xfrm>
              <a:custGeom>
                <a:avLst/>
                <a:gdLst>
                  <a:gd name="T0" fmla="*/ 37 w 45"/>
                  <a:gd name="T1" fmla="*/ 6 h 17"/>
                  <a:gd name="T2" fmla="*/ 42 w 45"/>
                  <a:gd name="T3" fmla="*/ 4 h 17"/>
                  <a:gd name="T4" fmla="*/ 37 w 45"/>
                  <a:gd name="T5" fmla="*/ 2 h 17"/>
                  <a:gd name="T6" fmla="*/ 24 w 45"/>
                  <a:gd name="T7" fmla="*/ 7 h 17"/>
                  <a:gd name="T8" fmla="*/ 16 w 45"/>
                  <a:gd name="T9" fmla="*/ 11 h 17"/>
                  <a:gd name="T10" fmla="*/ 6 w 45"/>
                  <a:gd name="T11" fmla="*/ 15 h 17"/>
                  <a:gd name="T12" fmla="*/ 2 w 45"/>
                  <a:gd name="T13" fmla="*/ 15 h 17"/>
                  <a:gd name="T14" fmla="*/ 3 w 45"/>
                  <a:gd name="T15" fmla="*/ 10 h 17"/>
                  <a:gd name="T16" fmla="*/ 5 w 45"/>
                  <a:gd name="T17" fmla="*/ 9 h 17"/>
                  <a:gd name="T18" fmla="*/ 8 w 45"/>
                  <a:gd name="T19" fmla="*/ 12 h 17"/>
                  <a:gd name="T20" fmla="*/ 27 w 45"/>
                  <a:gd name="T21" fmla="*/ 3 h 17"/>
                  <a:gd name="T22" fmla="*/ 39 w 45"/>
                  <a:gd name="T23" fmla="*/ 0 h 17"/>
                  <a:gd name="T24" fmla="*/ 44 w 45"/>
                  <a:gd name="T25" fmla="*/ 3 h 17"/>
                  <a:gd name="T26" fmla="*/ 43 w 45"/>
                  <a:gd name="T27" fmla="*/ 6 h 17"/>
                  <a:gd name="T28" fmla="*/ 37 w 45"/>
                  <a:gd name="T2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17">
                    <a:moveTo>
                      <a:pt x="37" y="6"/>
                    </a:moveTo>
                    <a:cubicBezTo>
                      <a:pt x="39" y="5"/>
                      <a:pt x="42" y="7"/>
                      <a:pt x="42" y="4"/>
                    </a:cubicBezTo>
                    <a:cubicBezTo>
                      <a:pt x="42" y="2"/>
                      <a:pt x="39" y="3"/>
                      <a:pt x="37" y="2"/>
                    </a:cubicBezTo>
                    <a:cubicBezTo>
                      <a:pt x="32" y="1"/>
                      <a:pt x="28" y="4"/>
                      <a:pt x="24" y="7"/>
                    </a:cubicBezTo>
                    <a:cubicBezTo>
                      <a:pt x="21" y="9"/>
                      <a:pt x="19" y="10"/>
                      <a:pt x="16" y="11"/>
                    </a:cubicBezTo>
                    <a:cubicBezTo>
                      <a:pt x="12" y="12"/>
                      <a:pt x="10" y="14"/>
                      <a:pt x="6" y="15"/>
                    </a:cubicBezTo>
                    <a:cubicBezTo>
                      <a:pt x="5" y="16"/>
                      <a:pt x="3" y="17"/>
                      <a:pt x="2" y="15"/>
                    </a:cubicBezTo>
                    <a:cubicBezTo>
                      <a:pt x="0" y="14"/>
                      <a:pt x="2" y="12"/>
                      <a:pt x="3" y="10"/>
                    </a:cubicBezTo>
                    <a:cubicBezTo>
                      <a:pt x="4" y="10"/>
                      <a:pt x="4" y="10"/>
                      <a:pt x="5" y="9"/>
                    </a:cubicBezTo>
                    <a:cubicBezTo>
                      <a:pt x="4" y="13"/>
                      <a:pt x="5" y="13"/>
                      <a:pt x="8" y="12"/>
                    </a:cubicBezTo>
                    <a:cubicBezTo>
                      <a:pt x="14" y="9"/>
                      <a:pt x="21" y="7"/>
                      <a:pt x="27" y="3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1" y="1"/>
                      <a:pt x="43" y="1"/>
                      <a:pt x="44" y="3"/>
                    </a:cubicBezTo>
                    <a:cubicBezTo>
                      <a:pt x="45" y="4"/>
                      <a:pt x="44" y="5"/>
                      <a:pt x="43" y="6"/>
                    </a:cubicBezTo>
                    <a:cubicBezTo>
                      <a:pt x="41" y="7"/>
                      <a:pt x="39" y="7"/>
                      <a:pt x="37" y="6"/>
                    </a:cubicBezTo>
                    <a:close/>
                  </a:path>
                </a:pathLst>
              </a:custGeom>
              <a:solidFill>
                <a:srgbClr val="D7B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3" name="Freeform 94">
                <a:extLst>
                  <a:ext uri="{FF2B5EF4-FFF2-40B4-BE49-F238E27FC236}">
                    <a16:creationId xmlns:a16="http://schemas.microsoft.com/office/drawing/2014/main" id="{7C19105B-A5F9-A34E-A90A-6317EEC27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4" y="2050"/>
                <a:ext cx="45" cy="26"/>
              </a:xfrm>
              <a:custGeom>
                <a:avLst/>
                <a:gdLst>
                  <a:gd name="T0" fmla="*/ 25 w 29"/>
                  <a:gd name="T1" fmla="*/ 8 h 17"/>
                  <a:gd name="T2" fmla="*/ 27 w 29"/>
                  <a:gd name="T3" fmla="*/ 12 h 17"/>
                  <a:gd name="T4" fmla="*/ 29 w 29"/>
                  <a:gd name="T5" fmla="*/ 15 h 17"/>
                  <a:gd name="T6" fmla="*/ 25 w 29"/>
                  <a:gd name="T7" fmla="*/ 17 h 17"/>
                  <a:gd name="T8" fmla="*/ 13 w 29"/>
                  <a:gd name="T9" fmla="*/ 13 h 17"/>
                  <a:gd name="T10" fmla="*/ 4 w 29"/>
                  <a:gd name="T11" fmla="*/ 7 h 17"/>
                  <a:gd name="T12" fmla="*/ 0 w 29"/>
                  <a:gd name="T13" fmla="*/ 5 h 17"/>
                  <a:gd name="T14" fmla="*/ 1 w 29"/>
                  <a:gd name="T15" fmla="*/ 1 h 17"/>
                  <a:gd name="T16" fmla="*/ 4 w 29"/>
                  <a:gd name="T17" fmla="*/ 1 h 17"/>
                  <a:gd name="T18" fmla="*/ 7 w 29"/>
                  <a:gd name="T19" fmla="*/ 3 h 17"/>
                  <a:gd name="T20" fmla="*/ 15 w 29"/>
                  <a:gd name="T21" fmla="*/ 8 h 17"/>
                  <a:gd name="T22" fmla="*/ 19 w 29"/>
                  <a:gd name="T23" fmla="*/ 15 h 17"/>
                  <a:gd name="T24" fmla="*/ 25 w 29"/>
                  <a:gd name="T25" fmla="*/ 15 h 17"/>
                  <a:gd name="T26" fmla="*/ 24 w 29"/>
                  <a:gd name="T27" fmla="*/ 10 h 17"/>
                  <a:gd name="T28" fmla="*/ 25 w 29"/>
                  <a:gd name="T2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17">
                    <a:moveTo>
                      <a:pt x="25" y="8"/>
                    </a:moveTo>
                    <a:cubicBezTo>
                      <a:pt x="25" y="10"/>
                      <a:pt x="27" y="10"/>
                      <a:pt x="27" y="12"/>
                    </a:cubicBezTo>
                    <a:cubicBezTo>
                      <a:pt x="28" y="13"/>
                      <a:pt x="29" y="14"/>
                      <a:pt x="29" y="15"/>
                    </a:cubicBezTo>
                    <a:cubicBezTo>
                      <a:pt x="28" y="17"/>
                      <a:pt x="27" y="17"/>
                      <a:pt x="25" y="17"/>
                    </a:cubicBezTo>
                    <a:cubicBezTo>
                      <a:pt x="20" y="17"/>
                      <a:pt x="16" y="17"/>
                      <a:pt x="13" y="13"/>
                    </a:cubicBezTo>
                    <a:cubicBezTo>
                      <a:pt x="11" y="10"/>
                      <a:pt x="8" y="8"/>
                      <a:pt x="4" y="7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9" y="6"/>
                      <a:pt x="12" y="8"/>
                      <a:pt x="15" y="8"/>
                    </a:cubicBezTo>
                    <a:cubicBezTo>
                      <a:pt x="13" y="11"/>
                      <a:pt x="15" y="13"/>
                      <a:pt x="19" y="15"/>
                    </a:cubicBezTo>
                    <a:cubicBezTo>
                      <a:pt x="21" y="16"/>
                      <a:pt x="23" y="16"/>
                      <a:pt x="25" y="15"/>
                    </a:cubicBezTo>
                    <a:cubicBezTo>
                      <a:pt x="27" y="13"/>
                      <a:pt x="25" y="12"/>
                      <a:pt x="24" y="10"/>
                    </a:cubicBezTo>
                    <a:cubicBezTo>
                      <a:pt x="24" y="9"/>
                      <a:pt x="24" y="9"/>
                      <a:pt x="25" y="8"/>
                    </a:cubicBezTo>
                    <a:close/>
                  </a:path>
                </a:pathLst>
              </a:custGeom>
              <a:solidFill>
                <a:srgbClr val="DCC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4" name="Freeform 95">
                <a:extLst>
                  <a:ext uri="{FF2B5EF4-FFF2-40B4-BE49-F238E27FC236}">
                    <a16:creationId xmlns:a16="http://schemas.microsoft.com/office/drawing/2014/main" id="{95B49BEC-DF27-014B-89CE-C80F46BC5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" y="1611"/>
                <a:ext cx="23" cy="40"/>
              </a:xfrm>
              <a:custGeom>
                <a:avLst/>
                <a:gdLst>
                  <a:gd name="T0" fmla="*/ 12 w 15"/>
                  <a:gd name="T1" fmla="*/ 0 h 26"/>
                  <a:gd name="T2" fmla="*/ 13 w 15"/>
                  <a:gd name="T3" fmla="*/ 4 h 26"/>
                  <a:gd name="T4" fmla="*/ 8 w 15"/>
                  <a:gd name="T5" fmla="*/ 19 h 26"/>
                  <a:gd name="T6" fmla="*/ 6 w 15"/>
                  <a:gd name="T7" fmla="*/ 17 h 26"/>
                  <a:gd name="T8" fmla="*/ 8 w 15"/>
                  <a:gd name="T9" fmla="*/ 10 h 26"/>
                  <a:gd name="T10" fmla="*/ 11 w 15"/>
                  <a:gd name="T11" fmla="*/ 5 h 26"/>
                  <a:gd name="T12" fmla="*/ 4 w 15"/>
                  <a:gd name="T13" fmla="*/ 22 h 26"/>
                  <a:gd name="T14" fmla="*/ 3 w 15"/>
                  <a:gd name="T15" fmla="*/ 26 h 26"/>
                  <a:gd name="T16" fmla="*/ 3 w 15"/>
                  <a:gd name="T17" fmla="*/ 10 h 26"/>
                  <a:gd name="T18" fmla="*/ 7 w 15"/>
                  <a:gd name="T19" fmla="*/ 5 h 26"/>
                  <a:gd name="T20" fmla="*/ 12 w 15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6">
                    <a:moveTo>
                      <a:pt x="12" y="0"/>
                    </a:moveTo>
                    <a:cubicBezTo>
                      <a:pt x="12" y="1"/>
                      <a:pt x="13" y="2"/>
                      <a:pt x="13" y="4"/>
                    </a:cubicBezTo>
                    <a:cubicBezTo>
                      <a:pt x="15" y="9"/>
                      <a:pt x="12" y="16"/>
                      <a:pt x="8" y="19"/>
                    </a:cubicBezTo>
                    <a:cubicBezTo>
                      <a:pt x="6" y="20"/>
                      <a:pt x="6" y="19"/>
                      <a:pt x="6" y="17"/>
                    </a:cubicBezTo>
                    <a:cubicBezTo>
                      <a:pt x="6" y="15"/>
                      <a:pt x="6" y="12"/>
                      <a:pt x="8" y="10"/>
                    </a:cubicBezTo>
                    <a:cubicBezTo>
                      <a:pt x="9" y="9"/>
                      <a:pt x="10" y="7"/>
                      <a:pt x="11" y="5"/>
                    </a:cubicBezTo>
                    <a:cubicBezTo>
                      <a:pt x="4" y="7"/>
                      <a:pt x="1" y="14"/>
                      <a:pt x="4" y="22"/>
                    </a:cubicBezTo>
                    <a:cubicBezTo>
                      <a:pt x="4" y="23"/>
                      <a:pt x="6" y="25"/>
                      <a:pt x="3" y="26"/>
                    </a:cubicBezTo>
                    <a:cubicBezTo>
                      <a:pt x="1" y="20"/>
                      <a:pt x="0" y="15"/>
                      <a:pt x="3" y="10"/>
                    </a:cubicBezTo>
                    <a:cubicBezTo>
                      <a:pt x="4" y="8"/>
                      <a:pt x="5" y="6"/>
                      <a:pt x="7" y="5"/>
                    </a:cubicBezTo>
                    <a:cubicBezTo>
                      <a:pt x="9" y="4"/>
                      <a:pt x="11" y="2"/>
                      <a:pt x="12" y="0"/>
                    </a:cubicBezTo>
                    <a:close/>
                  </a:path>
                </a:pathLst>
              </a:custGeom>
              <a:solidFill>
                <a:srgbClr val="DFC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5" name="Freeform 96">
                <a:extLst>
                  <a:ext uri="{FF2B5EF4-FFF2-40B4-BE49-F238E27FC236}">
                    <a16:creationId xmlns:a16="http://schemas.microsoft.com/office/drawing/2014/main" id="{51C01CC6-5C07-ED53-0F1B-271729246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1511"/>
                <a:ext cx="39" cy="61"/>
              </a:xfrm>
              <a:custGeom>
                <a:avLst/>
                <a:gdLst>
                  <a:gd name="T0" fmla="*/ 25 w 25"/>
                  <a:gd name="T1" fmla="*/ 32 h 39"/>
                  <a:gd name="T2" fmla="*/ 18 w 25"/>
                  <a:gd name="T3" fmla="*/ 36 h 39"/>
                  <a:gd name="T4" fmla="*/ 12 w 25"/>
                  <a:gd name="T5" fmla="*/ 34 h 39"/>
                  <a:gd name="T6" fmla="*/ 7 w 25"/>
                  <a:gd name="T7" fmla="*/ 23 h 39"/>
                  <a:gd name="T8" fmla="*/ 5 w 25"/>
                  <a:gd name="T9" fmla="*/ 7 h 39"/>
                  <a:gd name="T10" fmla="*/ 4 w 25"/>
                  <a:gd name="T11" fmla="*/ 3 h 39"/>
                  <a:gd name="T12" fmla="*/ 1 w 25"/>
                  <a:gd name="T13" fmla="*/ 6 h 39"/>
                  <a:gd name="T14" fmla="*/ 1 w 25"/>
                  <a:gd name="T15" fmla="*/ 8 h 39"/>
                  <a:gd name="T16" fmla="*/ 0 w 25"/>
                  <a:gd name="T17" fmla="*/ 8 h 39"/>
                  <a:gd name="T18" fmla="*/ 0 w 25"/>
                  <a:gd name="T19" fmla="*/ 4 h 39"/>
                  <a:gd name="T20" fmla="*/ 5 w 25"/>
                  <a:gd name="T21" fmla="*/ 1 h 39"/>
                  <a:gd name="T22" fmla="*/ 7 w 25"/>
                  <a:gd name="T23" fmla="*/ 6 h 39"/>
                  <a:gd name="T24" fmla="*/ 10 w 25"/>
                  <a:gd name="T25" fmla="*/ 24 h 39"/>
                  <a:gd name="T26" fmla="*/ 13 w 25"/>
                  <a:gd name="T27" fmla="*/ 32 h 39"/>
                  <a:gd name="T28" fmla="*/ 18 w 25"/>
                  <a:gd name="T29" fmla="*/ 33 h 39"/>
                  <a:gd name="T30" fmla="*/ 25 w 25"/>
                  <a:gd name="T31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9">
                    <a:moveTo>
                      <a:pt x="25" y="32"/>
                    </a:moveTo>
                    <a:cubicBezTo>
                      <a:pt x="22" y="32"/>
                      <a:pt x="20" y="34"/>
                      <a:pt x="18" y="36"/>
                    </a:cubicBezTo>
                    <a:cubicBezTo>
                      <a:pt x="14" y="39"/>
                      <a:pt x="12" y="38"/>
                      <a:pt x="12" y="34"/>
                    </a:cubicBezTo>
                    <a:cubicBezTo>
                      <a:pt x="11" y="30"/>
                      <a:pt x="9" y="26"/>
                      <a:pt x="7" y="23"/>
                    </a:cubicBezTo>
                    <a:cubicBezTo>
                      <a:pt x="3" y="18"/>
                      <a:pt x="2" y="13"/>
                      <a:pt x="5" y="7"/>
                    </a:cubicBezTo>
                    <a:cubicBezTo>
                      <a:pt x="5" y="6"/>
                      <a:pt x="7" y="3"/>
                      <a:pt x="4" y="3"/>
                    </a:cubicBezTo>
                    <a:cubicBezTo>
                      <a:pt x="2" y="2"/>
                      <a:pt x="1" y="4"/>
                      <a:pt x="1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ubicBezTo>
                      <a:pt x="4" y="13"/>
                      <a:pt x="6" y="18"/>
                      <a:pt x="10" y="24"/>
                    </a:cubicBezTo>
                    <a:cubicBezTo>
                      <a:pt x="12" y="26"/>
                      <a:pt x="13" y="29"/>
                      <a:pt x="13" y="32"/>
                    </a:cubicBezTo>
                    <a:cubicBezTo>
                      <a:pt x="14" y="35"/>
                      <a:pt x="15" y="35"/>
                      <a:pt x="18" y="33"/>
                    </a:cubicBezTo>
                    <a:cubicBezTo>
                      <a:pt x="20" y="31"/>
                      <a:pt x="22" y="30"/>
                      <a:pt x="25" y="32"/>
                    </a:cubicBezTo>
                    <a:close/>
                  </a:path>
                </a:pathLst>
              </a:custGeom>
              <a:solidFill>
                <a:srgbClr val="DFC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6" name="Freeform 97">
                <a:extLst>
                  <a:ext uri="{FF2B5EF4-FFF2-40B4-BE49-F238E27FC236}">
                    <a16:creationId xmlns:a16="http://schemas.microsoft.com/office/drawing/2014/main" id="{7E58AE1A-B09C-F68A-C94C-A7361676E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506"/>
                <a:ext cx="31" cy="52"/>
              </a:xfrm>
              <a:custGeom>
                <a:avLst/>
                <a:gdLst>
                  <a:gd name="T0" fmla="*/ 8 w 20"/>
                  <a:gd name="T1" fmla="*/ 2 h 33"/>
                  <a:gd name="T2" fmla="*/ 4 w 20"/>
                  <a:gd name="T3" fmla="*/ 10 h 33"/>
                  <a:gd name="T4" fmla="*/ 16 w 20"/>
                  <a:gd name="T5" fmla="*/ 25 h 33"/>
                  <a:gd name="T6" fmla="*/ 19 w 20"/>
                  <a:gd name="T7" fmla="*/ 28 h 33"/>
                  <a:gd name="T8" fmla="*/ 16 w 20"/>
                  <a:gd name="T9" fmla="*/ 29 h 33"/>
                  <a:gd name="T10" fmla="*/ 14 w 20"/>
                  <a:gd name="T11" fmla="*/ 29 h 33"/>
                  <a:gd name="T12" fmla="*/ 11 w 20"/>
                  <a:gd name="T13" fmla="*/ 29 h 33"/>
                  <a:gd name="T14" fmla="*/ 13 w 20"/>
                  <a:gd name="T15" fmla="*/ 32 h 33"/>
                  <a:gd name="T16" fmla="*/ 15 w 20"/>
                  <a:gd name="T17" fmla="*/ 33 h 33"/>
                  <a:gd name="T18" fmla="*/ 10 w 20"/>
                  <a:gd name="T19" fmla="*/ 27 h 33"/>
                  <a:gd name="T20" fmla="*/ 8 w 20"/>
                  <a:gd name="T21" fmla="*/ 24 h 33"/>
                  <a:gd name="T22" fmla="*/ 2 w 20"/>
                  <a:gd name="T23" fmla="*/ 5 h 33"/>
                  <a:gd name="T24" fmla="*/ 8 w 20"/>
                  <a:gd name="T2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33">
                    <a:moveTo>
                      <a:pt x="8" y="2"/>
                    </a:moveTo>
                    <a:cubicBezTo>
                      <a:pt x="4" y="3"/>
                      <a:pt x="4" y="7"/>
                      <a:pt x="4" y="10"/>
                    </a:cubicBezTo>
                    <a:cubicBezTo>
                      <a:pt x="3" y="18"/>
                      <a:pt x="9" y="24"/>
                      <a:pt x="16" y="25"/>
                    </a:cubicBezTo>
                    <a:cubicBezTo>
                      <a:pt x="18" y="25"/>
                      <a:pt x="20" y="26"/>
                      <a:pt x="19" y="28"/>
                    </a:cubicBezTo>
                    <a:cubicBezTo>
                      <a:pt x="19" y="30"/>
                      <a:pt x="17" y="30"/>
                      <a:pt x="16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3" y="29"/>
                      <a:pt x="12" y="28"/>
                      <a:pt x="11" y="29"/>
                    </a:cubicBezTo>
                    <a:cubicBezTo>
                      <a:pt x="11" y="31"/>
                      <a:pt x="12" y="31"/>
                      <a:pt x="13" y="32"/>
                    </a:cubicBezTo>
                    <a:cubicBezTo>
                      <a:pt x="14" y="32"/>
                      <a:pt x="14" y="33"/>
                      <a:pt x="15" y="33"/>
                    </a:cubicBezTo>
                    <a:cubicBezTo>
                      <a:pt x="10" y="33"/>
                      <a:pt x="9" y="31"/>
                      <a:pt x="10" y="27"/>
                    </a:cubicBezTo>
                    <a:cubicBezTo>
                      <a:pt x="11" y="25"/>
                      <a:pt x="9" y="25"/>
                      <a:pt x="8" y="24"/>
                    </a:cubicBezTo>
                    <a:cubicBezTo>
                      <a:pt x="2" y="19"/>
                      <a:pt x="0" y="12"/>
                      <a:pt x="2" y="5"/>
                    </a:cubicBezTo>
                    <a:cubicBezTo>
                      <a:pt x="3" y="1"/>
                      <a:pt x="5" y="0"/>
                      <a:pt x="8" y="2"/>
                    </a:cubicBezTo>
                    <a:close/>
                  </a:path>
                </a:pathLst>
              </a:custGeom>
              <a:solidFill>
                <a:srgbClr val="D8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7" name="Freeform 98">
                <a:extLst>
                  <a:ext uri="{FF2B5EF4-FFF2-40B4-BE49-F238E27FC236}">
                    <a16:creationId xmlns:a16="http://schemas.microsoft.com/office/drawing/2014/main" id="{6AF64122-D914-274F-B227-A4635EF45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523"/>
                <a:ext cx="23" cy="71"/>
              </a:xfrm>
              <a:custGeom>
                <a:avLst/>
                <a:gdLst>
                  <a:gd name="T0" fmla="*/ 2 w 15"/>
                  <a:gd name="T1" fmla="*/ 0 h 45"/>
                  <a:gd name="T2" fmla="*/ 3 w 15"/>
                  <a:gd name="T3" fmla="*/ 0 h 45"/>
                  <a:gd name="T4" fmla="*/ 8 w 15"/>
                  <a:gd name="T5" fmla="*/ 18 h 45"/>
                  <a:gd name="T6" fmla="*/ 14 w 15"/>
                  <a:gd name="T7" fmla="*/ 41 h 45"/>
                  <a:gd name="T8" fmla="*/ 14 w 15"/>
                  <a:gd name="T9" fmla="*/ 44 h 45"/>
                  <a:gd name="T10" fmla="*/ 10 w 15"/>
                  <a:gd name="T11" fmla="*/ 42 h 45"/>
                  <a:gd name="T12" fmla="*/ 4 w 15"/>
                  <a:gd name="T13" fmla="*/ 37 h 45"/>
                  <a:gd name="T14" fmla="*/ 3 w 15"/>
                  <a:gd name="T15" fmla="*/ 37 h 45"/>
                  <a:gd name="T16" fmla="*/ 11 w 15"/>
                  <a:gd name="T17" fmla="*/ 39 h 45"/>
                  <a:gd name="T18" fmla="*/ 6 w 15"/>
                  <a:gd name="T19" fmla="*/ 18 h 45"/>
                  <a:gd name="T20" fmla="*/ 1 w 15"/>
                  <a:gd name="T21" fmla="*/ 2 h 45"/>
                  <a:gd name="T22" fmla="*/ 2 w 15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45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7"/>
                      <a:pt x="5" y="12"/>
                      <a:pt x="8" y="18"/>
                    </a:cubicBezTo>
                    <a:cubicBezTo>
                      <a:pt x="10" y="25"/>
                      <a:pt x="11" y="33"/>
                      <a:pt x="14" y="41"/>
                    </a:cubicBezTo>
                    <a:cubicBezTo>
                      <a:pt x="15" y="41"/>
                      <a:pt x="15" y="43"/>
                      <a:pt x="14" y="44"/>
                    </a:cubicBezTo>
                    <a:cubicBezTo>
                      <a:pt x="12" y="45"/>
                      <a:pt x="11" y="43"/>
                      <a:pt x="10" y="42"/>
                    </a:cubicBezTo>
                    <a:cubicBezTo>
                      <a:pt x="8" y="40"/>
                      <a:pt x="8" y="37"/>
                      <a:pt x="4" y="37"/>
                    </a:cubicBezTo>
                    <a:cubicBezTo>
                      <a:pt x="4" y="37"/>
                      <a:pt x="4" y="37"/>
                      <a:pt x="3" y="37"/>
                    </a:cubicBezTo>
                    <a:cubicBezTo>
                      <a:pt x="6" y="34"/>
                      <a:pt x="8" y="37"/>
                      <a:pt x="11" y="39"/>
                    </a:cubicBezTo>
                    <a:cubicBezTo>
                      <a:pt x="9" y="31"/>
                      <a:pt x="9" y="25"/>
                      <a:pt x="6" y="18"/>
                    </a:cubicBezTo>
                    <a:cubicBezTo>
                      <a:pt x="3" y="13"/>
                      <a:pt x="0" y="8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FC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8" name="Freeform 99">
                <a:extLst>
                  <a:ext uri="{FF2B5EF4-FFF2-40B4-BE49-F238E27FC236}">
                    <a16:creationId xmlns:a16="http://schemas.microsoft.com/office/drawing/2014/main" id="{378A634F-D306-7DC4-AE79-F533CF184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1389"/>
                <a:ext cx="37" cy="48"/>
              </a:xfrm>
              <a:custGeom>
                <a:avLst/>
                <a:gdLst>
                  <a:gd name="T0" fmla="*/ 21 w 24"/>
                  <a:gd name="T1" fmla="*/ 0 h 31"/>
                  <a:gd name="T2" fmla="*/ 21 w 24"/>
                  <a:gd name="T3" fmla="*/ 13 h 31"/>
                  <a:gd name="T4" fmla="*/ 17 w 24"/>
                  <a:gd name="T5" fmla="*/ 27 h 31"/>
                  <a:gd name="T6" fmla="*/ 12 w 24"/>
                  <a:gd name="T7" fmla="*/ 29 h 31"/>
                  <a:gd name="T8" fmla="*/ 5 w 24"/>
                  <a:gd name="T9" fmla="*/ 24 h 31"/>
                  <a:gd name="T10" fmla="*/ 2 w 24"/>
                  <a:gd name="T11" fmla="*/ 26 h 31"/>
                  <a:gd name="T12" fmla="*/ 1 w 24"/>
                  <a:gd name="T13" fmla="*/ 22 h 31"/>
                  <a:gd name="T14" fmla="*/ 6 w 24"/>
                  <a:gd name="T15" fmla="*/ 21 h 31"/>
                  <a:gd name="T16" fmla="*/ 11 w 24"/>
                  <a:gd name="T17" fmla="*/ 25 h 31"/>
                  <a:gd name="T18" fmla="*/ 15 w 24"/>
                  <a:gd name="T19" fmla="*/ 26 h 31"/>
                  <a:gd name="T20" fmla="*/ 16 w 24"/>
                  <a:gd name="T21" fmla="*/ 23 h 31"/>
                  <a:gd name="T22" fmla="*/ 18 w 24"/>
                  <a:gd name="T23" fmla="*/ 15 h 31"/>
                  <a:gd name="T24" fmla="*/ 21 w 24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31">
                    <a:moveTo>
                      <a:pt x="21" y="0"/>
                    </a:moveTo>
                    <a:cubicBezTo>
                      <a:pt x="24" y="5"/>
                      <a:pt x="23" y="9"/>
                      <a:pt x="21" y="13"/>
                    </a:cubicBezTo>
                    <a:cubicBezTo>
                      <a:pt x="19" y="18"/>
                      <a:pt x="17" y="22"/>
                      <a:pt x="17" y="27"/>
                    </a:cubicBezTo>
                    <a:cubicBezTo>
                      <a:pt x="18" y="30"/>
                      <a:pt x="15" y="31"/>
                      <a:pt x="12" y="29"/>
                    </a:cubicBezTo>
                    <a:cubicBezTo>
                      <a:pt x="10" y="28"/>
                      <a:pt x="7" y="26"/>
                      <a:pt x="5" y="24"/>
                    </a:cubicBezTo>
                    <a:cubicBezTo>
                      <a:pt x="2" y="23"/>
                      <a:pt x="2" y="24"/>
                      <a:pt x="2" y="26"/>
                    </a:cubicBezTo>
                    <a:cubicBezTo>
                      <a:pt x="0" y="25"/>
                      <a:pt x="0" y="23"/>
                      <a:pt x="1" y="22"/>
                    </a:cubicBezTo>
                    <a:cubicBezTo>
                      <a:pt x="2" y="20"/>
                      <a:pt x="4" y="20"/>
                      <a:pt x="6" y="21"/>
                    </a:cubicBezTo>
                    <a:cubicBezTo>
                      <a:pt x="8" y="22"/>
                      <a:pt x="9" y="24"/>
                      <a:pt x="11" y="25"/>
                    </a:cubicBezTo>
                    <a:cubicBezTo>
                      <a:pt x="12" y="26"/>
                      <a:pt x="13" y="27"/>
                      <a:pt x="15" y="26"/>
                    </a:cubicBezTo>
                    <a:cubicBezTo>
                      <a:pt x="16" y="26"/>
                      <a:pt x="16" y="24"/>
                      <a:pt x="16" y="23"/>
                    </a:cubicBezTo>
                    <a:cubicBezTo>
                      <a:pt x="16" y="20"/>
                      <a:pt x="16" y="18"/>
                      <a:pt x="18" y="15"/>
                    </a:cubicBezTo>
                    <a:cubicBezTo>
                      <a:pt x="21" y="11"/>
                      <a:pt x="22" y="6"/>
                      <a:pt x="21" y="0"/>
                    </a:cubicBezTo>
                    <a:close/>
                  </a:path>
                </a:pathLst>
              </a:custGeom>
              <a:solidFill>
                <a:srgbClr val="D6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9" name="Freeform 100">
                <a:extLst>
                  <a:ext uri="{FF2B5EF4-FFF2-40B4-BE49-F238E27FC236}">
                    <a16:creationId xmlns:a16="http://schemas.microsoft.com/office/drawing/2014/main" id="{CE221514-1207-3FB2-1B24-2BB0A1AB8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" y="1516"/>
                <a:ext cx="50" cy="28"/>
              </a:xfrm>
              <a:custGeom>
                <a:avLst/>
                <a:gdLst>
                  <a:gd name="T0" fmla="*/ 30 w 32"/>
                  <a:gd name="T1" fmla="*/ 15 h 18"/>
                  <a:gd name="T2" fmla="*/ 22 w 32"/>
                  <a:gd name="T3" fmla="*/ 14 h 18"/>
                  <a:gd name="T4" fmla="*/ 7 w 32"/>
                  <a:gd name="T5" fmla="*/ 18 h 18"/>
                  <a:gd name="T6" fmla="*/ 1 w 32"/>
                  <a:gd name="T7" fmla="*/ 15 h 18"/>
                  <a:gd name="T8" fmla="*/ 0 w 32"/>
                  <a:gd name="T9" fmla="*/ 13 h 18"/>
                  <a:gd name="T10" fmla="*/ 18 w 32"/>
                  <a:gd name="T11" fmla="*/ 0 h 18"/>
                  <a:gd name="T12" fmla="*/ 13 w 32"/>
                  <a:gd name="T13" fmla="*/ 2 h 18"/>
                  <a:gd name="T14" fmla="*/ 5 w 32"/>
                  <a:gd name="T15" fmla="*/ 9 h 18"/>
                  <a:gd name="T16" fmla="*/ 4 w 32"/>
                  <a:gd name="T17" fmla="*/ 14 h 18"/>
                  <a:gd name="T18" fmla="*/ 10 w 32"/>
                  <a:gd name="T19" fmla="*/ 15 h 18"/>
                  <a:gd name="T20" fmla="*/ 26 w 32"/>
                  <a:gd name="T21" fmla="*/ 12 h 18"/>
                  <a:gd name="T22" fmla="*/ 30 w 32"/>
                  <a:gd name="T2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8">
                    <a:moveTo>
                      <a:pt x="30" y="15"/>
                    </a:moveTo>
                    <a:cubicBezTo>
                      <a:pt x="28" y="13"/>
                      <a:pt x="25" y="14"/>
                      <a:pt x="22" y="14"/>
                    </a:cubicBezTo>
                    <a:cubicBezTo>
                      <a:pt x="17" y="15"/>
                      <a:pt x="13" y="17"/>
                      <a:pt x="7" y="18"/>
                    </a:cubicBezTo>
                    <a:cubicBezTo>
                      <a:pt x="4" y="18"/>
                      <a:pt x="3" y="16"/>
                      <a:pt x="1" y="15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3" y="5"/>
                      <a:pt x="9" y="1"/>
                      <a:pt x="18" y="0"/>
                    </a:cubicBezTo>
                    <a:cubicBezTo>
                      <a:pt x="17" y="2"/>
                      <a:pt x="15" y="2"/>
                      <a:pt x="13" y="2"/>
                    </a:cubicBezTo>
                    <a:cubicBezTo>
                      <a:pt x="9" y="3"/>
                      <a:pt x="6" y="5"/>
                      <a:pt x="5" y="9"/>
                    </a:cubicBezTo>
                    <a:cubicBezTo>
                      <a:pt x="4" y="10"/>
                      <a:pt x="3" y="12"/>
                      <a:pt x="4" y="14"/>
                    </a:cubicBezTo>
                    <a:cubicBezTo>
                      <a:pt x="6" y="15"/>
                      <a:pt x="8" y="16"/>
                      <a:pt x="10" y="15"/>
                    </a:cubicBezTo>
                    <a:cubicBezTo>
                      <a:pt x="15" y="14"/>
                      <a:pt x="20" y="13"/>
                      <a:pt x="26" y="12"/>
                    </a:cubicBezTo>
                    <a:cubicBezTo>
                      <a:pt x="27" y="11"/>
                      <a:pt x="32" y="10"/>
                      <a:pt x="30" y="15"/>
                    </a:cubicBezTo>
                    <a:close/>
                  </a:path>
                </a:pathLst>
              </a:custGeom>
              <a:solidFill>
                <a:srgbClr val="DAC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0" name="Freeform 101">
                <a:extLst>
                  <a:ext uri="{FF2B5EF4-FFF2-40B4-BE49-F238E27FC236}">
                    <a16:creationId xmlns:a16="http://schemas.microsoft.com/office/drawing/2014/main" id="{E66FF66B-FB4B-B5E8-CB7D-B1BB2D2D7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1911"/>
                <a:ext cx="17" cy="36"/>
              </a:xfrm>
              <a:custGeom>
                <a:avLst/>
                <a:gdLst>
                  <a:gd name="T0" fmla="*/ 0 w 11"/>
                  <a:gd name="T1" fmla="*/ 19 h 23"/>
                  <a:gd name="T2" fmla="*/ 3 w 11"/>
                  <a:gd name="T3" fmla="*/ 14 h 23"/>
                  <a:gd name="T4" fmla="*/ 7 w 11"/>
                  <a:gd name="T5" fmla="*/ 7 h 23"/>
                  <a:gd name="T6" fmla="*/ 0 w 11"/>
                  <a:gd name="T7" fmla="*/ 2 h 23"/>
                  <a:gd name="T8" fmla="*/ 1 w 11"/>
                  <a:gd name="T9" fmla="*/ 1 h 23"/>
                  <a:gd name="T10" fmla="*/ 9 w 11"/>
                  <a:gd name="T11" fmla="*/ 10 h 23"/>
                  <a:gd name="T12" fmla="*/ 10 w 11"/>
                  <a:gd name="T13" fmla="*/ 15 h 23"/>
                  <a:gd name="T14" fmla="*/ 10 w 11"/>
                  <a:gd name="T15" fmla="*/ 17 h 23"/>
                  <a:gd name="T16" fmla="*/ 3 w 11"/>
                  <a:gd name="T17" fmla="*/ 23 h 23"/>
                  <a:gd name="T18" fmla="*/ 0 w 11"/>
                  <a:gd name="T1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23">
                    <a:moveTo>
                      <a:pt x="0" y="19"/>
                    </a:moveTo>
                    <a:cubicBezTo>
                      <a:pt x="0" y="16"/>
                      <a:pt x="2" y="15"/>
                      <a:pt x="3" y="14"/>
                    </a:cubicBezTo>
                    <a:cubicBezTo>
                      <a:pt x="5" y="12"/>
                      <a:pt x="8" y="11"/>
                      <a:pt x="7" y="7"/>
                    </a:cubicBezTo>
                    <a:cubicBezTo>
                      <a:pt x="6" y="5"/>
                      <a:pt x="3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6" y="0"/>
                      <a:pt x="10" y="5"/>
                      <a:pt x="9" y="10"/>
                    </a:cubicBezTo>
                    <a:cubicBezTo>
                      <a:pt x="9" y="11"/>
                      <a:pt x="6" y="14"/>
                      <a:pt x="10" y="15"/>
                    </a:cubicBezTo>
                    <a:cubicBezTo>
                      <a:pt x="11" y="15"/>
                      <a:pt x="10" y="16"/>
                      <a:pt x="10" y="17"/>
                    </a:cubicBezTo>
                    <a:cubicBezTo>
                      <a:pt x="7" y="19"/>
                      <a:pt x="6" y="21"/>
                      <a:pt x="3" y="23"/>
                    </a:cubicBezTo>
                    <a:cubicBezTo>
                      <a:pt x="2" y="21"/>
                      <a:pt x="1" y="20"/>
                      <a:pt x="0" y="19"/>
                    </a:cubicBezTo>
                    <a:close/>
                  </a:path>
                </a:pathLst>
              </a:custGeom>
              <a:solidFill>
                <a:srgbClr val="CF9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1" name="Freeform 102">
                <a:extLst>
                  <a:ext uri="{FF2B5EF4-FFF2-40B4-BE49-F238E27FC236}">
                    <a16:creationId xmlns:a16="http://schemas.microsoft.com/office/drawing/2014/main" id="{19733E39-7B45-9B49-4EE8-28129B11C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1558"/>
                <a:ext cx="49" cy="28"/>
              </a:xfrm>
              <a:custGeom>
                <a:avLst/>
                <a:gdLst>
                  <a:gd name="T0" fmla="*/ 0 w 31"/>
                  <a:gd name="T1" fmla="*/ 0 h 18"/>
                  <a:gd name="T2" fmla="*/ 20 w 31"/>
                  <a:gd name="T3" fmla="*/ 3 h 18"/>
                  <a:gd name="T4" fmla="*/ 30 w 31"/>
                  <a:gd name="T5" fmla="*/ 14 h 18"/>
                  <a:gd name="T6" fmla="*/ 27 w 31"/>
                  <a:gd name="T7" fmla="*/ 18 h 18"/>
                  <a:gd name="T8" fmla="*/ 13 w 31"/>
                  <a:gd name="T9" fmla="*/ 15 h 18"/>
                  <a:gd name="T10" fmla="*/ 7 w 31"/>
                  <a:gd name="T11" fmla="*/ 16 h 18"/>
                  <a:gd name="T12" fmla="*/ 11 w 31"/>
                  <a:gd name="T13" fmla="*/ 13 h 18"/>
                  <a:gd name="T14" fmla="*/ 23 w 31"/>
                  <a:gd name="T15" fmla="*/ 15 h 18"/>
                  <a:gd name="T16" fmla="*/ 27 w 31"/>
                  <a:gd name="T17" fmla="*/ 14 h 18"/>
                  <a:gd name="T18" fmla="*/ 26 w 31"/>
                  <a:gd name="T19" fmla="*/ 11 h 18"/>
                  <a:gd name="T20" fmla="*/ 19 w 31"/>
                  <a:gd name="T21" fmla="*/ 4 h 18"/>
                  <a:gd name="T22" fmla="*/ 3 w 31"/>
                  <a:gd name="T23" fmla="*/ 2 h 18"/>
                  <a:gd name="T24" fmla="*/ 0 w 31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18">
                    <a:moveTo>
                      <a:pt x="0" y="0"/>
                    </a:moveTo>
                    <a:cubicBezTo>
                      <a:pt x="6" y="1"/>
                      <a:pt x="13" y="2"/>
                      <a:pt x="20" y="3"/>
                    </a:cubicBezTo>
                    <a:cubicBezTo>
                      <a:pt x="26" y="4"/>
                      <a:pt x="28" y="9"/>
                      <a:pt x="30" y="14"/>
                    </a:cubicBezTo>
                    <a:cubicBezTo>
                      <a:pt x="31" y="14"/>
                      <a:pt x="28" y="18"/>
                      <a:pt x="27" y="18"/>
                    </a:cubicBezTo>
                    <a:cubicBezTo>
                      <a:pt x="22" y="17"/>
                      <a:pt x="18" y="17"/>
                      <a:pt x="13" y="15"/>
                    </a:cubicBezTo>
                    <a:cubicBezTo>
                      <a:pt x="11" y="15"/>
                      <a:pt x="9" y="13"/>
                      <a:pt x="7" y="16"/>
                    </a:cubicBezTo>
                    <a:cubicBezTo>
                      <a:pt x="6" y="13"/>
                      <a:pt x="8" y="13"/>
                      <a:pt x="11" y="13"/>
                    </a:cubicBezTo>
                    <a:cubicBezTo>
                      <a:pt x="15" y="13"/>
                      <a:pt x="19" y="14"/>
                      <a:pt x="23" y="15"/>
                    </a:cubicBezTo>
                    <a:cubicBezTo>
                      <a:pt x="24" y="15"/>
                      <a:pt x="25" y="15"/>
                      <a:pt x="27" y="14"/>
                    </a:cubicBezTo>
                    <a:cubicBezTo>
                      <a:pt x="28" y="13"/>
                      <a:pt x="27" y="12"/>
                      <a:pt x="26" y="11"/>
                    </a:cubicBezTo>
                    <a:cubicBezTo>
                      <a:pt x="25" y="7"/>
                      <a:pt x="23" y="5"/>
                      <a:pt x="19" y="4"/>
                    </a:cubicBezTo>
                    <a:cubicBezTo>
                      <a:pt x="14" y="3"/>
                      <a:pt x="9" y="2"/>
                      <a:pt x="3" y="2"/>
                    </a:cubicBezTo>
                    <a:cubicBezTo>
                      <a:pt x="2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D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2" name="Freeform 103">
                <a:extLst>
                  <a:ext uri="{FF2B5EF4-FFF2-40B4-BE49-F238E27FC236}">
                    <a16:creationId xmlns:a16="http://schemas.microsoft.com/office/drawing/2014/main" id="{4097422D-FD6B-CB65-B67A-D64B633B9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628"/>
                <a:ext cx="44" cy="41"/>
              </a:xfrm>
              <a:custGeom>
                <a:avLst/>
                <a:gdLst>
                  <a:gd name="T0" fmla="*/ 28 w 28"/>
                  <a:gd name="T1" fmla="*/ 20 h 26"/>
                  <a:gd name="T2" fmla="*/ 23 w 28"/>
                  <a:gd name="T3" fmla="*/ 13 h 26"/>
                  <a:gd name="T4" fmla="*/ 21 w 28"/>
                  <a:gd name="T5" fmla="*/ 19 h 26"/>
                  <a:gd name="T6" fmla="*/ 12 w 28"/>
                  <a:gd name="T7" fmla="*/ 21 h 26"/>
                  <a:gd name="T8" fmla="*/ 4 w 28"/>
                  <a:gd name="T9" fmla="*/ 14 h 26"/>
                  <a:gd name="T10" fmla="*/ 2 w 28"/>
                  <a:gd name="T11" fmla="*/ 9 h 26"/>
                  <a:gd name="T12" fmla="*/ 0 w 28"/>
                  <a:gd name="T13" fmla="*/ 0 h 26"/>
                  <a:gd name="T14" fmla="*/ 4 w 28"/>
                  <a:gd name="T15" fmla="*/ 7 h 26"/>
                  <a:gd name="T16" fmla="*/ 8 w 28"/>
                  <a:gd name="T17" fmla="*/ 14 h 26"/>
                  <a:gd name="T18" fmla="*/ 13 w 28"/>
                  <a:gd name="T19" fmla="*/ 19 h 26"/>
                  <a:gd name="T20" fmla="*/ 20 w 28"/>
                  <a:gd name="T21" fmla="*/ 18 h 26"/>
                  <a:gd name="T22" fmla="*/ 21 w 28"/>
                  <a:gd name="T23" fmla="*/ 14 h 26"/>
                  <a:gd name="T24" fmla="*/ 23 w 28"/>
                  <a:gd name="T25" fmla="*/ 12 h 26"/>
                  <a:gd name="T26" fmla="*/ 26 w 28"/>
                  <a:gd name="T27" fmla="*/ 14 h 26"/>
                  <a:gd name="T28" fmla="*/ 28 w 28"/>
                  <a:gd name="T2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26">
                    <a:moveTo>
                      <a:pt x="28" y="20"/>
                    </a:moveTo>
                    <a:cubicBezTo>
                      <a:pt x="21" y="21"/>
                      <a:pt x="24" y="16"/>
                      <a:pt x="23" y="13"/>
                    </a:cubicBezTo>
                    <a:cubicBezTo>
                      <a:pt x="21" y="15"/>
                      <a:pt x="22" y="17"/>
                      <a:pt x="21" y="19"/>
                    </a:cubicBezTo>
                    <a:cubicBezTo>
                      <a:pt x="20" y="25"/>
                      <a:pt x="16" y="26"/>
                      <a:pt x="12" y="21"/>
                    </a:cubicBezTo>
                    <a:cubicBezTo>
                      <a:pt x="9" y="19"/>
                      <a:pt x="7" y="16"/>
                      <a:pt x="4" y="14"/>
                    </a:cubicBezTo>
                    <a:cubicBezTo>
                      <a:pt x="2" y="13"/>
                      <a:pt x="1" y="11"/>
                      <a:pt x="2" y="9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4" y="1"/>
                      <a:pt x="4" y="4"/>
                      <a:pt x="4" y="7"/>
                    </a:cubicBezTo>
                    <a:cubicBezTo>
                      <a:pt x="3" y="11"/>
                      <a:pt x="4" y="13"/>
                      <a:pt x="8" y="14"/>
                    </a:cubicBezTo>
                    <a:cubicBezTo>
                      <a:pt x="10" y="15"/>
                      <a:pt x="11" y="17"/>
                      <a:pt x="13" y="19"/>
                    </a:cubicBezTo>
                    <a:cubicBezTo>
                      <a:pt x="16" y="23"/>
                      <a:pt x="18" y="22"/>
                      <a:pt x="20" y="18"/>
                    </a:cubicBezTo>
                    <a:cubicBezTo>
                      <a:pt x="20" y="17"/>
                      <a:pt x="21" y="15"/>
                      <a:pt x="21" y="14"/>
                    </a:cubicBezTo>
                    <a:cubicBezTo>
                      <a:pt x="22" y="13"/>
                      <a:pt x="22" y="12"/>
                      <a:pt x="23" y="12"/>
                    </a:cubicBezTo>
                    <a:cubicBezTo>
                      <a:pt x="25" y="12"/>
                      <a:pt x="25" y="13"/>
                      <a:pt x="26" y="14"/>
                    </a:cubicBezTo>
                    <a:cubicBezTo>
                      <a:pt x="26" y="16"/>
                      <a:pt x="26" y="18"/>
                      <a:pt x="28" y="20"/>
                    </a:cubicBezTo>
                    <a:close/>
                  </a:path>
                </a:pathLst>
              </a:custGeom>
              <a:solidFill>
                <a:srgbClr val="D6B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3" name="Freeform 104">
                <a:extLst>
                  <a:ext uri="{FF2B5EF4-FFF2-40B4-BE49-F238E27FC236}">
                    <a16:creationId xmlns:a16="http://schemas.microsoft.com/office/drawing/2014/main" id="{234C0835-3F5F-F86B-9E22-02764E16F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1639"/>
                <a:ext cx="28" cy="36"/>
              </a:xfrm>
              <a:custGeom>
                <a:avLst/>
                <a:gdLst>
                  <a:gd name="T0" fmla="*/ 5 w 18"/>
                  <a:gd name="T1" fmla="*/ 0 h 23"/>
                  <a:gd name="T2" fmla="*/ 17 w 18"/>
                  <a:gd name="T3" fmla="*/ 16 h 23"/>
                  <a:gd name="T4" fmla="*/ 16 w 18"/>
                  <a:gd name="T5" fmla="*/ 22 h 23"/>
                  <a:gd name="T6" fmla="*/ 10 w 18"/>
                  <a:gd name="T7" fmla="*/ 20 h 23"/>
                  <a:gd name="T8" fmla="*/ 7 w 18"/>
                  <a:gd name="T9" fmla="*/ 16 h 23"/>
                  <a:gd name="T10" fmla="*/ 4 w 18"/>
                  <a:gd name="T11" fmla="*/ 16 h 23"/>
                  <a:gd name="T12" fmla="*/ 2 w 18"/>
                  <a:gd name="T13" fmla="*/ 18 h 23"/>
                  <a:gd name="T14" fmla="*/ 0 w 18"/>
                  <a:gd name="T15" fmla="*/ 15 h 23"/>
                  <a:gd name="T16" fmla="*/ 2 w 18"/>
                  <a:gd name="T17" fmla="*/ 13 h 23"/>
                  <a:gd name="T18" fmla="*/ 3 w 18"/>
                  <a:gd name="T19" fmla="*/ 13 h 23"/>
                  <a:gd name="T20" fmla="*/ 11 w 18"/>
                  <a:gd name="T21" fmla="*/ 18 h 23"/>
                  <a:gd name="T22" fmla="*/ 13 w 18"/>
                  <a:gd name="T23" fmla="*/ 18 h 23"/>
                  <a:gd name="T24" fmla="*/ 13 w 18"/>
                  <a:gd name="T25" fmla="*/ 16 h 23"/>
                  <a:gd name="T26" fmla="*/ 7 w 18"/>
                  <a:gd name="T27" fmla="*/ 7 h 23"/>
                  <a:gd name="T28" fmla="*/ 5 w 18"/>
                  <a:gd name="T2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23">
                    <a:moveTo>
                      <a:pt x="5" y="0"/>
                    </a:moveTo>
                    <a:cubicBezTo>
                      <a:pt x="8" y="7"/>
                      <a:pt x="14" y="10"/>
                      <a:pt x="17" y="16"/>
                    </a:cubicBezTo>
                    <a:cubicBezTo>
                      <a:pt x="18" y="19"/>
                      <a:pt x="15" y="20"/>
                      <a:pt x="16" y="22"/>
                    </a:cubicBezTo>
                    <a:cubicBezTo>
                      <a:pt x="14" y="21"/>
                      <a:pt x="11" y="23"/>
                      <a:pt x="10" y="20"/>
                    </a:cubicBezTo>
                    <a:cubicBezTo>
                      <a:pt x="9" y="18"/>
                      <a:pt x="9" y="17"/>
                      <a:pt x="7" y="16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3" y="17"/>
                      <a:pt x="4" y="19"/>
                      <a:pt x="2" y="18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0" y="13"/>
                      <a:pt x="1" y="14"/>
                      <a:pt x="2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6" y="14"/>
                      <a:pt x="9" y="15"/>
                      <a:pt x="11" y="18"/>
                    </a:cubicBezTo>
                    <a:cubicBezTo>
                      <a:pt x="12" y="18"/>
                      <a:pt x="13" y="19"/>
                      <a:pt x="13" y="18"/>
                    </a:cubicBezTo>
                    <a:cubicBezTo>
                      <a:pt x="14" y="18"/>
                      <a:pt x="14" y="17"/>
                      <a:pt x="13" y="16"/>
                    </a:cubicBezTo>
                    <a:cubicBezTo>
                      <a:pt x="12" y="13"/>
                      <a:pt x="10" y="10"/>
                      <a:pt x="7" y="7"/>
                    </a:cubicBezTo>
                    <a:cubicBezTo>
                      <a:pt x="6" y="5"/>
                      <a:pt x="3" y="3"/>
                      <a:pt x="5" y="0"/>
                    </a:cubicBezTo>
                    <a:close/>
                  </a:path>
                </a:pathLst>
              </a:custGeom>
              <a:solidFill>
                <a:srgbClr val="D6B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4" name="Freeform 105">
                <a:extLst>
                  <a:ext uri="{FF2B5EF4-FFF2-40B4-BE49-F238E27FC236}">
                    <a16:creationId xmlns:a16="http://schemas.microsoft.com/office/drawing/2014/main" id="{91326783-45AE-A641-07C2-63D32F207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1427"/>
                <a:ext cx="23" cy="53"/>
              </a:xfrm>
              <a:custGeom>
                <a:avLst/>
                <a:gdLst>
                  <a:gd name="T0" fmla="*/ 15 w 15"/>
                  <a:gd name="T1" fmla="*/ 3 h 34"/>
                  <a:gd name="T2" fmla="*/ 5 w 15"/>
                  <a:gd name="T3" fmla="*/ 17 h 34"/>
                  <a:gd name="T4" fmla="*/ 10 w 15"/>
                  <a:gd name="T5" fmla="*/ 34 h 34"/>
                  <a:gd name="T6" fmla="*/ 8 w 15"/>
                  <a:gd name="T7" fmla="*/ 33 h 34"/>
                  <a:gd name="T8" fmla="*/ 6 w 15"/>
                  <a:gd name="T9" fmla="*/ 5 h 34"/>
                  <a:gd name="T10" fmla="*/ 9 w 15"/>
                  <a:gd name="T11" fmla="*/ 2 h 34"/>
                  <a:gd name="T12" fmla="*/ 15 w 15"/>
                  <a:gd name="T1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4">
                    <a:moveTo>
                      <a:pt x="15" y="3"/>
                    </a:moveTo>
                    <a:cubicBezTo>
                      <a:pt x="10" y="4"/>
                      <a:pt x="6" y="11"/>
                      <a:pt x="5" y="17"/>
                    </a:cubicBezTo>
                    <a:cubicBezTo>
                      <a:pt x="5" y="23"/>
                      <a:pt x="7" y="29"/>
                      <a:pt x="10" y="34"/>
                    </a:cubicBezTo>
                    <a:cubicBezTo>
                      <a:pt x="9" y="34"/>
                      <a:pt x="8" y="33"/>
                      <a:pt x="8" y="33"/>
                    </a:cubicBezTo>
                    <a:cubicBezTo>
                      <a:pt x="3" y="24"/>
                      <a:pt x="0" y="15"/>
                      <a:pt x="6" y="5"/>
                    </a:cubicBezTo>
                    <a:cubicBezTo>
                      <a:pt x="7" y="4"/>
                      <a:pt x="8" y="3"/>
                      <a:pt x="9" y="2"/>
                    </a:cubicBezTo>
                    <a:cubicBezTo>
                      <a:pt x="12" y="0"/>
                      <a:pt x="14" y="0"/>
                      <a:pt x="15" y="3"/>
                    </a:cubicBezTo>
                    <a:close/>
                  </a:path>
                </a:pathLst>
              </a:custGeom>
              <a:solidFill>
                <a:srgbClr val="D1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5" name="Freeform 106">
                <a:extLst>
                  <a:ext uri="{FF2B5EF4-FFF2-40B4-BE49-F238E27FC236}">
                    <a16:creationId xmlns:a16="http://schemas.microsoft.com/office/drawing/2014/main" id="{CD20762F-E3F0-79FA-F40C-12A307B2C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600"/>
                <a:ext cx="25" cy="42"/>
              </a:xfrm>
              <a:custGeom>
                <a:avLst/>
                <a:gdLst>
                  <a:gd name="T0" fmla="*/ 16 w 16"/>
                  <a:gd name="T1" fmla="*/ 23 h 27"/>
                  <a:gd name="T2" fmla="*/ 8 w 16"/>
                  <a:gd name="T3" fmla="*/ 26 h 27"/>
                  <a:gd name="T4" fmla="*/ 2 w 16"/>
                  <a:gd name="T5" fmla="*/ 27 h 27"/>
                  <a:gd name="T6" fmla="*/ 3 w 16"/>
                  <a:gd name="T7" fmla="*/ 24 h 27"/>
                  <a:gd name="T8" fmla="*/ 0 w 16"/>
                  <a:gd name="T9" fmla="*/ 25 h 27"/>
                  <a:gd name="T10" fmla="*/ 11 w 16"/>
                  <a:gd name="T11" fmla="*/ 8 h 27"/>
                  <a:gd name="T12" fmla="*/ 14 w 16"/>
                  <a:gd name="T13" fmla="*/ 4 h 27"/>
                  <a:gd name="T14" fmla="*/ 12 w 16"/>
                  <a:gd name="T15" fmla="*/ 2 h 27"/>
                  <a:gd name="T16" fmla="*/ 15 w 16"/>
                  <a:gd name="T17" fmla="*/ 1 h 27"/>
                  <a:gd name="T18" fmla="*/ 16 w 16"/>
                  <a:gd name="T19" fmla="*/ 5 h 27"/>
                  <a:gd name="T20" fmla="*/ 9 w 16"/>
                  <a:gd name="T21" fmla="*/ 14 h 27"/>
                  <a:gd name="T22" fmla="*/ 5 w 16"/>
                  <a:gd name="T23" fmla="*/ 23 h 27"/>
                  <a:gd name="T24" fmla="*/ 15 w 16"/>
                  <a:gd name="T25" fmla="*/ 23 h 27"/>
                  <a:gd name="T26" fmla="*/ 16 w 16"/>
                  <a:gd name="T27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7">
                    <a:moveTo>
                      <a:pt x="16" y="23"/>
                    </a:moveTo>
                    <a:cubicBezTo>
                      <a:pt x="14" y="26"/>
                      <a:pt x="11" y="25"/>
                      <a:pt x="8" y="26"/>
                    </a:cubicBezTo>
                    <a:cubicBezTo>
                      <a:pt x="6" y="26"/>
                      <a:pt x="4" y="27"/>
                      <a:pt x="2" y="27"/>
                    </a:cubicBezTo>
                    <a:cubicBezTo>
                      <a:pt x="2" y="26"/>
                      <a:pt x="4" y="25"/>
                      <a:pt x="3" y="24"/>
                    </a:cubicBezTo>
                    <a:cubicBezTo>
                      <a:pt x="1" y="22"/>
                      <a:pt x="1" y="25"/>
                      <a:pt x="0" y="25"/>
                    </a:cubicBezTo>
                    <a:cubicBezTo>
                      <a:pt x="2" y="18"/>
                      <a:pt x="6" y="13"/>
                      <a:pt x="11" y="8"/>
                    </a:cubicBezTo>
                    <a:cubicBezTo>
                      <a:pt x="12" y="7"/>
                      <a:pt x="13" y="5"/>
                      <a:pt x="14" y="4"/>
                    </a:cubicBezTo>
                    <a:cubicBezTo>
                      <a:pt x="15" y="2"/>
                      <a:pt x="14" y="1"/>
                      <a:pt x="12" y="2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2"/>
                      <a:pt x="16" y="3"/>
                      <a:pt x="16" y="5"/>
                    </a:cubicBezTo>
                    <a:cubicBezTo>
                      <a:pt x="15" y="8"/>
                      <a:pt x="11" y="11"/>
                      <a:pt x="9" y="14"/>
                    </a:cubicBezTo>
                    <a:cubicBezTo>
                      <a:pt x="7" y="17"/>
                      <a:pt x="3" y="20"/>
                      <a:pt x="5" y="23"/>
                    </a:cubicBezTo>
                    <a:cubicBezTo>
                      <a:pt x="8" y="27"/>
                      <a:pt x="12" y="24"/>
                      <a:pt x="15" y="23"/>
                    </a:cubicBezTo>
                    <a:cubicBezTo>
                      <a:pt x="16" y="23"/>
                      <a:pt x="16" y="23"/>
                      <a:pt x="16" y="23"/>
                    </a:cubicBezTo>
                    <a:close/>
                  </a:path>
                </a:pathLst>
              </a:custGeom>
              <a:solidFill>
                <a:srgbClr val="D3B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6" name="Freeform 107">
                <a:extLst>
                  <a:ext uri="{FF2B5EF4-FFF2-40B4-BE49-F238E27FC236}">
                    <a16:creationId xmlns:a16="http://schemas.microsoft.com/office/drawing/2014/main" id="{3CC410D3-7E65-61F7-985F-9747D23B1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1615"/>
                <a:ext cx="37" cy="21"/>
              </a:xfrm>
              <a:custGeom>
                <a:avLst/>
                <a:gdLst>
                  <a:gd name="T0" fmla="*/ 23 w 24"/>
                  <a:gd name="T1" fmla="*/ 9 h 13"/>
                  <a:gd name="T2" fmla="*/ 24 w 24"/>
                  <a:gd name="T3" fmla="*/ 9 h 13"/>
                  <a:gd name="T4" fmla="*/ 22 w 24"/>
                  <a:gd name="T5" fmla="*/ 11 h 13"/>
                  <a:gd name="T6" fmla="*/ 19 w 24"/>
                  <a:gd name="T7" fmla="*/ 12 h 13"/>
                  <a:gd name="T8" fmla="*/ 18 w 24"/>
                  <a:gd name="T9" fmla="*/ 9 h 13"/>
                  <a:gd name="T10" fmla="*/ 15 w 24"/>
                  <a:gd name="T11" fmla="*/ 5 h 13"/>
                  <a:gd name="T12" fmla="*/ 4 w 24"/>
                  <a:gd name="T13" fmla="*/ 7 h 13"/>
                  <a:gd name="T14" fmla="*/ 1 w 24"/>
                  <a:gd name="T15" fmla="*/ 7 h 13"/>
                  <a:gd name="T16" fmla="*/ 1 w 24"/>
                  <a:gd name="T17" fmla="*/ 3 h 13"/>
                  <a:gd name="T18" fmla="*/ 7 w 24"/>
                  <a:gd name="T19" fmla="*/ 0 h 13"/>
                  <a:gd name="T20" fmla="*/ 2 w 24"/>
                  <a:gd name="T21" fmla="*/ 6 h 13"/>
                  <a:gd name="T22" fmla="*/ 5 w 24"/>
                  <a:gd name="T23" fmla="*/ 4 h 13"/>
                  <a:gd name="T24" fmla="*/ 13 w 24"/>
                  <a:gd name="T25" fmla="*/ 2 h 13"/>
                  <a:gd name="T26" fmla="*/ 20 w 24"/>
                  <a:gd name="T27" fmla="*/ 3 h 13"/>
                  <a:gd name="T28" fmla="*/ 22 w 24"/>
                  <a:gd name="T29" fmla="*/ 6 h 13"/>
                  <a:gd name="T30" fmla="*/ 19 w 24"/>
                  <a:gd name="T31" fmla="*/ 11 h 13"/>
                  <a:gd name="T32" fmla="*/ 23 w 24"/>
                  <a:gd name="T3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3">
                    <a:moveTo>
                      <a:pt x="23" y="9"/>
                    </a:moveTo>
                    <a:cubicBezTo>
                      <a:pt x="23" y="9"/>
                      <a:pt x="23" y="9"/>
                      <a:pt x="24" y="9"/>
                    </a:cubicBezTo>
                    <a:cubicBezTo>
                      <a:pt x="24" y="10"/>
                      <a:pt x="23" y="11"/>
                      <a:pt x="22" y="11"/>
                    </a:cubicBezTo>
                    <a:cubicBezTo>
                      <a:pt x="21" y="12"/>
                      <a:pt x="20" y="13"/>
                      <a:pt x="19" y="12"/>
                    </a:cubicBezTo>
                    <a:cubicBezTo>
                      <a:pt x="17" y="11"/>
                      <a:pt x="17" y="10"/>
                      <a:pt x="18" y="9"/>
                    </a:cubicBezTo>
                    <a:cubicBezTo>
                      <a:pt x="19" y="6"/>
                      <a:pt x="18" y="6"/>
                      <a:pt x="15" y="5"/>
                    </a:cubicBezTo>
                    <a:cubicBezTo>
                      <a:pt x="11" y="4"/>
                      <a:pt x="7" y="4"/>
                      <a:pt x="4" y="7"/>
                    </a:cubicBezTo>
                    <a:cubicBezTo>
                      <a:pt x="3" y="8"/>
                      <a:pt x="1" y="8"/>
                      <a:pt x="1" y="7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6" y="2"/>
                      <a:pt x="3" y="3"/>
                      <a:pt x="2" y="6"/>
                    </a:cubicBezTo>
                    <a:cubicBezTo>
                      <a:pt x="4" y="6"/>
                      <a:pt x="4" y="5"/>
                      <a:pt x="5" y="4"/>
                    </a:cubicBezTo>
                    <a:cubicBezTo>
                      <a:pt x="8" y="2"/>
                      <a:pt x="10" y="1"/>
                      <a:pt x="13" y="2"/>
                    </a:cubicBezTo>
                    <a:cubicBezTo>
                      <a:pt x="16" y="3"/>
                      <a:pt x="18" y="3"/>
                      <a:pt x="20" y="3"/>
                    </a:cubicBezTo>
                    <a:cubicBezTo>
                      <a:pt x="23" y="2"/>
                      <a:pt x="23" y="3"/>
                      <a:pt x="22" y="6"/>
                    </a:cubicBezTo>
                    <a:cubicBezTo>
                      <a:pt x="21" y="7"/>
                      <a:pt x="20" y="9"/>
                      <a:pt x="19" y="11"/>
                    </a:cubicBezTo>
                    <a:cubicBezTo>
                      <a:pt x="22" y="12"/>
                      <a:pt x="21" y="9"/>
                      <a:pt x="23" y="9"/>
                    </a:cubicBezTo>
                    <a:close/>
                  </a:path>
                </a:pathLst>
              </a:custGeom>
              <a:solidFill>
                <a:srgbClr val="D7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7" name="Freeform 108">
                <a:extLst>
                  <a:ext uri="{FF2B5EF4-FFF2-40B4-BE49-F238E27FC236}">
                    <a16:creationId xmlns:a16="http://schemas.microsoft.com/office/drawing/2014/main" id="{D56E8EE4-F0B1-38CB-5015-07296FCB8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1445"/>
                <a:ext cx="31" cy="44"/>
              </a:xfrm>
              <a:custGeom>
                <a:avLst/>
                <a:gdLst>
                  <a:gd name="T0" fmla="*/ 19 w 20"/>
                  <a:gd name="T1" fmla="*/ 22 h 28"/>
                  <a:gd name="T2" fmla="*/ 15 w 20"/>
                  <a:gd name="T3" fmla="*/ 22 h 28"/>
                  <a:gd name="T4" fmla="*/ 11 w 20"/>
                  <a:gd name="T5" fmla="*/ 26 h 28"/>
                  <a:gd name="T6" fmla="*/ 7 w 20"/>
                  <a:gd name="T7" fmla="*/ 24 h 28"/>
                  <a:gd name="T8" fmla="*/ 3 w 20"/>
                  <a:gd name="T9" fmla="*/ 12 h 28"/>
                  <a:gd name="T10" fmla="*/ 2 w 20"/>
                  <a:gd name="T11" fmla="*/ 0 h 28"/>
                  <a:gd name="T12" fmla="*/ 6 w 20"/>
                  <a:gd name="T13" fmla="*/ 13 h 28"/>
                  <a:gd name="T14" fmla="*/ 8 w 20"/>
                  <a:gd name="T15" fmla="*/ 20 h 28"/>
                  <a:gd name="T16" fmla="*/ 11 w 20"/>
                  <a:gd name="T17" fmla="*/ 21 h 28"/>
                  <a:gd name="T18" fmla="*/ 15 w 20"/>
                  <a:gd name="T19" fmla="*/ 18 h 28"/>
                  <a:gd name="T20" fmla="*/ 18 w 20"/>
                  <a:gd name="T21" fmla="*/ 18 h 28"/>
                  <a:gd name="T22" fmla="*/ 19 w 20"/>
                  <a:gd name="T23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8">
                    <a:moveTo>
                      <a:pt x="19" y="22"/>
                    </a:moveTo>
                    <a:cubicBezTo>
                      <a:pt x="18" y="20"/>
                      <a:pt x="17" y="20"/>
                      <a:pt x="15" y="22"/>
                    </a:cubicBezTo>
                    <a:cubicBezTo>
                      <a:pt x="14" y="23"/>
                      <a:pt x="12" y="25"/>
                      <a:pt x="11" y="26"/>
                    </a:cubicBezTo>
                    <a:cubicBezTo>
                      <a:pt x="8" y="28"/>
                      <a:pt x="6" y="27"/>
                      <a:pt x="7" y="24"/>
                    </a:cubicBezTo>
                    <a:cubicBezTo>
                      <a:pt x="7" y="20"/>
                      <a:pt x="5" y="16"/>
                      <a:pt x="3" y="12"/>
                    </a:cubicBezTo>
                    <a:cubicBezTo>
                      <a:pt x="1" y="8"/>
                      <a:pt x="0" y="4"/>
                      <a:pt x="2" y="0"/>
                    </a:cubicBezTo>
                    <a:cubicBezTo>
                      <a:pt x="2" y="5"/>
                      <a:pt x="3" y="9"/>
                      <a:pt x="6" y="13"/>
                    </a:cubicBezTo>
                    <a:cubicBezTo>
                      <a:pt x="7" y="16"/>
                      <a:pt x="8" y="18"/>
                      <a:pt x="8" y="20"/>
                    </a:cubicBezTo>
                    <a:cubicBezTo>
                      <a:pt x="8" y="23"/>
                      <a:pt x="9" y="23"/>
                      <a:pt x="11" y="21"/>
                    </a:cubicBezTo>
                    <a:cubicBezTo>
                      <a:pt x="12" y="20"/>
                      <a:pt x="14" y="19"/>
                      <a:pt x="15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9" y="19"/>
                      <a:pt x="20" y="20"/>
                      <a:pt x="19" y="22"/>
                    </a:cubicBezTo>
                    <a:close/>
                  </a:path>
                </a:pathLst>
              </a:custGeom>
              <a:solidFill>
                <a:srgbClr val="D6B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8" name="Freeform 109">
                <a:extLst>
                  <a:ext uri="{FF2B5EF4-FFF2-40B4-BE49-F238E27FC236}">
                    <a16:creationId xmlns:a16="http://schemas.microsoft.com/office/drawing/2014/main" id="{CD29E974-A4C0-ED27-F1EE-5596EC627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550"/>
                <a:ext cx="19" cy="28"/>
              </a:xfrm>
              <a:custGeom>
                <a:avLst/>
                <a:gdLst>
                  <a:gd name="T0" fmla="*/ 10 w 12"/>
                  <a:gd name="T1" fmla="*/ 6 h 18"/>
                  <a:gd name="T2" fmla="*/ 5 w 12"/>
                  <a:gd name="T3" fmla="*/ 5 h 18"/>
                  <a:gd name="T4" fmla="*/ 8 w 12"/>
                  <a:gd name="T5" fmla="*/ 8 h 18"/>
                  <a:gd name="T6" fmla="*/ 12 w 12"/>
                  <a:gd name="T7" fmla="*/ 14 h 18"/>
                  <a:gd name="T8" fmla="*/ 11 w 12"/>
                  <a:gd name="T9" fmla="*/ 17 h 18"/>
                  <a:gd name="T10" fmla="*/ 8 w 12"/>
                  <a:gd name="T11" fmla="*/ 16 h 18"/>
                  <a:gd name="T12" fmla="*/ 3 w 12"/>
                  <a:gd name="T13" fmla="*/ 0 h 18"/>
                  <a:gd name="T14" fmla="*/ 10 w 12"/>
                  <a:gd name="T15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0" y="6"/>
                    </a:moveTo>
                    <a:cubicBezTo>
                      <a:pt x="8" y="6"/>
                      <a:pt x="7" y="4"/>
                      <a:pt x="5" y="5"/>
                    </a:cubicBezTo>
                    <a:cubicBezTo>
                      <a:pt x="5" y="7"/>
                      <a:pt x="7" y="7"/>
                      <a:pt x="8" y="8"/>
                    </a:cubicBezTo>
                    <a:cubicBezTo>
                      <a:pt x="10" y="10"/>
                      <a:pt x="12" y="11"/>
                      <a:pt x="12" y="14"/>
                    </a:cubicBezTo>
                    <a:cubicBezTo>
                      <a:pt x="12" y="15"/>
                      <a:pt x="12" y="16"/>
                      <a:pt x="11" y="17"/>
                    </a:cubicBezTo>
                    <a:cubicBezTo>
                      <a:pt x="9" y="18"/>
                      <a:pt x="9" y="17"/>
                      <a:pt x="8" y="16"/>
                    </a:cubicBezTo>
                    <a:cubicBezTo>
                      <a:pt x="2" y="12"/>
                      <a:pt x="0" y="7"/>
                      <a:pt x="3" y="0"/>
                    </a:cubicBezTo>
                    <a:cubicBezTo>
                      <a:pt x="5" y="3"/>
                      <a:pt x="9" y="3"/>
                      <a:pt x="10" y="6"/>
                    </a:cubicBezTo>
                    <a:close/>
                  </a:path>
                </a:pathLst>
              </a:custGeom>
              <a:solidFill>
                <a:srgbClr val="E3D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9" name="Freeform 110">
                <a:extLst>
                  <a:ext uri="{FF2B5EF4-FFF2-40B4-BE49-F238E27FC236}">
                    <a16:creationId xmlns:a16="http://schemas.microsoft.com/office/drawing/2014/main" id="{D42BF54E-CC5B-9BD5-4D6F-57B3429D7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" y="1664"/>
                <a:ext cx="36" cy="23"/>
              </a:xfrm>
              <a:custGeom>
                <a:avLst/>
                <a:gdLst>
                  <a:gd name="T0" fmla="*/ 0 w 23"/>
                  <a:gd name="T1" fmla="*/ 10 h 15"/>
                  <a:gd name="T2" fmla="*/ 1 w 23"/>
                  <a:gd name="T3" fmla="*/ 10 h 15"/>
                  <a:gd name="T4" fmla="*/ 4 w 23"/>
                  <a:gd name="T5" fmla="*/ 13 h 15"/>
                  <a:gd name="T6" fmla="*/ 1 w 23"/>
                  <a:gd name="T7" fmla="*/ 8 h 15"/>
                  <a:gd name="T8" fmla="*/ 3 w 23"/>
                  <a:gd name="T9" fmla="*/ 4 h 15"/>
                  <a:gd name="T10" fmla="*/ 8 w 23"/>
                  <a:gd name="T11" fmla="*/ 3 h 15"/>
                  <a:gd name="T12" fmla="*/ 18 w 23"/>
                  <a:gd name="T13" fmla="*/ 3 h 15"/>
                  <a:gd name="T14" fmla="*/ 21 w 23"/>
                  <a:gd name="T15" fmla="*/ 4 h 15"/>
                  <a:gd name="T16" fmla="*/ 19 w 23"/>
                  <a:gd name="T17" fmla="*/ 2 h 15"/>
                  <a:gd name="T18" fmla="*/ 17 w 23"/>
                  <a:gd name="T19" fmla="*/ 0 h 15"/>
                  <a:gd name="T20" fmla="*/ 20 w 23"/>
                  <a:gd name="T21" fmla="*/ 0 h 15"/>
                  <a:gd name="T22" fmla="*/ 23 w 23"/>
                  <a:gd name="T23" fmla="*/ 5 h 15"/>
                  <a:gd name="T24" fmla="*/ 18 w 23"/>
                  <a:gd name="T25" fmla="*/ 6 h 15"/>
                  <a:gd name="T26" fmla="*/ 6 w 23"/>
                  <a:gd name="T27" fmla="*/ 7 h 15"/>
                  <a:gd name="T28" fmla="*/ 5 w 23"/>
                  <a:gd name="T29" fmla="*/ 9 h 15"/>
                  <a:gd name="T30" fmla="*/ 5 w 23"/>
                  <a:gd name="T31" fmla="*/ 14 h 15"/>
                  <a:gd name="T32" fmla="*/ 1 w 23"/>
                  <a:gd name="T33" fmla="*/ 12 h 15"/>
                  <a:gd name="T34" fmla="*/ 0 w 23"/>
                  <a:gd name="T35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5">
                    <a:moveTo>
                      <a:pt x="0" y="10"/>
                    </a:moveTo>
                    <a:cubicBezTo>
                      <a:pt x="0" y="10"/>
                      <a:pt x="0" y="10"/>
                      <a:pt x="1" y="10"/>
                    </a:cubicBezTo>
                    <a:cubicBezTo>
                      <a:pt x="2" y="11"/>
                      <a:pt x="2" y="13"/>
                      <a:pt x="4" y="13"/>
                    </a:cubicBezTo>
                    <a:cubicBezTo>
                      <a:pt x="5" y="10"/>
                      <a:pt x="2" y="9"/>
                      <a:pt x="1" y="8"/>
                    </a:cubicBezTo>
                    <a:cubicBezTo>
                      <a:pt x="0" y="6"/>
                      <a:pt x="0" y="4"/>
                      <a:pt x="3" y="4"/>
                    </a:cubicBezTo>
                    <a:cubicBezTo>
                      <a:pt x="5" y="5"/>
                      <a:pt x="7" y="4"/>
                      <a:pt x="8" y="3"/>
                    </a:cubicBezTo>
                    <a:cubicBezTo>
                      <a:pt x="12" y="1"/>
                      <a:pt x="15" y="1"/>
                      <a:pt x="18" y="3"/>
                    </a:cubicBezTo>
                    <a:cubicBezTo>
                      <a:pt x="19" y="4"/>
                      <a:pt x="20" y="5"/>
                      <a:pt x="21" y="4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8" y="1"/>
                      <a:pt x="17" y="1"/>
                      <a:pt x="17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1" y="1"/>
                      <a:pt x="23" y="2"/>
                      <a:pt x="23" y="5"/>
                    </a:cubicBezTo>
                    <a:cubicBezTo>
                      <a:pt x="22" y="7"/>
                      <a:pt x="19" y="7"/>
                      <a:pt x="18" y="6"/>
                    </a:cubicBezTo>
                    <a:cubicBezTo>
                      <a:pt x="14" y="3"/>
                      <a:pt x="10" y="6"/>
                      <a:pt x="6" y="7"/>
                    </a:cubicBezTo>
                    <a:cubicBezTo>
                      <a:pt x="5" y="7"/>
                      <a:pt x="4" y="8"/>
                      <a:pt x="5" y="9"/>
                    </a:cubicBezTo>
                    <a:cubicBezTo>
                      <a:pt x="6" y="11"/>
                      <a:pt x="8" y="13"/>
                      <a:pt x="5" y="14"/>
                    </a:cubicBezTo>
                    <a:cubicBezTo>
                      <a:pt x="3" y="15"/>
                      <a:pt x="2" y="13"/>
                      <a:pt x="1" y="12"/>
                    </a:cubicBezTo>
                    <a:cubicBezTo>
                      <a:pt x="0" y="12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D9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0" name="Freeform 111">
                <a:extLst>
                  <a:ext uri="{FF2B5EF4-FFF2-40B4-BE49-F238E27FC236}">
                    <a16:creationId xmlns:a16="http://schemas.microsoft.com/office/drawing/2014/main" id="{6EAC4C1F-44DE-B356-3F5A-68A5A79B0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1611"/>
                <a:ext cx="20" cy="45"/>
              </a:xfrm>
              <a:custGeom>
                <a:avLst/>
                <a:gdLst>
                  <a:gd name="T0" fmla="*/ 1 w 13"/>
                  <a:gd name="T1" fmla="*/ 29 h 29"/>
                  <a:gd name="T2" fmla="*/ 3 w 13"/>
                  <a:gd name="T3" fmla="*/ 25 h 29"/>
                  <a:gd name="T4" fmla="*/ 3 w 13"/>
                  <a:gd name="T5" fmla="*/ 21 h 29"/>
                  <a:gd name="T6" fmla="*/ 5 w 13"/>
                  <a:gd name="T7" fmla="*/ 18 h 29"/>
                  <a:gd name="T8" fmla="*/ 9 w 13"/>
                  <a:gd name="T9" fmla="*/ 4 h 29"/>
                  <a:gd name="T10" fmla="*/ 7 w 13"/>
                  <a:gd name="T11" fmla="*/ 0 h 29"/>
                  <a:gd name="T12" fmla="*/ 12 w 13"/>
                  <a:gd name="T13" fmla="*/ 7 h 29"/>
                  <a:gd name="T14" fmla="*/ 8 w 13"/>
                  <a:gd name="T15" fmla="*/ 18 h 29"/>
                  <a:gd name="T16" fmla="*/ 6 w 13"/>
                  <a:gd name="T17" fmla="*/ 22 h 29"/>
                  <a:gd name="T18" fmla="*/ 9 w 13"/>
                  <a:gd name="T19" fmla="*/ 24 h 29"/>
                  <a:gd name="T20" fmla="*/ 13 w 13"/>
                  <a:gd name="T21" fmla="*/ 23 h 29"/>
                  <a:gd name="T22" fmla="*/ 1 w 13"/>
                  <a:gd name="T2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9">
                    <a:moveTo>
                      <a:pt x="1" y="29"/>
                    </a:moveTo>
                    <a:cubicBezTo>
                      <a:pt x="1" y="27"/>
                      <a:pt x="0" y="26"/>
                      <a:pt x="3" y="25"/>
                    </a:cubicBezTo>
                    <a:cubicBezTo>
                      <a:pt x="4" y="24"/>
                      <a:pt x="6" y="23"/>
                      <a:pt x="3" y="21"/>
                    </a:cubicBezTo>
                    <a:cubicBezTo>
                      <a:pt x="2" y="20"/>
                      <a:pt x="4" y="19"/>
                      <a:pt x="5" y="18"/>
                    </a:cubicBezTo>
                    <a:cubicBezTo>
                      <a:pt x="8" y="14"/>
                      <a:pt x="11" y="10"/>
                      <a:pt x="9" y="4"/>
                    </a:cubicBezTo>
                    <a:cubicBezTo>
                      <a:pt x="9" y="3"/>
                      <a:pt x="7" y="2"/>
                      <a:pt x="7" y="0"/>
                    </a:cubicBezTo>
                    <a:cubicBezTo>
                      <a:pt x="11" y="0"/>
                      <a:pt x="11" y="4"/>
                      <a:pt x="12" y="7"/>
                    </a:cubicBezTo>
                    <a:cubicBezTo>
                      <a:pt x="12" y="11"/>
                      <a:pt x="11" y="15"/>
                      <a:pt x="8" y="18"/>
                    </a:cubicBezTo>
                    <a:cubicBezTo>
                      <a:pt x="7" y="19"/>
                      <a:pt x="6" y="21"/>
                      <a:pt x="6" y="22"/>
                    </a:cubicBezTo>
                    <a:cubicBezTo>
                      <a:pt x="5" y="24"/>
                      <a:pt x="6" y="25"/>
                      <a:pt x="9" y="24"/>
                    </a:cubicBezTo>
                    <a:cubicBezTo>
                      <a:pt x="10" y="24"/>
                      <a:pt x="12" y="23"/>
                      <a:pt x="13" y="23"/>
                    </a:cubicBezTo>
                    <a:cubicBezTo>
                      <a:pt x="10" y="26"/>
                      <a:pt x="6" y="27"/>
                      <a:pt x="1" y="29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1" name="Freeform 112">
                <a:extLst>
                  <a:ext uri="{FF2B5EF4-FFF2-40B4-BE49-F238E27FC236}">
                    <a16:creationId xmlns:a16="http://schemas.microsoft.com/office/drawing/2014/main" id="{595C4F11-7B99-C10C-D21B-AD64474F5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1647"/>
                <a:ext cx="82" cy="17"/>
              </a:xfrm>
              <a:custGeom>
                <a:avLst/>
                <a:gdLst>
                  <a:gd name="T0" fmla="*/ 4 w 52"/>
                  <a:gd name="T1" fmla="*/ 11 h 11"/>
                  <a:gd name="T2" fmla="*/ 0 w 52"/>
                  <a:gd name="T3" fmla="*/ 9 h 11"/>
                  <a:gd name="T4" fmla="*/ 3 w 52"/>
                  <a:gd name="T5" fmla="*/ 8 h 11"/>
                  <a:gd name="T6" fmla="*/ 15 w 52"/>
                  <a:gd name="T7" fmla="*/ 4 h 11"/>
                  <a:gd name="T8" fmla="*/ 43 w 52"/>
                  <a:gd name="T9" fmla="*/ 3 h 11"/>
                  <a:gd name="T10" fmla="*/ 52 w 52"/>
                  <a:gd name="T11" fmla="*/ 8 h 11"/>
                  <a:gd name="T12" fmla="*/ 46 w 52"/>
                  <a:gd name="T13" fmla="*/ 7 h 11"/>
                  <a:gd name="T14" fmla="*/ 35 w 52"/>
                  <a:gd name="T15" fmla="*/ 3 h 11"/>
                  <a:gd name="T16" fmla="*/ 7 w 52"/>
                  <a:gd name="T17" fmla="*/ 8 h 11"/>
                  <a:gd name="T18" fmla="*/ 4 w 52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11">
                    <a:moveTo>
                      <a:pt x="4" y="11"/>
                    </a:moveTo>
                    <a:cubicBezTo>
                      <a:pt x="3" y="10"/>
                      <a:pt x="1" y="10"/>
                      <a:pt x="0" y="9"/>
                    </a:cubicBezTo>
                    <a:cubicBezTo>
                      <a:pt x="1" y="9"/>
                      <a:pt x="2" y="8"/>
                      <a:pt x="3" y="8"/>
                    </a:cubicBezTo>
                    <a:cubicBezTo>
                      <a:pt x="7" y="8"/>
                      <a:pt x="11" y="6"/>
                      <a:pt x="15" y="4"/>
                    </a:cubicBezTo>
                    <a:cubicBezTo>
                      <a:pt x="24" y="0"/>
                      <a:pt x="33" y="1"/>
                      <a:pt x="43" y="3"/>
                    </a:cubicBezTo>
                    <a:cubicBezTo>
                      <a:pt x="46" y="3"/>
                      <a:pt x="48" y="7"/>
                      <a:pt x="52" y="8"/>
                    </a:cubicBezTo>
                    <a:cubicBezTo>
                      <a:pt x="49" y="10"/>
                      <a:pt x="48" y="8"/>
                      <a:pt x="46" y="7"/>
                    </a:cubicBezTo>
                    <a:cubicBezTo>
                      <a:pt x="43" y="4"/>
                      <a:pt x="39" y="4"/>
                      <a:pt x="35" y="3"/>
                    </a:cubicBezTo>
                    <a:cubicBezTo>
                      <a:pt x="25" y="2"/>
                      <a:pt x="16" y="5"/>
                      <a:pt x="7" y="8"/>
                    </a:cubicBezTo>
                    <a:cubicBezTo>
                      <a:pt x="5" y="9"/>
                      <a:pt x="5" y="10"/>
                      <a:pt x="4" y="11"/>
                    </a:cubicBezTo>
                    <a:close/>
                  </a:path>
                </a:pathLst>
              </a:custGeom>
              <a:solidFill>
                <a:srgbClr val="D9B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2" name="Freeform 113">
                <a:extLst>
                  <a:ext uri="{FF2B5EF4-FFF2-40B4-BE49-F238E27FC236}">
                    <a16:creationId xmlns:a16="http://schemas.microsoft.com/office/drawing/2014/main" id="{5D2B5B88-0288-9E26-728C-6F963BE3F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1550"/>
                <a:ext cx="32" cy="36"/>
              </a:xfrm>
              <a:custGeom>
                <a:avLst/>
                <a:gdLst>
                  <a:gd name="T0" fmla="*/ 2 w 21"/>
                  <a:gd name="T1" fmla="*/ 0 h 23"/>
                  <a:gd name="T2" fmla="*/ 11 w 21"/>
                  <a:gd name="T3" fmla="*/ 9 h 23"/>
                  <a:gd name="T4" fmla="*/ 21 w 21"/>
                  <a:gd name="T5" fmla="*/ 20 h 23"/>
                  <a:gd name="T6" fmla="*/ 18 w 21"/>
                  <a:gd name="T7" fmla="*/ 20 h 23"/>
                  <a:gd name="T8" fmla="*/ 21 w 21"/>
                  <a:gd name="T9" fmla="*/ 23 h 23"/>
                  <a:gd name="T10" fmla="*/ 12 w 21"/>
                  <a:gd name="T11" fmla="*/ 22 h 23"/>
                  <a:gd name="T12" fmla="*/ 14 w 21"/>
                  <a:gd name="T13" fmla="*/ 15 h 23"/>
                  <a:gd name="T14" fmla="*/ 6 w 21"/>
                  <a:gd name="T15" fmla="*/ 8 h 23"/>
                  <a:gd name="T16" fmla="*/ 2 w 21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3">
                    <a:moveTo>
                      <a:pt x="2" y="0"/>
                    </a:moveTo>
                    <a:cubicBezTo>
                      <a:pt x="4" y="4"/>
                      <a:pt x="8" y="6"/>
                      <a:pt x="11" y="9"/>
                    </a:cubicBezTo>
                    <a:cubicBezTo>
                      <a:pt x="15" y="12"/>
                      <a:pt x="18" y="16"/>
                      <a:pt x="21" y="20"/>
                    </a:cubicBezTo>
                    <a:cubicBezTo>
                      <a:pt x="20" y="21"/>
                      <a:pt x="19" y="19"/>
                      <a:pt x="18" y="20"/>
                    </a:cubicBezTo>
                    <a:cubicBezTo>
                      <a:pt x="18" y="22"/>
                      <a:pt x="20" y="22"/>
                      <a:pt x="21" y="23"/>
                    </a:cubicBezTo>
                    <a:cubicBezTo>
                      <a:pt x="18" y="23"/>
                      <a:pt x="15" y="22"/>
                      <a:pt x="12" y="22"/>
                    </a:cubicBezTo>
                    <a:cubicBezTo>
                      <a:pt x="17" y="20"/>
                      <a:pt x="17" y="19"/>
                      <a:pt x="14" y="15"/>
                    </a:cubicBezTo>
                    <a:cubicBezTo>
                      <a:pt x="11" y="12"/>
                      <a:pt x="8" y="10"/>
                      <a:pt x="6" y="8"/>
                    </a:cubicBezTo>
                    <a:cubicBezTo>
                      <a:pt x="4" y="6"/>
                      <a:pt x="0" y="4"/>
                      <a:pt x="2" y="0"/>
                    </a:cubicBezTo>
                    <a:close/>
                  </a:path>
                </a:pathLst>
              </a:custGeom>
              <a:solidFill>
                <a:srgbClr val="D0AB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3" name="Freeform 114">
                <a:extLst>
                  <a:ext uri="{FF2B5EF4-FFF2-40B4-BE49-F238E27FC236}">
                    <a16:creationId xmlns:a16="http://schemas.microsoft.com/office/drawing/2014/main" id="{94AF2EBF-BBF5-5DBA-69E9-92E8A8709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" y="1711"/>
                <a:ext cx="44" cy="50"/>
              </a:xfrm>
              <a:custGeom>
                <a:avLst/>
                <a:gdLst>
                  <a:gd name="T0" fmla="*/ 0 w 28"/>
                  <a:gd name="T1" fmla="*/ 24 h 32"/>
                  <a:gd name="T2" fmla="*/ 1 w 28"/>
                  <a:gd name="T3" fmla="*/ 24 h 32"/>
                  <a:gd name="T4" fmla="*/ 3 w 28"/>
                  <a:gd name="T5" fmla="*/ 27 h 32"/>
                  <a:gd name="T6" fmla="*/ 7 w 28"/>
                  <a:gd name="T7" fmla="*/ 27 h 32"/>
                  <a:gd name="T8" fmla="*/ 15 w 28"/>
                  <a:gd name="T9" fmla="*/ 20 h 32"/>
                  <a:gd name="T10" fmla="*/ 23 w 28"/>
                  <a:gd name="T11" fmla="*/ 5 h 32"/>
                  <a:gd name="T12" fmla="*/ 28 w 28"/>
                  <a:gd name="T13" fmla="*/ 2 h 32"/>
                  <a:gd name="T14" fmla="*/ 24 w 28"/>
                  <a:gd name="T15" fmla="*/ 6 h 32"/>
                  <a:gd name="T16" fmla="*/ 17 w 28"/>
                  <a:gd name="T17" fmla="*/ 20 h 32"/>
                  <a:gd name="T18" fmla="*/ 8 w 28"/>
                  <a:gd name="T19" fmla="*/ 29 h 32"/>
                  <a:gd name="T20" fmla="*/ 3 w 28"/>
                  <a:gd name="T21" fmla="*/ 30 h 32"/>
                  <a:gd name="T22" fmla="*/ 0 w 28"/>
                  <a:gd name="T2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32">
                    <a:moveTo>
                      <a:pt x="0" y="24"/>
                    </a:moveTo>
                    <a:cubicBezTo>
                      <a:pt x="0" y="24"/>
                      <a:pt x="1" y="24"/>
                      <a:pt x="1" y="24"/>
                    </a:cubicBezTo>
                    <a:cubicBezTo>
                      <a:pt x="2" y="25"/>
                      <a:pt x="2" y="26"/>
                      <a:pt x="3" y="27"/>
                    </a:cubicBezTo>
                    <a:cubicBezTo>
                      <a:pt x="4" y="29"/>
                      <a:pt x="6" y="30"/>
                      <a:pt x="7" y="27"/>
                    </a:cubicBezTo>
                    <a:cubicBezTo>
                      <a:pt x="9" y="24"/>
                      <a:pt x="12" y="22"/>
                      <a:pt x="15" y="20"/>
                    </a:cubicBezTo>
                    <a:cubicBezTo>
                      <a:pt x="20" y="16"/>
                      <a:pt x="22" y="11"/>
                      <a:pt x="23" y="5"/>
                    </a:cubicBezTo>
                    <a:cubicBezTo>
                      <a:pt x="23" y="2"/>
                      <a:pt x="24" y="0"/>
                      <a:pt x="28" y="2"/>
                    </a:cubicBezTo>
                    <a:cubicBezTo>
                      <a:pt x="25" y="2"/>
                      <a:pt x="24" y="3"/>
                      <a:pt x="24" y="6"/>
                    </a:cubicBezTo>
                    <a:cubicBezTo>
                      <a:pt x="25" y="12"/>
                      <a:pt x="22" y="17"/>
                      <a:pt x="17" y="20"/>
                    </a:cubicBezTo>
                    <a:cubicBezTo>
                      <a:pt x="13" y="23"/>
                      <a:pt x="10" y="25"/>
                      <a:pt x="8" y="29"/>
                    </a:cubicBezTo>
                    <a:cubicBezTo>
                      <a:pt x="7" y="32"/>
                      <a:pt x="5" y="32"/>
                      <a:pt x="3" y="30"/>
                    </a:cubicBezTo>
                    <a:cubicBezTo>
                      <a:pt x="1" y="29"/>
                      <a:pt x="1" y="27"/>
                      <a:pt x="0" y="24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4" name="Freeform 115">
                <a:extLst>
                  <a:ext uri="{FF2B5EF4-FFF2-40B4-BE49-F238E27FC236}">
                    <a16:creationId xmlns:a16="http://schemas.microsoft.com/office/drawing/2014/main" id="{5C1C05C2-C3EA-042F-E45B-69846D2A2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1714"/>
                <a:ext cx="32" cy="45"/>
              </a:xfrm>
              <a:custGeom>
                <a:avLst/>
                <a:gdLst>
                  <a:gd name="T0" fmla="*/ 19 w 20"/>
                  <a:gd name="T1" fmla="*/ 21 h 29"/>
                  <a:gd name="T2" fmla="*/ 19 w 20"/>
                  <a:gd name="T3" fmla="*/ 22 h 29"/>
                  <a:gd name="T4" fmla="*/ 17 w 20"/>
                  <a:gd name="T5" fmla="*/ 28 h 29"/>
                  <a:gd name="T6" fmla="*/ 11 w 20"/>
                  <a:gd name="T7" fmla="*/ 23 h 29"/>
                  <a:gd name="T8" fmla="*/ 5 w 20"/>
                  <a:gd name="T9" fmla="*/ 16 h 29"/>
                  <a:gd name="T10" fmla="*/ 3 w 20"/>
                  <a:gd name="T11" fmla="*/ 4 h 29"/>
                  <a:gd name="T12" fmla="*/ 4 w 20"/>
                  <a:gd name="T13" fmla="*/ 0 h 29"/>
                  <a:gd name="T14" fmla="*/ 5 w 20"/>
                  <a:gd name="T15" fmla="*/ 4 h 29"/>
                  <a:gd name="T16" fmla="*/ 8 w 20"/>
                  <a:gd name="T17" fmla="*/ 16 h 29"/>
                  <a:gd name="T18" fmla="*/ 12 w 20"/>
                  <a:gd name="T19" fmla="*/ 22 h 29"/>
                  <a:gd name="T20" fmla="*/ 16 w 20"/>
                  <a:gd name="T21" fmla="*/ 25 h 29"/>
                  <a:gd name="T22" fmla="*/ 18 w 20"/>
                  <a:gd name="T23" fmla="*/ 22 h 29"/>
                  <a:gd name="T24" fmla="*/ 19 w 20"/>
                  <a:gd name="T25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9">
                    <a:moveTo>
                      <a:pt x="19" y="21"/>
                    </a:moveTo>
                    <a:cubicBezTo>
                      <a:pt x="19" y="21"/>
                      <a:pt x="19" y="22"/>
                      <a:pt x="19" y="22"/>
                    </a:cubicBezTo>
                    <a:cubicBezTo>
                      <a:pt x="19" y="24"/>
                      <a:pt x="20" y="28"/>
                      <a:pt x="17" y="28"/>
                    </a:cubicBezTo>
                    <a:cubicBezTo>
                      <a:pt x="14" y="29"/>
                      <a:pt x="11" y="26"/>
                      <a:pt x="11" y="23"/>
                    </a:cubicBezTo>
                    <a:cubicBezTo>
                      <a:pt x="10" y="19"/>
                      <a:pt x="7" y="18"/>
                      <a:pt x="5" y="16"/>
                    </a:cubicBezTo>
                    <a:cubicBezTo>
                      <a:pt x="0" y="12"/>
                      <a:pt x="0" y="8"/>
                      <a:pt x="3" y="4"/>
                    </a:cubicBezTo>
                    <a:cubicBezTo>
                      <a:pt x="4" y="3"/>
                      <a:pt x="5" y="2"/>
                      <a:pt x="4" y="0"/>
                    </a:cubicBezTo>
                    <a:cubicBezTo>
                      <a:pt x="6" y="1"/>
                      <a:pt x="6" y="2"/>
                      <a:pt x="5" y="4"/>
                    </a:cubicBezTo>
                    <a:cubicBezTo>
                      <a:pt x="2" y="10"/>
                      <a:pt x="2" y="11"/>
                      <a:pt x="8" y="16"/>
                    </a:cubicBezTo>
                    <a:cubicBezTo>
                      <a:pt x="10" y="17"/>
                      <a:pt x="12" y="19"/>
                      <a:pt x="12" y="22"/>
                    </a:cubicBezTo>
                    <a:cubicBezTo>
                      <a:pt x="13" y="24"/>
                      <a:pt x="14" y="25"/>
                      <a:pt x="16" y="25"/>
                    </a:cubicBezTo>
                    <a:cubicBezTo>
                      <a:pt x="18" y="26"/>
                      <a:pt x="17" y="23"/>
                      <a:pt x="18" y="22"/>
                    </a:cubicBezTo>
                    <a:cubicBezTo>
                      <a:pt x="18" y="22"/>
                      <a:pt x="19" y="21"/>
                      <a:pt x="19" y="21"/>
                    </a:cubicBezTo>
                    <a:close/>
                  </a:path>
                </a:pathLst>
              </a:custGeom>
              <a:solidFill>
                <a:srgbClr val="D9B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5" name="Freeform 116">
                <a:extLst>
                  <a:ext uri="{FF2B5EF4-FFF2-40B4-BE49-F238E27FC236}">
                    <a16:creationId xmlns:a16="http://schemas.microsoft.com/office/drawing/2014/main" id="{94CFEF04-D586-9E02-6EA6-B3BBBF7B4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1858"/>
                <a:ext cx="50" cy="26"/>
              </a:xfrm>
              <a:custGeom>
                <a:avLst/>
                <a:gdLst>
                  <a:gd name="T0" fmla="*/ 5 w 32"/>
                  <a:gd name="T1" fmla="*/ 9 h 17"/>
                  <a:gd name="T2" fmla="*/ 3 w 32"/>
                  <a:gd name="T3" fmla="*/ 2 h 17"/>
                  <a:gd name="T4" fmla="*/ 9 w 32"/>
                  <a:gd name="T5" fmla="*/ 5 h 17"/>
                  <a:gd name="T6" fmla="*/ 26 w 32"/>
                  <a:gd name="T7" fmla="*/ 14 h 17"/>
                  <a:gd name="T8" fmla="*/ 31 w 32"/>
                  <a:gd name="T9" fmla="*/ 11 h 17"/>
                  <a:gd name="T10" fmla="*/ 26 w 32"/>
                  <a:gd name="T11" fmla="*/ 16 h 17"/>
                  <a:gd name="T12" fmla="*/ 9 w 32"/>
                  <a:gd name="T13" fmla="*/ 8 h 17"/>
                  <a:gd name="T14" fmla="*/ 5 w 32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7">
                    <a:moveTo>
                      <a:pt x="5" y="9"/>
                    </a:moveTo>
                    <a:cubicBezTo>
                      <a:pt x="4" y="7"/>
                      <a:pt x="0" y="4"/>
                      <a:pt x="3" y="2"/>
                    </a:cubicBezTo>
                    <a:cubicBezTo>
                      <a:pt x="5" y="0"/>
                      <a:pt x="7" y="3"/>
                      <a:pt x="9" y="5"/>
                    </a:cubicBezTo>
                    <a:cubicBezTo>
                      <a:pt x="14" y="10"/>
                      <a:pt x="20" y="12"/>
                      <a:pt x="26" y="14"/>
                    </a:cubicBezTo>
                    <a:cubicBezTo>
                      <a:pt x="28" y="14"/>
                      <a:pt x="31" y="15"/>
                      <a:pt x="31" y="11"/>
                    </a:cubicBezTo>
                    <a:cubicBezTo>
                      <a:pt x="32" y="14"/>
                      <a:pt x="30" y="17"/>
                      <a:pt x="26" y="16"/>
                    </a:cubicBezTo>
                    <a:cubicBezTo>
                      <a:pt x="20" y="14"/>
                      <a:pt x="14" y="13"/>
                      <a:pt x="9" y="8"/>
                    </a:cubicBezTo>
                    <a:cubicBezTo>
                      <a:pt x="8" y="7"/>
                      <a:pt x="6" y="4"/>
                      <a:pt x="5" y="9"/>
                    </a:cubicBezTo>
                    <a:close/>
                  </a:path>
                </a:pathLst>
              </a:custGeom>
              <a:solidFill>
                <a:srgbClr val="DDC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6" name="Freeform 117">
                <a:extLst>
                  <a:ext uri="{FF2B5EF4-FFF2-40B4-BE49-F238E27FC236}">
                    <a16:creationId xmlns:a16="http://schemas.microsoft.com/office/drawing/2014/main" id="{F862B025-F44B-D5AF-2770-40C541254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1968"/>
                <a:ext cx="33" cy="30"/>
              </a:xfrm>
              <a:custGeom>
                <a:avLst/>
                <a:gdLst>
                  <a:gd name="T0" fmla="*/ 18 w 21"/>
                  <a:gd name="T1" fmla="*/ 3 h 19"/>
                  <a:gd name="T2" fmla="*/ 3 w 21"/>
                  <a:gd name="T3" fmla="*/ 2 h 19"/>
                  <a:gd name="T4" fmla="*/ 18 w 21"/>
                  <a:gd name="T5" fmla="*/ 1 h 19"/>
                  <a:gd name="T6" fmla="*/ 21 w 21"/>
                  <a:gd name="T7" fmla="*/ 4 h 19"/>
                  <a:gd name="T8" fmla="*/ 19 w 21"/>
                  <a:gd name="T9" fmla="*/ 8 h 19"/>
                  <a:gd name="T10" fmla="*/ 9 w 21"/>
                  <a:gd name="T11" fmla="*/ 9 h 19"/>
                  <a:gd name="T12" fmla="*/ 3 w 21"/>
                  <a:gd name="T13" fmla="*/ 14 h 19"/>
                  <a:gd name="T14" fmla="*/ 1 w 21"/>
                  <a:gd name="T15" fmla="*/ 19 h 19"/>
                  <a:gd name="T16" fmla="*/ 1 w 21"/>
                  <a:gd name="T17" fmla="*/ 11 h 19"/>
                  <a:gd name="T18" fmla="*/ 6 w 21"/>
                  <a:gd name="T19" fmla="*/ 6 h 19"/>
                  <a:gd name="T20" fmla="*/ 18 w 21"/>
                  <a:gd name="T21" fmla="*/ 6 h 19"/>
                  <a:gd name="T22" fmla="*/ 18 w 21"/>
                  <a:gd name="T2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9">
                    <a:moveTo>
                      <a:pt x="18" y="3"/>
                    </a:moveTo>
                    <a:cubicBezTo>
                      <a:pt x="13" y="1"/>
                      <a:pt x="8" y="2"/>
                      <a:pt x="3" y="2"/>
                    </a:cubicBezTo>
                    <a:cubicBezTo>
                      <a:pt x="8" y="0"/>
                      <a:pt x="13" y="1"/>
                      <a:pt x="18" y="1"/>
                    </a:cubicBezTo>
                    <a:cubicBezTo>
                      <a:pt x="19" y="1"/>
                      <a:pt x="21" y="2"/>
                      <a:pt x="21" y="4"/>
                    </a:cubicBezTo>
                    <a:cubicBezTo>
                      <a:pt x="21" y="6"/>
                      <a:pt x="20" y="7"/>
                      <a:pt x="19" y="8"/>
                    </a:cubicBezTo>
                    <a:cubicBezTo>
                      <a:pt x="16" y="9"/>
                      <a:pt x="12" y="9"/>
                      <a:pt x="9" y="9"/>
                    </a:cubicBezTo>
                    <a:cubicBezTo>
                      <a:pt x="3" y="9"/>
                      <a:pt x="3" y="8"/>
                      <a:pt x="3" y="14"/>
                    </a:cubicBezTo>
                    <a:cubicBezTo>
                      <a:pt x="3" y="16"/>
                      <a:pt x="3" y="18"/>
                      <a:pt x="1" y="19"/>
                    </a:cubicBezTo>
                    <a:cubicBezTo>
                      <a:pt x="1" y="16"/>
                      <a:pt x="2" y="13"/>
                      <a:pt x="1" y="11"/>
                    </a:cubicBezTo>
                    <a:cubicBezTo>
                      <a:pt x="0" y="6"/>
                      <a:pt x="2" y="6"/>
                      <a:pt x="6" y="6"/>
                    </a:cubicBezTo>
                    <a:cubicBezTo>
                      <a:pt x="10" y="6"/>
                      <a:pt x="14" y="8"/>
                      <a:pt x="18" y="6"/>
                    </a:cubicBezTo>
                    <a:cubicBezTo>
                      <a:pt x="21" y="5"/>
                      <a:pt x="20" y="4"/>
                      <a:pt x="18" y="3"/>
                    </a:cubicBezTo>
                    <a:close/>
                  </a:path>
                </a:pathLst>
              </a:custGeom>
              <a:solidFill>
                <a:srgbClr val="DA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7" name="Freeform 118">
                <a:extLst>
                  <a:ext uri="{FF2B5EF4-FFF2-40B4-BE49-F238E27FC236}">
                    <a16:creationId xmlns:a16="http://schemas.microsoft.com/office/drawing/2014/main" id="{A5A93E07-24DD-C7ED-62BF-8BE1E851E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1508"/>
                <a:ext cx="25" cy="33"/>
              </a:xfrm>
              <a:custGeom>
                <a:avLst/>
                <a:gdLst>
                  <a:gd name="T0" fmla="*/ 16 w 16"/>
                  <a:gd name="T1" fmla="*/ 3 h 21"/>
                  <a:gd name="T2" fmla="*/ 10 w 16"/>
                  <a:gd name="T3" fmla="*/ 16 h 21"/>
                  <a:gd name="T4" fmla="*/ 8 w 16"/>
                  <a:gd name="T5" fmla="*/ 20 h 21"/>
                  <a:gd name="T6" fmla="*/ 4 w 16"/>
                  <a:gd name="T7" fmla="*/ 19 h 21"/>
                  <a:gd name="T8" fmla="*/ 0 w 16"/>
                  <a:gd name="T9" fmla="*/ 14 h 21"/>
                  <a:gd name="T10" fmla="*/ 6 w 16"/>
                  <a:gd name="T11" fmla="*/ 17 h 21"/>
                  <a:gd name="T12" fmla="*/ 8 w 16"/>
                  <a:gd name="T13" fmla="*/ 10 h 21"/>
                  <a:gd name="T14" fmla="*/ 11 w 16"/>
                  <a:gd name="T15" fmla="*/ 2 h 21"/>
                  <a:gd name="T16" fmla="*/ 16 w 16"/>
                  <a:gd name="T1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1">
                    <a:moveTo>
                      <a:pt x="16" y="3"/>
                    </a:moveTo>
                    <a:cubicBezTo>
                      <a:pt x="11" y="6"/>
                      <a:pt x="8" y="9"/>
                      <a:pt x="10" y="16"/>
                    </a:cubicBezTo>
                    <a:cubicBezTo>
                      <a:pt x="11" y="18"/>
                      <a:pt x="10" y="19"/>
                      <a:pt x="8" y="20"/>
                    </a:cubicBezTo>
                    <a:cubicBezTo>
                      <a:pt x="7" y="21"/>
                      <a:pt x="5" y="20"/>
                      <a:pt x="4" y="19"/>
                    </a:cubicBezTo>
                    <a:cubicBezTo>
                      <a:pt x="2" y="18"/>
                      <a:pt x="0" y="16"/>
                      <a:pt x="0" y="14"/>
                    </a:cubicBezTo>
                    <a:cubicBezTo>
                      <a:pt x="2" y="15"/>
                      <a:pt x="3" y="19"/>
                      <a:pt x="6" y="17"/>
                    </a:cubicBezTo>
                    <a:cubicBezTo>
                      <a:pt x="9" y="15"/>
                      <a:pt x="7" y="12"/>
                      <a:pt x="8" y="10"/>
                    </a:cubicBezTo>
                    <a:cubicBezTo>
                      <a:pt x="8" y="7"/>
                      <a:pt x="9" y="4"/>
                      <a:pt x="11" y="2"/>
                    </a:cubicBezTo>
                    <a:cubicBezTo>
                      <a:pt x="13" y="0"/>
                      <a:pt x="15" y="0"/>
                      <a:pt x="16" y="3"/>
                    </a:cubicBezTo>
                    <a:close/>
                  </a:path>
                </a:pathLst>
              </a:custGeom>
              <a:solidFill>
                <a:srgbClr val="D5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8" name="Freeform 119">
                <a:extLst>
                  <a:ext uri="{FF2B5EF4-FFF2-40B4-BE49-F238E27FC236}">
                    <a16:creationId xmlns:a16="http://schemas.microsoft.com/office/drawing/2014/main" id="{682C0FB1-7F43-C0DC-C6C3-953376A47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1929"/>
                <a:ext cx="41" cy="24"/>
              </a:xfrm>
              <a:custGeom>
                <a:avLst/>
                <a:gdLst>
                  <a:gd name="T0" fmla="*/ 26 w 26"/>
                  <a:gd name="T1" fmla="*/ 15 h 15"/>
                  <a:gd name="T2" fmla="*/ 21 w 26"/>
                  <a:gd name="T3" fmla="*/ 11 h 15"/>
                  <a:gd name="T4" fmla="*/ 9 w 26"/>
                  <a:gd name="T5" fmla="*/ 8 h 15"/>
                  <a:gd name="T6" fmla="*/ 4 w 26"/>
                  <a:gd name="T7" fmla="*/ 9 h 15"/>
                  <a:gd name="T8" fmla="*/ 1 w 26"/>
                  <a:gd name="T9" fmla="*/ 7 h 15"/>
                  <a:gd name="T10" fmla="*/ 3 w 26"/>
                  <a:gd name="T11" fmla="*/ 4 h 15"/>
                  <a:gd name="T12" fmla="*/ 8 w 26"/>
                  <a:gd name="T13" fmla="*/ 3 h 15"/>
                  <a:gd name="T14" fmla="*/ 10 w 26"/>
                  <a:gd name="T15" fmla="*/ 0 h 15"/>
                  <a:gd name="T16" fmla="*/ 11 w 26"/>
                  <a:gd name="T17" fmla="*/ 2 h 15"/>
                  <a:gd name="T18" fmla="*/ 15 w 26"/>
                  <a:gd name="T19" fmla="*/ 7 h 15"/>
                  <a:gd name="T20" fmla="*/ 26 w 26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5">
                    <a:moveTo>
                      <a:pt x="26" y="15"/>
                    </a:moveTo>
                    <a:cubicBezTo>
                      <a:pt x="24" y="13"/>
                      <a:pt x="23" y="12"/>
                      <a:pt x="21" y="11"/>
                    </a:cubicBezTo>
                    <a:cubicBezTo>
                      <a:pt x="18" y="8"/>
                      <a:pt x="13" y="6"/>
                      <a:pt x="9" y="8"/>
                    </a:cubicBezTo>
                    <a:cubicBezTo>
                      <a:pt x="7" y="9"/>
                      <a:pt x="6" y="9"/>
                      <a:pt x="4" y="9"/>
                    </a:cubicBezTo>
                    <a:cubicBezTo>
                      <a:pt x="2" y="10"/>
                      <a:pt x="1" y="9"/>
                      <a:pt x="1" y="7"/>
                    </a:cubicBezTo>
                    <a:cubicBezTo>
                      <a:pt x="0" y="6"/>
                      <a:pt x="2" y="5"/>
                      <a:pt x="3" y="4"/>
                    </a:cubicBezTo>
                    <a:cubicBezTo>
                      <a:pt x="5" y="4"/>
                      <a:pt x="7" y="4"/>
                      <a:pt x="8" y="3"/>
                    </a:cubicBezTo>
                    <a:cubicBezTo>
                      <a:pt x="11" y="3"/>
                      <a:pt x="11" y="2"/>
                      <a:pt x="10" y="0"/>
                    </a:cubicBezTo>
                    <a:cubicBezTo>
                      <a:pt x="11" y="0"/>
                      <a:pt x="12" y="1"/>
                      <a:pt x="11" y="2"/>
                    </a:cubicBezTo>
                    <a:cubicBezTo>
                      <a:pt x="9" y="6"/>
                      <a:pt x="13" y="6"/>
                      <a:pt x="15" y="7"/>
                    </a:cubicBezTo>
                    <a:cubicBezTo>
                      <a:pt x="20" y="8"/>
                      <a:pt x="24" y="9"/>
                      <a:pt x="26" y="15"/>
                    </a:cubicBezTo>
                    <a:close/>
                  </a:path>
                </a:pathLst>
              </a:custGeom>
              <a:solidFill>
                <a:srgbClr val="E1C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9" name="Freeform 120">
                <a:extLst>
                  <a:ext uri="{FF2B5EF4-FFF2-40B4-BE49-F238E27FC236}">
                    <a16:creationId xmlns:a16="http://schemas.microsoft.com/office/drawing/2014/main" id="{C7593DCF-3A59-E3B3-7C27-68AF507B4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1645"/>
                <a:ext cx="42" cy="10"/>
              </a:xfrm>
              <a:custGeom>
                <a:avLst/>
                <a:gdLst>
                  <a:gd name="T0" fmla="*/ 0 w 27"/>
                  <a:gd name="T1" fmla="*/ 0 h 6"/>
                  <a:gd name="T2" fmla="*/ 16 w 27"/>
                  <a:gd name="T3" fmla="*/ 2 h 6"/>
                  <a:gd name="T4" fmla="*/ 23 w 27"/>
                  <a:gd name="T5" fmla="*/ 2 h 6"/>
                  <a:gd name="T6" fmla="*/ 26 w 27"/>
                  <a:gd name="T7" fmla="*/ 4 h 6"/>
                  <a:gd name="T8" fmla="*/ 23 w 27"/>
                  <a:gd name="T9" fmla="*/ 6 h 6"/>
                  <a:gd name="T10" fmla="*/ 18 w 27"/>
                  <a:gd name="T11" fmla="*/ 4 h 6"/>
                  <a:gd name="T12" fmla="*/ 3 w 27"/>
                  <a:gd name="T13" fmla="*/ 4 h 6"/>
                  <a:gd name="T14" fmla="*/ 0 w 27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6">
                    <a:moveTo>
                      <a:pt x="0" y="0"/>
                    </a:moveTo>
                    <a:cubicBezTo>
                      <a:pt x="5" y="2"/>
                      <a:pt x="10" y="2"/>
                      <a:pt x="16" y="2"/>
                    </a:cubicBezTo>
                    <a:cubicBezTo>
                      <a:pt x="18" y="2"/>
                      <a:pt x="21" y="2"/>
                      <a:pt x="23" y="2"/>
                    </a:cubicBezTo>
                    <a:cubicBezTo>
                      <a:pt x="25" y="2"/>
                      <a:pt x="26" y="2"/>
                      <a:pt x="26" y="4"/>
                    </a:cubicBezTo>
                    <a:cubicBezTo>
                      <a:pt x="27" y="6"/>
                      <a:pt x="25" y="6"/>
                      <a:pt x="23" y="6"/>
                    </a:cubicBezTo>
                    <a:cubicBezTo>
                      <a:pt x="22" y="4"/>
                      <a:pt x="20" y="4"/>
                      <a:pt x="18" y="4"/>
                    </a:cubicBezTo>
                    <a:cubicBezTo>
                      <a:pt x="13" y="4"/>
                      <a:pt x="8" y="5"/>
                      <a:pt x="3" y="4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C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0" name="Freeform 121">
                <a:extLst>
                  <a:ext uri="{FF2B5EF4-FFF2-40B4-BE49-F238E27FC236}">
                    <a16:creationId xmlns:a16="http://schemas.microsoft.com/office/drawing/2014/main" id="{62A077C3-7784-8B04-3FAD-FAFFA68B3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1526"/>
                <a:ext cx="27" cy="30"/>
              </a:xfrm>
              <a:custGeom>
                <a:avLst/>
                <a:gdLst>
                  <a:gd name="T0" fmla="*/ 16 w 17"/>
                  <a:gd name="T1" fmla="*/ 5 h 19"/>
                  <a:gd name="T2" fmla="*/ 13 w 17"/>
                  <a:gd name="T3" fmla="*/ 8 h 19"/>
                  <a:gd name="T4" fmla="*/ 15 w 17"/>
                  <a:gd name="T5" fmla="*/ 12 h 19"/>
                  <a:gd name="T6" fmla="*/ 14 w 17"/>
                  <a:gd name="T7" fmla="*/ 18 h 19"/>
                  <a:gd name="T8" fmla="*/ 6 w 17"/>
                  <a:gd name="T9" fmla="*/ 16 h 19"/>
                  <a:gd name="T10" fmla="*/ 1 w 17"/>
                  <a:gd name="T11" fmla="*/ 4 h 19"/>
                  <a:gd name="T12" fmla="*/ 1 w 17"/>
                  <a:gd name="T13" fmla="*/ 0 h 19"/>
                  <a:gd name="T14" fmla="*/ 2 w 17"/>
                  <a:gd name="T15" fmla="*/ 4 h 19"/>
                  <a:gd name="T16" fmla="*/ 6 w 17"/>
                  <a:gd name="T17" fmla="*/ 14 h 19"/>
                  <a:gd name="T18" fmla="*/ 12 w 17"/>
                  <a:gd name="T19" fmla="*/ 15 h 19"/>
                  <a:gd name="T20" fmla="*/ 12 w 17"/>
                  <a:gd name="T21" fmla="*/ 11 h 19"/>
                  <a:gd name="T22" fmla="*/ 11 w 17"/>
                  <a:gd name="T23" fmla="*/ 6 h 19"/>
                  <a:gd name="T24" fmla="*/ 13 w 17"/>
                  <a:gd name="T25" fmla="*/ 4 h 19"/>
                  <a:gd name="T26" fmla="*/ 16 w 17"/>
                  <a:gd name="T2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9">
                    <a:moveTo>
                      <a:pt x="16" y="5"/>
                    </a:moveTo>
                    <a:cubicBezTo>
                      <a:pt x="14" y="5"/>
                      <a:pt x="13" y="6"/>
                      <a:pt x="13" y="8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5" y="14"/>
                      <a:pt x="17" y="17"/>
                      <a:pt x="14" y="18"/>
                    </a:cubicBezTo>
                    <a:cubicBezTo>
                      <a:pt x="11" y="19"/>
                      <a:pt x="8" y="19"/>
                      <a:pt x="6" y="16"/>
                    </a:cubicBezTo>
                    <a:cubicBezTo>
                      <a:pt x="4" y="13"/>
                      <a:pt x="0" y="10"/>
                      <a:pt x="1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2" y="1"/>
                      <a:pt x="2" y="3"/>
                      <a:pt x="2" y="4"/>
                    </a:cubicBezTo>
                    <a:cubicBezTo>
                      <a:pt x="1" y="8"/>
                      <a:pt x="4" y="11"/>
                      <a:pt x="6" y="14"/>
                    </a:cubicBezTo>
                    <a:cubicBezTo>
                      <a:pt x="7" y="16"/>
                      <a:pt x="10" y="16"/>
                      <a:pt x="12" y="15"/>
                    </a:cubicBezTo>
                    <a:cubicBezTo>
                      <a:pt x="14" y="14"/>
                      <a:pt x="13" y="12"/>
                      <a:pt x="12" y="11"/>
                    </a:cubicBezTo>
                    <a:cubicBezTo>
                      <a:pt x="12" y="9"/>
                      <a:pt x="11" y="8"/>
                      <a:pt x="11" y="6"/>
                    </a:cubicBezTo>
                    <a:cubicBezTo>
                      <a:pt x="11" y="5"/>
                      <a:pt x="12" y="4"/>
                      <a:pt x="13" y="4"/>
                    </a:cubicBezTo>
                    <a:cubicBezTo>
                      <a:pt x="14" y="3"/>
                      <a:pt x="15" y="4"/>
                      <a:pt x="16" y="5"/>
                    </a:cubicBezTo>
                    <a:close/>
                  </a:path>
                </a:pathLst>
              </a:custGeom>
              <a:solidFill>
                <a:srgbClr val="D6B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1" name="Freeform 122">
                <a:extLst>
                  <a:ext uri="{FF2B5EF4-FFF2-40B4-BE49-F238E27FC236}">
                    <a16:creationId xmlns:a16="http://schemas.microsoft.com/office/drawing/2014/main" id="{117814CC-BDB3-2596-6029-183D82311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675"/>
                <a:ext cx="30" cy="36"/>
              </a:xfrm>
              <a:custGeom>
                <a:avLst/>
                <a:gdLst>
                  <a:gd name="T0" fmla="*/ 0 w 19"/>
                  <a:gd name="T1" fmla="*/ 6 h 23"/>
                  <a:gd name="T2" fmla="*/ 2 w 19"/>
                  <a:gd name="T3" fmla="*/ 4 h 23"/>
                  <a:gd name="T4" fmla="*/ 6 w 19"/>
                  <a:gd name="T5" fmla="*/ 1 h 23"/>
                  <a:gd name="T6" fmla="*/ 12 w 19"/>
                  <a:gd name="T7" fmla="*/ 6 h 23"/>
                  <a:gd name="T8" fmla="*/ 16 w 19"/>
                  <a:gd name="T9" fmla="*/ 13 h 23"/>
                  <a:gd name="T10" fmla="*/ 19 w 19"/>
                  <a:gd name="T11" fmla="*/ 18 h 23"/>
                  <a:gd name="T12" fmla="*/ 14 w 19"/>
                  <a:gd name="T13" fmla="*/ 22 h 23"/>
                  <a:gd name="T14" fmla="*/ 13 w 19"/>
                  <a:gd name="T15" fmla="*/ 13 h 23"/>
                  <a:gd name="T16" fmla="*/ 10 w 19"/>
                  <a:gd name="T17" fmla="*/ 7 h 23"/>
                  <a:gd name="T18" fmla="*/ 7 w 19"/>
                  <a:gd name="T19" fmla="*/ 4 h 23"/>
                  <a:gd name="T20" fmla="*/ 3 w 19"/>
                  <a:gd name="T21" fmla="*/ 5 h 23"/>
                  <a:gd name="T22" fmla="*/ 0 w 19"/>
                  <a:gd name="T23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23">
                    <a:moveTo>
                      <a:pt x="0" y="6"/>
                    </a:moveTo>
                    <a:cubicBezTo>
                      <a:pt x="1" y="6"/>
                      <a:pt x="2" y="6"/>
                      <a:pt x="2" y="4"/>
                    </a:cubicBezTo>
                    <a:cubicBezTo>
                      <a:pt x="3" y="2"/>
                      <a:pt x="3" y="0"/>
                      <a:pt x="6" y="1"/>
                    </a:cubicBezTo>
                    <a:cubicBezTo>
                      <a:pt x="9" y="1"/>
                      <a:pt x="12" y="3"/>
                      <a:pt x="12" y="6"/>
                    </a:cubicBezTo>
                    <a:cubicBezTo>
                      <a:pt x="12" y="9"/>
                      <a:pt x="14" y="11"/>
                      <a:pt x="16" y="13"/>
                    </a:cubicBezTo>
                    <a:cubicBezTo>
                      <a:pt x="18" y="14"/>
                      <a:pt x="19" y="16"/>
                      <a:pt x="19" y="18"/>
                    </a:cubicBezTo>
                    <a:cubicBezTo>
                      <a:pt x="18" y="21"/>
                      <a:pt x="17" y="23"/>
                      <a:pt x="14" y="22"/>
                    </a:cubicBezTo>
                    <a:cubicBezTo>
                      <a:pt x="18" y="18"/>
                      <a:pt x="18" y="17"/>
                      <a:pt x="13" y="13"/>
                    </a:cubicBezTo>
                    <a:cubicBezTo>
                      <a:pt x="12" y="11"/>
                      <a:pt x="10" y="10"/>
                      <a:pt x="10" y="7"/>
                    </a:cubicBezTo>
                    <a:cubicBezTo>
                      <a:pt x="10" y="5"/>
                      <a:pt x="9" y="4"/>
                      <a:pt x="7" y="4"/>
                    </a:cubicBezTo>
                    <a:cubicBezTo>
                      <a:pt x="5" y="3"/>
                      <a:pt x="4" y="4"/>
                      <a:pt x="3" y="5"/>
                    </a:cubicBezTo>
                    <a:cubicBezTo>
                      <a:pt x="2" y="7"/>
                      <a:pt x="1" y="8"/>
                      <a:pt x="0" y="6"/>
                    </a:cubicBezTo>
                    <a:close/>
                  </a:path>
                </a:pathLst>
              </a:custGeom>
              <a:solidFill>
                <a:srgbClr val="D5B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2" name="Freeform 123">
                <a:extLst>
                  <a:ext uri="{FF2B5EF4-FFF2-40B4-BE49-F238E27FC236}">
                    <a16:creationId xmlns:a16="http://schemas.microsoft.com/office/drawing/2014/main" id="{4322A8B6-EFD6-2D83-4A6C-A34687A0A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1469"/>
                <a:ext cx="27" cy="26"/>
              </a:xfrm>
              <a:custGeom>
                <a:avLst/>
                <a:gdLst>
                  <a:gd name="T0" fmla="*/ 11 w 17"/>
                  <a:gd name="T1" fmla="*/ 1 h 17"/>
                  <a:gd name="T2" fmla="*/ 16 w 17"/>
                  <a:gd name="T3" fmla="*/ 2 h 17"/>
                  <a:gd name="T4" fmla="*/ 14 w 17"/>
                  <a:gd name="T5" fmla="*/ 7 h 17"/>
                  <a:gd name="T6" fmla="*/ 1 w 17"/>
                  <a:gd name="T7" fmla="*/ 17 h 17"/>
                  <a:gd name="T8" fmla="*/ 4 w 17"/>
                  <a:gd name="T9" fmla="*/ 1 h 17"/>
                  <a:gd name="T10" fmla="*/ 3 w 17"/>
                  <a:gd name="T11" fmla="*/ 8 h 17"/>
                  <a:gd name="T12" fmla="*/ 4 w 17"/>
                  <a:gd name="T13" fmla="*/ 11 h 17"/>
                  <a:gd name="T14" fmla="*/ 8 w 17"/>
                  <a:gd name="T15" fmla="*/ 10 h 17"/>
                  <a:gd name="T16" fmla="*/ 13 w 17"/>
                  <a:gd name="T17" fmla="*/ 6 h 17"/>
                  <a:gd name="T18" fmla="*/ 11 w 17"/>
                  <a:gd name="T1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11" y="1"/>
                    </a:moveTo>
                    <a:cubicBezTo>
                      <a:pt x="13" y="1"/>
                      <a:pt x="15" y="0"/>
                      <a:pt x="16" y="2"/>
                    </a:cubicBezTo>
                    <a:cubicBezTo>
                      <a:pt x="17" y="4"/>
                      <a:pt x="15" y="5"/>
                      <a:pt x="14" y="7"/>
                    </a:cubicBezTo>
                    <a:cubicBezTo>
                      <a:pt x="11" y="11"/>
                      <a:pt x="7" y="14"/>
                      <a:pt x="1" y="17"/>
                    </a:cubicBezTo>
                    <a:cubicBezTo>
                      <a:pt x="1" y="11"/>
                      <a:pt x="0" y="6"/>
                      <a:pt x="4" y="1"/>
                    </a:cubicBezTo>
                    <a:cubicBezTo>
                      <a:pt x="3" y="3"/>
                      <a:pt x="3" y="5"/>
                      <a:pt x="3" y="8"/>
                    </a:cubicBezTo>
                    <a:cubicBezTo>
                      <a:pt x="3" y="9"/>
                      <a:pt x="3" y="10"/>
                      <a:pt x="4" y="11"/>
                    </a:cubicBezTo>
                    <a:cubicBezTo>
                      <a:pt x="6" y="12"/>
                      <a:pt x="7" y="11"/>
                      <a:pt x="8" y="10"/>
                    </a:cubicBezTo>
                    <a:cubicBezTo>
                      <a:pt x="10" y="9"/>
                      <a:pt x="11" y="7"/>
                      <a:pt x="13" y="6"/>
                    </a:cubicBezTo>
                    <a:cubicBezTo>
                      <a:pt x="14" y="4"/>
                      <a:pt x="14" y="2"/>
                      <a:pt x="11" y="1"/>
                    </a:cubicBezTo>
                    <a:close/>
                  </a:path>
                </a:pathLst>
              </a:custGeom>
              <a:solidFill>
                <a:srgbClr val="D0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3" name="Freeform 124">
                <a:extLst>
                  <a:ext uri="{FF2B5EF4-FFF2-40B4-BE49-F238E27FC236}">
                    <a16:creationId xmlns:a16="http://schemas.microsoft.com/office/drawing/2014/main" id="{12D54B07-1A6C-0E48-FFBE-4B3A86955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1408"/>
                <a:ext cx="28" cy="25"/>
              </a:xfrm>
              <a:custGeom>
                <a:avLst/>
                <a:gdLst>
                  <a:gd name="T0" fmla="*/ 13 w 18"/>
                  <a:gd name="T1" fmla="*/ 2 h 16"/>
                  <a:gd name="T2" fmla="*/ 13 w 18"/>
                  <a:gd name="T3" fmla="*/ 0 h 16"/>
                  <a:gd name="T4" fmla="*/ 18 w 18"/>
                  <a:gd name="T5" fmla="*/ 16 h 16"/>
                  <a:gd name="T6" fmla="*/ 2 w 18"/>
                  <a:gd name="T7" fmla="*/ 7 h 16"/>
                  <a:gd name="T8" fmla="*/ 0 w 18"/>
                  <a:gd name="T9" fmla="*/ 4 h 16"/>
                  <a:gd name="T10" fmla="*/ 4 w 18"/>
                  <a:gd name="T11" fmla="*/ 2 h 16"/>
                  <a:gd name="T12" fmla="*/ 4 w 18"/>
                  <a:gd name="T13" fmla="*/ 6 h 16"/>
                  <a:gd name="T14" fmla="*/ 12 w 18"/>
                  <a:gd name="T15" fmla="*/ 11 h 16"/>
                  <a:gd name="T16" fmla="*/ 15 w 18"/>
                  <a:gd name="T17" fmla="*/ 9 h 16"/>
                  <a:gd name="T18" fmla="*/ 13 w 18"/>
                  <a:gd name="T1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3" y="2"/>
                    </a:moveTo>
                    <a:cubicBezTo>
                      <a:pt x="13" y="1"/>
                      <a:pt x="13" y="1"/>
                      <a:pt x="13" y="0"/>
                    </a:cubicBezTo>
                    <a:cubicBezTo>
                      <a:pt x="17" y="4"/>
                      <a:pt x="16" y="10"/>
                      <a:pt x="18" y="16"/>
                    </a:cubicBezTo>
                    <a:cubicBezTo>
                      <a:pt x="12" y="14"/>
                      <a:pt x="6" y="12"/>
                      <a:pt x="2" y="7"/>
                    </a:cubicBezTo>
                    <a:cubicBezTo>
                      <a:pt x="1" y="6"/>
                      <a:pt x="0" y="6"/>
                      <a:pt x="0" y="4"/>
                    </a:cubicBezTo>
                    <a:cubicBezTo>
                      <a:pt x="1" y="2"/>
                      <a:pt x="3" y="2"/>
                      <a:pt x="4" y="2"/>
                    </a:cubicBezTo>
                    <a:cubicBezTo>
                      <a:pt x="2" y="3"/>
                      <a:pt x="2" y="5"/>
                      <a:pt x="4" y="6"/>
                    </a:cubicBezTo>
                    <a:cubicBezTo>
                      <a:pt x="6" y="8"/>
                      <a:pt x="9" y="10"/>
                      <a:pt x="12" y="11"/>
                    </a:cubicBezTo>
                    <a:cubicBezTo>
                      <a:pt x="14" y="12"/>
                      <a:pt x="15" y="11"/>
                      <a:pt x="15" y="9"/>
                    </a:cubicBezTo>
                    <a:cubicBezTo>
                      <a:pt x="14" y="6"/>
                      <a:pt x="13" y="4"/>
                      <a:pt x="13" y="2"/>
                    </a:cubicBezTo>
                    <a:close/>
                  </a:path>
                </a:pathLst>
              </a:custGeom>
              <a:solidFill>
                <a:srgbClr val="D2B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4" name="Freeform 125">
                <a:extLst>
                  <a:ext uri="{FF2B5EF4-FFF2-40B4-BE49-F238E27FC236}">
                    <a16:creationId xmlns:a16="http://schemas.microsoft.com/office/drawing/2014/main" id="{832CEADA-BE51-3348-F2D9-FD08D504F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1559"/>
                <a:ext cx="44" cy="21"/>
              </a:xfrm>
              <a:custGeom>
                <a:avLst/>
                <a:gdLst>
                  <a:gd name="T0" fmla="*/ 28 w 28"/>
                  <a:gd name="T1" fmla="*/ 4 h 13"/>
                  <a:gd name="T2" fmla="*/ 21 w 28"/>
                  <a:gd name="T3" fmla="*/ 2 h 13"/>
                  <a:gd name="T4" fmla="*/ 6 w 28"/>
                  <a:gd name="T5" fmla="*/ 9 h 13"/>
                  <a:gd name="T6" fmla="*/ 2 w 28"/>
                  <a:gd name="T7" fmla="*/ 11 h 13"/>
                  <a:gd name="T8" fmla="*/ 3 w 28"/>
                  <a:gd name="T9" fmla="*/ 6 h 13"/>
                  <a:gd name="T10" fmla="*/ 7 w 28"/>
                  <a:gd name="T11" fmla="*/ 2 h 13"/>
                  <a:gd name="T12" fmla="*/ 17 w 28"/>
                  <a:gd name="T13" fmla="*/ 1 h 13"/>
                  <a:gd name="T14" fmla="*/ 28 w 28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3">
                    <a:moveTo>
                      <a:pt x="28" y="4"/>
                    </a:moveTo>
                    <a:cubicBezTo>
                      <a:pt x="26" y="4"/>
                      <a:pt x="24" y="3"/>
                      <a:pt x="21" y="2"/>
                    </a:cubicBezTo>
                    <a:cubicBezTo>
                      <a:pt x="15" y="2"/>
                      <a:pt x="10" y="4"/>
                      <a:pt x="6" y="9"/>
                    </a:cubicBezTo>
                    <a:cubicBezTo>
                      <a:pt x="5" y="11"/>
                      <a:pt x="4" y="13"/>
                      <a:pt x="2" y="11"/>
                    </a:cubicBezTo>
                    <a:cubicBezTo>
                      <a:pt x="0" y="9"/>
                      <a:pt x="1" y="7"/>
                      <a:pt x="3" y="6"/>
                    </a:cubicBezTo>
                    <a:cubicBezTo>
                      <a:pt x="5" y="5"/>
                      <a:pt x="6" y="3"/>
                      <a:pt x="7" y="2"/>
                    </a:cubicBezTo>
                    <a:cubicBezTo>
                      <a:pt x="11" y="5"/>
                      <a:pt x="13" y="1"/>
                      <a:pt x="17" y="1"/>
                    </a:cubicBezTo>
                    <a:cubicBezTo>
                      <a:pt x="21" y="2"/>
                      <a:pt x="25" y="0"/>
                      <a:pt x="28" y="4"/>
                    </a:cubicBezTo>
                    <a:close/>
                  </a:path>
                </a:pathLst>
              </a:custGeom>
              <a:solidFill>
                <a:srgbClr val="E1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5" name="Freeform 126">
                <a:extLst>
                  <a:ext uri="{FF2B5EF4-FFF2-40B4-BE49-F238E27FC236}">
                    <a16:creationId xmlns:a16="http://schemas.microsoft.com/office/drawing/2014/main" id="{4E565D2D-5C54-33E3-B3C6-43ACFF12C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" y="1430"/>
                <a:ext cx="25" cy="28"/>
              </a:xfrm>
              <a:custGeom>
                <a:avLst/>
                <a:gdLst>
                  <a:gd name="T0" fmla="*/ 12 w 16"/>
                  <a:gd name="T1" fmla="*/ 2 h 18"/>
                  <a:gd name="T2" fmla="*/ 11 w 16"/>
                  <a:gd name="T3" fmla="*/ 7 h 18"/>
                  <a:gd name="T4" fmla="*/ 13 w 16"/>
                  <a:gd name="T5" fmla="*/ 11 h 18"/>
                  <a:gd name="T6" fmla="*/ 9 w 16"/>
                  <a:gd name="T7" fmla="*/ 18 h 18"/>
                  <a:gd name="T8" fmla="*/ 0 w 16"/>
                  <a:gd name="T9" fmla="*/ 13 h 18"/>
                  <a:gd name="T10" fmla="*/ 8 w 16"/>
                  <a:gd name="T11" fmla="*/ 15 h 18"/>
                  <a:gd name="T12" fmla="*/ 11 w 16"/>
                  <a:gd name="T13" fmla="*/ 10 h 18"/>
                  <a:gd name="T14" fmla="*/ 8 w 16"/>
                  <a:gd name="T15" fmla="*/ 4 h 18"/>
                  <a:gd name="T16" fmla="*/ 12 w 16"/>
                  <a:gd name="T17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8">
                    <a:moveTo>
                      <a:pt x="12" y="2"/>
                    </a:moveTo>
                    <a:cubicBezTo>
                      <a:pt x="9" y="3"/>
                      <a:pt x="10" y="5"/>
                      <a:pt x="11" y="7"/>
                    </a:cubicBezTo>
                    <a:cubicBezTo>
                      <a:pt x="12" y="9"/>
                      <a:pt x="13" y="10"/>
                      <a:pt x="13" y="11"/>
                    </a:cubicBezTo>
                    <a:cubicBezTo>
                      <a:pt x="16" y="16"/>
                      <a:pt x="14" y="18"/>
                      <a:pt x="9" y="18"/>
                    </a:cubicBezTo>
                    <a:cubicBezTo>
                      <a:pt x="5" y="18"/>
                      <a:pt x="1" y="18"/>
                      <a:pt x="0" y="13"/>
                    </a:cubicBezTo>
                    <a:cubicBezTo>
                      <a:pt x="2" y="15"/>
                      <a:pt x="5" y="16"/>
                      <a:pt x="8" y="15"/>
                    </a:cubicBezTo>
                    <a:cubicBezTo>
                      <a:pt x="11" y="15"/>
                      <a:pt x="12" y="13"/>
                      <a:pt x="11" y="10"/>
                    </a:cubicBezTo>
                    <a:cubicBezTo>
                      <a:pt x="10" y="8"/>
                      <a:pt x="8" y="6"/>
                      <a:pt x="8" y="4"/>
                    </a:cubicBezTo>
                    <a:cubicBezTo>
                      <a:pt x="8" y="2"/>
                      <a:pt x="9" y="0"/>
                      <a:pt x="12" y="2"/>
                    </a:cubicBezTo>
                    <a:close/>
                  </a:path>
                </a:pathLst>
              </a:custGeom>
              <a:solidFill>
                <a:srgbClr val="D0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6" name="Freeform 127">
                <a:extLst>
                  <a:ext uri="{FF2B5EF4-FFF2-40B4-BE49-F238E27FC236}">
                    <a16:creationId xmlns:a16="http://schemas.microsoft.com/office/drawing/2014/main" id="{9E4FB6EA-E4F4-C2C2-9004-62041D51E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067"/>
                <a:ext cx="37" cy="19"/>
              </a:xfrm>
              <a:custGeom>
                <a:avLst/>
                <a:gdLst>
                  <a:gd name="T0" fmla="*/ 20 w 24"/>
                  <a:gd name="T1" fmla="*/ 11 h 12"/>
                  <a:gd name="T2" fmla="*/ 21 w 24"/>
                  <a:gd name="T3" fmla="*/ 9 h 12"/>
                  <a:gd name="T4" fmla="*/ 5 w 24"/>
                  <a:gd name="T5" fmla="*/ 5 h 12"/>
                  <a:gd name="T6" fmla="*/ 2 w 24"/>
                  <a:gd name="T7" fmla="*/ 6 h 12"/>
                  <a:gd name="T8" fmla="*/ 3 w 24"/>
                  <a:gd name="T9" fmla="*/ 3 h 12"/>
                  <a:gd name="T10" fmla="*/ 5 w 24"/>
                  <a:gd name="T11" fmla="*/ 0 h 12"/>
                  <a:gd name="T12" fmla="*/ 12 w 24"/>
                  <a:gd name="T13" fmla="*/ 1 h 12"/>
                  <a:gd name="T14" fmla="*/ 21 w 24"/>
                  <a:gd name="T15" fmla="*/ 4 h 12"/>
                  <a:gd name="T16" fmla="*/ 23 w 24"/>
                  <a:gd name="T17" fmla="*/ 7 h 12"/>
                  <a:gd name="T18" fmla="*/ 23 w 24"/>
                  <a:gd name="T19" fmla="*/ 11 h 12"/>
                  <a:gd name="T20" fmla="*/ 20 w 24"/>
                  <a:gd name="T2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2">
                    <a:moveTo>
                      <a:pt x="20" y="11"/>
                    </a:moveTo>
                    <a:cubicBezTo>
                      <a:pt x="21" y="11"/>
                      <a:pt x="22" y="11"/>
                      <a:pt x="21" y="9"/>
                    </a:cubicBezTo>
                    <a:cubicBezTo>
                      <a:pt x="19" y="4"/>
                      <a:pt x="11" y="0"/>
                      <a:pt x="5" y="5"/>
                    </a:cubicBezTo>
                    <a:cubicBezTo>
                      <a:pt x="4" y="6"/>
                      <a:pt x="3" y="8"/>
                      <a:pt x="2" y="6"/>
                    </a:cubicBezTo>
                    <a:cubicBezTo>
                      <a:pt x="0" y="4"/>
                      <a:pt x="3" y="4"/>
                      <a:pt x="3" y="3"/>
                    </a:cubicBezTo>
                    <a:cubicBezTo>
                      <a:pt x="4" y="2"/>
                      <a:pt x="5" y="1"/>
                      <a:pt x="5" y="0"/>
                    </a:cubicBezTo>
                    <a:cubicBezTo>
                      <a:pt x="7" y="1"/>
                      <a:pt x="9" y="1"/>
                      <a:pt x="12" y="1"/>
                    </a:cubicBezTo>
                    <a:cubicBezTo>
                      <a:pt x="15" y="1"/>
                      <a:pt x="18" y="2"/>
                      <a:pt x="21" y="4"/>
                    </a:cubicBezTo>
                    <a:cubicBezTo>
                      <a:pt x="22" y="5"/>
                      <a:pt x="23" y="6"/>
                      <a:pt x="23" y="7"/>
                    </a:cubicBezTo>
                    <a:cubicBezTo>
                      <a:pt x="24" y="9"/>
                      <a:pt x="24" y="10"/>
                      <a:pt x="23" y="11"/>
                    </a:cubicBezTo>
                    <a:cubicBezTo>
                      <a:pt x="22" y="12"/>
                      <a:pt x="21" y="12"/>
                      <a:pt x="20" y="11"/>
                    </a:cubicBezTo>
                    <a:close/>
                  </a:path>
                </a:pathLst>
              </a:custGeom>
              <a:solidFill>
                <a:srgbClr val="DDC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7" name="Freeform 128">
                <a:extLst>
                  <a:ext uri="{FF2B5EF4-FFF2-40B4-BE49-F238E27FC236}">
                    <a16:creationId xmlns:a16="http://schemas.microsoft.com/office/drawing/2014/main" id="{6CFAA186-CA5A-DE67-5CA8-B9023A71B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" y="1717"/>
                <a:ext cx="13" cy="31"/>
              </a:xfrm>
              <a:custGeom>
                <a:avLst/>
                <a:gdLst>
                  <a:gd name="T0" fmla="*/ 0 w 8"/>
                  <a:gd name="T1" fmla="*/ 0 h 20"/>
                  <a:gd name="T2" fmla="*/ 2 w 8"/>
                  <a:gd name="T3" fmla="*/ 1 h 20"/>
                  <a:gd name="T4" fmla="*/ 8 w 8"/>
                  <a:gd name="T5" fmla="*/ 0 h 20"/>
                  <a:gd name="T6" fmla="*/ 7 w 8"/>
                  <a:gd name="T7" fmla="*/ 14 h 20"/>
                  <a:gd name="T8" fmla="*/ 6 w 8"/>
                  <a:gd name="T9" fmla="*/ 18 h 20"/>
                  <a:gd name="T10" fmla="*/ 4 w 8"/>
                  <a:gd name="T11" fmla="*/ 19 h 20"/>
                  <a:gd name="T12" fmla="*/ 3 w 8"/>
                  <a:gd name="T13" fmla="*/ 16 h 20"/>
                  <a:gd name="T14" fmla="*/ 0 w 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5" y="5"/>
                      <a:pt x="6" y="0"/>
                      <a:pt x="8" y="0"/>
                    </a:cubicBezTo>
                    <a:cubicBezTo>
                      <a:pt x="5" y="4"/>
                      <a:pt x="4" y="9"/>
                      <a:pt x="7" y="14"/>
                    </a:cubicBezTo>
                    <a:cubicBezTo>
                      <a:pt x="8" y="16"/>
                      <a:pt x="7" y="17"/>
                      <a:pt x="6" y="18"/>
                    </a:cubicBezTo>
                    <a:cubicBezTo>
                      <a:pt x="6" y="19"/>
                      <a:pt x="5" y="20"/>
                      <a:pt x="4" y="19"/>
                    </a:cubicBezTo>
                    <a:cubicBezTo>
                      <a:pt x="3" y="18"/>
                      <a:pt x="2" y="17"/>
                      <a:pt x="3" y="16"/>
                    </a:cubicBezTo>
                    <a:cubicBezTo>
                      <a:pt x="4" y="10"/>
                      <a:pt x="2" y="5"/>
                      <a:pt x="0" y="0"/>
                    </a:cubicBezTo>
                    <a:close/>
                  </a:path>
                </a:pathLst>
              </a:custGeom>
              <a:solidFill>
                <a:srgbClr val="D2B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8" name="Freeform 129">
                <a:extLst>
                  <a:ext uri="{FF2B5EF4-FFF2-40B4-BE49-F238E27FC236}">
                    <a16:creationId xmlns:a16="http://schemas.microsoft.com/office/drawing/2014/main" id="{992A0196-5BAD-D5E5-BF38-178A84E1C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1611"/>
                <a:ext cx="30" cy="31"/>
              </a:xfrm>
              <a:custGeom>
                <a:avLst/>
                <a:gdLst>
                  <a:gd name="T0" fmla="*/ 17 w 19"/>
                  <a:gd name="T1" fmla="*/ 11 h 20"/>
                  <a:gd name="T2" fmla="*/ 17 w 19"/>
                  <a:gd name="T3" fmla="*/ 19 h 20"/>
                  <a:gd name="T4" fmla="*/ 10 w 19"/>
                  <a:gd name="T5" fmla="*/ 15 h 20"/>
                  <a:gd name="T6" fmla="*/ 5 w 19"/>
                  <a:gd name="T7" fmla="*/ 11 h 20"/>
                  <a:gd name="T8" fmla="*/ 0 w 19"/>
                  <a:gd name="T9" fmla="*/ 0 h 20"/>
                  <a:gd name="T10" fmla="*/ 2 w 19"/>
                  <a:gd name="T11" fmla="*/ 2 h 20"/>
                  <a:gd name="T12" fmla="*/ 12 w 19"/>
                  <a:gd name="T13" fmla="*/ 14 h 20"/>
                  <a:gd name="T14" fmla="*/ 17 w 19"/>
                  <a:gd name="T15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0">
                    <a:moveTo>
                      <a:pt x="17" y="11"/>
                    </a:moveTo>
                    <a:cubicBezTo>
                      <a:pt x="16" y="14"/>
                      <a:pt x="19" y="17"/>
                      <a:pt x="17" y="19"/>
                    </a:cubicBezTo>
                    <a:cubicBezTo>
                      <a:pt x="14" y="20"/>
                      <a:pt x="12" y="16"/>
                      <a:pt x="10" y="15"/>
                    </a:cubicBezTo>
                    <a:cubicBezTo>
                      <a:pt x="8" y="13"/>
                      <a:pt x="6" y="12"/>
                      <a:pt x="5" y="11"/>
                    </a:cubicBezTo>
                    <a:cubicBezTo>
                      <a:pt x="1" y="8"/>
                      <a:pt x="0" y="4"/>
                      <a:pt x="0" y="0"/>
                    </a:cubicBezTo>
                    <a:cubicBezTo>
                      <a:pt x="1" y="0"/>
                      <a:pt x="2" y="1"/>
                      <a:pt x="2" y="2"/>
                    </a:cubicBezTo>
                    <a:cubicBezTo>
                      <a:pt x="3" y="8"/>
                      <a:pt x="8" y="11"/>
                      <a:pt x="12" y="14"/>
                    </a:cubicBezTo>
                    <a:cubicBezTo>
                      <a:pt x="16" y="18"/>
                      <a:pt x="15" y="12"/>
                      <a:pt x="17" y="11"/>
                    </a:cubicBezTo>
                    <a:close/>
                  </a:path>
                </a:pathLst>
              </a:custGeom>
              <a:solidFill>
                <a:srgbClr val="DAB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9" name="Freeform 130">
                <a:extLst>
                  <a:ext uri="{FF2B5EF4-FFF2-40B4-BE49-F238E27FC236}">
                    <a16:creationId xmlns:a16="http://schemas.microsoft.com/office/drawing/2014/main" id="{FE6DC105-B8CC-5951-6DBE-BAB46D224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1758"/>
                <a:ext cx="28" cy="12"/>
              </a:xfrm>
              <a:custGeom>
                <a:avLst/>
                <a:gdLst>
                  <a:gd name="T0" fmla="*/ 4 w 18"/>
                  <a:gd name="T1" fmla="*/ 8 h 8"/>
                  <a:gd name="T2" fmla="*/ 0 w 18"/>
                  <a:gd name="T3" fmla="*/ 6 h 8"/>
                  <a:gd name="T4" fmla="*/ 6 w 18"/>
                  <a:gd name="T5" fmla="*/ 2 h 8"/>
                  <a:gd name="T6" fmla="*/ 17 w 18"/>
                  <a:gd name="T7" fmla="*/ 0 h 8"/>
                  <a:gd name="T8" fmla="*/ 12 w 18"/>
                  <a:gd name="T9" fmla="*/ 5 h 8"/>
                  <a:gd name="T10" fmla="*/ 4 w 1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4" y="8"/>
                    </a:moveTo>
                    <a:cubicBezTo>
                      <a:pt x="3" y="7"/>
                      <a:pt x="0" y="8"/>
                      <a:pt x="0" y="6"/>
                    </a:cubicBezTo>
                    <a:cubicBezTo>
                      <a:pt x="1" y="4"/>
                      <a:pt x="3" y="2"/>
                      <a:pt x="6" y="2"/>
                    </a:cubicBezTo>
                    <a:cubicBezTo>
                      <a:pt x="10" y="2"/>
                      <a:pt x="13" y="1"/>
                      <a:pt x="17" y="0"/>
                    </a:cubicBezTo>
                    <a:cubicBezTo>
                      <a:pt x="18" y="3"/>
                      <a:pt x="15" y="4"/>
                      <a:pt x="12" y="5"/>
                    </a:cubicBezTo>
                    <a:cubicBezTo>
                      <a:pt x="10" y="6"/>
                      <a:pt x="6" y="4"/>
                      <a:pt x="4" y="8"/>
                    </a:cubicBezTo>
                    <a:close/>
                  </a:path>
                </a:pathLst>
              </a:custGeom>
              <a:solidFill>
                <a:srgbClr val="CEA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0" name="Freeform 131">
                <a:extLst>
                  <a:ext uri="{FF2B5EF4-FFF2-40B4-BE49-F238E27FC236}">
                    <a16:creationId xmlns:a16="http://schemas.microsoft.com/office/drawing/2014/main" id="{A4771740-1AB0-0C65-5E6F-CD71F30E3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6" y="1353"/>
                <a:ext cx="25" cy="22"/>
              </a:xfrm>
              <a:custGeom>
                <a:avLst/>
                <a:gdLst>
                  <a:gd name="T0" fmla="*/ 16 w 16"/>
                  <a:gd name="T1" fmla="*/ 4 h 14"/>
                  <a:gd name="T2" fmla="*/ 11 w 16"/>
                  <a:gd name="T3" fmla="*/ 6 h 14"/>
                  <a:gd name="T4" fmla="*/ 7 w 16"/>
                  <a:gd name="T5" fmla="*/ 10 h 14"/>
                  <a:gd name="T6" fmla="*/ 2 w 16"/>
                  <a:gd name="T7" fmla="*/ 12 h 14"/>
                  <a:gd name="T8" fmla="*/ 1 w 16"/>
                  <a:gd name="T9" fmla="*/ 7 h 14"/>
                  <a:gd name="T10" fmla="*/ 6 w 16"/>
                  <a:gd name="T11" fmla="*/ 7 h 14"/>
                  <a:gd name="T12" fmla="*/ 11 w 16"/>
                  <a:gd name="T13" fmla="*/ 2 h 14"/>
                  <a:gd name="T14" fmla="*/ 16 w 16"/>
                  <a:gd name="T1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6" y="4"/>
                    </a:moveTo>
                    <a:cubicBezTo>
                      <a:pt x="13" y="3"/>
                      <a:pt x="12" y="5"/>
                      <a:pt x="11" y="6"/>
                    </a:cubicBezTo>
                    <a:cubicBezTo>
                      <a:pt x="9" y="7"/>
                      <a:pt x="8" y="9"/>
                      <a:pt x="7" y="10"/>
                    </a:cubicBezTo>
                    <a:cubicBezTo>
                      <a:pt x="6" y="12"/>
                      <a:pt x="4" y="14"/>
                      <a:pt x="2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2" y="10"/>
                      <a:pt x="4" y="9"/>
                      <a:pt x="6" y="7"/>
                    </a:cubicBezTo>
                    <a:cubicBezTo>
                      <a:pt x="8" y="5"/>
                      <a:pt x="9" y="3"/>
                      <a:pt x="11" y="2"/>
                    </a:cubicBezTo>
                    <a:cubicBezTo>
                      <a:pt x="14" y="0"/>
                      <a:pt x="15" y="0"/>
                      <a:pt x="16" y="4"/>
                    </a:cubicBezTo>
                    <a:close/>
                  </a:path>
                </a:pathLst>
              </a:custGeom>
              <a:solidFill>
                <a:srgbClr val="CC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1" name="Freeform 132">
                <a:extLst>
                  <a:ext uri="{FF2B5EF4-FFF2-40B4-BE49-F238E27FC236}">
                    <a16:creationId xmlns:a16="http://schemas.microsoft.com/office/drawing/2014/main" id="{FB6413CE-0673-6A0E-7965-A0FCA6977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1644"/>
                <a:ext cx="14" cy="28"/>
              </a:xfrm>
              <a:custGeom>
                <a:avLst/>
                <a:gdLst>
                  <a:gd name="T0" fmla="*/ 5 w 9"/>
                  <a:gd name="T1" fmla="*/ 4 h 18"/>
                  <a:gd name="T2" fmla="*/ 5 w 9"/>
                  <a:gd name="T3" fmla="*/ 8 h 18"/>
                  <a:gd name="T4" fmla="*/ 7 w 9"/>
                  <a:gd name="T5" fmla="*/ 18 h 18"/>
                  <a:gd name="T6" fmla="*/ 2 w 9"/>
                  <a:gd name="T7" fmla="*/ 0 h 18"/>
                  <a:gd name="T8" fmla="*/ 5 w 9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5" y="4"/>
                    </a:moveTo>
                    <a:cubicBezTo>
                      <a:pt x="2" y="6"/>
                      <a:pt x="4" y="7"/>
                      <a:pt x="5" y="8"/>
                    </a:cubicBezTo>
                    <a:cubicBezTo>
                      <a:pt x="8" y="11"/>
                      <a:pt x="9" y="14"/>
                      <a:pt x="7" y="18"/>
                    </a:cubicBezTo>
                    <a:cubicBezTo>
                      <a:pt x="1" y="13"/>
                      <a:pt x="0" y="7"/>
                      <a:pt x="2" y="0"/>
                    </a:cubicBezTo>
                    <a:cubicBezTo>
                      <a:pt x="3" y="2"/>
                      <a:pt x="4" y="3"/>
                      <a:pt x="5" y="4"/>
                    </a:cubicBezTo>
                    <a:close/>
                  </a:path>
                </a:pathLst>
              </a:custGeom>
              <a:solidFill>
                <a:srgbClr val="DCC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2" name="Freeform 133">
                <a:extLst>
                  <a:ext uri="{FF2B5EF4-FFF2-40B4-BE49-F238E27FC236}">
                    <a16:creationId xmlns:a16="http://schemas.microsoft.com/office/drawing/2014/main" id="{D4849760-C70D-4F58-A9CA-1B1479A22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1508"/>
                <a:ext cx="19" cy="34"/>
              </a:xfrm>
              <a:custGeom>
                <a:avLst/>
                <a:gdLst>
                  <a:gd name="T0" fmla="*/ 3 w 12"/>
                  <a:gd name="T1" fmla="*/ 0 h 22"/>
                  <a:gd name="T2" fmla="*/ 6 w 12"/>
                  <a:gd name="T3" fmla="*/ 4 h 22"/>
                  <a:gd name="T4" fmla="*/ 9 w 12"/>
                  <a:gd name="T5" fmla="*/ 9 h 22"/>
                  <a:gd name="T6" fmla="*/ 9 w 12"/>
                  <a:gd name="T7" fmla="*/ 17 h 22"/>
                  <a:gd name="T8" fmla="*/ 12 w 12"/>
                  <a:gd name="T9" fmla="*/ 21 h 22"/>
                  <a:gd name="T10" fmla="*/ 6 w 12"/>
                  <a:gd name="T11" fmla="*/ 17 h 22"/>
                  <a:gd name="T12" fmla="*/ 6 w 12"/>
                  <a:gd name="T13" fmla="*/ 13 h 22"/>
                  <a:gd name="T14" fmla="*/ 3 w 12"/>
                  <a:gd name="T15" fmla="*/ 4 h 22"/>
                  <a:gd name="T16" fmla="*/ 3 w 12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3" y="0"/>
                    </a:moveTo>
                    <a:cubicBezTo>
                      <a:pt x="3" y="2"/>
                      <a:pt x="3" y="4"/>
                      <a:pt x="6" y="4"/>
                    </a:cubicBezTo>
                    <a:cubicBezTo>
                      <a:pt x="9" y="4"/>
                      <a:pt x="10" y="6"/>
                      <a:pt x="9" y="9"/>
                    </a:cubicBezTo>
                    <a:cubicBezTo>
                      <a:pt x="8" y="12"/>
                      <a:pt x="9" y="14"/>
                      <a:pt x="9" y="17"/>
                    </a:cubicBezTo>
                    <a:cubicBezTo>
                      <a:pt x="9" y="19"/>
                      <a:pt x="10" y="21"/>
                      <a:pt x="12" y="21"/>
                    </a:cubicBezTo>
                    <a:cubicBezTo>
                      <a:pt x="9" y="22"/>
                      <a:pt x="7" y="21"/>
                      <a:pt x="6" y="17"/>
                    </a:cubicBezTo>
                    <a:cubicBezTo>
                      <a:pt x="6" y="16"/>
                      <a:pt x="6" y="14"/>
                      <a:pt x="6" y="13"/>
                    </a:cubicBezTo>
                    <a:cubicBezTo>
                      <a:pt x="8" y="9"/>
                      <a:pt x="8" y="6"/>
                      <a:pt x="3" y="4"/>
                    </a:cubicBezTo>
                    <a:cubicBezTo>
                      <a:pt x="1" y="4"/>
                      <a:pt x="0" y="1"/>
                      <a:pt x="3" y="0"/>
                    </a:cubicBezTo>
                    <a:close/>
                  </a:path>
                </a:pathLst>
              </a:custGeom>
              <a:solidFill>
                <a:srgbClr val="D9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3" name="Freeform 134">
                <a:extLst>
                  <a:ext uri="{FF2B5EF4-FFF2-40B4-BE49-F238E27FC236}">
                    <a16:creationId xmlns:a16="http://schemas.microsoft.com/office/drawing/2014/main" id="{F0F203D1-37B2-5B32-FFB9-5A6738424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1453"/>
                <a:ext cx="32" cy="17"/>
              </a:xfrm>
              <a:custGeom>
                <a:avLst/>
                <a:gdLst>
                  <a:gd name="T0" fmla="*/ 17 w 21"/>
                  <a:gd name="T1" fmla="*/ 7 h 11"/>
                  <a:gd name="T2" fmla="*/ 18 w 21"/>
                  <a:gd name="T3" fmla="*/ 3 h 11"/>
                  <a:gd name="T4" fmla="*/ 15 w 21"/>
                  <a:gd name="T5" fmla="*/ 6 h 11"/>
                  <a:gd name="T6" fmla="*/ 8 w 21"/>
                  <a:gd name="T7" fmla="*/ 8 h 11"/>
                  <a:gd name="T8" fmla="*/ 0 w 21"/>
                  <a:gd name="T9" fmla="*/ 9 h 11"/>
                  <a:gd name="T10" fmla="*/ 8 w 21"/>
                  <a:gd name="T11" fmla="*/ 5 h 11"/>
                  <a:gd name="T12" fmla="*/ 14 w 21"/>
                  <a:gd name="T13" fmla="*/ 3 h 11"/>
                  <a:gd name="T14" fmla="*/ 19 w 21"/>
                  <a:gd name="T15" fmla="*/ 2 h 11"/>
                  <a:gd name="T16" fmla="*/ 17 w 21"/>
                  <a:gd name="T1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1">
                    <a:moveTo>
                      <a:pt x="17" y="7"/>
                    </a:moveTo>
                    <a:cubicBezTo>
                      <a:pt x="17" y="5"/>
                      <a:pt x="19" y="5"/>
                      <a:pt x="18" y="3"/>
                    </a:cubicBezTo>
                    <a:cubicBezTo>
                      <a:pt x="16" y="3"/>
                      <a:pt x="16" y="5"/>
                      <a:pt x="15" y="6"/>
                    </a:cubicBezTo>
                    <a:cubicBezTo>
                      <a:pt x="13" y="8"/>
                      <a:pt x="12" y="11"/>
                      <a:pt x="8" y="8"/>
                    </a:cubicBezTo>
                    <a:cubicBezTo>
                      <a:pt x="6" y="6"/>
                      <a:pt x="3" y="8"/>
                      <a:pt x="0" y="9"/>
                    </a:cubicBezTo>
                    <a:cubicBezTo>
                      <a:pt x="1" y="5"/>
                      <a:pt x="5" y="4"/>
                      <a:pt x="8" y="5"/>
                    </a:cubicBezTo>
                    <a:cubicBezTo>
                      <a:pt x="11" y="6"/>
                      <a:pt x="13" y="5"/>
                      <a:pt x="14" y="3"/>
                    </a:cubicBezTo>
                    <a:cubicBezTo>
                      <a:pt x="16" y="2"/>
                      <a:pt x="18" y="0"/>
                      <a:pt x="19" y="2"/>
                    </a:cubicBezTo>
                    <a:cubicBezTo>
                      <a:pt x="21" y="4"/>
                      <a:pt x="19" y="6"/>
                      <a:pt x="17" y="7"/>
                    </a:cubicBezTo>
                    <a:close/>
                  </a:path>
                </a:pathLst>
              </a:custGeom>
              <a:solidFill>
                <a:srgbClr val="D5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4" name="Freeform 135">
                <a:extLst>
                  <a:ext uri="{FF2B5EF4-FFF2-40B4-BE49-F238E27FC236}">
                    <a16:creationId xmlns:a16="http://schemas.microsoft.com/office/drawing/2014/main" id="{E4CD9B8E-4FDE-B160-E989-33FAB8F0F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" y="1689"/>
                <a:ext cx="28" cy="8"/>
              </a:xfrm>
              <a:custGeom>
                <a:avLst/>
                <a:gdLst>
                  <a:gd name="T0" fmla="*/ 1 w 18"/>
                  <a:gd name="T1" fmla="*/ 0 h 5"/>
                  <a:gd name="T2" fmla="*/ 11 w 18"/>
                  <a:gd name="T3" fmla="*/ 0 h 5"/>
                  <a:gd name="T4" fmla="*/ 15 w 18"/>
                  <a:gd name="T5" fmla="*/ 1 h 5"/>
                  <a:gd name="T6" fmla="*/ 18 w 18"/>
                  <a:gd name="T7" fmla="*/ 3 h 5"/>
                  <a:gd name="T8" fmla="*/ 15 w 18"/>
                  <a:gd name="T9" fmla="*/ 5 h 5"/>
                  <a:gd name="T10" fmla="*/ 6 w 18"/>
                  <a:gd name="T11" fmla="*/ 4 h 5"/>
                  <a:gd name="T12" fmla="*/ 1 w 1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" y="0"/>
                    </a:moveTo>
                    <a:cubicBezTo>
                      <a:pt x="4" y="1"/>
                      <a:pt x="8" y="0"/>
                      <a:pt x="11" y="0"/>
                    </a:cubicBezTo>
                    <a:cubicBezTo>
                      <a:pt x="13" y="1"/>
                      <a:pt x="14" y="0"/>
                      <a:pt x="15" y="1"/>
                    </a:cubicBezTo>
                    <a:cubicBezTo>
                      <a:pt x="17" y="1"/>
                      <a:pt x="18" y="1"/>
                      <a:pt x="18" y="3"/>
                    </a:cubicBezTo>
                    <a:cubicBezTo>
                      <a:pt x="18" y="5"/>
                      <a:pt x="16" y="5"/>
                      <a:pt x="15" y="5"/>
                    </a:cubicBezTo>
                    <a:cubicBezTo>
                      <a:pt x="12" y="3"/>
                      <a:pt x="9" y="4"/>
                      <a:pt x="6" y="4"/>
                    </a:cubicBezTo>
                    <a:cubicBezTo>
                      <a:pt x="4" y="3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CAA4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5" name="Freeform 136">
                <a:extLst>
                  <a:ext uri="{FF2B5EF4-FFF2-40B4-BE49-F238E27FC236}">
                    <a16:creationId xmlns:a16="http://schemas.microsoft.com/office/drawing/2014/main" id="{B2A00B75-D09E-9BDE-7CC6-022B24E4D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400"/>
                <a:ext cx="33" cy="14"/>
              </a:xfrm>
              <a:custGeom>
                <a:avLst/>
                <a:gdLst>
                  <a:gd name="T0" fmla="*/ 21 w 21"/>
                  <a:gd name="T1" fmla="*/ 5 h 9"/>
                  <a:gd name="T2" fmla="*/ 12 w 21"/>
                  <a:gd name="T3" fmla="*/ 7 h 9"/>
                  <a:gd name="T4" fmla="*/ 6 w 21"/>
                  <a:gd name="T5" fmla="*/ 4 h 9"/>
                  <a:gd name="T6" fmla="*/ 3 w 21"/>
                  <a:gd name="T7" fmla="*/ 3 h 9"/>
                  <a:gd name="T8" fmla="*/ 3 w 21"/>
                  <a:gd name="T9" fmla="*/ 5 h 9"/>
                  <a:gd name="T10" fmla="*/ 1 w 21"/>
                  <a:gd name="T11" fmla="*/ 2 h 9"/>
                  <a:gd name="T12" fmla="*/ 5 w 21"/>
                  <a:gd name="T13" fmla="*/ 1 h 9"/>
                  <a:gd name="T14" fmla="*/ 15 w 21"/>
                  <a:gd name="T15" fmla="*/ 2 h 9"/>
                  <a:gd name="T16" fmla="*/ 21 w 21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">
                    <a:moveTo>
                      <a:pt x="21" y="5"/>
                    </a:moveTo>
                    <a:cubicBezTo>
                      <a:pt x="18" y="4"/>
                      <a:pt x="15" y="4"/>
                      <a:pt x="12" y="7"/>
                    </a:cubicBezTo>
                    <a:cubicBezTo>
                      <a:pt x="10" y="9"/>
                      <a:pt x="8" y="6"/>
                      <a:pt x="6" y="4"/>
                    </a:cubicBezTo>
                    <a:cubicBezTo>
                      <a:pt x="5" y="3"/>
                      <a:pt x="4" y="2"/>
                      <a:pt x="3" y="3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8" y="4"/>
                      <a:pt x="11" y="4"/>
                      <a:pt x="15" y="2"/>
                    </a:cubicBezTo>
                    <a:cubicBezTo>
                      <a:pt x="18" y="1"/>
                      <a:pt x="20" y="1"/>
                      <a:pt x="21" y="5"/>
                    </a:cubicBezTo>
                    <a:close/>
                  </a:path>
                </a:pathLst>
              </a:custGeom>
              <a:solidFill>
                <a:srgbClr val="D8BA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6" name="Freeform 137">
                <a:extLst>
                  <a:ext uri="{FF2B5EF4-FFF2-40B4-BE49-F238E27FC236}">
                    <a16:creationId xmlns:a16="http://schemas.microsoft.com/office/drawing/2014/main" id="{A22A2D36-5E41-2DF6-27E0-7320CAD8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1327"/>
                <a:ext cx="17" cy="37"/>
              </a:xfrm>
              <a:custGeom>
                <a:avLst/>
                <a:gdLst>
                  <a:gd name="T0" fmla="*/ 11 w 11"/>
                  <a:gd name="T1" fmla="*/ 24 h 24"/>
                  <a:gd name="T2" fmla="*/ 2 w 11"/>
                  <a:gd name="T3" fmla="*/ 11 h 24"/>
                  <a:gd name="T4" fmla="*/ 2 w 11"/>
                  <a:gd name="T5" fmla="*/ 0 h 24"/>
                  <a:gd name="T6" fmla="*/ 8 w 11"/>
                  <a:gd name="T7" fmla="*/ 15 h 24"/>
                  <a:gd name="T8" fmla="*/ 11 w 11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4">
                    <a:moveTo>
                      <a:pt x="11" y="24"/>
                    </a:moveTo>
                    <a:cubicBezTo>
                      <a:pt x="8" y="19"/>
                      <a:pt x="5" y="15"/>
                      <a:pt x="2" y="11"/>
                    </a:cubicBezTo>
                    <a:cubicBezTo>
                      <a:pt x="0" y="8"/>
                      <a:pt x="0" y="4"/>
                      <a:pt x="2" y="0"/>
                    </a:cubicBezTo>
                    <a:cubicBezTo>
                      <a:pt x="1" y="6"/>
                      <a:pt x="4" y="11"/>
                      <a:pt x="8" y="15"/>
                    </a:cubicBezTo>
                    <a:cubicBezTo>
                      <a:pt x="10" y="18"/>
                      <a:pt x="11" y="20"/>
                      <a:pt x="11" y="24"/>
                    </a:cubicBezTo>
                    <a:close/>
                  </a:path>
                </a:pathLst>
              </a:custGeom>
              <a:solidFill>
                <a:srgbClr val="CC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7" name="Freeform 138">
                <a:extLst>
                  <a:ext uri="{FF2B5EF4-FFF2-40B4-BE49-F238E27FC236}">
                    <a16:creationId xmlns:a16="http://schemas.microsoft.com/office/drawing/2014/main" id="{89F7FDDE-439C-8873-EC17-1CC052B6D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1450"/>
                <a:ext cx="13" cy="25"/>
              </a:xfrm>
              <a:custGeom>
                <a:avLst/>
                <a:gdLst>
                  <a:gd name="T0" fmla="*/ 6 w 8"/>
                  <a:gd name="T1" fmla="*/ 4 h 16"/>
                  <a:gd name="T2" fmla="*/ 7 w 8"/>
                  <a:gd name="T3" fmla="*/ 11 h 16"/>
                  <a:gd name="T4" fmla="*/ 6 w 8"/>
                  <a:gd name="T5" fmla="*/ 16 h 16"/>
                  <a:gd name="T6" fmla="*/ 3 w 8"/>
                  <a:gd name="T7" fmla="*/ 5 h 16"/>
                  <a:gd name="T8" fmla="*/ 0 w 8"/>
                  <a:gd name="T9" fmla="*/ 3 h 16"/>
                  <a:gd name="T10" fmla="*/ 6 w 8"/>
                  <a:gd name="T11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6" y="4"/>
                    </a:moveTo>
                    <a:cubicBezTo>
                      <a:pt x="6" y="6"/>
                      <a:pt x="7" y="9"/>
                      <a:pt x="7" y="11"/>
                    </a:cubicBezTo>
                    <a:cubicBezTo>
                      <a:pt x="8" y="13"/>
                      <a:pt x="8" y="15"/>
                      <a:pt x="6" y="16"/>
                    </a:cubicBezTo>
                    <a:cubicBezTo>
                      <a:pt x="6" y="12"/>
                      <a:pt x="5" y="9"/>
                      <a:pt x="3" y="5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3" y="0"/>
                      <a:pt x="4" y="0"/>
                      <a:pt x="6" y="4"/>
                    </a:cubicBezTo>
                    <a:close/>
                  </a:path>
                </a:pathLst>
              </a:custGeom>
              <a:solidFill>
                <a:srgbClr val="D2B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8" name="Freeform 139">
                <a:extLst>
                  <a:ext uri="{FF2B5EF4-FFF2-40B4-BE49-F238E27FC236}">
                    <a16:creationId xmlns:a16="http://schemas.microsoft.com/office/drawing/2014/main" id="{C22AB38C-36DF-35A4-3376-A1DBE5729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036"/>
                <a:ext cx="23" cy="9"/>
              </a:xfrm>
              <a:custGeom>
                <a:avLst/>
                <a:gdLst>
                  <a:gd name="T0" fmla="*/ 15 w 15"/>
                  <a:gd name="T1" fmla="*/ 5 h 6"/>
                  <a:gd name="T2" fmla="*/ 3 w 15"/>
                  <a:gd name="T3" fmla="*/ 5 h 6"/>
                  <a:gd name="T4" fmla="*/ 0 w 15"/>
                  <a:gd name="T5" fmla="*/ 1 h 6"/>
                  <a:gd name="T6" fmla="*/ 2 w 15"/>
                  <a:gd name="T7" fmla="*/ 0 h 6"/>
                  <a:gd name="T8" fmla="*/ 10 w 15"/>
                  <a:gd name="T9" fmla="*/ 4 h 6"/>
                  <a:gd name="T10" fmla="*/ 15 w 1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6">
                    <a:moveTo>
                      <a:pt x="15" y="5"/>
                    </a:moveTo>
                    <a:cubicBezTo>
                      <a:pt x="11" y="5"/>
                      <a:pt x="7" y="6"/>
                      <a:pt x="3" y="5"/>
                    </a:cubicBezTo>
                    <a:cubicBezTo>
                      <a:pt x="1" y="4"/>
                      <a:pt x="1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3"/>
                      <a:pt x="7" y="3"/>
                      <a:pt x="10" y="4"/>
                    </a:cubicBezTo>
                    <a:cubicBezTo>
                      <a:pt x="12" y="4"/>
                      <a:pt x="13" y="4"/>
                      <a:pt x="15" y="5"/>
                    </a:cubicBezTo>
                    <a:close/>
                  </a:path>
                </a:pathLst>
              </a:custGeom>
              <a:solidFill>
                <a:srgbClr val="DAB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9" name="Freeform 140">
                <a:extLst>
                  <a:ext uri="{FF2B5EF4-FFF2-40B4-BE49-F238E27FC236}">
                    <a16:creationId xmlns:a16="http://schemas.microsoft.com/office/drawing/2014/main" id="{D1DE5576-1045-3F23-17B5-C2FF9D8A7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778"/>
                <a:ext cx="26" cy="25"/>
              </a:xfrm>
              <a:custGeom>
                <a:avLst/>
                <a:gdLst>
                  <a:gd name="T0" fmla="*/ 17 w 17"/>
                  <a:gd name="T1" fmla="*/ 0 h 16"/>
                  <a:gd name="T2" fmla="*/ 17 w 17"/>
                  <a:gd name="T3" fmla="*/ 1 h 16"/>
                  <a:gd name="T4" fmla="*/ 14 w 17"/>
                  <a:gd name="T5" fmla="*/ 5 h 16"/>
                  <a:gd name="T6" fmla="*/ 0 w 17"/>
                  <a:gd name="T7" fmla="*/ 16 h 16"/>
                  <a:gd name="T8" fmla="*/ 9 w 17"/>
                  <a:gd name="T9" fmla="*/ 6 h 16"/>
                  <a:gd name="T10" fmla="*/ 17 w 1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17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6" y="3"/>
                      <a:pt x="15" y="4"/>
                      <a:pt x="14" y="5"/>
                    </a:cubicBezTo>
                    <a:cubicBezTo>
                      <a:pt x="8" y="7"/>
                      <a:pt x="4" y="11"/>
                      <a:pt x="0" y="16"/>
                    </a:cubicBezTo>
                    <a:cubicBezTo>
                      <a:pt x="1" y="11"/>
                      <a:pt x="5" y="8"/>
                      <a:pt x="9" y="6"/>
                    </a:cubicBezTo>
                    <a:cubicBezTo>
                      <a:pt x="12" y="4"/>
                      <a:pt x="15" y="3"/>
                      <a:pt x="17" y="0"/>
                    </a:cubicBezTo>
                    <a:close/>
                  </a:path>
                </a:pathLst>
              </a:custGeom>
              <a:solidFill>
                <a:srgbClr val="E0A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0" name="Freeform 141">
                <a:extLst>
                  <a:ext uri="{FF2B5EF4-FFF2-40B4-BE49-F238E27FC236}">
                    <a16:creationId xmlns:a16="http://schemas.microsoft.com/office/drawing/2014/main" id="{05E41526-6B6F-B741-B53B-50A9A1FB7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1502"/>
                <a:ext cx="19" cy="15"/>
              </a:xfrm>
              <a:custGeom>
                <a:avLst/>
                <a:gdLst>
                  <a:gd name="T0" fmla="*/ 10 w 12"/>
                  <a:gd name="T1" fmla="*/ 0 h 10"/>
                  <a:gd name="T2" fmla="*/ 11 w 12"/>
                  <a:gd name="T3" fmla="*/ 0 h 10"/>
                  <a:gd name="T4" fmla="*/ 12 w 12"/>
                  <a:gd name="T5" fmla="*/ 4 h 10"/>
                  <a:gd name="T6" fmla="*/ 10 w 12"/>
                  <a:gd name="T7" fmla="*/ 9 h 10"/>
                  <a:gd name="T8" fmla="*/ 6 w 12"/>
                  <a:gd name="T9" fmla="*/ 8 h 10"/>
                  <a:gd name="T10" fmla="*/ 0 w 12"/>
                  <a:gd name="T11" fmla="*/ 4 h 10"/>
                  <a:gd name="T12" fmla="*/ 6 w 12"/>
                  <a:gd name="T13" fmla="*/ 6 h 10"/>
                  <a:gd name="T14" fmla="*/ 9 w 12"/>
                  <a:gd name="T15" fmla="*/ 4 h 10"/>
                  <a:gd name="T16" fmla="*/ 10 w 12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2" y="3"/>
                      <a:pt x="12" y="4"/>
                    </a:cubicBezTo>
                    <a:cubicBezTo>
                      <a:pt x="12" y="6"/>
                      <a:pt x="11" y="8"/>
                      <a:pt x="10" y="9"/>
                    </a:cubicBezTo>
                    <a:cubicBezTo>
                      <a:pt x="8" y="10"/>
                      <a:pt x="7" y="8"/>
                      <a:pt x="6" y="8"/>
                    </a:cubicBezTo>
                    <a:cubicBezTo>
                      <a:pt x="4" y="7"/>
                      <a:pt x="2" y="5"/>
                      <a:pt x="0" y="4"/>
                    </a:cubicBezTo>
                    <a:cubicBezTo>
                      <a:pt x="2" y="4"/>
                      <a:pt x="4" y="6"/>
                      <a:pt x="6" y="6"/>
                    </a:cubicBezTo>
                    <a:cubicBezTo>
                      <a:pt x="8" y="7"/>
                      <a:pt x="9" y="5"/>
                      <a:pt x="9" y="4"/>
                    </a:cubicBezTo>
                    <a:cubicBezTo>
                      <a:pt x="10" y="2"/>
                      <a:pt x="9" y="1"/>
                      <a:pt x="10" y="0"/>
                    </a:cubicBezTo>
                    <a:close/>
                  </a:path>
                </a:pathLst>
              </a:custGeom>
              <a:solidFill>
                <a:srgbClr val="D9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1" name="Freeform 142">
                <a:extLst>
                  <a:ext uri="{FF2B5EF4-FFF2-40B4-BE49-F238E27FC236}">
                    <a16:creationId xmlns:a16="http://schemas.microsoft.com/office/drawing/2014/main" id="{69EA6F85-73D7-6F6D-032A-508686B83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" y="1859"/>
                <a:ext cx="22" cy="17"/>
              </a:xfrm>
              <a:custGeom>
                <a:avLst/>
                <a:gdLst>
                  <a:gd name="T0" fmla="*/ 14 w 14"/>
                  <a:gd name="T1" fmla="*/ 11 h 11"/>
                  <a:gd name="T2" fmla="*/ 0 w 14"/>
                  <a:gd name="T3" fmla="*/ 2 h 11"/>
                  <a:gd name="T4" fmla="*/ 3 w 14"/>
                  <a:gd name="T5" fmla="*/ 0 h 11"/>
                  <a:gd name="T6" fmla="*/ 8 w 14"/>
                  <a:gd name="T7" fmla="*/ 7 h 11"/>
                  <a:gd name="T8" fmla="*/ 14 w 1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cubicBezTo>
                      <a:pt x="8" y="10"/>
                      <a:pt x="4" y="6"/>
                      <a:pt x="0" y="2"/>
                    </a:cubicBezTo>
                    <a:cubicBezTo>
                      <a:pt x="1" y="1"/>
                      <a:pt x="3" y="2"/>
                      <a:pt x="3" y="0"/>
                    </a:cubicBezTo>
                    <a:cubicBezTo>
                      <a:pt x="4" y="3"/>
                      <a:pt x="6" y="5"/>
                      <a:pt x="8" y="7"/>
                    </a:cubicBezTo>
                    <a:cubicBezTo>
                      <a:pt x="10" y="8"/>
                      <a:pt x="13" y="9"/>
                      <a:pt x="14" y="11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2" name="Freeform 143">
                <a:extLst>
                  <a:ext uri="{FF2B5EF4-FFF2-40B4-BE49-F238E27FC236}">
                    <a16:creationId xmlns:a16="http://schemas.microsoft.com/office/drawing/2014/main" id="{D71B30CC-932C-E3DC-75B3-C0A019FAF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1655"/>
                <a:ext cx="13" cy="10"/>
              </a:xfrm>
              <a:custGeom>
                <a:avLst/>
                <a:gdLst>
                  <a:gd name="T0" fmla="*/ 8 w 8"/>
                  <a:gd name="T1" fmla="*/ 1 h 7"/>
                  <a:gd name="T2" fmla="*/ 6 w 8"/>
                  <a:gd name="T3" fmla="*/ 3 h 7"/>
                  <a:gd name="T4" fmla="*/ 0 w 8"/>
                  <a:gd name="T5" fmla="*/ 3 h 7"/>
                  <a:gd name="T6" fmla="*/ 8 w 8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8" y="1"/>
                    </a:moveTo>
                    <a:cubicBezTo>
                      <a:pt x="7" y="1"/>
                      <a:pt x="6" y="2"/>
                      <a:pt x="6" y="3"/>
                    </a:cubicBezTo>
                    <a:cubicBezTo>
                      <a:pt x="4" y="7"/>
                      <a:pt x="2" y="5"/>
                      <a:pt x="0" y="3"/>
                    </a:cubicBezTo>
                    <a:cubicBezTo>
                      <a:pt x="3" y="3"/>
                      <a:pt x="5" y="0"/>
                      <a:pt x="8" y="1"/>
                    </a:cubicBezTo>
                    <a:close/>
                  </a:path>
                </a:pathLst>
              </a:custGeom>
              <a:solidFill>
                <a:srgbClr val="D6B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3" name="Freeform 144">
                <a:extLst>
                  <a:ext uri="{FF2B5EF4-FFF2-40B4-BE49-F238E27FC236}">
                    <a16:creationId xmlns:a16="http://schemas.microsoft.com/office/drawing/2014/main" id="{DCA1A56D-8FC5-F3ED-F6A9-0A56B078D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1809"/>
                <a:ext cx="10" cy="16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0 h 10"/>
                  <a:gd name="T4" fmla="*/ 0 w 6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1" y="6"/>
                      <a:pt x="3" y="3"/>
                      <a:pt x="6" y="0"/>
                    </a:cubicBezTo>
                    <a:cubicBezTo>
                      <a:pt x="5" y="4"/>
                      <a:pt x="3" y="7"/>
                      <a:pt x="0" y="10"/>
                    </a:cubicBezTo>
                    <a:close/>
                  </a:path>
                </a:pathLst>
              </a:custGeom>
              <a:solidFill>
                <a:srgbClr val="E0A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4" name="Freeform 145">
                <a:extLst>
                  <a:ext uri="{FF2B5EF4-FFF2-40B4-BE49-F238E27FC236}">
                    <a16:creationId xmlns:a16="http://schemas.microsoft.com/office/drawing/2014/main" id="{5581D47D-CB69-3DFC-E929-356D608D3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1222"/>
                <a:ext cx="1" cy="23"/>
              </a:xfrm>
              <a:custGeom>
                <a:avLst/>
                <a:gdLst>
                  <a:gd name="T0" fmla="*/ 0 w 1"/>
                  <a:gd name="T1" fmla="*/ 0 h 15"/>
                  <a:gd name="T2" fmla="*/ 0 w 1"/>
                  <a:gd name="T3" fmla="*/ 15 h 15"/>
                  <a:gd name="T4" fmla="*/ 0 w 1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5">
                    <a:moveTo>
                      <a:pt x="0" y="0"/>
                    </a:moveTo>
                    <a:cubicBezTo>
                      <a:pt x="1" y="5"/>
                      <a:pt x="1" y="10"/>
                      <a:pt x="0" y="15"/>
                    </a:cubicBezTo>
                    <a:cubicBezTo>
                      <a:pt x="0" y="10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E6A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5" name="Freeform 146">
                <a:extLst>
                  <a:ext uri="{FF2B5EF4-FFF2-40B4-BE49-F238E27FC236}">
                    <a16:creationId xmlns:a16="http://schemas.microsoft.com/office/drawing/2014/main" id="{69995A17-F9E6-C997-974E-FF0582304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1031"/>
                <a:ext cx="6" cy="10"/>
              </a:xfrm>
              <a:custGeom>
                <a:avLst/>
                <a:gdLst>
                  <a:gd name="T0" fmla="*/ 0 w 4"/>
                  <a:gd name="T1" fmla="*/ 0 h 6"/>
                  <a:gd name="T2" fmla="*/ 3 w 4"/>
                  <a:gd name="T3" fmla="*/ 3 h 6"/>
                  <a:gd name="T4" fmla="*/ 2 w 4"/>
                  <a:gd name="T5" fmla="*/ 6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4" y="4"/>
                      <a:pt x="4" y="5"/>
                      <a:pt x="2" y="6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DB9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6" name="Freeform 147">
                <a:extLst>
                  <a:ext uri="{FF2B5EF4-FFF2-40B4-BE49-F238E27FC236}">
                    <a16:creationId xmlns:a16="http://schemas.microsoft.com/office/drawing/2014/main" id="{0616DC17-A13B-A522-C505-F561CCB89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391"/>
                <a:ext cx="3" cy="21"/>
              </a:xfrm>
              <a:custGeom>
                <a:avLst/>
                <a:gdLst>
                  <a:gd name="T0" fmla="*/ 2 w 2"/>
                  <a:gd name="T1" fmla="*/ 0 h 14"/>
                  <a:gd name="T2" fmla="*/ 2 w 2"/>
                  <a:gd name="T3" fmla="*/ 14 h 14"/>
                  <a:gd name="T4" fmla="*/ 2 w 2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4">
                    <a:moveTo>
                      <a:pt x="2" y="0"/>
                    </a:moveTo>
                    <a:cubicBezTo>
                      <a:pt x="2" y="5"/>
                      <a:pt x="2" y="9"/>
                      <a:pt x="2" y="14"/>
                    </a:cubicBezTo>
                    <a:cubicBezTo>
                      <a:pt x="0" y="9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E4A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7" name="Freeform 148">
                <a:extLst>
                  <a:ext uri="{FF2B5EF4-FFF2-40B4-BE49-F238E27FC236}">
                    <a16:creationId xmlns:a16="http://schemas.microsoft.com/office/drawing/2014/main" id="{F69513E1-A6F1-3A75-8BEC-530A057DF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958"/>
                <a:ext cx="19" cy="3"/>
              </a:xfrm>
              <a:custGeom>
                <a:avLst/>
                <a:gdLst>
                  <a:gd name="T0" fmla="*/ 12 w 12"/>
                  <a:gd name="T1" fmla="*/ 2 h 2"/>
                  <a:gd name="T2" fmla="*/ 0 w 12"/>
                  <a:gd name="T3" fmla="*/ 1 h 2"/>
                  <a:gd name="T4" fmla="*/ 11 w 12"/>
                  <a:gd name="T5" fmla="*/ 0 h 2"/>
                  <a:gd name="T6" fmla="*/ 12 w 1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12" y="2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4" y="0"/>
                      <a:pt x="7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lose/>
                  </a:path>
                </a:pathLst>
              </a:custGeom>
              <a:solidFill>
                <a:srgbClr val="DC9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8" name="Freeform 149">
                <a:extLst>
                  <a:ext uri="{FF2B5EF4-FFF2-40B4-BE49-F238E27FC236}">
                    <a16:creationId xmlns:a16="http://schemas.microsoft.com/office/drawing/2014/main" id="{781B7773-EAB7-F81E-4368-F17E4A76B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502"/>
                <a:ext cx="8" cy="10"/>
              </a:xfrm>
              <a:custGeom>
                <a:avLst/>
                <a:gdLst>
                  <a:gd name="T0" fmla="*/ 4 w 5"/>
                  <a:gd name="T1" fmla="*/ 0 h 7"/>
                  <a:gd name="T2" fmla="*/ 4 w 5"/>
                  <a:gd name="T3" fmla="*/ 5 h 7"/>
                  <a:gd name="T4" fmla="*/ 0 w 5"/>
                  <a:gd name="T5" fmla="*/ 6 h 7"/>
                  <a:gd name="T6" fmla="*/ 3 w 5"/>
                  <a:gd name="T7" fmla="*/ 3 h 7"/>
                  <a:gd name="T8" fmla="*/ 4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cubicBezTo>
                      <a:pt x="4" y="1"/>
                      <a:pt x="5" y="3"/>
                      <a:pt x="4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2" y="6"/>
                      <a:pt x="3" y="5"/>
                      <a:pt x="3" y="3"/>
                    </a:cubicBezTo>
                    <a:cubicBezTo>
                      <a:pt x="3" y="2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E2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9" name="Freeform 150">
                <a:extLst>
                  <a:ext uri="{FF2B5EF4-FFF2-40B4-BE49-F238E27FC236}">
                    <a16:creationId xmlns:a16="http://schemas.microsoft.com/office/drawing/2014/main" id="{338E09C7-CE6D-D846-2A40-174B67658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1266"/>
                <a:ext cx="1" cy="18"/>
              </a:xfrm>
              <a:custGeom>
                <a:avLst/>
                <a:gdLst>
                  <a:gd name="T0" fmla="*/ 1 w 1"/>
                  <a:gd name="T1" fmla="*/ 0 h 12"/>
                  <a:gd name="T2" fmla="*/ 1 w 1"/>
                  <a:gd name="T3" fmla="*/ 12 h 12"/>
                  <a:gd name="T4" fmla="*/ 1 w 1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cubicBezTo>
                      <a:pt x="1" y="4"/>
                      <a:pt x="1" y="8"/>
                      <a:pt x="1" y="12"/>
                    </a:cubicBezTo>
                    <a:cubicBezTo>
                      <a:pt x="0" y="8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E6A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0" name="Freeform 151">
                <a:extLst>
                  <a:ext uri="{FF2B5EF4-FFF2-40B4-BE49-F238E27FC236}">
                    <a16:creationId xmlns:a16="http://schemas.microsoft.com/office/drawing/2014/main" id="{A834AD8F-3639-D7A0-46EC-F6161F81C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1055"/>
                <a:ext cx="5" cy="11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7 h 7"/>
                  <a:gd name="T4" fmla="*/ 0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2" y="3"/>
                      <a:pt x="3" y="5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DB92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1" name="Freeform 152">
                <a:extLst>
                  <a:ext uri="{FF2B5EF4-FFF2-40B4-BE49-F238E27FC236}">
                    <a16:creationId xmlns:a16="http://schemas.microsoft.com/office/drawing/2014/main" id="{635BF206-D471-F5C4-081B-F3C2EA14D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1642"/>
                <a:ext cx="2" cy="17"/>
              </a:xfrm>
              <a:custGeom>
                <a:avLst/>
                <a:gdLst>
                  <a:gd name="T0" fmla="*/ 1 w 1"/>
                  <a:gd name="T1" fmla="*/ 0 h 11"/>
                  <a:gd name="T2" fmla="*/ 1 w 1"/>
                  <a:gd name="T3" fmla="*/ 11 h 11"/>
                  <a:gd name="T4" fmla="*/ 1 w 1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cubicBezTo>
                      <a:pt x="1" y="4"/>
                      <a:pt x="1" y="7"/>
                      <a:pt x="1" y="11"/>
                    </a:cubicBezTo>
                    <a:cubicBezTo>
                      <a:pt x="0" y="7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E5A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2" name="Freeform 153">
                <a:extLst>
                  <a:ext uri="{FF2B5EF4-FFF2-40B4-BE49-F238E27FC236}">
                    <a16:creationId xmlns:a16="http://schemas.microsoft.com/office/drawing/2014/main" id="{E14C18D1-16BD-C969-07E8-42A2C0A47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1478"/>
                <a:ext cx="8" cy="8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1 h 5"/>
                  <a:gd name="T4" fmla="*/ 5 w 5"/>
                  <a:gd name="T5" fmla="*/ 5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2" y="5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DCC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3" name="Freeform 154">
                <a:extLst>
                  <a:ext uri="{FF2B5EF4-FFF2-40B4-BE49-F238E27FC236}">
                    <a16:creationId xmlns:a16="http://schemas.microsoft.com/office/drawing/2014/main" id="{042FDBB8-91F9-2062-7874-B1435798D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999"/>
                <a:ext cx="1" cy="15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cubicBezTo>
                      <a:pt x="0" y="6"/>
                      <a:pt x="0" y="3"/>
                      <a:pt x="0" y="0"/>
                    </a:cubicBezTo>
                    <a:cubicBezTo>
                      <a:pt x="1" y="3"/>
                      <a:pt x="1" y="6"/>
                      <a:pt x="0" y="10"/>
                    </a:cubicBezTo>
                    <a:close/>
                  </a:path>
                </a:pathLst>
              </a:custGeom>
              <a:solidFill>
                <a:srgbClr val="DC95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4" name="Freeform 155">
                <a:extLst>
                  <a:ext uri="{FF2B5EF4-FFF2-40B4-BE49-F238E27FC236}">
                    <a16:creationId xmlns:a16="http://schemas.microsoft.com/office/drawing/2014/main" id="{4F53A05E-EEB7-FA82-79B4-02D821F5C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1505"/>
                <a:ext cx="7" cy="3"/>
              </a:xfrm>
              <a:custGeom>
                <a:avLst/>
                <a:gdLst>
                  <a:gd name="T0" fmla="*/ 5 w 5"/>
                  <a:gd name="T1" fmla="*/ 2 h 2"/>
                  <a:gd name="T2" fmla="*/ 0 w 5"/>
                  <a:gd name="T3" fmla="*/ 2 h 2"/>
                  <a:gd name="T4" fmla="*/ 5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cubicBezTo>
                      <a:pt x="3" y="2"/>
                      <a:pt x="2" y="2"/>
                      <a:pt x="0" y="2"/>
                    </a:cubicBezTo>
                    <a:cubicBezTo>
                      <a:pt x="2" y="0"/>
                      <a:pt x="3" y="0"/>
                      <a:pt x="5" y="2"/>
                    </a:cubicBezTo>
                    <a:close/>
                  </a:path>
                </a:pathLst>
              </a:custGeom>
              <a:solidFill>
                <a:srgbClr val="D9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5" name="Freeform 156">
                <a:extLst>
                  <a:ext uri="{FF2B5EF4-FFF2-40B4-BE49-F238E27FC236}">
                    <a16:creationId xmlns:a16="http://schemas.microsoft.com/office/drawing/2014/main" id="{3D13F86A-55B5-E1E2-BCD4-CED93A182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1872"/>
                <a:ext cx="6" cy="9"/>
              </a:xfrm>
              <a:custGeom>
                <a:avLst/>
                <a:gdLst>
                  <a:gd name="T0" fmla="*/ 2 w 4"/>
                  <a:gd name="T1" fmla="*/ 6 h 6"/>
                  <a:gd name="T2" fmla="*/ 0 w 4"/>
                  <a:gd name="T3" fmla="*/ 0 h 6"/>
                  <a:gd name="T4" fmla="*/ 2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3" y="4"/>
                      <a:pt x="0" y="2"/>
                      <a:pt x="0" y="0"/>
                    </a:cubicBezTo>
                    <a:cubicBezTo>
                      <a:pt x="3" y="1"/>
                      <a:pt x="4" y="3"/>
                      <a:pt x="2" y="6"/>
                    </a:cubicBezTo>
                    <a:close/>
                  </a:path>
                </a:pathLst>
              </a:custGeom>
              <a:solidFill>
                <a:srgbClr val="DDC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6" name="Freeform 157">
                <a:extLst>
                  <a:ext uri="{FF2B5EF4-FFF2-40B4-BE49-F238E27FC236}">
                    <a16:creationId xmlns:a16="http://schemas.microsoft.com/office/drawing/2014/main" id="{BEDB2096-19F1-10A7-C5DE-577F2671B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2048"/>
                <a:ext cx="384" cy="550"/>
              </a:xfrm>
              <a:custGeom>
                <a:avLst/>
                <a:gdLst>
                  <a:gd name="T0" fmla="*/ 2 w 246"/>
                  <a:gd name="T1" fmla="*/ 138 h 352"/>
                  <a:gd name="T2" fmla="*/ 64 w 246"/>
                  <a:gd name="T3" fmla="*/ 111 h 352"/>
                  <a:gd name="T4" fmla="*/ 72 w 246"/>
                  <a:gd name="T5" fmla="*/ 74 h 352"/>
                  <a:gd name="T6" fmla="*/ 40 w 246"/>
                  <a:gd name="T7" fmla="*/ 49 h 352"/>
                  <a:gd name="T8" fmla="*/ 19 w 246"/>
                  <a:gd name="T9" fmla="*/ 35 h 352"/>
                  <a:gd name="T10" fmla="*/ 76 w 246"/>
                  <a:gd name="T11" fmla="*/ 14 h 352"/>
                  <a:gd name="T12" fmla="*/ 61 w 246"/>
                  <a:gd name="T13" fmla="*/ 23 h 352"/>
                  <a:gd name="T14" fmla="*/ 13 w 246"/>
                  <a:gd name="T15" fmla="*/ 62 h 352"/>
                  <a:gd name="T16" fmla="*/ 87 w 246"/>
                  <a:gd name="T17" fmla="*/ 27 h 352"/>
                  <a:gd name="T18" fmla="*/ 84 w 246"/>
                  <a:gd name="T19" fmla="*/ 65 h 352"/>
                  <a:gd name="T20" fmla="*/ 85 w 246"/>
                  <a:gd name="T21" fmla="*/ 95 h 352"/>
                  <a:gd name="T22" fmla="*/ 68 w 246"/>
                  <a:gd name="T23" fmla="*/ 102 h 352"/>
                  <a:gd name="T24" fmla="*/ 57 w 246"/>
                  <a:gd name="T25" fmla="*/ 126 h 352"/>
                  <a:gd name="T26" fmla="*/ 22 w 246"/>
                  <a:gd name="T27" fmla="*/ 128 h 352"/>
                  <a:gd name="T28" fmla="*/ 30 w 246"/>
                  <a:gd name="T29" fmla="*/ 137 h 352"/>
                  <a:gd name="T30" fmla="*/ 25 w 246"/>
                  <a:gd name="T31" fmla="*/ 157 h 352"/>
                  <a:gd name="T32" fmla="*/ 10 w 246"/>
                  <a:gd name="T33" fmla="*/ 187 h 352"/>
                  <a:gd name="T34" fmla="*/ 60 w 246"/>
                  <a:gd name="T35" fmla="*/ 158 h 352"/>
                  <a:gd name="T36" fmla="*/ 57 w 246"/>
                  <a:gd name="T37" fmla="*/ 202 h 352"/>
                  <a:gd name="T38" fmla="*/ 81 w 246"/>
                  <a:gd name="T39" fmla="*/ 125 h 352"/>
                  <a:gd name="T40" fmla="*/ 95 w 246"/>
                  <a:gd name="T41" fmla="*/ 158 h 352"/>
                  <a:gd name="T42" fmla="*/ 106 w 246"/>
                  <a:gd name="T43" fmla="*/ 117 h 352"/>
                  <a:gd name="T44" fmla="*/ 96 w 246"/>
                  <a:gd name="T45" fmla="*/ 171 h 352"/>
                  <a:gd name="T46" fmla="*/ 47 w 246"/>
                  <a:gd name="T47" fmla="*/ 226 h 352"/>
                  <a:gd name="T48" fmla="*/ 61 w 246"/>
                  <a:gd name="T49" fmla="*/ 244 h 352"/>
                  <a:gd name="T50" fmla="*/ 88 w 246"/>
                  <a:gd name="T51" fmla="*/ 216 h 352"/>
                  <a:gd name="T52" fmla="*/ 98 w 246"/>
                  <a:gd name="T53" fmla="*/ 244 h 352"/>
                  <a:gd name="T54" fmla="*/ 110 w 246"/>
                  <a:gd name="T55" fmla="*/ 206 h 352"/>
                  <a:gd name="T56" fmla="*/ 136 w 246"/>
                  <a:gd name="T57" fmla="*/ 121 h 352"/>
                  <a:gd name="T58" fmla="*/ 157 w 246"/>
                  <a:gd name="T59" fmla="*/ 155 h 352"/>
                  <a:gd name="T60" fmla="*/ 180 w 246"/>
                  <a:gd name="T61" fmla="*/ 145 h 352"/>
                  <a:gd name="T62" fmla="*/ 219 w 246"/>
                  <a:gd name="T63" fmla="*/ 125 h 352"/>
                  <a:gd name="T64" fmla="*/ 218 w 246"/>
                  <a:gd name="T65" fmla="*/ 162 h 352"/>
                  <a:gd name="T66" fmla="*/ 187 w 246"/>
                  <a:gd name="T67" fmla="*/ 173 h 352"/>
                  <a:gd name="T68" fmla="*/ 143 w 246"/>
                  <a:gd name="T69" fmla="*/ 183 h 352"/>
                  <a:gd name="T70" fmla="*/ 145 w 246"/>
                  <a:gd name="T71" fmla="*/ 212 h 352"/>
                  <a:gd name="T72" fmla="*/ 200 w 246"/>
                  <a:gd name="T73" fmla="*/ 196 h 352"/>
                  <a:gd name="T74" fmla="*/ 174 w 246"/>
                  <a:gd name="T75" fmla="*/ 222 h 352"/>
                  <a:gd name="T76" fmla="*/ 146 w 246"/>
                  <a:gd name="T77" fmla="*/ 254 h 352"/>
                  <a:gd name="T78" fmla="*/ 140 w 246"/>
                  <a:gd name="T79" fmla="*/ 278 h 352"/>
                  <a:gd name="T80" fmla="*/ 108 w 246"/>
                  <a:gd name="T81" fmla="*/ 279 h 352"/>
                  <a:gd name="T82" fmla="*/ 120 w 246"/>
                  <a:gd name="T83" fmla="*/ 323 h 352"/>
                  <a:gd name="T84" fmla="*/ 158 w 246"/>
                  <a:gd name="T85" fmla="*/ 280 h 352"/>
                  <a:gd name="T86" fmla="*/ 169 w 246"/>
                  <a:gd name="T87" fmla="*/ 306 h 352"/>
                  <a:gd name="T88" fmla="*/ 174 w 246"/>
                  <a:gd name="T89" fmla="*/ 273 h 352"/>
                  <a:gd name="T90" fmla="*/ 217 w 246"/>
                  <a:gd name="T91" fmla="*/ 292 h 352"/>
                  <a:gd name="T92" fmla="*/ 222 w 246"/>
                  <a:gd name="T93" fmla="*/ 311 h 352"/>
                  <a:gd name="T94" fmla="*/ 188 w 246"/>
                  <a:gd name="T95" fmla="*/ 352 h 352"/>
                  <a:gd name="T96" fmla="*/ 212 w 246"/>
                  <a:gd name="T97" fmla="*/ 317 h 352"/>
                  <a:gd name="T98" fmla="*/ 204 w 246"/>
                  <a:gd name="T99" fmla="*/ 273 h 352"/>
                  <a:gd name="T100" fmla="*/ 159 w 246"/>
                  <a:gd name="T101" fmla="*/ 322 h 352"/>
                  <a:gd name="T102" fmla="*/ 140 w 246"/>
                  <a:gd name="T103" fmla="*/ 300 h 352"/>
                  <a:gd name="T104" fmla="*/ 110 w 246"/>
                  <a:gd name="T105" fmla="*/ 321 h 352"/>
                  <a:gd name="T106" fmla="*/ 102 w 246"/>
                  <a:gd name="T107" fmla="*/ 282 h 352"/>
                  <a:gd name="T108" fmla="*/ 130 w 246"/>
                  <a:gd name="T109" fmla="*/ 264 h 352"/>
                  <a:gd name="T110" fmla="*/ 180 w 246"/>
                  <a:gd name="T111" fmla="*/ 208 h 352"/>
                  <a:gd name="T112" fmla="*/ 146 w 246"/>
                  <a:gd name="T113" fmla="*/ 219 h 352"/>
                  <a:gd name="T114" fmla="*/ 94 w 246"/>
                  <a:gd name="T115" fmla="*/ 245 h 352"/>
                  <a:gd name="T116" fmla="*/ 56 w 246"/>
                  <a:gd name="T117" fmla="*/ 235 h 352"/>
                  <a:gd name="T118" fmla="*/ 57 w 246"/>
                  <a:gd name="T119" fmla="*/ 211 h 352"/>
                  <a:gd name="T120" fmla="*/ 40 w 246"/>
                  <a:gd name="T121" fmla="*/ 169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6" h="352">
                    <a:moveTo>
                      <a:pt x="8" y="181"/>
                    </a:moveTo>
                    <a:cubicBezTo>
                      <a:pt x="6" y="178"/>
                      <a:pt x="3" y="176"/>
                      <a:pt x="5" y="172"/>
                    </a:cubicBezTo>
                    <a:cubicBezTo>
                      <a:pt x="6" y="171"/>
                      <a:pt x="6" y="169"/>
                      <a:pt x="8" y="168"/>
                    </a:cubicBezTo>
                    <a:cubicBezTo>
                      <a:pt x="9" y="168"/>
                      <a:pt x="10" y="168"/>
                      <a:pt x="10" y="167"/>
                    </a:cubicBezTo>
                    <a:cubicBezTo>
                      <a:pt x="12" y="163"/>
                      <a:pt x="16" y="164"/>
                      <a:pt x="19" y="164"/>
                    </a:cubicBezTo>
                    <a:cubicBezTo>
                      <a:pt x="21" y="163"/>
                      <a:pt x="24" y="164"/>
                      <a:pt x="22" y="160"/>
                    </a:cubicBezTo>
                    <a:cubicBezTo>
                      <a:pt x="20" y="159"/>
                      <a:pt x="18" y="158"/>
                      <a:pt x="18" y="154"/>
                    </a:cubicBezTo>
                    <a:cubicBezTo>
                      <a:pt x="17" y="153"/>
                      <a:pt x="16" y="153"/>
                      <a:pt x="15" y="153"/>
                    </a:cubicBezTo>
                    <a:cubicBezTo>
                      <a:pt x="14" y="152"/>
                      <a:pt x="12" y="151"/>
                      <a:pt x="12" y="149"/>
                    </a:cubicBezTo>
                    <a:cubicBezTo>
                      <a:pt x="11" y="147"/>
                      <a:pt x="10" y="145"/>
                      <a:pt x="6" y="146"/>
                    </a:cubicBezTo>
                    <a:cubicBezTo>
                      <a:pt x="2" y="147"/>
                      <a:pt x="0" y="142"/>
                      <a:pt x="2" y="138"/>
                    </a:cubicBezTo>
                    <a:cubicBezTo>
                      <a:pt x="3" y="136"/>
                      <a:pt x="4" y="134"/>
                      <a:pt x="5" y="133"/>
                    </a:cubicBezTo>
                    <a:cubicBezTo>
                      <a:pt x="6" y="130"/>
                      <a:pt x="9" y="128"/>
                      <a:pt x="12" y="128"/>
                    </a:cubicBezTo>
                    <a:cubicBezTo>
                      <a:pt x="15" y="127"/>
                      <a:pt x="18" y="126"/>
                      <a:pt x="20" y="124"/>
                    </a:cubicBezTo>
                    <a:cubicBezTo>
                      <a:pt x="22" y="123"/>
                      <a:pt x="24" y="123"/>
                      <a:pt x="25" y="124"/>
                    </a:cubicBezTo>
                    <a:cubicBezTo>
                      <a:pt x="26" y="124"/>
                      <a:pt x="26" y="124"/>
                      <a:pt x="26" y="125"/>
                    </a:cubicBezTo>
                    <a:cubicBezTo>
                      <a:pt x="31" y="127"/>
                      <a:pt x="31" y="127"/>
                      <a:pt x="32" y="122"/>
                    </a:cubicBezTo>
                    <a:cubicBezTo>
                      <a:pt x="33" y="118"/>
                      <a:pt x="36" y="118"/>
                      <a:pt x="39" y="119"/>
                    </a:cubicBezTo>
                    <a:cubicBezTo>
                      <a:pt x="42" y="120"/>
                      <a:pt x="45" y="121"/>
                      <a:pt x="47" y="123"/>
                    </a:cubicBezTo>
                    <a:cubicBezTo>
                      <a:pt x="49" y="125"/>
                      <a:pt x="50" y="125"/>
                      <a:pt x="51" y="123"/>
                    </a:cubicBezTo>
                    <a:cubicBezTo>
                      <a:pt x="54" y="120"/>
                      <a:pt x="58" y="117"/>
                      <a:pt x="61" y="113"/>
                    </a:cubicBezTo>
                    <a:cubicBezTo>
                      <a:pt x="62" y="112"/>
                      <a:pt x="65" y="113"/>
                      <a:pt x="64" y="111"/>
                    </a:cubicBezTo>
                    <a:cubicBezTo>
                      <a:pt x="63" y="108"/>
                      <a:pt x="61" y="110"/>
                      <a:pt x="59" y="110"/>
                    </a:cubicBezTo>
                    <a:cubicBezTo>
                      <a:pt x="56" y="110"/>
                      <a:pt x="53" y="110"/>
                      <a:pt x="53" y="105"/>
                    </a:cubicBezTo>
                    <a:cubicBezTo>
                      <a:pt x="52" y="103"/>
                      <a:pt x="52" y="100"/>
                      <a:pt x="53" y="97"/>
                    </a:cubicBezTo>
                    <a:cubicBezTo>
                      <a:pt x="52" y="96"/>
                      <a:pt x="52" y="95"/>
                      <a:pt x="51" y="94"/>
                    </a:cubicBezTo>
                    <a:cubicBezTo>
                      <a:pt x="48" y="91"/>
                      <a:pt x="48" y="89"/>
                      <a:pt x="51" y="86"/>
                    </a:cubicBezTo>
                    <a:cubicBezTo>
                      <a:pt x="54" y="85"/>
                      <a:pt x="58" y="87"/>
                      <a:pt x="61" y="86"/>
                    </a:cubicBezTo>
                    <a:cubicBezTo>
                      <a:pt x="62" y="86"/>
                      <a:pt x="64" y="86"/>
                      <a:pt x="64" y="85"/>
                    </a:cubicBezTo>
                    <a:cubicBezTo>
                      <a:pt x="65" y="83"/>
                      <a:pt x="63" y="83"/>
                      <a:pt x="62" y="82"/>
                    </a:cubicBezTo>
                    <a:cubicBezTo>
                      <a:pt x="60" y="80"/>
                      <a:pt x="59" y="78"/>
                      <a:pt x="60" y="75"/>
                    </a:cubicBezTo>
                    <a:cubicBezTo>
                      <a:pt x="62" y="73"/>
                      <a:pt x="64" y="71"/>
                      <a:pt x="68" y="72"/>
                    </a:cubicBezTo>
                    <a:cubicBezTo>
                      <a:pt x="69" y="73"/>
                      <a:pt x="71" y="75"/>
                      <a:pt x="72" y="74"/>
                    </a:cubicBezTo>
                    <a:cubicBezTo>
                      <a:pt x="74" y="72"/>
                      <a:pt x="73" y="71"/>
                      <a:pt x="73" y="69"/>
                    </a:cubicBezTo>
                    <a:cubicBezTo>
                      <a:pt x="73" y="68"/>
                      <a:pt x="73" y="67"/>
                      <a:pt x="73" y="66"/>
                    </a:cubicBezTo>
                    <a:cubicBezTo>
                      <a:pt x="70" y="65"/>
                      <a:pt x="68" y="66"/>
                      <a:pt x="66" y="66"/>
                    </a:cubicBezTo>
                    <a:cubicBezTo>
                      <a:pt x="65" y="67"/>
                      <a:pt x="64" y="67"/>
                      <a:pt x="63" y="66"/>
                    </a:cubicBezTo>
                    <a:cubicBezTo>
                      <a:pt x="59" y="67"/>
                      <a:pt x="56" y="66"/>
                      <a:pt x="54" y="63"/>
                    </a:cubicBezTo>
                    <a:cubicBezTo>
                      <a:pt x="51" y="60"/>
                      <a:pt x="48" y="63"/>
                      <a:pt x="45" y="61"/>
                    </a:cubicBezTo>
                    <a:cubicBezTo>
                      <a:pt x="43" y="60"/>
                      <a:pt x="41" y="59"/>
                      <a:pt x="43" y="56"/>
                    </a:cubicBezTo>
                    <a:cubicBezTo>
                      <a:pt x="42" y="54"/>
                      <a:pt x="42" y="52"/>
                      <a:pt x="44" y="50"/>
                    </a:cubicBezTo>
                    <a:cubicBezTo>
                      <a:pt x="44" y="50"/>
                      <a:pt x="46" y="48"/>
                      <a:pt x="45" y="47"/>
                    </a:cubicBezTo>
                    <a:cubicBezTo>
                      <a:pt x="43" y="46"/>
                      <a:pt x="42" y="47"/>
                      <a:pt x="41" y="48"/>
                    </a:cubicBezTo>
                    <a:cubicBezTo>
                      <a:pt x="41" y="48"/>
                      <a:pt x="40" y="49"/>
                      <a:pt x="40" y="49"/>
                    </a:cubicBezTo>
                    <a:cubicBezTo>
                      <a:pt x="39" y="50"/>
                      <a:pt x="38" y="51"/>
                      <a:pt x="37" y="52"/>
                    </a:cubicBezTo>
                    <a:cubicBezTo>
                      <a:pt x="34" y="53"/>
                      <a:pt x="31" y="53"/>
                      <a:pt x="28" y="53"/>
                    </a:cubicBezTo>
                    <a:cubicBezTo>
                      <a:pt x="22" y="53"/>
                      <a:pt x="20" y="55"/>
                      <a:pt x="17" y="62"/>
                    </a:cubicBezTo>
                    <a:cubicBezTo>
                      <a:pt x="19" y="68"/>
                      <a:pt x="19" y="70"/>
                      <a:pt x="14" y="73"/>
                    </a:cubicBezTo>
                    <a:cubicBezTo>
                      <a:pt x="12" y="73"/>
                      <a:pt x="10" y="74"/>
                      <a:pt x="8" y="72"/>
                    </a:cubicBezTo>
                    <a:cubicBezTo>
                      <a:pt x="5" y="72"/>
                      <a:pt x="5" y="69"/>
                      <a:pt x="5" y="67"/>
                    </a:cubicBezTo>
                    <a:cubicBezTo>
                      <a:pt x="5" y="65"/>
                      <a:pt x="5" y="63"/>
                      <a:pt x="5" y="61"/>
                    </a:cubicBezTo>
                    <a:cubicBezTo>
                      <a:pt x="4" y="57"/>
                      <a:pt x="4" y="52"/>
                      <a:pt x="8" y="49"/>
                    </a:cubicBezTo>
                    <a:cubicBezTo>
                      <a:pt x="10" y="46"/>
                      <a:pt x="14" y="45"/>
                      <a:pt x="17" y="42"/>
                    </a:cubicBezTo>
                    <a:cubicBezTo>
                      <a:pt x="17" y="41"/>
                      <a:pt x="17" y="40"/>
                      <a:pt x="18" y="39"/>
                    </a:cubicBezTo>
                    <a:cubicBezTo>
                      <a:pt x="18" y="38"/>
                      <a:pt x="19" y="37"/>
                      <a:pt x="19" y="35"/>
                    </a:cubicBezTo>
                    <a:cubicBezTo>
                      <a:pt x="20" y="32"/>
                      <a:pt x="23" y="32"/>
                      <a:pt x="25" y="33"/>
                    </a:cubicBezTo>
                    <a:cubicBezTo>
                      <a:pt x="30" y="33"/>
                      <a:pt x="34" y="33"/>
                      <a:pt x="38" y="33"/>
                    </a:cubicBezTo>
                    <a:cubicBezTo>
                      <a:pt x="43" y="33"/>
                      <a:pt x="48" y="33"/>
                      <a:pt x="52" y="33"/>
                    </a:cubicBezTo>
                    <a:cubicBezTo>
                      <a:pt x="55" y="32"/>
                      <a:pt x="59" y="33"/>
                      <a:pt x="60" y="28"/>
                    </a:cubicBezTo>
                    <a:cubicBezTo>
                      <a:pt x="58" y="28"/>
                      <a:pt x="57" y="28"/>
                      <a:pt x="55" y="28"/>
                    </a:cubicBezTo>
                    <a:cubicBezTo>
                      <a:pt x="52" y="27"/>
                      <a:pt x="50" y="25"/>
                      <a:pt x="50" y="22"/>
                    </a:cubicBezTo>
                    <a:cubicBezTo>
                      <a:pt x="51" y="19"/>
                      <a:pt x="52" y="17"/>
                      <a:pt x="56" y="17"/>
                    </a:cubicBezTo>
                    <a:cubicBezTo>
                      <a:pt x="60" y="18"/>
                      <a:pt x="64" y="16"/>
                      <a:pt x="68" y="16"/>
                    </a:cubicBezTo>
                    <a:cubicBezTo>
                      <a:pt x="70" y="16"/>
                      <a:pt x="73" y="16"/>
                      <a:pt x="76" y="17"/>
                    </a:cubicBezTo>
                    <a:cubicBezTo>
                      <a:pt x="77" y="17"/>
                      <a:pt x="78" y="18"/>
                      <a:pt x="78" y="17"/>
                    </a:cubicBezTo>
                    <a:cubicBezTo>
                      <a:pt x="79" y="15"/>
                      <a:pt x="77" y="15"/>
                      <a:pt x="76" y="14"/>
                    </a:cubicBezTo>
                    <a:cubicBezTo>
                      <a:pt x="70" y="12"/>
                      <a:pt x="70" y="11"/>
                      <a:pt x="71" y="5"/>
                    </a:cubicBezTo>
                    <a:cubicBezTo>
                      <a:pt x="71" y="4"/>
                      <a:pt x="72" y="4"/>
                      <a:pt x="72" y="3"/>
                    </a:cubicBezTo>
                    <a:cubicBezTo>
                      <a:pt x="73" y="2"/>
                      <a:pt x="75" y="2"/>
                      <a:pt x="77" y="1"/>
                    </a:cubicBezTo>
                    <a:cubicBezTo>
                      <a:pt x="79" y="0"/>
                      <a:pt x="80" y="1"/>
                      <a:pt x="81" y="3"/>
                    </a:cubicBezTo>
                    <a:cubicBezTo>
                      <a:pt x="81" y="6"/>
                      <a:pt x="77" y="5"/>
                      <a:pt x="76" y="8"/>
                    </a:cubicBezTo>
                    <a:cubicBezTo>
                      <a:pt x="76" y="9"/>
                      <a:pt x="77" y="9"/>
                      <a:pt x="78" y="10"/>
                    </a:cubicBezTo>
                    <a:cubicBezTo>
                      <a:pt x="85" y="10"/>
                      <a:pt x="85" y="10"/>
                      <a:pt x="86" y="17"/>
                    </a:cubicBezTo>
                    <a:cubicBezTo>
                      <a:pt x="86" y="20"/>
                      <a:pt x="84" y="21"/>
                      <a:pt x="82" y="21"/>
                    </a:cubicBezTo>
                    <a:cubicBezTo>
                      <a:pt x="78" y="21"/>
                      <a:pt x="75" y="21"/>
                      <a:pt x="72" y="21"/>
                    </a:cubicBezTo>
                    <a:cubicBezTo>
                      <a:pt x="66" y="20"/>
                      <a:pt x="61" y="20"/>
                      <a:pt x="56" y="22"/>
                    </a:cubicBezTo>
                    <a:cubicBezTo>
                      <a:pt x="57" y="24"/>
                      <a:pt x="59" y="23"/>
                      <a:pt x="61" y="23"/>
                    </a:cubicBezTo>
                    <a:cubicBezTo>
                      <a:pt x="64" y="22"/>
                      <a:pt x="66" y="22"/>
                      <a:pt x="69" y="22"/>
                    </a:cubicBezTo>
                    <a:cubicBezTo>
                      <a:pt x="72" y="23"/>
                      <a:pt x="73" y="25"/>
                      <a:pt x="71" y="27"/>
                    </a:cubicBezTo>
                    <a:cubicBezTo>
                      <a:pt x="65" y="33"/>
                      <a:pt x="60" y="39"/>
                      <a:pt x="51" y="38"/>
                    </a:cubicBezTo>
                    <a:cubicBezTo>
                      <a:pt x="43" y="38"/>
                      <a:pt x="36" y="38"/>
                      <a:pt x="29" y="38"/>
                    </a:cubicBezTo>
                    <a:cubicBezTo>
                      <a:pt x="27" y="38"/>
                      <a:pt x="24" y="38"/>
                      <a:pt x="23" y="40"/>
                    </a:cubicBezTo>
                    <a:cubicBezTo>
                      <a:pt x="24" y="43"/>
                      <a:pt x="23" y="45"/>
                      <a:pt x="20" y="45"/>
                    </a:cubicBezTo>
                    <a:cubicBezTo>
                      <a:pt x="17" y="46"/>
                      <a:pt x="14" y="48"/>
                      <a:pt x="13" y="51"/>
                    </a:cubicBezTo>
                    <a:cubicBezTo>
                      <a:pt x="12" y="51"/>
                      <a:pt x="12" y="51"/>
                      <a:pt x="12" y="52"/>
                    </a:cubicBezTo>
                    <a:cubicBezTo>
                      <a:pt x="9" y="57"/>
                      <a:pt x="7" y="62"/>
                      <a:pt x="10" y="68"/>
                    </a:cubicBezTo>
                    <a:cubicBezTo>
                      <a:pt x="11" y="69"/>
                      <a:pt x="12" y="68"/>
                      <a:pt x="13" y="67"/>
                    </a:cubicBezTo>
                    <a:cubicBezTo>
                      <a:pt x="13" y="66"/>
                      <a:pt x="13" y="64"/>
                      <a:pt x="13" y="62"/>
                    </a:cubicBezTo>
                    <a:cubicBezTo>
                      <a:pt x="13" y="55"/>
                      <a:pt x="18" y="50"/>
                      <a:pt x="26" y="50"/>
                    </a:cubicBezTo>
                    <a:cubicBezTo>
                      <a:pt x="30" y="50"/>
                      <a:pt x="35" y="49"/>
                      <a:pt x="38" y="45"/>
                    </a:cubicBezTo>
                    <a:cubicBezTo>
                      <a:pt x="38" y="45"/>
                      <a:pt x="38" y="45"/>
                      <a:pt x="39" y="45"/>
                    </a:cubicBezTo>
                    <a:cubicBezTo>
                      <a:pt x="41" y="43"/>
                      <a:pt x="47" y="42"/>
                      <a:pt x="49" y="44"/>
                    </a:cubicBezTo>
                    <a:cubicBezTo>
                      <a:pt x="52" y="47"/>
                      <a:pt x="49" y="49"/>
                      <a:pt x="48" y="52"/>
                    </a:cubicBezTo>
                    <a:cubicBezTo>
                      <a:pt x="47" y="54"/>
                      <a:pt x="47" y="55"/>
                      <a:pt x="48" y="57"/>
                    </a:cubicBezTo>
                    <a:cubicBezTo>
                      <a:pt x="50" y="57"/>
                      <a:pt x="50" y="55"/>
                      <a:pt x="51" y="54"/>
                    </a:cubicBezTo>
                    <a:cubicBezTo>
                      <a:pt x="54" y="49"/>
                      <a:pt x="57" y="44"/>
                      <a:pt x="63" y="42"/>
                    </a:cubicBezTo>
                    <a:cubicBezTo>
                      <a:pt x="65" y="41"/>
                      <a:pt x="67" y="39"/>
                      <a:pt x="68" y="37"/>
                    </a:cubicBezTo>
                    <a:cubicBezTo>
                      <a:pt x="72" y="32"/>
                      <a:pt x="77" y="29"/>
                      <a:pt x="83" y="26"/>
                    </a:cubicBezTo>
                    <a:cubicBezTo>
                      <a:pt x="85" y="26"/>
                      <a:pt x="86" y="25"/>
                      <a:pt x="87" y="27"/>
                    </a:cubicBezTo>
                    <a:cubicBezTo>
                      <a:pt x="89" y="28"/>
                      <a:pt x="88" y="29"/>
                      <a:pt x="87" y="31"/>
                    </a:cubicBezTo>
                    <a:cubicBezTo>
                      <a:pt x="84" y="37"/>
                      <a:pt x="81" y="44"/>
                      <a:pt x="78" y="50"/>
                    </a:cubicBezTo>
                    <a:cubicBezTo>
                      <a:pt x="77" y="54"/>
                      <a:pt x="75" y="56"/>
                      <a:pt x="71" y="55"/>
                    </a:cubicBezTo>
                    <a:cubicBezTo>
                      <a:pt x="67" y="55"/>
                      <a:pt x="64" y="56"/>
                      <a:pt x="60" y="58"/>
                    </a:cubicBezTo>
                    <a:cubicBezTo>
                      <a:pt x="59" y="58"/>
                      <a:pt x="58" y="59"/>
                      <a:pt x="58" y="61"/>
                    </a:cubicBezTo>
                    <a:cubicBezTo>
                      <a:pt x="59" y="63"/>
                      <a:pt x="60" y="63"/>
                      <a:pt x="62" y="62"/>
                    </a:cubicBezTo>
                    <a:cubicBezTo>
                      <a:pt x="65" y="62"/>
                      <a:pt x="67" y="61"/>
                      <a:pt x="70" y="61"/>
                    </a:cubicBezTo>
                    <a:cubicBezTo>
                      <a:pt x="75" y="60"/>
                      <a:pt x="76" y="60"/>
                      <a:pt x="77" y="65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68"/>
                      <a:pt x="78" y="71"/>
                      <a:pt x="81" y="71"/>
                    </a:cubicBezTo>
                    <a:cubicBezTo>
                      <a:pt x="84" y="71"/>
                      <a:pt x="84" y="67"/>
                      <a:pt x="84" y="65"/>
                    </a:cubicBezTo>
                    <a:cubicBezTo>
                      <a:pt x="84" y="64"/>
                      <a:pt x="84" y="63"/>
                      <a:pt x="84" y="62"/>
                    </a:cubicBezTo>
                    <a:cubicBezTo>
                      <a:pt x="84" y="61"/>
                      <a:pt x="85" y="60"/>
                      <a:pt x="87" y="60"/>
                    </a:cubicBezTo>
                    <a:cubicBezTo>
                      <a:pt x="88" y="59"/>
                      <a:pt x="89" y="60"/>
                      <a:pt x="90" y="61"/>
                    </a:cubicBezTo>
                    <a:cubicBezTo>
                      <a:pt x="93" y="66"/>
                      <a:pt x="95" y="71"/>
                      <a:pt x="96" y="76"/>
                    </a:cubicBezTo>
                    <a:cubicBezTo>
                      <a:pt x="96" y="79"/>
                      <a:pt x="94" y="80"/>
                      <a:pt x="91" y="79"/>
                    </a:cubicBezTo>
                    <a:cubicBezTo>
                      <a:pt x="90" y="78"/>
                      <a:pt x="88" y="76"/>
                      <a:pt x="86" y="78"/>
                    </a:cubicBezTo>
                    <a:cubicBezTo>
                      <a:pt x="88" y="80"/>
                      <a:pt x="91" y="81"/>
                      <a:pt x="91" y="85"/>
                    </a:cubicBezTo>
                    <a:cubicBezTo>
                      <a:pt x="90" y="86"/>
                      <a:pt x="91" y="87"/>
                      <a:pt x="93" y="86"/>
                    </a:cubicBezTo>
                    <a:cubicBezTo>
                      <a:pt x="98" y="84"/>
                      <a:pt x="101" y="85"/>
                      <a:pt x="104" y="90"/>
                    </a:cubicBezTo>
                    <a:cubicBezTo>
                      <a:pt x="104" y="90"/>
                      <a:pt x="105" y="91"/>
                      <a:pt x="104" y="91"/>
                    </a:cubicBezTo>
                    <a:cubicBezTo>
                      <a:pt x="101" y="96"/>
                      <a:pt x="90" y="98"/>
                      <a:pt x="85" y="95"/>
                    </a:cubicBezTo>
                    <a:cubicBezTo>
                      <a:pt x="81" y="91"/>
                      <a:pt x="78" y="87"/>
                      <a:pt x="76" y="82"/>
                    </a:cubicBezTo>
                    <a:cubicBezTo>
                      <a:pt x="76" y="80"/>
                      <a:pt x="75" y="79"/>
                      <a:pt x="73" y="80"/>
                    </a:cubicBezTo>
                    <a:cubicBezTo>
                      <a:pt x="70" y="81"/>
                      <a:pt x="68" y="79"/>
                      <a:pt x="66" y="78"/>
                    </a:cubicBezTo>
                    <a:cubicBezTo>
                      <a:pt x="66" y="79"/>
                      <a:pt x="67" y="80"/>
                      <a:pt x="67" y="80"/>
                    </a:cubicBezTo>
                    <a:cubicBezTo>
                      <a:pt x="72" y="82"/>
                      <a:pt x="72" y="88"/>
                      <a:pt x="76" y="91"/>
                    </a:cubicBezTo>
                    <a:cubicBezTo>
                      <a:pt x="77" y="92"/>
                      <a:pt x="77" y="93"/>
                      <a:pt x="76" y="94"/>
                    </a:cubicBezTo>
                    <a:cubicBezTo>
                      <a:pt x="73" y="95"/>
                      <a:pt x="70" y="96"/>
                      <a:pt x="68" y="93"/>
                    </a:cubicBezTo>
                    <a:cubicBezTo>
                      <a:pt x="64" y="89"/>
                      <a:pt x="59" y="91"/>
                      <a:pt x="55" y="90"/>
                    </a:cubicBezTo>
                    <a:cubicBezTo>
                      <a:pt x="56" y="93"/>
                      <a:pt x="56" y="95"/>
                      <a:pt x="59" y="96"/>
                    </a:cubicBezTo>
                    <a:cubicBezTo>
                      <a:pt x="61" y="95"/>
                      <a:pt x="64" y="93"/>
                      <a:pt x="67" y="95"/>
                    </a:cubicBezTo>
                    <a:cubicBezTo>
                      <a:pt x="71" y="97"/>
                      <a:pt x="71" y="100"/>
                      <a:pt x="68" y="102"/>
                    </a:cubicBezTo>
                    <a:cubicBezTo>
                      <a:pt x="66" y="104"/>
                      <a:pt x="65" y="104"/>
                      <a:pt x="60" y="105"/>
                    </a:cubicBezTo>
                    <a:cubicBezTo>
                      <a:pt x="62" y="105"/>
                      <a:pt x="65" y="104"/>
                      <a:pt x="67" y="104"/>
                    </a:cubicBezTo>
                    <a:cubicBezTo>
                      <a:pt x="70" y="104"/>
                      <a:pt x="72" y="105"/>
                      <a:pt x="70" y="109"/>
                    </a:cubicBezTo>
                    <a:cubicBezTo>
                      <a:pt x="70" y="110"/>
                      <a:pt x="70" y="111"/>
                      <a:pt x="70" y="113"/>
                    </a:cubicBezTo>
                    <a:cubicBezTo>
                      <a:pt x="71" y="113"/>
                      <a:pt x="71" y="113"/>
                      <a:pt x="72" y="113"/>
                    </a:cubicBezTo>
                    <a:cubicBezTo>
                      <a:pt x="74" y="113"/>
                      <a:pt x="76" y="113"/>
                      <a:pt x="77" y="116"/>
                    </a:cubicBezTo>
                    <a:cubicBezTo>
                      <a:pt x="78" y="118"/>
                      <a:pt x="76" y="119"/>
                      <a:pt x="75" y="121"/>
                    </a:cubicBezTo>
                    <a:cubicBezTo>
                      <a:pt x="73" y="122"/>
                      <a:pt x="72" y="123"/>
                      <a:pt x="70" y="123"/>
                    </a:cubicBezTo>
                    <a:cubicBezTo>
                      <a:pt x="66" y="124"/>
                      <a:pt x="64" y="123"/>
                      <a:pt x="65" y="119"/>
                    </a:cubicBezTo>
                    <a:cubicBezTo>
                      <a:pt x="65" y="118"/>
                      <a:pt x="65" y="118"/>
                      <a:pt x="65" y="118"/>
                    </a:cubicBezTo>
                    <a:cubicBezTo>
                      <a:pt x="61" y="120"/>
                      <a:pt x="58" y="122"/>
                      <a:pt x="57" y="126"/>
                    </a:cubicBezTo>
                    <a:cubicBezTo>
                      <a:pt x="57" y="126"/>
                      <a:pt x="58" y="126"/>
                      <a:pt x="59" y="127"/>
                    </a:cubicBezTo>
                    <a:cubicBezTo>
                      <a:pt x="60" y="128"/>
                      <a:pt x="61" y="129"/>
                      <a:pt x="61" y="130"/>
                    </a:cubicBezTo>
                    <a:cubicBezTo>
                      <a:pt x="61" y="132"/>
                      <a:pt x="60" y="133"/>
                      <a:pt x="58" y="134"/>
                    </a:cubicBezTo>
                    <a:cubicBezTo>
                      <a:pt x="55" y="134"/>
                      <a:pt x="53" y="133"/>
                      <a:pt x="51" y="132"/>
                    </a:cubicBezTo>
                    <a:cubicBezTo>
                      <a:pt x="47" y="129"/>
                      <a:pt x="44" y="125"/>
                      <a:pt x="39" y="124"/>
                    </a:cubicBezTo>
                    <a:cubicBezTo>
                      <a:pt x="40" y="126"/>
                      <a:pt x="42" y="126"/>
                      <a:pt x="44" y="128"/>
                    </a:cubicBezTo>
                    <a:cubicBezTo>
                      <a:pt x="45" y="130"/>
                      <a:pt x="48" y="131"/>
                      <a:pt x="46" y="134"/>
                    </a:cubicBezTo>
                    <a:cubicBezTo>
                      <a:pt x="45" y="137"/>
                      <a:pt x="42" y="137"/>
                      <a:pt x="39" y="137"/>
                    </a:cubicBezTo>
                    <a:cubicBezTo>
                      <a:pt x="37" y="136"/>
                      <a:pt x="34" y="135"/>
                      <a:pt x="32" y="133"/>
                    </a:cubicBezTo>
                    <a:cubicBezTo>
                      <a:pt x="30" y="132"/>
                      <a:pt x="27" y="131"/>
                      <a:pt x="25" y="129"/>
                    </a:cubicBezTo>
                    <a:cubicBezTo>
                      <a:pt x="24" y="128"/>
                      <a:pt x="23" y="127"/>
                      <a:pt x="22" y="128"/>
                    </a:cubicBezTo>
                    <a:cubicBezTo>
                      <a:pt x="19" y="131"/>
                      <a:pt x="16" y="131"/>
                      <a:pt x="13" y="132"/>
                    </a:cubicBezTo>
                    <a:cubicBezTo>
                      <a:pt x="9" y="133"/>
                      <a:pt x="6" y="136"/>
                      <a:pt x="7" y="141"/>
                    </a:cubicBezTo>
                    <a:cubicBezTo>
                      <a:pt x="7" y="141"/>
                      <a:pt x="8" y="141"/>
                      <a:pt x="8" y="140"/>
                    </a:cubicBezTo>
                    <a:cubicBezTo>
                      <a:pt x="10" y="139"/>
                      <a:pt x="10" y="137"/>
                      <a:pt x="12" y="136"/>
                    </a:cubicBezTo>
                    <a:cubicBezTo>
                      <a:pt x="13" y="135"/>
                      <a:pt x="15" y="135"/>
                      <a:pt x="17" y="136"/>
                    </a:cubicBezTo>
                    <a:cubicBezTo>
                      <a:pt x="18" y="137"/>
                      <a:pt x="17" y="139"/>
                      <a:pt x="16" y="140"/>
                    </a:cubicBezTo>
                    <a:cubicBezTo>
                      <a:pt x="16" y="141"/>
                      <a:pt x="15" y="142"/>
                      <a:pt x="15" y="143"/>
                    </a:cubicBezTo>
                    <a:cubicBezTo>
                      <a:pt x="15" y="145"/>
                      <a:pt x="14" y="147"/>
                      <a:pt x="16" y="147"/>
                    </a:cubicBezTo>
                    <a:cubicBezTo>
                      <a:pt x="17" y="146"/>
                      <a:pt x="17" y="145"/>
                      <a:pt x="17" y="143"/>
                    </a:cubicBezTo>
                    <a:cubicBezTo>
                      <a:pt x="19" y="141"/>
                      <a:pt x="22" y="138"/>
                      <a:pt x="25" y="137"/>
                    </a:cubicBezTo>
                    <a:cubicBezTo>
                      <a:pt x="27" y="136"/>
                      <a:pt x="29" y="136"/>
                      <a:pt x="30" y="137"/>
                    </a:cubicBezTo>
                    <a:cubicBezTo>
                      <a:pt x="32" y="139"/>
                      <a:pt x="30" y="141"/>
                      <a:pt x="29" y="142"/>
                    </a:cubicBezTo>
                    <a:cubicBezTo>
                      <a:pt x="28" y="142"/>
                      <a:pt x="28" y="143"/>
                      <a:pt x="28" y="144"/>
                    </a:cubicBezTo>
                    <a:cubicBezTo>
                      <a:pt x="29" y="145"/>
                      <a:pt x="31" y="145"/>
                      <a:pt x="32" y="144"/>
                    </a:cubicBezTo>
                    <a:cubicBezTo>
                      <a:pt x="34" y="142"/>
                      <a:pt x="38" y="141"/>
                      <a:pt x="41" y="141"/>
                    </a:cubicBezTo>
                    <a:cubicBezTo>
                      <a:pt x="43" y="140"/>
                      <a:pt x="46" y="139"/>
                      <a:pt x="48" y="142"/>
                    </a:cubicBezTo>
                    <a:cubicBezTo>
                      <a:pt x="50" y="145"/>
                      <a:pt x="49" y="147"/>
                      <a:pt x="46" y="149"/>
                    </a:cubicBezTo>
                    <a:cubicBezTo>
                      <a:pt x="43" y="152"/>
                      <a:pt x="40" y="153"/>
                      <a:pt x="36" y="151"/>
                    </a:cubicBezTo>
                    <a:cubicBezTo>
                      <a:pt x="34" y="150"/>
                      <a:pt x="32" y="150"/>
                      <a:pt x="31" y="152"/>
                    </a:cubicBezTo>
                    <a:cubicBezTo>
                      <a:pt x="29" y="153"/>
                      <a:pt x="26" y="153"/>
                      <a:pt x="24" y="154"/>
                    </a:cubicBezTo>
                    <a:cubicBezTo>
                      <a:pt x="23" y="154"/>
                      <a:pt x="23" y="154"/>
                      <a:pt x="23" y="154"/>
                    </a:cubicBezTo>
                    <a:cubicBezTo>
                      <a:pt x="23" y="156"/>
                      <a:pt x="24" y="156"/>
                      <a:pt x="25" y="157"/>
                    </a:cubicBezTo>
                    <a:cubicBezTo>
                      <a:pt x="27" y="158"/>
                      <a:pt x="29" y="159"/>
                      <a:pt x="28" y="162"/>
                    </a:cubicBezTo>
                    <a:cubicBezTo>
                      <a:pt x="28" y="166"/>
                      <a:pt x="25" y="168"/>
                      <a:pt x="22" y="168"/>
                    </a:cubicBezTo>
                    <a:cubicBezTo>
                      <a:pt x="21" y="168"/>
                      <a:pt x="20" y="168"/>
                      <a:pt x="19" y="168"/>
                    </a:cubicBezTo>
                    <a:cubicBezTo>
                      <a:pt x="15" y="168"/>
                      <a:pt x="12" y="170"/>
                      <a:pt x="10" y="173"/>
                    </a:cubicBezTo>
                    <a:cubicBezTo>
                      <a:pt x="9" y="173"/>
                      <a:pt x="8" y="174"/>
                      <a:pt x="9" y="175"/>
                    </a:cubicBezTo>
                    <a:cubicBezTo>
                      <a:pt x="10" y="176"/>
                      <a:pt x="11" y="176"/>
                      <a:pt x="12" y="175"/>
                    </a:cubicBezTo>
                    <a:cubicBezTo>
                      <a:pt x="14" y="174"/>
                      <a:pt x="15" y="173"/>
                      <a:pt x="17" y="172"/>
                    </a:cubicBezTo>
                    <a:cubicBezTo>
                      <a:pt x="19" y="172"/>
                      <a:pt x="21" y="171"/>
                      <a:pt x="22" y="174"/>
                    </a:cubicBezTo>
                    <a:cubicBezTo>
                      <a:pt x="23" y="176"/>
                      <a:pt x="21" y="177"/>
                      <a:pt x="19" y="178"/>
                    </a:cubicBezTo>
                    <a:cubicBezTo>
                      <a:pt x="18" y="179"/>
                      <a:pt x="17" y="180"/>
                      <a:pt x="15" y="181"/>
                    </a:cubicBezTo>
                    <a:cubicBezTo>
                      <a:pt x="13" y="182"/>
                      <a:pt x="11" y="185"/>
                      <a:pt x="10" y="187"/>
                    </a:cubicBezTo>
                    <a:cubicBezTo>
                      <a:pt x="10" y="189"/>
                      <a:pt x="9" y="191"/>
                      <a:pt x="11" y="191"/>
                    </a:cubicBezTo>
                    <a:cubicBezTo>
                      <a:pt x="13" y="192"/>
                      <a:pt x="13" y="190"/>
                      <a:pt x="13" y="189"/>
                    </a:cubicBezTo>
                    <a:cubicBezTo>
                      <a:pt x="13" y="188"/>
                      <a:pt x="14" y="188"/>
                      <a:pt x="14" y="187"/>
                    </a:cubicBezTo>
                    <a:cubicBezTo>
                      <a:pt x="16" y="183"/>
                      <a:pt x="21" y="181"/>
                      <a:pt x="25" y="179"/>
                    </a:cubicBezTo>
                    <a:cubicBezTo>
                      <a:pt x="27" y="178"/>
                      <a:pt x="28" y="180"/>
                      <a:pt x="29" y="182"/>
                    </a:cubicBezTo>
                    <a:cubicBezTo>
                      <a:pt x="30" y="183"/>
                      <a:pt x="31" y="184"/>
                      <a:pt x="32" y="181"/>
                    </a:cubicBezTo>
                    <a:cubicBezTo>
                      <a:pt x="32" y="170"/>
                      <a:pt x="38" y="162"/>
                      <a:pt x="46" y="155"/>
                    </a:cubicBezTo>
                    <a:cubicBezTo>
                      <a:pt x="49" y="152"/>
                      <a:pt x="50" y="153"/>
                      <a:pt x="52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2" y="159"/>
                      <a:pt x="51" y="160"/>
                      <a:pt x="52" y="161"/>
                    </a:cubicBezTo>
                    <a:cubicBezTo>
                      <a:pt x="55" y="160"/>
                      <a:pt x="57" y="159"/>
                      <a:pt x="60" y="158"/>
                    </a:cubicBezTo>
                    <a:cubicBezTo>
                      <a:pt x="61" y="157"/>
                      <a:pt x="62" y="157"/>
                      <a:pt x="62" y="158"/>
                    </a:cubicBezTo>
                    <a:cubicBezTo>
                      <a:pt x="63" y="159"/>
                      <a:pt x="63" y="160"/>
                      <a:pt x="62" y="161"/>
                    </a:cubicBezTo>
                    <a:cubicBezTo>
                      <a:pt x="61" y="163"/>
                      <a:pt x="60" y="164"/>
                      <a:pt x="59" y="166"/>
                    </a:cubicBezTo>
                    <a:cubicBezTo>
                      <a:pt x="58" y="167"/>
                      <a:pt x="57" y="169"/>
                      <a:pt x="59" y="170"/>
                    </a:cubicBezTo>
                    <a:cubicBezTo>
                      <a:pt x="60" y="171"/>
                      <a:pt x="61" y="170"/>
                      <a:pt x="61" y="169"/>
                    </a:cubicBezTo>
                    <a:cubicBezTo>
                      <a:pt x="63" y="168"/>
                      <a:pt x="65" y="165"/>
                      <a:pt x="67" y="167"/>
                    </a:cubicBezTo>
                    <a:cubicBezTo>
                      <a:pt x="69" y="168"/>
                      <a:pt x="68" y="171"/>
                      <a:pt x="67" y="173"/>
                    </a:cubicBezTo>
                    <a:cubicBezTo>
                      <a:pt x="65" y="177"/>
                      <a:pt x="64" y="181"/>
                      <a:pt x="64" y="186"/>
                    </a:cubicBezTo>
                    <a:cubicBezTo>
                      <a:pt x="65" y="191"/>
                      <a:pt x="61" y="194"/>
                      <a:pt x="57" y="198"/>
                    </a:cubicBezTo>
                    <a:cubicBezTo>
                      <a:pt x="56" y="198"/>
                      <a:pt x="55" y="199"/>
                      <a:pt x="54" y="200"/>
                    </a:cubicBezTo>
                    <a:cubicBezTo>
                      <a:pt x="54" y="203"/>
                      <a:pt x="56" y="202"/>
                      <a:pt x="57" y="202"/>
                    </a:cubicBezTo>
                    <a:cubicBezTo>
                      <a:pt x="63" y="200"/>
                      <a:pt x="66" y="196"/>
                      <a:pt x="67" y="190"/>
                    </a:cubicBezTo>
                    <a:cubicBezTo>
                      <a:pt x="68" y="187"/>
                      <a:pt x="70" y="185"/>
                      <a:pt x="72" y="183"/>
                    </a:cubicBezTo>
                    <a:cubicBezTo>
                      <a:pt x="72" y="183"/>
                      <a:pt x="73" y="183"/>
                      <a:pt x="73" y="182"/>
                    </a:cubicBezTo>
                    <a:cubicBezTo>
                      <a:pt x="74" y="180"/>
                      <a:pt x="73" y="177"/>
                      <a:pt x="73" y="174"/>
                    </a:cubicBezTo>
                    <a:cubicBezTo>
                      <a:pt x="73" y="172"/>
                      <a:pt x="72" y="170"/>
                      <a:pt x="75" y="169"/>
                    </a:cubicBezTo>
                    <a:cubicBezTo>
                      <a:pt x="77" y="169"/>
                      <a:pt x="78" y="171"/>
                      <a:pt x="79" y="172"/>
                    </a:cubicBezTo>
                    <a:cubicBezTo>
                      <a:pt x="79" y="173"/>
                      <a:pt x="79" y="175"/>
                      <a:pt x="80" y="176"/>
                    </a:cubicBezTo>
                    <a:cubicBezTo>
                      <a:pt x="82" y="172"/>
                      <a:pt x="82" y="169"/>
                      <a:pt x="79" y="167"/>
                    </a:cubicBezTo>
                    <a:cubicBezTo>
                      <a:pt x="77" y="165"/>
                      <a:pt x="75" y="163"/>
                      <a:pt x="73" y="161"/>
                    </a:cubicBezTo>
                    <a:cubicBezTo>
                      <a:pt x="70" y="158"/>
                      <a:pt x="70" y="154"/>
                      <a:pt x="72" y="150"/>
                    </a:cubicBezTo>
                    <a:cubicBezTo>
                      <a:pt x="77" y="143"/>
                      <a:pt x="80" y="134"/>
                      <a:pt x="81" y="125"/>
                    </a:cubicBezTo>
                    <a:cubicBezTo>
                      <a:pt x="82" y="120"/>
                      <a:pt x="85" y="116"/>
                      <a:pt x="89" y="114"/>
                    </a:cubicBezTo>
                    <a:cubicBezTo>
                      <a:pt x="92" y="111"/>
                      <a:pt x="95" y="109"/>
                      <a:pt x="98" y="106"/>
                    </a:cubicBezTo>
                    <a:cubicBezTo>
                      <a:pt x="99" y="106"/>
                      <a:pt x="100" y="104"/>
                      <a:pt x="102" y="105"/>
                    </a:cubicBezTo>
                    <a:cubicBezTo>
                      <a:pt x="104" y="106"/>
                      <a:pt x="104" y="108"/>
                      <a:pt x="103" y="109"/>
                    </a:cubicBezTo>
                    <a:cubicBezTo>
                      <a:pt x="102" y="115"/>
                      <a:pt x="101" y="122"/>
                      <a:pt x="97" y="127"/>
                    </a:cubicBezTo>
                    <a:cubicBezTo>
                      <a:pt x="96" y="127"/>
                      <a:pt x="95" y="128"/>
                      <a:pt x="95" y="130"/>
                    </a:cubicBezTo>
                    <a:cubicBezTo>
                      <a:pt x="99" y="129"/>
                      <a:pt x="99" y="132"/>
                      <a:pt x="98" y="135"/>
                    </a:cubicBezTo>
                    <a:cubicBezTo>
                      <a:pt x="97" y="139"/>
                      <a:pt x="97" y="144"/>
                      <a:pt x="93" y="148"/>
                    </a:cubicBezTo>
                    <a:cubicBezTo>
                      <a:pt x="90" y="151"/>
                      <a:pt x="91" y="155"/>
                      <a:pt x="92" y="159"/>
                    </a:cubicBezTo>
                    <a:cubicBezTo>
                      <a:pt x="92" y="160"/>
                      <a:pt x="93" y="161"/>
                      <a:pt x="94" y="160"/>
                    </a:cubicBezTo>
                    <a:cubicBezTo>
                      <a:pt x="95" y="160"/>
                      <a:pt x="95" y="159"/>
                      <a:pt x="95" y="158"/>
                    </a:cubicBezTo>
                    <a:cubicBezTo>
                      <a:pt x="93" y="152"/>
                      <a:pt x="97" y="148"/>
                      <a:pt x="99" y="144"/>
                    </a:cubicBezTo>
                    <a:cubicBezTo>
                      <a:pt x="100" y="142"/>
                      <a:pt x="102" y="141"/>
                      <a:pt x="104" y="142"/>
                    </a:cubicBezTo>
                    <a:cubicBezTo>
                      <a:pt x="105" y="142"/>
                      <a:pt x="106" y="143"/>
                      <a:pt x="107" y="142"/>
                    </a:cubicBezTo>
                    <a:cubicBezTo>
                      <a:pt x="107" y="141"/>
                      <a:pt x="107" y="139"/>
                      <a:pt x="106" y="138"/>
                    </a:cubicBezTo>
                    <a:cubicBezTo>
                      <a:pt x="105" y="136"/>
                      <a:pt x="104" y="133"/>
                      <a:pt x="103" y="130"/>
                    </a:cubicBezTo>
                    <a:cubicBezTo>
                      <a:pt x="103" y="127"/>
                      <a:pt x="102" y="125"/>
                      <a:pt x="105" y="124"/>
                    </a:cubicBezTo>
                    <a:cubicBezTo>
                      <a:pt x="107" y="123"/>
                      <a:pt x="108" y="125"/>
                      <a:pt x="110" y="127"/>
                    </a:cubicBezTo>
                    <a:cubicBezTo>
                      <a:pt x="110" y="127"/>
                      <a:pt x="110" y="128"/>
                      <a:pt x="111" y="128"/>
                    </a:cubicBezTo>
                    <a:cubicBezTo>
                      <a:pt x="112" y="128"/>
                      <a:pt x="112" y="130"/>
                      <a:pt x="114" y="129"/>
                    </a:cubicBezTo>
                    <a:cubicBezTo>
                      <a:pt x="114" y="126"/>
                      <a:pt x="112" y="124"/>
                      <a:pt x="111" y="123"/>
                    </a:cubicBezTo>
                    <a:cubicBezTo>
                      <a:pt x="109" y="121"/>
                      <a:pt x="107" y="119"/>
                      <a:pt x="106" y="117"/>
                    </a:cubicBezTo>
                    <a:cubicBezTo>
                      <a:pt x="105" y="116"/>
                      <a:pt x="105" y="114"/>
                      <a:pt x="105" y="113"/>
                    </a:cubicBezTo>
                    <a:cubicBezTo>
                      <a:pt x="106" y="112"/>
                      <a:pt x="107" y="111"/>
                      <a:pt x="109" y="112"/>
                    </a:cubicBezTo>
                    <a:cubicBezTo>
                      <a:pt x="110" y="113"/>
                      <a:pt x="112" y="113"/>
                      <a:pt x="113" y="112"/>
                    </a:cubicBezTo>
                    <a:cubicBezTo>
                      <a:pt x="114" y="110"/>
                      <a:pt x="116" y="107"/>
                      <a:pt x="119" y="110"/>
                    </a:cubicBezTo>
                    <a:cubicBezTo>
                      <a:pt x="125" y="107"/>
                      <a:pt x="125" y="107"/>
                      <a:pt x="129" y="113"/>
                    </a:cubicBezTo>
                    <a:cubicBezTo>
                      <a:pt x="129" y="114"/>
                      <a:pt x="130" y="114"/>
                      <a:pt x="131" y="115"/>
                    </a:cubicBezTo>
                    <a:cubicBezTo>
                      <a:pt x="132" y="117"/>
                      <a:pt x="133" y="118"/>
                      <a:pt x="131" y="120"/>
                    </a:cubicBezTo>
                    <a:cubicBezTo>
                      <a:pt x="127" y="127"/>
                      <a:pt x="125" y="134"/>
                      <a:pt x="124" y="142"/>
                    </a:cubicBezTo>
                    <a:cubicBezTo>
                      <a:pt x="124" y="148"/>
                      <a:pt x="119" y="151"/>
                      <a:pt x="115" y="154"/>
                    </a:cubicBezTo>
                    <a:cubicBezTo>
                      <a:pt x="111" y="158"/>
                      <a:pt x="105" y="161"/>
                      <a:pt x="101" y="165"/>
                    </a:cubicBezTo>
                    <a:cubicBezTo>
                      <a:pt x="99" y="167"/>
                      <a:pt x="96" y="168"/>
                      <a:pt x="96" y="171"/>
                    </a:cubicBezTo>
                    <a:cubicBezTo>
                      <a:pt x="97" y="174"/>
                      <a:pt x="96" y="176"/>
                      <a:pt x="94" y="178"/>
                    </a:cubicBezTo>
                    <a:cubicBezTo>
                      <a:pt x="89" y="183"/>
                      <a:pt x="85" y="188"/>
                      <a:pt x="82" y="194"/>
                    </a:cubicBezTo>
                    <a:cubicBezTo>
                      <a:pt x="80" y="199"/>
                      <a:pt x="76" y="201"/>
                      <a:pt x="72" y="203"/>
                    </a:cubicBezTo>
                    <a:cubicBezTo>
                      <a:pt x="69" y="205"/>
                      <a:pt x="66" y="208"/>
                      <a:pt x="64" y="211"/>
                    </a:cubicBezTo>
                    <a:cubicBezTo>
                      <a:pt x="62" y="214"/>
                      <a:pt x="60" y="216"/>
                      <a:pt x="56" y="216"/>
                    </a:cubicBezTo>
                    <a:cubicBezTo>
                      <a:pt x="52" y="217"/>
                      <a:pt x="47" y="219"/>
                      <a:pt x="43" y="219"/>
                    </a:cubicBezTo>
                    <a:cubicBezTo>
                      <a:pt x="41" y="220"/>
                      <a:pt x="39" y="220"/>
                      <a:pt x="40" y="223"/>
                    </a:cubicBezTo>
                    <a:cubicBezTo>
                      <a:pt x="40" y="225"/>
                      <a:pt x="38" y="226"/>
                      <a:pt x="37" y="227"/>
                    </a:cubicBezTo>
                    <a:cubicBezTo>
                      <a:pt x="35" y="231"/>
                      <a:pt x="36" y="234"/>
                      <a:pt x="39" y="236"/>
                    </a:cubicBezTo>
                    <a:cubicBezTo>
                      <a:pt x="40" y="236"/>
                      <a:pt x="40" y="236"/>
                      <a:pt x="41" y="235"/>
                    </a:cubicBezTo>
                    <a:cubicBezTo>
                      <a:pt x="40" y="228"/>
                      <a:pt x="40" y="228"/>
                      <a:pt x="47" y="226"/>
                    </a:cubicBezTo>
                    <a:cubicBezTo>
                      <a:pt x="48" y="225"/>
                      <a:pt x="49" y="224"/>
                      <a:pt x="50" y="223"/>
                    </a:cubicBezTo>
                    <a:cubicBezTo>
                      <a:pt x="54" y="218"/>
                      <a:pt x="56" y="219"/>
                      <a:pt x="59" y="224"/>
                    </a:cubicBezTo>
                    <a:cubicBezTo>
                      <a:pt x="59" y="224"/>
                      <a:pt x="60" y="225"/>
                      <a:pt x="60" y="225"/>
                    </a:cubicBezTo>
                    <a:cubicBezTo>
                      <a:pt x="62" y="220"/>
                      <a:pt x="64" y="217"/>
                      <a:pt x="66" y="213"/>
                    </a:cubicBezTo>
                    <a:cubicBezTo>
                      <a:pt x="68" y="211"/>
                      <a:pt x="69" y="209"/>
                      <a:pt x="71" y="207"/>
                    </a:cubicBezTo>
                    <a:cubicBezTo>
                      <a:pt x="73" y="205"/>
                      <a:pt x="75" y="206"/>
                      <a:pt x="76" y="209"/>
                    </a:cubicBezTo>
                    <a:cubicBezTo>
                      <a:pt x="76" y="217"/>
                      <a:pt x="74" y="224"/>
                      <a:pt x="68" y="229"/>
                    </a:cubicBezTo>
                    <a:cubicBezTo>
                      <a:pt x="65" y="233"/>
                      <a:pt x="62" y="236"/>
                      <a:pt x="59" y="240"/>
                    </a:cubicBezTo>
                    <a:cubicBezTo>
                      <a:pt x="58" y="241"/>
                      <a:pt x="58" y="241"/>
                      <a:pt x="57" y="242"/>
                    </a:cubicBezTo>
                    <a:cubicBezTo>
                      <a:pt x="57" y="243"/>
                      <a:pt x="57" y="245"/>
                      <a:pt x="58" y="246"/>
                    </a:cubicBezTo>
                    <a:cubicBezTo>
                      <a:pt x="59" y="246"/>
                      <a:pt x="60" y="245"/>
                      <a:pt x="61" y="244"/>
                    </a:cubicBezTo>
                    <a:cubicBezTo>
                      <a:pt x="62" y="243"/>
                      <a:pt x="63" y="242"/>
                      <a:pt x="64" y="240"/>
                    </a:cubicBezTo>
                    <a:cubicBezTo>
                      <a:pt x="65" y="237"/>
                      <a:pt x="67" y="235"/>
                      <a:pt x="70" y="234"/>
                    </a:cubicBezTo>
                    <a:cubicBezTo>
                      <a:pt x="74" y="232"/>
                      <a:pt x="78" y="234"/>
                      <a:pt x="78" y="239"/>
                    </a:cubicBezTo>
                    <a:cubicBezTo>
                      <a:pt x="79" y="243"/>
                      <a:pt x="77" y="247"/>
                      <a:pt x="77" y="250"/>
                    </a:cubicBezTo>
                    <a:cubicBezTo>
                      <a:pt x="77" y="252"/>
                      <a:pt x="76" y="254"/>
                      <a:pt x="79" y="254"/>
                    </a:cubicBezTo>
                    <a:cubicBezTo>
                      <a:pt x="82" y="246"/>
                      <a:pt x="82" y="238"/>
                      <a:pt x="80" y="229"/>
                    </a:cubicBezTo>
                    <a:cubicBezTo>
                      <a:pt x="78" y="223"/>
                      <a:pt x="80" y="217"/>
                      <a:pt x="80" y="211"/>
                    </a:cubicBezTo>
                    <a:cubicBezTo>
                      <a:pt x="80" y="210"/>
                      <a:pt x="80" y="209"/>
                      <a:pt x="82" y="209"/>
                    </a:cubicBezTo>
                    <a:cubicBezTo>
                      <a:pt x="83" y="209"/>
                      <a:pt x="83" y="210"/>
                      <a:pt x="84" y="211"/>
                    </a:cubicBezTo>
                    <a:cubicBezTo>
                      <a:pt x="85" y="212"/>
                      <a:pt x="85" y="214"/>
                      <a:pt x="86" y="215"/>
                    </a:cubicBezTo>
                    <a:cubicBezTo>
                      <a:pt x="86" y="216"/>
                      <a:pt x="87" y="216"/>
                      <a:pt x="88" y="216"/>
                    </a:cubicBezTo>
                    <a:cubicBezTo>
                      <a:pt x="89" y="216"/>
                      <a:pt x="89" y="215"/>
                      <a:pt x="89" y="214"/>
                    </a:cubicBezTo>
                    <a:cubicBezTo>
                      <a:pt x="88" y="212"/>
                      <a:pt x="88" y="210"/>
                      <a:pt x="87" y="208"/>
                    </a:cubicBezTo>
                    <a:cubicBezTo>
                      <a:pt x="86" y="206"/>
                      <a:pt x="85" y="204"/>
                      <a:pt x="85" y="203"/>
                    </a:cubicBezTo>
                    <a:cubicBezTo>
                      <a:pt x="84" y="202"/>
                      <a:pt x="85" y="201"/>
                      <a:pt x="86" y="200"/>
                    </a:cubicBezTo>
                    <a:cubicBezTo>
                      <a:pt x="87" y="199"/>
                      <a:pt x="88" y="200"/>
                      <a:pt x="88" y="200"/>
                    </a:cubicBezTo>
                    <a:cubicBezTo>
                      <a:pt x="92" y="204"/>
                      <a:pt x="95" y="208"/>
                      <a:pt x="96" y="213"/>
                    </a:cubicBezTo>
                    <a:cubicBezTo>
                      <a:pt x="97" y="216"/>
                      <a:pt x="96" y="219"/>
                      <a:pt x="94" y="222"/>
                    </a:cubicBezTo>
                    <a:cubicBezTo>
                      <a:pt x="91" y="224"/>
                      <a:pt x="89" y="226"/>
                      <a:pt x="89" y="229"/>
                    </a:cubicBezTo>
                    <a:cubicBezTo>
                      <a:pt x="89" y="230"/>
                      <a:pt x="89" y="230"/>
                      <a:pt x="90" y="230"/>
                    </a:cubicBezTo>
                    <a:cubicBezTo>
                      <a:pt x="95" y="229"/>
                      <a:pt x="96" y="229"/>
                      <a:pt x="95" y="234"/>
                    </a:cubicBezTo>
                    <a:cubicBezTo>
                      <a:pt x="95" y="238"/>
                      <a:pt x="97" y="241"/>
                      <a:pt x="98" y="244"/>
                    </a:cubicBezTo>
                    <a:cubicBezTo>
                      <a:pt x="99" y="245"/>
                      <a:pt x="100" y="247"/>
                      <a:pt x="101" y="246"/>
                    </a:cubicBezTo>
                    <a:cubicBezTo>
                      <a:pt x="103" y="245"/>
                      <a:pt x="103" y="244"/>
                      <a:pt x="103" y="243"/>
                    </a:cubicBezTo>
                    <a:cubicBezTo>
                      <a:pt x="101" y="237"/>
                      <a:pt x="102" y="231"/>
                      <a:pt x="102" y="225"/>
                    </a:cubicBezTo>
                    <a:cubicBezTo>
                      <a:pt x="103" y="216"/>
                      <a:pt x="100" y="208"/>
                      <a:pt x="95" y="201"/>
                    </a:cubicBezTo>
                    <a:cubicBezTo>
                      <a:pt x="93" y="199"/>
                      <a:pt x="92" y="196"/>
                      <a:pt x="91" y="193"/>
                    </a:cubicBezTo>
                    <a:cubicBezTo>
                      <a:pt x="90" y="192"/>
                      <a:pt x="90" y="191"/>
                      <a:pt x="90" y="189"/>
                    </a:cubicBezTo>
                    <a:cubicBezTo>
                      <a:pt x="90" y="188"/>
                      <a:pt x="91" y="186"/>
                      <a:pt x="93" y="186"/>
                    </a:cubicBezTo>
                    <a:cubicBezTo>
                      <a:pt x="95" y="186"/>
                      <a:pt x="95" y="187"/>
                      <a:pt x="95" y="189"/>
                    </a:cubicBezTo>
                    <a:cubicBezTo>
                      <a:pt x="96" y="191"/>
                      <a:pt x="96" y="194"/>
                      <a:pt x="98" y="195"/>
                    </a:cubicBezTo>
                    <a:cubicBezTo>
                      <a:pt x="101" y="198"/>
                      <a:pt x="104" y="202"/>
                      <a:pt x="109" y="202"/>
                    </a:cubicBezTo>
                    <a:cubicBezTo>
                      <a:pt x="111" y="202"/>
                      <a:pt x="110" y="204"/>
                      <a:pt x="110" y="206"/>
                    </a:cubicBezTo>
                    <a:cubicBezTo>
                      <a:pt x="108" y="210"/>
                      <a:pt x="107" y="214"/>
                      <a:pt x="109" y="219"/>
                    </a:cubicBezTo>
                    <a:cubicBezTo>
                      <a:pt x="110" y="215"/>
                      <a:pt x="110" y="211"/>
                      <a:pt x="112" y="207"/>
                    </a:cubicBezTo>
                    <a:cubicBezTo>
                      <a:pt x="114" y="203"/>
                      <a:pt x="114" y="199"/>
                      <a:pt x="115" y="194"/>
                    </a:cubicBezTo>
                    <a:cubicBezTo>
                      <a:pt x="116" y="185"/>
                      <a:pt x="114" y="176"/>
                      <a:pt x="113" y="167"/>
                    </a:cubicBezTo>
                    <a:cubicBezTo>
                      <a:pt x="112" y="164"/>
                      <a:pt x="115" y="159"/>
                      <a:pt x="118" y="158"/>
                    </a:cubicBezTo>
                    <a:cubicBezTo>
                      <a:pt x="121" y="157"/>
                      <a:pt x="123" y="159"/>
                      <a:pt x="124" y="162"/>
                    </a:cubicBezTo>
                    <a:cubicBezTo>
                      <a:pt x="124" y="165"/>
                      <a:pt x="124" y="167"/>
                      <a:pt x="125" y="169"/>
                    </a:cubicBezTo>
                    <a:cubicBezTo>
                      <a:pt x="128" y="170"/>
                      <a:pt x="128" y="168"/>
                      <a:pt x="128" y="167"/>
                    </a:cubicBezTo>
                    <a:cubicBezTo>
                      <a:pt x="128" y="164"/>
                      <a:pt x="127" y="162"/>
                      <a:pt x="127" y="160"/>
                    </a:cubicBezTo>
                    <a:cubicBezTo>
                      <a:pt x="127" y="160"/>
                      <a:pt x="131" y="133"/>
                      <a:pt x="131" y="133"/>
                    </a:cubicBezTo>
                    <a:cubicBezTo>
                      <a:pt x="133" y="129"/>
                      <a:pt x="134" y="125"/>
                      <a:pt x="136" y="121"/>
                    </a:cubicBezTo>
                    <a:cubicBezTo>
                      <a:pt x="138" y="118"/>
                      <a:pt x="139" y="116"/>
                      <a:pt x="142" y="114"/>
                    </a:cubicBezTo>
                    <a:cubicBezTo>
                      <a:pt x="144" y="113"/>
                      <a:pt x="145" y="112"/>
                      <a:pt x="147" y="111"/>
                    </a:cubicBezTo>
                    <a:cubicBezTo>
                      <a:pt x="149" y="109"/>
                      <a:pt x="150" y="110"/>
                      <a:pt x="150" y="112"/>
                    </a:cubicBezTo>
                    <a:cubicBezTo>
                      <a:pt x="151" y="115"/>
                      <a:pt x="151" y="118"/>
                      <a:pt x="150" y="120"/>
                    </a:cubicBezTo>
                    <a:cubicBezTo>
                      <a:pt x="147" y="126"/>
                      <a:pt x="146" y="133"/>
                      <a:pt x="143" y="138"/>
                    </a:cubicBezTo>
                    <a:cubicBezTo>
                      <a:pt x="143" y="138"/>
                      <a:pt x="144" y="139"/>
                      <a:pt x="144" y="139"/>
                    </a:cubicBezTo>
                    <a:cubicBezTo>
                      <a:pt x="152" y="135"/>
                      <a:pt x="152" y="135"/>
                      <a:pt x="152" y="144"/>
                    </a:cubicBezTo>
                    <a:cubicBezTo>
                      <a:pt x="152" y="146"/>
                      <a:pt x="152" y="148"/>
                      <a:pt x="153" y="149"/>
                    </a:cubicBezTo>
                    <a:cubicBezTo>
                      <a:pt x="155" y="154"/>
                      <a:pt x="154" y="157"/>
                      <a:pt x="150" y="161"/>
                    </a:cubicBezTo>
                    <a:cubicBezTo>
                      <a:pt x="149" y="161"/>
                      <a:pt x="147" y="162"/>
                      <a:pt x="148" y="164"/>
                    </a:cubicBezTo>
                    <a:cubicBezTo>
                      <a:pt x="154" y="163"/>
                      <a:pt x="156" y="161"/>
                      <a:pt x="157" y="155"/>
                    </a:cubicBezTo>
                    <a:cubicBezTo>
                      <a:pt x="157" y="153"/>
                      <a:pt x="157" y="152"/>
                      <a:pt x="158" y="151"/>
                    </a:cubicBezTo>
                    <a:cubicBezTo>
                      <a:pt x="161" y="148"/>
                      <a:pt x="160" y="145"/>
                      <a:pt x="159" y="142"/>
                    </a:cubicBezTo>
                    <a:cubicBezTo>
                      <a:pt x="157" y="139"/>
                      <a:pt x="155" y="136"/>
                      <a:pt x="154" y="132"/>
                    </a:cubicBezTo>
                    <a:cubicBezTo>
                      <a:pt x="153" y="131"/>
                      <a:pt x="152" y="130"/>
                      <a:pt x="152" y="129"/>
                    </a:cubicBezTo>
                    <a:cubicBezTo>
                      <a:pt x="152" y="122"/>
                      <a:pt x="153" y="115"/>
                      <a:pt x="157" y="109"/>
                    </a:cubicBezTo>
                    <a:cubicBezTo>
                      <a:pt x="160" y="105"/>
                      <a:pt x="164" y="106"/>
                      <a:pt x="165" y="110"/>
                    </a:cubicBezTo>
                    <a:cubicBezTo>
                      <a:pt x="166" y="115"/>
                      <a:pt x="167" y="121"/>
                      <a:pt x="168" y="126"/>
                    </a:cubicBezTo>
                    <a:cubicBezTo>
                      <a:pt x="169" y="130"/>
                      <a:pt x="166" y="132"/>
                      <a:pt x="163" y="135"/>
                    </a:cubicBezTo>
                    <a:cubicBezTo>
                      <a:pt x="166" y="134"/>
                      <a:pt x="167" y="133"/>
                      <a:pt x="169" y="132"/>
                    </a:cubicBezTo>
                    <a:cubicBezTo>
                      <a:pt x="171" y="131"/>
                      <a:pt x="174" y="131"/>
                      <a:pt x="175" y="134"/>
                    </a:cubicBezTo>
                    <a:cubicBezTo>
                      <a:pt x="178" y="137"/>
                      <a:pt x="179" y="141"/>
                      <a:pt x="180" y="145"/>
                    </a:cubicBezTo>
                    <a:cubicBezTo>
                      <a:pt x="181" y="149"/>
                      <a:pt x="182" y="153"/>
                      <a:pt x="182" y="157"/>
                    </a:cubicBezTo>
                    <a:cubicBezTo>
                      <a:pt x="182" y="159"/>
                      <a:pt x="182" y="161"/>
                      <a:pt x="184" y="162"/>
                    </a:cubicBezTo>
                    <a:cubicBezTo>
                      <a:pt x="186" y="164"/>
                      <a:pt x="187" y="163"/>
                      <a:pt x="188" y="161"/>
                    </a:cubicBezTo>
                    <a:cubicBezTo>
                      <a:pt x="189" y="159"/>
                      <a:pt x="189" y="158"/>
                      <a:pt x="189" y="156"/>
                    </a:cubicBezTo>
                    <a:cubicBezTo>
                      <a:pt x="188" y="146"/>
                      <a:pt x="185" y="136"/>
                      <a:pt x="177" y="129"/>
                    </a:cubicBezTo>
                    <a:cubicBezTo>
                      <a:pt x="177" y="128"/>
                      <a:pt x="176" y="126"/>
                      <a:pt x="176" y="125"/>
                    </a:cubicBezTo>
                    <a:cubicBezTo>
                      <a:pt x="177" y="123"/>
                      <a:pt x="178" y="122"/>
                      <a:pt x="180" y="123"/>
                    </a:cubicBezTo>
                    <a:cubicBezTo>
                      <a:pt x="184" y="126"/>
                      <a:pt x="188" y="129"/>
                      <a:pt x="193" y="132"/>
                    </a:cubicBezTo>
                    <a:cubicBezTo>
                      <a:pt x="194" y="133"/>
                      <a:pt x="193" y="135"/>
                      <a:pt x="195" y="136"/>
                    </a:cubicBezTo>
                    <a:cubicBezTo>
                      <a:pt x="202" y="134"/>
                      <a:pt x="209" y="132"/>
                      <a:pt x="215" y="128"/>
                    </a:cubicBezTo>
                    <a:cubicBezTo>
                      <a:pt x="216" y="127"/>
                      <a:pt x="218" y="126"/>
                      <a:pt x="219" y="125"/>
                    </a:cubicBezTo>
                    <a:cubicBezTo>
                      <a:pt x="223" y="123"/>
                      <a:pt x="226" y="120"/>
                      <a:pt x="230" y="122"/>
                    </a:cubicBezTo>
                    <a:cubicBezTo>
                      <a:pt x="231" y="123"/>
                      <a:pt x="233" y="123"/>
                      <a:pt x="233" y="124"/>
                    </a:cubicBezTo>
                    <a:cubicBezTo>
                      <a:pt x="234" y="126"/>
                      <a:pt x="232" y="127"/>
                      <a:pt x="231" y="128"/>
                    </a:cubicBezTo>
                    <a:cubicBezTo>
                      <a:pt x="230" y="129"/>
                      <a:pt x="228" y="130"/>
                      <a:pt x="227" y="130"/>
                    </a:cubicBezTo>
                    <a:cubicBezTo>
                      <a:pt x="223" y="132"/>
                      <a:pt x="220" y="135"/>
                      <a:pt x="219" y="140"/>
                    </a:cubicBezTo>
                    <a:cubicBezTo>
                      <a:pt x="218" y="142"/>
                      <a:pt x="218" y="143"/>
                      <a:pt x="219" y="144"/>
                    </a:cubicBezTo>
                    <a:cubicBezTo>
                      <a:pt x="220" y="145"/>
                      <a:pt x="221" y="145"/>
                      <a:pt x="222" y="144"/>
                    </a:cubicBezTo>
                    <a:cubicBezTo>
                      <a:pt x="226" y="142"/>
                      <a:pt x="231" y="143"/>
                      <a:pt x="236" y="140"/>
                    </a:cubicBezTo>
                    <a:cubicBezTo>
                      <a:pt x="238" y="139"/>
                      <a:pt x="239" y="142"/>
                      <a:pt x="238" y="143"/>
                    </a:cubicBezTo>
                    <a:cubicBezTo>
                      <a:pt x="237" y="148"/>
                      <a:pt x="236" y="154"/>
                      <a:pt x="232" y="157"/>
                    </a:cubicBezTo>
                    <a:cubicBezTo>
                      <a:pt x="228" y="160"/>
                      <a:pt x="224" y="163"/>
                      <a:pt x="218" y="162"/>
                    </a:cubicBezTo>
                    <a:cubicBezTo>
                      <a:pt x="214" y="162"/>
                      <a:pt x="212" y="160"/>
                      <a:pt x="213" y="156"/>
                    </a:cubicBezTo>
                    <a:cubicBezTo>
                      <a:pt x="214" y="154"/>
                      <a:pt x="214" y="152"/>
                      <a:pt x="214" y="151"/>
                    </a:cubicBezTo>
                    <a:cubicBezTo>
                      <a:pt x="214" y="150"/>
                      <a:pt x="213" y="150"/>
                      <a:pt x="213" y="150"/>
                    </a:cubicBezTo>
                    <a:cubicBezTo>
                      <a:pt x="209" y="150"/>
                      <a:pt x="208" y="154"/>
                      <a:pt x="207" y="157"/>
                    </a:cubicBezTo>
                    <a:cubicBezTo>
                      <a:pt x="206" y="161"/>
                      <a:pt x="206" y="163"/>
                      <a:pt x="202" y="163"/>
                    </a:cubicBezTo>
                    <a:cubicBezTo>
                      <a:pt x="200" y="163"/>
                      <a:pt x="200" y="164"/>
                      <a:pt x="200" y="165"/>
                    </a:cubicBezTo>
                    <a:cubicBezTo>
                      <a:pt x="199" y="167"/>
                      <a:pt x="200" y="167"/>
                      <a:pt x="201" y="168"/>
                    </a:cubicBezTo>
                    <a:cubicBezTo>
                      <a:pt x="203" y="169"/>
                      <a:pt x="205" y="169"/>
                      <a:pt x="207" y="168"/>
                    </a:cubicBezTo>
                    <a:cubicBezTo>
                      <a:pt x="212" y="168"/>
                      <a:pt x="214" y="169"/>
                      <a:pt x="213" y="174"/>
                    </a:cubicBezTo>
                    <a:cubicBezTo>
                      <a:pt x="212" y="181"/>
                      <a:pt x="205" y="183"/>
                      <a:pt x="198" y="179"/>
                    </a:cubicBezTo>
                    <a:cubicBezTo>
                      <a:pt x="194" y="177"/>
                      <a:pt x="191" y="174"/>
                      <a:pt x="187" y="173"/>
                    </a:cubicBezTo>
                    <a:cubicBezTo>
                      <a:pt x="181" y="171"/>
                      <a:pt x="176" y="169"/>
                      <a:pt x="170" y="168"/>
                    </a:cubicBezTo>
                    <a:cubicBezTo>
                      <a:pt x="169" y="168"/>
                      <a:pt x="168" y="167"/>
                      <a:pt x="167" y="168"/>
                    </a:cubicBezTo>
                    <a:cubicBezTo>
                      <a:pt x="167" y="170"/>
                      <a:pt x="168" y="170"/>
                      <a:pt x="169" y="171"/>
                    </a:cubicBezTo>
                    <a:cubicBezTo>
                      <a:pt x="172" y="172"/>
                      <a:pt x="175" y="173"/>
                      <a:pt x="178" y="174"/>
                    </a:cubicBezTo>
                    <a:cubicBezTo>
                      <a:pt x="181" y="174"/>
                      <a:pt x="185" y="176"/>
                      <a:pt x="187" y="178"/>
                    </a:cubicBezTo>
                    <a:cubicBezTo>
                      <a:pt x="190" y="181"/>
                      <a:pt x="190" y="183"/>
                      <a:pt x="187" y="185"/>
                    </a:cubicBezTo>
                    <a:cubicBezTo>
                      <a:pt x="184" y="189"/>
                      <a:pt x="180" y="188"/>
                      <a:pt x="176" y="188"/>
                    </a:cubicBezTo>
                    <a:cubicBezTo>
                      <a:pt x="174" y="188"/>
                      <a:pt x="172" y="187"/>
                      <a:pt x="170" y="187"/>
                    </a:cubicBezTo>
                    <a:cubicBezTo>
                      <a:pt x="165" y="186"/>
                      <a:pt x="160" y="183"/>
                      <a:pt x="155" y="181"/>
                    </a:cubicBezTo>
                    <a:cubicBezTo>
                      <a:pt x="153" y="180"/>
                      <a:pt x="151" y="180"/>
                      <a:pt x="149" y="179"/>
                    </a:cubicBezTo>
                    <a:cubicBezTo>
                      <a:pt x="144" y="178"/>
                      <a:pt x="144" y="178"/>
                      <a:pt x="143" y="183"/>
                    </a:cubicBezTo>
                    <a:cubicBezTo>
                      <a:pt x="143" y="185"/>
                      <a:pt x="142" y="185"/>
                      <a:pt x="140" y="186"/>
                    </a:cubicBezTo>
                    <a:cubicBezTo>
                      <a:pt x="138" y="186"/>
                      <a:pt x="136" y="186"/>
                      <a:pt x="135" y="186"/>
                    </a:cubicBezTo>
                    <a:cubicBezTo>
                      <a:pt x="127" y="188"/>
                      <a:pt x="122" y="194"/>
                      <a:pt x="123" y="201"/>
                    </a:cubicBezTo>
                    <a:cubicBezTo>
                      <a:pt x="123" y="203"/>
                      <a:pt x="122" y="206"/>
                      <a:pt x="126" y="204"/>
                    </a:cubicBezTo>
                    <a:cubicBezTo>
                      <a:pt x="126" y="203"/>
                      <a:pt x="127" y="203"/>
                      <a:pt x="127" y="202"/>
                    </a:cubicBezTo>
                    <a:cubicBezTo>
                      <a:pt x="127" y="200"/>
                      <a:pt x="127" y="198"/>
                      <a:pt x="129" y="198"/>
                    </a:cubicBezTo>
                    <a:cubicBezTo>
                      <a:pt x="131" y="198"/>
                      <a:pt x="131" y="201"/>
                      <a:pt x="132" y="202"/>
                    </a:cubicBezTo>
                    <a:cubicBezTo>
                      <a:pt x="132" y="206"/>
                      <a:pt x="135" y="210"/>
                      <a:pt x="136" y="214"/>
                    </a:cubicBezTo>
                    <a:cubicBezTo>
                      <a:pt x="136" y="215"/>
                      <a:pt x="137" y="216"/>
                      <a:pt x="137" y="217"/>
                    </a:cubicBezTo>
                    <a:cubicBezTo>
                      <a:pt x="140" y="215"/>
                      <a:pt x="143" y="215"/>
                      <a:pt x="145" y="213"/>
                    </a:cubicBezTo>
                    <a:cubicBezTo>
                      <a:pt x="145" y="213"/>
                      <a:pt x="146" y="212"/>
                      <a:pt x="145" y="212"/>
                    </a:cubicBezTo>
                    <a:cubicBezTo>
                      <a:pt x="141" y="205"/>
                      <a:pt x="144" y="199"/>
                      <a:pt x="149" y="194"/>
                    </a:cubicBezTo>
                    <a:cubicBezTo>
                      <a:pt x="153" y="192"/>
                      <a:pt x="157" y="189"/>
                      <a:pt x="162" y="190"/>
                    </a:cubicBezTo>
                    <a:cubicBezTo>
                      <a:pt x="165" y="190"/>
                      <a:pt x="167" y="191"/>
                      <a:pt x="168" y="193"/>
                    </a:cubicBezTo>
                    <a:cubicBezTo>
                      <a:pt x="169" y="196"/>
                      <a:pt x="167" y="197"/>
                      <a:pt x="165" y="199"/>
                    </a:cubicBezTo>
                    <a:cubicBezTo>
                      <a:pt x="164" y="200"/>
                      <a:pt x="163" y="200"/>
                      <a:pt x="163" y="202"/>
                    </a:cubicBezTo>
                    <a:cubicBezTo>
                      <a:pt x="162" y="203"/>
                      <a:pt x="162" y="204"/>
                      <a:pt x="163" y="204"/>
                    </a:cubicBezTo>
                    <a:cubicBezTo>
                      <a:pt x="164" y="205"/>
                      <a:pt x="164" y="204"/>
                      <a:pt x="165" y="204"/>
                    </a:cubicBezTo>
                    <a:cubicBezTo>
                      <a:pt x="169" y="198"/>
                      <a:pt x="174" y="195"/>
                      <a:pt x="181" y="194"/>
                    </a:cubicBezTo>
                    <a:cubicBezTo>
                      <a:pt x="184" y="193"/>
                      <a:pt x="187" y="191"/>
                      <a:pt x="189" y="189"/>
                    </a:cubicBezTo>
                    <a:cubicBezTo>
                      <a:pt x="194" y="187"/>
                      <a:pt x="195" y="187"/>
                      <a:pt x="197" y="193"/>
                    </a:cubicBezTo>
                    <a:cubicBezTo>
                      <a:pt x="197" y="194"/>
                      <a:pt x="198" y="195"/>
                      <a:pt x="200" y="196"/>
                    </a:cubicBezTo>
                    <a:cubicBezTo>
                      <a:pt x="202" y="197"/>
                      <a:pt x="203" y="199"/>
                      <a:pt x="202" y="202"/>
                    </a:cubicBezTo>
                    <a:cubicBezTo>
                      <a:pt x="200" y="212"/>
                      <a:pt x="189" y="218"/>
                      <a:pt x="179" y="214"/>
                    </a:cubicBezTo>
                    <a:cubicBezTo>
                      <a:pt x="176" y="212"/>
                      <a:pt x="174" y="212"/>
                      <a:pt x="172" y="216"/>
                    </a:cubicBezTo>
                    <a:cubicBezTo>
                      <a:pt x="172" y="217"/>
                      <a:pt x="170" y="218"/>
                      <a:pt x="169" y="218"/>
                    </a:cubicBezTo>
                    <a:cubicBezTo>
                      <a:pt x="166" y="219"/>
                      <a:pt x="163" y="220"/>
                      <a:pt x="161" y="220"/>
                    </a:cubicBezTo>
                    <a:cubicBezTo>
                      <a:pt x="160" y="220"/>
                      <a:pt x="160" y="220"/>
                      <a:pt x="159" y="220"/>
                    </a:cubicBezTo>
                    <a:cubicBezTo>
                      <a:pt x="158" y="220"/>
                      <a:pt x="157" y="220"/>
                      <a:pt x="157" y="222"/>
                    </a:cubicBezTo>
                    <a:cubicBezTo>
                      <a:pt x="157" y="224"/>
                      <a:pt x="159" y="223"/>
                      <a:pt x="160" y="222"/>
                    </a:cubicBezTo>
                    <a:cubicBezTo>
                      <a:pt x="163" y="222"/>
                      <a:pt x="165" y="223"/>
                      <a:pt x="167" y="225"/>
                    </a:cubicBezTo>
                    <a:cubicBezTo>
                      <a:pt x="169" y="226"/>
                      <a:pt x="172" y="227"/>
                      <a:pt x="174" y="226"/>
                    </a:cubicBezTo>
                    <a:cubicBezTo>
                      <a:pt x="175" y="224"/>
                      <a:pt x="174" y="223"/>
                      <a:pt x="174" y="222"/>
                    </a:cubicBezTo>
                    <a:cubicBezTo>
                      <a:pt x="176" y="219"/>
                      <a:pt x="183" y="216"/>
                      <a:pt x="187" y="217"/>
                    </a:cubicBezTo>
                    <a:cubicBezTo>
                      <a:pt x="189" y="218"/>
                      <a:pt x="190" y="220"/>
                      <a:pt x="188" y="223"/>
                    </a:cubicBezTo>
                    <a:cubicBezTo>
                      <a:pt x="187" y="225"/>
                      <a:pt x="185" y="227"/>
                      <a:pt x="183" y="229"/>
                    </a:cubicBezTo>
                    <a:cubicBezTo>
                      <a:pt x="180" y="232"/>
                      <a:pt x="175" y="232"/>
                      <a:pt x="172" y="235"/>
                    </a:cubicBezTo>
                    <a:cubicBezTo>
                      <a:pt x="174" y="237"/>
                      <a:pt x="175" y="236"/>
                      <a:pt x="177" y="236"/>
                    </a:cubicBezTo>
                    <a:cubicBezTo>
                      <a:pt x="179" y="235"/>
                      <a:pt x="182" y="234"/>
                      <a:pt x="182" y="237"/>
                    </a:cubicBezTo>
                    <a:cubicBezTo>
                      <a:pt x="182" y="240"/>
                      <a:pt x="180" y="241"/>
                      <a:pt x="178" y="242"/>
                    </a:cubicBezTo>
                    <a:cubicBezTo>
                      <a:pt x="177" y="242"/>
                      <a:pt x="176" y="242"/>
                      <a:pt x="175" y="242"/>
                    </a:cubicBezTo>
                    <a:cubicBezTo>
                      <a:pt x="174" y="242"/>
                      <a:pt x="173" y="242"/>
                      <a:pt x="172" y="242"/>
                    </a:cubicBezTo>
                    <a:cubicBezTo>
                      <a:pt x="169" y="246"/>
                      <a:pt x="164" y="244"/>
                      <a:pt x="160" y="244"/>
                    </a:cubicBezTo>
                    <a:cubicBezTo>
                      <a:pt x="154" y="245"/>
                      <a:pt x="149" y="248"/>
                      <a:pt x="146" y="254"/>
                    </a:cubicBezTo>
                    <a:cubicBezTo>
                      <a:pt x="146" y="255"/>
                      <a:pt x="145" y="258"/>
                      <a:pt x="148" y="256"/>
                    </a:cubicBezTo>
                    <a:cubicBezTo>
                      <a:pt x="153" y="250"/>
                      <a:pt x="160" y="248"/>
                      <a:pt x="167" y="249"/>
                    </a:cubicBezTo>
                    <a:cubicBezTo>
                      <a:pt x="169" y="249"/>
                      <a:pt x="170" y="249"/>
                      <a:pt x="171" y="251"/>
                    </a:cubicBezTo>
                    <a:cubicBezTo>
                      <a:pt x="171" y="252"/>
                      <a:pt x="170" y="254"/>
                      <a:pt x="169" y="255"/>
                    </a:cubicBezTo>
                    <a:cubicBezTo>
                      <a:pt x="164" y="261"/>
                      <a:pt x="158" y="266"/>
                      <a:pt x="152" y="271"/>
                    </a:cubicBezTo>
                    <a:cubicBezTo>
                      <a:pt x="149" y="273"/>
                      <a:pt x="147" y="273"/>
                      <a:pt x="144" y="271"/>
                    </a:cubicBezTo>
                    <a:cubicBezTo>
                      <a:pt x="142" y="269"/>
                      <a:pt x="141" y="266"/>
                      <a:pt x="139" y="264"/>
                    </a:cubicBezTo>
                    <a:cubicBezTo>
                      <a:pt x="138" y="263"/>
                      <a:pt x="137" y="261"/>
                      <a:pt x="135" y="263"/>
                    </a:cubicBezTo>
                    <a:cubicBezTo>
                      <a:pt x="134" y="264"/>
                      <a:pt x="135" y="265"/>
                      <a:pt x="136" y="267"/>
                    </a:cubicBezTo>
                    <a:cubicBezTo>
                      <a:pt x="137" y="269"/>
                      <a:pt x="140" y="270"/>
                      <a:pt x="141" y="272"/>
                    </a:cubicBezTo>
                    <a:cubicBezTo>
                      <a:pt x="144" y="275"/>
                      <a:pt x="144" y="277"/>
                      <a:pt x="140" y="278"/>
                    </a:cubicBezTo>
                    <a:cubicBezTo>
                      <a:pt x="138" y="279"/>
                      <a:pt x="136" y="279"/>
                      <a:pt x="135" y="278"/>
                    </a:cubicBezTo>
                    <a:cubicBezTo>
                      <a:pt x="132" y="278"/>
                      <a:pt x="130" y="278"/>
                      <a:pt x="127" y="278"/>
                    </a:cubicBezTo>
                    <a:cubicBezTo>
                      <a:pt x="122" y="281"/>
                      <a:pt x="117" y="278"/>
                      <a:pt x="113" y="275"/>
                    </a:cubicBezTo>
                    <a:cubicBezTo>
                      <a:pt x="110" y="274"/>
                      <a:pt x="107" y="271"/>
                      <a:pt x="104" y="270"/>
                    </a:cubicBezTo>
                    <a:cubicBezTo>
                      <a:pt x="103" y="270"/>
                      <a:pt x="103" y="270"/>
                      <a:pt x="103" y="270"/>
                    </a:cubicBezTo>
                    <a:cubicBezTo>
                      <a:pt x="101" y="269"/>
                      <a:pt x="100" y="269"/>
                      <a:pt x="99" y="270"/>
                    </a:cubicBezTo>
                    <a:cubicBezTo>
                      <a:pt x="98" y="272"/>
                      <a:pt x="96" y="272"/>
                      <a:pt x="94" y="273"/>
                    </a:cubicBezTo>
                    <a:cubicBezTo>
                      <a:pt x="90" y="274"/>
                      <a:pt x="88" y="279"/>
                      <a:pt x="91" y="283"/>
                    </a:cubicBezTo>
                    <a:cubicBezTo>
                      <a:pt x="91" y="283"/>
                      <a:pt x="91" y="282"/>
                      <a:pt x="92" y="282"/>
                    </a:cubicBezTo>
                    <a:cubicBezTo>
                      <a:pt x="94" y="276"/>
                      <a:pt x="96" y="276"/>
                      <a:pt x="101" y="278"/>
                    </a:cubicBezTo>
                    <a:cubicBezTo>
                      <a:pt x="103" y="279"/>
                      <a:pt x="105" y="279"/>
                      <a:pt x="108" y="279"/>
                    </a:cubicBezTo>
                    <a:cubicBezTo>
                      <a:pt x="113" y="278"/>
                      <a:pt x="115" y="281"/>
                      <a:pt x="113" y="286"/>
                    </a:cubicBezTo>
                    <a:cubicBezTo>
                      <a:pt x="113" y="286"/>
                      <a:pt x="112" y="287"/>
                      <a:pt x="113" y="287"/>
                    </a:cubicBezTo>
                    <a:cubicBezTo>
                      <a:pt x="113" y="288"/>
                      <a:pt x="113" y="288"/>
                      <a:pt x="114" y="288"/>
                    </a:cubicBezTo>
                    <a:cubicBezTo>
                      <a:pt x="118" y="285"/>
                      <a:pt x="123" y="285"/>
                      <a:pt x="128" y="283"/>
                    </a:cubicBezTo>
                    <a:cubicBezTo>
                      <a:pt x="130" y="282"/>
                      <a:pt x="132" y="281"/>
                      <a:pt x="134" y="283"/>
                    </a:cubicBezTo>
                    <a:cubicBezTo>
                      <a:pt x="136" y="285"/>
                      <a:pt x="134" y="287"/>
                      <a:pt x="133" y="289"/>
                    </a:cubicBezTo>
                    <a:cubicBezTo>
                      <a:pt x="130" y="292"/>
                      <a:pt x="127" y="295"/>
                      <a:pt x="126" y="299"/>
                    </a:cubicBezTo>
                    <a:cubicBezTo>
                      <a:pt x="126" y="300"/>
                      <a:pt x="125" y="300"/>
                      <a:pt x="125" y="300"/>
                    </a:cubicBezTo>
                    <a:cubicBezTo>
                      <a:pt x="124" y="308"/>
                      <a:pt x="121" y="315"/>
                      <a:pt x="116" y="320"/>
                    </a:cubicBezTo>
                    <a:cubicBezTo>
                      <a:pt x="115" y="322"/>
                      <a:pt x="113" y="323"/>
                      <a:pt x="115" y="325"/>
                    </a:cubicBezTo>
                    <a:cubicBezTo>
                      <a:pt x="117" y="326"/>
                      <a:pt x="118" y="324"/>
                      <a:pt x="120" y="323"/>
                    </a:cubicBezTo>
                    <a:cubicBezTo>
                      <a:pt x="123" y="319"/>
                      <a:pt x="126" y="314"/>
                      <a:pt x="127" y="309"/>
                    </a:cubicBezTo>
                    <a:cubicBezTo>
                      <a:pt x="128" y="306"/>
                      <a:pt x="127" y="302"/>
                      <a:pt x="130" y="302"/>
                    </a:cubicBezTo>
                    <a:cubicBezTo>
                      <a:pt x="134" y="302"/>
                      <a:pt x="133" y="306"/>
                      <a:pt x="134" y="309"/>
                    </a:cubicBezTo>
                    <a:cubicBezTo>
                      <a:pt x="134" y="309"/>
                      <a:pt x="134" y="310"/>
                      <a:pt x="134" y="311"/>
                    </a:cubicBezTo>
                    <a:cubicBezTo>
                      <a:pt x="135" y="312"/>
                      <a:pt x="136" y="312"/>
                      <a:pt x="136" y="310"/>
                    </a:cubicBezTo>
                    <a:cubicBezTo>
                      <a:pt x="137" y="308"/>
                      <a:pt x="137" y="305"/>
                      <a:pt x="136" y="303"/>
                    </a:cubicBezTo>
                    <a:cubicBezTo>
                      <a:pt x="134" y="296"/>
                      <a:pt x="135" y="291"/>
                      <a:pt x="140" y="286"/>
                    </a:cubicBezTo>
                    <a:cubicBezTo>
                      <a:pt x="142" y="284"/>
                      <a:pt x="145" y="282"/>
                      <a:pt x="147" y="280"/>
                    </a:cubicBezTo>
                    <a:cubicBezTo>
                      <a:pt x="149" y="278"/>
                      <a:pt x="151" y="278"/>
                      <a:pt x="153" y="281"/>
                    </a:cubicBezTo>
                    <a:cubicBezTo>
                      <a:pt x="154" y="282"/>
                      <a:pt x="154" y="284"/>
                      <a:pt x="156" y="283"/>
                    </a:cubicBezTo>
                    <a:cubicBezTo>
                      <a:pt x="158" y="283"/>
                      <a:pt x="158" y="281"/>
                      <a:pt x="158" y="280"/>
                    </a:cubicBezTo>
                    <a:cubicBezTo>
                      <a:pt x="158" y="278"/>
                      <a:pt x="158" y="276"/>
                      <a:pt x="158" y="275"/>
                    </a:cubicBezTo>
                    <a:cubicBezTo>
                      <a:pt x="160" y="272"/>
                      <a:pt x="162" y="269"/>
                      <a:pt x="164" y="267"/>
                    </a:cubicBezTo>
                    <a:cubicBezTo>
                      <a:pt x="165" y="265"/>
                      <a:pt x="167" y="264"/>
                      <a:pt x="169" y="265"/>
                    </a:cubicBezTo>
                    <a:cubicBezTo>
                      <a:pt x="171" y="266"/>
                      <a:pt x="171" y="268"/>
                      <a:pt x="170" y="270"/>
                    </a:cubicBezTo>
                    <a:cubicBezTo>
                      <a:pt x="170" y="274"/>
                      <a:pt x="170" y="278"/>
                      <a:pt x="166" y="281"/>
                    </a:cubicBezTo>
                    <a:cubicBezTo>
                      <a:pt x="165" y="282"/>
                      <a:pt x="165" y="284"/>
                      <a:pt x="164" y="285"/>
                    </a:cubicBezTo>
                    <a:cubicBezTo>
                      <a:pt x="163" y="288"/>
                      <a:pt x="162" y="291"/>
                      <a:pt x="159" y="293"/>
                    </a:cubicBezTo>
                    <a:cubicBezTo>
                      <a:pt x="158" y="294"/>
                      <a:pt x="155" y="295"/>
                      <a:pt x="157" y="297"/>
                    </a:cubicBezTo>
                    <a:cubicBezTo>
                      <a:pt x="158" y="299"/>
                      <a:pt x="160" y="298"/>
                      <a:pt x="162" y="297"/>
                    </a:cubicBezTo>
                    <a:cubicBezTo>
                      <a:pt x="164" y="295"/>
                      <a:pt x="166" y="295"/>
                      <a:pt x="167" y="297"/>
                    </a:cubicBezTo>
                    <a:cubicBezTo>
                      <a:pt x="169" y="300"/>
                      <a:pt x="171" y="303"/>
                      <a:pt x="169" y="306"/>
                    </a:cubicBezTo>
                    <a:cubicBezTo>
                      <a:pt x="167" y="309"/>
                      <a:pt x="167" y="312"/>
                      <a:pt x="168" y="315"/>
                    </a:cubicBezTo>
                    <a:cubicBezTo>
                      <a:pt x="169" y="315"/>
                      <a:pt x="169" y="316"/>
                      <a:pt x="169" y="317"/>
                    </a:cubicBezTo>
                    <a:cubicBezTo>
                      <a:pt x="171" y="323"/>
                      <a:pt x="168" y="326"/>
                      <a:pt x="160" y="326"/>
                    </a:cubicBezTo>
                    <a:cubicBezTo>
                      <a:pt x="160" y="327"/>
                      <a:pt x="159" y="327"/>
                      <a:pt x="159" y="328"/>
                    </a:cubicBezTo>
                    <a:cubicBezTo>
                      <a:pt x="163" y="332"/>
                      <a:pt x="172" y="330"/>
                      <a:pt x="173" y="325"/>
                    </a:cubicBezTo>
                    <a:cubicBezTo>
                      <a:pt x="174" y="322"/>
                      <a:pt x="176" y="320"/>
                      <a:pt x="178" y="318"/>
                    </a:cubicBezTo>
                    <a:cubicBezTo>
                      <a:pt x="179" y="315"/>
                      <a:pt x="178" y="313"/>
                      <a:pt x="177" y="311"/>
                    </a:cubicBezTo>
                    <a:cubicBezTo>
                      <a:pt x="175" y="306"/>
                      <a:pt x="172" y="301"/>
                      <a:pt x="171" y="295"/>
                    </a:cubicBezTo>
                    <a:cubicBezTo>
                      <a:pt x="171" y="294"/>
                      <a:pt x="170" y="292"/>
                      <a:pt x="170" y="290"/>
                    </a:cubicBezTo>
                    <a:cubicBezTo>
                      <a:pt x="169" y="287"/>
                      <a:pt x="170" y="285"/>
                      <a:pt x="171" y="282"/>
                    </a:cubicBezTo>
                    <a:cubicBezTo>
                      <a:pt x="174" y="280"/>
                      <a:pt x="175" y="277"/>
                      <a:pt x="174" y="273"/>
                    </a:cubicBezTo>
                    <a:cubicBezTo>
                      <a:pt x="174" y="269"/>
                      <a:pt x="174" y="266"/>
                      <a:pt x="174" y="262"/>
                    </a:cubicBezTo>
                    <a:cubicBezTo>
                      <a:pt x="174" y="260"/>
                      <a:pt x="175" y="259"/>
                      <a:pt x="175" y="257"/>
                    </a:cubicBezTo>
                    <a:cubicBezTo>
                      <a:pt x="176" y="256"/>
                      <a:pt x="176" y="255"/>
                      <a:pt x="178" y="255"/>
                    </a:cubicBezTo>
                    <a:cubicBezTo>
                      <a:pt x="179" y="255"/>
                      <a:pt x="180" y="256"/>
                      <a:pt x="181" y="257"/>
                    </a:cubicBezTo>
                    <a:cubicBezTo>
                      <a:pt x="183" y="261"/>
                      <a:pt x="184" y="265"/>
                      <a:pt x="187" y="268"/>
                    </a:cubicBezTo>
                    <a:cubicBezTo>
                      <a:pt x="190" y="271"/>
                      <a:pt x="197" y="272"/>
                      <a:pt x="201" y="269"/>
                    </a:cubicBezTo>
                    <a:cubicBezTo>
                      <a:pt x="205" y="266"/>
                      <a:pt x="209" y="265"/>
                      <a:pt x="214" y="263"/>
                    </a:cubicBezTo>
                    <a:cubicBezTo>
                      <a:pt x="218" y="262"/>
                      <a:pt x="219" y="263"/>
                      <a:pt x="221" y="267"/>
                    </a:cubicBezTo>
                    <a:cubicBezTo>
                      <a:pt x="225" y="271"/>
                      <a:pt x="225" y="280"/>
                      <a:pt x="220" y="285"/>
                    </a:cubicBezTo>
                    <a:cubicBezTo>
                      <a:pt x="218" y="287"/>
                      <a:pt x="216" y="289"/>
                      <a:pt x="216" y="292"/>
                    </a:cubicBezTo>
                    <a:cubicBezTo>
                      <a:pt x="217" y="292"/>
                      <a:pt x="217" y="292"/>
                      <a:pt x="217" y="292"/>
                    </a:cubicBezTo>
                    <a:cubicBezTo>
                      <a:pt x="223" y="292"/>
                      <a:pt x="226" y="288"/>
                      <a:pt x="227" y="283"/>
                    </a:cubicBezTo>
                    <a:cubicBezTo>
                      <a:pt x="229" y="275"/>
                      <a:pt x="236" y="272"/>
                      <a:pt x="242" y="268"/>
                    </a:cubicBezTo>
                    <a:cubicBezTo>
                      <a:pt x="244" y="267"/>
                      <a:pt x="246" y="268"/>
                      <a:pt x="246" y="271"/>
                    </a:cubicBezTo>
                    <a:cubicBezTo>
                      <a:pt x="246" y="272"/>
                      <a:pt x="246" y="273"/>
                      <a:pt x="246" y="274"/>
                    </a:cubicBezTo>
                    <a:cubicBezTo>
                      <a:pt x="244" y="279"/>
                      <a:pt x="241" y="281"/>
                      <a:pt x="237" y="283"/>
                    </a:cubicBezTo>
                    <a:cubicBezTo>
                      <a:pt x="235" y="284"/>
                      <a:pt x="233" y="285"/>
                      <a:pt x="232" y="287"/>
                    </a:cubicBezTo>
                    <a:cubicBezTo>
                      <a:pt x="232" y="288"/>
                      <a:pt x="231" y="289"/>
                      <a:pt x="231" y="289"/>
                    </a:cubicBezTo>
                    <a:cubicBezTo>
                      <a:pt x="230" y="291"/>
                      <a:pt x="231" y="291"/>
                      <a:pt x="233" y="292"/>
                    </a:cubicBezTo>
                    <a:cubicBezTo>
                      <a:pt x="241" y="296"/>
                      <a:pt x="241" y="298"/>
                      <a:pt x="234" y="304"/>
                    </a:cubicBezTo>
                    <a:cubicBezTo>
                      <a:pt x="232" y="306"/>
                      <a:pt x="231" y="307"/>
                      <a:pt x="229" y="309"/>
                    </a:cubicBezTo>
                    <a:cubicBezTo>
                      <a:pt x="227" y="311"/>
                      <a:pt x="225" y="312"/>
                      <a:pt x="222" y="311"/>
                    </a:cubicBezTo>
                    <a:cubicBezTo>
                      <a:pt x="220" y="311"/>
                      <a:pt x="217" y="311"/>
                      <a:pt x="216" y="313"/>
                    </a:cubicBezTo>
                    <a:cubicBezTo>
                      <a:pt x="220" y="317"/>
                      <a:pt x="220" y="317"/>
                      <a:pt x="216" y="321"/>
                    </a:cubicBezTo>
                    <a:cubicBezTo>
                      <a:pt x="213" y="325"/>
                      <a:pt x="209" y="328"/>
                      <a:pt x="203" y="329"/>
                    </a:cubicBezTo>
                    <a:cubicBezTo>
                      <a:pt x="203" y="329"/>
                      <a:pt x="203" y="330"/>
                      <a:pt x="203" y="330"/>
                    </a:cubicBezTo>
                    <a:cubicBezTo>
                      <a:pt x="202" y="336"/>
                      <a:pt x="197" y="339"/>
                      <a:pt x="192" y="341"/>
                    </a:cubicBezTo>
                    <a:cubicBezTo>
                      <a:pt x="189" y="343"/>
                      <a:pt x="186" y="343"/>
                      <a:pt x="182" y="344"/>
                    </a:cubicBezTo>
                    <a:cubicBezTo>
                      <a:pt x="181" y="345"/>
                      <a:pt x="180" y="345"/>
                      <a:pt x="180" y="347"/>
                    </a:cubicBezTo>
                    <a:cubicBezTo>
                      <a:pt x="180" y="349"/>
                      <a:pt x="182" y="348"/>
                      <a:pt x="183" y="348"/>
                    </a:cubicBezTo>
                    <a:cubicBezTo>
                      <a:pt x="186" y="349"/>
                      <a:pt x="189" y="346"/>
                      <a:pt x="192" y="348"/>
                    </a:cubicBezTo>
                    <a:cubicBezTo>
                      <a:pt x="192" y="349"/>
                      <a:pt x="194" y="349"/>
                      <a:pt x="193" y="350"/>
                    </a:cubicBezTo>
                    <a:cubicBezTo>
                      <a:pt x="191" y="351"/>
                      <a:pt x="190" y="352"/>
                      <a:pt x="188" y="352"/>
                    </a:cubicBezTo>
                    <a:cubicBezTo>
                      <a:pt x="186" y="352"/>
                      <a:pt x="184" y="352"/>
                      <a:pt x="182" y="352"/>
                    </a:cubicBezTo>
                    <a:cubicBezTo>
                      <a:pt x="179" y="352"/>
                      <a:pt x="177" y="352"/>
                      <a:pt x="175" y="349"/>
                    </a:cubicBezTo>
                    <a:cubicBezTo>
                      <a:pt x="174" y="346"/>
                      <a:pt x="175" y="344"/>
                      <a:pt x="177" y="342"/>
                    </a:cubicBezTo>
                    <a:cubicBezTo>
                      <a:pt x="177" y="342"/>
                      <a:pt x="177" y="342"/>
                      <a:pt x="177" y="342"/>
                    </a:cubicBezTo>
                    <a:cubicBezTo>
                      <a:pt x="178" y="341"/>
                      <a:pt x="179" y="340"/>
                      <a:pt x="180" y="341"/>
                    </a:cubicBezTo>
                    <a:cubicBezTo>
                      <a:pt x="184" y="340"/>
                      <a:pt x="189" y="339"/>
                      <a:pt x="193" y="336"/>
                    </a:cubicBezTo>
                    <a:cubicBezTo>
                      <a:pt x="194" y="335"/>
                      <a:pt x="196" y="335"/>
                      <a:pt x="196" y="334"/>
                    </a:cubicBezTo>
                    <a:cubicBezTo>
                      <a:pt x="198" y="332"/>
                      <a:pt x="197" y="330"/>
                      <a:pt x="199" y="329"/>
                    </a:cubicBezTo>
                    <a:cubicBezTo>
                      <a:pt x="199" y="324"/>
                      <a:pt x="203" y="325"/>
                      <a:pt x="206" y="323"/>
                    </a:cubicBezTo>
                    <a:cubicBezTo>
                      <a:pt x="207" y="323"/>
                      <a:pt x="208" y="322"/>
                      <a:pt x="210" y="322"/>
                    </a:cubicBezTo>
                    <a:cubicBezTo>
                      <a:pt x="212" y="320"/>
                      <a:pt x="213" y="319"/>
                      <a:pt x="212" y="317"/>
                    </a:cubicBezTo>
                    <a:cubicBezTo>
                      <a:pt x="209" y="311"/>
                      <a:pt x="211" y="307"/>
                      <a:pt x="216" y="307"/>
                    </a:cubicBezTo>
                    <a:cubicBezTo>
                      <a:pt x="223" y="308"/>
                      <a:pt x="226" y="304"/>
                      <a:pt x="231" y="301"/>
                    </a:cubicBezTo>
                    <a:cubicBezTo>
                      <a:pt x="233" y="300"/>
                      <a:pt x="233" y="298"/>
                      <a:pt x="232" y="297"/>
                    </a:cubicBezTo>
                    <a:cubicBezTo>
                      <a:pt x="228" y="295"/>
                      <a:pt x="225" y="293"/>
                      <a:pt x="221" y="296"/>
                    </a:cubicBezTo>
                    <a:cubicBezTo>
                      <a:pt x="216" y="297"/>
                      <a:pt x="213" y="296"/>
                      <a:pt x="212" y="293"/>
                    </a:cubicBezTo>
                    <a:cubicBezTo>
                      <a:pt x="210" y="289"/>
                      <a:pt x="213" y="288"/>
                      <a:pt x="214" y="285"/>
                    </a:cubicBezTo>
                    <a:cubicBezTo>
                      <a:pt x="214" y="283"/>
                      <a:pt x="216" y="283"/>
                      <a:pt x="217" y="282"/>
                    </a:cubicBezTo>
                    <a:cubicBezTo>
                      <a:pt x="217" y="282"/>
                      <a:pt x="217" y="281"/>
                      <a:pt x="218" y="281"/>
                    </a:cubicBezTo>
                    <a:cubicBezTo>
                      <a:pt x="219" y="277"/>
                      <a:pt x="219" y="274"/>
                      <a:pt x="218" y="270"/>
                    </a:cubicBezTo>
                    <a:cubicBezTo>
                      <a:pt x="217" y="268"/>
                      <a:pt x="215" y="267"/>
                      <a:pt x="212" y="268"/>
                    </a:cubicBezTo>
                    <a:cubicBezTo>
                      <a:pt x="209" y="269"/>
                      <a:pt x="206" y="270"/>
                      <a:pt x="204" y="273"/>
                    </a:cubicBezTo>
                    <a:cubicBezTo>
                      <a:pt x="202" y="274"/>
                      <a:pt x="200" y="274"/>
                      <a:pt x="199" y="274"/>
                    </a:cubicBezTo>
                    <a:cubicBezTo>
                      <a:pt x="190" y="275"/>
                      <a:pt x="183" y="273"/>
                      <a:pt x="179" y="265"/>
                    </a:cubicBezTo>
                    <a:cubicBezTo>
                      <a:pt x="180" y="272"/>
                      <a:pt x="178" y="278"/>
                      <a:pt x="176" y="284"/>
                    </a:cubicBezTo>
                    <a:cubicBezTo>
                      <a:pt x="174" y="291"/>
                      <a:pt x="177" y="296"/>
                      <a:pt x="179" y="303"/>
                    </a:cubicBezTo>
                    <a:cubicBezTo>
                      <a:pt x="180" y="304"/>
                      <a:pt x="180" y="306"/>
                      <a:pt x="181" y="307"/>
                    </a:cubicBezTo>
                    <a:cubicBezTo>
                      <a:pt x="184" y="310"/>
                      <a:pt x="185" y="316"/>
                      <a:pt x="184" y="320"/>
                    </a:cubicBezTo>
                    <a:cubicBezTo>
                      <a:pt x="183" y="323"/>
                      <a:pt x="180" y="323"/>
                      <a:pt x="178" y="324"/>
                    </a:cubicBezTo>
                    <a:cubicBezTo>
                      <a:pt x="176" y="328"/>
                      <a:pt x="174" y="331"/>
                      <a:pt x="170" y="334"/>
                    </a:cubicBezTo>
                    <a:cubicBezTo>
                      <a:pt x="165" y="337"/>
                      <a:pt x="160" y="336"/>
                      <a:pt x="156" y="332"/>
                    </a:cubicBezTo>
                    <a:cubicBezTo>
                      <a:pt x="152" y="327"/>
                      <a:pt x="152" y="327"/>
                      <a:pt x="157" y="323"/>
                    </a:cubicBezTo>
                    <a:cubicBezTo>
                      <a:pt x="157" y="322"/>
                      <a:pt x="158" y="322"/>
                      <a:pt x="159" y="322"/>
                    </a:cubicBezTo>
                    <a:cubicBezTo>
                      <a:pt x="165" y="321"/>
                      <a:pt x="165" y="321"/>
                      <a:pt x="163" y="316"/>
                    </a:cubicBezTo>
                    <a:cubicBezTo>
                      <a:pt x="163" y="314"/>
                      <a:pt x="163" y="313"/>
                      <a:pt x="163" y="311"/>
                    </a:cubicBezTo>
                    <a:cubicBezTo>
                      <a:pt x="163" y="310"/>
                      <a:pt x="163" y="308"/>
                      <a:pt x="163" y="307"/>
                    </a:cubicBezTo>
                    <a:cubicBezTo>
                      <a:pt x="165" y="303"/>
                      <a:pt x="165" y="303"/>
                      <a:pt x="162" y="302"/>
                    </a:cubicBezTo>
                    <a:cubicBezTo>
                      <a:pt x="159" y="302"/>
                      <a:pt x="157" y="302"/>
                      <a:pt x="155" y="301"/>
                    </a:cubicBezTo>
                    <a:cubicBezTo>
                      <a:pt x="151" y="299"/>
                      <a:pt x="151" y="295"/>
                      <a:pt x="154" y="292"/>
                    </a:cubicBezTo>
                    <a:cubicBezTo>
                      <a:pt x="155" y="291"/>
                      <a:pt x="157" y="291"/>
                      <a:pt x="156" y="289"/>
                    </a:cubicBezTo>
                    <a:cubicBezTo>
                      <a:pt x="156" y="287"/>
                      <a:pt x="154" y="288"/>
                      <a:pt x="153" y="288"/>
                    </a:cubicBezTo>
                    <a:cubicBezTo>
                      <a:pt x="150" y="286"/>
                      <a:pt x="147" y="286"/>
                      <a:pt x="144" y="288"/>
                    </a:cubicBezTo>
                    <a:cubicBezTo>
                      <a:pt x="142" y="291"/>
                      <a:pt x="141" y="293"/>
                      <a:pt x="140" y="296"/>
                    </a:cubicBezTo>
                    <a:cubicBezTo>
                      <a:pt x="139" y="298"/>
                      <a:pt x="140" y="299"/>
                      <a:pt x="140" y="300"/>
                    </a:cubicBezTo>
                    <a:cubicBezTo>
                      <a:pt x="141" y="301"/>
                      <a:pt x="141" y="302"/>
                      <a:pt x="140" y="303"/>
                    </a:cubicBezTo>
                    <a:cubicBezTo>
                      <a:pt x="140" y="304"/>
                      <a:pt x="140" y="305"/>
                      <a:pt x="141" y="306"/>
                    </a:cubicBezTo>
                    <a:cubicBezTo>
                      <a:pt x="142" y="307"/>
                      <a:pt x="142" y="308"/>
                      <a:pt x="141" y="310"/>
                    </a:cubicBezTo>
                    <a:cubicBezTo>
                      <a:pt x="140" y="313"/>
                      <a:pt x="139" y="315"/>
                      <a:pt x="136" y="316"/>
                    </a:cubicBezTo>
                    <a:cubicBezTo>
                      <a:pt x="135" y="317"/>
                      <a:pt x="134" y="317"/>
                      <a:pt x="134" y="317"/>
                    </a:cubicBezTo>
                    <a:cubicBezTo>
                      <a:pt x="131" y="316"/>
                      <a:pt x="130" y="317"/>
                      <a:pt x="129" y="319"/>
                    </a:cubicBezTo>
                    <a:cubicBezTo>
                      <a:pt x="128" y="321"/>
                      <a:pt x="127" y="323"/>
                      <a:pt x="125" y="324"/>
                    </a:cubicBezTo>
                    <a:cubicBezTo>
                      <a:pt x="125" y="325"/>
                      <a:pt x="124" y="325"/>
                      <a:pt x="124" y="326"/>
                    </a:cubicBezTo>
                    <a:cubicBezTo>
                      <a:pt x="122" y="328"/>
                      <a:pt x="121" y="330"/>
                      <a:pt x="119" y="329"/>
                    </a:cubicBezTo>
                    <a:cubicBezTo>
                      <a:pt x="116" y="329"/>
                      <a:pt x="114" y="329"/>
                      <a:pt x="112" y="329"/>
                    </a:cubicBezTo>
                    <a:cubicBezTo>
                      <a:pt x="108" y="326"/>
                      <a:pt x="107" y="325"/>
                      <a:pt x="110" y="321"/>
                    </a:cubicBezTo>
                    <a:cubicBezTo>
                      <a:pt x="112" y="319"/>
                      <a:pt x="113" y="316"/>
                      <a:pt x="115" y="314"/>
                    </a:cubicBezTo>
                    <a:cubicBezTo>
                      <a:pt x="117" y="312"/>
                      <a:pt x="116" y="309"/>
                      <a:pt x="119" y="307"/>
                    </a:cubicBezTo>
                    <a:cubicBezTo>
                      <a:pt x="119" y="305"/>
                      <a:pt x="121" y="303"/>
                      <a:pt x="121" y="300"/>
                    </a:cubicBezTo>
                    <a:cubicBezTo>
                      <a:pt x="122" y="297"/>
                      <a:pt x="123" y="294"/>
                      <a:pt x="126" y="291"/>
                    </a:cubicBezTo>
                    <a:cubicBezTo>
                      <a:pt x="126" y="291"/>
                      <a:pt x="127" y="290"/>
                      <a:pt x="127" y="289"/>
                    </a:cubicBezTo>
                    <a:cubicBezTo>
                      <a:pt x="126" y="288"/>
                      <a:pt x="125" y="288"/>
                      <a:pt x="124" y="288"/>
                    </a:cubicBezTo>
                    <a:cubicBezTo>
                      <a:pt x="121" y="289"/>
                      <a:pt x="118" y="289"/>
                      <a:pt x="116" y="292"/>
                    </a:cubicBezTo>
                    <a:cubicBezTo>
                      <a:pt x="112" y="294"/>
                      <a:pt x="111" y="294"/>
                      <a:pt x="108" y="291"/>
                    </a:cubicBezTo>
                    <a:cubicBezTo>
                      <a:pt x="108" y="289"/>
                      <a:pt x="108" y="288"/>
                      <a:pt x="108" y="286"/>
                    </a:cubicBezTo>
                    <a:cubicBezTo>
                      <a:pt x="109" y="284"/>
                      <a:pt x="108" y="283"/>
                      <a:pt x="105" y="283"/>
                    </a:cubicBezTo>
                    <a:cubicBezTo>
                      <a:pt x="104" y="283"/>
                      <a:pt x="103" y="283"/>
                      <a:pt x="102" y="282"/>
                    </a:cubicBezTo>
                    <a:cubicBezTo>
                      <a:pt x="99" y="280"/>
                      <a:pt x="96" y="281"/>
                      <a:pt x="95" y="285"/>
                    </a:cubicBezTo>
                    <a:cubicBezTo>
                      <a:pt x="94" y="287"/>
                      <a:pt x="93" y="288"/>
                      <a:pt x="90" y="288"/>
                    </a:cubicBezTo>
                    <a:cubicBezTo>
                      <a:pt x="89" y="287"/>
                      <a:pt x="87" y="287"/>
                      <a:pt x="86" y="284"/>
                    </a:cubicBezTo>
                    <a:cubicBezTo>
                      <a:pt x="84" y="280"/>
                      <a:pt x="86" y="276"/>
                      <a:pt x="88" y="272"/>
                    </a:cubicBezTo>
                    <a:cubicBezTo>
                      <a:pt x="89" y="269"/>
                      <a:pt x="93" y="268"/>
                      <a:pt x="95" y="266"/>
                    </a:cubicBezTo>
                    <a:cubicBezTo>
                      <a:pt x="98" y="266"/>
                      <a:pt x="100" y="265"/>
                      <a:pt x="102" y="266"/>
                    </a:cubicBezTo>
                    <a:cubicBezTo>
                      <a:pt x="106" y="266"/>
                      <a:pt x="111" y="267"/>
                      <a:pt x="113" y="271"/>
                    </a:cubicBezTo>
                    <a:cubicBezTo>
                      <a:pt x="115" y="272"/>
                      <a:pt x="116" y="273"/>
                      <a:pt x="118" y="273"/>
                    </a:cubicBezTo>
                    <a:cubicBezTo>
                      <a:pt x="122" y="273"/>
                      <a:pt x="127" y="275"/>
                      <a:pt x="131" y="274"/>
                    </a:cubicBezTo>
                    <a:cubicBezTo>
                      <a:pt x="134" y="273"/>
                      <a:pt x="134" y="272"/>
                      <a:pt x="133" y="270"/>
                    </a:cubicBezTo>
                    <a:cubicBezTo>
                      <a:pt x="131" y="268"/>
                      <a:pt x="130" y="267"/>
                      <a:pt x="130" y="264"/>
                    </a:cubicBezTo>
                    <a:cubicBezTo>
                      <a:pt x="129" y="262"/>
                      <a:pt x="130" y="260"/>
                      <a:pt x="132" y="259"/>
                    </a:cubicBezTo>
                    <a:cubicBezTo>
                      <a:pt x="133" y="258"/>
                      <a:pt x="133" y="258"/>
                      <a:pt x="134" y="258"/>
                    </a:cubicBezTo>
                    <a:cubicBezTo>
                      <a:pt x="141" y="260"/>
                      <a:pt x="141" y="254"/>
                      <a:pt x="143" y="250"/>
                    </a:cubicBezTo>
                    <a:cubicBezTo>
                      <a:pt x="144" y="244"/>
                      <a:pt x="153" y="238"/>
                      <a:pt x="159" y="240"/>
                    </a:cubicBezTo>
                    <a:cubicBezTo>
                      <a:pt x="163" y="240"/>
                      <a:pt x="166" y="239"/>
                      <a:pt x="167" y="235"/>
                    </a:cubicBezTo>
                    <a:cubicBezTo>
                      <a:pt x="168" y="230"/>
                      <a:pt x="165" y="226"/>
                      <a:pt x="159" y="227"/>
                    </a:cubicBezTo>
                    <a:cubicBezTo>
                      <a:pt x="156" y="228"/>
                      <a:pt x="154" y="227"/>
                      <a:pt x="152" y="224"/>
                    </a:cubicBezTo>
                    <a:cubicBezTo>
                      <a:pt x="150" y="221"/>
                      <a:pt x="152" y="219"/>
                      <a:pt x="154" y="217"/>
                    </a:cubicBezTo>
                    <a:cubicBezTo>
                      <a:pt x="155" y="215"/>
                      <a:pt x="157" y="215"/>
                      <a:pt x="159" y="214"/>
                    </a:cubicBezTo>
                    <a:cubicBezTo>
                      <a:pt x="163" y="214"/>
                      <a:pt x="166" y="212"/>
                      <a:pt x="168" y="209"/>
                    </a:cubicBezTo>
                    <a:cubicBezTo>
                      <a:pt x="171" y="206"/>
                      <a:pt x="176" y="206"/>
                      <a:pt x="180" y="208"/>
                    </a:cubicBezTo>
                    <a:cubicBezTo>
                      <a:pt x="183" y="209"/>
                      <a:pt x="186" y="210"/>
                      <a:pt x="190" y="209"/>
                    </a:cubicBezTo>
                    <a:cubicBezTo>
                      <a:pt x="193" y="208"/>
                      <a:pt x="194" y="206"/>
                      <a:pt x="195" y="203"/>
                    </a:cubicBezTo>
                    <a:cubicBezTo>
                      <a:pt x="196" y="201"/>
                      <a:pt x="194" y="199"/>
                      <a:pt x="193" y="198"/>
                    </a:cubicBezTo>
                    <a:cubicBezTo>
                      <a:pt x="192" y="196"/>
                      <a:pt x="190" y="197"/>
                      <a:pt x="189" y="198"/>
                    </a:cubicBezTo>
                    <a:cubicBezTo>
                      <a:pt x="188" y="198"/>
                      <a:pt x="187" y="198"/>
                      <a:pt x="186" y="198"/>
                    </a:cubicBezTo>
                    <a:cubicBezTo>
                      <a:pt x="180" y="200"/>
                      <a:pt x="174" y="203"/>
                      <a:pt x="169" y="208"/>
                    </a:cubicBezTo>
                    <a:cubicBezTo>
                      <a:pt x="165" y="212"/>
                      <a:pt x="162" y="212"/>
                      <a:pt x="158" y="208"/>
                    </a:cubicBezTo>
                    <a:cubicBezTo>
                      <a:pt x="156" y="205"/>
                      <a:pt x="156" y="202"/>
                      <a:pt x="158" y="199"/>
                    </a:cubicBezTo>
                    <a:cubicBezTo>
                      <a:pt x="159" y="198"/>
                      <a:pt x="160" y="197"/>
                      <a:pt x="160" y="196"/>
                    </a:cubicBezTo>
                    <a:cubicBezTo>
                      <a:pt x="152" y="196"/>
                      <a:pt x="148" y="202"/>
                      <a:pt x="150" y="210"/>
                    </a:cubicBezTo>
                    <a:cubicBezTo>
                      <a:pt x="151" y="216"/>
                      <a:pt x="151" y="216"/>
                      <a:pt x="146" y="219"/>
                    </a:cubicBezTo>
                    <a:cubicBezTo>
                      <a:pt x="144" y="220"/>
                      <a:pt x="143" y="221"/>
                      <a:pt x="143" y="223"/>
                    </a:cubicBezTo>
                    <a:cubicBezTo>
                      <a:pt x="142" y="226"/>
                      <a:pt x="140" y="227"/>
                      <a:pt x="138" y="229"/>
                    </a:cubicBezTo>
                    <a:cubicBezTo>
                      <a:pt x="137" y="230"/>
                      <a:pt x="136" y="231"/>
                      <a:pt x="135" y="230"/>
                    </a:cubicBezTo>
                    <a:cubicBezTo>
                      <a:pt x="133" y="229"/>
                      <a:pt x="133" y="228"/>
                      <a:pt x="134" y="227"/>
                    </a:cubicBezTo>
                    <a:cubicBezTo>
                      <a:pt x="134" y="226"/>
                      <a:pt x="134" y="225"/>
                      <a:pt x="133" y="224"/>
                    </a:cubicBezTo>
                    <a:cubicBezTo>
                      <a:pt x="132" y="224"/>
                      <a:pt x="131" y="225"/>
                      <a:pt x="130" y="226"/>
                    </a:cubicBezTo>
                    <a:cubicBezTo>
                      <a:pt x="127" y="231"/>
                      <a:pt x="122" y="234"/>
                      <a:pt x="117" y="236"/>
                    </a:cubicBezTo>
                    <a:cubicBezTo>
                      <a:pt x="115" y="236"/>
                      <a:pt x="113" y="237"/>
                      <a:pt x="112" y="235"/>
                    </a:cubicBezTo>
                    <a:cubicBezTo>
                      <a:pt x="106" y="235"/>
                      <a:pt x="106" y="235"/>
                      <a:pt x="106" y="241"/>
                    </a:cubicBezTo>
                    <a:cubicBezTo>
                      <a:pt x="107" y="245"/>
                      <a:pt x="105" y="249"/>
                      <a:pt x="102" y="250"/>
                    </a:cubicBezTo>
                    <a:cubicBezTo>
                      <a:pt x="98" y="251"/>
                      <a:pt x="96" y="248"/>
                      <a:pt x="94" y="245"/>
                    </a:cubicBezTo>
                    <a:cubicBezTo>
                      <a:pt x="93" y="242"/>
                      <a:pt x="93" y="240"/>
                      <a:pt x="92" y="237"/>
                    </a:cubicBezTo>
                    <a:cubicBezTo>
                      <a:pt x="91" y="236"/>
                      <a:pt x="89" y="236"/>
                      <a:pt x="88" y="235"/>
                    </a:cubicBezTo>
                    <a:cubicBezTo>
                      <a:pt x="86" y="234"/>
                      <a:pt x="85" y="234"/>
                      <a:pt x="85" y="236"/>
                    </a:cubicBezTo>
                    <a:cubicBezTo>
                      <a:pt x="85" y="241"/>
                      <a:pt x="85" y="246"/>
                      <a:pt x="85" y="251"/>
                    </a:cubicBezTo>
                    <a:cubicBezTo>
                      <a:pt x="85" y="257"/>
                      <a:pt x="81" y="261"/>
                      <a:pt x="76" y="260"/>
                    </a:cubicBezTo>
                    <a:cubicBezTo>
                      <a:pt x="72" y="259"/>
                      <a:pt x="73" y="255"/>
                      <a:pt x="72" y="252"/>
                    </a:cubicBezTo>
                    <a:cubicBezTo>
                      <a:pt x="72" y="250"/>
                      <a:pt x="73" y="247"/>
                      <a:pt x="74" y="244"/>
                    </a:cubicBezTo>
                    <a:cubicBezTo>
                      <a:pt x="73" y="243"/>
                      <a:pt x="73" y="240"/>
                      <a:pt x="70" y="240"/>
                    </a:cubicBezTo>
                    <a:cubicBezTo>
                      <a:pt x="68" y="242"/>
                      <a:pt x="66" y="245"/>
                      <a:pt x="64" y="248"/>
                    </a:cubicBezTo>
                    <a:cubicBezTo>
                      <a:pt x="60" y="253"/>
                      <a:pt x="55" y="253"/>
                      <a:pt x="52" y="247"/>
                    </a:cubicBezTo>
                    <a:cubicBezTo>
                      <a:pt x="51" y="243"/>
                      <a:pt x="54" y="239"/>
                      <a:pt x="56" y="235"/>
                    </a:cubicBezTo>
                    <a:cubicBezTo>
                      <a:pt x="59" y="232"/>
                      <a:pt x="57" y="229"/>
                      <a:pt x="55" y="227"/>
                    </a:cubicBezTo>
                    <a:cubicBezTo>
                      <a:pt x="52" y="226"/>
                      <a:pt x="51" y="228"/>
                      <a:pt x="50" y="229"/>
                    </a:cubicBezTo>
                    <a:cubicBezTo>
                      <a:pt x="47" y="230"/>
                      <a:pt x="46" y="232"/>
                      <a:pt x="47" y="235"/>
                    </a:cubicBezTo>
                    <a:cubicBezTo>
                      <a:pt x="47" y="236"/>
                      <a:pt x="47" y="238"/>
                      <a:pt x="46" y="239"/>
                    </a:cubicBezTo>
                    <a:cubicBezTo>
                      <a:pt x="44" y="242"/>
                      <a:pt x="41" y="243"/>
                      <a:pt x="38" y="242"/>
                    </a:cubicBezTo>
                    <a:cubicBezTo>
                      <a:pt x="33" y="239"/>
                      <a:pt x="31" y="235"/>
                      <a:pt x="32" y="230"/>
                    </a:cubicBezTo>
                    <a:cubicBezTo>
                      <a:pt x="32" y="229"/>
                      <a:pt x="32" y="227"/>
                      <a:pt x="32" y="226"/>
                    </a:cubicBezTo>
                    <a:cubicBezTo>
                      <a:pt x="32" y="222"/>
                      <a:pt x="32" y="219"/>
                      <a:pt x="36" y="217"/>
                    </a:cubicBezTo>
                    <a:cubicBezTo>
                      <a:pt x="38" y="216"/>
                      <a:pt x="41" y="215"/>
                      <a:pt x="44" y="214"/>
                    </a:cubicBezTo>
                    <a:cubicBezTo>
                      <a:pt x="45" y="213"/>
                      <a:pt x="47" y="212"/>
                      <a:pt x="50" y="212"/>
                    </a:cubicBezTo>
                    <a:cubicBezTo>
                      <a:pt x="52" y="212"/>
                      <a:pt x="55" y="212"/>
                      <a:pt x="57" y="211"/>
                    </a:cubicBezTo>
                    <a:cubicBezTo>
                      <a:pt x="59" y="211"/>
                      <a:pt x="60" y="210"/>
                      <a:pt x="59" y="208"/>
                    </a:cubicBezTo>
                    <a:cubicBezTo>
                      <a:pt x="59" y="206"/>
                      <a:pt x="58" y="205"/>
                      <a:pt x="56" y="206"/>
                    </a:cubicBezTo>
                    <a:cubicBezTo>
                      <a:pt x="52" y="208"/>
                      <a:pt x="50" y="205"/>
                      <a:pt x="49" y="203"/>
                    </a:cubicBezTo>
                    <a:cubicBezTo>
                      <a:pt x="47" y="200"/>
                      <a:pt x="49" y="199"/>
                      <a:pt x="50" y="197"/>
                    </a:cubicBezTo>
                    <a:cubicBezTo>
                      <a:pt x="53" y="194"/>
                      <a:pt x="58" y="193"/>
                      <a:pt x="59" y="189"/>
                    </a:cubicBezTo>
                    <a:cubicBezTo>
                      <a:pt x="61" y="185"/>
                      <a:pt x="59" y="182"/>
                      <a:pt x="60" y="179"/>
                    </a:cubicBezTo>
                    <a:cubicBezTo>
                      <a:pt x="61" y="174"/>
                      <a:pt x="57" y="173"/>
                      <a:pt x="55" y="172"/>
                    </a:cubicBezTo>
                    <a:cubicBezTo>
                      <a:pt x="54" y="169"/>
                      <a:pt x="53" y="166"/>
                      <a:pt x="49" y="167"/>
                    </a:cubicBezTo>
                    <a:cubicBezTo>
                      <a:pt x="48" y="167"/>
                      <a:pt x="48" y="166"/>
                      <a:pt x="47" y="166"/>
                    </a:cubicBezTo>
                    <a:cubicBezTo>
                      <a:pt x="46" y="164"/>
                      <a:pt x="44" y="164"/>
                      <a:pt x="43" y="166"/>
                    </a:cubicBezTo>
                    <a:cubicBezTo>
                      <a:pt x="41" y="166"/>
                      <a:pt x="40" y="167"/>
                      <a:pt x="40" y="169"/>
                    </a:cubicBezTo>
                    <a:cubicBezTo>
                      <a:pt x="38" y="173"/>
                      <a:pt x="38" y="177"/>
                      <a:pt x="38" y="181"/>
                    </a:cubicBezTo>
                    <a:cubicBezTo>
                      <a:pt x="38" y="182"/>
                      <a:pt x="38" y="184"/>
                      <a:pt x="37" y="185"/>
                    </a:cubicBezTo>
                    <a:cubicBezTo>
                      <a:pt x="33" y="187"/>
                      <a:pt x="30" y="188"/>
                      <a:pt x="27" y="185"/>
                    </a:cubicBezTo>
                    <a:cubicBezTo>
                      <a:pt x="24" y="182"/>
                      <a:pt x="21" y="185"/>
                      <a:pt x="19" y="187"/>
                    </a:cubicBezTo>
                    <a:cubicBezTo>
                      <a:pt x="19" y="189"/>
                      <a:pt x="18" y="191"/>
                      <a:pt x="17" y="192"/>
                    </a:cubicBezTo>
                    <a:cubicBezTo>
                      <a:pt x="16" y="193"/>
                      <a:pt x="16" y="193"/>
                      <a:pt x="15" y="193"/>
                    </a:cubicBezTo>
                    <a:cubicBezTo>
                      <a:pt x="11" y="198"/>
                      <a:pt x="8" y="197"/>
                      <a:pt x="6" y="191"/>
                    </a:cubicBezTo>
                    <a:cubicBezTo>
                      <a:pt x="4" y="187"/>
                      <a:pt x="6" y="184"/>
                      <a:pt x="8" y="181"/>
                    </a:cubicBezTo>
                    <a:close/>
                  </a:path>
                </a:pathLst>
              </a:custGeom>
              <a:solidFill>
                <a:srgbClr val="FD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7" name="Freeform 158">
                <a:extLst>
                  <a:ext uri="{FF2B5EF4-FFF2-40B4-BE49-F238E27FC236}">
                    <a16:creationId xmlns:a16="http://schemas.microsoft.com/office/drawing/2014/main" id="{274CD34A-5AC5-10C1-C684-FD6DF305D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1908"/>
                <a:ext cx="239" cy="262"/>
              </a:xfrm>
              <a:custGeom>
                <a:avLst/>
                <a:gdLst>
                  <a:gd name="T0" fmla="*/ 56 w 153"/>
                  <a:gd name="T1" fmla="*/ 97 h 168"/>
                  <a:gd name="T2" fmla="*/ 70 w 153"/>
                  <a:gd name="T3" fmla="*/ 86 h 168"/>
                  <a:gd name="T4" fmla="*/ 68 w 153"/>
                  <a:gd name="T5" fmla="*/ 94 h 168"/>
                  <a:gd name="T6" fmla="*/ 82 w 153"/>
                  <a:gd name="T7" fmla="*/ 66 h 168"/>
                  <a:gd name="T8" fmla="*/ 63 w 153"/>
                  <a:gd name="T9" fmla="*/ 85 h 168"/>
                  <a:gd name="T10" fmla="*/ 68 w 153"/>
                  <a:gd name="T11" fmla="*/ 64 h 168"/>
                  <a:gd name="T12" fmla="*/ 27 w 153"/>
                  <a:gd name="T13" fmla="*/ 91 h 168"/>
                  <a:gd name="T14" fmla="*/ 25 w 153"/>
                  <a:gd name="T15" fmla="*/ 80 h 168"/>
                  <a:gd name="T16" fmla="*/ 13 w 153"/>
                  <a:gd name="T17" fmla="*/ 93 h 168"/>
                  <a:gd name="T18" fmla="*/ 8 w 153"/>
                  <a:gd name="T19" fmla="*/ 87 h 168"/>
                  <a:gd name="T20" fmla="*/ 52 w 153"/>
                  <a:gd name="T21" fmla="*/ 62 h 168"/>
                  <a:gd name="T22" fmla="*/ 10 w 153"/>
                  <a:gd name="T23" fmla="*/ 63 h 168"/>
                  <a:gd name="T24" fmla="*/ 18 w 153"/>
                  <a:gd name="T25" fmla="*/ 54 h 168"/>
                  <a:gd name="T26" fmla="*/ 12 w 153"/>
                  <a:gd name="T27" fmla="*/ 49 h 168"/>
                  <a:gd name="T28" fmla="*/ 27 w 153"/>
                  <a:gd name="T29" fmla="*/ 45 h 168"/>
                  <a:gd name="T30" fmla="*/ 20 w 153"/>
                  <a:gd name="T31" fmla="*/ 32 h 168"/>
                  <a:gd name="T32" fmla="*/ 35 w 153"/>
                  <a:gd name="T33" fmla="*/ 41 h 168"/>
                  <a:gd name="T34" fmla="*/ 61 w 153"/>
                  <a:gd name="T35" fmla="*/ 54 h 168"/>
                  <a:gd name="T36" fmla="*/ 77 w 153"/>
                  <a:gd name="T37" fmla="*/ 56 h 168"/>
                  <a:gd name="T38" fmla="*/ 79 w 153"/>
                  <a:gd name="T39" fmla="*/ 42 h 168"/>
                  <a:gd name="T40" fmla="*/ 97 w 153"/>
                  <a:gd name="T41" fmla="*/ 67 h 168"/>
                  <a:gd name="T42" fmla="*/ 83 w 153"/>
                  <a:gd name="T43" fmla="*/ 41 h 168"/>
                  <a:gd name="T44" fmla="*/ 65 w 153"/>
                  <a:gd name="T45" fmla="*/ 18 h 168"/>
                  <a:gd name="T46" fmla="*/ 70 w 153"/>
                  <a:gd name="T47" fmla="*/ 4 h 168"/>
                  <a:gd name="T48" fmla="*/ 77 w 153"/>
                  <a:gd name="T49" fmla="*/ 12 h 168"/>
                  <a:gd name="T50" fmla="*/ 98 w 153"/>
                  <a:gd name="T51" fmla="*/ 53 h 168"/>
                  <a:gd name="T52" fmla="*/ 143 w 153"/>
                  <a:gd name="T53" fmla="*/ 83 h 168"/>
                  <a:gd name="T54" fmla="*/ 150 w 153"/>
                  <a:gd name="T55" fmla="*/ 90 h 168"/>
                  <a:gd name="T56" fmla="*/ 149 w 153"/>
                  <a:gd name="T57" fmla="*/ 105 h 168"/>
                  <a:gd name="T58" fmla="*/ 133 w 153"/>
                  <a:gd name="T59" fmla="*/ 127 h 168"/>
                  <a:gd name="T60" fmla="*/ 120 w 153"/>
                  <a:gd name="T61" fmla="*/ 131 h 168"/>
                  <a:gd name="T62" fmla="*/ 126 w 153"/>
                  <a:gd name="T63" fmla="*/ 119 h 168"/>
                  <a:gd name="T64" fmla="*/ 132 w 153"/>
                  <a:gd name="T65" fmla="*/ 115 h 168"/>
                  <a:gd name="T66" fmla="*/ 146 w 153"/>
                  <a:gd name="T67" fmla="*/ 93 h 168"/>
                  <a:gd name="T68" fmla="*/ 133 w 153"/>
                  <a:gd name="T69" fmla="*/ 97 h 168"/>
                  <a:gd name="T70" fmla="*/ 99 w 153"/>
                  <a:gd name="T71" fmla="*/ 113 h 168"/>
                  <a:gd name="T72" fmla="*/ 116 w 153"/>
                  <a:gd name="T73" fmla="*/ 94 h 168"/>
                  <a:gd name="T74" fmla="*/ 103 w 153"/>
                  <a:gd name="T75" fmla="*/ 84 h 168"/>
                  <a:gd name="T76" fmla="*/ 89 w 153"/>
                  <a:gd name="T77" fmla="*/ 118 h 168"/>
                  <a:gd name="T78" fmla="*/ 101 w 153"/>
                  <a:gd name="T79" fmla="*/ 132 h 168"/>
                  <a:gd name="T80" fmla="*/ 92 w 153"/>
                  <a:gd name="T81" fmla="*/ 138 h 168"/>
                  <a:gd name="T82" fmla="*/ 110 w 153"/>
                  <a:gd name="T83" fmla="*/ 147 h 168"/>
                  <a:gd name="T84" fmla="*/ 112 w 153"/>
                  <a:gd name="T85" fmla="*/ 141 h 168"/>
                  <a:gd name="T86" fmla="*/ 130 w 153"/>
                  <a:gd name="T87" fmla="*/ 154 h 168"/>
                  <a:gd name="T88" fmla="*/ 104 w 153"/>
                  <a:gd name="T89" fmla="*/ 155 h 168"/>
                  <a:gd name="T90" fmla="*/ 83 w 153"/>
                  <a:gd name="T91" fmla="*/ 141 h 168"/>
                  <a:gd name="T92" fmla="*/ 81 w 153"/>
                  <a:gd name="T93" fmla="*/ 112 h 168"/>
                  <a:gd name="T94" fmla="*/ 75 w 153"/>
                  <a:gd name="T95" fmla="*/ 149 h 168"/>
                  <a:gd name="T96" fmla="*/ 77 w 153"/>
                  <a:gd name="T97" fmla="*/ 166 h 168"/>
                  <a:gd name="T98" fmla="*/ 66 w 153"/>
                  <a:gd name="T99" fmla="*/ 145 h 168"/>
                  <a:gd name="T100" fmla="*/ 65 w 153"/>
                  <a:gd name="T101" fmla="*/ 157 h 168"/>
                  <a:gd name="T102" fmla="*/ 57 w 153"/>
                  <a:gd name="T103" fmla="*/ 154 h 168"/>
                  <a:gd name="T104" fmla="*/ 41 w 153"/>
                  <a:gd name="T105" fmla="*/ 153 h 168"/>
                  <a:gd name="T106" fmla="*/ 52 w 153"/>
                  <a:gd name="T107" fmla="*/ 145 h 168"/>
                  <a:gd name="T108" fmla="*/ 73 w 153"/>
                  <a:gd name="T109" fmla="*/ 108 h 168"/>
                  <a:gd name="T110" fmla="*/ 65 w 153"/>
                  <a:gd name="T111" fmla="*/ 10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3" h="168">
                    <a:moveTo>
                      <a:pt x="65" y="106"/>
                    </a:moveTo>
                    <a:cubicBezTo>
                      <a:pt x="66" y="101"/>
                      <a:pt x="66" y="101"/>
                      <a:pt x="59" y="101"/>
                    </a:cubicBezTo>
                    <a:cubicBezTo>
                      <a:pt x="57" y="101"/>
                      <a:pt x="54" y="101"/>
                      <a:pt x="56" y="97"/>
                    </a:cubicBezTo>
                    <a:cubicBezTo>
                      <a:pt x="59" y="96"/>
                      <a:pt x="63" y="96"/>
                      <a:pt x="63" y="91"/>
                    </a:cubicBezTo>
                    <a:cubicBezTo>
                      <a:pt x="63" y="89"/>
                      <a:pt x="65" y="87"/>
                      <a:pt x="67" y="86"/>
                    </a:cubicBezTo>
                    <a:cubicBezTo>
                      <a:pt x="68" y="85"/>
                      <a:pt x="69" y="85"/>
                      <a:pt x="70" y="86"/>
                    </a:cubicBezTo>
                    <a:cubicBezTo>
                      <a:pt x="71" y="87"/>
                      <a:pt x="70" y="87"/>
                      <a:pt x="70" y="88"/>
                    </a:cubicBezTo>
                    <a:cubicBezTo>
                      <a:pt x="70" y="89"/>
                      <a:pt x="69" y="89"/>
                      <a:pt x="69" y="90"/>
                    </a:cubicBezTo>
                    <a:cubicBezTo>
                      <a:pt x="69" y="91"/>
                      <a:pt x="67" y="92"/>
                      <a:pt x="68" y="94"/>
                    </a:cubicBezTo>
                    <a:cubicBezTo>
                      <a:pt x="70" y="95"/>
                      <a:pt x="72" y="96"/>
                      <a:pt x="74" y="95"/>
                    </a:cubicBezTo>
                    <a:cubicBezTo>
                      <a:pt x="82" y="93"/>
                      <a:pt x="88" y="87"/>
                      <a:pt x="91" y="79"/>
                    </a:cubicBezTo>
                    <a:cubicBezTo>
                      <a:pt x="93" y="74"/>
                      <a:pt x="88" y="66"/>
                      <a:pt x="82" y="66"/>
                    </a:cubicBezTo>
                    <a:cubicBezTo>
                      <a:pt x="80" y="66"/>
                      <a:pt x="80" y="68"/>
                      <a:pt x="79" y="69"/>
                    </a:cubicBezTo>
                    <a:cubicBezTo>
                      <a:pt x="76" y="75"/>
                      <a:pt x="73" y="80"/>
                      <a:pt x="68" y="84"/>
                    </a:cubicBezTo>
                    <a:cubicBezTo>
                      <a:pt x="66" y="85"/>
                      <a:pt x="65" y="86"/>
                      <a:pt x="63" y="85"/>
                    </a:cubicBezTo>
                    <a:cubicBezTo>
                      <a:pt x="62" y="82"/>
                      <a:pt x="63" y="80"/>
                      <a:pt x="65" y="79"/>
                    </a:cubicBezTo>
                    <a:cubicBezTo>
                      <a:pt x="71" y="76"/>
                      <a:pt x="73" y="70"/>
                      <a:pt x="75" y="65"/>
                    </a:cubicBezTo>
                    <a:cubicBezTo>
                      <a:pt x="73" y="64"/>
                      <a:pt x="70" y="64"/>
                      <a:pt x="68" y="64"/>
                    </a:cubicBezTo>
                    <a:cubicBezTo>
                      <a:pt x="60" y="66"/>
                      <a:pt x="51" y="67"/>
                      <a:pt x="43" y="69"/>
                    </a:cubicBezTo>
                    <a:cubicBezTo>
                      <a:pt x="36" y="71"/>
                      <a:pt x="31" y="75"/>
                      <a:pt x="31" y="83"/>
                    </a:cubicBezTo>
                    <a:cubicBezTo>
                      <a:pt x="30" y="86"/>
                      <a:pt x="29" y="89"/>
                      <a:pt x="27" y="91"/>
                    </a:cubicBezTo>
                    <a:cubicBezTo>
                      <a:pt x="27" y="92"/>
                      <a:pt x="26" y="93"/>
                      <a:pt x="25" y="92"/>
                    </a:cubicBezTo>
                    <a:cubicBezTo>
                      <a:pt x="24" y="89"/>
                      <a:pt x="25" y="86"/>
                      <a:pt x="26" y="83"/>
                    </a:cubicBezTo>
                    <a:cubicBezTo>
                      <a:pt x="26" y="82"/>
                      <a:pt x="27" y="81"/>
                      <a:pt x="25" y="80"/>
                    </a:cubicBezTo>
                    <a:cubicBezTo>
                      <a:pt x="24" y="80"/>
                      <a:pt x="23" y="81"/>
                      <a:pt x="23" y="82"/>
                    </a:cubicBezTo>
                    <a:cubicBezTo>
                      <a:pt x="21" y="85"/>
                      <a:pt x="18" y="88"/>
                      <a:pt x="16" y="91"/>
                    </a:cubicBezTo>
                    <a:cubicBezTo>
                      <a:pt x="15" y="92"/>
                      <a:pt x="14" y="92"/>
                      <a:pt x="13" y="93"/>
                    </a:cubicBezTo>
                    <a:cubicBezTo>
                      <a:pt x="11" y="93"/>
                      <a:pt x="8" y="95"/>
                      <a:pt x="6" y="96"/>
                    </a:cubicBezTo>
                    <a:cubicBezTo>
                      <a:pt x="2" y="97"/>
                      <a:pt x="0" y="96"/>
                      <a:pt x="0" y="92"/>
                    </a:cubicBezTo>
                    <a:cubicBezTo>
                      <a:pt x="3" y="90"/>
                      <a:pt x="5" y="89"/>
                      <a:pt x="8" y="87"/>
                    </a:cubicBezTo>
                    <a:cubicBezTo>
                      <a:pt x="12" y="85"/>
                      <a:pt x="16" y="84"/>
                      <a:pt x="18" y="80"/>
                    </a:cubicBezTo>
                    <a:cubicBezTo>
                      <a:pt x="19" y="78"/>
                      <a:pt x="20" y="77"/>
                      <a:pt x="21" y="76"/>
                    </a:cubicBezTo>
                    <a:cubicBezTo>
                      <a:pt x="31" y="69"/>
                      <a:pt x="41" y="62"/>
                      <a:pt x="52" y="62"/>
                    </a:cubicBezTo>
                    <a:cubicBezTo>
                      <a:pt x="47" y="60"/>
                      <a:pt x="41" y="61"/>
                      <a:pt x="35" y="63"/>
                    </a:cubicBezTo>
                    <a:cubicBezTo>
                      <a:pt x="28" y="67"/>
                      <a:pt x="20" y="66"/>
                      <a:pt x="12" y="66"/>
                    </a:cubicBezTo>
                    <a:cubicBezTo>
                      <a:pt x="10" y="65"/>
                      <a:pt x="8" y="66"/>
                      <a:pt x="10" y="63"/>
                    </a:cubicBezTo>
                    <a:cubicBezTo>
                      <a:pt x="11" y="63"/>
                      <a:pt x="12" y="62"/>
                      <a:pt x="13" y="62"/>
                    </a:cubicBezTo>
                    <a:cubicBezTo>
                      <a:pt x="20" y="61"/>
                      <a:pt x="27" y="61"/>
                      <a:pt x="34" y="59"/>
                    </a:cubicBezTo>
                    <a:cubicBezTo>
                      <a:pt x="30" y="53"/>
                      <a:pt x="24" y="52"/>
                      <a:pt x="18" y="54"/>
                    </a:cubicBezTo>
                    <a:cubicBezTo>
                      <a:pt x="17" y="55"/>
                      <a:pt x="15" y="55"/>
                      <a:pt x="14" y="55"/>
                    </a:cubicBezTo>
                    <a:cubicBezTo>
                      <a:pt x="12" y="55"/>
                      <a:pt x="11" y="56"/>
                      <a:pt x="10" y="54"/>
                    </a:cubicBezTo>
                    <a:cubicBezTo>
                      <a:pt x="9" y="51"/>
                      <a:pt x="11" y="51"/>
                      <a:pt x="12" y="49"/>
                    </a:cubicBezTo>
                    <a:cubicBezTo>
                      <a:pt x="13" y="49"/>
                      <a:pt x="14" y="48"/>
                      <a:pt x="15" y="49"/>
                    </a:cubicBezTo>
                    <a:cubicBezTo>
                      <a:pt x="18" y="49"/>
                      <a:pt x="21" y="48"/>
                      <a:pt x="23" y="45"/>
                    </a:cubicBezTo>
                    <a:cubicBezTo>
                      <a:pt x="24" y="44"/>
                      <a:pt x="26" y="45"/>
                      <a:pt x="27" y="45"/>
                    </a:cubicBezTo>
                    <a:cubicBezTo>
                      <a:pt x="29" y="45"/>
                      <a:pt x="31" y="46"/>
                      <a:pt x="33" y="47"/>
                    </a:cubicBezTo>
                    <a:cubicBezTo>
                      <a:pt x="27" y="45"/>
                      <a:pt x="22" y="42"/>
                      <a:pt x="20" y="36"/>
                    </a:cubicBezTo>
                    <a:cubicBezTo>
                      <a:pt x="19" y="35"/>
                      <a:pt x="18" y="33"/>
                      <a:pt x="20" y="32"/>
                    </a:cubicBezTo>
                    <a:cubicBezTo>
                      <a:pt x="22" y="31"/>
                      <a:pt x="23" y="32"/>
                      <a:pt x="24" y="34"/>
                    </a:cubicBezTo>
                    <a:cubicBezTo>
                      <a:pt x="26" y="36"/>
                      <a:pt x="27" y="37"/>
                      <a:pt x="29" y="39"/>
                    </a:cubicBezTo>
                    <a:cubicBezTo>
                      <a:pt x="31" y="41"/>
                      <a:pt x="33" y="41"/>
                      <a:pt x="35" y="41"/>
                    </a:cubicBezTo>
                    <a:cubicBezTo>
                      <a:pt x="38" y="41"/>
                      <a:pt x="40" y="43"/>
                      <a:pt x="40" y="46"/>
                    </a:cubicBezTo>
                    <a:cubicBezTo>
                      <a:pt x="40" y="49"/>
                      <a:pt x="42" y="50"/>
                      <a:pt x="44" y="51"/>
                    </a:cubicBezTo>
                    <a:cubicBezTo>
                      <a:pt x="50" y="53"/>
                      <a:pt x="56" y="54"/>
                      <a:pt x="61" y="54"/>
                    </a:cubicBezTo>
                    <a:cubicBezTo>
                      <a:pt x="63" y="55"/>
                      <a:pt x="64" y="55"/>
                      <a:pt x="66" y="55"/>
                    </a:cubicBezTo>
                    <a:cubicBezTo>
                      <a:pt x="68" y="56"/>
                      <a:pt x="70" y="56"/>
                      <a:pt x="72" y="57"/>
                    </a:cubicBezTo>
                    <a:cubicBezTo>
                      <a:pt x="74" y="57"/>
                      <a:pt x="76" y="58"/>
                      <a:pt x="77" y="56"/>
                    </a:cubicBezTo>
                    <a:cubicBezTo>
                      <a:pt x="78" y="55"/>
                      <a:pt x="77" y="54"/>
                      <a:pt x="76" y="52"/>
                    </a:cubicBezTo>
                    <a:cubicBezTo>
                      <a:pt x="75" y="49"/>
                      <a:pt x="74" y="46"/>
                      <a:pt x="75" y="43"/>
                    </a:cubicBezTo>
                    <a:cubicBezTo>
                      <a:pt x="76" y="40"/>
                      <a:pt x="78" y="41"/>
                      <a:pt x="79" y="42"/>
                    </a:cubicBezTo>
                    <a:cubicBezTo>
                      <a:pt x="82" y="44"/>
                      <a:pt x="83" y="47"/>
                      <a:pt x="83" y="50"/>
                    </a:cubicBezTo>
                    <a:cubicBezTo>
                      <a:pt x="82" y="55"/>
                      <a:pt x="84" y="58"/>
                      <a:pt x="89" y="61"/>
                    </a:cubicBezTo>
                    <a:cubicBezTo>
                      <a:pt x="92" y="62"/>
                      <a:pt x="94" y="65"/>
                      <a:pt x="97" y="67"/>
                    </a:cubicBezTo>
                    <a:cubicBezTo>
                      <a:pt x="100" y="70"/>
                      <a:pt x="103" y="72"/>
                      <a:pt x="107" y="74"/>
                    </a:cubicBezTo>
                    <a:cubicBezTo>
                      <a:pt x="102" y="68"/>
                      <a:pt x="97" y="62"/>
                      <a:pt x="92" y="57"/>
                    </a:cubicBezTo>
                    <a:cubicBezTo>
                      <a:pt x="88" y="52"/>
                      <a:pt x="85" y="47"/>
                      <a:pt x="83" y="41"/>
                    </a:cubicBezTo>
                    <a:cubicBezTo>
                      <a:pt x="81" y="35"/>
                      <a:pt x="77" y="32"/>
                      <a:pt x="73" y="29"/>
                    </a:cubicBezTo>
                    <a:cubicBezTo>
                      <a:pt x="70" y="26"/>
                      <a:pt x="65" y="26"/>
                      <a:pt x="63" y="22"/>
                    </a:cubicBezTo>
                    <a:cubicBezTo>
                      <a:pt x="66" y="22"/>
                      <a:pt x="64" y="19"/>
                      <a:pt x="65" y="18"/>
                    </a:cubicBezTo>
                    <a:cubicBezTo>
                      <a:pt x="66" y="18"/>
                      <a:pt x="66" y="18"/>
                      <a:pt x="67" y="18"/>
                    </a:cubicBezTo>
                    <a:cubicBezTo>
                      <a:pt x="73" y="18"/>
                      <a:pt x="74" y="16"/>
                      <a:pt x="72" y="11"/>
                    </a:cubicBezTo>
                    <a:cubicBezTo>
                      <a:pt x="71" y="8"/>
                      <a:pt x="70" y="6"/>
                      <a:pt x="70" y="4"/>
                    </a:cubicBezTo>
                    <a:cubicBezTo>
                      <a:pt x="70" y="2"/>
                      <a:pt x="71" y="1"/>
                      <a:pt x="73" y="1"/>
                    </a:cubicBezTo>
                    <a:cubicBezTo>
                      <a:pt x="75" y="0"/>
                      <a:pt x="76" y="2"/>
                      <a:pt x="76" y="3"/>
                    </a:cubicBezTo>
                    <a:cubicBezTo>
                      <a:pt x="77" y="6"/>
                      <a:pt x="77" y="9"/>
                      <a:pt x="77" y="12"/>
                    </a:cubicBezTo>
                    <a:cubicBezTo>
                      <a:pt x="78" y="17"/>
                      <a:pt x="80" y="21"/>
                      <a:pt x="84" y="25"/>
                    </a:cubicBezTo>
                    <a:cubicBezTo>
                      <a:pt x="87" y="29"/>
                      <a:pt x="89" y="34"/>
                      <a:pt x="90" y="39"/>
                    </a:cubicBezTo>
                    <a:cubicBezTo>
                      <a:pt x="91" y="45"/>
                      <a:pt x="95" y="49"/>
                      <a:pt x="98" y="53"/>
                    </a:cubicBezTo>
                    <a:cubicBezTo>
                      <a:pt x="105" y="62"/>
                      <a:pt x="114" y="70"/>
                      <a:pt x="122" y="78"/>
                    </a:cubicBezTo>
                    <a:cubicBezTo>
                      <a:pt x="124" y="79"/>
                      <a:pt x="125" y="80"/>
                      <a:pt x="128" y="80"/>
                    </a:cubicBezTo>
                    <a:cubicBezTo>
                      <a:pt x="133" y="81"/>
                      <a:pt x="138" y="82"/>
                      <a:pt x="143" y="83"/>
                    </a:cubicBezTo>
                    <a:cubicBezTo>
                      <a:pt x="144" y="83"/>
                      <a:pt x="145" y="83"/>
                      <a:pt x="145" y="85"/>
                    </a:cubicBezTo>
                    <a:cubicBezTo>
                      <a:pt x="144" y="85"/>
                      <a:pt x="144" y="85"/>
                      <a:pt x="145" y="86"/>
                    </a:cubicBezTo>
                    <a:cubicBezTo>
                      <a:pt x="148" y="86"/>
                      <a:pt x="150" y="86"/>
                      <a:pt x="150" y="90"/>
                    </a:cubicBezTo>
                    <a:cubicBezTo>
                      <a:pt x="149" y="91"/>
                      <a:pt x="151" y="90"/>
                      <a:pt x="152" y="91"/>
                    </a:cubicBezTo>
                    <a:cubicBezTo>
                      <a:pt x="153" y="92"/>
                      <a:pt x="152" y="93"/>
                      <a:pt x="152" y="95"/>
                    </a:cubicBezTo>
                    <a:cubicBezTo>
                      <a:pt x="150" y="98"/>
                      <a:pt x="149" y="101"/>
                      <a:pt x="149" y="105"/>
                    </a:cubicBezTo>
                    <a:cubicBezTo>
                      <a:pt x="149" y="107"/>
                      <a:pt x="149" y="108"/>
                      <a:pt x="148" y="109"/>
                    </a:cubicBezTo>
                    <a:cubicBezTo>
                      <a:pt x="146" y="112"/>
                      <a:pt x="144" y="115"/>
                      <a:pt x="142" y="118"/>
                    </a:cubicBezTo>
                    <a:cubicBezTo>
                      <a:pt x="140" y="122"/>
                      <a:pt x="137" y="125"/>
                      <a:pt x="133" y="127"/>
                    </a:cubicBezTo>
                    <a:cubicBezTo>
                      <a:pt x="129" y="128"/>
                      <a:pt x="127" y="132"/>
                      <a:pt x="125" y="135"/>
                    </a:cubicBezTo>
                    <a:cubicBezTo>
                      <a:pt x="124" y="136"/>
                      <a:pt x="123" y="138"/>
                      <a:pt x="120" y="138"/>
                    </a:cubicBezTo>
                    <a:cubicBezTo>
                      <a:pt x="118" y="136"/>
                      <a:pt x="119" y="133"/>
                      <a:pt x="120" y="131"/>
                    </a:cubicBezTo>
                    <a:cubicBezTo>
                      <a:pt x="122" y="127"/>
                      <a:pt x="125" y="124"/>
                      <a:pt x="130" y="122"/>
                    </a:cubicBezTo>
                    <a:cubicBezTo>
                      <a:pt x="131" y="122"/>
                      <a:pt x="132" y="122"/>
                      <a:pt x="133" y="120"/>
                    </a:cubicBezTo>
                    <a:cubicBezTo>
                      <a:pt x="130" y="119"/>
                      <a:pt x="128" y="120"/>
                      <a:pt x="126" y="119"/>
                    </a:cubicBezTo>
                    <a:cubicBezTo>
                      <a:pt x="125" y="119"/>
                      <a:pt x="124" y="119"/>
                      <a:pt x="124" y="118"/>
                    </a:cubicBezTo>
                    <a:cubicBezTo>
                      <a:pt x="123" y="116"/>
                      <a:pt x="124" y="116"/>
                      <a:pt x="126" y="115"/>
                    </a:cubicBezTo>
                    <a:cubicBezTo>
                      <a:pt x="128" y="115"/>
                      <a:pt x="130" y="115"/>
                      <a:pt x="132" y="115"/>
                    </a:cubicBezTo>
                    <a:cubicBezTo>
                      <a:pt x="137" y="115"/>
                      <a:pt x="142" y="112"/>
                      <a:pt x="143" y="107"/>
                    </a:cubicBezTo>
                    <a:cubicBezTo>
                      <a:pt x="144" y="103"/>
                      <a:pt x="144" y="98"/>
                      <a:pt x="146" y="94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3" y="90"/>
                      <a:pt x="140" y="91"/>
                      <a:pt x="136" y="90"/>
                    </a:cubicBezTo>
                    <a:cubicBezTo>
                      <a:pt x="135" y="89"/>
                      <a:pt x="134" y="90"/>
                      <a:pt x="133" y="92"/>
                    </a:cubicBezTo>
                    <a:cubicBezTo>
                      <a:pt x="133" y="94"/>
                      <a:pt x="133" y="95"/>
                      <a:pt x="133" y="97"/>
                    </a:cubicBezTo>
                    <a:cubicBezTo>
                      <a:pt x="132" y="101"/>
                      <a:pt x="129" y="104"/>
                      <a:pt x="125" y="102"/>
                    </a:cubicBezTo>
                    <a:cubicBezTo>
                      <a:pt x="119" y="99"/>
                      <a:pt x="115" y="101"/>
                      <a:pt x="111" y="104"/>
                    </a:cubicBezTo>
                    <a:cubicBezTo>
                      <a:pt x="107" y="107"/>
                      <a:pt x="103" y="110"/>
                      <a:pt x="99" y="113"/>
                    </a:cubicBezTo>
                    <a:cubicBezTo>
                      <a:pt x="97" y="114"/>
                      <a:pt x="95" y="116"/>
                      <a:pt x="93" y="114"/>
                    </a:cubicBezTo>
                    <a:cubicBezTo>
                      <a:pt x="92" y="114"/>
                      <a:pt x="92" y="113"/>
                      <a:pt x="92" y="112"/>
                    </a:cubicBezTo>
                    <a:cubicBezTo>
                      <a:pt x="98" y="103"/>
                      <a:pt x="105" y="96"/>
                      <a:pt x="116" y="94"/>
                    </a:cubicBezTo>
                    <a:cubicBezTo>
                      <a:pt x="119" y="93"/>
                      <a:pt x="123" y="93"/>
                      <a:pt x="125" y="91"/>
                    </a:cubicBezTo>
                    <a:cubicBezTo>
                      <a:pt x="127" y="90"/>
                      <a:pt x="128" y="89"/>
                      <a:pt x="126" y="88"/>
                    </a:cubicBezTo>
                    <a:cubicBezTo>
                      <a:pt x="118" y="86"/>
                      <a:pt x="111" y="82"/>
                      <a:pt x="103" y="84"/>
                    </a:cubicBezTo>
                    <a:cubicBezTo>
                      <a:pt x="99" y="84"/>
                      <a:pt x="96" y="87"/>
                      <a:pt x="94" y="90"/>
                    </a:cubicBezTo>
                    <a:cubicBezTo>
                      <a:pt x="91" y="94"/>
                      <a:pt x="89" y="98"/>
                      <a:pt x="87" y="102"/>
                    </a:cubicBezTo>
                    <a:cubicBezTo>
                      <a:pt x="84" y="107"/>
                      <a:pt x="85" y="115"/>
                      <a:pt x="89" y="118"/>
                    </a:cubicBezTo>
                    <a:cubicBezTo>
                      <a:pt x="91" y="120"/>
                      <a:pt x="93" y="122"/>
                      <a:pt x="94" y="125"/>
                    </a:cubicBezTo>
                    <a:cubicBezTo>
                      <a:pt x="95" y="127"/>
                      <a:pt x="98" y="128"/>
                      <a:pt x="101" y="129"/>
                    </a:cubicBezTo>
                    <a:cubicBezTo>
                      <a:pt x="101" y="130"/>
                      <a:pt x="102" y="131"/>
                      <a:pt x="101" y="132"/>
                    </a:cubicBezTo>
                    <a:cubicBezTo>
                      <a:pt x="100" y="132"/>
                      <a:pt x="98" y="132"/>
                      <a:pt x="97" y="132"/>
                    </a:cubicBezTo>
                    <a:cubicBezTo>
                      <a:pt x="96" y="132"/>
                      <a:pt x="94" y="130"/>
                      <a:pt x="93" y="132"/>
                    </a:cubicBezTo>
                    <a:cubicBezTo>
                      <a:pt x="92" y="134"/>
                      <a:pt x="92" y="136"/>
                      <a:pt x="92" y="138"/>
                    </a:cubicBezTo>
                    <a:cubicBezTo>
                      <a:pt x="94" y="141"/>
                      <a:pt x="96" y="144"/>
                      <a:pt x="100" y="145"/>
                    </a:cubicBezTo>
                    <a:cubicBezTo>
                      <a:pt x="103" y="145"/>
                      <a:pt x="105" y="145"/>
                      <a:pt x="107" y="146"/>
                    </a:cubicBezTo>
                    <a:cubicBezTo>
                      <a:pt x="108" y="147"/>
                      <a:pt x="109" y="148"/>
                      <a:pt x="110" y="147"/>
                    </a:cubicBezTo>
                    <a:cubicBezTo>
                      <a:pt x="111" y="145"/>
                      <a:pt x="110" y="145"/>
                      <a:pt x="109" y="144"/>
                    </a:cubicBezTo>
                    <a:cubicBezTo>
                      <a:pt x="109" y="142"/>
                      <a:pt x="108" y="141"/>
                      <a:pt x="110" y="140"/>
                    </a:cubicBezTo>
                    <a:cubicBezTo>
                      <a:pt x="111" y="140"/>
                      <a:pt x="112" y="140"/>
                      <a:pt x="112" y="141"/>
                    </a:cubicBezTo>
                    <a:cubicBezTo>
                      <a:pt x="116" y="147"/>
                      <a:pt x="123" y="147"/>
                      <a:pt x="130" y="149"/>
                    </a:cubicBezTo>
                    <a:cubicBezTo>
                      <a:pt x="131" y="149"/>
                      <a:pt x="132" y="149"/>
                      <a:pt x="133" y="150"/>
                    </a:cubicBezTo>
                    <a:cubicBezTo>
                      <a:pt x="134" y="152"/>
                      <a:pt x="132" y="154"/>
                      <a:pt x="130" y="154"/>
                    </a:cubicBezTo>
                    <a:cubicBezTo>
                      <a:pt x="129" y="152"/>
                      <a:pt x="127" y="153"/>
                      <a:pt x="125" y="152"/>
                    </a:cubicBezTo>
                    <a:cubicBezTo>
                      <a:pt x="119" y="151"/>
                      <a:pt x="114" y="152"/>
                      <a:pt x="109" y="152"/>
                    </a:cubicBezTo>
                    <a:cubicBezTo>
                      <a:pt x="107" y="153"/>
                      <a:pt x="106" y="154"/>
                      <a:pt x="104" y="155"/>
                    </a:cubicBezTo>
                    <a:cubicBezTo>
                      <a:pt x="99" y="160"/>
                      <a:pt x="95" y="160"/>
                      <a:pt x="91" y="154"/>
                    </a:cubicBezTo>
                    <a:cubicBezTo>
                      <a:pt x="88" y="151"/>
                      <a:pt x="85" y="148"/>
                      <a:pt x="81" y="145"/>
                    </a:cubicBezTo>
                    <a:cubicBezTo>
                      <a:pt x="80" y="143"/>
                      <a:pt x="81" y="142"/>
                      <a:pt x="83" y="141"/>
                    </a:cubicBezTo>
                    <a:cubicBezTo>
                      <a:pt x="87" y="140"/>
                      <a:pt x="87" y="137"/>
                      <a:pt x="88" y="134"/>
                    </a:cubicBezTo>
                    <a:cubicBezTo>
                      <a:pt x="88" y="130"/>
                      <a:pt x="89" y="125"/>
                      <a:pt x="85" y="122"/>
                    </a:cubicBezTo>
                    <a:cubicBezTo>
                      <a:pt x="82" y="120"/>
                      <a:pt x="83" y="116"/>
                      <a:pt x="81" y="112"/>
                    </a:cubicBezTo>
                    <a:cubicBezTo>
                      <a:pt x="78" y="117"/>
                      <a:pt x="75" y="122"/>
                      <a:pt x="73" y="126"/>
                    </a:cubicBezTo>
                    <a:cubicBezTo>
                      <a:pt x="72" y="130"/>
                      <a:pt x="69" y="134"/>
                      <a:pt x="69" y="139"/>
                    </a:cubicBezTo>
                    <a:cubicBezTo>
                      <a:pt x="69" y="143"/>
                      <a:pt x="73" y="145"/>
                      <a:pt x="75" y="149"/>
                    </a:cubicBezTo>
                    <a:cubicBezTo>
                      <a:pt x="78" y="154"/>
                      <a:pt x="79" y="160"/>
                      <a:pt x="81" y="165"/>
                    </a:cubicBezTo>
                    <a:cubicBezTo>
                      <a:pt x="82" y="166"/>
                      <a:pt x="81" y="168"/>
                      <a:pt x="80" y="168"/>
                    </a:cubicBezTo>
                    <a:cubicBezTo>
                      <a:pt x="78" y="168"/>
                      <a:pt x="77" y="168"/>
                      <a:pt x="77" y="166"/>
                    </a:cubicBezTo>
                    <a:cubicBezTo>
                      <a:pt x="75" y="162"/>
                      <a:pt x="74" y="157"/>
                      <a:pt x="72" y="153"/>
                    </a:cubicBezTo>
                    <a:cubicBezTo>
                      <a:pt x="71" y="151"/>
                      <a:pt x="71" y="149"/>
                      <a:pt x="67" y="149"/>
                    </a:cubicBezTo>
                    <a:cubicBezTo>
                      <a:pt x="65" y="149"/>
                      <a:pt x="66" y="147"/>
                      <a:pt x="66" y="145"/>
                    </a:cubicBezTo>
                    <a:cubicBezTo>
                      <a:pt x="66" y="144"/>
                      <a:pt x="65" y="145"/>
                      <a:pt x="65" y="145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66" y="149"/>
                      <a:pt x="65" y="153"/>
                      <a:pt x="65" y="157"/>
                    </a:cubicBezTo>
                    <a:cubicBezTo>
                      <a:pt x="65" y="159"/>
                      <a:pt x="64" y="162"/>
                      <a:pt x="62" y="162"/>
                    </a:cubicBezTo>
                    <a:cubicBezTo>
                      <a:pt x="60" y="162"/>
                      <a:pt x="59" y="160"/>
                      <a:pt x="58" y="158"/>
                    </a:cubicBezTo>
                    <a:cubicBezTo>
                      <a:pt x="57" y="156"/>
                      <a:pt x="57" y="155"/>
                      <a:pt x="57" y="154"/>
                    </a:cubicBezTo>
                    <a:cubicBezTo>
                      <a:pt x="57" y="150"/>
                      <a:pt x="55" y="150"/>
                      <a:pt x="53" y="150"/>
                    </a:cubicBezTo>
                    <a:cubicBezTo>
                      <a:pt x="50" y="151"/>
                      <a:pt x="47" y="152"/>
                      <a:pt x="44" y="152"/>
                    </a:cubicBezTo>
                    <a:cubicBezTo>
                      <a:pt x="43" y="153"/>
                      <a:pt x="42" y="153"/>
                      <a:pt x="41" y="153"/>
                    </a:cubicBezTo>
                    <a:cubicBezTo>
                      <a:pt x="39" y="152"/>
                      <a:pt x="38" y="152"/>
                      <a:pt x="38" y="151"/>
                    </a:cubicBezTo>
                    <a:cubicBezTo>
                      <a:pt x="38" y="149"/>
                      <a:pt x="39" y="148"/>
                      <a:pt x="40" y="148"/>
                    </a:cubicBezTo>
                    <a:cubicBezTo>
                      <a:pt x="44" y="146"/>
                      <a:pt x="48" y="145"/>
                      <a:pt x="52" y="145"/>
                    </a:cubicBezTo>
                    <a:cubicBezTo>
                      <a:pt x="56" y="145"/>
                      <a:pt x="58" y="144"/>
                      <a:pt x="59" y="141"/>
                    </a:cubicBezTo>
                    <a:cubicBezTo>
                      <a:pt x="62" y="131"/>
                      <a:pt x="68" y="122"/>
                      <a:pt x="71" y="113"/>
                    </a:cubicBezTo>
                    <a:cubicBezTo>
                      <a:pt x="72" y="111"/>
                      <a:pt x="74" y="110"/>
                      <a:pt x="73" y="108"/>
                    </a:cubicBezTo>
                    <a:cubicBezTo>
                      <a:pt x="74" y="104"/>
                      <a:pt x="78" y="102"/>
                      <a:pt x="79" y="98"/>
                    </a:cubicBezTo>
                    <a:cubicBezTo>
                      <a:pt x="75" y="99"/>
                      <a:pt x="73" y="102"/>
                      <a:pt x="70" y="104"/>
                    </a:cubicBezTo>
                    <a:cubicBezTo>
                      <a:pt x="69" y="105"/>
                      <a:pt x="68" y="108"/>
                      <a:pt x="65" y="106"/>
                    </a:cubicBezTo>
                    <a:close/>
                  </a:path>
                </a:pathLst>
              </a:custGeom>
              <a:solidFill>
                <a:srgbClr val="E0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8" name="Freeform 159">
                <a:extLst>
                  <a:ext uri="{FF2B5EF4-FFF2-40B4-BE49-F238E27FC236}">
                    <a16:creationId xmlns:a16="http://schemas.microsoft.com/office/drawing/2014/main" id="{2CFB0F58-3C76-B3AE-BDC2-A0BDDF923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7" y="2339"/>
                <a:ext cx="242" cy="277"/>
              </a:xfrm>
              <a:custGeom>
                <a:avLst/>
                <a:gdLst>
                  <a:gd name="T0" fmla="*/ 12 w 155"/>
                  <a:gd name="T1" fmla="*/ 19 h 178"/>
                  <a:gd name="T2" fmla="*/ 16 w 155"/>
                  <a:gd name="T3" fmla="*/ 23 h 178"/>
                  <a:gd name="T4" fmla="*/ 26 w 155"/>
                  <a:gd name="T5" fmla="*/ 36 h 178"/>
                  <a:gd name="T6" fmla="*/ 23 w 155"/>
                  <a:gd name="T7" fmla="*/ 3 h 178"/>
                  <a:gd name="T8" fmla="*/ 38 w 155"/>
                  <a:gd name="T9" fmla="*/ 22 h 178"/>
                  <a:gd name="T10" fmla="*/ 73 w 155"/>
                  <a:gd name="T11" fmla="*/ 30 h 178"/>
                  <a:gd name="T12" fmla="*/ 88 w 155"/>
                  <a:gd name="T13" fmla="*/ 39 h 178"/>
                  <a:gd name="T14" fmla="*/ 67 w 155"/>
                  <a:gd name="T15" fmla="*/ 32 h 178"/>
                  <a:gd name="T16" fmla="*/ 63 w 155"/>
                  <a:gd name="T17" fmla="*/ 35 h 178"/>
                  <a:gd name="T18" fmla="*/ 36 w 155"/>
                  <a:gd name="T19" fmla="*/ 30 h 178"/>
                  <a:gd name="T20" fmla="*/ 48 w 155"/>
                  <a:gd name="T21" fmla="*/ 40 h 178"/>
                  <a:gd name="T22" fmla="*/ 69 w 155"/>
                  <a:gd name="T23" fmla="*/ 66 h 178"/>
                  <a:gd name="T24" fmla="*/ 65 w 155"/>
                  <a:gd name="T25" fmla="*/ 71 h 178"/>
                  <a:gd name="T26" fmla="*/ 39 w 155"/>
                  <a:gd name="T27" fmla="*/ 49 h 178"/>
                  <a:gd name="T28" fmla="*/ 91 w 155"/>
                  <a:gd name="T29" fmla="*/ 88 h 178"/>
                  <a:gd name="T30" fmla="*/ 114 w 155"/>
                  <a:gd name="T31" fmla="*/ 65 h 178"/>
                  <a:gd name="T32" fmla="*/ 118 w 155"/>
                  <a:gd name="T33" fmla="*/ 72 h 178"/>
                  <a:gd name="T34" fmla="*/ 136 w 155"/>
                  <a:gd name="T35" fmla="*/ 59 h 178"/>
                  <a:gd name="T36" fmla="*/ 141 w 155"/>
                  <a:gd name="T37" fmla="*/ 61 h 178"/>
                  <a:gd name="T38" fmla="*/ 138 w 155"/>
                  <a:gd name="T39" fmla="*/ 73 h 178"/>
                  <a:gd name="T40" fmla="*/ 108 w 155"/>
                  <a:gd name="T41" fmla="*/ 85 h 178"/>
                  <a:gd name="T42" fmla="*/ 138 w 155"/>
                  <a:gd name="T43" fmla="*/ 82 h 178"/>
                  <a:gd name="T44" fmla="*/ 153 w 155"/>
                  <a:gd name="T45" fmla="*/ 83 h 178"/>
                  <a:gd name="T46" fmla="*/ 138 w 155"/>
                  <a:gd name="T47" fmla="*/ 87 h 178"/>
                  <a:gd name="T48" fmla="*/ 124 w 155"/>
                  <a:gd name="T49" fmla="*/ 99 h 178"/>
                  <a:gd name="T50" fmla="*/ 122 w 155"/>
                  <a:gd name="T51" fmla="*/ 108 h 178"/>
                  <a:gd name="T52" fmla="*/ 95 w 155"/>
                  <a:gd name="T53" fmla="*/ 96 h 178"/>
                  <a:gd name="T54" fmla="*/ 51 w 155"/>
                  <a:gd name="T55" fmla="*/ 88 h 178"/>
                  <a:gd name="T56" fmla="*/ 58 w 155"/>
                  <a:gd name="T57" fmla="*/ 104 h 178"/>
                  <a:gd name="T58" fmla="*/ 46 w 155"/>
                  <a:gd name="T59" fmla="*/ 104 h 178"/>
                  <a:gd name="T60" fmla="*/ 46 w 155"/>
                  <a:gd name="T61" fmla="*/ 99 h 178"/>
                  <a:gd name="T62" fmla="*/ 31 w 155"/>
                  <a:gd name="T63" fmla="*/ 92 h 178"/>
                  <a:gd name="T64" fmla="*/ 61 w 155"/>
                  <a:gd name="T65" fmla="*/ 123 h 178"/>
                  <a:gd name="T66" fmla="*/ 54 w 155"/>
                  <a:gd name="T67" fmla="*/ 124 h 178"/>
                  <a:gd name="T68" fmla="*/ 60 w 155"/>
                  <a:gd name="T69" fmla="*/ 134 h 178"/>
                  <a:gd name="T70" fmla="*/ 68 w 155"/>
                  <a:gd name="T71" fmla="*/ 138 h 178"/>
                  <a:gd name="T72" fmla="*/ 64 w 155"/>
                  <a:gd name="T73" fmla="*/ 143 h 178"/>
                  <a:gd name="T74" fmla="*/ 79 w 155"/>
                  <a:gd name="T75" fmla="*/ 160 h 178"/>
                  <a:gd name="T76" fmla="*/ 69 w 155"/>
                  <a:gd name="T77" fmla="*/ 162 h 178"/>
                  <a:gd name="T78" fmla="*/ 61 w 155"/>
                  <a:gd name="T79" fmla="*/ 147 h 178"/>
                  <a:gd name="T80" fmla="*/ 33 w 155"/>
                  <a:gd name="T81" fmla="*/ 114 h 178"/>
                  <a:gd name="T82" fmla="*/ 38 w 155"/>
                  <a:gd name="T83" fmla="*/ 147 h 178"/>
                  <a:gd name="T84" fmla="*/ 48 w 155"/>
                  <a:gd name="T85" fmla="*/ 175 h 178"/>
                  <a:gd name="T86" fmla="*/ 34 w 155"/>
                  <a:gd name="T87" fmla="*/ 152 h 178"/>
                  <a:gd name="T88" fmla="*/ 39 w 155"/>
                  <a:gd name="T89" fmla="*/ 170 h 178"/>
                  <a:gd name="T90" fmla="*/ 26 w 155"/>
                  <a:gd name="T91" fmla="*/ 159 h 178"/>
                  <a:gd name="T92" fmla="*/ 17 w 155"/>
                  <a:gd name="T93" fmla="*/ 177 h 178"/>
                  <a:gd name="T94" fmla="*/ 20 w 155"/>
                  <a:gd name="T95" fmla="*/ 158 h 178"/>
                  <a:gd name="T96" fmla="*/ 27 w 155"/>
                  <a:gd name="T97" fmla="*/ 138 h 178"/>
                  <a:gd name="T98" fmla="*/ 23 w 155"/>
                  <a:gd name="T99" fmla="*/ 99 h 178"/>
                  <a:gd name="T100" fmla="*/ 17 w 155"/>
                  <a:gd name="T101" fmla="*/ 98 h 178"/>
                  <a:gd name="T102" fmla="*/ 19 w 155"/>
                  <a:gd name="T103" fmla="*/ 90 h 178"/>
                  <a:gd name="T104" fmla="*/ 29 w 155"/>
                  <a:gd name="T105" fmla="*/ 68 h 178"/>
                  <a:gd name="T106" fmla="*/ 27 w 155"/>
                  <a:gd name="T107" fmla="*/ 60 h 178"/>
                  <a:gd name="T108" fmla="*/ 29 w 155"/>
                  <a:gd name="T109" fmla="*/ 31 h 178"/>
                  <a:gd name="T110" fmla="*/ 23 w 155"/>
                  <a:gd name="T111" fmla="*/ 58 h 178"/>
                  <a:gd name="T112" fmla="*/ 12 w 155"/>
                  <a:gd name="T113" fmla="*/ 75 h 178"/>
                  <a:gd name="T114" fmla="*/ 16 w 155"/>
                  <a:gd name="T115" fmla="*/ 58 h 178"/>
                  <a:gd name="T116" fmla="*/ 2 w 155"/>
                  <a:gd name="T117" fmla="*/ 65 h 178"/>
                  <a:gd name="T118" fmla="*/ 10 w 155"/>
                  <a:gd name="T119" fmla="*/ 51 h 178"/>
                  <a:gd name="T120" fmla="*/ 7 w 155"/>
                  <a:gd name="T121" fmla="*/ 40 h 178"/>
                  <a:gd name="T122" fmla="*/ 7 w 155"/>
                  <a:gd name="T123" fmla="*/ 28 h 178"/>
                  <a:gd name="T124" fmla="*/ 6 w 155"/>
                  <a:gd name="T12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5" h="178">
                    <a:moveTo>
                      <a:pt x="6" y="0"/>
                    </a:moveTo>
                    <a:cubicBezTo>
                      <a:pt x="7" y="1"/>
                      <a:pt x="7" y="2"/>
                      <a:pt x="7" y="3"/>
                    </a:cubicBezTo>
                    <a:cubicBezTo>
                      <a:pt x="9" y="8"/>
                      <a:pt x="12" y="13"/>
                      <a:pt x="12" y="19"/>
                    </a:cubicBezTo>
                    <a:cubicBezTo>
                      <a:pt x="12" y="21"/>
                      <a:pt x="13" y="20"/>
                      <a:pt x="14" y="20"/>
                    </a:cubicBezTo>
                    <a:cubicBezTo>
                      <a:pt x="15" y="20"/>
                      <a:pt x="15" y="21"/>
                      <a:pt x="16" y="21"/>
                    </a:cubicBezTo>
                    <a:cubicBezTo>
                      <a:pt x="16" y="21"/>
                      <a:pt x="16" y="22"/>
                      <a:pt x="16" y="23"/>
                    </a:cubicBezTo>
                    <a:cubicBezTo>
                      <a:pt x="11" y="32"/>
                      <a:pt x="18" y="39"/>
                      <a:pt x="21" y="47"/>
                    </a:cubicBezTo>
                    <a:cubicBezTo>
                      <a:pt x="21" y="49"/>
                      <a:pt x="23" y="47"/>
                      <a:pt x="23" y="46"/>
                    </a:cubicBezTo>
                    <a:cubicBezTo>
                      <a:pt x="25" y="43"/>
                      <a:pt x="26" y="40"/>
                      <a:pt x="26" y="36"/>
                    </a:cubicBezTo>
                    <a:cubicBezTo>
                      <a:pt x="26" y="32"/>
                      <a:pt x="26" y="27"/>
                      <a:pt x="26" y="22"/>
                    </a:cubicBezTo>
                    <a:cubicBezTo>
                      <a:pt x="26" y="18"/>
                      <a:pt x="24" y="15"/>
                      <a:pt x="22" y="11"/>
                    </a:cubicBezTo>
                    <a:cubicBezTo>
                      <a:pt x="26" y="9"/>
                      <a:pt x="23" y="6"/>
                      <a:pt x="23" y="3"/>
                    </a:cubicBezTo>
                    <a:cubicBezTo>
                      <a:pt x="27" y="4"/>
                      <a:pt x="28" y="8"/>
                      <a:pt x="30" y="11"/>
                    </a:cubicBezTo>
                    <a:cubicBezTo>
                      <a:pt x="31" y="13"/>
                      <a:pt x="33" y="15"/>
                      <a:pt x="33" y="18"/>
                    </a:cubicBezTo>
                    <a:cubicBezTo>
                      <a:pt x="34" y="20"/>
                      <a:pt x="35" y="22"/>
                      <a:pt x="38" y="22"/>
                    </a:cubicBezTo>
                    <a:cubicBezTo>
                      <a:pt x="40" y="22"/>
                      <a:pt x="42" y="23"/>
                      <a:pt x="43" y="22"/>
                    </a:cubicBezTo>
                    <a:cubicBezTo>
                      <a:pt x="51" y="21"/>
                      <a:pt x="58" y="23"/>
                      <a:pt x="66" y="25"/>
                    </a:cubicBezTo>
                    <a:cubicBezTo>
                      <a:pt x="68" y="26"/>
                      <a:pt x="71" y="27"/>
                      <a:pt x="73" y="30"/>
                    </a:cubicBezTo>
                    <a:cubicBezTo>
                      <a:pt x="75" y="33"/>
                      <a:pt x="78" y="35"/>
                      <a:pt x="82" y="36"/>
                    </a:cubicBezTo>
                    <a:cubicBezTo>
                      <a:pt x="83" y="36"/>
                      <a:pt x="84" y="36"/>
                      <a:pt x="85" y="36"/>
                    </a:cubicBezTo>
                    <a:cubicBezTo>
                      <a:pt x="87" y="37"/>
                      <a:pt x="88" y="38"/>
                      <a:pt x="88" y="39"/>
                    </a:cubicBezTo>
                    <a:cubicBezTo>
                      <a:pt x="87" y="41"/>
                      <a:pt x="86" y="42"/>
                      <a:pt x="84" y="42"/>
                    </a:cubicBezTo>
                    <a:cubicBezTo>
                      <a:pt x="79" y="41"/>
                      <a:pt x="75" y="40"/>
                      <a:pt x="72" y="36"/>
                    </a:cubicBezTo>
                    <a:cubicBezTo>
                      <a:pt x="70" y="34"/>
                      <a:pt x="69" y="33"/>
                      <a:pt x="67" y="32"/>
                    </a:cubicBezTo>
                    <a:cubicBezTo>
                      <a:pt x="66" y="36"/>
                      <a:pt x="70" y="39"/>
                      <a:pt x="68" y="42"/>
                    </a:cubicBezTo>
                    <a:cubicBezTo>
                      <a:pt x="68" y="42"/>
                      <a:pt x="67" y="42"/>
                      <a:pt x="67" y="42"/>
                    </a:cubicBezTo>
                    <a:cubicBezTo>
                      <a:pt x="65" y="40"/>
                      <a:pt x="64" y="38"/>
                      <a:pt x="63" y="35"/>
                    </a:cubicBezTo>
                    <a:cubicBezTo>
                      <a:pt x="61" y="28"/>
                      <a:pt x="56" y="25"/>
                      <a:pt x="49" y="26"/>
                    </a:cubicBezTo>
                    <a:cubicBezTo>
                      <a:pt x="45" y="26"/>
                      <a:pt x="42" y="27"/>
                      <a:pt x="38" y="27"/>
                    </a:cubicBezTo>
                    <a:cubicBezTo>
                      <a:pt x="37" y="27"/>
                      <a:pt x="36" y="28"/>
                      <a:pt x="36" y="30"/>
                    </a:cubicBezTo>
                    <a:cubicBezTo>
                      <a:pt x="36" y="33"/>
                      <a:pt x="37" y="36"/>
                      <a:pt x="37" y="39"/>
                    </a:cubicBezTo>
                    <a:cubicBezTo>
                      <a:pt x="37" y="41"/>
                      <a:pt x="39" y="40"/>
                      <a:pt x="40" y="40"/>
                    </a:cubicBezTo>
                    <a:cubicBezTo>
                      <a:pt x="43" y="40"/>
                      <a:pt x="45" y="40"/>
                      <a:pt x="48" y="40"/>
                    </a:cubicBezTo>
                    <a:cubicBezTo>
                      <a:pt x="51" y="40"/>
                      <a:pt x="53" y="42"/>
                      <a:pt x="52" y="45"/>
                    </a:cubicBezTo>
                    <a:cubicBezTo>
                      <a:pt x="50" y="52"/>
                      <a:pt x="55" y="57"/>
                      <a:pt x="60" y="60"/>
                    </a:cubicBezTo>
                    <a:cubicBezTo>
                      <a:pt x="63" y="62"/>
                      <a:pt x="66" y="64"/>
                      <a:pt x="69" y="66"/>
                    </a:cubicBezTo>
                    <a:cubicBezTo>
                      <a:pt x="70" y="67"/>
                      <a:pt x="72" y="68"/>
                      <a:pt x="73" y="69"/>
                    </a:cubicBezTo>
                    <a:cubicBezTo>
                      <a:pt x="74" y="72"/>
                      <a:pt x="73" y="73"/>
                      <a:pt x="70" y="73"/>
                    </a:cubicBezTo>
                    <a:cubicBezTo>
                      <a:pt x="68" y="73"/>
                      <a:pt x="66" y="72"/>
                      <a:pt x="65" y="71"/>
                    </a:cubicBezTo>
                    <a:cubicBezTo>
                      <a:pt x="57" y="67"/>
                      <a:pt x="50" y="63"/>
                      <a:pt x="47" y="55"/>
                    </a:cubicBezTo>
                    <a:cubicBezTo>
                      <a:pt x="45" y="52"/>
                      <a:pt x="44" y="50"/>
                      <a:pt x="41" y="48"/>
                    </a:cubicBezTo>
                    <a:cubicBezTo>
                      <a:pt x="40" y="46"/>
                      <a:pt x="39" y="46"/>
                      <a:pt x="39" y="49"/>
                    </a:cubicBezTo>
                    <a:cubicBezTo>
                      <a:pt x="39" y="55"/>
                      <a:pt x="38" y="61"/>
                      <a:pt x="40" y="68"/>
                    </a:cubicBezTo>
                    <a:cubicBezTo>
                      <a:pt x="41" y="74"/>
                      <a:pt x="45" y="77"/>
                      <a:pt x="51" y="79"/>
                    </a:cubicBezTo>
                    <a:cubicBezTo>
                      <a:pt x="64" y="82"/>
                      <a:pt x="77" y="85"/>
                      <a:pt x="91" y="88"/>
                    </a:cubicBezTo>
                    <a:cubicBezTo>
                      <a:pt x="94" y="88"/>
                      <a:pt x="98" y="87"/>
                      <a:pt x="100" y="85"/>
                    </a:cubicBezTo>
                    <a:cubicBezTo>
                      <a:pt x="107" y="80"/>
                      <a:pt x="112" y="74"/>
                      <a:pt x="114" y="66"/>
                    </a:cubicBezTo>
                    <a:cubicBezTo>
                      <a:pt x="114" y="65"/>
                      <a:pt x="114" y="65"/>
                      <a:pt x="114" y="65"/>
                    </a:cubicBezTo>
                    <a:cubicBezTo>
                      <a:pt x="115" y="65"/>
                      <a:pt x="116" y="65"/>
                      <a:pt x="117" y="66"/>
                    </a:cubicBezTo>
                    <a:cubicBezTo>
                      <a:pt x="117" y="66"/>
                      <a:pt x="117" y="67"/>
                      <a:pt x="117" y="67"/>
                    </a:cubicBezTo>
                    <a:cubicBezTo>
                      <a:pt x="117" y="69"/>
                      <a:pt x="116" y="71"/>
                      <a:pt x="118" y="72"/>
                    </a:cubicBezTo>
                    <a:cubicBezTo>
                      <a:pt x="120" y="73"/>
                      <a:pt x="123" y="72"/>
                      <a:pt x="124" y="71"/>
                    </a:cubicBezTo>
                    <a:cubicBezTo>
                      <a:pt x="126" y="68"/>
                      <a:pt x="129" y="67"/>
                      <a:pt x="132" y="66"/>
                    </a:cubicBezTo>
                    <a:cubicBezTo>
                      <a:pt x="136" y="66"/>
                      <a:pt x="137" y="63"/>
                      <a:pt x="136" y="59"/>
                    </a:cubicBezTo>
                    <a:cubicBezTo>
                      <a:pt x="135" y="58"/>
                      <a:pt x="134" y="57"/>
                      <a:pt x="135" y="55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9" y="55"/>
                      <a:pt x="140" y="58"/>
                      <a:pt x="141" y="61"/>
                    </a:cubicBezTo>
                    <a:cubicBezTo>
                      <a:pt x="142" y="64"/>
                      <a:pt x="139" y="68"/>
                      <a:pt x="136" y="70"/>
                    </a:cubicBezTo>
                    <a:cubicBezTo>
                      <a:pt x="135" y="70"/>
                      <a:pt x="133" y="70"/>
                      <a:pt x="132" y="71"/>
                    </a:cubicBezTo>
                    <a:cubicBezTo>
                      <a:pt x="134" y="72"/>
                      <a:pt x="137" y="69"/>
                      <a:pt x="138" y="73"/>
                    </a:cubicBezTo>
                    <a:cubicBezTo>
                      <a:pt x="133" y="76"/>
                      <a:pt x="127" y="75"/>
                      <a:pt x="122" y="76"/>
                    </a:cubicBezTo>
                    <a:cubicBezTo>
                      <a:pt x="117" y="77"/>
                      <a:pt x="112" y="77"/>
                      <a:pt x="110" y="83"/>
                    </a:cubicBezTo>
                    <a:cubicBezTo>
                      <a:pt x="110" y="84"/>
                      <a:pt x="109" y="84"/>
                      <a:pt x="108" y="85"/>
                    </a:cubicBezTo>
                    <a:cubicBezTo>
                      <a:pt x="107" y="86"/>
                      <a:pt x="105" y="86"/>
                      <a:pt x="106" y="88"/>
                    </a:cubicBezTo>
                    <a:cubicBezTo>
                      <a:pt x="107" y="90"/>
                      <a:pt x="109" y="89"/>
                      <a:pt x="110" y="89"/>
                    </a:cubicBezTo>
                    <a:cubicBezTo>
                      <a:pt x="120" y="88"/>
                      <a:pt x="129" y="86"/>
                      <a:pt x="138" y="82"/>
                    </a:cubicBezTo>
                    <a:cubicBezTo>
                      <a:pt x="142" y="80"/>
                      <a:pt x="147" y="79"/>
                      <a:pt x="152" y="79"/>
                    </a:cubicBezTo>
                    <a:cubicBezTo>
                      <a:pt x="153" y="79"/>
                      <a:pt x="155" y="78"/>
                      <a:pt x="155" y="80"/>
                    </a:cubicBezTo>
                    <a:cubicBezTo>
                      <a:pt x="155" y="82"/>
                      <a:pt x="154" y="83"/>
                      <a:pt x="153" y="83"/>
                    </a:cubicBezTo>
                    <a:cubicBezTo>
                      <a:pt x="149" y="85"/>
                      <a:pt x="145" y="83"/>
                      <a:pt x="142" y="85"/>
                    </a:cubicBezTo>
                    <a:cubicBezTo>
                      <a:pt x="140" y="85"/>
                      <a:pt x="139" y="85"/>
                      <a:pt x="138" y="86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5" y="86"/>
                      <a:pt x="136" y="89"/>
                      <a:pt x="134" y="91"/>
                    </a:cubicBezTo>
                    <a:cubicBezTo>
                      <a:pt x="131" y="92"/>
                      <a:pt x="128" y="90"/>
                      <a:pt x="125" y="93"/>
                    </a:cubicBezTo>
                    <a:cubicBezTo>
                      <a:pt x="123" y="95"/>
                      <a:pt x="122" y="96"/>
                      <a:pt x="124" y="99"/>
                    </a:cubicBezTo>
                    <a:cubicBezTo>
                      <a:pt x="125" y="101"/>
                      <a:pt x="127" y="104"/>
                      <a:pt x="128" y="106"/>
                    </a:cubicBezTo>
                    <a:cubicBezTo>
                      <a:pt x="130" y="108"/>
                      <a:pt x="130" y="111"/>
                      <a:pt x="128" y="113"/>
                    </a:cubicBezTo>
                    <a:cubicBezTo>
                      <a:pt x="125" y="113"/>
                      <a:pt x="124" y="111"/>
                      <a:pt x="122" y="108"/>
                    </a:cubicBezTo>
                    <a:cubicBezTo>
                      <a:pt x="121" y="106"/>
                      <a:pt x="120" y="104"/>
                      <a:pt x="120" y="101"/>
                    </a:cubicBezTo>
                    <a:cubicBezTo>
                      <a:pt x="119" y="98"/>
                      <a:pt x="117" y="96"/>
                      <a:pt x="113" y="97"/>
                    </a:cubicBezTo>
                    <a:cubicBezTo>
                      <a:pt x="107" y="99"/>
                      <a:pt x="101" y="97"/>
                      <a:pt x="95" y="96"/>
                    </a:cubicBezTo>
                    <a:cubicBezTo>
                      <a:pt x="90" y="96"/>
                      <a:pt x="84" y="95"/>
                      <a:pt x="79" y="94"/>
                    </a:cubicBezTo>
                    <a:cubicBezTo>
                      <a:pt x="76" y="92"/>
                      <a:pt x="73" y="93"/>
                      <a:pt x="70" y="92"/>
                    </a:cubicBezTo>
                    <a:cubicBezTo>
                      <a:pt x="64" y="91"/>
                      <a:pt x="58" y="88"/>
                      <a:pt x="51" y="88"/>
                    </a:cubicBezTo>
                    <a:cubicBezTo>
                      <a:pt x="54" y="90"/>
                      <a:pt x="55" y="93"/>
                      <a:pt x="59" y="94"/>
                    </a:cubicBezTo>
                    <a:cubicBezTo>
                      <a:pt x="61" y="94"/>
                      <a:pt x="63" y="96"/>
                      <a:pt x="62" y="99"/>
                    </a:cubicBezTo>
                    <a:cubicBezTo>
                      <a:pt x="56" y="99"/>
                      <a:pt x="56" y="99"/>
                      <a:pt x="58" y="104"/>
                    </a:cubicBezTo>
                    <a:cubicBezTo>
                      <a:pt x="59" y="106"/>
                      <a:pt x="59" y="108"/>
                      <a:pt x="58" y="110"/>
                    </a:cubicBezTo>
                    <a:cubicBezTo>
                      <a:pt x="57" y="110"/>
                      <a:pt x="57" y="110"/>
                      <a:pt x="56" y="110"/>
                    </a:cubicBezTo>
                    <a:cubicBezTo>
                      <a:pt x="54" y="106"/>
                      <a:pt x="52" y="103"/>
                      <a:pt x="46" y="104"/>
                    </a:cubicBezTo>
                    <a:cubicBezTo>
                      <a:pt x="46" y="104"/>
                      <a:pt x="45" y="103"/>
                      <a:pt x="44" y="103"/>
                    </a:cubicBezTo>
                    <a:cubicBezTo>
                      <a:pt x="43" y="102"/>
                      <a:pt x="41" y="102"/>
                      <a:pt x="41" y="100"/>
                    </a:cubicBezTo>
                    <a:cubicBezTo>
                      <a:pt x="42" y="98"/>
                      <a:pt x="44" y="99"/>
                      <a:pt x="46" y="99"/>
                    </a:cubicBezTo>
                    <a:cubicBezTo>
                      <a:pt x="49" y="100"/>
                      <a:pt x="51" y="97"/>
                      <a:pt x="50" y="94"/>
                    </a:cubicBezTo>
                    <a:cubicBezTo>
                      <a:pt x="48" y="91"/>
                      <a:pt x="46" y="88"/>
                      <a:pt x="44" y="85"/>
                    </a:cubicBezTo>
                    <a:cubicBezTo>
                      <a:pt x="39" y="82"/>
                      <a:pt x="32" y="86"/>
                      <a:pt x="31" y="92"/>
                    </a:cubicBezTo>
                    <a:cubicBezTo>
                      <a:pt x="29" y="102"/>
                      <a:pt x="34" y="108"/>
                      <a:pt x="39" y="114"/>
                    </a:cubicBezTo>
                    <a:cubicBezTo>
                      <a:pt x="41" y="117"/>
                      <a:pt x="45" y="116"/>
                      <a:pt x="48" y="117"/>
                    </a:cubicBezTo>
                    <a:cubicBezTo>
                      <a:pt x="53" y="119"/>
                      <a:pt x="57" y="121"/>
                      <a:pt x="61" y="123"/>
                    </a:cubicBezTo>
                    <a:cubicBezTo>
                      <a:pt x="62" y="124"/>
                      <a:pt x="63" y="124"/>
                      <a:pt x="63" y="126"/>
                    </a:cubicBezTo>
                    <a:cubicBezTo>
                      <a:pt x="62" y="127"/>
                      <a:pt x="61" y="127"/>
                      <a:pt x="60" y="127"/>
                    </a:cubicBezTo>
                    <a:cubicBezTo>
                      <a:pt x="58" y="126"/>
                      <a:pt x="56" y="125"/>
                      <a:pt x="54" y="124"/>
                    </a:cubicBezTo>
                    <a:cubicBezTo>
                      <a:pt x="51" y="122"/>
                      <a:pt x="48" y="120"/>
                      <a:pt x="44" y="122"/>
                    </a:cubicBezTo>
                    <a:cubicBezTo>
                      <a:pt x="42" y="123"/>
                      <a:pt x="41" y="122"/>
                      <a:pt x="41" y="120"/>
                    </a:cubicBezTo>
                    <a:cubicBezTo>
                      <a:pt x="42" y="129"/>
                      <a:pt x="51" y="135"/>
                      <a:pt x="60" y="134"/>
                    </a:cubicBezTo>
                    <a:cubicBezTo>
                      <a:pt x="62" y="134"/>
                      <a:pt x="65" y="134"/>
                      <a:pt x="68" y="135"/>
                    </a:cubicBezTo>
                    <a:cubicBezTo>
                      <a:pt x="69" y="135"/>
                      <a:pt x="70" y="135"/>
                      <a:pt x="70" y="136"/>
                    </a:cubicBezTo>
                    <a:cubicBezTo>
                      <a:pt x="70" y="138"/>
                      <a:pt x="69" y="138"/>
                      <a:pt x="68" y="138"/>
                    </a:cubicBezTo>
                    <a:cubicBezTo>
                      <a:pt x="67" y="138"/>
                      <a:pt x="66" y="138"/>
                      <a:pt x="64" y="138"/>
                    </a:cubicBezTo>
                    <a:cubicBezTo>
                      <a:pt x="62" y="138"/>
                      <a:pt x="60" y="138"/>
                      <a:pt x="58" y="139"/>
                    </a:cubicBezTo>
                    <a:cubicBezTo>
                      <a:pt x="59" y="142"/>
                      <a:pt x="62" y="142"/>
                      <a:pt x="64" y="143"/>
                    </a:cubicBezTo>
                    <a:cubicBezTo>
                      <a:pt x="70" y="145"/>
                      <a:pt x="75" y="149"/>
                      <a:pt x="79" y="153"/>
                    </a:cubicBezTo>
                    <a:cubicBezTo>
                      <a:pt x="80" y="154"/>
                      <a:pt x="80" y="155"/>
                      <a:pt x="80" y="156"/>
                    </a:cubicBezTo>
                    <a:cubicBezTo>
                      <a:pt x="81" y="158"/>
                      <a:pt x="81" y="159"/>
                      <a:pt x="79" y="160"/>
                    </a:cubicBezTo>
                    <a:cubicBezTo>
                      <a:pt x="78" y="161"/>
                      <a:pt x="77" y="160"/>
                      <a:pt x="76" y="159"/>
                    </a:cubicBezTo>
                    <a:cubicBezTo>
                      <a:pt x="74" y="157"/>
                      <a:pt x="72" y="155"/>
                      <a:pt x="70" y="153"/>
                    </a:cubicBezTo>
                    <a:cubicBezTo>
                      <a:pt x="70" y="156"/>
                      <a:pt x="71" y="159"/>
                      <a:pt x="69" y="162"/>
                    </a:cubicBezTo>
                    <a:cubicBezTo>
                      <a:pt x="68" y="163"/>
                      <a:pt x="68" y="164"/>
                      <a:pt x="67" y="162"/>
                    </a:cubicBezTo>
                    <a:cubicBezTo>
                      <a:pt x="65" y="160"/>
                      <a:pt x="66" y="158"/>
                      <a:pt x="66" y="155"/>
                    </a:cubicBezTo>
                    <a:cubicBezTo>
                      <a:pt x="67" y="150"/>
                      <a:pt x="66" y="148"/>
                      <a:pt x="61" y="147"/>
                    </a:cubicBezTo>
                    <a:cubicBezTo>
                      <a:pt x="55" y="146"/>
                      <a:pt x="52" y="142"/>
                      <a:pt x="48" y="138"/>
                    </a:cubicBezTo>
                    <a:cubicBezTo>
                      <a:pt x="42" y="131"/>
                      <a:pt x="35" y="124"/>
                      <a:pt x="33" y="114"/>
                    </a:cubicBezTo>
                    <a:cubicBezTo>
                      <a:pt x="32" y="114"/>
                      <a:pt x="32" y="115"/>
                      <a:pt x="33" y="114"/>
                    </a:cubicBezTo>
                    <a:cubicBezTo>
                      <a:pt x="33" y="114"/>
                      <a:pt x="33" y="114"/>
                      <a:pt x="33" y="115"/>
                    </a:cubicBezTo>
                    <a:cubicBezTo>
                      <a:pt x="35" y="123"/>
                      <a:pt x="36" y="131"/>
                      <a:pt x="36" y="139"/>
                    </a:cubicBezTo>
                    <a:cubicBezTo>
                      <a:pt x="36" y="142"/>
                      <a:pt x="36" y="145"/>
                      <a:pt x="38" y="147"/>
                    </a:cubicBezTo>
                    <a:cubicBezTo>
                      <a:pt x="44" y="154"/>
                      <a:pt x="47" y="163"/>
                      <a:pt x="50" y="171"/>
                    </a:cubicBezTo>
                    <a:cubicBezTo>
                      <a:pt x="51" y="172"/>
                      <a:pt x="51" y="174"/>
                      <a:pt x="50" y="175"/>
                    </a:cubicBezTo>
                    <a:cubicBezTo>
                      <a:pt x="49" y="176"/>
                      <a:pt x="49" y="177"/>
                      <a:pt x="48" y="175"/>
                    </a:cubicBezTo>
                    <a:cubicBezTo>
                      <a:pt x="44" y="172"/>
                      <a:pt x="44" y="167"/>
                      <a:pt x="42" y="163"/>
                    </a:cubicBezTo>
                    <a:cubicBezTo>
                      <a:pt x="40" y="159"/>
                      <a:pt x="40" y="155"/>
                      <a:pt x="35" y="155"/>
                    </a:cubicBezTo>
                    <a:cubicBezTo>
                      <a:pt x="34" y="154"/>
                      <a:pt x="34" y="153"/>
                      <a:pt x="34" y="152"/>
                    </a:cubicBezTo>
                    <a:cubicBezTo>
                      <a:pt x="34" y="155"/>
                      <a:pt x="35" y="158"/>
                      <a:pt x="37" y="161"/>
                    </a:cubicBezTo>
                    <a:cubicBezTo>
                      <a:pt x="38" y="163"/>
                      <a:pt x="39" y="165"/>
                      <a:pt x="40" y="167"/>
                    </a:cubicBezTo>
                    <a:cubicBezTo>
                      <a:pt x="40" y="168"/>
                      <a:pt x="40" y="170"/>
                      <a:pt x="39" y="170"/>
                    </a:cubicBezTo>
                    <a:cubicBezTo>
                      <a:pt x="38" y="171"/>
                      <a:pt x="36" y="171"/>
                      <a:pt x="35" y="170"/>
                    </a:cubicBezTo>
                    <a:cubicBezTo>
                      <a:pt x="35" y="169"/>
                      <a:pt x="34" y="169"/>
                      <a:pt x="34" y="168"/>
                    </a:cubicBezTo>
                    <a:cubicBezTo>
                      <a:pt x="32" y="164"/>
                      <a:pt x="31" y="160"/>
                      <a:pt x="26" y="159"/>
                    </a:cubicBezTo>
                    <a:cubicBezTo>
                      <a:pt x="25" y="160"/>
                      <a:pt x="25" y="162"/>
                      <a:pt x="25" y="164"/>
                    </a:cubicBezTo>
                    <a:cubicBezTo>
                      <a:pt x="25" y="169"/>
                      <a:pt x="23" y="172"/>
                      <a:pt x="20" y="175"/>
                    </a:cubicBezTo>
                    <a:cubicBezTo>
                      <a:pt x="20" y="177"/>
                      <a:pt x="18" y="178"/>
                      <a:pt x="17" y="177"/>
                    </a:cubicBezTo>
                    <a:cubicBezTo>
                      <a:pt x="15" y="176"/>
                      <a:pt x="16" y="174"/>
                      <a:pt x="16" y="173"/>
                    </a:cubicBezTo>
                    <a:cubicBezTo>
                      <a:pt x="17" y="171"/>
                      <a:pt x="18" y="169"/>
                      <a:pt x="19" y="167"/>
                    </a:cubicBezTo>
                    <a:cubicBezTo>
                      <a:pt x="21" y="164"/>
                      <a:pt x="21" y="162"/>
                      <a:pt x="20" y="158"/>
                    </a:cubicBezTo>
                    <a:cubicBezTo>
                      <a:pt x="19" y="157"/>
                      <a:pt x="18" y="155"/>
                      <a:pt x="20" y="154"/>
                    </a:cubicBezTo>
                    <a:cubicBezTo>
                      <a:pt x="26" y="151"/>
                      <a:pt x="27" y="146"/>
                      <a:pt x="27" y="141"/>
                    </a:cubicBezTo>
                    <a:cubicBezTo>
                      <a:pt x="27" y="140"/>
                      <a:pt x="27" y="139"/>
                      <a:pt x="27" y="138"/>
                    </a:cubicBezTo>
                    <a:cubicBezTo>
                      <a:pt x="28" y="136"/>
                      <a:pt x="27" y="134"/>
                      <a:pt x="27" y="132"/>
                    </a:cubicBezTo>
                    <a:cubicBezTo>
                      <a:pt x="26" y="124"/>
                      <a:pt x="25" y="116"/>
                      <a:pt x="24" y="109"/>
                    </a:cubicBezTo>
                    <a:cubicBezTo>
                      <a:pt x="23" y="105"/>
                      <a:pt x="23" y="102"/>
                      <a:pt x="23" y="99"/>
                    </a:cubicBezTo>
                    <a:cubicBezTo>
                      <a:pt x="23" y="98"/>
                      <a:pt x="24" y="96"/>
                      <a:pt x="23" y="95"/>
                    </a:cubicBezTo>
                    <a:cubicBezTo>
                      <a:pt x="21" y="95"/>
                      <a:pt x="20" y="97"/>
                      <a:pt x="19" y="97"/>
                    </a:cubicBezTo>
                    <a:cubicBezTo>
                      <a:pt x="18" y="98"/>
                      <a:pt x="18" y="98"/>
                      <a:pt x="17" y="98"/>
                    </a:cubicBezTo>
                    <a:cubicBezTo>
                      <a:pt x="15" y="99"/>
                      <a:pt x="13" y="99"/>
                      <a:pt x="12" y="97"/>
                    </a:cubicBezTo>
                    <a:cubicBezTo>
                      <a:pt x="11" y="95"/>
                      <a:pt x="13" y="93"/>
                      <a:pt x="14" y="92"/>
                    </a:cubicBezTo>
                    <a:cubicBezTo>
                      <a:pt x="16" y="92"/>
                      <a:pt x="17" y="90"/>
                      <a:pt x="19" y="90"/>
                    </a:cubicBezTo>
                    <a:cubicBezTo>
                      <a:pt x="30" y="86"/>
                      <a:pt x="32" y="76"/>
                      <a:pt x="32" y="66"/>
                    </a:cubicBezTo>
                    <a:cubicBezTo>
                      <a:pt x="32" y="65"/>
                      <a:pt x="32" y="63"/>
                      <a:pt x="32" y="63"/>
                    </a:cubicBezTo>
                    <a:cubicBezTo>
                      <a:pt x="32" y="64"/>
                      <a:pt x="31" y="66"/>
                      <a:pt x="29" y="68"/>
                    </a:cubicBezTo>
                    <a:cubicBezTo>
                      <a:pt x="28" y="69"/>
                      <a:pt x="27" y="69"/>
                      <a:pt x="26" y="69"/>
                    </a:cubicBezTo>
                    <a:cubicBezTo>
                      <a:pt x="25" y="68"/>
                      <a:pt x="24" y="67"/>
                      <a:pt x="24" y="66"/>
                    </a:cubicBezTo>
                    <a:cubicBezTo>
                      <a:pt x="24" y="63"/>
                      <a:pt x="26" y="61"/>
                      <a:pt x="27" y="60"/>
                    </a:cubicBezTo>
                    <a:cubicBezTo>
                      <a:pt x="30" y="56"/>
                      <a:pt x="32" y="52"/>
                      <a:pt x="30" y="47"/>
                    </a:cubicBezTo>
                    <a:cubicBezTo>
                      <a:pt x="29" y="42"/>
                      <a:pt x="29" y="37"/>
                      <a:pt x="29" y="31"/>
                    </a:cubicBezTo>
                    <a:cubicBezTo>
                      <a:pt x="29" y="31"/>
                      <a:pt x="28" y="32"/>
                      <a:pt x="29" y="31"/>
                    </a:cubicBezTo>
                    <a:cubicBezTo>
                      <a:pt x="29" y="31"/>
                      <a:pt x="29" y="31"/>
                      <a:pt x="29" y="32"/>
                    </a:cubicBezTo>
                    <a:cubicBezTo>
                      <a:pt x="31" y="40"/>
                      <a:pt x="27" y="48"/>
                      <a:pt x="25" y="56"/>
                    </a:cubicBezTo>
                    <a:cubicBezTo>
                      <a:pt x="25" y="57"/>
                      <a:pt x="24" y="58"/>
                      <a:pt x="23" y="58"/>
                    </a:cubicBezTo>
                    <a:cubicBezTo>
                      <a:pt x="19" y="62"/>
                      <a:pt x="18" y="67"/>
                      <a:pt x="16" y="71"/>
                    </a:cubicBezTo>
                    <a:cubicBezTo>
                      <a:pt x="16" y="73"/>
                      <a:pt x="15" y="75"/>
                      <a:pt x="13" y="75"/>
                    </a:cubicBezTo>
                    <a:cubicBezTo>
                      <a:pt x="13" y="75"/>
                      <a:pt x="13" y="75"/>
                      <a:pt x="12" y="75"/>
                    </a:cubicBezTo>
                    <a:cubicBezTo>
                      <a:pt x="10" y="68"/>
                      <a:pt x="14" y="63"/>
                      <a:pt x="17" y="58"/>
                    </a:cubicBezTo>
                    <a:cubicBezTo>
                      <a:pt x="18" y="57"/>
                      <a:pt x="20" y="57"/>
                      <a:pt x="20" y="55"/>
                    </a:cubicBezTo>
                    <a:cubicBezTo>
                      <a:pt x="17" y="55"/>
                      <a:pt x="17" y="56"/>
                      <a:pt x="16" y="58"/>
                    </a:cubicBezTo>
                    <a:cubicBezTo>
                      <a:pt x="15" y="62"/>
                      <a:pt x="13" y="64"/>
                      <a:pt x="10" y="66"/>
                    </a:cubicBezTo>
                    <a:cubicBezTo>
                      <a:pt x="8" y="67"/>
                      <a:pt x="6" y="67"/>
                      <a:pt x="4" y="67"/>
                    </a:cubicBezTo>
                    <a:cubicBezTo>
                      <a:pt x="3" y="66"/>
                      <a:pt x="2" y="66"/>
                      <a:pt x="2" y="65"/>
                    </a:cubicBezTo>
                    <a:cubicBezTo>
                      <a:pt x="2" y="64"/>
                      <a:pt x="3" y="63"/>
                      <a:pt x="3" y="62"/>
                    </a:cubicBezTo>
                    <a:cubicBezTo>
                      <a:pt x="4" y="62"/>
                      <a:pt x="4" y="62"/>
                      <a:pt x="5" y="61"/>
                    </a:cubicBezTo>
                    <a:cubicBezTo>
                      <a:pt x="10" y="58"/>
                      <a:pt x="11" y="57"/>
                      <a:pt x="10" y="51"/>
                    </a:cubicBezTo>
                    <a:cubicBezTo>
                      <a:pt x="10" y="48"/>
                      <a:pt x="10" y="45"/>
                      <a:pt x="11" y="42"/>
                    </a:cubicBezTo>
                    <a:cubicBezTo>
                      <a:pt x="11" y="41"/>
                      <a:pt x="11" y="40"/>
                      <a:pt x="10" y="39"/>
                    </a:cubicBezTo>
                    <a:cubicBezTo>
                      <a:pt x="9" y="38"/>
                      <a:pt x="8" y="39"/>
                      <a:pt x="7" y="40"/>
                    </a:cubicBezTo>
                    <a:cubicBezTo>
                      <a:pt x="5" y="41"/>
                      <a:pt x="4" y="43"/>
                      <a:pt x="2" y="40"/>
                    </a:cubicBezTo>
                    <a:cubicBezTo>
                      <a:pt x="2" y="37"/>
                      <a:pt x="4" y="35"/>
                      <a:pt x="6" y="34"/>
                    </a:cubicBezTo>
                    <a:cubicBezTo>
                      <a:pt x="7" y="32"/>
                      <a:pt x="8" y="30"/>
                      <a:pt x="7" y="28"/>
                    </a:cubicBezTo>
                    <a:cubicBezTo>
                      <a:pt x="5" y="24"/>
                      <a:pt x="6" y="20"/>
                      <a:pt x="6" y="16"/>
                    </a:cubicBezTo>
                    <a:cubicBezTo>
                      <a:pt x="6" y="14"/>
                      <a:pt x="6" y="12"/>
                      <a:pt x="5" y="11"/>
                    </a:cubicBezTo>
                    <a:cubicBezTo>
                      <a:pt x="0" y="6"/>
                      <a:pt x="0" y="5"/>
                      <a:pt x="6" y="0"/>
                    </a:cubicBezTo>
                    <a:close/>
                  </a:path>
                </a:pathLst>
              </a:custGeom>
              <a:solidFill>
                <a:srgbClr val="E0A5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9" name="Freeform 160">
                <a:extLst>
                  <a:ext uri="{FF2B5EF4-FFF2-40B4-BE49-F238E27FC236}">
                    <a16:creationId xmlns:a16="http://schemas.microsoft.com/office/drawing/2014/main" id="{683FEA43-FC84-3AF4-C05A-4E63F6418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" y="2260"/>
                <a:ext cx="247" cy="283"/>
              </a:xfrm>
              <a:custGeom>
                <a:avLst/>
                <a:gdLst>
                  <a:gd name="T0" fmla="*/ 135 w 158"/>
                  <a:gd name="T1" fmla="*/ 9 h 181"/>
                  <a:gd name="T2" fmla="*/ 139 w 158"/>
                  <a:gd name="T3" fmla="*/ 33 h 181"/>
                  <a:gd name="T4" fmla="*/ 138 w 158"/>
                  <a:gd name="T5" fmla="*/ 37 h 181"/>
                  <a:gd name="T6" fmla="*/ 134 w 158"/>
                  <a:gd name="T7" fmla="*/ 41 h 181"/>
                  <a:gd name="T8" fmla="*/ 148 w 158"/>
                  <a:gd name="T9" fmla="*/ 61 h 181"/>
                  <a:gd name="T10" fmla="*/ 129 w 158"/>
                  <a:gd name="T11" fmla="*/ 56 h 181"/>
                  <a:gd name="T12" fmla="*/ 140 w 158"/>
                  <a:gd name="T13" fmla="*/ 71 h 181"/>
                  <a:gd name="T14" fmla="*/ 125 w 158"/>
                  <a:gd name="T15" fmla="*/ 59 h 181"/>
                  <a:gd name="T16" fmla="*/ 120 w 158"/>
                  <a:gd name="T17" fmla="*/ 59 h 181"/>
                  <a:gd name="T18" fmla="*/ 122 w 158"/>
                  <a:gd name="T19" fmla="*/ 70 h 181"/>
                  <a:gd name="T20" fmla="*/ 135 w 158"/>
                  <a:gd name="T21" fmla="*/ 90 h 181"/>
                  <a:gd name="T22" fmla="*/ 141 w 158"/>
                  <a:gd name="T23" fmla="*/ 98 h 181"/>
                  <a:gd name="T24" fmla="*/ 138 w 158"/>
                  <a:gd name="T25" fmla="*/ 139 h 181"/>
                  <a:gd name="T26" fmla="*/ 150 w 158"/>
                  <a:gd name="T27" fmla="*/ 156 h 181"/>
                  <a:gd name="T28" fmla="*/ 156 w 158"/>
                  <a:gd name="T29" fmla="*/ 175 h 181"/>
                  <a:gd name="T30" fmla="*/ 139 w 158"/>
                  <a:gd name="T31" fmla="*/ 166 h 181"/>
                  <a:gd name="T32" fmla="*/ 131 w 158"/>
                  <a:gd name="T33" fmla="*/ 170 h 181"/>
                  <a:gd name="T34" fmla="*/ 129 w 158"/>
                  <a:gd name="T35" fmla="*/ 161 h 181"/>
                  <a:gd name="T36" fmla="*/ 123 w 158"/>
                  <a:gd name="T37" fmla="*/ 179 h 181"/>
                  <a:gd name="T38" fmla="*/ 128 w 158"/>
                  <a:gd name="T39" fmla="*/ 119 h 181"/>
                  <a:gd name="T40" fmla="*/ 103 w 158"/>
                  <a:gd name="T41" fmla="*/ 164 h 181"/>
                  <a:gd name="T42" fmla="*/ 98 w 158"/>
                  <a:gd name="T43" fmla="*/ 165 h 181"/>
                  <a:gd name="T44" fmla="*/ 90 w 158"/>
                  <a:gd name="T45" fmla="*/ 165 h 181"/>
                  <a:gd name="T46" fmla="*/ 103 w 158"/>
                  <a:gd name="T47" fmla="*/ 146 h 181"/>
                  <a:gd name="T48" fmla="*/ 97 w 158"/>
                  <a:gd name="T49" fmla="*/ 144 h 181"/>
                  <a:gd name="T50" fmla="*/ 107 w 158"/>
                  <a:gd name="T51" fmla="*/ 132 h 181"/>
                  <a:gd name="T52" fmla="*/ 119 w 158"/>
                  <a:gd name="T53" fmla="*/ 120 h 181"/>
                  <a:gd name="T54" fmla="*/ 123 w 158"/>
                  <a:gd name="T55" fmla="*/ 91 h 181"/>
                  <a:gd name="T56" fmla="*/ 107 w 158"/>
                  <a:gd name="T57" fmla="*/ 101 h 181"/>
                  <a:gd name="T58" fmla="*/ 116 w 158"/>
                  <a:gd name="T59" fmla="*/ 106 h 181"/>
                  <a:gd name="T60" fmla="*/ 103 w 158"/>
                  <a:gd name="T61" fmla="*/ 117 h 181"/>
                  <a:gd name="T62" fmla="*/ 96 w 158"/>
                  <a:gd name="T63" fmla="*/ 106 h 181"/>
                  <a:gd name="T64" fmla="*/ 88 w 158"/>
                  <a:gd name="T65" fmla="*/ 102 h 181"/>
                  <a:gd name="T66" fmla="*/ 57 w 158"/>
                  <a:gd name="T67" fmla="*/ 113 h 181"/>
                  <a:gd name="T68" fmla="*/ 40 w 158"/>
                  <a:gd name="T69" fmla="*/ 120 h 181"/>
                  <a:gd name="T70" fmla="*/ 33 w 158"/>
                  <a:gd name="T71" fmla="*/ 134 h 181"/>
                  <a:gd name="T72" fmla="*/ 29 w 158"/>
                  <a:gd name="T73" fmla="*/ 113 h 181"/>
                  <a:gd name="T74" fmla="*/ 5 w 158"/>
                  <a:gd name="T75" fmla="*/ 110 h 181"/>
                  <a:gd name="T76" fmla="*/ 54 w 158"/>
                  <a:gd name="T77" fmla="*/ 106 h 181"/>
                  <a:gd name="T78" fmla="*/ 19 w 158"/>
                  <a:gd name="T79" fmla="*/ 99 h 181"/>
                  <a:gd name="T80" fmla="*/ 13 w 158"/>
                  <a:gd name="T81" fmla="*/ 92 h 181"/>
                  <a:gd name="T82" fmla="*/ 16 w 158"/>
                  <a:gd name="T83" fmla="*/ 79 h 181"/>
                  <a:gd name="T84" fmla="*/ 21 w 158"/>
                  <a:gd name="T85" fmla="*/ 89 h 181"/>
                  <a:gd name="T86" fmla="*/ 36 w 158"/>
                  <a:gd name="T87" fmla="*/ 88 h 181"/>
                  <a:gd name="T88" fmla="*/ 46 w 158"/>
                  <a:gd name="T89" fmla="*/ 94 h 181"/>
                  <a:gd name="T90" fmla="*/ 68 w 158"/>
                  <a:gd name="T91" fmla="*/ 101 h 181"/>
                  <a:gd name="T92" fmla="*/ 109 w 158"/>
                  <a:gd name="T93" fmla="*/ 54 h 181"/>
                  <a:gd name="T94" fmla="*/ 103 w 158"/>
                  <a:gd name="T95" fmla="*/ 58 h 181"/>
                  <a:gd name="T96" fmla="*/ 80 w 158"/>
                  <a:gd name="T97" fmla="*/ 83 h 181"/>
                  <a:gd name="T98" fmla="*/ 96 w 158"/>
                  <a:gd name="T99" fmla="*/ 55 h 181"/>
                  <a:gd name="T100" fmla="*/ 103 w 158"/>
                  <a:gd name="T101" fmla="*/ 33 h 181"/>
                  <a:gd name="T102" fmla="*/ 81 w 158"/>
                  <a:gd name="T103" fmla="*/ 53 h 181"/>
                  <a:gd name="T104" fmla="*/ 67 w 158"/>
                  <a:gd name="T105" fmla="*/ 55 h 181"/>
                  <a:gd name="T106" fmla="*/ 72 w 158"/>
                  <a:gd name="T107" fmla="*/ 42 h 181"/>
                  <a:gd name="T108" fmla="*/ 109 w 158"/>
                  <a:gd name="T109" fmla="*/ 20 h 181"/>
                  <a:gd name="T110" fmla="*/ 117 w 158"/>
                  <a:gd name="T111" fmla="*/ 13 h 181"/>
                  <a:gd name="T112" fmla="*/ 123 w 158"/>
                  <a:gd name="T113" fmla="*/ 48 h 181"/>
                  <a:gd name="T114" fmla="*/ 130 w 158"/>
                  <a:gd name="T115" fmla="*/ 2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8" h="181">
                    <a:moveTo>
                      <a:pt x="130" y="3"/>
                    </a:moveTo>
                    <a:cubicBezTo>
                      <a:pt x="131" y="2"/>
                      <a:pt x="131" y="1"/>
                      <a:pt x="132" y="0"/>
                    </a:cubicBezTo>
                    <a:cubicBezTo>
                      <a:pt x="138" y="2"/>
                      <a:pt x="138" y="4"/>
                      <a:pt x="135" y="9"/>
                    </a:cubicBezTo>
                    <a:cubicBezTo>
                      <a:pt x="133" y="12"/>
                      <a:pt x="134" y="16"/>
                      <a:pt x="135" y="19"/>
                    </a:cubicBezTo>
                    <a:cubicBezTo>
                      <a:pt x="136" y="22"/>
                      <a:pt x="137" y="24"/>
                      <a:pt x="136" y="27"/>
                    </a:cubicBezTo>
                    <a:cubicBezTo>
                      <a:pt x="135" y="30"/>
                      <a:pt x="137" y="31"/>
                      <a:pt x="139" y="33"/>
                    </a:cubicBezTo>
                    <a:cubicBezTo>
                      <a:pt x="141" y="34"/>
                      <a:pt x="143" y="35"/>
                      <a:pt x="143" y="38"/>
                    </a:cubicBezTo>
                    <a:cubicBezTo>
                      <a:pt x="143" y="38"/>
                      <a:pt x="143" y="38"/>
                      <a:pt x="142" y="39"/>
                    </a:cubicBezTo>
                    <a:cubicBezTo>
                      <a:pt x="140" y="39"/>
                      <a:pt x="139" y="38"/>
                      <a:pt x="138" y="37"/>
                    </a:cubicBezTo>
                    <a:cubicBezTo>
                      <a:pt x="137" y="36"/>
                      <a:pt x="136" y="36"/>
                      <a:pt x="135" y="36"/>
                    </a:cubicBezTo>
                    <a:cubicBezTo>
                      <a:pt x="134" y="37"/>
                      <a:pt x="133" y="38"/>
                      <a:pt x="133" y="39"/>
                    </a:cubicBezTo>
                    <a:cubicBezTo>
                      <a:pt x="133" y="40"/>
                      <a:pt x="133" y="41"/>
                      <a:pt x="134" y="41"/>
                    </a:cubicBezTo>
                    <a:cubicBezTo>
                      <a:pt x="137" y="45"/>
                      <a:pt x="136" y="50"/>
                      <a:pt x="137" y="54"/>
                    </a:cubicBezTo>
                    <a:cubicBezTo>
                      <a:pt x="137" y="58"/>
                      <a:pt x="140" y="59"/>
                      <a:pt x="143" y="60"/>
                    </a:cubicBezTo>
                    <a:cubicBezTo>
                      <a:pt x="145" y="61"/>
                      <a:pt x="147" y="60"/>
                      <a:pt x="148" y="61"/>
                    </a:cubicBezTo>
                    <a:cubicBezTo>
                      <a:pt x="148" y="62"/>
                      <a:pt x="148" y="63"/>
                      <a:pt x="147" y="64"/>
                    </a:cubicBezTo>
                    <a:cubicBezTo>
                      <a:pt x="141" y="65"/>
                      <a:pt x="136" y="64"/>
                      <a:pt x="133" y="58"/>
                    </a:cubicBezTo>
                    <a:cubicBezTo>
                      <a:pt x="132" y="57"/>
                      <a:pt x="131" y="56"/>
                      <a:pt x="129" y="56"/>
                    </a:cubicBezTo>
                    <a:cubicBezTo>
                      <a:pt x="129" y="58"/>
                      <a:pt x="130" y="58"/>
                      <a:pt x="131" y="59"/>
                    </a:cubicBezTo>
                    <a:cubicBezTo>
                      <a:pt x="135" y="61"/>
                      <a:pt x="137" y="64"/>
                      <a:pt x="139" y="66"/>
                    </a:cubicBezTo>
                    <a:cubicBezTo>
                      <a:pt x="140" y="68"/>
                      <a:pt x="140" y="69"/>
                      <a:pt x="140" y="71"/>
                    </a:cubicBezTo>
                    <a:cubicBezTo>
                      <a:pt x="140" y="72"/>
                      <a:pt x="140" y="73"/>
                      <a:pt x="139" y="74"/>
                    </a:cubicBezTo>
                    <a:cubicBezTo>
                      <a:pt x="137" y="74"/>
                      <a:pt x="136" y="73"/>
                      <a:pt x="136" y="72"/>
                    </a:cubicBezTo>
                    <a:cubicBezTo>
                      <a:pt x="133" y="67"/>
                      <a:pt x="129" y="63"/>
                      <a:pt x="125" y="59"/>
                    </a:cubicBezTo>
                    <a:cubicBezTo>
                      <a:pt x="120" y="53"/>
                      <a:pt x="117" y="46"/>
                      <a:pt x="115" y="38"/>
                    </a:cubicBezTo>
                    <a:cubicBezTo>
                      <a:pt x="116" y="44"/>
                      <a:pt x="117" y="49"/>
                      <a:pt x="117" y="55"/>
                    </a:cubicBezTo>
                    <a:cubicBezTo>
                      <a:pt x="117" y="57"/>
                      <a:pt x="118" y="58"/>
                      <a:pt x="120" y="59"/>
                    </a:cubicBezTo>
                    <a:cubicBezTo>
                      <a:pt x="122" y="61"/>
                      <a:pt x="124" y="64"/>
                      <a:pt x="126" y="66"/>
                    </a:cubicBezTo>
                    <a:cubicBezTo>
                      <a:pt x="127" y="68"/>
                      <a:pt x="127" y="69"/>
                      <a:pt x="126" y="70"/>
                    </a:cubicBezTo>
                    <a:cubicBezTo>
                      <a:pt x="125" y="72"/>
                      <a:pt x="123" y="71"/>
                      <a:pt x="122" y="70"/>
                    </a:cubicBezTo>
                    <a:cubicBezTo>
                      <a:pt x="120" y="69"/>
                      <a:pt x="119" y="68"/>
                      <a:pt x="118" y="66"/>
                    </a:cubicBezTo>
                    <a:cubicBezTo>
                      <a:pt x="118" y="73"/>
                      <a:pt x="122" y="79"/>
                      <a:pt x="126" y="85"/>
                    </a:cubicBezTo>
                    <a:cubicBezTo>
                      <a:pt x="129" y="88"/>
                      <a:pt x="132" y="89"/>
                      <a:pt x="135" y="90"/>
                    </a:cubicBezTo>
                    <a:cubicBezTo>
                      <a:pt x="138" y="90"/>
                      <a:pt x="140" y="91"/>
                      <a:pt x="143" y="92"/>
                    </a:cubicBezTo>
                    <a:cubicBezTo>
                      <a:pt x="144" y="93"/>
                      <a:pt x="145" y="94"/>
                      <a:pt x="145" y="96"/>
                    </a:cubicBezTo>
                    <a:cubicBezTo>
                      <a:pt x="144" y="98"/>
                      <a:pt x="142" y="98"/>
                      <a:pt x="141" y="98"/>
                    </a:cubicBezTo>
                    <a:cubicBezTo>
                      <a:pt x="138" y="98"/>
                      <a:pt x="136" y="96"/>
                      <a:pt x="133" y="96"/>
                    </a:cubicBezTo>
                    <a:cubicBezTo>
                      <a:pt x="137" y="107"/>
                      <a:pt x="135" y="119"/>
                      <a:pt x="137" y="130"/>
                    </a:cubicBezTo>
                    <a:cubicBezTo>
                      <a:pt x="137" y="133"/>
                      <a:pt x="137" y="136"/>
                      <a:pt x="138" y="139"/>
                    </a:cubicBezTo>
                    <a:cubicBezTo>
                      <a:pt x="139" y="140"/>
                      <a:pt x="139" y="142"/>
                      <a:pt x="140" y="144"/>
                    </a:cubicBezTo>
                    <a:cubicBezTo>
                      <a:pt x="140" y="148"/>
                      <a:pt x="142" y="151"/>
                      <a:pt x="147" y="152"/>
                    </a:cubicBezTo>
                    <a:cubicBezTo>
                      <a:pt x="149" y="152"/>
                      <a:pt x="151" y="154"/>
                      <a:pt x="150" y="156"/>
                    </a:cubicBezTo>
                    <a:cubicBezTo>
                      <a:pt x="147" y="162"/>
                      <a:pt x="151" y="165"/>
                      <a:pt x="154" y="169"/>
                    </a:cubicBezTo>
                    <a:cubicBezTo>
                      <a:pt x="156" y="171"/>
                      <a:pt x="158" y="173"/>
                      <a:pt x="156" y="175"/>
                    </a:cubicBezTo>
                    <a:cubicBezTo>
                      <a:pt x="156" y="175"/>
                      <a:pt x="156" y="175"/>
                      <a:pt x="156" y="175"/>
                    </a:cubicBezTo>
                    <a:cubicBezTo>
                      <a:pt x="152" y="175"/>
                      <a:pt x="147" y="170"/>
                      <a:pt x="145" y="165"/>
                    </a:cubicBezTo>
                    <a:cubicBezTo>
                      <a:pt x="144" y="163"/>
                      <a:pt x="144" y="161"/>
                      <a:pt x="143" y="159"/>
                    </a:cubicBezTo>
                    <a:cubicBezTo>
                      <a:pt x="140" y="161"/>
                      <a:pt x="139" y="163"/>
                      <a:pt x="139" y="166"/>
                    </a:cubicBezTo>
                    <a:cubicBezTo>
                      <a:pt x="138" y="168"/>
                      <a:pt x="138" y="170"/>
                      <a:pt x="136" y="172"/>
                    </a:cubicBezTo>
                    <a:cubicBezTo>
                      <a:pt x="135" y="173"/>
                      <a:pt x="135" y="174"/>
                      <a:pt x="133" y="173"/>
                    </a:cubicBezTo>
                    <a:cubicBezTo>
                      <a:pt x="132" y="173"/>
                      <a:pt x="131" y="171"/>
                      <a:pt x="131" y="170"/>
                    </a:cubicBezTo>
                    <a:cubicBezTo>
                      <a:pt x="131" y="168"/>
                      <a:pt x="132" y="166"/>
                      <a:pt x="133" y="164"/>
                    </a:cubicBezTo>
                    <a:cubicBezTo>
                      <a:pt x="134" y="162"/>
                      <a:pt x="134" y="159"/>
                      <a:pt x="134" y="157"/>
                    </a:cubicBezTo>
                    <a:cubicBezTo>
                      <a:pt x="131" y="158"/>
                      <a:pt x="131" y="158"/>
                      <a:pt x="129" y="161"/>
                    </a:cubicBezTo>
                    <a:cubicBezTo>
                      <a:pt x="128" y="166"/>
                      <a:pt x="128" y="171"/>
                      <a:pt x="127" y="175"/>
                    </a:cubicBezTo>
                    <a:cubicBezTo>
                      <a:pt x="127" y="177"/>
                      <a:pt x="126" y="178"/>
                      <a:pt x="125" y="180"/>
                    </a:cubicBezTo>
                    <a:cubicBezTo>
                      <a:pt x="124" y="180"/>
                      <a:pt x="123" y="181"/>
                      <a:pt x="123" y="179"/>
                    </a:cubicBezTo>
                    <a:cubicBezTo>
                      <a:pt x="123" y="169"/>
                      <a:pt x="124" y="159"/>
                      <a:pt x="129" y="150"/>
                    </a:cubicBezTo>
                    <a:cubicBezTo>
                      <a:pt x="131" y="148"/>
                      <a:pt x="131" y="145"/>
                      <a:pt x="130" y="142"/>
                    </a:cubicBezTo>
                    <a:cubicBezTo>
                      <a:pt x="129" y="134"/>
                      <a:pt x="127" y="125"/>
                      <a:pt x="128" y="119"/>
                    </a:cubicBezTo>
                    <a:cubicBezTo>
                      <a:pt x="127" y="131"/>
                      <a:pt x="119" y="141"/>
                      <a:pt x="111" y="151"/>
                    </a:cubicBezTo>
                    <a:cubicBezTo>
                      <a:pt x="110" y="152"/>
                      <a:pt x="109" y="153"/>
                      <a:pt x="108" y="154"/>
                    </a:cubicBezTo>
                    <a:cubicBezTo>
                      <a:pt x="103" y="155"/>
                      <a:pt x="102" y="159"/>
                      <a:pt x="103" y="164"/>
                    </a:cubicBezTo>
                    <a:cubicBezTo>
                      <a:pt x="104" y="167"/>
                      <a:pt x="105" y="169"/>
                      <a:pt x="104" y="171"/>
                    </a:cubicBezTo>
                    <a:cubicBezTo>
                      <a:pt x="100" y="172"/>
                      <a:pt x="101" y="169"/>
                      <a:pt x="100" y="168"/>
                    </a:cubicBezTo>
                    <a:cubicBezTo>
                      <a:pt x="99" y="167"/>
                      <a:pt x="100" y="165"/>
                      <a:pt x="98" y="165"/>
                    </a:cubicBezTo>
                    <a:cubicBezTo>
                      <a:pt x="97" y="164"/>
                      <a:pt x="96" y="166"/>
                      <a:pt x="95" y="167"/>
                    </a:cubicBezTo>
                    <a:cubicBezTo>
                      <a:pt x="94" y="169"/>
                      <a:pt x="93" y="171"/>
                      <a:pt x="91" y="171"/>
                    </a:cubicBezTo>
                    <a:cubicBezTo>
                      <a:pt x="89" y="169"/>
                      <a:pt x="89" y="167"/>
                      <a:pt x="90" y="165"/>
                    </a:cubicBezTo>
                    <a:cubicBezTo>
                      <a:pt x="93" y="159"/>
                      <a:pt x="97" y="153"/>
                      <a:pt x="104" y="150"/>
                    </a:cubicBezTo>
                    <a:cubicBezTo>
                      <a:pt x="106" y="149"/>
                      <a:pt x="108" y="149"/>
                      <a:pt x="108" y="147"/>
                    </a:cubicBezTo>
                    <a:cubicBezTo>
                      <a:pt x="107" y="145"/>
                      <a:pt x="105" y="146"/>
                      <a:pt x="103" y="146"/>
                    </a:cubicBezTo>
                    <a:cubicBezTo>
                      <a:pt x="102" y="146"/>
                      <a:pt x="100" y="147"/>
                      <a:pt x="98" y="147"/>
                    </a:cubicBezTo>
                    <a:cubicBezTo>
                      <a:pt x="97" y="147"/>
                      <a:pt x="96" y="147"/>
                      <a:pt x="96" y="146"/>
                    </a:cubicBezTo>
                    <a:cubicBezTo>
                      <a:pt x="96" y="145"/>
                      <a:pt x="96" y="144"/>
                      <a:pt x="97" y="144"/>
                    </a:cubicBezTo>
                    <a:cubicBezTo>
                      <a:pt x="99" y="142"/>
                      <a:pt x="101" y="142"/>
                      <a:pt x="103" y="142"/>
                    </a:cubicBezTo>
                    <a:cubicBezTo>
                      <a:pt x="114" y="142"/>
                      <a:pt x="118" y="135"/>
                      <a:pt x="121" y="127"/>
                    </a:cubicBezTo>
                    <a:cubicBezTo>
                      <a:pt x="115" y="125"/>
                      <a:pt x="111" y="129"/>
                      <a:pt x="107" y="132"/>
                    </a:cubicBezTo>
                    <a:cubicBezTo>
                      <a:pt x="106" y="134"/>
                      <a:pt x="104" y="135"/>
                      <a:pt x="102" y="135"/>
                    </a:cubicBezTo>
                    <a:cubicBezTo>
                      <a:pt x="100" y="135"/>
                      <a:pt x="100" y="134"/>
                      <a:pt x="100" y="133"/>
                    </a:cubicBezTo>
                    <a:cubicBezTo>
                      <a:pt x="105" y="128"/>
                      <a:pt x="111" y="122"/>
                      <a:pt x="119" y="120"/>
                    </a:cubicBezTo>
                    <a:cubicBezTo>
                      <a:pt x="121" y="119"/>
                      <a:pt x="123" y="118"/>
                      <a:pt x="124" y="115"/>
                    </a:cubicBezTo>
                    <a:cubicBezTo>
                      <a:pt x="124" y="113"/>
                      <a:pt x="125" y="111"/>
                      <a:pt x="126" y="109"/>
                    </a:cubicBezTo>
                    <a:cubicBezTo>
                      <a:pt x="129" y="104"/>
                      <a:pt x="127" y="95"/>
                      <a:pt x="123" y="91"/>
                    </a:cubicBezTo>
                    <a:cubicBezTo>
                      <a:pt x="119" y="86"/>
                      <a:pt x="113" y="87"/>
                      <a:pt x="110" y="93"/>
                    </a:cubicBezTo>
                    <a:cubicBezTo>
                      <a:pt x="110" y="94"/>
                      <a:pt x="109" y="95"/>
                      <a:pt x="109" y="96"/>
                    </a:cubicBezTo>
                    <a:cubicBezTo>
                      <a:pt x="108" y="97"/>
                      <a:pt x="107" y="99"/>
                      <a:pt x="107" y="101"/>
                    </a:cubicBezTo>
                    <a:cubicBezTo>
                      <a:pt x="107" y="104"/>
                      <a:pt x="108" y="105"/>
                      <a:pt x="111" y="104"/>
                    </a:cubicBezTo>
                    <a:cubicBezTo>
                      <a:pt x="112" y="103"/>
                      <a:pt x="113" y="104"/>
                      <a:pt x="114" y="104"/>
                    </a:cubicBezTo>
                    <a:cubicBezTo>
                      <a:pt x="117" y="104"/>
                      <a:pt x="117" y="105"/>
                      <a:pt x="116" y="106"/>
                    </a:cubicBezTo>
                    <a:cubicBezTo>
                      <a:pt x="114" y="108"/>
                      <a:pt x="113" y="109"/>
                      <a:pt x="111" y="109"/>
                    </a:cubicBezTo>
                    <a:cubicBezTo>
                      <a:pt x="107" y="110"/>
                      <a:pt x="106" y="112"/>
                      <a:pt x="105" y="115"/>
                    </a:cubicBezTo>
                    <a:cubicBezTo>
                      <a:pt x="104" y="116"/>
                      <a:pt x="104" y="117"/>
                      <a:pt x="103" y="117"/>
                    </a:cubicBezTo>
                    <a:cubicBezTo>
                      <a:pt x="101" y="117"/>
                      <a:pt x="101" y="116"/>
                      <a:pt x="101" y="115"/>
                    </a:cubicBezTo>
                    <a:cubicBezTo>
                      <a:pt x="101" y="114"/>
                      <a:pt x="101" y="114"/>
                      <a:pt x="101" y="113"/>
                    </a:cubicBezTo>
                    <a:cubicBezTo>
                      <a:pt x="102" y="109"/>
                      <a:pt x="101" y="106"/>
                      <a:pt x="96" y="106"/>
                    </a:cubicBezTo>
                    <a:cubicBezTo>
                      <a:pt x="95" y="104"/>
                      <a:pt x="96" y="103"/>
                      <a:pt x="98" y="102"/>
                    </a:cubicBezTo>
                    <a:cubicBezTo>
                      <a:pt x="102" y="101"/>
                      <a:pt x="103" y="97"/>
                      <a:pt x="105" y="94"/>
                    </a:cubicBezTo>
                    <a:cubicBezTo>
                      <a:pt x="99" y="96"/>
                      <a:pt x="93" y="99"/>
                      <a:pt x="88" y="102"/>
                    </a:cubicBezTo>
                    <a:cubicBezTo>
                      <a:pt x="83" y="103"/>
                      <a:pt x="79" y="105"/>
                      <a:pt x="75" y="107"/>
                    </a:cubicBezTo>
                    <a:cubicBezTo>
                      <a:pt x="75" y="107"/>
                      <a:pt x="74" y="107"/>
                      <a:pt x="74" y="107"/>
                    </a:cubicBezTo>
                    <a:cubicBezTo>
                      <a:pt x="68" y="108"/>
                      <a:pt x="63" y="111"/>
                      <a:pt x="57" y="113"/>
                    </a:cubicBezTo>
                    <a:cubicBezTo>
                      <a:pt x="54" y="113"/>
                      <a:pt x="52" y="115"/>
                      <a:pt x="49" y="115"/>
                    </a:cubicBezTo>
                    <a:cubicBezTo>
                      <a:pt x="48" y="116"/>
                      <a:pt x="47" y="115"/>
                      <a:pt x="46" y="115"/>
                    </a:cubicBezTo>
                    <a:cubicBezTo>
                      <a:pt x="42" y="115"/>
                      <a:pt x="40" y="117"/>
                      <a:pt x="40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9" y="124"/>
                      <a:pt x="39" y="127"/>
                      <a:pt x="37" y="131"/>
                    </a:cubicBezTo>
                    <a:cubicBezTo>
                      <a:pt x="37" y="133"/>
                      <a:pt x="35" y="135"/>
                      <a:pt x="33" y="134"/>
                    </a:cubicBezTo>
                    <a:cubicBezTo>
                      <a:pt x="32" y="134"/>
                      <a:pt x="32" y="131"/>
                      <a:pt x="32" y="129"/>
                    </a:cubicBezTo>
                    <a:cubicBezTo>
                      <a:pt x="32" y="126"/>
                      <a:pt x="34" y="123"/>
                      <a:pt x="34" y="120"/>
                    </a:cubicBezTo>
                    <a:cubicBezTo>
                      <a:pt x="35" y="116"/>
                      <a:pt x="33" y="113"/>
                      <a:pt x="29" y="113"/>
                    </a:cubicBezTo>
                    <a:cubicBezTo>
                      <a:pt x="26" y="114"/>
                      <a:pt x="23" y="114"/>
                      <a:pt x="21" y="111"/>
                    </a:cubicBezTo>
                    <a:cubicBezTo>
                      <a:pt x="21" y="110"/>
                      <a:pt x="19" y="110"/>
                      <a:pt x="18" y="110"/>
                    </a:cubicBezTo>
                    <a:cubicBezTo>
                      <a:pt x="13" y="110"/>
                      <a:pt x="9" y="110"/>
                      <a:pt x="5" y="110"/>
                    </a:cubicBezTo>
                    <a:cubicBezTo>
                      <a:pt x="3" y="110"/>
                      <a:pt x="0" y="110"/>
                      <a:pt x="1" y="106"/>
                    </a:cubicBezTo>
                    <a:cubicBezTo>
                      <a:pt x="9" y="105"/>
                      <a:pt x="16" y="104"/>
                      <a:pt x="24" y="106"/>
                    </a:cubicBezTo>
                    <a:cubicBezTo>
                      <a:pt x="34" y="109"/>
                      <a:pt x="44" y="108"/>
                      <a:pt x="54" y="106"/>
                    </a:cubicBezTo>
                    <a:cubicBezTo>
                      <a:pt x="49" y="104"/>
                      <a:pt x="45" y="102"/>
                      <a:pt x="42" y="98"/>
                    </a:cubicBezTo>
                    <a:cubicBezTo>
                      <a:pt x="40" y="96"/>
                      <a:pt x="36" y="97"/>
                      <a:pt x="33" y="97"/>
                    </a:cubicBezTo>
                    <a:cubicBezTo>
                      <a:pt x="29" y="98"/>
                      <a:pt x="24" y="99"/>
                      <a:pt x="19" y="99"/>
                    </a:cubicBezTo>
                    <a:cubicBezTo>
                      <a:pt x="18" y="98"/>
                      <a:pt x="17" y="98"/>
                      <a:pt x="16" y="96"/>
                    </a:cubicBezTo>
                    <a:cubicBezTo>
                      <a:pt x="18" y="94"/>
                      <a:pt x="20" y="94"/>
                      <a:pt x="22" y="94"/>
                    </a:cubicBezTo>
                    <a:cubicBezTo>
                      <a:pt x="19" y="94"/>
                      <a:pt x="16" y="94"/>
                      <a:pt x="13" y="92"/>
                    </a:cubicBezTo>
                    <a:cubicBezTo>
                      <a:pt x="12" y="92"/>
                      <a:pt x="12" y="91"/>
                      <a:pt x="11" y="90"/>
                    </a:cubicBezTo>
                    <a:cubicBezTo>
                      <a:pt x="11" y="87"/>
                      <a:pt x="11" y="84"/>
                      <a:pt x="12" y="82"/>
                    </a:cubicBezTo>
                    <a:cubicBezTo>
                      <a:pt x="13" y="80"/>
                      <a:pt x="14" y="79"/>
                      <a:pt x="16" y="79"/>
                    </a:cubicBezTo>
                    <a:cubicBezTo>
                      <a:pt x="17" y="80"/>
                      <a:pt x="17" y="80"/>
                      <a:pt x="17" y="81"/>
                    </a:cubicBezTo>
                    <a:cubicBezTo>
                      <a:pt x="17" y="82"/>
                      <a:pt x="17" y="83"/>
                      <a:pt x="16" y="83"/>
                    </a:cubicBezTo>
                    <a:cubicBezTo>
                      <a:pt x="15" y="87"/>
                      <a:pt x="17" y="90"/>
                      <a:pt x="21" y="89"/>
                    </a:cubicBezTo>
                    <a:cubicBezTo>
                      <a:pt x="25" y="89"/>
                      <a:pt x="27" y="89"/>
                      <a:pt x="30" y="92"/>
                    </a:cubicBezTo>
                    <a:cubicBezTo>
                      <a:pt x="31" y="94"/>
                      <a:pt x="34" y="93"/>
                      <a:pt x="36" y="93"/>
                    </a:cubicBezTo>
                    <a:cubicBezTo>
                      <a:pt x="38" y="92"/>
                      <a:pt x="36" y="90"/>
                      <a:pt x="36" y="88"/>
                    </a:cubicBezTo>
                    <a:cubicBezTo>
                      <a:pt x="36" y="87"/>
                      <a:pt x="35" y="86"/>
                      <a:pt x="37" y="84"/>
                    </a:cubicBezTo>
                    <a:cubicBezTo>
                      <a:pt x="38" y="84"/>
                      <a:pt x="39" y="84"/>
                      <a:pt x="40" y="86"/>
                    </a:cubicBezTo>
                    <a:cubicBezTo>
                      <a:pt x="39" y="91"/>
                      <a:pt x="43" y="92"/>
                      <a:pt x="46" y="94"/>
                    </a:cubicBezTo>
                    <a:cubicBezTo>
                      <a:pt x="47" y="94"/>
                      <a:pt x="47" y="95"/>
                      <a:pt x="47" y="95"/>
                    </a:cubicBezTo>
                    <a:cubicBezTo>
                      <a:pt x="48" y="97"/>
                      <a:pt x="49" y="98"/>
                      <a:pt x="51" y="99"/>
                    </a:cubicBezTo>
                    <a:cubicBezTo>
                      <a:pt x="56" y="102"/>
                      <a:pt x="62" y="104"/>
                      <a:pt x="68" y="101"/>
                    </a:cubicBezTo>
                    <a:cubicBezTo>
                      <a:pt x="81" y="96"/>
                      <a:pt x="93" y="91"/>
                      <a:pt x="105" y="84"/>
                    </a:cubicBezTo>
                    <a:cubicBezTo>
                      <a:pt x="110" y="81"/>
                      <a:pt x="112" y="76"/>
                      <a:pt x="112" y="71"/>
                    </a:cubicBezTo>
                    <a:cubicBezTo>
                      <a:pt x="111" y="65"/>
                      <a:pt x="110" y="60"/>
                      <a:pt x="109" y="54"/>
                    </a:cubicBezTo>
                    <a:cubicBezTo>
                      <a:pt x="109" y="53"/>
                      <a:pt x="109" y="52"/>
                      <a:pt x="108" y="52"/>
                    </a:cubicBezTo>
                    <a:cubicBezTo>
                      <a:pt x="106" y="52"/>
                      <a:pt x="106" y="53"/>
                      <a:pt x="105" y="54"/>
                    </a:cubicBezTo>
                    <a:cubicBezTo>
                      <a:pt x="104" y="55"/>
                      <a:pt x="103" y="56"/>
                      <a:pt x="103" y="58"/>
                    </a:cubicBezTo>
                    <a:cubicBezTo>
                      <a:pt x="102" y="67"/>
                      <a:pt x="96" y="75"/>
                      <a:pt x="89" y="81"/>
                    </a:cubicBezTo>
                    <a:cubicBezTo>
                      <a:pt x="88" y="82"/>
                      <a:pt x="88" y="82"/>
                      <a:pt x="87" y="82"/>
                    </a:cubicBezTo>
                    <a:cubicBezTo>
                      <a:pt x="85" y="83"/>
                      <a:pt x="82" y="86"/>
                      <a:pt x="80" y="83"/>
                    </a:cubicBezTo>
                    <a:cubicBezTo>
                      <a:pt x="79" y="80"/>
                      <a:pt x="81" y="78"/>
                      <a:pt x="83" y="76"/>
                    </a:cubicBezTo>
                    <a:cubicBezTo>
                      <a:pt x="87" y="72"/>
                      <a:pt x="91" y="68"/>
                      <a:pt x="94" y="64"/>
                    </a:cubicBezTo>
                    <a:cubicBezTo>
                      <a:pt x="96" y="61"/>
                      <a:pt x="97" y="58"/>
                      <a:pt x="96" y="55"/>
                    </a:cubicBezTo>
                    <a:cubicBezTo>
                      <a:pt x="94" y="49"/>
                      <a:pt x="95" y="47"/>
                      <a:pt x="101" y="46"/>
                    </a:cubicBezTo>
                    <a:cubicBezTo>
                      <a:pt x="109" y="45"/>
                      <a:pt x="109" y="45"/>
                      <a:pt x="108" y="36"/>
                    </a:cubicBezTo>
                    <a:cubicBezTo>
                      <a:pt x="108" y="33"/>
                      <a:pt x="107" y="32"/>
                      <a:pt x="103" y="33"/>
                    </a:cubicBezTo>
                    <a:cubicBezTo>
                      <a:pt x="100" y="34"/>
                      <a:pt x="96" y="33"/>
                      <a:pt x="92" y="34"/>
                    </a:cubicBezTo>
                    <a:cubicBezTo>
                      <a:pt x="84" y="37"/>
                      <a:pt x="82" y="39"/>
                      <a:pt x="82" y="46"/>
                    </a:cubicBezTo>
                    <a:cubicBezTo>
                      <a:pt x="83" y="48"/>
                      <a:pt x="82" y="51"/>
                      <a:pt x="81" y="53"/>
                    </a:cubicBezTo>
                    <a:cubicBezTo>
                      <a:pt x="79" y="54"/>
                      <a:pt x="78" y="54"/>
                      <a:pt x="78" y="52"/>
                    </a:cubicBezTo>
                    <a:cubicBezTo>
                      <a:pt x="77" y="50"/>
                      <a:pt x="78" y="48"/>
                      <a:pt x="77" y="45"/>
                    </a:cubicBezTo>
                    <a:cubicBezTo>
                      <a:pt x="74" y="49"/>
                      <a:pt x="71" y="52"/>
                      <a:pt x="67" y="55"/>
                    </a:cubicBezTo>
                    <a:cubicBezTo>
                      <a:pt x="64" y="57"/>
                      <a:pt x="62" y="57"/>
                      <a:pt x="59" y="55"/>
                    </a:cubicBezTo>
                    <a:cubicBezTo>
                      <a:pt x="59" y="52"/>
                      <a:pt x="61" y="51"/>
                      <a:pt x="63" y="50"/>
                    </a:cubicBezTo>
                    <a:cubicBezTo>
                      <a:pt x="67" y="48"/>
                      <a:pt x="70" y="46"/>
                      <a:pt x="72" y="42"/>
                    </a:cubicBezTo>
                    <a:cubicBezTo>
                      <a:pt x="74" y="38"/>
                      <a:pt x="76" y="36"/>
                      <a:pt x="79" y="35"/>
                    </a:cubicBezTo>
                    <a:cubicBezTo>
                      <a:pt x="86" y="32"/>
                      <a:pt x="92" y="28"/>
                      <a:pt x="100" y="28"/>
                    </a:cubicBezTo>
                    <a:cubicBezTo>
                      <a:pt x="107" y="28"/>
                      <a:pt x="107" y="27"/>
                      <a:pt x="109" y="20"/>
                    </a:cubicBezTo>
                    <a:cubicBezTo>
                      <a:pt x="109" y="16"/>
                      <a:pt x="111" y="11"/>
                      <a:pt x="113" y="8"/>
                    </a:cubicBezTo>
                    <a:cubicBezTo>
                      <a:pt x="113" y="6"/>
                      <a:pt x="114" y="4"/>
                      <a:pt x="116" y="5"/>
                    </a:cubicBezTo>
                    <a:cubicBezTo>
                      <a:pt x="115" y="8"/>
                      <a:pt x="114" y="11"/>
                      <a:pt x="117" y="13"/>
                    </a:cubicBezTo>
                    <a:cubicBezTo>
                      <a:pt x="117" y="15"/>
                      <a:pt x="116" y="17"/>
                      <a:pt x="116" y="19"/>
                    </a:cubicBezTo>
                    <a:cubicBezTo>
                      <a:pt x="116" y="29"/>
                      <a:pt x="119" y="38"/>
                      <a:pt x="122" y="47"/>
                    </a:cubicBezTo>
                    <a:cubicBezTo>
                      <a:pt x="122" y="47"/>
                      <a:pt x="123" y="48"/>
                      <a:pt x="123" y="48"/>
                    </a:cubicBezTo>
                    <a:cubicBezTo>
                      <a:pt x="124" y="49"/>
                      <a:pt x="124" y="50"/>
                      <a:pt x="126" y="49"/>
                    </a:cubicBezTo>
                    <a:cubicBezTo>
                      <a:pt x="127" y="49"/>
                      <a:pt x="127" y="48"/>
                      <a:pt x="127" y="47"/>
                    </a:cubicBezTo>
                    <a:cubicBezTo>
                      <a:pt x="128" y="40"/>
                      <a:pt x="129" y="33"/>
                      <a:pt x="130" y="25"/>
                    </a:cubicBezTo>
                    <a:cubicBezTo>
                      <a:pt x="130" y="25"/>
                      <a:pt x="130" y="24"/>
                      <a:pt x="130" y="23"/>
                    </a:cubicBezTo>
                    <a:cubicBezTo>
                      <a:pt x="127" y="17"/>
                      <a:pt x="130" y="10"/>
                      <a:pt x="130" y="3"/>
                    </a:cubicBezTo>
                    <a:close/>
                  </a:path>
                </a:pathLst>
              </a:custGeom>
              <a:solidFill>
                <a:srgbClr val="E1A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0" name="Freeform 161">
                <a:extLst>
                  <a:ext uri="{FF2B5EF4-FFF2-40B4-BE49-F238E27FC236}">
                    <a16:creationId xmlns:a16="http://schemas.microsoft.com/office/drawing/2014/main" id="{FDBB1E7D-D28E-FCCA-31A3-46D2211F4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207"/>
                <a:ext cx="311" cy="277"/>
              </a:xfrm>
              <a:custGeom>
                <a:avLst/>
                <a:gdLst>
                  <a:gd name="T0" fmla="*/ 4 w 199"/>
                  <a:gd name="T1" fmla="*/ 3 h 177"/>
                  <a:gd name="T2" fmla="*/ 44 w 199"/>
                  <a:gd name="T3" fmla="*/ 39 h 177"/>
                  <a:gd name="T4" fmla="*/ 62 w 199"/>
                  <a:gd name="T5" fmla="*/ 32 h 177"/>
                  <a:gd name="T6" fmla="*/ 54 w 199"/>
                  <a:gd name="T7" fmla="*/ 46 h 177"/>
                  <a:gd name="T8" fmla="*/ 91 w 199"/>
                  <a:gd name="T9" fmla="*/ 55 h 177"/>
                  <a:gd name="T10" fmla="*/ 103 w 199"/>
                  <a:gd name="T11" fmla="*/ 44 h 177"/>
                  <a:gd name="T12" fmla="*/ 104 w 199"/>
                  <a:gd name="T13" fmla="*/ 20 h 177"/>
                  <a:gd name="T14" fmla="*/ 126 w 199"/>
                  <a:gd name="T15" fmla="*/ 50 h 177"/>
                  <a:gd name="T16" fmla="*/ 124 w 199"/>
                  <a:gd name="T17" fmla="*/ 56 h 177"/>
                  <a:gd name="T18" fmla="*/ 116 w 199"/>
                  <a:gd name="T19" fmla="*/ 67 h 177"/>
                  <a:gd name="T20" fmla="*/ 122 w 199"/>
                  <a:gd name="T21" fmla="*/ 78 h 177"/>
                  <a:gd name="T22" fmla="*/ 149 w 199"/>
                  <a:gd name="T23" fmla="*/ 71 h 177"/>
                  <a:gd name="T24" fmla="*/ 153 w 199"/>
                  <a:gd name="T25" fmla="*/ 74 h 177"/>
                  <a:gd name="T26" fmla="*/ 171 w 199"/>
                  <a:gd name="T27" fmla="*/ 79 h 177"/>
                  <a:gd name="T28" fmla="*/ 160 w 199"/>
                  <a:gd name="T29" fmla="*/ 85 h 177"/>
                  <a:gd name="T30" fmla="*/ 141 w 199"/>
                  <a:gd name="T31" fmla="*/ 88 h 177"/>
                  <a:gd name="T32" fmla="*/ 137 w 199"/>
                  <a:gd name="T33" fmla="*/ 90 h 177"/>
                  <a:gd name="T34" fmla="*/ 149 w 199"/>
                  <a:gd name="T35" fmla="*/ 107 h 177"/>
                  <a:gd name="T36" fmla="*/ 137 w 199"/>
                  <a:gd name="T37" fmla="*/ 104 h 177"/>
                  <a:gd name="T38" fmla="*/ 117 w 199"/>
                  <a:gd name="T39" fmla="*/ 92 h 177"/>
                  <a:gd name="T40" fmla="*/ 135 w 199"/>
                  <a:gd name="T41" fmla="*/ 109 h 177"/>
                  <a:gd name="T42" fmla="*/ 109 w 199"/>
                  <a:gd name="T43" fmla="*/ 88 h 177"/>
                  <a:gd name="T44" fmla="*/ 98 w 199"/>
                  <a:gd name="T45" fmla="*/ 77 h 177"/>
                  <a:gd name="T46" fmla="*/ 91 w 199"/>
                  <a:gd name="T47" fmla="*/ 84 h 177"/>
                  <a:gd name="T48" fmla="*/ 86 w 199"/>
                  <a:gd name="T49" fmla="*/ 71 h 177"/>
                  <a:gd name="T50" fmla="*/ 74 w 199"/>
                  <a:gd name="T51" fmla="*/ 74 h 177"/>
                  <a:gd name="T52" fmla="*/ 84 w 199"/>
                  <a:gd name="T53" fmla="*/ 79 h 177"/>
                  <a:gd name="T54" fmla="*/ 91 w 199"/>
                  <a:gd name="T55" fmla="*/ 94 h 177"/>
                  <a:gd name="T56" fmla="*/ 75 w 199"/>
                  <a:gd name="T57" fmla="*/ 92 h 177"/>
                  <a:gd name="T58" fmla="*/ 88 w 199"/>
                  <a:gd name="T59" fmla="*/ 108 h 177"/>
                  <a:gd name="T60" fmla="*/ 128 w 199"/>
                  <a:gd name="T61" fmla="*/ 111 h 177"/>
                  <a:gd name="T62" fmla="*/ 132 w 199"/>
                  <a:gd name="T63" fmla="*/ 116 h 177"/>
                  <a:gd name="T64" fmla="*/ 147 w 199"/>
                  <a:gd name="T65" fmla="*/ 129 h 177"/>
                  <a:gd name="T66" fmla="*/ 153 w 199"/>
                  <a:gd name="T67" fmla="*/ 133 h 177"/>
                  <a:gd name="T68" fmla="*/ 161 w 199"/>
                  <a:gd name="T69" fmla="*/ 141 h 177"/>
                  <a:gd name="T70" fmla="*/ 174 w 199"/>
                  <a:gd name="T71" fmla="*/ 149 h 177"/>
                  <a:gd name="T72" fmla="*/ 196 w 199"/>
                  <a:gd name="T73" fmla="*/ 158 h 177"/>
                  <a:gd name="T74" fmla="*/ 127 w 199"/>
                  <a:gd name="T75" fmla="*/ 125 h 177"/>
                  <a:gd name="T76" fmla="*/ 141 w 199"/>
                  <a:gd name="T77" fmla="*/ 137 h 177"/>
                  <a:gd name="T78" fmla="*/ 131 w 199"/>
                  <a:gd name="T79" fmla="*/ 138 h 177"/>
                  <a:gd name="T80" fmla="*/ 152 w 199"/>
                  <a:gd name="T81" fmla="*/ 157 h 177"/>
                  <a:gd name="T82" fmla="*/ 145 w 199"/>
                  <a:gd name="T83" fmla="*/ 156 h 177"/>
                  <a:gd name="T84" fmla="*/ 136 w 199"/>
                  <a:gd name="T85" fmla="*/ 158 h 177"/>
                  <a:gd name="T86" fmla="*/ 128 w 199"/>
                  <a:gd name="T87" fmla="*/ 145 h 177"/>
                  <a:gd name="T88" fmla="*/ 79 w 199"/>
                  <a:gd name="T89" fmla="*/ 120 h 177"/>
                  <a:gd name="T90" fmla="*/ 83 w 199"/>
                  <a:gd name="T91" fmla="*/ 128 h 177"/>
                  <a:gd name="T92" fmla="*/ 81 w 199"/>
                  <a:gd name="T93" fmla="*/ 149 h 177"/>
                  <a:gd name="T94" fmla="*/ 73 w 199"/>
                  <a:gd name="T95" fmla="*/ 153 h 177"/>
                  <a:gd name="T96" fmla="*/ 64 w 199"/>
                  <a:gd name="T97" fmla="*/ 169 h 177"/>
                  <a:gd name="T98" fmla="*/ 68 w 199"/>
                  <a:gd name="T99" fmla="*/ 146 h 177"/>
                  <a:gd name="T100" fmla="*/ 68 w 199"/>
                  <a:gd name="T101" fmla="*/ 122 h 177"/>
                  <a:gd name="T102" fmla="*/ 61 w 199"/>
                  <a:gd name="T103" fmla="*/ 131 h 177"/>
                  <a:gd name="T104" fmla="*/ 55 w 199"/>
                  <a:gd name="T105" fmla="*/ 149 h 177"/>
                  <a:gd name="T106" fmla="*/ 52 w 199"/>
                  <a:gd name="T107" fmla="*/ 137 h 177"/>
                  <a:gd name="T108" fmla="*/ 55 w 199"/>
                  <a:gd name="T109" fmla="*/ 130 h 177"/>
                  <a:gd name="T110" fmla="*/ 70 w 199"/>
                  <a:gd name="T111" fmla="*/ 100 h 177"/>
                  <a:gd name="T112" fmla="*/ 59 w 199"/>
                  <a:gd name="T113" fmla="*/ 95 h 177"/>
                  <a:gd name="T114" fmla="*/ 43 w 199"/>
                  <a:gd name="T115" fmla="*/ 46 h 177"/>
                  <a:gd name="T116" fmla="*/ 1 w 199"/>
                  <a:gd name="T117" fmla="*/ 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9" h="177">
                    <a:moveTo>
                      <a:pt x="0" y="5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3" y="2"/>
                      <a:pt x="4" y="3"/>
                    </a:cubicBezTo>
                    <a:cubicBezTo>
                      <a:pt x="8" y="9"/>
                      <a:pt x="13" y="14"/>
                      <a:pt x="17" y="18"/>
                    </a:cubicBezTo>
                    <a:cubicBezTo>
                      <a:pt x="18" y="19"/>
                      <a:pt x="19" y="19"/>
                      <a:pt x="19" y="20"/>
                    </a:cubicBezTo>
                    <a:cubicBezTo>
                      <a:pt x="27" y="27"/>
                      <a:pt x="36" y="32"/>
                      <a:pt x="44" y="39"/>
                    </a:cubicBezTo>
                    <a:cubicBezTo>
                      <a:pt x="46" y="41"/>
                      <a:pt x="47" y="41"/>
                      <a:pt x="49" y="39"/>
                    </a:cubicBezTo>
                    <a:cubicBezTo>
                      <a:pt x="51" y="36"/>
                      <a:pt x="54" y="35"/>
                      <a:pt x="57" y="33"/>
                    </a:cubicBezTo>
                    <a:cubicBezTo>
                      <a:pt x="58" y="32"/>
                      <a:pt x="60" y="31"/>
                      <a:pt x="62" y="32"/>
                    </a:cubicBezTo>
                    <a:cubicBezTo>
                      <a:pt x="64" y="35"/>
                      <a:pt x="62" y="36"/>
                      <a:pt x="61" y="38"/>
                    </a:cubicBezTo>
                    <a:cubicBezTo>
                      <a:pt x="59" y="39"/>
                      <a:pt x="56" y="40"/>
                      <a:pt x="54" y="42"/>
                    </a:cubicBezTo>
                    <a:cubicBezTo>
                      <a:pt x="51" y="43"/>
                      <a:pt x="51" y="44"/>
                      <a:pt x="54" y="46"/>
                    </a:cubicBezTo>
                    <a:cubicBezTo>
                      <a:pt x="59" y="50"/>
                      <a:pt x="65" y="52"/>
                      <a:pt x="71" y="52"/>
                    </a:cubicBezTo>
                    <a:cubicBezTo>
                      <a:pt x="76" y="52"/>
                      <a:pt x="80" y="54"/>
                      <a:pt x="84" y="57"/>
                    </a:cubicBezTo>
                    <a:cubicBezTo>
                      <a:pt x="87" y="59"/>
                      <a:pt x="89" y="59"/>
                      <a:pt x="91" y="55"/>
                    </a:cubicBezTo>
                    <a:cubicBezTo>
                      <a:pt x="92" y="54"/>
                      <a:pt x="94" y="52"/>
                      <a:pt x="96" y="51"/>
                    </a:cubicBezTo>
                    <a:cubicBezTo>
                      <a:pt x="97" y="51"/>
                      <a:pt x="98" y="49"/>
                      <a:pt x="99" y="48"/>
                    </a:cubicBezTo>
                    <a:cubicBezTo>
                      <a:pt x="99" y="45"/>
                      <a:pt x="101" y="44"/>
                      <a:pt x="103" y="44"/>
                    </a:cubicBezTo>
                    <a:cubicBezTo>
                      <a:pt x="107" y="44"/>
                      <a:pt x="107" y="42"/>
                      <a:pt x="107" y="39"/>
                    </a:cubicBezTo>
                    <a:cubicBezTo>
                      <a:pt x="108" y="34"/>
                      <a:pt x="107" y="29"/>
                      <a:pt x="105" y="25"/>
                    </a:cubicBezTo>
                    <a:cubicBezTo>
                      <a:pt x="105" y="23"/>
                      <a:pt x="105" y="22"/>
                      <a:pt x="104" y="20"/>
                    </a:cubicBezTo>
                    <a:cubicBezTo>
                      <a:pt x="102" y="19"/>
                      <a:pt x="103" y="17"/>
                      <a:pt x="105" y="17"/>
                    </a:cubicBezTo>
                    <a:cubicBezTo>
                      <a:pt x="110" y="20"/>
                      <a:pt x="114" y="25"/>
                      <a:pt x="115" y="31"/>
                    </a:cubicBezTo>
                    <a:cubicBezTo>
                      <a:pt x="116" y="39"/>
                      <a:pt x="120" y="45"/>
                      <a:pt x="126" y="50"/>
                    </a:cubicBezTo>
                    <a:cubicBezTo>
                      <a:pt x="127" y="51"/>
                      <a:pt x="128" y="52"/>
                      <a:pt x="129" y="54"/>
                    </a:cubicBezTo>
                    <a:cubicBezTo>
                      <a:pt x="130" y="55"/>
                      <a:pt x="130" y="57"/>
                      <a:pt x="128" y="58"/>
                    </a:cubicBezTo>
                    <a:cubicBezTo>
                      <a:pt x="126" y="59"/>
                      <a:pt x="125" y="58"/>
                      <a:pt x="124" y="56"/>
                    </a:cubicBezTo>
                    <a:cubicBezTo>
                      <a:pt x="122" y="54"/>
                      <a:pt x="120" y="52"/>
                      <a:pt x="119" y="50"/>
                    </a:cubicBezTo>
                    <a:cubicBezTo>
                      <a:pt x="116" y="47"/>
                      <a:pt x="114" y="47"/>
                      <a:pt x="112" y="51"/>
                    </a:cubicBezTo>
                    <a:cubicBezTo>
                      <a:pt x="110" y="57"/>
                      <a:pt x="111" y="63"/>
                      <a:pt x="116" y="67"/>
                    </a:cubicBezTo>
                    <a:cubicBezTo>
                      <a:pt x="116" y="68"/>
                      <a:pt x="116" y="68"/>
                      <a:pt x="116" y="68"/>
                    </a:cubicBezTo>
                    <a:cubicBezTo>
                      <a:pt x="116" y="69"/>
                      <a:pt x="117" y="71"/>
                      <a:pt x="117" y="72"/>
                    </a:cubicBezTo>
                    <a:cubicBezTo>
                      <a:pt x="116" y="76"/>
                      <a:pt x="118" y="77"/>
                      <a:pt x="122" y="78"/>
                    </a:cubicBezTo>
                    <a:cubicBezTo>
                      <a:pt x="127" y="78"/>
                      <a:pt x="131" y="78"/>
                      <a:pt x="135" y="77"/>
                    </a:cubicBezTo>
                    <a:cubicBezTo>
                      <a:pt x="137" y="76"/>
                      <a:pt x="140" y="75"/>
                      <a:pt x="142" y="75"/>
                    </a:cubicBezTo>
                    <a:cubicBezTo>
                      <a:pt x="145" y="75"/>
                      <a:pt x="147" y="73"/>
                      <a:pt x="149" y="71"/>
                    </a:cubicBezTo>
                    <a:cubicBezTo>
                      <a:pt x="150" y="70"/>
                      <a:pt x="151" y="68"/>
                      <a:pt x="153" y="67"/>
                    </a:cubicBezTo>
                    <a:cubicBezTo>
                      <a:pt x="154" y="67"/>
                      <a:pt x="154" y="67"/>
                      <a:pt x="155" y="68"/>
                    </a:cubicBezTo>
                    <a:cubicBezTo>
                      <a:pt x="157" y="71"/>
                      <a:pt x="154" y="72"/>
                      <a:pt x="153" y="74"/>
                    </a:cubicBezTo>
                    <a:cubicBezTo>
                      <a:pt x="151" y="76"/>
                      <a:pt x="151" y="77"/>
                      <a:pt x="154" y="77"/>
                    </a:cubicBezTo>
                    <a:cubicBezTo>
                      <a:pt x="155" y="77"/>
                      <a:pt x="155" y="78"/>
                      <a:pt x="156" y="78"/>
                    </a:cubicBezTo>
                    <a:cubicBezTo>
                      <a:pt x="161" y="81"/>
                      <a:pt x="166" y="82"/>
                      <a:pt x="171" y="79"/>
                    </a:cubicBezTo>
                    <a:cubicBezTo>
                      <a:pt x="172" y="79"/>
                      <a:pt x="173" y="79"/>
                      <a:pt x="174" y="80"/>
                    </a:cubicBezTo>
                    <a:cubicBezTo>
                      <a:pt x="175" y="82"/>
                      <a:pt x="173" y="83"/>
                      <a:pt x="171" y="84"/>
                    </a:cubicBezTo>
                    <a:cubicBezTo>
                      <a:pt x="168" y="86"/>
                      <a:pt x="164" y="87"/>
                      <a:pt x="160" y="85"/>
                    </a:cubicBezTo>
                    <a:cubicBezTo>
                      <a:pt x="153" y="82"/>
                      <a:pt x="146" y="82"/>
                      <a:pt x="139" y="81"/>
                    </a:cubicBezTo>
                    <a:cubicBezTo>
                      <a:pt x="139" y="84"/>
                      <a:pt x="142" y="85"/>
                      <a:pt x="142" y="87"/>
                    </a:cubicBezTo>
                    <a:cubicBezTo>
                      <a:pt x="142" y="88"/>
                      <a:pt x="141" y="88"/>
                      <a:pt x="141" y="88"/>
                    </a:cubicBezTo>
                    <a:cubicBezTo>
                      <a:pt x="139" y="89"/>
                      <a:pt x="137" y="88"/>
                      <a:pt x="136" y="86"/>
                    </a:cubicBezTo>
                    <a:cubicBezTo>
                      <a:pt x="132" y="81"/>
                      <a:pt x="126" y="83"/>
                      <a:pt x="120" y="82"/>
                    </a:cubicBezTo>
                    <a:cubicBezTo>
                      <a:pt x="126" y="85"/>
                      <a:pt x="130" y="90"/>
                      <a:pt x="137" y="90"/>
                    </a:cubicBezTo>
                    <a:cubicBezTo>
                      <a:pt x="139" y="90"/>
                      <a:pt x="141" y="92"/>
                      <a:pt x="140" y="94"/>
                    </a:cubicBezTo>
                    <a:cubicBezTo>
                      <a:pt x="139" y="98"/>
                      <a:pt x="142" y="100"/>
                      <a:pt x="145" y="103"/>
                    </a:cubicBezTo>
                    <a:cubicBezTo>
                      <a:pt x="146" y="104"/>
                      <a:pt x="148" y="105"/>
                      <a:pt x="149" y="107"/>
                    </a:cubicBezTo>
                    <a:cubicBezTo>
                      <a:pt x="150" y="108"/>
                      <a:pt x="152" y="109"/>
                      <a:pt x="151" y="111"/>
                    </a:cubicBezTo>
                    <a:cubicBezTo>
                      <a:pt x="149" y="112"/>
                      <a:pt x="148" y="111"/>
                      <a:pt x="146" y="111"/>
                    </a:cubicBezTo>
                    <a:cubicBezTo>
                      <a:pt x="143" y="109"/>
                      <a:pt x="140" y="107"/>
                      <a:pt x="137" y="104"/>
                    </a:cubicBezTo>
                    <a:cubicBezTo>
                      <a:pt x="136" y="100"/>
                      <a:pt x="133" y="97"/>
                      <a:pt x="129" y="96"/>
                    </a:cubicBezTo>
                    <a:cubicBezTo>
                      <a:pt x="126" y="95"/>
                      <a:pt x="122" y="94"/>
                      <a:pt x="120" y="92"/>
                    </a:cubicBezTo>
                    <a:cubicBezTo>
                      <a:pt x="119" y="91"/>
                      <a:pt x="118" y="91"/>
                      <a:pt x="117" y="92"/>
                    </a:cubicBezTo>
                    <a:cubicBezTo>
                      <a:pt x="117" y="92"/>
                      <a:pt x="117" y="93"/>
                      <a:pt x="117" y="94"/>
                    </a:cubicBezTo>
                    <a:cubicBezTo>
                      <a:pt x="120" y="99"/>
                      <a:pt x="124" y="103"/>
                      <a:pt x="130" y="104"/>
                    </a:cubicBezTo>
                    <a:cubicBezTo>
                      <a:pt x="133" y="104"/>
                      <a:pt x="135" y="105"/>
                      <a:pt x="135" y="109"/>
                    </a:cubicBezTo>
                    <a:cubicBezTo>
                      <a:pt x="134" y="111"/>
                      <a:pt x="132" y="110"/>
                      <a:pt x="130" y="110"/>
                    </a:cubicBezTo>
                    <a:cubicBezTo>
                      <a:pt x="122" y="109"/>
                      <a:pt x="116" y="105"/>
                      <a:pt x="112" y="98"/>
                    </a:cubicBezTo>
                    <a:cubicBezTo>
                      <a:pt x="110" y="95"/>
                      <a:pt x="109" y="91"/>
                      <a:pt x="109" y="88"/>
                    </a:cubicBezTo>
                    <a:cubicBezTo>
                      <a:pt x="109" y="85"/>
                      <a:pt x="108" y="83"/>
                      <a:pt x="104" y="84"/>
                    </a:cubicBezTo>
                    <a:cubicBezTo>
                      <a:pt x="102" y="84"/>
                      <a:pt x="102" y="83"/>
                      <a:pt x="101" y="81"/>
                    </a:cubicBezTo>
                    <a:cubicBezTo>
                      <a:pt x="100" y="80"/>
                      <a:pt x="100" y="78"/>
                      <a:pt x="98" y="77"/>
                    </a:cubicBezTo>
                    <a:cubicBezTo>
                      <a:pt x="98" y="80"/>
                      <a:pt x="99" y="83"/>
                      <a:pt x="98" y="86"/>
                    </a:cubicBezTo>
                    <a:cubicBezTo>
                      <a:pt x="97" y="88"/>
                      <a:pt x="97" y="90"/>
                      <a:pt x="94" y="90"/>
                    </a:cubicBezTo>
                    <a:cubicBezTo>
                      <a:pt x="91" y="89"/>
                      <a:pt x="91" y="87"/>
                      <a:pt x="91" y="84"/>
                    </a:cubicBezTo>
                    <a:cubicBezTo>
                      <a:pt x="92" y="81"/>
                      <a:pt x="93" y="77"/>
                      <a:pt x="92" y="72"/>
                    </a:cubicBezTo>
                    <a:cubicBezTo>
                      <a:pt x="91" y="74"/>
                      <a:pt x="91" y="75"/>
                      <a:pt x="89" y="75"/>
                    </a:cubicBezTo>
                    <a:cubicBezTo>
                      <a:pt x="87" y="75"/>
                      <a:pt x="87" y="73"/>
                      <a:pt x="86" y="71"/>
                    </a:cubicBezTo>
                    <a:cubicBezTo>
                      <a:pt x="86" y="65"/>
                      <a:pt x="82" y="62"/>
                      <a:pt x="77" y="60"/>
                    </a:cubicBezTo>
                    <a:cubicBezTo>
                      <a:pt x="71" y="58"/>
                      <a:pt x="70" y="59"/>
                      <a:pt x="70" y="64"/>
                    </a:cubicBezTo>
                    <a:cubicBezTo>
                      <a:pt x="70" y="68"/>
                      <a:pt x="71" y="72"/>
                      <a:pt x="74" y="74"/>
                    </a:cubicBezTo>
                    <a:cubicBezTo>
                      <a:pt x="76" y="76"/>
                      <a:pt x="76" y="79"/>
                      <a:pt x="78" y="81"/>
                    </a:cubicBezTo>
                    <a:cubicBezTo>
                      <a:pt x="79" y="82"/>
                      <a:pt x="80" y="83"/>
                      <a:pt x="82" y="83"/>
                    </a:cubicBezTo>
                    <a:cubicBezTo>
                      <a:pt x="84" y="83"/>
                      <a:pt x="84" y="81"/>
                      <a:pt x="84" y="79"/>
                    </a:cubicBezTo>
                    <a:cubicBezTo>
                      <a:pt x="84" y="78"/>
                      <a:pt x="85" y="76"/>
                      <a:pt x="87" y="76"/>
                    </a:cubicBezTo>
                    <a:cubicBezTo>
                      <a:pt x="89" y="76"/>
                      <a:pt x="89" y="78"/>
                      <a:pt x="89" y="80"/>
                    </a:cubicBezTo>
                    <a:cubicBezTo>
                      <a:pt x="88" y="85"/>
                      <a:pt x="88" y="90"/>
                      <a:pt x="91" y="94"/>
                    </a:cubicBezTo>
                    <a:cubicBezTo>
                      <a:pt x="88" y="98"/>
                      <a:pt x="86" y="95"/>
                      <a:pt x="84" y="94"/>
                    </a:cubicBezTo>
                    <a:cubicBezTo>
                      <a:pt x="81" y="92"/>
                      <a:pt x="80" y="92"/>
                      <a:pt x="78" y="95"/>
                    </a:cubicBezTo>
                    <a:cubicBezTo>
                      <a:pt x="76" y="95"/>
                      <a:pt x="75" y="93"/>
                      <a:pt x="75" y="92"/>
                    </a:cubicBezTo>
                    <a:cubicBezTo>
                      <a:pt x="75" y="87"/>
                      <a:pt x="74" y="83"/>
                      <a:pt x="73" y="80"/>
                    </a:cubicBezTo>
                    <a:cubicBezTo>
                      <a:pt x="75" y="85"/>
                      <a:pt x="74" y="91"/>
                      <a:pt x="77" y="97"/>
                    </a:cubicBezTo>
                    <a:cubicBezTo>
                      <a:pt x="79" y="102"/>
                      <a:pt x="84" y="105"/>
                      <a:pt x="88" y="108"/>
                    </a:cubicBezTo>
                    <a:cubicBezTo>
                      <a:pt x="99" y="115"/>
                      <a:pt x="111" y="118"/>
                      <a:pt x="123" y="117"/>
                    </a:cubicBezTo>
                    <a:cubicBezTo>
                      <a:pt x="125" y="117"/>
                      <a:pt x="126" y="115"/>
                      <a:pt x="126" y="114"/>
                    </a:cubicBezTo>
                    <a:cubicBezTo>
                      <a:pt x="126" y="112"/>
                      <a:pt x="127" y="111"/>
                      <a:pt x="128" y="111"/>
                    </a:cubicBezTo>
                    <a:cubicBezTo>
                      <a:pt x="131" y="112"/>
                      <a:pt x="134" y="110"/>
                      <a:pt x="136" y="110"/>
                    </a:cubicBezTo>
                    <a:cubicBezTo>
                      <a:pt x="139" y="110"/>
                      <a:pt x="138" y="112"/>
                      <a:pt x="137" y="113"/>
                    </a:cubicBezTo>
                    <a:cubicBezTo>
                      <a:pt x="136" y="114"/>
                      <a:pt x="134" y="115"/>
                      <a:pt x="132" y="116"/>
                    </a:cubicBezTo>
                    <a:cubicBezTo>
                      <a:pt x="130" y="118"/>
                      <a:pt x="130" y="121"/>
                      <a:pt x="133" y="122"/>
                    </a:cubicBezTo>
                    <a:cubicBezTo>
                      <a:pt x="136" y="124"/>
                      <a:pt x="140" y="126"/>
                      <a:pt x="142" y="128"/>
                    </a:cubicBezTo>
                    <a:cubicBezTo>
                      <a:pt x="144" y="130"/>
                      <a:pt x="145" y="129"/>
                      <a:pt x="147" y="129"/>
                    </a:cubicBezTo>
                    <a:cubicBezTo>
                      <a:pt x="149" y="128"/>
                      <a:pt x="151" y="128"/>
                      <a:pt x="153" y="128"/>
                    </a:cubicBezTo>
                    <a:cubicBezTo>
                      <a:pt x="154" y="128"/>
                      <a:pt x="156" y="128"/>
                      <a:pt x="157" y="130"/>
                    </a:cubicBezTo>
                    <a:cubicBezTo>
                      <a:pt x="157" y="132"/>
                      <a:pt x="155" y="132"/>
                      <a:pt x="153" y="133"/>
                    </a:cubicBezTo>
                    <a:cubicBezTo>
                      <a:pt x="153" y="133"/>
                      <a:pt x="151" y="133"/>
                      <a:pt x="151" y="133"/>
                    </a:cubicBezTo>
                    <a:cubicBezTo>
                      <a:pt x="150" y="134"/>
                      <a:pt x="152" y="135"/>
                      <a:pt x="152" y="135"/>
                    </a:cubicBezTo>
                    <a:cubicBezTo>
                      <a:pt x="155" y="137"/>
                      <a:pt x="158" y="140"/>
                      <a:pt x="161" y="141"/>
                    </a:cubicBezTo>
                    <a:cubicBezTo>
                      <a:pt x="164" y="143"/>
                      <a:pt x="166" y="144"/>
                      <a:pt x="169" y="143"/>
                    </a:cubicBezTo>
                    <a:cubicBezTo>
                      <a:pt x="171" y="143"/>
                      <a:pt x="173" y="143"/>
                      <a:pt x="172" y="146"/>
                    </a:cubicBezTo>
                    <a:cubicBezTo>
                      <a:pt x="172" y="148"/>
                      <a:pt x="173" y="149"/>
                      <a:pt x="174" y="149"/>
                    </a:cubicBezTo>
                    <a:cubicBezTo>
                      <a:pt x="179" y="153"/>
                      <a:pt x="185" y="154"/>
                      <a:pt x="191" y="154"/>
                    </a:cubicBezTo>
                    <a:cubicBezTo>
                      <a:pt x="193" y="154"/>
                      <a:pt x="195" y="154"/>
                      <a:pt x="197" y="155"/>
                    </a:cubicBezTo>
                    <a:cubicBezTo>
                      <a:pt x="199" y="156"/>
                      <a:pt x="199" y="158"/>
                      <a:pt x="196" y="158"/>
                    </a:cubicBezTo>
                    <a:cubicBezTo>
                      <a:pt x="190" y="160"/>
                      <a:pt x="184" y="161"/>
                      <a:pt x="179" y="157"/>
                    </a:cubicBezTo>
                    <a:cubicBezTo>
                      <a:pt x="167" y="149"/>
                      <a:pt x="155" y="144"/>
                      <a:pt x="144" y="136"/>
                    </a:cubicBezTo>
                    <a:cubicBezTo>
                      <a:pt x="139" y="132"/>
                      <a:pt x="133" y="128"/>
                      <a:pt x="127" y="125"/>
                    </a:cubicBezTo>
                    <a:cubicBezTo>
                      <a:pt x="121" y="121"/>
                      <a:pt x="114" y="121"/>
                      <a:pt x="108" y="120"/>
                    </a:cubicBezTo>
                    <a:cubicBezTo>
                      <a:pt x="114" y="126"/>
                      <a:pt x="120" y="131"/>
                      <a:pt x="128" y="132"/>
                    </a:cubicBezTo>
                    <a:cubicBezTo>
                      <a:pt x="133" y="133"/>
                      <a:pt x="137" y="135"/>
                      <a:pt x="141" y="137"/>
                    </a:cubicBezTo>
                    <a:cubicBezTo>
                      <a:pt x="142" y="137"/>
                      <a:pt x="144" y="138"/>
                      <a:pt x="143" y="140"/>
                    </a:cubicBezTo>
                    <a:cubicBezTo>
                      <a:pt x="141" y="142"/>
                      <a:pt x="139" y="140"/>
                      <a:pt x="137" y="140"/>
                    </a:cubicBezTo>
                    <a:cubicBezTo>
                      <a:pt x="135" y="139"/>
                      <a:pt x="133" y="138"/>
                      <a:pt x="131" y="138"/>
                    </a:cubicBezTo>
                    <a:cubicBezTo>
                      <a:pt x="131" y="140"/>
                      <a:pt x="132" y="140"/>
                      <a:pt x="133" y="141"/>
                    </a:cubicBezTo>
                    <a:cubicBezTo>
                      <a:pt x="140" y="145"/>
                      <a:pt x="145" y="150"/>
                      <a:pt x="151" y="155"/>
                    </a:cubicBezTo>
                    <a:cubicBezTo>
                      <a:pt x="151" y="156"/>
                      <a:pt x="152" y="156"/>
                      <a:pt x="152" y="157"/>
                    </a:cubicBezTo>
                    <a:cubicBezTo>
                      <a:pt x="153" y="158"/>
                      <a:pt x="154" y="159"/>
                      <a:pt x="154" y="160"/>
                    </a:cubicBezTo>
                    <a:cubicBezTo>
                      <a:pt x="153" y="161"/>
                      <a:pt x="152" y="160"/>
                      <a:pt x="150" y="160"/>
                    </a:cubicBezTo>
                    <a:cubicBezTo>
                      <a:pt x="148" y="160"/>
                      <a:pt x="146" y="159"/>
                      <a:pt x="145" y="156"/>
                    </a:cubicBezTo>
                    <a:cubicBezTo>
                      <a:pt x="143" y="152"/>
                      <a:pt x="139" y="150"/>
                      <a:pt x="135" y="148"/>
                    </a:cubicBezTo>
                    <a:cubicBezTo>
                      <a:pt x="133" y="147"/>
                      <a:pt x="133" y="149"/>
                      <a:pt x="133" y="150"/>
                    </a:cubicBezTo>
                    <a:cubicBezTo>
                      <a:pt x="133" y="153"/>
                      <a:pt x="135" y="155"/>
                      <a:pt x="136" y="158"/>
                    </a:cubicBezTo>
                    <a:cubicBezTo>
                      <a:pt x="136" y="160"/>
                      <a:pt x="138" y="162"/>
                      <a:pt x="136" y="163"/>
                    </a:cubicBezTo>
                    <a:cubicBezTo>
                      <a:pt x="134" y="163"/>
                      <a:pt x="132" y="161"/>
                      <a:pt x="132" y="159"/>
                    </a:cubicBezTo>
                    <a:cubicBezTo>
                      <a:pt x="131" y="155"/>
                      <a:pt x="129" y="150"/>
                      <a:pt x="128" y="145"/>
                    </a:cubicBezTo>
                    <a:cubicBezTo>
                      <a:pt x="127" y="140"/>
                      <a:pt x="123" y="137"/>
                      <a:pt x="119" y="134"/>
                    </a:cubicBezTo>
                    <a:cubicBezTo>
                      <a:pt x="106" y="124"/>
                      <a:pt x="92" y="116"/>
                      <a:pt x="78" y="107"/>
                    </a:cubicBezTo>
                    <a:cubicBezTo>
                      <a:pt x="78" y="111"/>
                      <a:pt x="79" y="116"/>
                      <a:pt x="79" y="120"/>
                    </a:cubicBezTo>
                    <a:cubicBezTo>
                      <a:pt x="80" y="122"/>
                      <a:pt x="80" y="122"/>
                      <a:pt x="81" y="123"/>
                    </a:cubicBezTo>
                    <a:cubicBezTo>
                      <a:pt x="83" y="124"/>
                      <a:pt x="85" y="125"/>
                      <a:pt x="85" y="126"/>
                    </a:cubicBezTo>
                    <a:cubicBezTo>
                      <a:pt x="86" y="128"/>
                      <a:pt x="84" y="128"/>
                      <a:pt x="83" y="128"/>
                    </a:cubicBezTo>
                    <a:cubicBezTo>
                      <a:pt x="82" y="127"/>
                      <a:pt x="82" y="128"/>
                      <a:pt x="81" y="129"/>
                    </a:cubicBezTo>
                    <a:cubicBezTo>
                      <a:pt x="79" y="132"/>
                      <a:pt x="81" y="136"/>
                      <a:pt x="80" y="139"/>
                    </a:cubicBezTo>
                    <a:cubicBezTo>
                      <a:pt x="80" y="142"/>
                      <a:pt x="81" y="146"/>
                      <a:pt x="81" y="149"/>
                    </a:cubicBezTo>
                    <a:cubicBezTo>
                      <a:pt x="81" y="150"/>
                      <a:pt x="80" y="151"/>
                      <a:pt x="79" y="151"/>
                    </a:cubicBezTo>
                    <a:cubicBezTo>
                      <a:pt x="78" y="150"/>
                      <a:pt x="78" y="147"/>
                      <a:pt x="75" y="149"/>
                    </a:cubicBezTo>
                    <a:cubicBezTo>
                      <a:pt x="73" y="150"/>
                      <a:pt x="73" y="152"/>
                      <a:pt x="73" y="153"/>
                    </a:cubicBezTo>
                    <a:cubicBezTo>
                      <a:pt x="74" y="160"/>
                      <a:pt x="73" y="166"/>
                      <a:pt x="69" y="172"/>
                    </a:cubicBezTo>
                    <a:cubicBezTo>
                      <a:pt x="68" y="174"/>
                      <a:pt x="66" y="177"/>
                      <a:pt x="64" y="175"/>
                    </a:cubicBezTo>
                    <a:cubicBezTo>
                      <a:pt x="61" y="174"/>
                      <a:pt x="63" y="171"/>
                      <a:pt x="64" y="169"/>
                    </a:cubicBezTo>
                    <a:cubicBezTo>
                      <a:pt x="65" y="167"/>
                      <a:pt x="66" y="165"/>
                      <a:pt x="67" y="163"/>
                    </a:cubicBezTo>
                    <a:cubicBezTo>
                      <a:pt x="68" y="159"/>
                      <a:pt x="68" y="156"/>
                      <a:pt x="66" y="153"/>
                    </a:cubicBezTo>
                    <a:cubicBezTo>
                      <a:pt x="64" y="150"/>
                      <a:pt x="64" y="148"/>
                      <a:pt x="68" y="146"/>
                    </a:cubicBezTo>
                    <a:cubicBezTo>
                      <a:pt x="70" y="145"/>
                      <a:pt x="71" y="144"/>
                      <a:pt x="71" y="142"/>
                    </a:cubicBezTo>
                    <a:cubicBezTo>
                      <a:pt x="74" y="132"/>
                      <a:pt x="73" y="122"/>
                      <a:pt x="72" y="112"/>
                    </a:cubicBezTo>
                    <a:cubicBezTo>
                      <a:pt x="70" y="115"/>
                      <a:pt x="69" y="118"/>
                      <a:pt x="68" y="122"/>
                    </a:cubicBezTo>
                    <a:cubicBezTo>
                      <a:pt x="67" y="126"/>
                      <a:pt x="67" y="131"/>
                      <a:pt x="65" y="135"/>
                    </a:cubicBezTo>
                    <a:cubicBezTo>
                      <a:pt x="64" y="135"/>
                      <a:pt x="64" y="134"/>
                      <a:pt x="64" y="133"/>
                    </a:cubicBezTo>
                    <a:cubicBezTo>
                      <a:pt x="63" y="133"/>
                      <a:pt x="63" y="131"/>
                      <a:pt x="61" y="131"/>
                    </a:cubicBezTo>
                    <a:cubicBezTo>
                      <a:pt x="59" y="131"/>
                      <a:pt x="59" y="133"/>
                      <a:pt x="58" y="134"/>
                    </a:cubicBezTo>
                    <a:cubicBezTo>
                      <a:pt x="58" y="136"/>
                      <a:pt x="58" y="137"/>
                      <a:pt x="56" y="138"/>
                    </a:cubicBezTo>
                    <a:cubicBezTo>
                      <a:pt x="52" y="143"/>
                      <a:pt x="52" y="144"/>
                      <a:pt x="55" y="149"/>
                    </a:cubicBezTo>
                    <a:cubicBezTo>
                      <a:pt x="55" y="150"/>
                      <a:pt x="55" y="150"/>
                      <a:pt x="54" y="151"/>
                    </a:cubicBezTo>
                    <a:cubicBezTo>
                      <a:pt x="49" y="149"/>
                      <a:pt x="47" y="143"/>
                      <a:pt x="51" y="138"/>
                    </a:cubicBezTo>
                    <a:cubicBezTo>
                      <a:pt x="51" y="138"/>
                      <a:pt x="52" y="138"/>
                      <a:pt x="52" y="137"/>
                    </a:cubicBezTo>
                    <a:cubicBezTo>
                      <a:pt x="52" y="137"/>
                      <a:pt x="51" y="138"/>
                      <a:pt x="51" y="138"/>
                    </a:cubicBezTo>
                    <a:cubicBezTo>
                      <a:pt x="49" y="138"/>
                      <a:pt x="49" y="137"/>
                      <a:pt x="50" y="135"/>
                    </a:cubicBezTo>
                    <a:cubicBezTo>
                      <a:pt x="51" y="133"/>
                      <a:pt x="53" y="132"/>
                      <a:pt x="55" y="130"/>
                    </a:cubicBezTo>
                    <a:cubicBezTo>
                      <a:pt x="60" y="127"/>
                      <a:pt x="63" y="124"/>
                      <a:pt x="64" y="118"/>
                    </a:cubicBezTo>
                    <a:cubicBezTo>
                      <a:pt x="65" y="115"/>
                      <a:pt x="66" y="113"/>
                      <a:pt x="68" y="111"/>
                    </a:cubicBezTo>
                    <a:cubicBezTo>
                      <a:pt x="70" y="107"/>
                      <a:pt x="71" y="104"/>
                      <a:pt x="70" y="100"/>
                    </a:cubicBezTo>
                    <a:cubicBezTo>
                      <a:pt x="69" y="97"/>
                      <a:pt x="69" y="94"/>
                      <a:pt x="68" y="91"/>
                    </a:cubicBezTo>
                    <a:cubicBezTo>
                      <a:pt x="65" y="92"/>
                      <a:pt x="64" y="97"/>
                      <a:pt x="60" y="96"/>
                    </a:cubicBezTo>
                    <a:cubicBezTo>
                      <a:pt x="59" y="96"/>
                      <a:pt x="59" y="96"/>
                      <a:pt x="59" y="95"/>
                    </a:cubicBezTo>
                    <a:cubicBezTo>
                      <a:pt x="58" y="92"/>
                      <a:pt x="60" y="90"/>
                      <a:pt x="62" y="88"/>
                    </a:cubicBezTo>
                    <a:cubicBezTo>
                      <a:pt x="65" y="85"/>
                      <a:pt x="66" y="82"/>
                      <a:pt x="66" y="77"/>
                    </a:cubicBezTo>
                    <a:cubicBezTo>
                      <a:pt x="64" y="62"/>
                      <a:pt x="55" y="52"/>
                      <a:pt x="43" y="46"/>
                    </a:cubicBezTo>
                    <a:cubicBezTo>
                      <a:pt x="39" y="44"/>
                      <a:pt x="36" y="42"/>
                      <a:pt x="34" y="38"/>
                    </a:cubicBezTo>
                    <a:cubicBezTo>
                      <a:pt x="28" y="35"/>
                      <a:pt x="24" y="31"/>
                      <a:pt x="19" y="27"/>
                    </a:cubicBezTo>
                    <a:cubicBezTo>
                      <a:pt x="11" y="21"/>
                      <a:pt x="6" y="14"/>
                      <a:pt x="1" y="6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DEA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1" name="Freeform 162">
                <a:extLst>
                  <a:ext uri="{FF2B5EF4-FFF2-40B4-BE49-F238E27FC236}">
                    <a16:creationId xmlns:a16="http://schemas.microsoft.com/office/drawing/2014/main" id="{05A28D8D-46E8-B904-FE9A-7CC6798A2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262"/>
                <a:ext cx="273" cy="395"/>
              </a:xfrm>
              <a:custGeom>
                <a:avLst/>
                <a:gdLst>
                  <a:gd name="T0" fmla="*/ 57 w 175"/>
                  <a:gd name="T1" fmla="*/ 164 h 253"/>
                  <a:gd name="T2" fmla="*/ 59 w 175"/>
                  <a:gd name="T3" fmla="*/ 152 h 253"/>
                  <a:gd name="T4" fmla="*/ 104 w 175"/>
                  <a:gd name="T5" fmla="*/ 134 h 253"/>
                  <a:gd name="T6" fmla="*/ 106 w 175"/>
                  <a:gd name="T7" fmla="*/ 125 h 253"/>
                  <a:gd name="T8" fmla="*/ 94 w 175"/>
                  <a:gd name="T9" fmla="*/ 120 h 253"/>
                  <a:gd name="T10" fmla="*/ 95 w 175"/>
                  <a:gd name="T11" fmla="*/ 110 h 253"/>
                  <a:gd name="T12" fmla="*/ 107 w 175"/>
                  <a:gd name="T13" fmla="*/ 101 h 253"/>
                  <a:gd name="T14" fmla="*/ 92 w 175"/>
                  <a:gd name="T15" fmla="*/ 105 h 253"/>
                  <a:gd name="T16" fmla="*/ 90 w 175"/>
                  <a:gd name="T17" fmla="*/ 123 h 253"/>
                  <a:gd name="T18" fmla="*/ 79 w 175"/>
                  <a:gd name="T19" fmla="*/ 114 h 253"/>
                  <a:gd name="T20" fmla="*/ 88 w 175"/>
                  <a:gd name="T21" fmla="*/ 93 h 253"/>
                  <a:gd name="T22" fmla="*/ 111 w 175"/>
                  <a:gd name="T23" fmla="*/ 66 h 253"/>
                  <a:gd name="T24" fmla="*/ 126 w 175"/>
                  <a:gd name="T25" fmla="*/ 65 h 253"/>
                  <a:gd name="T26" fmla="*/ 119 w 175"/>
                  <a:gd name="T27" fmla="*/ 26 h 253"/>
                  <a:gd name="T28" fmla="*/ 144 w 175"/>
                  <a:gd name="T29" fmla="*/ 33 h 253"/>
                  <a:gd name="T30" fmla="*/ 143 w 175"/>
                  <a:gd name="T31" fmla="*/ 15 h 253"/>
                  <a:gd name="T32" fmla="*/ 128 w 175"/>
                  <a:gd name="T33" fmla="*/ 15 h 253"/>
                  <a:gd name="T34" fmla="*/ 164 w 175"/>
                  <a:gd name="T35" fmla="*/ 5 h 253"/>
                  <a:gd name="T36" fmla="*/ 167 w 175"/>
                  <a:gd name="T37" fmla="*/ 15 h 253"/>
                  <a:gd name="T38" fmla="*/ 143 w 175"/>
                  <a:gd name="T39" fmla="*/ 66 h 253"/>
                  <a:gd name="T40" fmla="*/ 137 w 175"/>
                  <a:gd name="T41" fmla="*/ 63 h 253"/>
                  <a:gd name="T42" fmla="*/ 121 w 175"/>
                  <a:gd name="T43" fmla="*/ 117 h 253"/>
                  <a:gd name="T44" fmla="*/ 114 w 175"/>
                  <a:gd name="T45" fmla="*/ 128 h 253"/>
                  <a:gd name="T46" fmla="*/ 141 w 175"/>
                  <a:gd name="T47" fmla="*/ 160 h 253"/>
                  <a:gd name="T48" fmla="*/ 139 w 175"/>
                  <a:gd name="T49" fmla="*/ 175 h 253"/>
                  <a:gd name="T50" fmla="*/ 129 w 175"/>
                  <a:gd name="T51" fmla="*/ 158 h 253"/>
                  <a:gd name="T52" fmla="*/ 120 w 175"/>
                  <a:gd name="T53" fmla="*/ 148 h 253"/>
                  <a:gd name="T54" fmla="*/ 127 w 175"/>
                  <a:gd name="T55" fmla="*/ 177 h 253"/>
                  <a:gd name="T56" fmla="*/ 121 w 175"/>
                  <a:gd name="T57" fmla="*/ 180 h 253"/>
                  <a:gd name="T58" fmla="*/ 120 w 175"/>
                  <a:gd name="T59" fmla="*/ 213 h 253"/>
                  <a:gd name="T60" fmla="*/ 116 w 175"/>
                  <a:gd name="T61" fmla="*/ 230 h 253"/>
                  <a:gd name="T62" fmla="*/ 108 w 175"/>
                  <a:gd name="T63" fmla="*/ 215 h 253"/>
                  <a:gd name="T64" fmla="*/ 106 w 175"/>
                  <a:gd name="T65" fmla="*/ 238 h 253"/>
                  <a:gd name="T66" fmla="*/ 99 w 175"/>
                  <a:gd name="T67" fmla="*/ 247 h 253"/>
                  <a:gd name="T68" fmla="*/ 100 w 175"/>
                  <a:gd name="T69" fmla="*/ 221 h 253"/>
                  <a:gd name="T70" fmla="*/ 94 w 175"/>
                  <a:gd name="T71" fmla="*/ 219 h 253"/>
                  <a:gd name="T72" fmla="*/ 100 w 175"/>
                  <a:gd name="T73" fmla="*/ 204 h 253"/>
                  <a:gd name="T74" fmla="*/ 101 w 175"/>
                  <a:gd name="T75" fmla="*/ 196 h 253"/>
                  <a:gd name="T76" fmla="*/ 105 w 175"/>
                  <a:gd name="T77" fmla="*/ 168 h 253"/>
                  <a:gd name="T78" fmla="*/ 66 w 175"/>
                  <a:gd name="T79" fmla="*/ 195 h 253"/>
                  <a:gd name="T80" fmla="*/ 62 w 175"/>
                  <a:gd name="T81" fmla="*/ 192 h 253"/>
                  <a:gd name="T82" fmla="*/ 51 w 175"/>
                  <a:gd name="T83" fmla="*/ 202 h 253"/>
                  <a:gd name="T84" fmla="*/ 60 w 175"/>
                  <a:gd name="T85" fmla="*/ 182 h 253"/>
                  <a:gd name="T86" fmla="*/ 51 w 175"/>
                  <a:gd name="T87" fmla="*/ 180 h 253"/>
                  <a:gd name="T88" fmla="*/ 26 w 175"/>
                  <a:gd name="T89" fmla="*/ 199 h 253"/>
                  <a:gd name="T90" fmla="*/ 3 w 175"/>
                  <a:gd name="T91" fmla="*/ 207 h 253"/>
                  <a:gd name="T92" fmla="*/ 23 w 175"/>
                  <a:gd name="T93" fmla="*/ 192 h 253"/>
                  <a:gd name="T94" fmla="*/ 35 w 175"/>
                  <a:gd name="T95" fmla="*/ 17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5" h="253">
                    <a:moveTo>
                      <a:pt x="35" y="177"/>
                    </a:moveTo>
                    <a:cubicBezTo>
                      <a:pt x="36" y="172"/>
                      <a:pt x="40" y="173"/>
                      <a:pt x="43" y="173"/>
                    </a:cubicBezTo>
                    <a:cubicBezTo>
                      <a:pt x="46" y="173"/>
                      <a:pt x="48" y="173"/>
                      <a:pt x="49" y="171"/>
                    </a:cubicBezTo>
                    <a:cubicBezTo>
                      <a:pt x="51" y="168"/>
                      <a:pt x="55" y="167"/>
                      <a:pt x="57" y="164"/>
                    </a:cubicBezTo>
                    <a:cubicBezTo>
                      <a:pt x="61" y="161"/>
                      <a:pt x="60" y="159"/>
                      <a:pt x="56" y="157"/>
                    </a:cubicBezTo>
                    <a:cubicBezTo>
                      <a:pt x="54" y="156"/>
                      <a:pt x="52" y="156"/>
                      <a:pt x="51" y="155"/>
                    </a:cubicBezTo>
                    <a:cubicBezTo>
                      <a:pt x="49" y="154"/>
                      <a:pt x="49" y="152"/>
                      <a:pt x="52" y="152"/>
                    </a:cubicBezTo>
                    <a:cubicBezTo>
                      <a:pt x="54" y="152"/>
                      <a:pt x="57" y="153"/>
                      <a:pt x="59" y="152"/>
                    </a:cubicBezTo>
                    <a:cubicBezTo>
                      <a:pt x="61" y="151"/>
                      <a:pt x="62" y="152"/>
                      <a:pt x="62" y="153"/>
                    </a:cubicBezTo>
                    <a:cubicBezTo>
                      <a:pt x="62" y="155"/>
                      <a:pt x="63" y="156"/>
                      <a:pt x="65" y="156"/>
                    </a:cubicBezTo>
                    <a:cubicBezTo>
                      <a:pt x="73" y="156"/>
                      <a:pt x="80" y="153"/>
                      <a:pt x="87" y="149"/>
                    </a:cubicBezTo>
                    <a:cubicBezTo>
                      <a:pt x="94" y="145"/>
                      <a:pt x="99" y="139"/>
                      <a:pt x="104" y="134"/>
                    </a:cubicBezTo>
                    <a:cubicBezTo>
                      <a:pt x="107" y="130"/>
                      <a:pt x="108" y="125"/>
                      <a:pt x="107" y="120"/>
                    </a:cubicBezTo>
                    <a:cubicBezTo>
                      <a:pt x="107" y="117"/>
                      <a:pt x="107" y="115"/>
                      <a:pt x="107" y="112"/>
                    </a:cubicBezTo>
                    <a:cubicBezTo>
                      <a:pt x="107" y="115"/>
                      <a:pt x="106" y="117"/>
                      <a:pt x="107" y="120"/>
                    </a:cubicBezTo>
                    <a:cubicBezTo>
                      <a:pt x="108" y="122"/>
                      <a:pt x="108" y="124"/>
                      <a:pt x="106" y="125"/>
                    </a:cubicBezTo>
                    <a:cubicBezTo>
                      <a:pt x="102" y="123"/>
                      <a:pt x="100" y="124"/>
                      <a:pt x="98" y="127"/>
                    </a:cubicBezTo>
                    <a:cubicBezTo>
                      <a:pt x="97" y="129"/>
                      <a:pt x="95" y="131"/>
                      <a:pt x="93" y="128"/>
                    </a:cubicBezTo>
                    <a:cubicBezTo>
                      <a:pt x="92" y="126"/>
                      <a:pt x="93" y="125"/>
                      <a:pt x="94" y="124"/>
                    </a:cubicBezTo>
                    <a:cubicBezTo>
                      <a:pt x="95" y="122"/>
                      <a:pt x="95" y="121"/>
                      <a:pt x="94" y="120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2" y="116"/>
                      <a:pt x="91" y="114"/>
                      <a:pt x="91" y="111"/>
                    </a:cubicBezTo>
                    <a:cubicBezTo>
                      <a:pt x="91" y="110"/>
                      <a:pt x="92" y="109"/>
                      <a:pt x="93" y="109"/>
                    </a:cubicBezTo>
                    <a:cubicBezTo>
                      <a:pt x="94" y="108"/>
                      <a:pt x="95" y="109"/>
                      <a:pt x="95" y="110"/>
                    </a:cubicBezTo>
                    <a:cubicBezTo>
                      <a:pt x="95" y="111"/>
                      <a:pt x="96" y="111"/>
                      <a:pt x="96" y="111"/>
                    </a:cubicBezTo>
                    <a:cubicBezTo>
                      <a:pt x="96" y="113"/>
                      <a:pt x="96" y="115"/>
                      <a:pt x="98" y="115"/>
                    </a:cubicBezTo>
                    <a:cubicBezTo>
                      <a:pt x="100" y="115"/>
                      <a:pt x="102" y="113"/>
                      <a:pt x="102" y="112"/>
                    </a:cubicBezTo>
                    <a:cubicBezTo>
                      <a:pt x="104" y="108"/>
                      <a:pt x="105" y="105"/>
                      <a:pt x="107" y="101"/>
                    </a:cubicBezTo>
                    <a:cubicBezTo>
                      <a:pt x="109" y="98"/>
                      <a:pt x="107" y="94"/>
                      <a:pt x="106" y="91"/>
                    </a:cubicBezTo>
                    <a:cubicBezTo>
                      <a:pt x="105" y="88"/>
                      <a:pt x="103" y="89"/>
                      <a:pt x="102" y="90"/>
                    </a:cubicBezTo>
                    <a:cubicBezTo>
                      <a:pt x="97" y="92"/>
                      <a:pt x="92" y="98"/>
                      <a:pt x="92" y="103"/>
                    </a:cubicBezTo>
                    <a:cubicBezTo>
                      <a:pt x="92" y="104"/>
                      <a:pt x="92" y="104"/>
                      <a:pt x="92" y="105"/>
                    </a:cubicBezTo>
                    <a:cubicBezTo>
                      <a:pt x="92" y="107"/>
                      <a:pt x="92" y="108"/>
                      <a:pt x="90" y="109"/>
                    </a:cubicBezTo>
                    <a:cubicBezTo>
                      <a:pt x="88" y="110"/>
                      <a:pt x="88" y="108"/>
                      <a:pt x="86" y="105"/>
                    </a:cubicBezTo>
                    <a:cubicBezTo>
                      <a:pt x="87" y="110"/>
                      <a:pt x="88" y="114"/>
                      <a:pt x="90" y="117"/>
                    </a:cubicBezTo>
                    <a:cubicBezTo>
                      <a:pt x="90" y="119"/>
                      <a:pt x="91" y="121"/>
                      <a:pt x="90" y="123"/>
                    </a:cubicBezTo>
                    <a:cubicBezTo>
                      <a:pt x="90" y="124"/>
                      <a:pt x="89" y="124"/>
                      <a:pt x="89" y="125"/>
                    </a:cubicBezTo>
                    <a:cubicBezTo>
                      <a:pt x="86" y="125"/>
                      <a:pt x="85" y="123"/>
                      <a:pt x="84" y="120"/>
                    </a:cubicBezTo>
                    <a:cubicBezTo>
                      <a:pt x="83" y="118"/>
                      <a:pt x="83" y="115"/>
                      <a:pt x="82" y="111"/>
                    </a:cubicBezTo>
                    <a:cubicBezTo>
                      <a:pt x="81" y="113"/>
                      <a:pt x="80" y="114"/>
                      <a:pt x="79" y="114"/>
                    </a:cubicBezTo>
                    <a:cubicBezTo>
                      <a:pt x="78" y="115"/>
                      <a:pt x="75" y="116"/>
                      <a:pt x="75" y="115"/>
                    </a:cubicBezTo>
                    <a:cubicBezTo>
                      <a:pt x="73" y="112"/>
                      <a:pt x="74" y="110"/>
                      <a:pt x="76" y="107"/>
                    </a:cubicBezTo>
                    <a:cubicBezTo>
                      <a:pt x="79" y="104"/>
                      <a:pt x="82" y="100"/>
                      <a:pt x="85" y="97"/>
                    </a:cubicBezTo>
                    <a:cubicBezTo>
                      <a:pt x="86" y="96"/>
                      <a:pt x="87" y="95"/>
                      <a:pt x="88" y="93"/>
                    </a:cubicBezTo>
                    <a:cubicBezTo>
                      <a:pt x="93" y="87"/>
                      <a:pt x="98" y="83"/>
                      <a:pt x="105" y="82"/>
                    </a:cubicBezTo>
                    <a:cubicBezTo>
                      <a:pt x="111" y="80"/>
                      <a:pt x="115" y="77"/>
                      <a:pt x="119" y="73"/>
                    </a:cubicBezTo>
                    <a:cubicBezTo>
                      <a:pt x="121" y="71"/>
                      <a:pt x="121" y="70"/>
                      <a:pt x="119" y="69"/>
                    </a:cubicBezTo>
                    <a:cubicBezTo>
                      <a:pt x="116" y="68"/>
                      <a:pt x="114" y="68"/>
                      <a:pt x="111" y="66"/>
                    </a:cubicBezTo>
                    <a:cubicBezTo>
                      <a:pt x="110" y="65"/>
                      <a:pt x="107" y="64"/>
                      <a:pt x="108" y="62"/>
                    </a:cubicBezTo>
                    <a:cubicBezTo>
                      <a:pt x="109" y="60"/>
                      <a:pt x="112" y="60"/>
                      <a:pt x="114" y="61"/>
                    </a:cubicBezTo>
                    <a:cubicBezTo>
                      <a:pt x="117" y="62"/>
                      <a:pt x="120" y="63"/>
                      <a:pt x="122" y="65"/>
                    </a:cubicBezTo>
                    <a:cubicBezTo>
                      <a:pt x="124" y="66"/>
                      <a:pt x="125" y="67"/>
                      <a:pt x="126" y="65"/>
                    </a:cubicBezTo>
                    <a:cubicBezTo>
                      <a:pt x="133" y="58"/>
                      <a:pt x="140" y="50"/>
                      <a:pt x="146" y="42"/>
                    </a:cubicBezTo>
                    <a:cubicBezTo>
                      <a:pt x="146" y="42"/>
                      <a:pt x="146" y="42"/>
                      <a:pt x="146" y="41"/>
                    </a:cubicBezTo>
                    <a:cubicBezTo>
                      <a:pt x="136" y="40"/>
                      <a:pt x="127" y="34"/>
                      <a:pt x="118" y="29"/>
                    </a:cubicBezTo>
                    <a:cubicBezTo>
                      <a:pt x="118" y="28"/>
                      <a:pt x="118" y="27"/>
                      <a:pt x="119" y="26"/>
                    </a:cubicBezTo>
                    <a:cubicBezTo>
                      <a:pt x="122" y="25"/>
                      <a:pt x="125" y="27"/>
                      <a:pt x="128" y="29"/>
                    </a:cubicBezTo>
                    <a:cubicBezTo>
                      <a:pt x="131" y="31"/>
                      <a:pt x="134" y="32"/>
                      <a:pt x="137" y="34"/>
                    </a:cubicBezTo>
                    <a:cubicBezTo>
                      <a:pt x="139" y="34"/>
                      <a:pt x="141" y="35"/>
                      <a:pt x="142" y="33"/>
                    </a:cubicBezTo>
                    <a:cubicBezTo>
                      <a:pt x="143" y="33"/>
                      <a:pt x="143" y="33"/>
                      <a:pt x="144" y="33"/>
                    </a:cubicBezTo>
                    <a:cubicBezTo>
                      <a:pt x="146" y="34"/>
                      <a:pt x="148" y="36"/>
                      <a:pt x="150" y="37"/>
                    </a:cubicBezTo>
                    <a:cubicBezTo>
                      <a:pt x="153" y="32"/>
                      <a:pt x="156" y="27"/>
                      <a:pt x="158" y="22"/>
                    </a:cubicBezTo>
                    <a:cubicBezTo>
                      <a:pt x="160" y="17"/>
                      <a:pt x="158" y="14"/>
                      <a:pt x="153" y="13"/>
                    </a:cubicBezTo>
                    <a:cubicBezTo>
                      <a:pt x="150" y="13"/>
                      <a:pt x="146" y="14"/>
                      <a:pt x="143" y="15"/>
                    </a:cubicBezTo>
                    <a:cubicBezTo>
                      <a:pt x="140" y="17"/>
                      <a:pt x="136" y="19"/>
                      <a:pt x="133" y="21"/>
                    </a:cubicBezTo>
                    <a:cubicBezTo>
                      <a:pt x="131" y="21"/>
                      <a:pt x="129" y="22"/>
                      <a:pt x="127" y="21"/>
                    </a:cubicBezTo>
                    <a:cubicBezTo>
                      <a:pt x="127" y="20"/>
                      <a:pt x="126" y="19"/>
                      <a:pt x="126" y="18"/>
                    </a:cubicBezTo>
                    <a:cubicBezTo>
                      <a:pt x="127" y="16"/>
                      <a:pt x="127" y="15"/>
                      <a:pt x="128" y="15"/>
                    </a:cubicBezTo>
                    <a:cubicBezTo>
                      <a:pt x="135" y="11"/>
                      <a:pt x="141" y="7"/>
                      <a:pt x="148" y="7"/>
                    </a:cubicBezTo>
                    <a:cubicBezTo>
                      <a:pt x="149" y="7"/>
                      <a:pt x="150" y="7"/>
                      <a:pt x="151" y="7"/>
                    </a:cubicBezTo>
                    <a:cubicBezTo>
                      <a:pt x="156" y="7"/>
                      <a:pt x="161" y="8"/>
                      <a:pt x="164" y="2"/>
                    </a:cubicBezTo>
                    <a:cubicBezTo>
                      <a:pt x="164" y="3"/>
                      <a:pt x="164" y="4"/>
                      <a:pt x="164" y="5"/>
                    </a:cubicBezTo>
                    <a:cubicBezTo>
                      <a:pt x="167" y="1"/>
                      <a:pt x="170" y="0"/>
                      <a:pt x="173" y="4"/>
                    </a:cubicBezTo>
                    <a:cubicBezTo>
                      <a:pt x="175" y="6"/>
                      <a:pt x="175" y="7"/>
                      <a:pt x="172" y="8"/>
                    </a:cubicBezTo>
                    <a:cubicBezTo>
                      <a:pt x="169" y="8"/>
                      <a:pt x="167" y="10"/>
                      <a:pt x="168" y="14"/>
                    </a:cubicBezTo>
                    <a:cubicBezTo>
                      <a:pt x="168" y="14"/>
                      <a:pt x="168" y="15"/>
                      <a:pt x="167" y="15"/>
                    </a:cubicBezTo>
                    <a:cubicBezTo>
                      <a:pt x="162" y="16"/>
                      <a:pt x="164" y="20"/>
                      <a:pt x="163" y="23"/>
                    </a:cubicBezTo>
                    <a:cubicBezTo>
                      <a:pt x="160" y="33"/>
                      <a:pt x="154" y="43"/>
                      <a:pt x="146" y="51"/>
                    </a:cubicBezTo>
                    <a:cubicBezTo>
                      <a:pt x="146" y="51"/>
                      <a:pt x="146" y="51"/>
                      <a:pt x="146" y="52"/>
                    </a:cubicBezTo>
                    <a:cubicBezTo>
                      <a:pt x="141" y="55"/>
                      <a:pt x="140" y="60"/>
                      <a:pt x="143" y="66"/>
                    </a:cubicBezTo>
                    <a:cubicBezTo>
                      <a:pt x="144" y="68"/>
                      <a:pt x="145" y="71"/>
                      <a:pt x="144" y="74"/>
                    </a:cubicBezTo>
                    <a:cubicBezTo>
                      <a:pt x="144" y="75"/>
                      <a:pt x="143" y="75"/>
                      <a:pt x="143" y="75"/>
                    </a:cubicBezTo>
                    <a:cubicBezTo>
                      <a:pt x="140" y="75"/>
                      <a:pt x="139" y="73"/>
                      <a:pt x="139" y="71"/>
                    </a:cubicBezTo>
                    <a:cubicBezTo>
                      <a:pt x="138" y="69"/>
                      <a:pt x="138" y="66"/>
                      <a:pt x="137" y="63"/>
                    </a:cubicBezTo>
                    <a:cubicBezTo>
                      <a:pt x="132" y="69"/>
                      <a:pt x="126" y="73"/>
                      <a:pt x="121" y="79"/>
                    </a:cubicBezTo>
                    <a:cubicBezTo>
                      <a:pt x="117" y="84"/>
                      <a:pt x="114" y="90"/>
                      <a:pt x="114" y="98"/>
                    </a:cubicBezTo>
                    <a:cubicBezTo>
                      <a:pt x="114" y="99"/>
                      <a:pt x="114" y="100"/>
                      <a:pt x="114" y="101"/>
                    </a:cubicBezTo>
                    <a:cubicBezTo>
                      <a:pt x="113" y="108"/>
                      <a:pt x="115" y="113"/>
                      <a:pt x="121" y="117"/>
                    </a:cubicBezTo>
                    <a:cubicBezTo>
                      <a:pt x="123" y="118"/>
                      <a:pt x="124" y="120"/>
                      <a:pt x="123" y="123"/>
                    </a:cubicBezTo>
                    <a:cubicBezTo>
                      <a:pt x="123" y="123"/>
                      <a:pt x="123" y="123"/>
                      <a:pt x="123" y="123"/>
                    </a:cubicBezTo>
                    <a:cubicBezTo>
                      <a:pt x="120" y="124"/>
                      <a:pt x="116" y="121"/>
                      <a:pt x="114" y="117"/>
                    </a:cubicBezTo>
                    <a:cubicBezTo>
                      <a:pt x="114" y="121"/>
                      <a:pt x="114" y="124"/>
                      <a:pt x="114" y="128"/>
                    </a:cubicBezTo>
                    <a:cubicBezTo>
                      <a:pt x="114" y="133"/>
                      <a:pt x="115" y="137"/>
                      <a:pt x="119" y="140"/>
                    </a:cubicBezTo>
                    <a:cubicBezTo>
                      <a:pt x="121" y="142"/>
                      <a:pt x="122" y="143"/>
                      <a:pt x="123" y="145"/>
                    </a:cubicBezTo>
                    <a:cubicBezTo>
                      <a:pt x="124" y="151"/>
                      <a:pt x="129" y="154"/>
                      <a:pt x="134" y="156"/>
                    </a:cubicBezTo>
                    <a:cubicBezTo>
                      <a:pt x="136" y="157"/>
                      <a:pt x="139" y="158"/>
                      <a:pt x="141" y="160"/>
                    </a:cubicBezTo>
                    <a:cubicBezTo>
                      <a:pt x="141" y="160"/>
                      <a:pt x="141" y="161"/>
                      <a:pt x="142" y="161"/>
                    </a:cubicBezTo>
                    <a:cubicBezTo>
                      <a:pt x="141" y="164"/>
                      <a:pt x="139" y="161"/>
                      <a:pt x="138" y="162"/>
                    </a:cubicBezTo>
                    <a:cubicBezTo>
                      <a:pt x="143" y="164"/>
                      <a:pt x="144" y="167"/>
                      <a:pt x="143" y="172"/>
                    </a:cubicBezTo>
                    <a:cubicBezTo>
                      <a:pt x="142" y="173"/>
                      <a:pt x="142" y="177"/>
                      <a:pt x="139" y="175"/>
                    </a:cubicBezTo>
                    <a:cubicBezTo>
                      <a:pt x="138" y="174"/>
                      <a:pt x="139" y="173"/>
                      <a:pt x="139" y="172"/>
                    </a:cubicBezTo>
                    <a:cubicBezTo>
                      <a:pt x="140" y="169"/>
                      <a:pt x="139" y="167"/>
                      <a:pt x="136" y="165"/>
                    </a:cubicBezTo>
                    <a:cubicBezTo>
                      <a:pt x="134" y="164"/>
                      <a:pt x="133" y="163"/>
                      <a:pt x="132" y="161"/>
                    </a:cubicBezTo>
                    <a:cubicBezTo>
                      <a:pt x="131" y="159"/>
                      <a:pt x="131" y="158"/>
                      <a:pt x="129" y="158"/>
                    </a:cubicBezTo>
                    <a:cubicBezTo>
                      <a:pt x="128" y="158"/>
                      <a:pt x="128" y="160"/>
                      <a:pt x="127" y="161"/>
                    </a:cubicBezTo>
                    <a:cubicBezTo>
                      <a:pt x="127" y="161"/>
                      <a:pt x="127" y="162"/>
                      <a:pt x="127" y="162"/>
                    </a:cubicBezTo>
                    <a:cubicBezTo>
                      <a:pt x="126" y="162"/>
                      <a:pt x="126" y="162"/>
                      <a:pt x="125" y="162"/>
                    </a:cubicBezTo>
                    <a:cubicBezTo>
                      <a:pt x="125" y="157"/>
                      <a:pt x="121" y="153"/>
                      <a:pt x="120" y="148"/>
                    </a:cubicBezTo>
                    <a:cubicBezTo>
                      <a:pt x="119" y="145"/>
                      <a:pt x="117" y="143"/>
                      <a:pt x="115" y="141"/>
                    </a:cubicBezTo>
                    <a:cubicBezTo>
                      <a:pt x="115" y="148"/>
                      <a:pt x="116" y="155"/>
                      <a:pt x="117" y="161"/>
                    </a:cubicBezTo>
                    <a:cubicBezTo>
                      <a:pt x="119" y="167"/>
                      <a:pt x="121" y="173"/>
                      <a:pt x="128" y="176"/>
                    </a:cubicBezTo>
                    <a:cubicBezTo>
                      <a:pt x="129" y="177"/>
                      <a:pt x="125" y="176"/>
                      <a:pt x="127" y="177"/>
                    </a:cubicBezTo>
                    <a:cubicBezTo>
                      <a:pt x="128" y="178"/>
                      <a:pt x="128" y="179"/>
                      <a:pt x="128" y="180"/>
                    </a:cubicBezTo>
                    <a:cubicBezTo>
                      <a:pt x="128" y="182"/>
                      <a:pt x="128" y="184"/>
                      <a:pt x="126" y="186"/>
                    </a:cubicBezTo>
                    <a:cubicBezTo>
                      <a:pt x="125" y="186"/>
                      <a:pt x="124" y="186"/>
                      <a:pt x="123" y="186"/>
                    </a:cubicBezTo>
                    <a:cubicBezTo>
                      <a:pt x="122" y="184"/>
                      <a:pt x="122" y="182"/>
                      <a:pt x="121" y="180"/>
                    </a:cubicBezTo>
                    <a:cubicBezTo>
                      <a:pt x="121" y="178"/>
                      <a:pt x="119" y="178"/>
                      <a:pt x="118" y="178"/>
                    </a:cubicBezTo>
                    <a:cubicBezTo>
                      <a:pt x="116" y="178"/>
                      <a:pt x="117" y="179"/>
                      <a:pt x="117" y="180"/>
                    </a:cubicBezTo>
                    <a:cubicBezTo>
                      <a:pt x="115" y="189"/>
                      <a:pt x="115" y="197"/>
                      <a:pt x="116" y="205"/>
                    </a:cubicBezTo>
                    <a:cubicBezTo>
                      <a:pt x="116" y="208"/>
                      <a:pt x="117" y="211"/>
                      <a:pt x="120" y="213"/>
                    </a:cubicBezTo>
                    <a:cubicBezTo>
                      <a:pt x="120" y="214"/>
                      <a:pt x="122" y="216"/>
                      <a:pt x="120" y="217"/>
                    </a:cubicBezTo>
                    <a:cubicBezTo>
                      <a:pt x="115" y="218"/>
                      <a:pt x="117" y="222"/>
                      <a:pt x="118" y="224"/>
                    </a:cubicBezTo>
                    <a:cubicBezTo>
                      <a:pt x="120" y="227"/>
                      <a:pt x="119" y="228"/>
                      <a:pt x="117" y="230"/>
                    </a:cubicBezTo>
                    <a:cubicBezTo>
                      <a:pt x="117" y="230"/>
                      <a:pt x="116" y="230"/>
                      <a:pt x="116" y="230"/>
                    </a:cubicBezTo>
                    <a:cubicBezTo>
                      <a:pt x="114" y="224"/>
                      <a:pt x="113" y="218"/>
                      <a:pt x="113" y="211"/>
                    </a:cubicBezTo>
                    <a:cubicBezTo>
                      <a:pt x="112" y="213"/>
                      <a:pt x="112" y="215"/>
                      <a:pt x="111" y="216"/>
                    </a:cubicBezTo>
                    <a:cubicBezTo>
                      <a:pt x="111" y="217"/>
                      <a:pt x="110" y="218"/>
                      <a:pt x="109" y="218"/>
                    </a:cubicBezTo>
                    <a:cubicBezTo>
                      <a:pt x="108" y="217"/>
                      <a:pt x="108" y="216"/>
                      <a:pt x="108" y="215"/>
                    </a:cubicBezTo>
                    <a:cubicBezTo>
                      <a:pt x="108" y="213"/>
                      <a:pt x="109" y="210"/>
                      <a:pt x="110" y="208"/>
                    </a:cubicBezTo>
                    <a:cubicBezTo>
                      <a:pt x="112" y="203"/>
                      <a:pt x="112" y="199"/>
                      <a:pt x="112" y="195"/>
                    </a:cubicBezTo>
                    <a:cubicBezTo>
                      <a:pt x="108" y="199"/>
                      <a:pt x="107" y="204"/>
                      <a:pt x="107" y="210"/>
                    </a:cubicBezTo>
                    <a:cubicBezTo>
                      <a:pt x="107" y="219"/>
                      <a:pt x="106" y="229"/>
                      <a:pt x="106" y="238"/>
                    </a:cubicBezTo>
                    <a:cubicBezTo>
                      <a:pt x="106" y="242"/>
                      <a:pt x="105" y="246"/>
                      <a:pt x="103" y="249"/>
                    </a:cubicBezTo>
                    <a:cubicBezTo>
                      <a:pt x="101" y="251"/>
                      <a:pt x="100" y="253"/>
                      <a:pt x="97" y="253"/>
                    </a:cubicBezTo>
                    <a:cubicBezTo>
                      <a:pt x="97" y="253"/>
                      <a:pt x="97" y="253"/>
                      <a:pt x="97" y="253"/>
                    </a:cubicBezTo>
                    <a:cubicBezTo>
                      <a:pt x="96" y="250"/>
                      <a:pt x="98" y="249"/>
                      <a:pt x="99" y="247"/>
                    </a:cubicBezTo>
                    <a:cubicBezTo>
                      <a:pt x="102" y="243"/>
                      <a:pt x="104" y="239"/>
                      <a:pt x="101" y="235"/>
                    </a:cubicBezTo>
                    <a:cubicBezTo>
                      <a:pt x="100" y="234"/>
                      <a:pt x="101" y="233"/>
                      <a:pt x="102" y="231"/>
                    </a:cubicBezTo>
                    <a:cubicBezTo>
                      <a:pt x="103" y="229"/>
                      <a:pt x="104" y="227"/>
                      <a:pt x="103" y="224"/>
                    </a:cubicBezTo>
                    <a:cubicBezTo>
                      <a:pt x="103" y="223"/>
                      <a:pt x="104" y="220"/>
                      <a:pt x="100" y="221"/>
                    </a:cubicBezTo>
                    <a:cubicBezTo>
                      <a:pt x="98" y="222"/>
                      <a:pt x="99" y="220"/>
                      <a:pt x="99" y="218"/>
                    </a:cubicBezTo>
                    <a:cubicBezTo>
                      <a:pt x="100" y="216"/>
                      <a:pt x="102" y="216"/>
                      <a:pt x="103" y="213"/>
                    </a:cubicBezTo>
                    <a:cubicBezTo>
                      <a:pt x="99" y="214"/>
                      <a:pt x="98" y="218"/>
                      <a:pt x="95" y="220"/>
                    </a:cubicBezTo>
                    <a:cubicBezTo>
                      <a:pt x="94" y="220"/>
                      <a:pt x="94" y="219"/>
                      <a:pt x="94" y="219"/>
                    </a:cubicBezTo>
                    <a:cubicBezTo>
                      <a:pt x="93" y="216"/>
                      <a:pt x="95" y="214"/>
                      <a:pt x="97" y="213"/>
                    </a:cubicBezTo>
                    <a:cubicBezTo>
                      <a:pt x="99" y="211"/>
                      <a:pt x="101" y="209"/>
                      <a:pt x="102" y="207"/>
                    </a:cubicBezTo>
                    <a:cubicBezTo>
                      <a:pt x="103" y="207"/>
                      <a:pt x="104" y="205"/>
                      <a:pt x="103" y="204"/>
                    </a:cubicBezTo>
                    <a:cubicBezTo>
                      <a:pt x="103" y="203"/>
                      <a:pt x="101" y="203"/>
                      <a:pt x="100" y="204"/>
                    </a:cubicBezTo>
                    <a:cubicBezTo>
                      <a:pt x="99" y="204"/>
                      <a:pt x="98" y="204"/>
                      <a:pt x="97" y="204"/>
                    </a:cubicBezTo>
                    <a:cubicBezTo>
                      <a:pt x="97" y="204"/>
                      <a:pt x="95" y="204"/>
                      <a:pt x="95" y="204"/>
                    </a:cubicBezTo>
                    <a:cubicBezTo>
                      <a:pt x="99" y="202"/>
                      <a:pt x="98" y="198"/>
                      <a:pt x="99" y="196"/>
                    </a:cubicBezTo>
                    <a:cubicBezTo>
                      <a:pt x="100" y="195"/>
                      <a:pt x="101" y="196"/>
                      <a:pt x="101" y="196"/>
                    </a:cubicBezTo>
                    <a:cubicBezTo>
                      <a:pt x="103" y="200"/>
                      <a:pt x="105" y="198"/>
                      <a:pt x="106" y="196"/>
                    </a:cubicBezTo>
                    <a:cubicBezTo>
                      <a:pt x="112" y="188"/>
                      <a:pt x="115" y="179"/>
                      <a:pt x="111" y="169"/>
                    </a:cubicBezTo>
                    <a:cubicBezTo>
                      <a:pt x="110" y="166"/>
                      <a:pt x="110" y="162"/>
                      <a:pt x="110" y="159"/>
                    </a:cubicBezTo>
                    <a:cubicBezTo>
                      <a:pt x="109" y="162"/>
                      <a:pt x="109" y="166"/>
                      <a:pt x="105" y="168"/>
                    </a:cubicBezTo>
                    <a:cubicBezTo>
                      <a:pt x="104" y="164"/>
                      <a:pt x="104" y="160"/>
                      <a:pt x="105" y="157"/>
                    </a:cubicBezTo>
                    <a:cubicBezTo>
                      <a:pt x="111" y="151"/>
                      <a:pt x="108" y="144"/>
                      <a:pt x="108" y="137"/>
                    </a:cubicBezTo>
                    <a:cubicBezTo>
                      <a:pt x="97" y="148"/>
                      <a:pt x="86" y="157"/>
                      <a:pt x="76" y="168"/>
                    </a:cubicBezTo>
                    <a:cubicBezTo>
                      <a:pt x="69" y="176"/>
                      <a:pt x="64" y="184"/>
                      <a:pt x="66" y="195"/>
                    </a:cubicBezTo>
                    <a:cubicBezTo>
                      <a:pt x="66" y="197"/>
                      <a:pt x="65" y="199"/>
                      <a:pt x="65" y="201"/>
                    </a:cubicBezTo>
                    <a:cubicBezTo>
                      <a:pt x="64" y="202"/>
                      <a:pt x="64" y="204"/>
                      <a:pt x="63" y="204"/>
                    </a:cubicBezTo>
                    <a:cubicBezTo>
                      <a:pt x="61" y="203"/>
                      <a:pt x="61" y="201"/>
                      <a:pt x="61" y="200"/>
                    </a:cubicBezTo>
                    <a:cubicBezTo>
                      <a:pt x="62" y="198"/>
                      <a:pt x="62" y="195"/>
                      <a:pt x="62" y="192"/>
                    </a:cubicBezTo>
                    <a:cubicBezTo>
                      <a:pt x="62" y="191"/>
                      <a:pt x="63" y="190"/>
                      <a:pt x="62" y="189"/>
                    </a:cubicBezTo>
                    <a:cubicBezTo>
                      <a:pt x="61" y="189"/>
                      <a:pt x="59" y="189"/>
                      <a:pt x="59" y="190"/>
                    </a:cubicBezTo>
                    <a:cubicBezTo>
                      <a:pt x="56" y="193"/>
                      <a:pt x="52" y="196"/>
                      <a:pt x="52" y="201"/>
                    </a:cubicBezTo>
                    <a:cubicBezTo>
                      <a:pt x="52" y="201"/>
                      <a:pt x="52" y="202"/>
                      <a:pt x="51" y="202"/>
                    </a:cubicBezTo>
                    <a:cubicBezTo>
                      <a:pt x="49" y="202"/>
                      <a:pt x="47" y="205"/>
                      <a:pt x="44" y="205"/>
                    </a:cubicBezTo>
                    <a:cubicBezTo>
                      <a:pt x="44" y="205"/>
                      <a:pt x="44" y="205"/>
                      <a:pt x="44" y="205"/>
                    </a:cubicBezTo>
                    <a:cubicBezTo>
                      <a:pt x="43" y="203"/>
                      <a:pt x="44" y="202"/>
                      <a:pt x="45" y="200"/>
                    </a:cubicBezTo>
                    <a:cubicBezTo>
                      <a:pt x="50" y="194"/>
                      <a:pt x="55" y="188"/>
                      <a:pt x="60" y="182"/>
                    </a:cubicBezTo>
                    <a:cubicBezTo>
                      <a:pt x="61" y="181"/>
                      <a:pt x="62" y="179"/>
                      <a:pt x="63" y="178"/>
                    </a:cubicBezTo>
                    <a:cubicBezTo>
                      <a:pt x="61" y="178"/>
                      <a:pt x="59" y="180"/>
                      <a:pt x="57" y="181"/>
                    </a:cubicBezTo>
                    <a:cubicBezTo>
                      <a:pt x="55" y="182"/>
                      <a:pt x="53" y="184"/>
                      <a:pt x="50" y="183"/>
                    </a:cubicBezTo>
                    <a:cubicBezTo>
                      <a:pt x="49" y="182"/>
                      <a:pt x="50" y="181"/>
                      <a:pt x="51" y="180"/>
                    </a:cubicBezTo>
                    <a:cubicBezTo>
                      <a:pt x="54" y="178"/>
                      <a:pt x="58" y="174"/>
                      <a:pt x="62" y="173"/>
                    </a:cubicBezTo>
                    <a:cubicBezTo>
                      <a:pt x="71" y="170"/>
                      <a:pt x="76" y="163"/>
                      <a:pt x="81" y="157"/>
                    </a:cubicBezTo>
                    <a:cubicBezTo>
                      <a:pt x="73" y="159"/>
                      <a:pt x="65" y="161"/>
                      <a:pt x="59" y="168"/>
                    </a:cubicBezTo>
                    <a:cubicBezTo>
                      <a:pt x="49" y="179"/>
                      <a:pt x="38" y="190"/>
                      <a:pt x="26" y="199"/>
                    </a:cubicBezTo>
                    <a:cubicBezTo>
                      <a:pt x="25" y="200"/>
                      <a:pt x="24" y="201"/>
                      <a:pt x="23" y="202"/>
                    </a:cubicBezTo>
                    <a:cubicBezTo>
                      <a:pt x="18" y="209"/>
                      <a:pt x="11" y="211"/>
                      <a:pt x="3" y="211"/>
                    </a:cubicBezTo>
                    <a:cubicBezTo>
                      <a:pt x="2" y="211"/>
                      <a:pt x="0" y="212"/>
                      <a:pt x="0" y="210"/>
                    </a:cubicBezTo>
                    <a:cubicBezTo>
                      <a:pt x="0" y="208"/>
                      <a:pt x="1" y="207"/>
                      <a:pt x="3" y="207"/>
                    </a:cubicBezTo>
                    <a:cubicBezTo>
                      <a:pt x="6" y="207"/>
                      <a:pt x="9" y="206"/>
                      <a:pt x="12" y="205"/>
                    </a:cubicBezTo>
                    <a:cubicBezTo>
                      <a:pt x="17" y="203"/>
                      <a:pt x="20" y="200"/>
                      <a:pt x="23" y="197"/>
                    </a:cubicBezTo>
                    <a:cubicBezTo>
                      <a:pt x="25" y="196"/>
                      <a:pt x="22" y="193"/>
                      <a:pt x="23" y="192"/>
                    </a:cubicBezTo>
                    <a:cubicBezTo>
                      <a:pt x="23" y="192"/>
                      <a:pt x="23" y="192"/>
                      <a:pt x="23" y="192"/>
                    </a:cubicBezTo>
                    <a:cubicBezTo>
                      <a:pt x="31" y="192"/>
                      <a:pt x="35" y="186"/>
                      <a:pt x="39" y="182"/>
                    </a:cubicBezTo>
                    <a:cubicBezTo>
                      <a:pt x="40" y="181"/>
                      <a:pt x="42" y="180"/>
                      <a:pt x="41" y="178"/>
                    </a:cubicBezTo>
                    <a:cubicBezTo>
                      <a:pt x="40" y="177"/>
                      <a:pt x="39" y="178"/>
                      <a:pt x="37" y="177"/>
                    </a:cubicBezTo>
                    <a:cubicBezTo>
                      <a:pt x="37" y="177"/>
                      <a:pt x="36" y="177"/>
                      <a:pt x="35" y="177"/>
                    </a:cubicBezTo>
                    <a:close/>
                  </a:path>
                </a:pathLst>
              </a:custGeom>
              <a:solidFill>
                <a:srgbClr val="DF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2" name="Freeform 163">
                <a:extLst>
                  <a:ext uri="{FF2B5EF4-FFF2-40B4-BE49-F238E27FC236}">
                    <a16:creationId xmlns:a16="http://schemas.microsoft.com/office/drawing/2014/main" id="{0B9CA855-0B8E-7E32-9197-8D5744695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2387"/>
                <a:ext cx="67" cy="222"/>
              </a:xfrm>
              <a:custGeom>
                <a:avLst/>
                <a:gdLst>
                  <a:gd name="T0" fmla="*/ 13 w 43"/>
                  <a:gd name="T1" fmla="*/ 9 h 142"/>
                  <a:gd name="T2" fmla="*/ 18 w 43"/>
                  <a:gd name="T3" fmla="*/ 7 h 142"/>
                  <a:gd name="T4" fmla="*/ 21 w 43"/>
                  <a:gd name="T5" fmla="*/ 6 h 142"/>
                  <a:gd name="T6" fmla="*/ 23 w 43"/>
                  <a:gd name="T7" fmla="*/ 11 h 142"/>
                  <a:gd name="T8" fmla="*/ 22 w 43"/>
                  <a:gd name="T9" fmla="*/ 21 h 142"/>
                  <a:gd name="T10" fmla="*/ 17 w 43"/>
                  <a:gd name="T11" fmla="*/ 31 h 142"/>
                  <a:gd name="T12" fmla="*/ 15 w 43"/>
                  <a:gd name="T13" fmla="*/ 32 h 142"/>
                  <a:gd name="T14" fmla="*/ 14 w 43"/>
                  <a:gd name="T15" fmla="*/ 34 h 142"/>
                  <a:gd name="T16" fmla="*/ 16 w 43"/>
                  <a:gd name="T17" fmla="*/ 35 h 142"/>
                  <a:gd name="T18" fmla="*/ 21 w 43"/>
                  <a:gd name="T19" fmla="*/ 34 h 142"/>
                  <a:gd name="T20" fmla="*/ 23 w 43"/>
                  <a:gd name="T21" fmla="*/ 37 h 142"/>
                  <a:gd name="T22" fmla="*/ 23 w 43"/>
                  <a:gd name="T23" fmla="*/ 43 h 142"/>
                  <a:gd name="T24" fmla="*/ 23 w 43"/>
                  <a:gd name="T25" fmla="*/ 43 h 142"/>
                  <a:gd name="T26" fmla="*/ 27 w 43"/>
                  <a:gd name="T27" fmla="*/ 42 h 142"/>
                  <a:gd name="T28" fmla="*/ 35 w 43"/>
                  <a:gd name="T29" fmla="*/ 26 h 142"/>
                  <a:gd name="T30" fmla="*/ 37 w 43"/>
                  <a:gd name="T31" fmla="*/ 20 h 142"/>
                  <a:gd name="T32" fmla="*/ 40 w 43"/>
                  <a:gd name="T33" fmla="*/ 17 h 142"/>
                  <a:gd name="T34" fmla="*/ 42 w 43"/>
                  <a:gd name="T35" fmla="*/ 21 h 142"/>
                  <a:gd name="T36" fmla="*/ 38 w 43"/>
                  <a:gd name="T37" fmla="*/ 30 h 142"/>
                  <a:gd name="T38" fmla="*/ 35 w 43"/>
                  <a:gd name="T39" fmla="*/ 34 h 142"/>
                  <a:gd name="T40" fmla="*/ 39 w 43"/>
                  <a:gd name="T41" fmla="*/ 37 h 142"/>
                  <a:gd name="T42" fmla="*/ 43 w 43"/>
                  <a:gd name="T43" fmla="*/ 41 h 142"/>
                  <a:gd name="T44" fmla="*/ 33 w 43"/>
                  <a:gd name="T45" fmla="*/ 57 h 142"/>
                  <a:gd name="T46" fmla="*/ 25 w 43"/>
                  <a:gd name="T47" fmla="*/ 62 h 142"/>
                  <a:gd name="T48" fmla="*/ 23 w 43"/>
                  <a:gd name="T49" fmla="*/ 66 h 142"/>
                  <a:gd name="T50" fmla="*/ 28 w 43"/>
                  <a:gd name="T51" fmla="*/ 67 h 142"/>
                  <a:gd name="T52" fmla="*/ 31 w 43"/>
                  <a:gd name="T53" fmla="*/ 65 h 142"/>
                  <a:gd name="T54" fmla="*/ 34 w 43"/>
                  <a:gd name="T55" fmla="*/ 69 h 142"/>
                  <a:gd name="T56" fmla="*/ 37 w 43"/>
                  <a:gd name="T57" fmla="*/ 98 h 142"/>
                  <a:gd name="T58" fmla="*/ 36 w 43"/>
                  <a:gd name="T59" fmla="*/ 103 h 142"/>
                  <a:gd name="T60" fmla="*/ 24 w 43"/>
                  <a:gd name="T61" fmla="*/ 122 h 142"/>
                  <a:gd name="T62" fmla="*/ 9 w 43"/>
                  <a:gd name="T63" fmla="*/ 140 h 142"/>
                  <a:gd name="T64" fmla="*/ 7 w 43"/>
                  <a:gd name="T65" fmla="*/ 140 h 142"/>
                  <a:gd name="T66" fmla="*/ 5 w 43"/>
                  <a:gd name="T67" fmla="*/ 140 h 142"/>
                  <a:gd name="T68" fmla="*/ 1 w 43"/>
                  <a:gd name="T69" fmla="*/ 141 h 142"/>
                  <a:gd name="T70" fmla="*/ 2 w 43"/>
                  <a:gd name="T71" fmla="*/ 137 h 142"/>
                  <a:gd name="T72" fmla="*/ 2 w 43"/>
                  <a:gd name="T73" fmla="*/ 135 h 142"/>
                  <a:gd name="T74" fmla="*/ 6 w 43"/>
                  <a:gd name="T75" fmla="*/ 107 h 142"/>
                  <a:gd name="T76" fmla="*/ 3 w 43"/>
                  <a:gd name="T77" fmla="*/ 86 h 142"/>
                  <a:gd name="T78" fmla="*/ 5 w 43"/>
                  <a:gd name="T79" fmla="*/ 81 h 142"/>
                  <a:gd name="T80" fmla="*/ 6 w 43"/>
                  <a:gd name="T81" fmla="*/ 80 h 142"/>
                  <a:gd name="T82" fmla="*/ 7 w 43"/>
                  <a:gd name="T83" fmla="*/ 79 h 142"/>
                  <a:gd name="T84" fmla="*/ 13 w 43"/>
                  <a:gd name="T85" fmla="*/ 80 h 142"/>
                  <a:gd name="T86" fmla="*/ 17 w 43"/>
                  <a:gd name="T87" fmla="*/ 94 h 142"/>
                  <a:gd name="T88" fmla="*/ 20 w 43"/>
                  <a:gd name="T89" fmla="*/ 97 h 142"/>
                  <a:gd name="T90" fmla="*/ 21 w 43"/>
                  <a:gd name="T91" fmla="*/ 96 h 142"/>
                  <a:gd name="T92" fmla="*/ 20 w 43"/>
                  <a:gd name="T93" fmla="*/ 87 h 142"/>
                  <a:gd name="T94" fmla="*/ 17 w 43"/>
                  <a:gd name="T95" fmla="*/ 79 h 142"/>
                  <a:gd name="T96" fmla="*/ 18 w 43"/>
                  <a:gd name="T97" fmla="*/ 76 h 142"/>
                  <a:gd name="T98" fmla="*/ 22 w 43"/>
                  <a:gd name="T99" fmla="*/ 76 h 142"/>
                  <a:gd name="T100" fmla="*/ 25 w 43"/>
                  <a:gd name="T101" fmla="*/ 80 h 142"/>
                  <a:gd name="T102" fmla="*/ 29 w 43"/>
                  <a:gd name="T103" fmla="*/ 82 h 142"/>
                  <a:gd name="T104" fmla="*/ 29 w 43"/>
                  <a:gd name="T105" fmla="*/ 78 h 142"/>
                  <a:gd name="T106" fmla="*/ 23 w 43"/>
                  <a:gd name="T107" fmla="*/ 73 h 142"/>
                  <a:gd name="T108" fmla="*/ 10 w 43"/>
                  <a:gd name="T109" fmla="*/ 53 h 142"/>
                  <a:gd name="T110" fmla="*/ 5 w 43"/>
                  <a:gd name="T111" fmla="*/ 23 h 142"/>
                  <a:gd name="T112" fmla="*/ 2 w 43"/>
                  <a:gd name="T113" fmla="*/ 8 h 142"/>
                  <a:gd name="T114" fmla="*/ 2 w 43"/>
                  <a:gd name="T115" fmla="*/ 4 h 142"/>
                  <a:gd name="T116" fmla="*/ 3 w 43"/>
                  <a:gd name="T117" fmla="*/ 0 h 142"/>
                  <a:gd name="T118" fmla="*/ 7 w 43"/>
                  <a:gd name="T119" fmla="*/ 2 h 142"/>
                  <a:gd name="T120" fmla="*/ 13 w 43"/>
                  <a:gd name="T121" fmla="*/ 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" h="142">
                    <a:moveTo>
                      <a:pt x="13" y="9"/>
                    </a:moveTo>
                    <a:cubicBezTo>
                      <a:pt x="15" y="11"/>
                      <a:pt x="16" y="8"/>
                      <a:pt x="18" y="7"/>
                    </a:cubicBezTo>
                    <a:cubicBezTo>
                      <a:pt x="19" y="6"/>
                      <a:pt x="20" y="5"/>
                      <a:pt x="21" y="6"/>
                    </a:cubicBezTo>
                    <a:cubicBezTo>
                      <a:pt x="23" y="7"/>
                      <a:pt x="24" y="9"/>
                      <a:pt x="23" y="11"/>
                    </a:cubicBezTo>
                    <a:cubicBezTo>
                      <a:pt x="21" y="14"/>
                      <a:pt x="22" y="17"/>
                      <a:pt x="22" y="21"/>
                    </a:cubicBezTo>
                    <a:cubicBezTo>
                      <a:pt x="24" y="26"/>
                      <a:pt x="22" y="28"/>
                      <a:pt x="17" y="31"/>
                    </a:cubicBezTo>
                    <a:cubicBezTo>
                      <a:pt x="16" y="31"/>
                      <a:pt x="16" y="32"/>
                      <a:pt x="15" y="32"/>
                    </a:cubicBezTo>
                    <a:cubicBezTo>
                      <a:pt x="14" y="32"/>
                      <a:pt x="13" y="33"/>
                      <a:pt x="14" y="34"/>
                    </a:cubicBezTo>
                    <a:cubicBezTo>
                      <a:pt x="14" y="35"/>
                      <a:pt x="15" y="35"/>
                      <a:pt x="16" y="35"/>
                    </a:cubicBezTo>
                    <a:cubicBezTo>
                      <a:pt x="18" y="35"/>
                      <a:pt x="19" y="34"/>
                      <a:pt x="21" y="34"/>
                    </a:cubicBezTo>
                    <a:cubicBezTo>
                      <a:pt x="24" y="33"/>
                      <a:pt x="23" y="35"/>
                      <a:pt x="23" y="37"/>
                    </a:cubicBezTo>
                    <a:cubicBezTo>
                      <a:pt x="24" y="39"/>
                      <a:pt x="22" y="41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5" y="45"/>
                      <a:pt x="26" y="43"/>
                      <a:pt x="27" y="42"/>
                    </a:cubicBezTo>
                    <a:cubicBezTo>
                      <a:pt x="28" y="36"/>
                      <a:pt x="31" y="31"/>
                      <a:pt x="35" y="26"/>
                    </a:cubicBezTo>
                    <a:cubicBezTo>
                      <a:pt x="37" y="24"/>
                      <a:pt x="37" y="22"/>
                      <a:pt x="37" y="20"/>
                    </a:cubicBezTo>
                    <a:cubicBezTo>
                      <a:pt x="38" y="18"/>
                      <a:pt x="38" y="17"/>
                      <a:pt x="40" y="17"/>
                    </a:cubicBezTo>
                    <a:cubicBezTo>
                      <a:pt x="42" y="18"/>
                      <a:pt x="42" y="19"/>
                      <a:pt x="42" y="21"/>
                    </a:cubicBezTo>
                    <a:cubicBezTo>
                      <a:pt x="42" y="24"/>
                      <a:pt x="40" y="27"/>
                      <a:pt x="38" y="30"/>
                    </a:cubicBezTo>
                    <a:cubicBezTo>
                      <a:pt x="37" y="31"/>
                      <a:pt x="36" y="32"/>
                      <a:pt x="35" y="34"/>
                    </a:cubicBezTo>
                    <a:cubicBezTo>
                      <a:pt x="35" y="37"/>
                      <a:pt x="36" y="38"/>
                      <a:pt x="39" y="37"/>
                    </a:cubicBezTo>
                    <a:cubicBezTo>
                      <a:pt x="43" y="36"/>
                      <a:pt x="43" y="38"/>
                      <a:pt x="43" y="41"/>
                    </a:cubicBezTo>
                    <a:cubicBezTo>
                      <a:pt x="42" y="48"/>
                      <a:pt x="40" y="54"/>
                      <a:pt x="33" y="57"/>
                    </a:cubicBezTo>
                    <a:cubicBezTo>
                      <a:pt x="30" y="59"/>
                      <a:pt x="28" y="60"/>
                      <a:pt x="25" y="62"/>
                    </a:cubicBezTo>
                    <a:cubicBezTo>
                      <a:pt x="23" y="63"/>
                      <a:pt x="22" y="64"/>
                      <a:pt x="23" y="66"/>
                    </a:cubicBezTo>
                    <a:cubicBezTo>
                      <a:pt x="24" y="68"/>
                      <a:pt x="26" y="68"/>
                      <a:pt x="28" y="67"/>
                    </a:cubicBezTo>
                    <a:cubicBezTo>
                      <a:pt x="29" y="67"/>
                      <a:pt x="30" y="66"/>
                      <a:pt x="31" y="65"/>
                    </a:cubicBezTo>
                    <a:cubicBezTo>
                      <a:pt x="34" y="65"/>
                      <a:pt x="34" y="67"/>
                      <a:pt x="34" y="69"/>
                    </a:cubicBezTo>
                    <a:cubicBezTo>
                      <a:pt x="35" y="79"/>
                      <a:pt x="37" y="88"/>
                      <a:pt x="37" y="98"/>
                    </a:cubicBezTo>
                    <a:cubicBezTo>
                      <a:pt x="37" y="100"/>
                      <a:pt x="37" y="101"/>
                      <a:pt x="36" y="103"/>
                    </a:cubicBezTo>
                    <a:cubicBezTo>
                      <a:pt x="31" y="109"/>
                      <a:pt x="27" y="115"/>
                      <a:pt x="24" y="122"/>
                    </a:cubicBezTo>
                    <a:cubicBezTo>
                      <a:pt x="21" y="130"/>
                      <a:pt x="15" y="135"/>
                      <a:pt x="9" y="140"/>
                    </a:cubicBezTo>
                    <a:cubicBezTo>
                      <a:pt x="8" y="140"/>
                      <a:pt x="8" y="140"/>
                      <a:pt x="7" y="140"/>
                    </a:cubicBezTo>
                    <a:cubicBezTo>
                      <a:pt x="6" y="140"/>
                      <a:pt x="6" y="140"/>
                      <a:pt x="5" y="140"/>
                    </a:cubicBezTo>
                    <a:cubicBezTo>
                      <a:pt x="4" y="140"/>
                      <a:pt x="3" y="142"/>
                      <a:pt x="1" y="141"/>
                    </a:cubicBezTo>
                    <a:cubicBezTo>
                      <a:pt x="0" y="140"/>
                      <a:pt x="2" y="139"/>
                      <a:pt x="2" y="137"/>
                    </a:cubicBezTo>
                    <a:cubicBezTo>
                      <a:pt x="1" y="137"/>
                      <a:pt x="2" y="136"/>
                      <a:pt x="2" y="135"/>
                    </a:cubicBezTo>
                    <a:cubicBezTo>
                      <a:pt x="8" y="126"/>
                      <a:pt x="7" y="117"/>
                      <a:pt x="6" y="107"/>
                    </a:cubicBezTo>
                    <a:cubicBezTo>
                      <a:pt x="5" y="100"/>
                      <a:pt x="4" y="93"/>
                      <a:pt x="3" y="86"/>
                    </a:cubicBezTo>
                    <a:cubicBezTo>
                      <a:pt x="2" y="84"/>
                      <a:pt x="3" y="82"/>
                      <a:pt x="5" y="81"/>
                    </a:cubicBezTo>
                    <a:cubicBezTo>
                      <a:pt x="5" y="80"/>
                      <a:pt x="5" y="80"/>
                      <a:pt x="6" y="80"/>
                    </a:cubicBezTo>
                    <a:cubicBezTo>
                      <a:pt x="6" y="79"/>
                      <a:pt x="7" y="79"/>
                      <a:pt x="7" y="79"/>
                    </a:cubicBezTo>
                    <a:cubicBezTo>
                      <a:pt x="10" y="76"/>
                      <a:pt x="10" y="76"/>
                      <a:pt x="13" y="80"/>
                    </a:cubicBezTo>
                    <a:cubicBezTo>
                      <a:pt x="14" y="84"/>
                      <a:pt x="17" y="89"/>
                      <a:pt x="17" y="94"/>
                    </a:cubicBezTo>
                    <a:cubicBezTo>
                      <a:pt x="17" y="95"/>
                      <a:pt x="18" y="97"/>
                      <a:pt x="20" y="97"/>
                    </a:cubicBezTo>
                    <a:cubicBezTo>
                      <a:pt x="20" y="97"/>
                      <a:pt x="21" y="97"/>
                      <a:pt x="21" y="96"/>
                    </a:cubicBezTo>
                    <a:cubicBezTo>
                      <a:pt x="22" y="93"/>
                      <a:pt x="23" y="90"/>
                      <a:pt x="20" y="87"/>
                    </a:cubicBezTo>
                    <a:cubicBezTo>
                      <a:pt x="17" y="85"/>
                      <a:pt x="17" y="82"/>
                      <a:pt x="17" y="79"/>
                    </a:cubicBezTo>
                    <a:cubicBezTo>
                      <a:pt x="16" y="78"/>
                      <a:pt x="16" y="77"/>
                      <a:pt x="18" y="76"/>
                    </a:cubicBezTo>
                    <a:cubicBezTo>
                      <a:pt x="19" y="75"/>
                      <a:pt x="21" y="76"/>
                      <a:pt x="22" y="76"/>
                    </a:cubicBezTo>
                    <a:cubicBezTo>
                      <a:pt x="23" y="77"/>
                      <a:pt x="24" y="79"/>
                      <a:pt x="25" y="80"/>
                    </a:cubicBezTo>
                    <a:cubicBezTo>
                      <a:pt x="26" y="81"/>
                      <a:pt x="27" y="83"/>
                      <a:pt x="29" y="82"/>
                    </a:cubicBezTo>
                    <a:cubicBezTo>
                      <a:pt x="31" y="81"/>
                      <a:pt x="30" y="80"/>
                      <a:pt x="29" y="78"/>
                    </a:cubicBezTo>
                    <a:cubicBezTo>
                      <a:pt x="27" y="76"/>
                      <a:pt x="25" y="75"/>
                      <a:pt x="23" y="73"/>
                    </a:cubicBezTo>
                    <a:cubicBezTo>
                      <a:pt x="15" y="69"/>
                      <a:pt x="11" y="62"/>
                      <a:pt x="10" y="53"/>
                    </a:cubicBezTo>
                    <a:cubicBezTo>
                      <a:pt x="8" y="43"/>
                      <a:pt x="5" y="33"/>
                      <a:pt x="5" y="23"/>
                    </a:cubicBezTo>
                    <a:cubicBezTo>
                      <a:pt x="5" y="18"/>
                      <a:pt x="2" y="13"/>
                      <a:pt x="2" y="8"/>
                    </a:cubicBezTo>
                    <a:cubicBezTo>
                      <a:pt x="2" y="7"/>
                      <a:pt x="2" y="6"/>
                      <a:pt x="2" y="4"/>
                    </a:cubicBezTo>
                    <a:cubicBezTo>
                      <a:pt x="2" y="3"/>
                      <a:pt x="2" y="1"/>
                      <a:pt x="3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9" y="5"/>
                      <a:pt x="13" y="5"/>
                      <a:pt x="13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3" name="Freeform 164">
                <a:extLst>
                  <a:ext uri="{FF2B5EF4-FFF2-40B4-BE49-F238E27FC236}">
                    <a16:creationId xmlns:a16="http://schemas.microsoft.com/office/drawing/2014/main" id="{FDDE047C-7E0F-2D7F-2E4F-5D6822FB4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2129"/>
                <a:ext cx="234" cy="142"/>
              </a:xfrm>
              <a:custGeom>
                <a:avLst/>
                <a:gdLst>
                  <a:gd name="T0" fmla="*/ 32 w 150"/>
                  <a:gd name="T1" fmla="*/ 70 h 91"/>
                  <a:gd name="T2" fmla="*/ 28 w 150"/>
                  <a:gd name="T3" fmla="*/ 70 h 91"/>
                  <a:gd name="T4" fmla="*/ 20 w 150"/>
                  <a:gd name="T5" fmla="*/ 33 h 91"/>
                  <a:gd name="T6" fmla="*/ 8 w 150"/>
                  <a:gd name="T7" fmla="*/ 18 h 91"/>
                  <a:gd name="T8" fmla="*/ 13 w 150"/>
                  <a:gd name="T9" fmla="*/ 36 h 91"/>
                  <a:gd name="T10" fmla="*/ 20 w 150"/>
                  <a:gd name="T11" fmla="*/ 52 h 91"/>
                  <a:gd name="T12" fmla="*/ 12 w 150"/>
                  <a:gd name="T13" fmla="*/ 50 h 91"/>
                  <a:gd name="T14" fmla="*/ 12 w 150"/>
                  <a:gd name="T15" fmla="*/ 64 h 91"/>
                  <a:gd name="T16" fmla="*/ 20 w 150"/>
                  <a:gd name="T17" fmla="*/ 77 h 91"/>
                  <a:gd name="T18" fmla="*/ 5 w 150"/>
                  <a:gd name="T19" fmla="*/ 63 h 91"/>
                  <a:gd name="T20" fmla="*/ 2 w 150"/>
                  <a:gd name="T21" fmla="*/ 61 h 91"/>
                  <a:gd name="T22" fmla="*/ 8 w 150"/>
                  <a:gd name="T23" fmla="*/ 41 h 91"/>
                  <a:gd name="T24" fmla="*/ 3 w 150"/>
                  <a:gd name="T25" fmla="*/ 21 h 91"/>
                  <a:gd name="T26" fmla="*/ 14 w 150"/>
                  <a:gd name="T27" fmla="*/ 2 h 91"/>
                  <a:gd name="T28" fmla="*/ 15 w 150"/>
                  <a:gd name="T29" fmla="*/ 10 h 91"/>
                  <a:gd name="T30" fmla="*/ 50 w 150"/>
                  <a:gd name="T31" fmla="*/ 33 h 91"/>
                  <a:gd name="T32" fmla="*/ 51 w 150"/>
                  <a:gd name="T33" fmla="*/ 19 h 91"/>
                  <a:gd name="T34" fmla="*/ 67 w 150"/>
                  <a:gd name="T35" fmla="*/ 31 h 91"/>
                  <a:gd name="T36" fmla="*/ 68 w 150"/>
                  <a:gd name="T37" fmla="*/ 35 h 91"/>
                  <a:gd name="T38" fmla="*/ 59 w 150"/>
                  <a:gd name="T39" fmla="*/ 38 h 91"/>
                  <a:gd name="T40" fmla="*/ 56 w 150"/>
                  <a:gd name="T41" fmla="*/ 47 h 91"/>
                  <a:gd name="T42" fmla="*/ 42 w 150"/>
                  <a:gd name="T43" fmla="*/ 39 h 91"/>
                  <a:gd name="T44" fmla="*/ 40 w 150"/>
                  <a:gd name="T45" fmla="*/ 41 h 91"/>
                  <a:gd name="T46" fmla="*/ 79 w 150"/>
                  <a:gd name="T47" fmla="*/ 40 h 91"/>
                  <a:gd name="T48" fmla="*/ 101 w 150"/>
                  <a:gd name="T49" fmla="*/ 29 h 91"/>
                  <a:gd name="T50" fmla="*/ 92 w 150"/>
                  <a:gd name="T51" fmla="*/ 37 h 91"/>
                  <a:gd name="T52" fmla="*/ 82 w 150"/>
                  <a:gd name="T53" fmla="*/ 43 h 91"/>
                  <a:gd name="T54" fmla="*/ 106 w 150"/>
                  <a:gd name="T55" fmla="*/ 44 h 91"/>
                  <a:gd name="T56" fmla="*/ 122 w 150"/>
                  <a:gd name="T57" fmla="*/ 35 h 91"/>
                  <a:gd name="T58" fmla="*/ 124 w 150"/>
                  <a:gd name="T59" fmla="*/ 39 h 91"/>
                  <a:gd name="T60" fmla="*/ 120 w 150"/>
                  <a:gd name="T61" fmla="*/ 43 h 91"/>
                  <a:gd name="T62" fmla="*/ 139 w 150"/>
                  <a:gd name="T63" fmla="*/ 40 h 91"/>
                  <a:gd name="T64" fmla="*/ 148 w 150"/>
                  <a:gd name="T65" fmla="*/ 57 h 91"/>
                  <a:gd name="T66" fmla="*/ 141 w 150"/>
                  <a:gd name="T67" fmla="*/ 70 h 91"/>
                  <a:gd name="T68" fmla="*/ 138 w 150"/>
                  <a:gd name="T69" fmla="*/ 70 h 91"/>
                  <a:gd name="T70" fmla="*/ 139 w 150"/>
                  <a:gd name="T71" fmla="*/ 53 h 91"/>
                  <a:gd name="T72" fmla="*/ 138 w 150"/>
                  <a:gd name="T73" fmla="*/ 45 h 91"/>
                  <a:gd name="T74" fmla="*/ 131 w 150"/>
                  <a:gd name="T75" fmla="*/ 45 h 91"/>
                  <a:gd name="T76" fmla="*/ 132 w 150"/>
                  <a:gd name="T77" fmla="*/ 68 h 91"/>
                  <a:gd name="T78" fmla="*/ 130 w 150"/>
                  <a:gd name="T79" fmla="*/ 67 h 91"/>
                  <a:gd name="T80" fmla="*/ 122 w 150"/>
                  <a:gd name="T81" fmla="*/ 51 h 91"/>
                  <a:gd name="T82" fmla="*/ 106 w 150"/>
                  <a:gd name="T83" fmla="*/ 57 h 91"/>
                  <a:gd name="T84" fmla="*/ 112 w 150"/>
                  <a:gd name="T85" fmla="*/ 64 h 91"/>
                  <a:gd name="T86" fmla="*/ 104 w 150"/>
                  <a:gd name="T87" fmla="*/ 60 h 91"/>
                  <a:gd name="T88" fmla="*/ 86 w 150"/>
                  <a:gd name="T89" fmla="*/ 57 h 91"/>
                  <a:gd name="T90" fmla="*/ 71 w 150"/>
                  <a:gd name="T91" fmla="*/ 54 h 91"/>
                  <a:gd name="T92" fmla="*/ 73 w 150"/>
                  <a:gd name="T93" fmla="*/ 64 h 91"/>
                  <a:gd name="T94" fmla="*/ 68 w 150"/>
                  <a:gd name="T95" fmla="*/ 69 h 91"/>
                  <a:gd name="T96" fmla="*/ 56 w 150"/>
                  <a:gd name="T97" fmla="*/ 61 h 91"/>
                  <a:gd name="T98" fmla="*/ 27 w 150"/>
                  <a:gd name="T99" fmla="*/ 36 h 91"/>
                  <a:gd name="T100" fmla="*/ 33 w 150"/>
                  <a:gd name="T101" fmla="*/ 51 h 91"/>
                  <a:gd name="T102" fmla="*/ 61 w 150"/>
                  <a:gd name="T103" fmla="*/ 84 h 91"/>
                  <a:gd name="T104" fmla="*/ 56 w 150"/>
                  <a:gd name="T105" fmla="*/ 88 h 91"/>
                  <a:gd name="T106" fmla="*/ 40 w 150"/>
                  <a:gd name="T107" fmla="*/ 6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" h="91">
                    <a:moveTo>
                      <a:pt x="32" y="67"/>
                    </a:moveTo>
                    <a:cubicBezTo>
                      <a:pt x="32" y="68"/>
                      <a:pt x="29" y="69"/>
                      <a:pt x="32" y="70"/>
                    </a:cubicBezTo>
                    <a:cubicBezTo>
                      <a:pt x="35" y="72"/>
                      <a:pt x="33" y="73"/>
                      <a:pt x="32" y="74"/>
                    </a:cubicBezTo>
                    <a:cubicBezTo>
                      <a:pt x="29" y="74"/>
                      <a:pt x="29" y="72"/>
                      <a:pt x="28" y="70"/>
                    </a:cubicBezTo>
                    <a:cubicBezTo>
                      <a:pt x="26" y="66"/>
                      <a:pt x="25" y="62"/>
                      <a:pt x="24" y="57"/>
                    </a:cubicBezTo>
                    <a:cubicBezTo>
                      <a:pt x="22" y="49"/>
                      <a:pt x="21" y="41"/>
                      <a:pt x="20" y="33"/>
                    </a:cubicBezTo>
                    <a:cubicBezTo>
                      <a:pt x="20" y="28"/>
                      <a:pt x="17" y="25"/>
                      <a:pt x="14" y="23"/>
                    </a:cubicBezTo>
                    <a:cubicBezTo>
                      <a:pt x="12" y="21"/>
                      <a:pt x="11" y="20"/>
                      <a:pt x="8" y="18"/>
                    </a:cubicBezTo>
                    <a:cubicBezTo>
                      <a:pt x="8" y="24"/>
                      <a:pt x="8" y="30"/>
                      <a:pt x="12" y="34"/>
                    </a:cubicBezTo>
                    <a:cubicBezTo>
                      <a:pt x="13" y="35"/>
                      <a:pt x="13" y="36"/>
                      <a:pt x="13" y="36"/>
                    </a:cubicBezTo>
                    <a:cubicBezTo>
                      <a:pt x="14" y="41"/>
                      <a:pt x="16" y="45"/>
                      <a:pt x="20" y="48"/>
                    </a:cubicBezTo>
                    <a:cubicBezTo>
                      <a:pt x="21" y="49"/>
                      <a:pt x="21" y="50"/>
                      <a:pt x="20" y="52"/>
                    </a:cubicBezTo>
                    <a:cubicBezTo>
                      <a:pt x="18" y="53"/>
                      <a:pt x="17" y="52"/>
                      <a:pt x="15" y="51"/>
                    </a:cubicBezTo>
                    <a:cubicBezTo>
                      <a:pt x="14" y="50"/>
                      <a:pt x="13" y="49"/>
                      <a:pt x="12" y="50"/>
                    </a:cubicBezTo>
                    <a:cubicBezTo>
                      <a:pt x="11" y="51"/>
                      <a:pt x="11" y="52"/>
                      <a:pt x="11" y="54"/>
                    </a:cubicBezTo>
                    <a:cubicBezTo>
                      <a:pt x="13" y="57"/>
                      <a:pt x="12" y="61"/>
                      <a:pt x="12" y="64"/>
                    </a:cubicBezTo>
                    <a:cubicBezTo>
                      <a:pt x="11" y="68"/>
                      <a:pt x="13" y="71"/>
                      <a:pt x="17" y="72"/>
                    </a:cubicBezTo>
                    <a:cubicBezTo>
                      <a:pt x="18" y="73"/>
                      <a:pt x="21" y="74"/>
                      <a:pt x="20" y="77"/>
                    </a:cubicBezTo>
                    <a:cubicBezTo>
                      <a:pt x="10" y="80"/>
                      <a:pt x="4" y="73"/>
                      <a:pt x="7" y="61"/>
                    </a:cubicBezTo>
                    <a:cubicBezTo>
                      <a:pt x="6" y="61"/>
                      <a:pt x="6" y="62"/>
                      <a:pt x="5" y="63"/>
                    </a:cubicBezTo>
                    <a:cubicBezTo>
                      <a:pt x="5" y="63"/>
                      <a:pt x="4" y="64"/>
                      <a:pt x="3" y="64"/>
                    </a:cubicBezTo>
                    <a:cubicBezTo>
                      <a:pt x="2" y="63"/>
                      <a:pt x="2" y="62"/>
                      <a:pt x="2" y="61"/>
                    </a:cubicBezTo>
                    <a:cubicBezTo>
                      <a:pt x="1" y="59"/>
                      <a:pt x="2" y="57"/>
                      <a:pt x="3" y="55"/>
                    </a:cubicBezTo>
                    <a:cubicBezTo>
                      <a:pt x="5" y="50"/>
                      <a:pt x="7" y="46"/>
                      <a:pt x="8" y="41"/>
                    </a:cubicBezTo>
                    <a:cubicBezTo>
                      <a:pt x="8" y="39"/>
                      <a:pt x="8" y="38"/>
                      <a:pt x="7" y="37"/>
                    </a:cubicBezTo>
                    <a:cubicBezTo>
                      <a:pt x="4" y="32"/>
                      <a:pt x="3" y="27"/>
                      <a:pt x="3" y="21"/>
                    </a:cubicBezTo>
                    <a:cubicBezTo>
                      <a:pt x="4" y="17"/>
                      <a:pt x="3" y="14"/>
                      <a:pt x="0" y="11"/>
                    </a:cubicBezTo>
                    <a:cubicBezTo>
                      <a:pt x="2" y="5"/>
                      <a:pt x="8" y="0"/>
                      <a:pt x="14" y="2"/>
                    </a:cubicBezTo>
                    <a:cubicBezTo>
                      <a:pt x="14" y="3"/>
                      <a:pt x="13" y="4"/>
                      <a:pt x="13" y="5"/>
                    </a:cubicBezTo>
                    <a:cubicBezTo>
                      <a:pt x="12" y="8"/>
                      <a:pt x="13" y="9"/>
                      <a:pt x="15" y="10"/>
                    </a:cubicBezTo>
                    <a:cubicBezTo>
                      <a:pt x="23" y="14"/>
                      <a:pt x="28" y="19"/>
                      <a:pt x="33" y="26"/>
                    </a:cubicBezTo>
                    <a:cubicBezTo>
                      <a:pt x="35" y="31"/>
                      <a:pt x="45" y="34"/>
                      <a:pt x="50" y="33"/>
                    </a:cubicBezTo>
                    <a:cubicBezTo>
                      <a:pt x="53" y="32"/>
                      <a:pt x="54" y="29"/>
                      <a:pt x="52" y="26"/>
                    </a:cubicBezTo>
                    <a:cubicBezTo>
                      <a:pt x="51" y="24"/>
                      <a:pt x="48" y="22"/>
                      <a:pt x="51" y="19"/>
                    </a:cubicBezTo>
                    <a:cubicBezTo>
                      <a:pt x="56" y="19"/>
                      <a:pt x="57" y="22"/>
                      <a:pt x="59" y="25"/>
                    </a:cubicBezTo>
                    <a:cubicBezTo>
                      <a:pt x="60" y="29"/>
                      <a:pt x="61" y="33"/>
                      <a:pt x="67" y="31"/>
                    </a:cubicBezTo>
                    <a:cubicBezTo>
                      <a:pt x="68" y="30"/>
                      <a:pt x="68" y="31"/>
                      <a:pt x="69" y="32"/>
                    </a:cubicBezTo>
                    <a:cubicBezTo>
                      <a:pt x="69" y="34"/>
                      <a:pt x="69" y="35"/>
                      <a:pt x="68" y="35"/>
                    </a:cubicBezTo>
                    <a:cubicBezTo>
                      <a:pt x="67" y="37"/>
                      <a:pt x="66" y="37"/>
                      <a:pt x="64" y="37"/>
                    </a:cubicBezTo>
                    <a:cubicBezTo>
                      <a:pt x="62" y="37"/>
                      <a:pt x="60" y="37"/>
                      <a:pt x="59" y="38"/>
                    </a:cubicBezTo>
                    <a:cubicBezTo>
                      <a:pt x="56" y="38"/>
                      <a:pt x="55" y="40"/>
                      <a:pt x="56" y="43"/>
                    </a:cubicBezTo>
                    <a:cubicBezTo>
                      <a:pt x="57" y="44"/>
                      <a:pt x="58" y="45"/>
                      <a:pt x="56" y="47"/>
                    </a:cubicBezTo>
                    <a:cubicBezTo>
                      <a:pt x="55" y="48"/>
                      <a:pt x="53" y="47"/>
                      <a:pt x="52" y="45"/>
                    </a:cubicBezTo>
                    <a:cubicBezTo>
                      <a:pt x="50" y="41"/>
                      <a:pt x="46" y="40"/>
                      <a:pt x="42" y="39"/>
                    </a:cubicBezTo>
                    <a:cubicBezTo>
                      <a:pt x="41" y="38"/>
                      <a:pt x="40" y="38"/>
                      <a:pt x="40" y="39"/>
                    </a:cubicBezTo>
                    <a:cubicBezTo>
                      <a:pt x="39" y="40"/>
                      <a:pt x="40" y="41"/>
                      <a:pt x="40" y="41"/>
                    </a:cubicBezTo>
                    <a:cubicBezTo>
                      <a:pt x="45" y="48"/>
                      <a:pt x="51" y="50"/>
                      <a:pt x="60" y="49"/>
                    </a:cubicBezTo>
                    <a:cubicBezTo>
                      <a:pt x="68" y="49"/>
                      <a:pt x="73" y="45"/>
                      <a:pt x="79" y="40"/>
                    </a:cubicBezTo>
                    <a:cubicBezTo>
                      <a:pt x="84" y="36"/>
                      <a:pt x="91" y="33"/>
                      <a:pt x="97" y="29"/>
                    </a:cubicBezTo>
                    <a:cubicBezTo>
                      <a:pt x="99" y="28"/>
                      <a:pt x="100" y="27"/>
                      <a:pt x="101" y="29"/>
                    </a:cubicBezTo>
                    <a:cubicBezTo>
                      <a:pt x="102" y="30"/>
                      <a:pt x="101" y="32"/>
                      <a:pt x="99" y="32"/>
                    </a:cubicBezTo>
                    <a:cubicBezTo>
                      <a:pt x="97" y="34"/>
                      <a:pt x="94" y="35"/>
                      <a:pt x="92" y="37"/>
                    </a:cubicBezTo>
                    <a:cubicBezTo>
                      <a:pt x="91" y="37"/>
                      <a:pt x="91" y="37"/>
                      <a:pt x="91" y="37"/>
                    </a:cubicBezTo>
                    <a:cubicBezTo>
                      <a:pt x="88" y="38"/>
                      <a:pt x="85" y="41"/>
                      <a:pt x="82" y="43"/>
                    </a:cubicBezTo>
                    <a:cubicBezTo>
                      <a:pt x="80" y="46"/>
                      <a:pt x="81" y="48"/>
                      <a:pt x="84" y="50"/>
                    </a:cubicBezTo>
                    <a:cubicBezTo>
                      <a:pt x="93" y="54"/>
                      <a:pt x="99" y="49"/>
                      <a:pt x="106" y="44"/>
                    </a:cubicBezTo>
                    <a:cubicBezTo>
                      <a:pt x="106" y="43"/>
                      <a:pt x="107" y="43"/>
                      <a:pt x="108" y="43"/>
                    </a:cubicBezTo>
                    <a:cubicBezTo>
                      <a:pt x="112" y="40"/>
                      <a:pt x="117" y="38"/>
                      <a:pt x="122" y="35"/>
                    </a:cubicBezTo>
                    <a:cubicBezTo>
                      <a:pt x="123" y="34"/>
                      <a:pt x="125" y="33"/>
                      <a:pt x="126" y="35"/>
                    </a:cubicBezTo>
                    <a:cubicBezTo>
                      <a:pt x="127" y="37"/>
                      <a:pt x="125" y="38"/>
                      <a:pt x="124" y="39"/>
                    </a:cubicBezTo>
                    <a:cubicBezTo>
                      <a:pt x="123" y="40"/>
                      <a:pt x="122" y="40"/>
                      <a:pt x="122" y="41"/>
                    </a:cubicBezTo>
                    <a:cubicBezTo>
                      <a:pt x="121" y="41"/>
                      <a:pt x="119" y="42"/>
                      <a:pt x="120" y="43"/>
                    </a:cubicBezTo>
                    <a:cubicBezTo>
                      <a:pt x="121" y="45"/>
                      <a:pt x="123" y="44"/>
                      <a:pt x="123" y="43"/>
                    </a:cubicBezTo>
                    <a:cubicBezTo>
                      <a:pt x="128" y="38"/>
                      <a:pt x="134" y="39"/>
                      <a:pt x="139" y="40"/>
                    </a:cubicBezTo>
                    <a:cubicBezTo>
                      <a:pt x="145" y="42"/>
                      <a:pt x="150" y="48"/>
                      <a:pt x="150" y="54"/>
                    </a:cubicBezTo>
                    <a:cubicBezTo>
                      <a:pt x="150" y="56"/>
                      <a:pt x="150" y="57"/>
                      <a:pt x="148" y="57"/>
                    </a:cubicBezTo>
                    <a:cubicBezTo>
                      <a:pt x="146" y="56"/>
                      <a:pt x="146" y="54"/>
                      <a:pt x="144" y="52"/>
                    </a:cubicBezTo>
                    <a:cubicBezTo>
                      <a:pt x="145" y="59"/>
                      <a:pt x="142" y="64"/>
                      <a:pt x="141" y="70"/>
                    </a:cubicBezTo>
                    <a:cubicBezTo>
                      <a:pt x="141" y="71"/>
                      <a:pt x="141" y="72"/>
                      <a:pt x="139" y="72"/>
                    </a:cubicBezTo>
                    <a:cubicBezTo>
                      <a:pt x="138" y="72"/>
                      <a:pt x="138" y="71"/>
                      <a:pt x="138" y="70"/>
                    </a:cubicBezTo>
                    <a:cubicBezTo>
                      <a:pt x="139" y="66"/>
                      <a:pt x="140" y="63"/>
                      <a:pt x="140" y="60"/>
                    </a:cubicBezTo>
                    <a:cubicBezTo>
                      <a:pt x="141" y="57"/>
                      <a:pt x="141" y="55"/>
                      <a:pt x="139" y="53"/>
                    </a:cubicBezTo>
                    <a:cubicBezTo>
                      <a:pt x="138" y="52"/>
                      <a:pt x="139" y="51"/>
                      <a:pt x="139" y="50"/>
                    </a:cubicBezTo>
                    <a:cubicBezTo>
                      <a:pt x="140" y="48"/>
                      <a:pt x="140" y="46"/>
                      <a:pt x="138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6" y="44"/>
                      <a:pt x="133" y="44"/>
                      <a:pt x="131" y="45"/>
                    </a:cubicBezTo>
                    <a:cubicBezTo>
                      <a:pt x="126" y="47"/>
                      <a:pt x="126" y="50"/>
                      <a:pt x="129" y="53"/>
                    </a:cubicBezTo>
                    <a:cubicBezTo>
                      <a:pt x="134" y="58"/>
                      <a:pt x="135" y="62"/>
                      <a:pt x="132" y="68"/>
                    </a:cubicBezTo>
                    <a:cubicBezTo>
                      <a:pt x="132" y="69"/>
                      <a:pt x="132" y="69"/>
                      <a:pt x="131" y="69"/>
                    </a:cubicBezTo>
                    <a:cubicBezTo>
                      <a:pt x="129" y="70"/>
                      <a:pt x="129" y="67"/>
                      <a:pt x="130" y="67"/>
                    </a:cubicBezTo>
                    <a:cubicBezTo>
                      <a:pt x="132" y="61"/>
                      <a:pt x="129" y="57"/>
                      <a:pt x="125" y="53"/>
                    </a:cubicBezTo>
                    <a:cubicBezTo>
                      <a:pt x="124" y="52"/>
                      <a:pt x="123" y="52"/>
                      <a:pt x="122" y="51"/>
                    </a:cubicBezTo>
                    <a:cubicBezTo>
                      <a:pt x="117" y="49"/>
                      <a:pt x="112" y="46"/>
                      <a:pt x="106" y="50"/>
                    </a:cubicBezTo>
                    <a:cubicBezTo>
                      <a:pt x="103" y="53"/>
                      <a:pt x="103" y="55"/>
                      <a:pt x="106" y="57"/>
                    </a:cubicBezTo>
                    <a:cubicBezTo>
                      <a:pt x="108" y="58"/>
                      <a:pt x="110" y="59"/>
                      <a:pt x="111" y="60"/>
                    </a:cubicBezTo>
                    <a:cubicBezTo>
                      <a:pt x="112" y="61"/>
                      <a:pt x="113" y="63"/>
                      <a:pt x="112" y="64"/>
                    </a:cubicBezTo>
                    <a:cubicBezTo>
                      <a:pt x="111" y="65"/>
                      <a:pt x="110" y="65"/>
                      <a:pt x="108" y="64"/>
                    </a:cubicBezTo>
                    <a:cubicBezTo>
                      <a:pt x="107" y="63"/>
                      <a:pt x="106" y="61"/>
                      <a:pt x="104" y="60"/>
                    </a:cubicBezTo>
                    <a:cubicBezTo>
                      <a:pt x="100" y="58"/>
                      <a:pt x="95" y="58"/>
                      <a:pt x="90" y="58"/>
                    </a:cubicBezTo>
                    <a:cubicBezTo>
                      <a:pt x="89" y="57"/>
                      <a:pt x="87" y="58"/>
                      <a:pt x="86" y="57"/>
                    </a:cubicBezTo>
                    <a:cubicBezTo>
                      <a:pt x="79" y="52"/>
                      <a:pt x="71" y="54"/>
                      <a:pt x="64" y="54"/>
                    </a:cubicBezTo>
                    <a:cubicBezTo>
                      <a:pt x="66" y="53"/>
                      <a:pt x="69" y="54"/>
                      <a:pt x="71" y="54"/>
                    </a:cubicBezTo>
                    <a:cubicBezTo>
                      <a:pt x="75" y="53"/>
                      <a:pt x="77" y="55"/>
                      <a:pt x="77" y="58"/>
                    </a:cubicBezTo>
                    <a:cubicBezTo>
                      <a:pt x="78" y="61"/>
                      <a:pt x="76" y="63"/>
                      <a:pt x="73" y="64"/>
                    </a:cubicBezTo>
                    <a:cubicBezTo>
                      <a:pt x="73" y="64"/>
                      <a:pt x="72" y="64"/>
                      <a:pt x="71" y="65"/>
                    </a:cubicBezTo>
                    <a:cubicBezTo>
                      <a:pt x="70" y="66"/>
                      <a:pt x="71" y="68"/>
                      <a:pt x="68" y="69"/>
                    </a:cubicBezTo>
                    <a:cubicBezTo>
                      <a:pt x="68" y="69"/>
                      <a:pt x="67" y="69"/>
                      <a:pt x="67" y="68"/>
                    </a:cubicBezTo>
                    <a:cubicBezTo>
                      <a:pt x="65" y="64"/>
                      <a:pt x="60" y="62"/>
                      <a:pt x="56" y="61"/>
                    </a:cubicBezTo>
                    <a:cubicBezTo>
                      <a:pt x="46" y="59"/>
                      <a:pt x="38" y="53"/>
                      <a:pt x="33" y="45"/>
                    </a:cubicBezTo>
                    <a:cubicBezTo>
                      <a:pt x="31" y="42"/>
                      <a:pt x="29" y="39"/>
                      <a:pt x="27" y="36"/>
                    </a:cubicBezTo>
                    <a:cubicBezTo>
                      <a:pt x="27" y="39"/>
                      <a:pt x="27" y="41"/>
                      <a:pt x="28" y="44"/>
                    </a:cubicBezTo>
                    <a:cubicBezTo>
                      <a:pt x="28" y="47"/>
                      <a:pt x="30" y="49"/>
                      <a:pt x="33" y="51"/>
                    </a:cubicBezTo>
                    <a:cubicBezTo>
                      <a:pt x="41" y="57"/>
                      <a:pt x="49" y="65"/>
                      <a:pt x="54" y="74"/>
                    </a:cubicBezTo>
                    <a:cubicBezTo>
                      <a:pt x="56" y="78"/>
                      <a:pt x="58" y="81"/>
                      <a:pt x="61" y="84"/>
                    </a:cubicBezTo>
                    <a:cubicBezTo>
                      <a:pt x="62" y="86"/>
                      <a:pt x="63" y="88"/>
                      <a:pt x="61" y="89"/>
                    </a:cubicBezTo>
                    <a:cubicBezTo>
                      <a:pt x="59" y="91"/>
                      <a:pt x="58" y="89"/>
                      <a:pt x="56" y="88"/>
                    </a:cubicBezTo>
                    <a:cubicBezTo>
                      <a:pt x="53" y="85"/>
                      <a:pt x="51" y="81"/>
                      <a:pt x="49" y="77"/>
                    </a:cubicBezTo>
                    <a:cubicBezTo>
                      <a:pt x="46" y="73"/>
                      <a:pt x="43" y="69"/>
                      <a:pt x="40" y="65"/>
                    </a:cubicBezTo>
                    <a:cubicBezTo>
                      <a:pt x="36" y="62"/>
                      <a:pt x="34" y="63"/>
                      <a:pt x="32" y="67"/>
                    </a:cubicBezTo>
                    <a:close/>
                  </a:path>
                </a:pathLst>
              </a:custGeom>
              <a:solidFill>
                <a:srgbClr val="DA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4" name="Freeform 165">
                <a:extLst>
                  <a:ext uri="{FF2B5EF4-FFF2-40B4-BE49-F238E27FC236}">
                    <a16:creationId xmlns:a16="http://schemas.microsoft.com/office/drawing/2014/main" id="{E3A37AC7-0060-5BDA-9733-DE4290C52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2206"/>
                <a:ext cx="180" cy="217"/>
              </a:xfrm>
              <a:custGeom>
                <a:avLst/>
                <a:gdLst>
                  <a:gd name="T0" fmla="*/ 37 w 115"/>
                  <a:gd name="T1" fmla="*/ 129 h 139"/>
                  <a:gd name="T2" fmla="*/ 28 w 115"/>
                  <a:gd name="T3" fmla="*/ 120 h 139"/>
                  <a:gd name="T4" fmla="*/ 25 w 115"/>
                  <a:gd name="T5" fmla="*/ 128 h 139"/>
                  <a:gd name="T6" fmla="*/ 12 w 115"/>
                  <a:gd name="T7" fmla="*/ 124 h 139"/>
                  <a:gd name="T8" fmla="*/ 8 w 115"/>
                  <a:gd name="T9" fmla="*/ 115 h 139"/>
                  <a:gd name="T10" fmla="*/ 3 w 115"/>
                  <a:gd name="T11" fmla="*/ 125 h 139"/>
                  <a:gd name="T12" fmla="*/ 8 w 115"/>
                  <a:gd name="T13" fmla="*/ 131 h 139"/>
                  <a:gd name="T14" fmla="*/ 25 w 115"/>
                  <a:gd name="T15" fmla="*/ 132 h 139"/>
                  <a:gd name="T16" fmla="*/ 8 w 115"/>
                  <a:gd name="T17" fmla="*/ 135 h 139"/>
                  <a:gd name="T18" fmla="*/ 2 w 115"/>
                  <a:gd name="T19" fmla="*/ 128 h 139"/>
                  <a:gd name="T20" fmla="*/ 1 w 115"/>
                  <a:gd name="T21" fmla="*/ 121 h 139"/>
                  <a:gd name="T22" fmla="*/ 10 w 115"/>
                  <a:gd name="T23" fmla="*/ 114 h 139"/>
                  <a:gd name="T24" fmla="*/ 13 w 115"/>
                  <a:gd name="T25" fmla="*/ 121 h 139"/>
                  <a:gd name="T26" fmla="*/ 13 w 115"/>
                  <a:gd name="T27" fmla="*/ 107 h 139"/>
                  <a:gd name="T28" fmla="*/ 54 w 115"/>
                  <a:gd name="T29" fmla="*/ 77 h 139"/>
                  <a:gd name="T30" fmla="*/ 68 w 115"/>
                  <a:gd name="T31" fmla="*/ 67 h 139"/>
                  <a:gd name="T32" fmla="*/ 85 w 115"/>
                  <a:gd name="T33" fmla="*/ 58 h 139"/>
                  <a:gd name="T34" fmla="*/ 76 w 115"/>
                  <a:gd name="T35" fmla="*/ 44 h 139"/>
                  <a:gd name="T36" fmla="*/ 61 w 115"/>
                  <a:gd name="T37" fmla="*/ 59 h 139"/>
                  <a:gd name="T38" fmla="*/ 74 w 115"/>
                  <a:gd name="T39" fmla="*/ 41 h 139"/>
                  <a:gd name="T40" fmla="*/ 83 w 115"/>
                  <a:gd name="T41" fmla="*/ 38 h 139"/>
                  <a:gd name="T42" fmla="*/ 83 w 115"/>
                  <a:gd name="T43" fmla="*/ 42 h 139"/>
                  <a:gd name="T44" fmla="*/ 90 w 115"/>
                  <a:gd name="T45" fmla="*/ 57 h 139"/>
                  <a:gd name="T46" fmla="*/ 91 w 115"/>
                  <a:gd name="T47" fmla="*/ 40 h 139"/>
                  <a:gd name="T48" fmla="*/ 93 w 115"/>
                  <a:gd name="T49" fmla="*/ 38 h 139"/>
                  <a:gd name="T50" fmla="*/ 98 w 115"/>
                  <a:gd name="T51" fmla="*/ 29 h 139"/>
                  <a:gd name="T52" fmla="*/ 103 w 115"/>
                  <a:gd name="T53" fmla="*/ 35 h 139"/>
                  <a:gd name="T54" fmla="*/ 105 w 115"/>
                  <a:gd name="T55" fmla="*/ 22 h 139"/>
                  <a:gd name="T56" fmla="*/ 111 w 115"/>
                  <a:gd name="T57" fmla="*/ 0 h 139"/>
                  <a:gd name="T58" fmla="*/ 99 w 115"/>
                  <a:gd name="T59" fmla="*/ 57 h 139"/>
                  <a:gd name="T60" fmla="*/ 66 w 115"/>
                  <a:gd name="T61" fmla="*/ 72 h 139"/>
                  <a:gd name="T62" fmla="*/ 53 w 115"/>
                  <a:gd name="T63" fmla="*/ 85 h 139"/>
                  <a:gd name="T64" fmla="*/ 58 w 115"/>
                  <a:gd name="T65" fmla="*/ 89 h 139"/>
                  <a:gd name="T66" fmla="*/ 69 w 115"/>
                  <a:gd name="T67" fmla="*/ 78 h 139"/>
                  <a:gd name="T68" fmla="*/ 70 w 115"/>
                  <a:gd name="T69" fmla="*/ 87 h 139"/>
                  <a:gd name="T70" fmla="*/ 73 w 115"/>
                  <a:gd name="T71" fmla="*/ 80 h 139"/>
                  <a:gd name="T72" fmla="*/ 96 w 115"/>
                  <a:gd name="T73" fmla="*/ 67 h 139"/>
                  <a:gd name="T74" fmla="*/ 100 w 115"/>
                  <a:gd name="T75" fmla="*/ 77 h 139"/>
                  <a:gd name="T76" fmla="*/ 91 w 115"/>
                  <a:gd name="T77" fmla="*/ 82 h 139"/>
                  <a:gd name="T78" fmla="*/ 82 w 115"/>
                  <a:gd name="T79" fmla="*/ 104 h 139"/>
                  <a:gd name="T80" fmla="*/ 71 w 115"/>
                  <a:gd name="T81" fmla="*/ 115 h 139"/>
                  <a:gd name="T82" fmla="*/ 75 w 115"/>
                  <a:gd name="T83" fmla="*/ 118 h 139"/>
                  <a:gd name="T84" fmla="*/ 79 w 115"/>
                  <a:gd name="T85" fmla="*/ 116 h 139"/>
                  <a:gd name="T86" fmla="*/ 96 w 115"/>
                  <a:gd name="T87" fmla="*/ 89 h 139"/>
                  <a:gd name="T88" fmla="*/ 103 w 115"/>
                  <a:gd name="T89" fmla="*/ 110 h 139"/>
                  <a:gd name="T90" fmla="*/ 57 w 115"/>
                  <a:gd name="T91" fmla="*/ 13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" h="139">
                    <a:moveTo>
                      <a:pt x="38" y="130"/>
                    </a:moveTo>
                    <a:cubicBezTo>
                      <a:pt x="37" y="130"/>
                      <a:pt x="37" y="130"/>
                      <a:pt x="37" y="129"/>
                    </a:cubicBezTo>
                    <a:cubicBezTo>
                      <a:pt x="34" y="127"/>
                      <a:pt x="30" y="126"/>
                      <a:pt x="30" y="121"/>
                    </a:cubicBezTo>
                    <a:cubicBezTo>
                      <a:pt x="30" y="120"/>
                      <a:pt x="29" y="120"/>
                      <a:pt x="28" y="120"/>
                    </a:cubicBezTo>
                    <a:cubicBezTo>
                      <a:pt x="26" y="121"/>
                      <a:pt x="27" y="122"/>
                      <a:pt x="27" y="124"/>
                    </a:cubicBezTo>
                    <a:cubicBezTo>
                      <a:pt x="28" y="126"/>
                      <a:pt x="27" y="127"/>
                      <a:pt x="25" y="128"/>
                    </a:cubicBezTo>
                    <a:cubicBezTo>
                      <a:pt x="24" y="128"/>
                      <a:pt x="22" y="129"/>
                      <a:pt x="21" y="127"/>
                    </a:cubicBezTo>
                    <a:cubicBezTo>
                      <a:pt x="18" y="124"/>
                      <a:pt x="15" y="124"/>
                      <a:pt x="12" y="124"/>
                    </a:cubicBezTo>
                    <a:cubicBezTo>
                      <a:pt x="8" y="124"/>
                      <a:pt x="6" y="122"/>
                      <a:pt x="8" y="116"/>
                    </a:cubicBezTo>
                    <a:cubicBezTo>
                      <a:pt x="8" y="116"/>
                      <a:pt x="8" y="115"/>
                      <a:pt x="8" y="115"/>
                    </a:cubicBezTo>
                    <a:cubicBezTo>
                      <a:pt x="6" y="113"/>
                      <a:pt x="5" y="115"/>
                      <a:pt x="4" y="116"/>
                    </a:cubicBezTo>
                    <a:cubicBezTo>
                      <a:pt x="2" y="119"/>
                      <a:pt x="2" y="122"/>
                      <a:pt x="3" y="125"/>
                    </a:cubicBezTo>
                    <a:cubicBezTo>
                      <a:pt x="4" y="126"/>
                      <a:pt x="4" y="126"/>
                      <a:pt x="5" y="127"/>
                    </a:cubicBezTo>
                    <a:cubicBezTo>
                      <a:pt x="6" y="128"/>
                      <a:pt x="9" y="128"/>
                      <a:pt x="8" y="131"/>
                    </a:cubicBezTo>
                    <a:cubicBezTo>
                      <a:pt x="8" y="132"/>
                      <a:pt x="9" y="133"/>
                      <a:pt x="10" y="133"/>
                    </a:cubicBezTo>
                    <a:cubicBezTo>
                      <a:pt x="15" y="134"/>
                      <a:pt x="20" y="132"/>
                      <a:pt x="25" y="132"/>
                    </a:cubicBezTo>
                    <a:cubicBezTo>
                      <a:pt x="28" y="132"/>
                      <a:pt x="31" y="130"/>
                      <a:pt x="33" y="134"/>
                    </a:cubicBezTo>
                    <a:cubicBezTo>
                      <a:pt x="25" y="136"/>
                      <a:pt x="16" y="136"/>
                      <a:pt x="8" y="135"/>
                    </a:cubicBezTo>
                    <a:cubicBezTo>
                      <a:pt x="6" y="135"/>
                      <a:pt x="5" y="134"/>
                      <a:pt x="4" y="132"/>
                    </a:cubicBezTo>
                    <a:cubicBezTo>
                      <a:pt x="4" y="130"/>
                      <a:pt x="3" y="129"/>
                      <a:pt x="2" y="128"/>
                    </a:cubicBezTo>
                    <a:cubicBezTo>
                      <a:pt x="2" y="126"/>
                      <a:pt x="1" y="126"/>
                      <a:pt x="1" y="124"/>
                    </a:cubicBezTo>
                    <a:cubicBezTo>
                      <a:pt x="0" y="123"/>
                      <a:pt x="0" y="122"/>
                      <a:pt x="1" y="121"/>
                    </a:cubicBezTo>
                    <a:cubicBezTo>
                      <a:pt x="0" y="117"/>
                      <a:pt x="2" y="114"/>
                      <a:pt x="4" y="112"/>
                    </a:cubicBezTo>
                    <a:cubicBezTo>
                      <a:pt x="7" y="110"/>
                      <a:pt x="9" y="111"/>
                      <a:pt x="10" y="114"/>
                    </a:cubicBezTo>
                    <a:cubicBezTo>
                      <a:pt x="10" y="115"/>
                      <a:pt x="10" y="116"/>
                      <a:pt x="10" y="118"/>
                    </a:cubicBezTo>
                    <a:cubicBezTo>
                      <a:pt x="11" y="119"/>
                      <a:pt x="11" y="121"/>
                      <a:pt x="13" y="121"/>
                    </a:cubicBezTo>
                    <a:cubicBezTo>
                      <a:pt x="15" y="121"/>
                      <a:pt x="15" y="119"/>
                      <a:pt x="14" y="117"/>
                    </a:cubicBezTo>
                    <a:cubicBezTo>
                      <a:pt x="13" y="114"/>
                      <a:pt x="13" y="111"/>
                      <a:pt x="13" y="107"/>
                    </a:cubicBezTo>
                    <a:cubicBezTo>
                      <a:pt x="12" y="91"/>
                      <a:pt x="21" y="80"/>
                      <a:pt x="37" y="77"/>
                    </a:cubicBezTo>
                    <a:cubicBezTo>
                      <a:pt x="42" y="76"/>
                      <a:pt x="48" y="76"/>
                      <a:pt x="54" y="77"/>
                    </a:cubicBezTo>
                    <a:cubicBezTo>
                      <a:pt x="57" y="77"/>
                      <a:pt x="59" y="77"/>
                      <a:pt x="60" y="74"/>
                    </a:cubicBezTo>
                    <a:cubicBezTo>
                      <a:pt x="62" y="71"/>
                      <a:pt x="65" y="69"/>
                      <a:pt x="68" y="67"/>
                    </a:cubicBezTo>
                    <a:cubicBezTo>
                      <a:pt x="73" y="65"/>
                      <a:pt x="78" y="61"/>
                      <a:pt x="84" y="61"/>
                    </a:cubicBezTo>
                    <a:cubicBezTo>
                      <a:pt x="86" y="61"/>
                      <a:pt x="86" y="59"/>
                      <a:pt x="85" y="58"/>
                    </a:cubicBezTo>
                    <a:cubicBezTo>
                      <a:pt x="81" y="55"/>
                      <a:pt x="80" y="50"/>
                      <a:pt x="79" y="45"/>
                    </a:cubicBezTo>
                    <a:cubicBezTo>
                      <a:pt x="79" y="43"/>
                      <a:pt x="78" y="43"/>
                      <a:pt x="76" y="44"/>
                    </a:cubicBezTo>
                    <a:cubicBezTo>
                      <a:pt x="72" y="47"/>
                      <a:pt x="68" y="50"/>
                      <a:pt x="65" y="54"/>
                    </a:cubicBezTo>
                    <a:cubicBezTo>
                      <a:pt x="64" y="56"/>
                      <a:pt x="63" y="58"/>
                      <a:pt x="61" y="59"/>
                    </a:cubicBezTo>
                    <a:cubicBezTo>
                      <a:pt x="59" y="57"/>
                      <a:pt x="60" y="56"/>
                      <a:pt x="61" y="54"/>
                    </a:cubicBezTo>
                    <a:cubicBezTo>
                      <a:pt x="64" y="48"/>
                      <a:pt x="69" y="44"/>
                      <a:pt x="74" y="41"/>
                    </a:cubicBezTo>
                    <a:cubicBezTo>
                      <a:pt x="76" y="40"/>
                      <a:pt x="77" y="38"/>
                      <a:pt x="79" y="37"/>
                    </a:cubicBezTo>
                    <a:cubicBezTo>
                      <a:pt x="80" y="37"/>
                      <a:pt x="82" y="36"/>
                      <a:pt x="83" y="38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85" y="39"/>
                      <a:pt x="84" y="41"/>
                      <a:pt x="83" y="42"/>
                    </a:cubicBezTo>
                    <a:cubicBezTo>
                      <a:pt x="82" y="47"/>
                      <a:pt x="82" y="51"/>
                      <a:pt x="85" y="54"/>
                    </a:cubicBezTo>
                    <a:cubicBezTo>
                      <a:pt x="86" y="56"/>
                      <a:pt x="88" y="57"/>
                      <a:pt x="90" y="57"/>
                    </a:cubicBezTo>
                    <a:cubicBezTo>
                      <a:pt x="91" y="55"/>
                      <a:pt x="90" y="54"/>
                      <a:pt x="90" y="53"/>
                    </a:cubicBezTo>
                    <a:cubicBezTo>
                      <a:pt x="86" y="47"/>
                      <a:pt x="86" y="46"/>
                      <a:pt x="91" y="40"/>
                    </a:cubicBezTo>
                    <a:cubicBezTo>
                      <a:pt x="92" y="40"/>
                      <a:pt x="92" y="39"/>
                      <a:pt x="93" y="38"/>
                    </a:cubicBezTo>
                    <a:cubicBezTo>
                      <a:pt x="93" y="38"/>
                      <a:pt x="93" y="38"/>
                      <a:pt x="93" y="38"/>
                    </a:cubicBezTo>
                    <a:cubicBezTo>
                      <a:pt x="95" y="36"/>
                      <a:pt x="93" y="33"/>
                      <a:pt x="95" y="31"/>
                    </a:cubicBezTo>
                    <a:cubicBezTo>
                      <a:pt x="96" y="30"/>
                      <a:pt x="96" y="29"/>
                      <a:pt x="98" y="29"/>
                    </a:cubicBezTo>
                    <a:cubicBezTo>
                      <a:pt x="100" y="29"/>
                      <a:pt x="100" y="30"/>
                      <a:pt x="101" y="32"/>
                    </a:cubicBezTo>
                    <a:cubicBezTo>
                      <a:pt x="101" y="33"/>
                      <a:pt x="102" y="34"/>
                      <a:pt x="103" y="35"/>
                    </a:cubicBezTo>
                    <a:cubicBezTo>
                      <a:pt x="104" y="36"/>
                      <a:pt x="104" y="36"/>
                      <a:pt x="105" y="34"/>
                    </a:cubicBezTo>
                    <a:cubicBezTo>
                      <a:pt x="104" y="30"/>
                      <a:pt x="104" y="26"/>
                      <a:pt x="105" y="22"/>
                    </a:cubicBezTo>
                    <a:cubicBezTo>
                      <a:pt x="106" y="20"/>
                      <a:pt x="105" y="17"/>
                      <a:pt x="106" y="15"/>
                    </a:cubicBezTo>
                    <a:cubicBezTo>
                      <a:pt x="106" y="10"/>
                      <a:pt x="108" y="5"/>
                      <a:pt x="111" y="0"/>
                    </a:cubicBezTo>
                    <a:cubicBezTo>
                      <a:pt x="115" y="12"/>
                      <a:pt x="114" y="22"/>
                      <a:pt x="109" y="32"/>
                    </a:cubicBezTo>
                    <a:cubicBezTo>
                      <a:pt x="105" y="40"/>
                      <a:pt x="101" y="48"/>
                      <a:pt x="99" y="57"/>
                    </a:cubicBezTo>
                    <a:cubicBezTo>
                      <a:pt x="98" y="63"/>
                      <a:pt x="93" y="63"/>
                      <a:pt x="89" y="63"/>
                    </a:cubicBezTo>
                    <a:cubicBezTo>
                      <a:pt x="80" y="64"/>
                      <a:pt x="74" y="69"/>
                      <a:pt x="66" y="72"/>
                    </a:cubicBezTo>
                    <a:cubicBezTo>
                      <a:pt x="65" y="73"/>
                      <a:pt x="64" y="75"/>
                      <a:pt x="63" y="77"/>
                    </a:cubicBezTo>
                    <a:cubicBezTo>
                      <a:pt x="61" y="81"/>
                      <a:pt x="58" y="84"/>
                      <a:pt x="53" y="85"/>
                    </a:cubicBezTo>
                    <a:cubicBezTo>
                      <a:pt x="52" y="86"/>
                      <a:pt x="50" y="87"/>
                      <a:pt x="50" y="89"/>
                    </a:cubicBezTo>
                    <a:cubicBezTo>
                      <a:pt x="53" y="91"/>
                      <a:pt x="56" y="91"/>
                      <a:pt x="58" y="89"/>
                    </a:cubicBezTo>
                    <a:cubicBezTo>
                      <a:pt x="61" y="86"/>
                      <a:pt x="65" y="84"/>
                      <a:pt x="66" y="80"/>
                    </a:cubicBezTo>
                    <a:cubicBezTo>
                      <a:pt x="66" y="79"/>
                      <a:pt x="67" y="78"/>
                      <a:pt x="69" y="78"/>
                    </a:cubicBezTo>
                    <a:cubicBezTo>
                      <a:pt x="70" y="78"/>
                      <a:pt x="70" y="80"/>
                      <a:pt x="70" y="81"/>
                    </a:cubicBezTo>
                    <a:cubicBezTo>
                      <a:pt x="70" y="83"/>
                      <a:pt x="70" y="85"/>
                      <a:pt x="70" y="87"/>
                    </a:cubicBezTo>
                    <a:cubicBezTo>
                      <a:pt x="70" y="88"/>
                      <a:pt x="70" y="88"/>
                      <a:pt x="71" y="88"/>
                    </a:cubicBezTo>
                    <a:cubicBezTo>
                      <a:pt x="73" y="85"/>
                      <a:pt x="73" y="83"/>
                      <a:pt x="73" y="80"/>
                    </a:cubicBezTo>
                    <a:cubicBezTo>
                      <a:pt x="73" y="74"/>
                      <a:pt x="77" y="70"/>
                      <a:pt x="83" y="68"/>
                    </a:cubicBezTo>
                    <a:cubicBezTo>
                      <a:pt x="87" y="68"/>
                      <a:pt x="92" y="68"/>
                      <a:pt x="96" y="67"/>
                    </a:cubicBezTo>
                    <a:cubicBezTo>
                      <a:pt x="96" y="67"/>
                      <a:pt x="97" y="67"/>
                      <a:pt x="97" y="68"/>
                    </a:cubicBezTo>
                    <a:cubicBezTo>
                      <a:pt x="100" y="70"/>
                      <a:pt x="100" y="73"/>
                      <a:pt x="100" y="77"/>
                    </a:cubicBezTo>
                    <a:cubicBezTo>
                      <a:pt x="100" y="79"/>
                      <a:pt x="98" y="81"/>
                      <a:pt x="96" y="81"/>
                    </a:cubicBezTo>
                    <a:cubicBezTo>
                      <a:pt x="94" y="81"/>
                      <a:pt x="92" y="81"/>
                      <a:pt x="91" y="82"/>
                    </a:cubicBezTo>
                    <a:cubicBezTo>
                      <a:pt x="86" y="82"/>
                      <a:pt x="85" y="84"/>
                      <a:pt x="86" y="88"/>
                    </a:cubicBezTo>
                    <a:cubicBezTo>
                      <a:pt x="88" y="94"/>
                      <a:pt x="86" y="99"/>
                      <a:pt x="82" y="104"/>
                    </a:cubicBezTo>
                    <a:cubicBezTo>
                      <a:pt x="79" y="106"/>
                      <a:pt x="77" y="108"/>
                      <a:pt x="74" y="111"/>
                    </a:cubicBezTo>
                    <a:cubicBezTo>
                      <a:pt x="73" y="112"/>
                      <a:pt x="72" y="114"/>
                      <a:pt x="71" y="115"/>
                    </a:cubicBezTo>
                    <a:cubicBezTo>
                      <a:pt x="71" y="116"/>
                      <a:pt x="71" y="117"/>
                      <a:pt x="71" y="118"/>
                    </a:cubicBezTo>
                    <a:cubicBezTo>
                      <a:pt x="72" y="119"/>
                      <a:pt x="73" y="119"/>
                      <a:pt x="75" y="118"/>
                    </a:cubicBezTo>
                    <a:cubicBezTo>
                      <a:pt x="76" y="118"/>
                      <a:pt x="77" y="117"/>
                      <a:pt x="78" y="116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87" y="110"/>
                      <a:pt x="91" y="102"/>
                      <a:pt x="94" y="94"/>
                    </a:cubicBezTo>
                    <a:cubicBezTo>
                      <a:pt x="94" y="92"/>
                      <a:pt x="95" y="90"/>
                      <a:pt x="96" y="89"/>
                    </a:cubicBezTo>
                    <a:cubicBezTo>
                      <a:pt x="97" y="87"/>
                      <a:pt x="100" y="87"/>
                      <a:pt x="100" y="89"/>
                    </a:cubicBezTo>
                    <a:cubicBezTo>
                      <a:pt x="102" y="96"/>
                      <a:pt x="104" y="103"/>
                      <a:pt x="103" y="110"/>
                    </a:cubicBezTo>
                    <a:cubicBezTo>
                      <a:pt x="102" y="117"/>
                      <a:pt x="97" y="119"/>
                      <a:pt x="92" y="122"/>
                    </a:cubicBezTo>
                    <a:cubicBezTo>
                      <a:pt x="80" y="127"/>
                      <a:pt x="69" y="133"/>
                      <a:pt x="57" y="137"/>
                    </a:cubicBezTo>
                    <a:cubicBezTo>
                      <a:pt x="51" y="139"/>
                      <a:pt x="41" y="136"/>
                      <a:pt x="38" y="130"/>
                    </a:cubicBezTo>
                    <a:close/>
                  </a:path>
                </a:pathLst>
              </a:custGeom>
              <a:solidFill>
                <a:srgbClr val="F7F2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5" name="Freeform 166">
                <a:extLst>
                  <a:ext uri="{FF2B5EF4-FFF2-40B4-BE49-F238E27FC236}">
                    <a16:creationId xmlns:a16="http://schemas.microsoft.com/office/drawing/2014/main" id="{F6552E6B-727D-FB89-F65D-6DD92224B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310"/>
                <a:ext cx="100" cy="111"/>
              </a:xfrm>
              <a:custGeom>
                <a:avLst/>
                <a:gdLst>
                  <a:gd name="T0" fmla="*/ 63 w 64"/>
                  <a:gd name="T1" fmla="*/ 29 h 71"/>
                  <a:gd name="T2" fmla="*/ 57 w 64"/>
                  <a:gd name="T3" fmla="*/ 39 h 71"/>
                  <a:gd name="T4" fmla="*/ 50 w 64"/>
                  <a:gd name="T5" fmla="*/ 44 h 71"/>
                  <a:gd name="T6" fmla="*/ 40 w 64"/>
                  <a:gd name="T7" fmla="*/ 45 h 71"/>
                  <a:gd name="T8" fmla="*/ 43 w 64"/>
                  <a:gd name="T9" fmla="*/ 48 h 71"/>
                  <a:gd name="T10" fmla="*/ 42 w 64"/>
                  <a:gd name="T11" fmla="*/ 53 h 71"/>
                  <a:gd name="T12" fmla="*/ 32 w 64"/>
                  <a:gd name="T13" fmla="*/ 63 h 71"/>
                  <a:gd name="T14" fmla="*/ 31 w 64"/>
                  <a:gd name="T15" fmla="*/ 66 h 71"/>
                  <a:gd name="T16" fmla="*/ 27 w 64"/>
                  <a:gd name="T17" fmla="*/ 70 h 71"/>
                  <a:gd name="T18" fmla="*/ 25 w 64"/>
                  <a:gd name="T19" fmla="*/ 69 h 71"/>
                  <a:gd name="T20" fmla="*/ 30 w 64"/>
                  <a:gd name="T21" fmla="*/ 60 h 71"/>
                  <a:gd name="T22" fmla="*/ 17 w 64"/>
                  <a:gd name="T23" fmla="*/ 62 h 71"/>
                  <a:gd name="T24" fmla="*/ 3 w 64"/>
                  <a:gd name="T25" fmla="*/ 56 h 71"/>
                  <a:gd name="T26" fmla="*/ 2 w 64"/>
                  <a:gd name="T27" fmla="*/ 51 h 71"/>
                  <a:gd name="T28" fmla="*/ 10 w 64"/>
                  <a:gd name="T29" fmla="*/ 43 h 71"/>
                  <a:gd name="T30" fmla="*/ 12 w 64"/>
                  <a:gd name="T31" fmla="*/ 43 h 71"/>
                  <a:gd name="T32" fmla="*/ 16 w 64"/>
                  <a:gd name="T33" fmla="*/ 45 h 71"/>
                  <a:gd name="T34" fmla="*/ 21 w 64"/>
                  <a:gd name="T35" fmla="*/ 45 h 71"/>
                  <a:gd name="T36" fmla="*/ 19 w 64"/>
                  <a:gd name="T37" fmla="*/ 41 h 71"/>
                  <a:gd name="T38" fmla="*/ 13 w 64"/>
                  <a:gd name="T39" fmla="*/ 35 h 71"/>
                  <a:gd name="T40" fmla="*/ 11 w 64"/>
                  <a:gd name="T41" fmla="*/ 22 h 71"/>
                  <a:gd name="T42" fmla="*/ 11 w 64"/>
                  <a:gd name="T43" fmla="*/ 22 h 71"/>
                  <a:gd name="T44" fmla="*/ 18 w 64"/>
                  <a:gd name="T45" fmla="*/ 16 h 71"/>
                  <a:gd name="T46" fmla="*/ 30 w 64"/>
                  <a:gd name="T47" fmla="*/ 19 h 71"/>
                  <a:gd name="T48" fmla="*/ 42 w 64"/>
                  <a:gd name="T49" fmla="*/ 18 h 71"/>
                  <a:gd name="T50" fmla="*/ 46 w 64"/>
                  <a:gd name="T51" fmla="*/ 11 h 71"/>
                  <a:gd name="T52" fmla="*/ 48 w 64"/>
                  <a:gd name="T53" fmla="*/ 4 h 71"/>
                  <a:gd name="T54" fmla="*/ 50 w 64"/>
                  <a:gd name="T55" fmla="*/ 0 h 71"/>
                  <a:gd name="T56" fmla="*/ 54 w 64"/>
                  <a:gd name="T57" fmla="*/ 4 h 71"/>
                  <a:gd name="T58" fmla="*/ 56 w 64"/>
                  <a:gd name="T59" fmla="*/ 12 h 71"/>
                  <a:gd name="T60" fmla="*/ 62 w 64"/>
                  <a:gd name="T61" fmla="*/ 26 h 71"/>
                  <a:gd name="T62" fmla="*/ 63 w 64"/>
                  <a:gd name="T63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4" h="71">
                    <a:moveTo>
                      <a:pt x="63" y="29"/>
                    </a:moveTo>
                    <a:cubicBezTo>
                      <a:pt x="64" y="34"/>
                      <a:pt x="61" y="38"/>
                      <a:pt x="57" y="39"/>
                    </a:cubicBezTo>
                    <a:cubicBezTo>
                      <a:pt x="53" y="39"/>
                      <a:pt x="52" y="43"/>
                      <a:pt x="50" y="44"/>
                    </a:cubicBezTo>
                    <a:cubicBezTo>
                      <a:pt x="47" y="48"/>
                      <a:pt x="44" y="48"/>
                      <a:pt x="40" y="45"/>
                    </a:cubicBezTo>
                    <a:cubicBezTo>
                      <a:pt x="40" y="47"/>
                      <a:pt x="42" y="47"/>
                      <a:pt x="43" y="48"/>
                    </a:cubicBezTo>
                    <a:cubicBezTo>
                      <a:pt x="43" y="50"/>
                      <a:pt x="43" y="52"/>
                      <a:pt x="42" y="53"/>
                    </a:cubicBezTo>
                    <a:cubicBezTo>
                      <a:pt x="37" y="55"/>
                      <a:pt x="36" y="60"/>
                      <a:pt x="32" y="63"/>
                    </a:cubicBezTo>
                    <a:cubicBezTo>
                      <a:pt x="31" y="64"/>
                      <a:pt x="31" y="65"/>
                      <a:pt x="31" y="66"/>
                    </a:cubicBezTo>
                    <a:cubicBezTo>
                      <a:pt x="32" y="70"/>
                      <a:pt x="30" y="70"/>
                      <a:pt x="27" y="70"/>
                    </a:cubicBezTo>
                    <a:cubicBezTo>
                      <a:pt x="26" y="71"/>
                      <a:pt x="25" y="70"/>
                      <a:pt x="25" y="69"/>
                    </a:cubicBezTo>
                    <a:cubicBezTo>
                      <a:pt x="24" y="68"/>
                      <a:pt x="28" y="61"/>
                      <a:pt x="30" y="60"/>
                    </a:cubicBezTo>
                    <a:cubicBezTo>
                      <a:pt x="25" y="61"/>
                      <a:pt x="21" y="62"/>
                      <a:pt x="17" y="62"/>
                    </a:cubicBezTo>
                    <a:cubicBezTo>
                      <a:pt x="11" y="62"/>
                      <a:pt x="7" y="58"/>
                      <a:pt x="3" y="56"/>
                    </a:cubicBezTo>
                    <a:cubicBezTo>
                      <a:pt x="0" y="55"/>
                      <a:pt x="1" y="52"/>
                      <a:pt x="2" y="51"/>
                    </a:cubicBezTo>
                    <a:cubicBezTo>
                      <a:pt x="5" y="48"/>
                      <a:pt x="8" y="46"/>
                      <a:pt x="10" y="43"/>
                    </a:cubicBezTo>
                    <a:cubicBezTo>
                      <a:pt x="11" y="43"/>
                      <a:pt x="11" y="43"/>
                      <a:pt x="12" y="43"/>
                    </a:cubicBezTo>
                    <a:cubicBezTo>
                      <a:pt x="13" y="43"/>
                      <a:pt x="15" y="44"/>
                      <a:pt x="16" y="45"/>
                    </a:cubicBezTo>
                    <a:cubicBezTo>
                      <a:pt x="18" y="46"/>
                      <a:pt x="19" y="47"/>
                      <a:pt x="21" y="45"/>
                    </a:cubicBezTo>
                    <a:cubicBezTo>
                      <a:pt x="22" y="43"/>
                      <a:pt x="20" y="42"/>
                      <a:pt x="19" y="41"/>
                    </a:cubicBezTo>
                    <a:cubicBezTo>
                      <a:pt x="17" y="39"/>
                      <a:pt x="15" y="37"/>
                      <a:pt x="13" y="35"/>
                    </a:cubicBezTo>
                    <a:cubicBezTo>
                      <a:pt x="10" y="32"/>
                      <a:pt x="9" y="25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16"/>
                      <a:pt x="11" y="16"/>
                      <a:pt x="18" y="16"/>
                    </a:cubicBezTo>
                    <a:cubicBezTo>
                      <a:pt x="22" y="16"/>
                      <a:pt x="26" y="17"/>
                      <a:pt x="30" y="19"/>
                    </a:cubicBezTo>
                    <a:cubicBezTo>
                      <a:pt x="34" y="20"/>
                      <a:pt x="38" y="19"/>
                      <a:pt x="42" y="18"/>
                    </a:cubicBezTo>
                    <a:cubicBezTo>
                      <a:pt x="45" y="17"/>
                      <a:pt x="44" y="13"/>
                      <a:pt x="46" y="11"/>
                    </a:cubicBezTo>
                    <a:cubicBezTo>
                      <a:pt x="47" y="9"/>
                      <a:pt x="47" y="6"/>
                      <a:pt x="48" y="4"/>
                    </a:cubicBezTo>
                    <a:cubicBezTo>
                      <a:pt x="48" y="2"/>
                      <a:pt x="49" y="0"/>
                      <a:pt x="50" y="0"/>
                    </a:cubicBezTo>
                    <a:cubicBezTo>
                      <a:pt x="52" y="0"/>
                      <a:pt x="53" y="2"/>
                      <a:pt x="54" y="4"/>
                    </a:cubicBezTo>
                    <a:cubicBezTo>
                      <a:pt x="55" y="6"/>
                      <a:pt x="56" y="9"/>
                      <a:pt x="56" y="12"/>
                    </a:cubicBezTo>
                    <a:cubicBezTo>
                      <a:pt x="57" y="17"/>
                      <a:pt x="58" y="22"/>
                      <a:pt x="62" y="26"/>
                    </a:cubicBezTo>
                    <a:cubicBezTo>
                      <a:pt x="63" y="27"/>
                      <a:pt x="64" y="28"/>
                      <a:pt x="63" y="2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6" name="Freeform 167">
                <a:extLst>
                  <a:ext uri="{FF2B5EF4-FFF2-40B4-BE49-F238E27FC236}">
                    <a16:creationId xmlns:a16="http://schemas.microsoft.com/office/drawing/2014/main" id="{26A63045-A200-ED2B-7AB7-C488B2BB7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079"/>
                <a:ext cx="205" cy="203"/>
              </a:xfrm>
              <a:custGeom>
                <a:avLst/>
                <a:gdLst>
                  <a:gd name="T0" fmla="*/ 79 w 131"/>
                  <a:gd name="T1" fmla="*/ 70 h 130"/>
                  <a:gd name="T2" fmla="*/ 93 w 131"/>
                  <a:gd name="T3" fmla="*/ 76 h 130"/>
                  <a:gd name="T4" fmla="*/ 113 w 131"/>
                  <a:gd name="T5" fmla="*/ 85 h 130"/>
                  <a:gd name="T6" fmla="*/ 126 w 131"/>
                  <a:gd name="T7" fmla="*/ 89 h 130"/>
                  <a:gd name="T8" fmla="*/ 128 w 131"/>
                  <a:gd name="T9" fmla="*/ 103 h 130"/>
                  <a:gd name="T10" fmla="*/ 120 w 131"/>
                  <a:gd name="T11" fmla="*/ 94 h 130"/>
                  <a:gd name="T12" fmla="*/ 108 w 131"/>
                  <a:gd name="T13" fmla="*/ 89 h 130"/>
                  <a:gd name="T14" fmla="*/ 106 w 131"/>
                  <a:gd name="T15" fmla="*/ 96 h 130"/>
                  <a:gd name="T16" fmla="*/ 103 w 131"/>
                  <a:gd name="T17" fmla="*/ 94 h 130"/>
                  <a:gd name="T18" fmla="*/ 87 w 131"/>
                  <a:gd name="T19" fmla="*/ 79 h 130"/>
                  <a:gd name="T20" fmla="*/ 105 w 131"/>
                  <a:gd name="T21" fmla="*/ 104 h 130"/>
                  <a:gd name="T22" fmla="*/ 113 w 131"/>
                  <a:gd name="T23" fmla="*/ 116 h 130"/>
                  <a:gd name="T24" fmla="*/ 106 w 131"/>
                  <a:gd name="T25" fmla="*/ 113 h 130"/>
                  <a:gd name="T26" fmla="*/ 94 w 131"/>
                  <a:gd name="T27" fmla="*/ 105 h 130"/>
                  <a:gd name="T28" fmla="*/ 91 w 131"/>
                  <a:gd name="T29" fmla="*/ 110 h 130"/>
                  <a:gd name="T30" fmla="*/ 95 w 131"/>
                  <a:gd name="T31" fmla="*/ 129 h 130"/>
                  <a:gd name="T32" fmla="*/ 91 w 131"/>
                  <a:gd name="T33" fmla="*/ 127 h 130"/>
                  <a:gd name="T34" fmla="*/ 86 w 131"/>
                  <a:gd name="T35" fmla="*/ 97 h 130"/>
                  <a:gd name="T36" fmla="*/ 81 w 131"/>
                  <a:gd name="T37" fmla="*/ 82 h 130"/>
                  <a:gd name="T38" fmla="*/ 73 w 131"/>
                  <a:gd name="T39" fmla="*/ 90 h 130"/>
                  <a:gd name="T40" fmla="*/ 74 w 131"/>
                  <a:gd name="T41" fmla="*/ 77 h 130"/>
                  <a:gd name="T42" fmla="*/ 77 w 131"/>
                  <a:gd name="T43" fmla="*/ 103 h 130"/>
                  <a:gd name="T44" fmla="*/ 74 w 131"/>
                  <a:gd name="T45" fmla="*/ 106 h 130"/>
                  <a:gd name="T46" fmla="*/ 69 w 131"/>
                  <a:gd name="T47" fmla="*/ 103 h 130"/>
                  <a:gd name="T48" fmla="*/ 73 w 131"/>
                  <a:gd name="T49" fmla="*/ 119 h 130"/>
                  <a:gd name="T50" fmla="*/ 69 w 131"/>
                  <a:gd name="T51" fmla="*/ 124 h 130"/>
                  <a:gd name="T52" fmla="*/ 67 w 131"/>
                  <a:gd name="T53" fmla="*/ 115 h 130"/>
                  <a:gd name="T54" fmla="*/ 62 w 131"/>
                  <a:gd name="T55" fmla="*/ 101 h 130"/>
                  <a:gd name="T56" fmla="*/ 69 w 131"/>
                  <a:gd name="T57" fmla="*/ 71 h 130"/>
                  <a:gd name="T58" fmla="*/ 64 w 131"/>
                  <a:gd name="T59" fmla="*/ 72 h 130"/>
                  <a:gd name="T60" fmla="*/ 54 w 131"/>
                  <a:gd name="T61" fmla="*/ 83 h 130"/>
                  <a:gd name="T62" fmla="*/ 57 w 131"/>
                  <a:gd name="T63" fmla="*/ 102 h 130"/>
                  <a:gd name="T64" fmla="*/ 54 w 131"/>
                  <a:gd name="T65" fmla="*/ 99 h 130"/>
                  <a:gd name="T66" fmla="*/ 45 w 131"/>
                  <a:gd name="T67" fmla="*/ 81 h 130"/>
                  <a:gd name="T68" fmla="*/ 41 w 131"/>
                  <a:gd name="T69" fmla="*/ 50 h 130"/>
                  <a:gd name="T70" fmla="*/ 43 w 131"/>
                  <a:gd name="T71" fmla="*/ 50 h 130"/>
                  <a:gd name="T72" fmla="*/ 46 w 131"/>
                  <a:gd name="T73" fmla="*/ 71 h 130"/>
                  <a:gd name="T74" fmla="*/ 58 w 131"/>
                  <a:gd name="T75" fmla="*/ 68 h 130"/>
                  <a:gd name="T76" fmla="*/ 43 w 131"/>
                  <a:gd name="T77" fmla="*/ 50 h 130"/>
                  <a:gd name="T78" fmla="*/ 31 w 131"/>
                  <a:gd name="T79" fmla="*/ 46 h 130"/>
                  <a:gd name="T80" fmla="*/ 28 w 131"/>
                  <a:gd name="T81" fmla="*/ 55 h 130"/>
                  <a:gd name="T82" fmla="*/ 21 w 131"/>
                  <a:gd name="T83" fmla="*/ 31 h 130"/>
                  <a:gd name="T84" fmla="*/ 9 w 131"/>
                  <a:gd name="T85" fmla="*/ 9 h 130"/>
                  <a:gd name="T86" fmla="*/ 0 w 131"/>
                  <a:gd name="T87" fmla="*/ 3 h 130"/>
                  <a:gd name="T88" fmla="*/ 21 w 131"/>
                  <a:gd name="T89" fmla="*/ 15 h 130"/>
                  <a:gd name="T90" fmla="*/ 46 w 131"/>
                  <a:gd name="T91" fmla="*/ 39 h 130"/>
                  <a:gd name="T92" fmla="*/ 58 w 131"/>
                  <a:gd name="T93" fmla="*/ 47 h 130"/>
                  <a:gd name="T94" fmla="*/ 68 w 131"/>
                  <a:gd name="T95" fmla="*/ 5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1" h="130">
                    <a:moveTo>
                      <a:pt x="68" y="58"/>
                    </a:moveTo>
                    <a:cubicBezTo>
                      <a:pt x="72" y="62"/>
                      <a:pt x="75" y="66"/>
                      <a:pt x="79" y="70"/>
                    </a:cubicBezTo>
                    <a:cubicBezTo>
                      <a:pt x="80" y="70"/>
                      <a:pt x="81" y="71"/>
                      <a:pt x="82" y="71"/>
                    </a:cubicBezTo>
                    <a:cubicBezTo>
                      <a:pt x="86" y="72"/>
                      <a:pt x="90" y="74"/>
                      <a:pt x="93" y="76"/>
                    </a:cubicBezTo>
                    <a:cubicBezTo>
                      <a:pt x="94" y="77"/>
                      <a:pt x="96" y="78"/>
                      <a:pt x="96" y="79"/>
                    </a:cubicBezTo>
                    <a:cubicBezTo>
                      <a:pt x="100" y="85"/>
                      <a:pt x="106" y="86"/>
                      <a:pt x="113" y="85"/>
                    </a:cubicBezTo>
                    <a:cubicBezTo>
                      <a:pt x="115" y="85"/>
                      <a:pt x="118" y="85"/>
                      <a:pt x="121" y="85"/>
                    </a:cubicBezTo>
                    <a:cubicBezTo>
                      <a:pt x="123" y="85"/>
                      <a:pt x="126" y="85"/>
                      <a:pt x="126" y="89"/>
                    </a:cubicBezTo>
                    <a:cubicBezTo>
                      <a:pt x="126" y="90"/>
                      <a:pt x="127" y="91"/>
                      <a:pt x="128" y="92"/>
                    </a:cubicBezTo>
                    <a:cubicBezTo>
                      <a:pt x="131" y="95"/>
                      <a:pt x="131" y="100"/>
                      <a:pt x="128" y="103"/>
                    </a:cubicBezTo>
                    <a:cubicBezTo>
                      <a:pt x="125" y="105"/>
                      <a:pt x="125" y="104"/>
                      <a:pt x="125" y="102"/>
                    </a:cubicBezTo>
                    <a:cubicBezTo>
                      <a:pt x="127" y="96"/>
                      <a:pt x="126" y="94"/>
                      <a:pt x="120" y="94"/>
                    </a:cubicBezTo>
                    <a:cubicBezTo>
                      <a:pt x="117" y="94"/>
                      <a:pt x="115" y="93"/>
                      <a:pt x="114" y="91"/>
                    </a:cubicBezTo>
                    <a:cubicBezTo>
                      <a:pt x="112" y="88"/>
                      <a:pt x="110" y="89"/>
                      <a:pt x="108" y="89"/>
                    </a:cubicBezTo>
                    <a:cubicBezTo>
                      <a:pt x="105" y="90"/>
                      <a:pt x="106" y="92"/>
                      <a:pt x="106" y="94"/>
                    </a:cubicBezTo>
                    <a:cubicBezTo>
                      <a:pt x="106" y="95"/>
                      <a:pt x="106" y="96"/>
                      <a:pt x="106" y="96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3" y="97"/>
                      <a:pt x="103" y="95"/>
                      <a:pt x="103" y="94"/>
                    </a:cubicBezTo>
                    <a:cubicBezTo>
                      <a:pt x="99" y="89"/>
                      <a:pt x="95" y="83"/>
                      <a:pt x="89" y="80"/>
                    </a:cubicBezTo>
                    <a:cubicBezTo>
                      <a:pt x="89" y="79"/>
                      <a:pt x="88" y="79"/>
                      <a:pt x="87" y="79"/>
                    </a:cubicBezTo>
                    <a:cubicBezTo>
                      <a:pt x="88" y="86"/>
                      <a:pt x="90" y="93"/>
                      <a:pt x="96" y="99"/>
                    </a:cubicBezTo>
                    <a:cubicBezTo>
                      <a:pt x="98" y="101"/>
                      <a:pt x="102" y="102"/>
                      <a:pt x="105" y="104"/>
                    </a:cubicBezTo>
                    <a:cubicBezTo>
                      <a:pt x="107" y="106"/>
                      <a:pt x="110" y="108"/>
                      <a:pt x="112" y="111"/>
                    </a:cubicBezTo>
                    <a:cubicBezTo>
                      <a:pt x="113" y="112"/>
                      <a:pt x="115" y="114"/>
                      <a:pt x="113" y="116"/>
                    </a:cubicBezTo>
                    <a:cubicBezTo>
                      <a:pt x="113" y="116"/>
                      <a:pt x="113" y="116"/>
                      <a:pt x="113" y="116"/>
                    </a:cubicBezTo>
                    <a:cubicBezTo>
                      <a:pt x="110" y="117"/>
                      <a:pt x="108" y="115"/>
                      <a:pt x="106" y="113"/>
                    </a:cubicBezTo>
                    <a:cubicBezTo>
                      <a:pt x="103" y="110"/>
                      <a:pt x="100" y="107"/>
                      <a:pt x="95" y="106"/>
                    </a:cubicBezTo>
                    <a:cubicBezTo>
                      <a:pt x="95" y="106"/>
                      <a:pt x="94" y="106"/>
                      <a:pt x="94" y="105"/>
                    </a:cubicBezTo>
                    <a:cubicBezTo>
                      <a:pt x="94" y="105"/>
                      <a:pt x="94" y="106"/>
                      <a:pt x="94" y="106"/>
                    </a:cubicBezTo>
                    <a:cubicBezTo>
                      <a:pt x="94" y="108"/>
                      <a:pt x="90" y="107"/>
                      <a:pt x="91" y="110"/>
                    </a:cubicBezTo>
                    <a:cubicBezTo>
                      <a:pt x="92" y="113"/>
                      <a:pt x="93" y="117"/>
                      <a:pt x="94" y="121"/>
                    </a:cubicBezTo>
                    <a:cubicBezTo>
                      <a:pt x="96" y="124"/>
                      <a:pt x="96" y="126"/>
                      <a:pt x="95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3" y="130"/>
                      <a:pt x="92" y="129"/>
                      <a:pt x="91" y="127"/>
                    </a:cubicBezTo>
                    <a:cubicBezTo>
                      <a:pt x="88" y="118"/>
                      <a:pt x="85" y="109"/>
                      <a:pt x="87" y="99"/>
                    </a:cubicBezTo>
                    <a:cubicBezTo>
                      <a:pt x="87" y="98"/>
                      <a:pt x="87" y="98"/>
                      <a:pt x="86" y="97"/>
                    </a:cubicBezTo>
                    <a:cubicBezTo>
                      <a:pt x="85" y="93"/>
                      <a:pt x="84" y="90"/>
                      <a:pt x="83" y="86"/>
                    </a:cubicBezTo>
                    <a:cubicBezTo>
                      <a:pt x="83" y="85"/>
                      <a:pt x="83" y="83"/>
                      <a:pt x="81" y="82"/>
                    </a:cubicBezTo>
                    <a:cubicBezTo>
                      <a:pt x="78" y="86"/>
                      <a:pt x="80" y="90"/>
                      <a:pt x="78" y="93"/>
                    </a:cubicBezTo>
                    <a:cubicBezTo>
                      <a:pt x="75" y="95"/>
                      <a:pt x="74" y="93"/>
                      <a:pt x="73" y="90"/>
                    </a:cubicBezTo>
                    <a:cubicBezTo>
                      <a:pt x="73" y="87"/>
                      <a:pt x="74" y="85"/>
                      <a:pt x="74" y="82"/>
                    </a:cubicBezTo>
                    <a:cubicBezTo>
                      <a:pt x="75" y="80"/>
                      <a:pt x="75" y="79"/>
                      <a:pt x="74" y="77"/>
                    </a:cubicBezTo>
                    <a:cubicBezTo>
                      <a:pt x="68" y="84"/>
                      <a:pt x="67" y="92"/>
                      <a:pt x="72" y="98"/>
                    </a:cubicBezTo>
                    <a:cubicBezTo>
                      <a:pt x="73" y="100"/>
                      <a:pt x="75" y="101"/>
                      <a:pt x="77" y="103"/>
                    </a:cubicBezTo>
                    <a:cubicBezTo>
                      <a:pt x="78" y="104"/>
                      <a:pt x="79" y="105"/>
                      <a:pt x="79" y="107"/>
                    </a:cubicBezTo>
                    <a:cubicBezTo>
                      <a:pt x="77" y="108"/>
                      <a:pt x="75" y="107"/>
                      <a:pt x="74" y="106"/>
                    </a:cubicBezTo>
                    <a:cubicBezTo>
                      <a:pt x="73" y="105"/>
                      <a:pt x="72" y="104"/>
                      <a:pt x="71" y="104"/>
                    </a:cubicBezTo>
                    <a:cubicBezTo>
                      <a:pt x="71" y="103"/>
                      <a:pt x="70" y="102"/>
                      <a:pt x="69" y="103"/>
                    </a:cubicBezTo>
                    <a:cubicBezTo>
                      <a:pt x="68" y="104"/>
                      <a:pt x="69" y="105"/>
                      <a:pt x="69" y="105"/>
                    </a:cubicBezTo>
                    <a:cubicBezTo>
                      <a:pt x="73" y="109"/>
                      <a:pt x="73" y="114"/>
                      <a:pt x="73" y="119"/>
                    </a:cubicBezTo>
                    <a:cubicBezTo>
                      <a:pt x="73" y="120"/>
                      <a:pt x="73" y="121"/>
                      <a:pt x="72" y="122"/>
                    </a:cubicBezTo>
                    <a:cubicBezTo>
                      <a:pt x="71" y="123"/>
                      <a:pt x="71" y="124"/>
                      <a:pt x="69" y="124"/>
                    </a:cubicBezTo>
                    <a:cubicBezTo>
                      <a:pt x="67" y="124"/>
                      <a:pt x="67" y="122"/>
                      <a:pt x="67" y="121"/>
                    </a:cubicBezTo>
                    <a:cubicBezTo>
                      <a:pt x="67" y="119"/>
                      <a:pt x="67" y="117"/>
                      <a:pt x="67" y="115"/>
                    </a:cubicBezTo>
                    <a:cubicBezTo>
                      <a:pt x="67" y="112"/>
                      <a:pt x="66" y="109"/>
                      <a:pt x="64" y="106"/>
                    </a:cubicBezTo>
                    <a:cubicBezTo>
                      <a:pt x="63" y="105"/>
                      <a:pt x="62" y="103"/>
                      <a:pt x="62" y="101"/>
                    </a:cubicBezTo>
                    <a:cubicBezTo>
                      <a:pt x="63" y="93"/>
                      <a:pt x="63" y="85"/>
                      <a:pt x="66" y="78"/>
                    </a:cubicBezTo>
                    <a:cubicBezTo>
                      <a:pt x="67" y="76"/>
                      <a:pt x="68" y="73"/>
                      <a:pt x="69" y="71"/>
                    </a:cubicBezTo>
                    <a:cubicBezTo>
                      <a:pt x="70" y="65"/>
                      <a:pt x="69" y="64"/>
                      <a:pt x="63" y="62"/>
                    </a:cubicBezTo>
                    <a:cubicBezTo>
                      <a:pt x="64" y="65"/>
                      <a:pt x="65" y="69"/>
                      <a:pt x="64" y="72"/>
                    </a:cubicBezTo>
                    <a:cubicBezTo>
                      <a:pt x="63" y="76"/>
                      <a:pt x="60" y="79"/>
                      <a:pt x="58" y="82"/>
                    </a:cubicBezTo>
                    <a:cubicBezTo>
                      <a:pt x="57" y="83"/>
                      <a:pt x="56" y="83"/>
                      <a:pt x="54" y="83"/>
                    </a:cubicBezTo>
                    <a:cubicBezTo>
                      <a:pt x="53" y="83"/>
                      <a:pt x="52" y="82"/>
                      <a:pt x="50" y="82"/>
                    </a:cubicBezTo>
                    <a:cubicBezTo>
                      <a:pt x="54" y="88"/>
                      <a:pt x="60" y="93"/>
                      <a:pt x="57" y="102"/>
                    </a:cubicBezTo>
                    <a:cubicBezTo>
                      <a:pt x="57" y="101"/>
                      <a:pt x="56" y="101"/>
                      <a:pt x="55" y="101"/>
                    </a:cubicBezTo>
                    <a:cubicBezTo>
                      <a:pt x="55" y="101"/>
                      <a:pt x="54" y="100"/>
                      <a:pt x="54" y="99"/>
                    </a:cubicBezTo>
                    <a:cubicBezTo>
                      <a:pt x="53" y="94"/>
                      <a:pt x="51" y="89"/>
                      <a:pt x="47" y="85"/>
                    </a:cubicBezTo>
                    <a:cubicBezTo>
                      <a:pt x="46" y="84"/>
                      <a:pt x="45" y="83"/>
                      <a:pt x="45" y="81"/>
                    </a:cubicBezTo>
                    <a:cubicBezTo>
                      <a:pt x="43" y="74"/>
                      <a:pt x="40" y="66"/>
                      <a:pt x="41" y="58"/>
                    </a:cubicBezTo>
                    <a:cubicBezTo>
                      <a:pt x="41" y="55"/>
                      <a:pt x="40" y="53"/>
                      <a:pt x="41" y="50"/>
                    </a:cubicBezTo>
                    <a:cubicBezTo>
                      <a:pt x="41" y="49"/>
                      <a:pt x="41" y="48"/>
                      <a:pt x="42" y="48"/>
                    </a:cubicBezTo>
                    <a:cubicBezTo>
                      <a:pt x="43" y="48"/>
                      <a:pt x="43" y="49"/>
                      <a:pt x="43" y="50"/>
                    </a:cubicBezTo>
                    <a:cubicBezTo>
                      <a:pt x="44" y="53"/>
                      <a:pt x="45" y="57"/>
                      <a:pt x="44" y="60"/>
                    </a:cubicBezTo>
                    <a:cubicBezTo>
                      <a:pt x="44" y="64"/>
                      <a:pt x="45" y="68"/>
                      <a:pt x="46" y="71"/>
                    </a:cubicBezTo>
                    <a:cubicBezTo>
                      <a:pt x="47" y="75"/>
                      <a:pt x="51" y="78"/>
                      <a:pt x="53" y="78"/>
                    </a:cubicBezTo>
                    <a:cubicBezTo>
                      <a:pt x="56" y="77"/>
                      <a:pt x="59" y="72"/>
                      <a:pt x="58" y="68"/>
                    </a:cubicBezTo>
                    <a:cubicBezTo>
                      <a:pt x="58" y="64"/>
                      <a:pt x="56" y="60"/>
                      <a:pt x="51" y="59"/>
                    </a:cubicBezTo>
                    <a:cubicBezTo>
                      <a:pt x="47" y="57"/>
                      <a:pt x="44" y="54"/>
                      <a:pt x="43" y="50"/>
                    </a:cubicBezTo>
                    <a:cubicBezTo>
                      <a:pt x="43" y="46"/>
                      <a:pt x="40" y="44"/>
                      <a:pt x="37" y="42"/>
                    </a:cubicBezTo>
                    <a:cubicBezTo>
                      <a:pt x="34" y="41"/>
                      <a:pt x="32" y="42"/>
                      <a:pt x="31" y="46"/>
                    </a:cubicBezTo>
                    <a:cubicBezTo>
                      <a:pt x="31" y="49"/>
                      <a:pt x="33" y="52"/>
                      <a:pt x="30" y="55"/>
                    </a:cubicBezTo>
                    <a:cubicBezTo>
                      <a:pt x="30" y="55"/>
                      <a:pt x="29" y="55"/>
                      <a:pt x="28" y="55"/>
                    </a:cubicBezTo>
                    <a:cubicBezTo>
                      <a:pt x="27" y="54"/>
                      <a:pt x="27" y="54"/>
                      <a:pt x="27" y="53"/>
                    </a:cubicBezTo>
                    <a:cubicBezTo>
                      <a:pt x="27" y="45"/>
                      <a:pt x="25" y="38"/>
                      <a:pt x="21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1" y="20"/>
                      <a:pt x="13" y="15"/>
                      <a:pt x="9" y="9"/>
                    </a:cubicBezTo>
                    <a:cubicBezTo>
                      <a:pt x="8" y="7"/>
                      <a:pt x="6" y="5"/>
                      <a:pt x="4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4" y="0"/>
                      <a:pt x="7" y="0"/>
                      <a:pt x="11" y="3"/>
                    </a:cubicBezTo>
                    <a:cubicBezTo>
                      <a:pt x="15" y="6"/>
                      <a:pt x="18" y="11"/>
                      <a:pt x="21" y="15"/>
                    </a:cubicBezTo>
                    <a:cubicBezTo>
                      <a:pt x="22" y="16"/>
                      <a:pt x="23" y="17"/>
                      <a:pt x="24" y="19"/>
                    </a:cubicBezTo>
                    <a:cubicBezTo>
                      <a:pt x="26" y="31"/>
                      <a:pt x="36" y="35"/>
                      <a:pt x="46" y="39"/>
                    </a:cubicBezTo>
                    <a:cubicBezTo>
                      <a:pt x="48" y="40"/>
                      <a:pt x="50" y="41"/>
                      <a:pt x="52" y="43"/>
                    </a:cubicBezTo>
                    <a:cubicBezTo>
                      <a:pt x="54" y="44"/>
                      <a:pt x="56" y="45"/>
                      <a:pt x="58" y="47"/>
                    </a:cubicBezTo>
                    <a:cubicBezTo>
                      <a:pt x="60" y="48"/>
                      <a:pt x="61" y="49"/>
                      <a:pt x="61" y="51"/>
                    </a:cubicBezTo>
                    <a:cubicBezTo>
                      <a:pt x="62" y="55"/>
                      <a:pt x="66" y="55"/>
                      <a:pt x="68" y="58"/>
                    </a:cubicBezTo>
                    <a:close/>
                  </a:path>
                </a:pathLst>
              </a:custGeom>
              <a:solidFill>
                <a:srgbClr val="D9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7" name="Freeform 168">
                <a:extLst>
                  <a:ext uri="{FF2B5EF4-FFF2-40B4-BE49-F238E27FC236}">
                    <a16:creationId xmlns:a16="http://schemas.microsoft.com/office/drawing/2014/main" id="{622F961F-E9A5-B8E3-7383-9B487C86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232"/>
                <a:ext cx="103" cy="188"/>
              </a:xfrm>
              <a:custGeom>
                <a:avLst/>
                <a:gdLst>
                  <a:gd name="T0" fmla="*/ 39 w 66"/>
                  <a:gd name="T1" fmla="*/ 118 h 120"/>
                  <a:gd name="T2" fmla="*/ 35 w 66"/>
                  <a:gd name="T3" fmla="*/ 116 h 120"/>
                  <a:gd name="T4" fmla="*/ 34 w 66"/>
                  <a:gd name="T5" fmla="*/ 109 h 120"/>
                  <a:gd name="T6" fmla="*/ 32 w 66"/>
                  <a:gd name="T7" fmla="*/ 104 h 120"/>
                  <a:gd name="T8" fmla="*/ 37 w 66"/>
                  <a:gd name="T9" fmla="*/ 101 h 120"/>
                  <a:gd name="T10" fmla="*/ 42 w 66"/>
                  <a:gd name="T11" fmla="*/ 102 h 120"/>
                  <a:gd name="T12" fmla="*/ 44 w 66"/>
                  <a:gd name="T13" fmla="*/ 102 h 120"/>
                  <a:gd name="T14" fmla="*/ 43 w 66"/>
                  <a:gd name="T15" fmla="*/ 100 h 120"/>
                  <a:gd name="T16" fmla="*/ 39 w 66"/>
                  <a:gd name="T17" fmla="*/ 91 h 120"/>
                  <a:gd name="T18" fmla="*/ 38 w 66"/>
                  <a:gd name="T19" fmla="*/ 90 h 120"/>
                  <a:gd name="T20" fmla="*/ 36 w 66"/>
                  <a:gd name="T21" fmla="*/ 91 h 120"/>
                  <a:gd name="T22" fmla="*/ 28 w 66"/>
                  <a:gd name="T23" fmla="*/ 91 h 120"/>
                  <a:gd name="T24" fmla="*/ 18 w 66"/>
                  <a:gd name="T25" fmla="*/ 63 h 120"/>
                  <a:gd name="T26" fmla="*/ 19 w 66"/>
                  <a:gd name="T27" fmla="*/ 58 h 120"/>
                  <a:gd name="T28" fmla="*/ 25 w 66"/>
                  <a:gd name="T29" fmla="*/ 59 h 120"/>
                  <a:gd name="T30" fmla="*/ 28 w 66"/>
                  <a:gd name="T31" fmla="*/ 60 h 120"/>
                  <a:gd name="T32" fmla="*/ 27 w 66"/>
                  <a:gd name="T33" fmla="*/ 69 h 120"/>
                  <a:gd name="T34" fmla="*/ 26 w 66"/>
                  <a:gd name="T35" fmla="*/ 70 h 120"/>
                  <a:gd name="T36" fmla="*/ 31 w 66"/>
                  <a:gd name="T37" fmla="*/ 78 h 120"/>
                  <a:gd name="T38" fmla="*/ 33 w 66"/>
                  <a:gd name="T39" fmla="*/ 76 h 120"/>
                  <a:gd name="T40" fmla="*/ 42 w 66"/>
                  <a:gd name="T41" fmla="*/ 78 h 120"/>
                  <a:gd name="T42" fmla="*/ 44 w 66"/>
                  <a:gd name="T43" fmla="*/ 80 h 120"/>
                  <a:gd name="T44" fmla="*/ 48 w 66"/>
                  <a:gd name="T45" fmla="*/ 82 h 120"/>
                  <a:gd name="T46" fmla="*/ 49 w 66"/>
                  <a:gd name="T47" fmla="*/ 78 h 120"/>
                  <a:gd name="T48" fmla="*/ 47 w 66"/>
                  <a:gd name="T49" fmla="*/ 71 h 120"/>
                  <a:gd name="T50" fmla="*/ 29 w 66"/>
                  <a:gd name="T51" fmla="*/ 54 h 120"/>
                  <a:gd name="T52" fmla="*/ 25 w 66"/>
                  <a:gd name="T53" fmla="*/ 49 h 120"/>
                  <a:gd name="T54" fmla="*/ 31 w 66"/>
                  <a:gd name="T55" fmla="*/ 48 h 120"/>
                  <a:gd name="T56" fmla="*/ 39 w 66"/>
                  <a:gd name="T57" fmla="*/ 48 h 120"/>
                  <a:gd name="T58" fmla="*/ 36 w 66"/>
                  <a:gd name="T59" fmla="*/ 45 h 120"/>
                  <a:gd name="T60" fmla="*/ 28 w 66"/>
                  <a:gd name="T61" fmla="*/ 44 h 120"/>
                  <a:gd name="T62" fmla="*/ 9 w 66"/>
                  <a:gd name="T63" fmla="*/ 32 h 120"/>
                  <a:gd name="T64" fmla="*/ 4 w 66"/>
                  <a:gd name="T65" fmla="*/ 20 h 120"/>
                  <a:gd name="T66" fmla="*/ 1 w 66"/>
                  <a:gd name="T67" fmla="*/ 5 h 120"/>
                  <a:gd name="T68" fmla="*/ 2 w 66"/>
                  <a:gd name="T69" fmla="*/ 1 h 120"/>
                  <a:gd name="T70" fmla="*/ 5 w 66"/>
                  <a:gd name="T71" fmla="*/ 2 h 120"/>
                  <a:gd name="T72" fmla="*/ 21 w 66"/>
                  <a:gd name="T73" fmla="*/ 16 h 120"/>
                  <a:gd name="T74" fmla="*/ 25 w 66"/>
                  <a:gd name="T75" fmla="*/ 29 h 120"/>
                  <a:gd name="T76" fmla="*/ 25 w 66"/>
                  <a:gd name="T77" fmla="*/ 35 h 120"/>
                  <a:gd name="T78" fmla="*/ 26 w 66"/>
                  <a:gd name="T79" fmla="*/ 36 h 120"/>
                  <a:gd name="T80" fmla="*/ 29 w 66"/>
                  <a:gd name="T81" fmla="*/ 33 h 120"/>
                  <a:gd name="T82" fmla="*/ 30 w 66"/>
                  <a:gd name="T83" fmla="*/ 28 h 120"/>
                  <a:gd name="T84" fmla="*/ 34 w 66"/>
                  <a:gd name="T85" fmla="*/ 27 h 120"/>
                  <a:gd name="T86" fmla="*/ 52 w 66"/>
                  <a:gd name="T87" fmla="*/ 41 h 120"/>
                  <a:gd name="T88" fmla="*/ 60 w 66"/>
                  <a:gd name="T89" fmla="*/ 66 h 120"/>
                  <a:gd name="T90" fmla="*/ 57 w 66"/>
                  <a:gd name="T91" fmla="*/ 72 h 120"/>
                  <a:gd name="T92" fmla="*/ 54 w 66"/>
                  <a:gd name="T93" fmla="*/ 79 h 120"/>
                  <a:gd name="T94" fmla="*/ 54 w 66"/>
                  <a:gd name="T95" fmla="*/ 79 h 120"/>
                  <a:gd name="T96" fmla="*/ 59 w 66"/>
                  <a:gd name="T97" fmla="*/ 79 h 120"/>
                  <a:gd name="T98" fmla="*/ 64 w 66"/>
                  <a:gd name="T99" fmla="*/ 81 h 120"/>
                  <a:gd name="T100" fmla="*/ 62 w 66"/>
                  <a:gd name="T101" fmla="*/ 95 h 120"/>
                  <a:gd name="T102" fmla="*/ 59 w 66"/>
                  <a:gd name="T103" fmla="*/ 104 h 120"/>
                  <a:gd name="T104" fmla="*/ 55 w 66"/>
                  <a:gd name="T105" fmla="*/ 108 h 120"/>
                  <a:gd name="T106" fmla="*/ 52 w 66"/>
                  <a:gd name="T107" fmla="*/ 108 h 120"/>
                  <a:gd name="T108" fmla="*/ 52 w 66"/>
                  <a:gd name="T109" fmla="*/ 108 h 120"/>
                  <a:gd name="T110" fmla="*/ 59 w 66"/>
                  <a:gd name="T111" fmla="*/ 90 h 120"/>
                  <a:gd name="T112" fmla="*/ 59 w 66"/>
                  <a:gd name="T113" fmla="*/ 86 h 120"/>
                  <a:gd name="T114" fmla="*/ 54 w 66"/>
                  <a:gd name="T115" fmla="*/ 86 h 120"/>
                  <a:gd name="T116" fmla="*/ 48 w 66"/>
                  <a:gd name="T117" fmla="*/ 89 h 120"/>
                  <a:gd name="T118" fmla="*/ 48 w 66"/>
                  <a:gd name="T119" fmla="*/ 96 h 120"/>
                  <a:gd name="T120" fmla="*/ 44 w 66"/>
                  <a:gd name="T121" fmla="*/ 108 h 120"/>
                  <a:gd name="T122" fmla="*/ 39 w 66"/>
                  <a:gd name="T123" fmla="*/ 116 h 120"/>
                  <a:gd name="T124" fmla="*/ 39 w 66"/>
                  <a:gd name="T125" fmla="*/ 11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" h="120">
                    <a:moveTo>
                      <a:pt x="39" y="118"/>
                    </a:moveTo>
                    <a:cubicBezTo>
                      <a:pt x="36" y="120"/>
                      <a:pt x="36" y="118"/>
                      <a:pt x="35" y="116"/>
                    </a:cubicBezTo>
                    <a:cubicBezTo>
                      <a:pt x="35" y="113"/>
                      <a:pt x="37" y="111"/>
                      <a:pt x="34" y="109"/>
                    </a:cubicBezTo>
                    <a:cubicBezTo>
                      <a:pt x="31" y="108"/>
                      <a:pt x="32" y="105"/>
                      <a:pt x="32" y="104"/>
                    </a:cubicBezTo>
                    <a:cubicBezTo>
                      <a:pt x="33" y="101"/>
                      <a:pt x="34" y="101"/>
                      <a:pt x="37" y="101"/>
                    </a:cubicBezTo>
                    <a:cubicBezTo>
                      <a:pt x="38" y="101"/>
                      <a:pt x="40" y="102"/>
                      <a:pt x="42" y="102"/>
                    </a:cubicBezTo>
                    <a:cubicBezTo>
                      <a:pt x="43" y="102"/>
                      <a:pt x="43" y="102"/>
                      <a:pt x="44" y="102"/>
                    </a:cubicBezTo>
                    <a:cubicBezTo>
                      <a:pt x="44" y="101"/>
                      <a:pt x="44" y="100"/>
                      <a:pt x="43" y="100"/>
                    </a:cubicBezTo>
                    <a:cubicBezTo>
                      <a:pt x="41" y="98"/>
                      <a:pt x="39" y="95"/>
                      <a:pt x="39" y="91"/>
                    </a:cubicBezTo>
                    <a:cubicBezTo>
                      <a:pt x="39" y="91"/>
                      <a:pt x="39" y="90"/>
                      <a:pt x="38" y="90"/>
                    </a:cubicBezTo>
                    <a:cubicBezTo>
                      <a:pt x="37" y="90"/>
                      <a:pt x="37" y="90"/>
                      <a:pt x="36" y="91"/>
                    </a:cubicBezTo>
                    <a:cubicBezTo>
                      <a:pt x="33" y="95"/>
                      <a:pt x="31" y="95"/>
                      <a:pt x="28" y="91"/>
                    </a:cubicBezTo>
                    <a:cubicBezTo>
                      <a:pt x="23" y="82"/>
                      <a:pt x="19" y="73"/>
                      <a:pt x="18" y="63"/>
                    </a:cubicBezTo>
                    <a:cubicBezTo>
                      <a:pt x="18" y="61"/>
                      <a:pt x="18" y="59"/>
                      <a:pt x="19" y="58"/>
                    </a:cubicBezTo>
                    <a:cubicBezTo>
                      <a:pt x="21" y="57"/>
                      <a:pt x="23" y="58"/>
                      <a:pt x="25" y="59"/>
                    </a:cubicBezTo>
                    <a:cubicBezTo>
                      <a:pt x="26" y="59"/>
                      <a:pt x="27" y="60"/>
                      <a:pt x="28" y="60"/>
                    </a:cubicBezTo>
                    <a:cubicBezTo>
                      <a:pt x="31" y="63"/>
                      <a:pt x="31" y="67"/>
                      <a:pt x="27" y="69"/>
                    </a:cubicBezTo>
                    <a:cubicBezTo>
                      <a:pt x="27" y="69"/>
                      <a:pt x="26" y="70"/>
                      <a:pt x="26" y="70"/>
                    </a:cubicBezTo>
                    <a:cubicBezTo>
                      <a:pt x="27" y="73"/>
                      <a:pt x="28" y="76"/>
                      <a:pt x="31" y="78"/>
                    </a:cubicBezTo>
                    <a:cubicBezTo>
                      <a:pt x="32" y="78"/>
                      <a:pt x="32" y="77"/>
                      <a:pt x="33" y="76"/>
                    </a:cubicBezTo>
                    <a:cubicBezTo>
                      <a:pt x="37" y="72"/>
                      <a:pt x="40" y="73"/>
                      <a:pt x="42" y="78"/>
                    </a:cubicBezTo>
                    <a:cubicBezTo>
                      <a:pt x="43" y="78"/>
                      <a:pt x="43" y="79"/>
                      <a:pt x="44" y="80"/>
                    </a:cubicBezTo>
                    <a:cubicBezTo>
                      <a:pt x="45" y="82"/>
                      <a:pt x="46" y="82"/>
                      <a:pt x="48" y="82"/>
                    </a:cubicBezTo>
                    <a:cubicBezTo>
                      <a:pt x="50" y="81"/>
                      <a:pt x="50" y="79"/>
                      <a:pt x="49" y="78"/>
                    </a:cubicBezTo>
                    <a:cubicBezTo>
                      <a:pt x="49" y="75"/>
                      <a:pt x="48" y="73"/>
                      <a:pt x="47" y="71"/>
                    </a:cubicBezTo>
                    <a:cubicBezTo>
                      <a:pt x="42" y="64"/>
                      <a:pt x="36" y="58"/>
                      <a:pt x="29" y="54"/>
                    </a:cubicBezTo>
                    <a:cubicBezTo>
                      <a:pt x="27" y="53"/>
                      <a:pt x="24" y="52"/>
                      <a:pt x="25" y="49"/>
                    </a:cubicBezTo>
                    <a:cubicBezTo>
                      <a:pt x="26" y="46"/>
                      <a:pt x="29" y="47"/>
                      <a:pt x="31" y="48"/>
                    </a:cubicBezTo>
                    <a:cubicBezTo>
                      <a:pt x="34" y="48"/>
                      <a:pt x="37" y="50"/>
                      <a:pt x="39" y="48"/>
                    </a:cubicBezTo>
                    <a:cubicBezTo>
                      <a:pt x="39" y="46"/>
                      <a:pt x="37" y="46"/>
                      <a:pt x="36" y="45"/>
                    </a:cubicBezTo>
                    <a:cubicBezTo>
                      <a:pt x="34" y="44"/>
                      <a:pt x="31" y="43"/>
                      <a:pt x="28" y="44"/>
                    </a:cubicBezTo>
                    <a:cubicBezTo>
                      <a:pt x="19" y="44"/>
                      <a:pt x="13" y="39"/>
                      <a:pt x="9" y="32"/>
                    </a:cubicBezTo>
                    <a:cubicBezTo>
                      <a:pt x="7" y="28"/>
                      <a:pt x="5" y="24"/>
                      <a:pt x="4" y="20"/>
                    </a:cubicBezTo>
                    <a:cubicBezTo>
                      <a:pt x="3" y="15"/>
                      <a:pt x="2" y="10"/>
                      <a:pt x="1" y="5"/>
                    </a:cubicBezTo>
                    <a:cubicBezTo>
                      <a:pt x="1" y="3"/>
                      <a:pt x="0" y="2"/>
                      <a:pt x="2" y="1"/>
                    </a:cubicBezTo>
                    <a:cubicBezTo>
                      <a:pt x="4" y="0"/>
                      <a:pt x="4" y="2"/>
                      <a:pt x="5" y="2"/>
                    </a:cubicBezTo>
                    <a:cubicBezTo>
                      <a:pt x="10" y="7"/>
                      <a:pt x="15" y="12"/>
                      <a:pt x="21" y="16"/>
                    </a:cubicBezTo>
                    <a:cubicBezTo>
                      <a:pt x="26" y="19"/>
                      <a:pt x="26" y="24"/>
                      <a:pt x="25" y="29"/>
                    </a:cubicBezTo>
                    <a:cubicBezTo>
                      <a:pt x="25" y="31"/>
                      <a:pt x="24" y="33"/>
                      <a:pt x="25" y="35"/>
                    </a:cubicBezTo>
                    <a:cubicBezTo>
                      <a:pt x="25" y="36"/>
                      <a:pt x="26" y="36"/>
                      <a:pt x="26" y="36"/>
                    </a:cubicBezTo>
                    <a:cubicBezTo>
                      <a:pt x="28" y="36"/>
                      <a:pt x="29" y="34"/>
                      <a:pt x="29" y="33"/>
                    </a:cubicBezTo>
                    <a:cubicBezTo>
                      <a:pt x="29" y="31"/>
                      <a:pt x="29" y="30"/>
                      <a:pt x="30" y="28"/>
                    </a:cubicBezTo>
                    <a:cubicBezTo>
                      <a:pt x="31" y="27"/>
                      <a:pt x="32" y="26"/>
                      <a:pt x="34" y="27"/>
                    </a:cubicBezTo>
                    <a:cubicBezTo>
                      <a:pt x="40" y="31"/>
                      <a:pt x="47" y="35"/>
                      <a:pt x="52" y="41"/>
                    </a:cubicBezTo>
                    <a:cubicBezTo>
                      <a:pt x="59" y="48"/>
                      <a:pt x="60" y="57"/>
                      <a:pt x="60" y="66"/>
                    </a:cubicBezTo>
                    <a:cubicBezTo>
                      <a:pt x="60" y="69"/>
                      <a:pt x="58" y="70"/>
                      <a:pt x="57" y="72"/>
                    </a:cubicBezTo>
                    <a:cubicBezTo>
                      <a:pt x="55" y="74"/>
                      <a:pt x="53" y="76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6" y="81"/>
                      <a:pt x="57" y="79"/>
                      <a:pt x="59" y="79"/>
                    </a:cubicBezTo>
                    <a:cubicBezTo>
                      <a:pt x="62" y="77"/>
                      <a:pt x="63" y="78"/>
                      <a:pt x="64" y="81"/>
                    </a:cubicBezTo>
                    <a:cubicBezTo>
                      <a:pt x="65" y="86"/>
                      <a:pt x="66" y="91"/>
                      <a:pt x="62" y="95"/>
                    </a:cubicBezTo>
                    <a:cubicBezTo>
                      <a:pt x="61" y="98"/>
                      <a:pt x="59" y="101"/>
                      <a:pt x="59" y="104"/>
                    </a:cubicBezTo>
                    <a:cubicBezTo>
                      <a:pt x="59" y="106"/>
                      <a:pt x="58" y="108"/>
                      <a:pt x="55" y="108"/>
                    </a:cubicBezTo>
                    <a:cubicBezTo>
                      <a:pt x="54" y="108"/>
                      <a:pt x="53" y="110"/>
                      <a:pt x="52" y="108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7" y="103"/>
                      <a:pt x="55" y="95"/>
                      <a:pt x="59" y="90"/>
                    </a:cubicBezTo>
                    <a:cubicBezTo>
                      <a:pt x="60" y="89"/>
                      <a:pt x="60" y="87"/>
                      <a:pt x="59" y="86"/>
                    </a:cubicBezTo>
                    <a:cubicBezTo>
                      <a:pt x="57" y="85"/>
                      <a:pt x="55" y="85"/>
                      <a:pt x="54" y="86"/>
                    </a:cubicBezTo>
                    <a:cubicBezTo>
                      <a:pt x="52" y="87"/>
                      <a:pt x="50" y="88"/>
                      <a:pt x="48" y="89"/>
                    </a:cubicBezTo>
                    <a:cubicBezTo>
                      <a:pt x="46" y="89"/>
                      <a:pt x="46" y="94"/>
                      <a:pt x="48" y="96"/>
                    </a:cubicBezTo>
                    <a:cubicBezTo>
                      <a:pt x="52" y="102"/>
                      <a:pt x="51" y="106"/>
                      <a:pt x="44" y="108"/>
                    </a:cubicBezTo>
                    <a:cubicBezTo>
                      <a:pt x="39" y="111"/>
                      <a:pt x="39" y="111"/>
                      <a:pt x="39" y="116"/>
                    </a:cubicBezTo>
                    <a:cubicBezTo>
                      <a:pt x="39" y="117"/>
                      <a:pt x="39" y="118"/>
                      <a:pt x="39" y="11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8" name="Freeform 169">
                <a:extLst>
                  <a:ext uri="{FF2B5EF4-FFF2-40B4-BE49-F238E27FC236}">
                    <a16:creationId xmlns:a16="http://schemas.microsoft.com/office/drawing/2014/main" id="{006FEAE8-ECF3-63F6-7CC0-291EAFA78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215"/>
                <a:ext cx="86" cy="298"/>
              </a:xfrm>
              <a:custGeom>
                <a:avLst/>
                <a:gdLst>
                  <a:gd name="T0" fmla="*/ 34 w 55"/>
                  <a:gd name="T1" fmla="*/ 90 h 191"/>
                  <a:gd name="T2" fmla="*/ 31 w 55"/>
                  <a:gd name="T3" fmla="*/ 79 h 191"/>
                  <a:gd name="T4" fmla="*/ 33 w 55"/>
                  <a:gd name="T5" fmla="*/ 72 h 191"/>
                  <a:gd name="T6" fmla="*/ 24 w 55"/>
                  <a:gd name="T7" fmla="*/ 79 h 191"/>
                  <a:gd name="T8" fmla="*/ 41 w 55"/>
                  <a:gd name="T9" fmla="*/ 102 h 191"/>
                  <a:gd name="T10" fmla="*/ 45 w 55"/>
                  <a:gd name="T11" fmla="*/ 103 h 191"/>
                  <a:gd name="T12" fmla="*/ 50 w 55"/>
                  <a:gd name="T13" fmla="*/ 114 h 191"/>
                  <a:gd name="T14" fmla="*/ 41 w 55"/>
                  <a:gd name="T15" fmla="*/ 112 h 191"/>
                  <a:gd name="T16" fmla="*/ 38 w 55"/>
                  <a:gd name="T17" fmla="*/ 129 h 191"/>
                  <a:gd name="T18" fmla="*/ 45 w 55"/>
                  <a:gd name="T19" fmla="*/ 137 h 191"/>
                  <a:gd name="T20" fmla="*/ 41 w 55"/>
                  <a:gd name="T21" fmla="*/ 139 h 191"/>
                  <a:gd name="T22" fmla="*/ 38 w 55"/>
                  <a:gd name="T23" fmla="*/ 145 h 191"/>
                  <a:gd name="T24" fmla="*/ 42 w 55"/>
                  <a:gd name="T25" fmla="*/ 157 h 191"/>
                  <a:gd name="T26" fmla="*/ 43 w 55"/>
                  <a:gd name="T27" fmla="*/ 161 h 191"/>
                  <a:gd name="T28" fmla="*/ 47 w 55"/>
                  <a:gd name="T29" fmla="*/ 183 h 191"/>
                  <a:gd name="T30" fmla="*/ 43 w 55"/>
                  <a:gd name="T31" fmla="*/ 187 h 191"/>
                  <a:gd name="T32" fmla="*/ 34 w 55"/>
                  <a:gd name="T33" fmla="*/ 146 h 191"/>
                  <a:gd name="T34" fmla="*/ 32 w 55"/>
                  <a:gd name="T35" fmla="*/ 111 h 191"/>
                  <a:gd name="T36" fmla="*/ 24 w 55"/>
                  <a:gd name="T37" fmla="*/ 98 h 191"/>
                  <a:gd name="T38" fmla="*/ 30 w 55"/>
                  <a:gd name="T39" fmla="*/ 135 h 191"/>
                  <a:gd name="T40" fmla="*/ 24 w 55"/>
                  <a:gd name="T41" fmla="*/ 124 h 191"/>
                  <a:gd name="T42" fmla="*/ 21 w 55"/>
                  <a:gd name="T43" fmla="*/ 152 h 191"/>
                  <a:gd name="T44" fmla="*/ 18 w 55"/>
                  <a:gd name="T45" fmla="*/ 154 h 191"/>
                  <a:gd name="T46" fmla="*/ 18 w 55"/>
                  <a:gd name="T47" fmla="*/ 135 h 191"/>
                  <a:gd name="T48" fmla="*/ 14 w 55"/>
                  <a:gd name="T49" fmla="*/ 134 h 191"/>
                  <a:gd name="T50" fmla="*/ 6 w 55"/>
                  <a:gd name="T51" fmla="*/ 143 h 191"/>
                  <a:gd name="T52" fmla="*/ 13 w 55"/>
                  <a:gd name="T53" fmla="*/ 129 h 191"/>
                  <a:gd name="T54" fmla="*/ 19 w 55"/>
                  <a:gd name="T55" fmla="*/ 75 h 191"/>
                  <a:gd name="T56" fmla="*/ 15 w 55"/>
                  <a:gd name="T57" fmla="*/ 54 h 191"/>
                  <a:gd name="T58" fmla="*/ 10 w 55"/>
                  <a:gd name="T59" fmla="*/ 63 h 191"/>
                  <a:gd name="T60" fmla="*/ 10 w 55"/>
                  <a:gd name="T61" fmla="*/ 49 h 191"/>
                  <a:gd name="T62" fmla="*/ 4 w 55"/>
                  <a:gd name="T63" fmla="*/ 30 h 191"/>
                  <a:gd name="T64" fmla="*/ 0 w 55"/>
                  <a:gd name="T65" fmla="*/ 0 h 191"/>
                  <a:gd name="T66" fmla="*/ 25 w 55"/>
                  <a:gd name="T67" fmla="*/ 25 h 191"/>
                  <a:gd name="T68" fmla="*/ 34 w 55"/>
                  <a:gd name="T69" fmla="*/ 33 h 191"/>
                  <a:gd name="T70" fmla="*/ 30 w 55"/>
                  <a:gd name="T71" fmla="*/ 47 h 191"/>
                  <a:gd name="T72" fmla="*/ 23 w 55"/>
                  <a:gd name="T73" fmla="*/ 26 h 191"/>
                  <a:gd name="T74" fmla="*/ 7 w 55"/>
                  <a:gd name="T75" fmla="*/ 13 h 191"/>
                  <a:gd name="T76" fmla="*/ 14 w 55"/>
                  <a:gd name="T77" fmla="*/ 41 h 191"/>
                  <a:gd name="T78" fmla="*/ 33 w 55"/>
                  <a:gd name="T79" fmla="*/ 53 h 191"/>
                  <a:gd name="T80" fmla="*/ 45 w 55"/>
                  <a:gd name="T81" fmla="*/ 60 h 191"/>
                  <a:gd name="T82" fmla="*/ 29 w 55"/>
                  <a:gd name="T83" fmla="*/ 60 h 191"/>
                  <a:gd name="T84" fmla="*/ 53 w 55"/>
                  <a:gd name="T85" fmla="*/ 83 h 191"/>
                  <a:gd name="T86" fmla="*/ 53 w 55"/>
                  <a:gd name="T87" fmla="*/ 93 h 191"/>
                  <a:gd name="T88" fmla="*/ 40 w 55"/>
                  <a:gd name="T89" fmla="*/ 79 h 191"/>
                  <a:gd name="T90" fmla="*/ 41 w 55"/>
                  <a:gd name="T91" fmla="*/ 8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5" h="191">
                    <a:moveTo>
                      <a:pt x="36" y="90"/>
                    </a:moveTo>
                    <a:cubicBezTo>
                      <a:pt x="35" y="91"/>
                      <a:pt x="34" y="91"/>
                      <a:pt x="34" y="90"/>
                    </a:cubicBezTo>
                    <a:cubicBezTo>
                      <a:pt x="34" y="86"/>
                      <a:pt x="29" y="84"/>
                      <a:pt x="30" y="80"/>
                    </a:cubicBezTo>
                    <a:cubicBezTo>
                      <a:pt x="30" y="79"/>
                      <a:pt x="30" y="79"/>
                      <a:pt x="31" y="79"/>
                    </a:cubicBezTo>
                    <a:cubicBezTo>
                      <a:pt x="32" y="80"/>
                      <a:pt x="34" y="81"/>
                      <a:pt x="35" y="79"/>
                    </a:cubicBezTo>
                    <a:cubicBezTo>
                      <a:pt x="36" y="78"/>
                      <a:pt x="35" y="73"/>
                      <a:pt x="33" y="72"/>
                    </a:cubicBezTo>
                    <a:cubicBezTo>
                      <a:pt x="30" y="70"/>
                      <a:pt x="27" y="69"/>
                      <a:pt x="24" y="67"/>
                    </a:cubicBezTo>
                    <a:cubicBezTo>
                      <a:pt x="22" y="71"/>
                      <a:pt x="24" y="75"/>
                      <a:pt x="24" y="79"/>
                    </a:cubicBezTo>
                    <a:cubicBezTo>
                      <a:pt x="25" y="88"/>
                      <a:pt x="29" y="96"/>
                      <a:pt x="34" y="103"/>
                    </a:cubicBezTo>
                    <a:cubicBezTo>
                      <a:pt x="37" y="107"/>
                      <a:pt x="39" y="107"/>
                      <a:pt x="41" y="102"/>
                    </a:cubicBezTo>
                    <a:cubicBezTo>
                      <a:pt x="41" y="101"/>
                      <a:pt x="42" y="100"/>
                      <a:pt x="43" y="100"/>
                    </a:cubicBezTo>
                    <a:cubicBezTo>
                      <a:pt x="45" y="101"/>
                      <a:pt x="45" y="102"/>
                      <a:pt x="45" y="103"/>
                    </a:cubicBezTo>
                    <a:cubicBezTo>
                      <a:pt x="44" y="107"/>
                      <a:pt x="46" y="109"/>
                      <a:pt x="49" y="111"/>
                    </a:cubicBezTo>
                    <a:cubicBezTo>
                      <a:pt x="49" y="111"/>
                      <a:pt x="51" y="112"/>
                      <a:pt x="50" y="114"/>
                    </a:cubicBezTo>
                    <a:cubicBezTo>
                      <a:pt x="49" y="115"/>
                      <a:pt x="48" y="114"/>
                      <a:pt x="47" y="114"/>
                    </a:cubicBezTo>
                    <a:cubicBezTo>
                      <a:pt x="45" y="113"/>
                      <a:pt x="43" y="112"/>
                      <a:pt x="41" y="112"/>
                    </a:cubicBezTo>
                    <a:cubicBezTo>
                      <a:pt x="38" y="112"/>
                      <a:pt x="37" y="113"/>
                      <a:pt x="37" y="115"/>
                    </a:cubicBezTo>
                    <a:cubicBezTo>
                      <a:pt x="37" y="120"/>
                      <a:pt x="38" y="124"/>
                      <a:pt x="38" y="129"/>
                    </a:cubicBezTo>
                    <a:cubicBezTo>
                      <a:pt x="38" y="131"/>
                      <a:pt x="39" y="131"/>
                      <a:pt x="40" y="132"/>
                    </a:cubicBezTo>
                    <a:cubicBezTo>
                      <a:pt x="42" y="133"/>
                      <a:pt x="44" y="135"/>
                      <a:pt x="45" y="137"/>
                    </a:cubicBezTo>
                    <a:cubicBezTo>
                      <a:pt x="45" y="138"/>
                      <a:pt x="46" y="140"/>
                      <a:pt x="44" y="141"/>
                    </a:cubicBezTo>
                    <a:cubicBezTo>
                      <a:pt x="43" y="141"/>
                      <a:pt x="42" y="140"/>
                      <a:pt x="41" y="139"/>
                    </a:cubicBezTo>
                    <a:cubicBezTo>
                      <a:pt x="41" y="139"/>
                      <a:pt x="40" y="138"/>
                      <a:pt x="39" y="138"/>
                    </a:cubicBezTo>
                    <a:cubicBezTo>
                      <a:pt x="38" y="140"/>
                      <a:pt x="37" y="143"/>
                      <a:pt x="38" y="145"/>
                    </a:cubicBezTo>
                    <a:cubicBezTo>
                      <a:pt x="39" y="147"/>
                      <a:pt x="39" y="148"/>
                      <a:pt x="39" y="150"/>
                    </a:cubicBezTo>
                    <a:cubicBezTo>
                      <a:pt x="39" y="153"/>
                      <a:pt x="39" y="155"/>
                      <a:pt x="42" y="157"/>
                    </a:cubicBezTo>
                    <a:cubicBezTo>
                      <a:pt x="43" y="158"/>
                      <a:pt x="44" y="160"/>
                      <a:pt x="43" y="161"/>
                    </a:cubicBezTo>
                    <a:cubicBezTo>
                      <a:pt x="43" y="161"/>
                      <a:pt x="43" y="161"/>
                      <a:pt x="43" y="161"/>
                    </a:cubicBezTo>
                    <a:cubicBezTo>
                      <a:pt x="40" y="163"/>
                      <a:pt x="39" y="166"/>
                      <a:pt x="41" y="172"/>
                    </a:cubicBezTo>
                    <a:cubicBezTo>
                      <a:pt x="42" y="176"/>
                      <a:pt x="44" y="180"/>
                      <a:pt x="47" y="183"/>
                    </a:cubicBezTo>
                    <a:cubicBezTo>
                      <a:pt x="48" y="185"/>
                      <a:pt x="50" y="188"/>
                      <a:pt x="48" y="189"/>
                    </a:cubicBezTo>
                    <a:cubicBezTo>
                      <a:pt x="46" y="191"/>
                      <a:pt x="44" y="188"/>
                      <a:pt x="43" y="187"/>
                    </a:cubicBezTo>
                    <a:cubicBezTo>
                      <a:pt x="38" y="182"/>
                      <a:pt x="36" y="176"/>
                      <a:pt x="36" y="169"/>
                    </a:cubicBezTo>
                    <a:cubicBezTo>
                      <a:pt x="36" y="161"/>
                      <a:pt x="35" y="153"/>
                      <a:pt x="34" y="146"/>
                    </a:cubicBezTo>
                    <a:cubicBezTo>
                      <a:pt x="33" y="141"/>
                      <a:pt x="33" y="137"/>
                      <a:pt x="33" y="133"/>
                    </a:cubicBezTo>
                    <a:cubicBezTo>
                      <a:pt x="33" y="126"/>
                      <a:pt x="33" y="119"/>
                      <a:pt x="32" y="111"/>
                    </a:cubicBezTo>
                    <a:cubicBezTo>
                      <a:pt x="31" y="106"/>
                      <a:pt x="27" y="101"/>
                      <a:pt x="25" y="96"/>
                    </a:cubicBezTo>
                    <a:cubicBezTo>
                      <a:pt x="24" y="96"/>
                      <a:pt x="23" y="97"/>
                      <a:pt x="24" y="98"/>
                    </a:cubicBezTo>
                    <a:cubicBezTo>
                      <a:pt x="25" y="106"/>
                      <a:pt x="23" y="114"/>
                      <a:pt x="28" y="121"/>
                    </a:cubicBezTo>
                    <a:cubicBezTo>
                      <a:pt x="30" y="125"/>
                      <a:pt x="31" y="130"/>
                      <a:pt x="30" y="135"/>
                    </a:cubicBezTo>
                    <a:cubicBezTo>
                      <a:pt x="30" y="136"/>
                      <a:pt x="29" y="136"/>
                      <a:pt x="29" y="136"/>
                    </a:cubicBezTo>
                    <a:cubicBezTo>
                      <a:pt x="25" y="133"/>
                      <a:pt x="26" y="128"/>
                      <a:pt x="24" y="124"/>
                    </a:cubicBezTo>
                    <a:cubicBezTo>
                      <a:pt x="22" y="126"/>
                      <a:pt x="22" y="127"/>
                      <a:pt x="23" y="129"/>
                    </a:cubicBezTo>
                    <a:cubicBezTo>
                      <a:pt x="23" y="137"/>
                      <a:pt x="21" y="144"/>
                      <a:pt x="21" y="152"/>
                    </a:cubicBezTo>
                    <a:cubicBezTo>
                      <a:pt x="21" y="153"/>
                      <a:pt x="21" y="154"/>
                      <a:pt x="20" y="154"/>
                    </a:cubicBezTo>
                    <a:cubicBezTo>
                      <a:pt x="20" y="155"/>
                      <a:pt x="19" y="156"/>
                      <a:pt x="18" y="154"/>
                    </a:cubicBezTo>
                    <a:cubicBezTo>
                      <a:pt x="17" y="152"/>
                      <a:pt x="16" y="150"/>
                      <a:pt x="15" y="148"/>
                    </a:cubicBezTo>
                    <a:cubicBezTo>
                      <a:pt x="19" y="145"/>
                      <a:pt x="19" y="140"/>
                      <a:pt x="18" y="135"/>
                    </a:cubicBezTo>
                    <a:cubicBezTo>
                      <a:pt x="18" y="134"/>
                      <a:pt x="19" y="133"/>
                      <a:pt x="17" y="132"/>
                    </a:cubicBezTo>
                    <a:cubicBezTo>
                      <a:pt x="16" y="132"/>
                      <a:pt x="15" y="133"/>
                      <a:pt x="14" y="134"/>
                    </a:cubicBezTo>
                    <a:cubicBezTo>
                      <a:pt x="12" y="137"/>
                      <a:pt x="10" y="140"/>
                      <a:pt x="7" y="143"/>
                    </a:cubicBezTo>
                    <a:cubicBezTo>
                      <a:pt x="7" y="143"/>
                      <a:pt x="6" y="143"/>
                      <a:pt x="6" y="143"/>
                    </a:cubicBezTo>
                    <a:cubicBezTo>
                      <a:pt x="5" y="141"/>
                      <a:pt x="6" y="140"/>
                      <a:pt x="7" y="138"/>
                    </a:cubicBezTo>
                    <a:cubicBezTo>
                      <a:pt x="9" y="135"/>
                      <a:pt x="11" y="132"/>
                      <a:pt x="13" y="129"/>
                    </a:cubicBezTo>
                    <a:cubicBezTo>
                      <a:pt x="18" y="125"/>
                      <a:pt x="20" y="119"/>
                      <a:pt x="20" y="113"/>
                    </a:cubicBezTo>
                    <a:cubicBezTo>
                      <a:pt x="20" y="100"/>
                      <a:pt x="20" y="88"/>
                      <a:pt x="19" y="75"/>
                    </a:cubicBezTo>
                    <a:cubicBezTo>
                      <a:pt x="18" y="71"/>
                      <a:pt x="18" y="67"/>
                      <a:pt x="18" y="62"/>
                    </a:cubicBezTo>
                    <a:cubicBezTo>
                      <a:pt x="18" y="59"/>
                      <a:pt x="18" y="56"/>
                      <a:pt x="15" y="54"/>
                    </a:cubicBezTo>
                    <a:cubicBezTo>
                      <a:pt x="13" y="57"/>
                      <a:pt x="14" y="61"/>
                      <a:pt x="11" y="63"/>
                    </a:cubicBezTo>
                    <a:cubicBezTo>
                      <a:pt x="11" y="63"/>
                      <a:pt x="10" y="63"/>
                      <a:pt x="10" y="63"/>
                    </a:cubicBezTo>
                    <a:cubicBezTo>
                      <a:pt x="6" y="63"/>
                      <a:pt x="7" y="60"/>
                      <a:pt x="7" y="58"/>
                    </a:cubicBezTo>
                    <a:cubicBezTo>
                      <a:pt x="7" y="55"/>
                      <a:pt x="9" y="52"/>
                      <a:pt x="10" y="49"/>
                    </a:cubicBezTo>
                    <a:cubicBezTo>
                      <a:pt x="10" y="46"/>
                      <a:pt x="10" y="44"/>
                      <a:pt x="8" y="42"/>
                    </a:cubicBezTo>
                    <a:cubicBezTo>
                      <a:pt x="6" y="39"/>
                      <a:pt x="4" y="34"/>
                      <a:pt x="4" y="30"/>
                    </a:cubicBezTo>
                    <a:cubicBezTo>
                      <a:pt x="3" y="25"/>
                      <a:pt x="2" y="21"/>
                      <a:pt x="1" y="16"/>
                    </a:cubicBezTo>
                    <a:cubicBezTo>
                      <a:pt x="0" y="11"/>
                      <a:pt x="2" y="5"/>
                      <a:pt x="0" y="0"/>
                    </a:cubicBezTo>
                    <a:cubicBezTo>
                      <a:pt x="4" y="2"/>
                      <a:pt x="6" y="6"/>
                      <a:pt x="8" y="9"/>
                    </a:cubicBezTo>
                    <a:cubicBezTo>
                      <a:pt x="13" y="16"/>
                      <a:pt x="19" y="21"/>
                      <a:pt x="25" y="25"/>
                    </a:cubicBezTo>
                    <a:cubicBezTo>
                      <a:pt x="28" y="27"/>
                      <a:pt x="30" y="31"/>
                      <a:pt x="34" y="31"/>
                    </a:cubicBezTo>
                    <a:cubicBezTo>
                      <a:pt x="34" y="31"/>
                      <a:pt x="34" y="32"/>
                      <a:pt x="34" y="33"/>
                    </a:cubicBezTo>
                    <a:cubicBezTo>
                      <a:pt x="34" y="35"/>
                      <a:pt x="35" y="37"/>
                      <a:pt x="34" y="39"/>
                    </a:cubicBezTo>
                    <a:cubicBezTo>
                      <a:pt x="30" y="41"/>
                      <a:pt x="31" y="44"/>
                      <a:pt x="30" y="47"/>
                    </a:cubicBezTo>
                    <a:cubicBezTo>
                      <a:pt x="27" y="46"/>
                      <a:pt x="28" y="43"/>
                      <a:pt x="29" y="41"/>
                    </a:cubicBezTo>
                    <a:cubicBezTo>
                      <a:pt x="30" y="34"/>
                      <a:pt x="29" y="29"/>
                      <a:pt x="23" y="26"/>
                    </a:cubicBezTo>
                    <a:cubicBezTo>
                      <a:pt x="17" y="23"/>
                      <a:pt x="14" y="18"/>
                      <a:pt x="10" y="14"/>
                    </a:cubicBezTo>
                    <a:cubicBezTo>
                      <a:pt x="9" y="13"/>
                      <a:pt x="8" y="12"/>
                      <a:pt x="7" y="13"/>
                    </a:cubicBezTo>
                    <a:cubicBezTo>
                      <a:pt x="6" y="13"/>
                      <a:pt x="6" y="14"/>
                      <a:pt x="7" y="15"/>
                    </a:cubicBezTo>
                    <a:cubicBezTo>
                      <a:pt x="10" y="23"/>
                      <a:pt x="10" y="33"/>
                      <a:pt x="14" y="41"/>
                    </a:cubicBezTo>
                    <a:cubicBezTo>
                      <a:pt x="16" y="44"/>
                      <a:pt x="19" y="47"/>
                      <a:pt x="21" y="50"/>
                    </a:cubicBezTo>
                    <a:cubicBezTo>
                      <a:pt x="24" y="54"/>
                      <a:pt x="29" y="53"/>
                      <a:pt x="33" y="53"/>
                    </a:cubicBezTo>
                    <a:cubicBezTo>
                      <a:pt x="37" y="54"/>
                      <a:pt x="41" y="54"/>
                      <a:pt x="44" y="56"/>
                    </a:cubicBezTo>
                    <a:cubicBezTo>
                      <a:pt x="45" y="57"/>
                      <a:pt x="47" y="58"/>
                      <a:pt x="45" y="60"/>
                    </a:cubicBezTo>
                    <a:cubicBezTo>
                      <a:pt x="42" y="61"/>
                      <a:pt x="39" y="60"/>
                      <a:pt x="36" y="59"/>
                    </a:cubicBezTo>
                    <a:cubicBezTo>
                      <a:pt x="34" y="59"/>
                      <a:pt x="30" y="57"/>
                      <a:pt x="29" y="60"/>
                    </a:cubicBezTo>
                    <a:cubicBezTo>
                      <a:pt x="28" y="62"/>
                      <a:pt x="31" y="64"/>
                      <a:pt x="34" y="65"/>
                    </a:cubicBezTo>
                    <a:cubicBezTo>
                      <a:pt x="42" y="69"/>
                      <a:pt x="48" y="76"/>
                      <a:pt x="53" y="83"/>
                    </a:cubicBezTo>
                    <a:cubicBezTo>
                      <a:pt x="54" y="85"/>
                      <a:pt x="54" y="87"/>
                      <a:pt x="55" y="88"/>
                    </a:cubicBezTo>
                    <a:cubicBezTo>
                      <a:pt x="55" y="90"/>
                      <a:pt x="55" y="92"/>
                      <a:pt x="53" y="93"/>
                    </a:cubicBezTo>
                    <a:cubicBezTo>
                      <a:pt x="51" y="94"/>
                      <a:pt x="49" y="93"/>
                      <a:pt x="48" y="91"/>
                    </a:cubicBezTo>
                    <a:cubicBezTo>
                      <a:pt x="46" y="87"/>
                      <a:pt x="43" y="84"/>
                      <a:pt x="40" y="79"/>
                    </a:cubicBezTo>
                    <a:cubicBezTo>
                      <a:pt x="40" y="81"/>
                      <a:pt x="41" y="82"/>
                      <a:pt x="42" y="83"/>
                    </a:cubicBezTo>
                    <a:cubicBezTo>
                      <a:pt x="42" y="84"/>
                      <a:pt x="42" y="85"/>
                      <a:pt x="41" y="85"/>
                    </a:cubicBezTo>
                    <a:cubicBezTo>
                      <a:pt x="37" y="85"/>
                      <a:pt x="38" y="88"/>
                      <a:pt x="36" y="90"/>
                    </a:cubicBezTo>
                    <a:close/>
                  </a:path>
                </a:pathLst>
              </a:custGeom>
              <a:solidFill>
                <a:srgbClr val="DF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9" name="Freeform 170">
                <a:extLst>
                  <a:ext uri="{FF2B5EF4-FFF2-40B4-BE49-F238E27FC236}">
                    <a16:creationId xmlns:a16="http://schemas.microsoft.com/office/drawing/2014/main" id="{55B1F6FE-6DF6-50DF-140B-7A5E02DED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2307"/>
                <a:ext cx="94" cy="294"/>
              </a:xfrm>
              <a:custGeom>
                <a:avLst/>
                <a:gdLst>
                  <a:gd name="T0" fmla="*/ 39 w 60"/>
                  <a:gd name="T1" fmla="*/ 9 h 188"/>
                  <a:gd name="T2" fmla="*/ 37 w 60"/>
                  <a:gd name="T3" fmla="*/ 35 h 188"/>
                  <a:gd name="T4" fmla="*/ 42 w 60"/>
                  <a:gd name="T5" fmla="*/ 51 h 188"/>
                  <a:gd name="T6" fmla="*/ 36 w 60"/>
                  <a:gd name="T7" fmla="*/ 54 h 188"/>
                  <a:gd name="T8" fmla="*/ 32 w 60"/>
                  <a:gd name="T9" fmla="*/ 66 h 188"/>
                  <a:gd name="T10" fmla="*/ 42 w 60"/>
                  <a:gd name="T11" fmla="*/ 114 h 188"/>
                  <a:gd name="T12" fmla="*/ 57 w 60"/>
                  <a:gd name="T13" fmla="*/ 129 h 188"/>
                  <a:gd name="T14" fmla="*/ 54 w 60"/>
                  <a:gd name="T15" fmla="*/ 131 h 188"/>
                  <a:gd name="T16" fmla="*/ 46 w 60"/>
                  <a:gd name="T17" fmla="*/ 128 h 188"/>
                  <a:gd name="T18" fmla="*/ 50 w 60"/>
                  <a:gd name="T19" fmla="*/ 149 h 188"/>
                  <a:gd name="T20" fmla="*/ 46 w 60"/>
                  <a:gd name="T21" fmla="*/ 146 h 188"/>
                  <a:gd name="T22" fmla="*/ 38 w 60"/>
                  <a:gd name="T23" fmla="*/ 119 h 188"/>
                  <a:gd name="T24" fmla="*/ 35 w 60"/>
                  <a:gd name="T25" fmla="*/ 131 h 188"/>
                  <a:gd name="T26" fmla="*/ 32 w 60"/>
                  <a:gd name="T27" fmla="*/ 128 h 188"/>
                  <a:gd name="T28" fmla="*/ 32 w 60"/>
                  <a:gd name="T29" fmla="*/ 92 h 188"/>
                  <a:gd name="T30" fmla="*/ 35 w 60"/>
                  <a:gd name="T31" fmla="*/ 160 h 188"/>
                  <a:gd name="T32" fmla="*/ 29 w 60"/>
                  <a:gd name="T33" fmla="*/ 188 h 188"/>
                  <a:gd name="T34" fmla="*/ 27 w 60"/>
                  <a:gd name="T35" fmla="*/ 185 h 188"/>
                  <a:gd name="T36" fmla="*/ 30 w 60"/>
                  <a:gd name="T37" fmla="*/ 162 h 188"/>
                  <a:gd name="T38" fmla="*/ 29 w 60"/>
                  <a:gd name="T39" fmla="*/ 154 h 188"/>
                  <a:gd name="T40" fmla="*/ 20 w 60"/>
                  <a:gd name="T41" fmla="*/ 139 h 188"/>
                  <a:gd name="T42" fmla="*/ 24 w 60"/>
                  <a:gd name="T43" fmla="*/ 130 h 188"/>
                  <a:gd name="T44" fmla="*/ 24 w 60"/>
                  <a:gd name="T45" fmla="*/ 115 h 188"/>
                  <a:gd name="T46" fmla="*/ 13 w 60"/>
                  <a:gd name="T47" fmla="*/ 114 h 188"/>
                  <a:gd name="T48" fmla="*/ 11 w 60"/>
                  <a:gd name="T49" fmla="*/ 112 h 188"/>
                  <a:gd name="T50" fmla="*/ 14 w 60"/>
                  <a:gd name="T51" fmla="*/ 100 h 188"/>
                  <a:gd name="T52" fmla="*/ 24 w 60"/>
                  <a:gd name="T53" fmla="*/ 101 h 188"/>
                  <a:gd name="T54" fmla="*/ 27 w 60"/>
                  <a:gd name="T55" fmla="*/ 63 h 188"/>
                  <a:gd name="T56" fmla="*/ 17 w 60"/>
                  <a:gd name="T57" fmla="*/ 75 h 188"/>
                  <a:gd name="T58" fmla="*/ 22 w 60"/>
                  <a:gd name="T59" fmla="*/ 76 h 188"/>
                  <a:gd name="T60" fmla="*/ 21 w 60"/>
                  <a:gd name="T61" fmla="*/ 87 h 188"/>
                  <a:gd name="T62" fmla="*/ 16 w 60"/>
                  <a:gd name="T63" fmla="*/ 82 h 188"/>
                  <a:gd name="T64" fmla="*/ 13 w 60"/>
                  <a:gd name="T65" fmla="*/ 85 h 188"/>
                  <a:gd name="T66" fmla="*/ 7 w 60"/>
                  <a:gd name="T67" fmla="*/ 92 h 188"/>
                  <a:gd name="T68" fmla="*/ 1 w 60"/>
                  <a:gd name="T69" fmla="*/ 90 h 188"/>
                  <a:gd name="T70" fmla="*/ 18 w 60"/>
                  <a:gd name="T71" fmla="*/ 63 h 188"/>
                  <a:gd name="T72" fmla="*/ 15 w 60"/>
                  <a:gd name="T73" fmla="*/ 58 h 188"/>
                  <a:gd name="T74" fmla="*/ 3 w 60"/>
                  <a:gd name="T75" fmla="*/ 60 h 188"/>
                  <a:gd name="T76" fmla="*/ 17 w 60"/>
                  <a:gd name="T77" fmla="*/ 52 h 188"/>
                  <a:gd name="T78" fmla="*/ 33 w 60"/>
                  <a:gd name="T79" fmla="*/ 18 h 188"/>
                  <a:gd name="T80" fmla="*/ 37 w 60"/>
                  <a:gd name="T8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" h="188">
                    <a:moveTo>
                      <a:pt x="37" y="0"/>
                    </a:moveTo>
                    <a:cubicBezTo>
                      <a:pt x="38" y="3"/>
                      <a:pt x="38" y="6"/>
                      <a:pt x="39" y="9"/>
                    </a:cubicBezTo>
                    <a:cubicBezTo>
                      <a:pt x="39" y="15"/>
                      <a:pt x="39" y="20"/>
                      <a:pt x="39" y="25"/>
                    </a:cubicBezTo>
                    <a:cubicBezTo>
                      <a:pt x="39" y="29"/>
                      <a:pt x="39" y="32"/>
                      <a:pt x="37" y="35"/>
                    </a:cubicBezTo>
                    <a:cubicBezTo>
                      <a:pt x="35" y="39"/>
                      <a:pt x="36" y="42"/>
                      <a:pt x="38" y="45"/>
                    </a:cubicBezTo>
                    <a:cubicBezTo>
                      <a:pt x="40" y="47"/>
                      <a:pt x="41" y="49"/>
                      <a:pt x="42" y="51"/>
                    </a:cubicBezTo>
                    <a:cubicBezTo>
                      <a:pt x="42" y="53"/>
                      <a:pt x="43" y="55"/>
                      <a:pt x="41" y="56"/>
                    </a:cubicBezTo>
                    <a:cubicBezTo>
                      <a:pt x="39" y="57"/>
                      <a:pt x="37" y="56"/>
                      <a:pt x="36" y="54"/>
                    </a:cubicBezTo>
                    <a:cubicBezTo>
                      <a:pt x="35" y="52"/>
                      <a:pt x="33" y="50"/>
                      <a:pt x="33" y="48"/>
                    </a:cubicBezTo>
                    <a:cubicBezTo>
                      <a:pt x="28" y="53"/>
                      <a:pt x="31" y="60"/>
                      <a:pt x="32" y="66"/>
                    </a:cubicBezTo>
                    <a:cubicBezTo>
                      <a:pt x="34" y="73"/>
                      <a:pt x="34" y="81"/>
                      <a:pt x="36" y="89"/>
                    </a:cubicBezTo>
                    <a:cubicBezTo>
                      <a:pt x="38" y="98"/>
                      <a:pt x="39" y="106"/>
                      <a:pt x="42" y="114"/>
                    </a:cubicBezTo>
                    <a:cubicBezTo>
                      <a:pt x="43" y="117"/>
                      <a:pt x="45" y="118"/>
                      <a:pt x="47" y="120"/>
                    </a:cubicBezTo>
                    <a:cubicBezTo>
                      <a:pt x="50" y="123"/>
                      <a:pt x="54" y="125"/>
                      <a:pt x="57" y="129"/>
                    </a:cubicBezTo>
                    <a:cubicBezTo>
                      <a:pt x="59" y="130"/>
                      <a:pt x="60" y="132"/>
                      <a:pt x="59" y="134"/>
                    </a:cubicBezTo>
                    <a:cubicBezTo>
                      <a:pt x="57" y="135"/>
                      <a:pt x="55" y="133"/>
                      <a:pt x="54" y="131"/>
                    </a:cubicBezTo>
                    <a:cubicBezTo>
                      <a:pt x="53" y="130"/>
                      <a:pt x="51" y="128"/>
                      <a:pt x="49" y="127"/>
                    </a:cubicBezTo>
                    <a:cubicBezTo>
                      <a:pt x="47" y="125"/>
                      <a:pt x="45" y="126"/>
                      <a:pt x="46" y="128"/>
                    </a:cubicBezTo>
                    <a:cubicBezTo>
                      <a:pt x="46" y="132"/>
                      <a:pt x="46" y="136"/>
                      <a:pt x="49" y="138"/>
                    </a:cubicBezTo>
                    <a:cubicBezTo>
                      <a:pt x="53" y="142"/>
                      <a:pt x="51" y="145"/>
                      <a:pt x="50" y="149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47" y="150"/>
                      <a:pt x="47" y="147"/>
                      <a:pt x="46" y="146"/>
                    </a:cubicBezTo>
                    <a:cubicBezTo>
                      <a:pt x="45" y="138"/>
                      <a:pt x="41" y="131"/>
                      <a:pt x="40" y="123"/>
                    </a:cubicBezTo>
                    <a:cubicBezTo>
                      <a:pt x="40" y="122"/>
                      <a:pt x="40" y="120"/>
                      <a:pt x="38" y="119"/>
                    </a:cubicBezTo>
                    <a:cubicBezTo>
                      <a:pt x="36" y="122"/>
                      <a:pt x="38" y="126"/>
                      <a:pt x="37" y="129"/>
                    </a:cubicBezTo>
                    <a:cubicBezTo>
                      <a:pt x="37" y="130"/>
                      <a:pt x="36" y="131"/>
                      <a:pt x="35" y="131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33" y="132"/>
                      <a:pt x="32" y="130"/>
                      <a:pt x="32" y="128"/>
                    </a:cubicBezTo>
                    <a:cubicBezTo>
                      <a:pt x="32" y="124"/>
                      <a:pt x="32" y="120"/>
                      <a:pt x="34" y="116"/>
                    </a:cubicBezTo>
                    <a:cubicBezTo>
                      <a:pt x="36" y="108"/>
                      <a:pt x="34" y="100"/>
                      <a:pt x="32" y="92"/>
                    </a:cubicBezTo>
                    <a:cubicBezTo>
                      <a:pt x="28" y="101"/>
                      <a:pt x="27" y="110"/>
                      <a:pt x="29" y="119"/>
                    </a:cubicBezTo>
                    <a:cubicBezTo>
                      <a:pt x="32" y="133"/>
                      <a:pt x="33" y="146"/>
                      <a:pt x="35" y="160"/>
                    </a:cubicBezTo>
                    <a:cubicBezTo>
                      <a:pt x="35" y="161"/>
                      <a:pt x="35" y="163"/>
                      <a:pt x="35" y="165"/>
                    </a:cubicBezTo>
                    <a:cubicBezTo>
                      <a:pt x="37" y="173"/>
                      <a:pt x="35" y="182"/>
                      <a:pt x="29" y="188"/>
                    </a:cubicBezTo>
                    <a:cubicBezTo>
                      <a:pt x="29" y="188"/>
                      <a:pt x="29" y="188"/>
                      <a:pt x="29" y="188"/>
                    </a:cubicBezTo>
                    <a:cubicBezTo>
                      <a:pt x="27" y="188"/>
                      <a:pt x="26" y="187"/>
                      <a:pt x="27" y="185"/>
                    </a:cubicBezTo>
                    <a:cubicBezTo>
                      <a:pt x="28" y="182"/>
                      <a:pt x="28" y="179"/>
                      <a:pt x="30" y="177"/>
                    </a:cubicBezTo>
                    <a:cubicBezTo>
                      <a:pt x="32" y="172"/>
                      <a:pt x="31" y="167"/>
                      <a:pt x="30" y="162"/>
                    </a:cubicBezTo>
                    <a:cubicBezTo>
                      <a:pt x="30" y="162"/>
                      <a:pt x="30" y="161"/>
                      <a:pt x="30" y="161"/>
                    </a:cubicBezTo>
                    <a:cubicBezTo>
                      <a:pt x="24" y="159"/>
                      <a:pt x="28" y="157"/>
                      <a:pt x="29" y="154"/>
                    </a:cubicBezTo>
                    <a:cubicBezTo>
                      <a:pt x="30" y="148"/>
                      <a:pt x="29" y="142"/>
                      <a:pt x="26" y="136"/>
                    </a:cubicBezTo>
                    <a:cubicBezTo>
                      <a:pt x="24" y="137"/>
                      <a:pt x="23" y="140"/>
                      <a:pt x="20" y="139"/>
                    </a:cubicBezTo>
                    <a:cubicBezTo>
                      <a:pt x="20" y="139"/>
                      <a:pt x="20" y="139"/>
                      <a:pt x="20" y="139"/>
                    </a:cubicBezTo>
                    <a:cubicBezTo>
                      <a:pt x="19" y="135"/>
                      <a:pt x="22" y="133"/>
                      <a:pt x="24" y="130"/>
                    </a:cubicBezTo>
                    <a:cubicBezTo>
                      <a:pt x="25" y="129"/>
                      <a:pt x="26" y="127"/>
                      <a:pt x="25" y="125"/>
                    </a:cubicBezTo>
                    <a:cubicBezTo>
                      <a:pt x="24" y="122"/>
                      <a:pt x="24" y="119"/>
                      <a:pt x="24" y="115"/>
                    </a:cubicBezTo>
                    <a:cubicBezTo>
                      <a:pt x="24" y="110"/>
                      <a:pt x="22" y="109"/>
                      <a:pt x="17" y="111"/>
                    </a:cubicBezTo>
                    <a:cubicBezTo>
                      <a:pt x="16" y="112"/>
                      <a:pt x="15" y="113"/>
                      <a:pt x="13" y="114"/>
                    </a:cubicBezTo>
                    <a:cubicBezTo>
                      <a:pt x="12" y="115"/>
                      <a:pt x="11" y="115"/>
                      <a:pt x="10" y="114"/>
                    </a:cubicBezTo>
                    <a:cubicBezTo>
                      <a:pt x="10" y="113"/>
                      <a:pt x="10" y="112"/>
                      <a:pt x="11" y="112"/>
                    </a:cubicBezTo>
                    <a:cubicBezTo>
                      <a:pt x="14" y="109"/>
                      <a:pt x="14" y="106"/>
                      <a:pt x="13" y="103"/>
                    </a:cubicBezTo>
                    <a:cubicBezTo>
                      <a:pt x="13" y="102"/>
                      <a:pt x="13" y="100"/>
                      <a:pt x="14" y="100"/>
                    </a:cubicBezTo>
                    <a:cubicBezTo>
                      <a:pt x="16" y="100"/>
                      <a:pt x="16" y="100"/>
                      <a:pt x="17" y="101"/>
                    </a:cubicBezTo>
                    <a:cubicBezTo>
                      <a:pt x="20" y="106"/>
                      <a:pt x="22" y="106"/>
                      <a:pt x="24" y="101"/>
                    </a:cubicBezTo>
                    <a:cubicBezTo>
                      <a:pt x="28" y="92"/>
                      <a:pt x="30" y="82"/>
                      <a:pt x="28" y="72"/>
                    </a:cubicBezTo>
                    <a:cubicBezTo>
                      <a:pt x="28" y="69"/>
                      <a:pt x="28" y="66"/>
                      <a:pt x="27" y="63"/>
                    </a:cubicBezTo>
                    <a:cubicBezTo>
                      <a:pt x="24" y="65"/>
                      <a:pt x="22" y="68"/>
                      <a:pt x="19" y="70"/>
                    </a:cubicBezTo>
                    <a:cubicBezTo>
                      <a:pt x="17" y="71"/>
                      <a:pt x="17" y="73"/>
                      <a:pt x="17" y="75"/>
                    </a:cubicBezTo>
                    <a:cubicBezTo>
                      <a:pt x="17" y="77"/>
                      <a:pt x="18" y="78"/>
                      <a:pt x="19" y="79"/>
                    </a:cubicBezTo>
                    <a:cubicBezTo>
                      <a:pt x="21" y="79"/>
                      <a:pt x="21" y="77"/>
                      <a:pt x="22" y="76"/>
                    </a:cubicBezTo>
                    <a:cubicBezTo>
                      <a:pt x="25" y="77"/>
                      <a:pt x="24" y="78"/>
                      <a:pt x="23" y="80"/>
                    </a:cubicBezTo>
                    <a:cubicBezTo>
                      <a:pt x="22" y="82"/>
                      <a:pt x="21" y="84"/>
                      <a:pt x="21" y="87"/>
                    </a:cubicBezTo>
                    <a:cubicBezTo>
                      <a:pt x="21" y="90"/>
                      <a:pt x="20" y="89"/>
                      <a:pt x="19" y="88"/>
                    </a:cubicBezTo>
                    <a:cubicBezTo>
                      <a:pt x="18" y="86"/>
                      <a:pt x="16" y="84"/>
                      <a:pt x="16" y="82"/>
                    </a:cubicBezTo>
                    <a:cubicBezTo>
                      <a:pt x="15" y="83"/>
                      <a:pt x="16" y="84"/>
                      <a:pt x="14" y="85"/>
                    </a:cubicBezTo>
                    <a:cubicBezTo>
                      <a:pt x="14" y="85"/>
                      <a:pt x="13" y="85"/>
                      <a:pt x="13" y="85"/>
                    </a:cubicBezTo>
                    <a:cubicBezTo>
                      <a:pt x="11" y="82"/>
                      <a:pt x="14" y="80"/>
                      <a:pt x="13" y="78"/>
                    </a:cubicBezTo>
                    <a:cubicBezTo>
                      <a:pt x="11" y="82"/>
                      <a:pt x="9" y="87"/>
                      <a:pt x="7" y="92"/>
                    </a:cubicBezTo>
                    <a:cubicBezTo>
                      <a:pt x="7" y="94"/>
                      <a:pt x="6" y="96"/>
                      <a:pt x="3" y="95"/>
                    </a:cubicBezTo>
                    <a:cubicBezTo>
                      <a:pt x="1" y="94"/>
                      <a:pt x="0" y="92"/>
                      <a:pt x="1" y="90"/>
                    </a:cubicBezTo>
                    <a:cubicBezTo>
                      <a:pt x="3" y="80"/>
                      <a:pt x="7" y="70"/>
                      <a:pt x="16" y="64"/>
                    </a:cubicBezTo>
                    <a:cubicBezTo>
                      <a:pt x="17" y="64"/>
                      <a:pt x="17" y="64"/>
                      <a:pt x="18" y="63"/>
                    </a:cubicBezTo>
                    <a:cubicBezTo>
                      <a:pt x="20" y="62"/>
                      <a:pt x="22" y="59"/>
                      <a:pt x="21" y="57"/>
                    </a:cubicBezTo>
                    <a:cubicBezTo>
                      <a:pt x="19" y="55"/>
                      <a:pt x="17" y="57"/>
                      <a:pt x="15" y="58"/>
                    </a:cubicBezTo>
                    <a:cubicBezTo>
                      <a:pt x="12" y="58"/>
                      <a:pt x="10" y="60"/>
                      <a:pt x="8" y="61"/>
                    </a:cubicBezTo>
                    <a:cubicBezTo>
                      <a:pt x="6" y="61"/>
                      <a:pt x="4" y="62"/>
                      <a:pt x="3" y="60"/>
                    </a:cubicBezTo>
                    <a:cubicBezTo>
                      <a:pt x="2" y="58"/>
                      <a:pt x="4" y="57"/>
                      <a:pt x="6" y="56"/>
                    </a:cubicBezTo>
                    <a:cubicBezTo>
                      <a:pt x="9" y="54"/>
                      <a:pt x="13" y="52"/>
                      <a:pt x="17" y="52"/>
                    </a:cubicBezTo>
                    <a:cubicBezTo>
                      <a:pt x="26" y="50"/>
                      <a:pt x="28" y="44"/>
                      <a:pt x="31" y="37"/>
                    </a:cubicBezTo>
                    <a:cubicBezTo>
                      <a:pt x="33" y="31"/>
                      <a:pt x="33" y="25"/>
                      <a:pt x="33" y="18"/>
                    </a:cubicBezTo>
                    <a:cubicBezTo>
                      <a:pt x="32" y="13"/>
                      <a:pt x="33" y="8"/>
                      <a:pt x="34" y="3"/>
                    </a:cubicBezTo>
                    <a:cubicBezTo>
                      <a:pt x="35" y="2"/>
                      <a:pt x="35" y="0"/>
                      <a:pt x="37" y="0"/>
                    </a:cubicBezTo>
                    <a:close/>
                  </a:path>
                </a:pathLst>
              </a:custGeom>
              <a:solidFill>
                <a:srgbClr val="E0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0" name="Freeform 171">
                <a:extLst>
                  <a:ext uri="{FF2B5EF4-FFF2-40B4-BE49-F238E27FC236}">
                    <a16:creationId xmlns:a16="http://schemas.microsoft.com/office/drawing/2014/main" id="{23907E78-04DE-4A85-1563-0B13070F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2228"/>
                <a:ext cx="119" cy="196"/>
              </a:xfrm>
              <a:custGeom>
                <a:avLst/>
                <a:gdLst>
                  <a:gd name="T0" fmla="*/ 4 w 76"/>
                  <a:gd name="T1" fmla="*/ 1 h 126"/>
                  <a:gd name="T2" fmla="*/ 11 w 76"/>
                  <a:gd name="T3" fmla="*/ 10 h 126"/>
                  <a:gd name="T4" fmla="*/ 33 w 76"/>
                  <a:gd name="T5" fmla="*/ 11 h 126"/>
                  <a:gd name="T6" fmla="*/ 42 w 76"/>
                  <a:gd name="T7" fmla="*/ 14 h 126"/>
                  <a:gd name="T8" fmla="*/ 56 w 76"/>
                  <a:gd name="T9" fmla="*/ 16 h 126"/>
                  <a:gd name="T10" fmla="*/ 51 w 76"/>
                  <a:gd name="T11" fmla="*/ 18 h 126"/>
                  <a:gd name="T12" fmla="*/ 38 w 76"/>
                  <a:gd name="T13" fmla="*/ 25 h 126"/>
                  <a:gd name="T14" fmla="*/ 36 w 76"/>
                  <a:gd name="T15" fmla="*/ 18 h 126"/>
                  <a:gd name="T16" fmla="*/ 30 w 76"/>
                  <a:gd name="T17" fmla="*/ 27 h 126"/>
                  <a:gd name="T18" fmla="*/ 43 w 76"/>
                  <a:gd name="T19" fmla="*/ 30 h 126"/>
                  <a:gd name="T20" fmla="*/ 42 w 76"/>
                  <a:gd name="T21" fmla="*/ 36 h 126"/>
                  <a:gd name="T22" fmla="*/ 37 w 76"/>
                  <a:gd name="T23" fmla="*/ 37 h 126"/>
                  <a:gd name="T24" fmla="*/ 41 w 76"/>
                  <a:gd name="T25" fmla="*/ 38 h 126"/>
                  <a:gd name="T26" fmla="*/ 56 w 76"/>
                  <a:gd name="T27" fmla="*/ 38 h 126"/>
                  <a:gd name="T28" fmla="*/ 75 w 76"/>
                  <a:gd name="T29" fmla="*/ 47 h 126"/>
                  <a:gd name="T30" fmla="*/ 69 w 76"/>
                  <a:gd name="T31" fmla="*/ 49 h 126"/>
                  <a:gd name="T32" fmla="*/ 50 w 76"/>
                  <a:gd name="T33" fmla="*/ 45 h 126"/>
                  <a:gd name="T34" fmla="*/ 49 w 76"/>
                  <a:gd name="T35" fmla="*/ 50 h 126"/>
                  <a:gd name="T36" fmla="*/ 59 w 76"/>
                  <a:gd name="T37" fmla="*/ 56 h 126"/>
                  <a:gd name="T38" fmla="*/ 66 w 76"/>
                  <a:gd name="T39" fmla="*/ 62 h 126"/>
                  <a:gd name="T40" fmla="*/ 63 w 76"/>
                  <a:gd name="T41" fmla="*/ 66 h 126"/>
                  <a:gd name="T42" fmla="*/ 52 w 76"/>
                  <a:gd name="T43" fmla="*/ 66 h 126"/>
                  <a:gd name="T44" fmla="*/ 59 w 76"/>
                  <a:gd name="T45" fmla="*/ 76 h 126"/>
                  <a:gd name="T46" fmla="*/ 71 w 76"/>
                  <a:gd name="T47" fmla="*/ 91 h 126"/>
                  <a:gd name="T48" fmla="*/ 67 w 76"/>
                  <a:gd name="T49" fmla="*/ 92 h 126"/>
                  <a:gd name="T50" fmla="*/ 60 w 76"/>
                  <a:gd name="T51" fmla="*/ 99 h 126"/>
                  <a:gd name="T52" fmla="*/ 71 w 76"/>
                  <a:gd name="T53" fmla="*/ 119 h 126"/>
                  <a:gd name="T54" fmla="*/ 71 w 76"/>
                  <a:gd name="T55" fmla="*/ 124 h 126"/>
                  <a:gd name="T56" fmla="*/ 54 w 76"/>
                  <a:gd name="T57" fmla="*/ 116 h 126"/>
                  <a:gd name="T58" fmla="*/ 53 w 76"/>
                  <a:gd name="T59" fmla="*/ 104 h 126"/>
                  <a:gd name="T60" fmla="*/ 56 w 76"/>
                  <a:gd name="T61" fmla="*/ 88 h 126"/>
                  <a:gd name="T62" fmla="*/ 47 w 76"/>
                  <a:gd name="T63" fmla="*/ 66 h 126"/>
                  <a:gd name="T64" fmla="*/ 41 w 76"/>
                  <a:gd name="T65" fmla="*/ 52 h 126"/>
                  <a:gd name="T66" fmla="*/ 37 w 76"/>
                  <a:gd name="T67" fmla="*/ 62 h 126"/>
                  <a:gd name="T68" fmla="*/ 31 w 76"/>
                  <a:gd name="T69" fmla="*/ 61 h 126"/>
                  <a:gd name="T70" fmla="*/ 25 w 76"/>
                  <a:gd name="T71" fmla="*/ 34 h 126"/>
                  <a:gd name="T72" fmla="*/ 9 w 76"/>
                  <a:gd name="T73" fmla="*/ 16 h 126"/>
                  <a:gd name="T74" fmla="*/ 5 w 76"/>
                  <a:gd name="T75" fmla="*/ 27 h 126"/>
                  <a:gd name="T76" fmla="*/ 2 w 76"/>
                  <a:gd name="T77" fmla="*/ 31 h 126"/>
                  <a:gd name="T78" fmla="*/ 2 w 76"/>
                  <a:gd name="T79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6" h="126">
                    <a:moveTo>
                      <a:pt x="2" y="6"/>
                    </a:moveTo>
                    <a:cubicBezTo>
                      <a:pt x="4" y="4"/>
                      <a:pt x="4" y="2"/>
                      <a:pt x="4" y="1"/>
                    </a:cubicBezTo>
                    <a:cubicBezTo>
                      <a:pt x="6" y="0"/>
                      <a:pt x="6" y="2"/>
                      <a:pt x="7" y="3"/>
                    </a:cubicBezTo>
                    <a:cubicBezTo>
                      <a:pt x="8" y="5"/>
                      <a:pt x="10" y="7"/>
                      <a:pt x="11" y="10"/>
                    </a:cubicBezTo>
                    <a:cubicBezTo>
                      <a:pt x="14" y="14"/>
                      <a:pt x="18" y="16"/>
                      <a:pt x="23" y="14"/>
                    </a:cubicBezTo>
                    <a:cubicBezTo>
                      <a:pt x="27" y="14"/>
                      <a:pt x="30" y="14"/>
                      <a:pt x="33" y="11"/>
                    </a:cubicBezTo>
                    <a:cubicBezTo>
                      <a:pt x="34" y="9"/>
                      <a:pt x="36" y="8"/>
                      <a:pt x="38" y="10"/>
                    </a:cubicBezTo>
                    <a:cubicBezTo>
                      <a:pt x="38" y="13"/>
                      <a:pt x="39" y="14"/>
                      <a:pt x="42" y="14"/>
                    </a:cubicBezTo>
                    <a:cubicBezTo>
                      <a:pt x="46" y="14"/>
                      <a:pt x="50" y="15"/>
                      <a:pt x="54" y="15"/>
                    </a:cubicBezTo>
                    <a:cubicBezTo>
                      <a:pt x="55" y="15"/>
                      <a:pt x="56" y="15"/>
                      <a:pt x="56" y="16"/>
                    </a:cubicBezTo>
                    <a:cubicBezTo>
                      <a:pt x="56" y="17"/>
                      <a:pt x="55" y="18"/>
                      <a:pt x="54" y="18"/>
                    </a:cubicBezTo>
                    <a:cubicBezTo>
                      <a:pt x="53" y="18"/>
                      <a:pt x="52" y="18"/>
                      <a:pt x="51" y="18"/>
                    </a:cubicBezTo>
                    <a:cubicBezTo>
                      <a:pt x="49" y="17"/>
                      <a:pt x="47" y="18"/>
                      <a:pt x="46" y="20"/>
                    </a:cubicBezTo>
                    <a:cubicBezTo>
                      <a:pt x="44" y="23"/>
                      <a:pt x="42" y="25"/>
                      <a:pt x="38" y="25"/>
                    </a:cubicBezTo>
                    <a:cubicBezTo>
                      <a:pt x="36" y="24"/>
                      <a:pt x="36" y="23"/>
                      <a:pt x="37" y="21"/>
                    </a:cubicBezTo>
                    <a:cubicBezTo>
                      <a:pt x="40" y="19"/>
                      <a:pt x="38" y="18"/>
                      <a:pt x="36" y="18"/>
                    </a:cubicBezTo>
                    <a:cubicBezTo>
                      <a:pt x="31" y="16"/>
                      <a:pt x="26" y="17"/>
                      <a:pt x="21" y="19"/>
                    </a:cubicBezTo>
                    <a:cubicBezTo>
                      <a:pt x="24" y="21"/>
                      <a:pt x="26" y="26"/>
                      <a:pt x="30" y="27"/>
                    </a:cubicBezTo>
                    <a:cubicBezTo>
                      <a:pt x="32" y="27"/>
                      <a:pt x="35" y="28"/>
                      <a:pt x="37" y="28"/>
                    </a:cubicBezTo>
                    <a:cubicBezTo>
                      <a:pt x="39" y="28"/>
                      <a:pt x="41" y="29"/>
                      <a:pt x="43" y="30"/>
                    </a:cubicBezTo>
                    <a:cubicBezTo>
                      <a:pt x="45" y="31"/>
                      <a:pt x="46" y="32"/>
                      <a:pt x="46" y="34"/>
                    </a:cubicBezTo>
                    <a:cubicBezTo>
                      <a:pt x="45" y="36"/>
                      <a:pt x="43" y="36"/>
                      <a:pt x="42" y="36"/>
                    </a:cubicBezTo>
                    <a:cubicBezTo>
                      <a:pt x="41" y="36"/>
                      <a:pt x="41" y="36"/>
                      <a:pt x="40" y="36"/>
                    </a:cubicBezTo>
                    <a:cubicBezTo>
                      <a:pt x="39" y="36"/>
                      <a:pt x="38" y="36"/>
                      <a:pt x="37" y="37"/>
                    </a:cubicBezTo>
                    <a:cubicBezTo>
                      <a:pt x="37" y="37"/>
                      <a:pt x="37" y="38"/>
                      <a:pt x="38" y="38"/>
                    </a:cubicBezTo>
                    <a:cubicBezTo>
                      <a:pt x="39" y="39"/>
                      <a:pt x="40" y="38"/>
                      <a:pt x="41" y="38"/>
                    </a:cubicBezTo>
                    <a:cubicBezTo>
                      <a:pt x="43" y="37"/>
                      <a:pt x="45" y="36"/>
                      <a:pt x="48" y="38"/>
                    </a:cubicBezTo>
                    <a:cubicBezTo>
                      <a:pt x="50" y="39"/>
                      <a:pt x="53" y="37"/>
                      <a:pt x="56" y="38"/>
                    </a:cubicBezTo>
                    <a:cubicBezTo>
                      <a:pt x="62" y="38"/>
                      <a:pt x="67" y="38"/>
                      <a:pt x="72" y="43"/>
                    </a:cubicBezTo>
                    <a:cubicBezTo>
                      <a:pt x="73" y="44"/>
                      <a:pt x="73" y="46"/>
                      <a:pt x="75" y="47"/>
                    </a:cubicBezTo>
                    <a:cubicBezTo>
                      <a:pt x="76" y="49"/>
                      <a:pt x="76" y="51"/>
                      <a:pt x="74" y="52"/>
                    </a:cubicBezTo>
                    <a:cubicBezTo>
                      <a:pt x="72" y="53"/>
                      <a:pt x="70" y="51"/>
                      <a:pt x="69" y="49"/>
                    </a:cubicBezTo>
                    <a:cubicBezTo>
                      <a:pt x="64" y="43"/>
                      <a:pt x="61" y="42"/>
                      <a:pt x="53" y="44"/>
                    </a:cubicBezTo>
                    <a:cubicBezTo>
                      <a:pt x="52" y="44"/>
                      <a:pt x="51" y="44"/>
                      <a:pt x="50" y="45"/>
                    </a:cubicBezTo>
                    <a:cubicBezTo>
                      <a:pt x="48" y="45"/>
                      <a:pt x="46" y="44"/>
                      <a:pt x="45" y="46"/>
                    </a:cubicBezTo>
                    <a:cubicBezTo>
                      <a:pt x="45" y="48"/>
                      <a:pt x="47" y="49"/>
                      <a:pt x="49" y="50"/>
                    </a:cubicBezTo>
                    <a:cubicBezTo>
                      <a:pt x="51" y="52"/>
                      <a:pt x="54" y="54"/>
                      <a:pt x="58" y="56"/>
                    </a:cubicBezTo>
                    <a:cubicBezTo>
                      <a:pt x="58" y="56"/>
                      <a:pt x="58" y="56"/>
                      <a:pt x="59" y="56"/>
                    </a:cubicBezTo>
                    <a:cubicBezTo>
                      <a:pt x="61" y="58"/>
                      <a:pt x="64" y="59"/>
                      <a:pt x="66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7" y="64"/>
                      <a:pt x="68" y="65"/>
                      <a:pt x="67" y="66"/>
                    </a:cubicBezTo>
                    <a:cubicBezTo>
                      <a:pt x="66" y="68"/>
                      <a:pt x="64" y="67"/>
                      <a:pt x="63" y="66"/>
                    </a:cubicBezTo>
                    <a:cubicBezTo>
                      <a:pt x="60" y="61"/>
                      <a:pt x="54" y="60"/>
                      <a:pt x="50" y="57"/>
                    </a:cubicBezTo>
                    <a:cubicBezTo>
                      <a:pt x="51" y="60"/>
                      <a:pt x="51" y="63"/>
                      <a:pt x="52" y="66"/>
                    </a:cubicBezTo>
                    <a:cubicBezTo>
                      <a:pt x="53" y="70"/>
                      <a:pt x="54" y="74"/>
                      <a:pt x="58" y="76"/>
                    </a:cubicBezTo>
                    <a:cubicBezTo>
                      <a:pt x="59" y="76"/>
                      <a:pt x="59" y="76"/>
                      <a:pt x="59" y="76"/>
                    </a:cubicBezTo>
                    <a:cubicBezTo>
                      <a:pt x="62" y="81"/>
                      <a:pt x="65" y="87"/>
                      <a:pt x="71" y="89"/>
                    </a:cubicBezTo>
                    <a:cubicBezTo>
                      <a:pt x="72" y="89"/>
                      <a:pt x="72" y="90"/>
                      <a:pt x="71" y="91"/>
                    </a:cubicBezTo>
                    <a:cubicBezTo>
                      <a:pt x="71" y="91"/>
                      <a:pt x="71" y="92"/>
                      <a:pt x="70" y="92"/>
                    </a:cubicBezTo>
                    <a:cubicBezTo>
                      <a:pt x="69" y="93"/>
                      <a:pt x="68" y="92"/>
                      <a:pt x="67" y="92"/>
                    </a:cubicBezTo>
                    <a:cubicBezTo>
                      <a:pt x="65" y="90"/>
                      <a:pt x="63" y="90"/>
                      <a:pt x="61" y="91"/>
                    </a:cubicBezTo>
                    <a:cubicBezTo>
                      <a:pt x="59" y="93"/>
                      <a:pt x="58" y="97"/>
                      <a:pt x="60" y="99"/>
                    </a:cubicBezTo>
                    <a:cubicBezTo>
                      <a:pt x="63" y="103"/>
                      <a:pt x="64" y="107"/>
                      <a:pt x="63" y="112"/>
                    </a:cubicBezTo>
                    <a:cubicBezTo>
                      <a:pt x="62" y="118"/>
                      <a:pt x="65" y="121"/>
                      <a:pt x="71" y="119"/>
                    </a:cubicBezTo>
                    <a:cubicBezTo>
                      <a:pt x="72" y="119"/>
                      <a:pt x="74" y="119"/>
                      <a:pt x="76" y="119"/>
                    </a:cubicBezTo>
                    <a:cubicBezTo>
                      <a:pt x="76" y="123"/>
                      <a:pt x="74" y="123"/>
                      <a:pt x="71" y="124"/>
                    </a:cubicBezTo>
                    <a:cubicBezTo>
                      <a:pt x="64" y="126"/>
                      <a:pt x="60" y="124"/>
                      <a:pt x="58" y="118"/>
                    </a:cubicBezTo>
                    <a:cubicBezTo>
                      <a:pt x="58" y="115"/>
                      <a:pt x="57" y="114"/>
                      <a:pt x="54" y="116"/>
                    </a:cubicBezTo>
                    <a:cubicBezTo>
                      <a:pt x="53" y="117"/>
                      <a:pt x="52" y="115"/>
                      <a:pt x="52" y="114"/>
                    </a:cubicBezTo>
                    <a:cubicBezTo>
                      <a:pt x="52" y="111"/>
                      <a:pt x="53" y="107"/>
                      <a:pt x="53" y="104"/>
                    </a:cubicBezTo>
                    <a:cubicBezTo>
                      <a:pt x="54" y="102"/>
                      <a:pt x="54" y="100"/>
                      <a:pt x="54" y="99"/>
                    </a:cubicBezTo>
                    <a:cubicBezTo>
                      <a:pt x="55" y="95"/>
                      <a:pt x="55" y="92"/>
                      <a:pt x="56" y="88"/>
                    </a:cubicBezTo>
                    <a:cubicBezTo>
                      <a:pt x="56" y="84"/>
                      <a:pt x="55" y="81"/>
                      <a:pt x="52" y="78"/>
                    </a:cubicBezTo>
                    <a:cubicBezTo>
                      <a:pt x="49" y="75"/>
                      <a:pt x="48" y="70"/>
                      <a:pt x="47" y="66"/>
                    </a:cubicBezTo>
                    <a:cubicBezTo>
                      <a:pt x="46" y="62"/>
                      <a:pt x="45" y="59"/>
                      <a:pt x="44" y="56"/>
                    </a:cubicBezTo>
                    <a:cubicBezTo>
                      <a:pt x="44" y="54"/>
                      <a:pt x="43" y="52"/>
                      <a:pt x="41" y="52"/>
                    </a:cubicBezTo>
                    <a:cubicBezTo>
                      <a:pt x="39" y="52"/>
                      <a:pt x="39" y="54"/>
                      <a:pt x="38" y="56"/>
                    </a:cubicBezTo>
                    <a:cubicBezTo>
                      <a:pt x="38" y="58"/>
                      <a:pt x="37" y="60"/>
                      <a:pt x="37" y="62"/>
                    </a:cubicBezTo>
                    <a:cubicBezTo>
                      <a:pt x="36" y="63"/>
                      <a:pt x="35" y="64"/>
                      <a:pt x="34" y="64"/>
                    </a:cubicBezTo>
                    <a:cubicBezTo>
                      <a:pt x="32" y="64"/>
                      <a:pt x="32" y="62"/>
                      <a:pt x="31" y="61"/>
                    </a:cubicBezTo>
                    <a:cubicBezTo>
                      <a:pt x="34" y="52"/>
                      <a:pt x="30" y="45"/>
                      <a:pt x="26" y="37"/>
                    </a:cubicBezTo>
                    <a:cubicBezTo>
                      <a:pt x="26" y="36"/>
                      <a:pt x="25" y="35"/>
                      <a:pt x="25" y="34"/>
                    </a:cubicBezTo>
                    <a:cubicBezTo>
                      <a:pt x="24" y="30"/>
                      <a:pt x="22" y="28"/>
                      <a:pt x="20" y="25"/>
                    </a:cubicBezTo>
                    <a:cubicBezTo>
                      <a:pt x="17" y="22"/>
                      <a:pt x="13" y="19"/>
                      <a:pt x="9" y="16"/>
                    </a:cubicBezTo>
                    <a:cubicBezTo>
                      <a:pt x="7" y="13"/>
                      <a:pt x="6" y="15"/>
                      <a:pt x="5" y="17"/>
                    </a:cubicBezTo>
                    <a:cubicBezTo>
                      <a:pt x="5" y="20"/>
                      <a:pt x="5" y="24"/>
                      <a:pt x="5" y="27"/>
                    </a:cubicBezTo>
                    <a:cubicBezTo>
                      <a:pt x="5" y="28"/>
                      <a:pt x="6" y="30"/>
                      <a:pt x="5" y="31"/>
                    </a:cubicBezTo>
                    <a:cubicBezTo>
                      <a:pt x="4" y="33"/>
                      <a:pt x="3" y="33"/>
                      <a:pt x="2" y="31"/>
                    </a:cubicBezTo>
                    <a:cubicBezTo>
                      <a:pt x="1" y="31"/>
                      <a:pt x="1" y="30"/>
                      <a:pt x="1" y="30"/>
                    </a:cubicBezTo>
                    <a:cubicBezTo>
                      <a:pt x="1" y="22"/>
                      <a:pt x="0" y="14"/>
                      <a:pt x="2" y="6"/>
                    </a:cubicBezTo>
                    <a:close/>
                  </a:path>
                </a:pathLst>
              </a:custGeom>
              <a:solidFill>
                <a:srgbClr val="DCA0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1" name="Freeform 172">
                <a:extLst>
                  <a:ext uri="{FF2B5EF4-FFF2-40B4-BE49-F238E27FC236}">
                    <a16:creationId xmlns:a16="http://schemas.microsoft.com/office/drawing/2014/main" id="{25B54D6E-B6FF-CEBA-A54E-C31DBBF8F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2303"/>
                <a:ext cx="61" cy="134"/>
              </a:xfrm>
              <a:custGeom>
                <a:avLst/>
                <a:gdLst>
                  <a:gd name="T0" fmla="*/ 30 w 39"/>
                  <a:gd name="T1" fmla="*/ 36 h 86"/>
                  <a:gd name="T2" fmla="*/ 31 w 39"/>
                  <a:gd name="T3" fmla="*/ 35 h 86"/>
                  <a:gd name="T4" fmla="*/ 19 w 39"/>
                  <a:gd name="T5" fmla="*/ 20 h 86"/>
                  <a:gd name="T6" fmla="*/ 17 w 39"/>
                  <a:gd name="T7" fmla="*/ 16 h 86"/>
                  <a:gd name="T8" fmla="*/ 17 w 39"/>
                  <a:gd name="T9" fmla="*/ 10 h 86"/>
                  <a:gd name="T10" fmla="*/ 22 w 39"/>
                  <a:gd name="T11" fmla="*/ 11 h 86"/>
                  <a:gd name="T12" fmla="*/ 26 w 39"/>
                  <a:gd name="T13" fmla="*/ 11 h 86"/>
                  <a:gd name="T14" fmla="*/ 26 w 39"/>
                  <a:gd name="T15" fmla="*/ 11 h 86"/>
                  <a:gd name="T16" fmla="*/ 28 w 39"/>
                  <a:gd name="T17" fmla="*/ 7 h 86"/>
                  <a:gd name="T18" fmla="*/ 28 w 39"/>
                  <a:gd name="T19" fmla="*/ 7 h 86"/>
                  <a:gd name="T20" fmla="*/ 31 w 39"/>
                  <a:gd name="T21" fmla="*/ 2 h 86"/>
                  <a:gd name="T22" fmla="*/ 33 w 39"/>
                  <a:gd name="T23" fmla="*/ 0 h 86"/>
                  <a:gd name="T24" fmla="*/ 36 w 39"/>
                  <a:gd name="T25" fmla="*/ 2 h 86"/>
                  <a:gd name="T26" fmla="*/ 37 w 39"/>
                  <a:gd name="T27" fmla="*/ 7 h 86"/>
                  <a:gd name="T28" fmla="*/ 38 w 39"/>
                  <a:gd name="T29" fmla="*/ 36 h 86"/>
                  <a:gd name="T30" fmla="*/ 37 w 39"/>
                  <a:gd name="T31" fmla="*/ 61 h 86"/>
                  <a:gd name="T32" fmla="*/ 34 w 39"/>
                  <a:gd name="T33" fmla="*/ 71 h 86"/>
                  <a:gd name="T34" fmla="*/ 23 w 39"/>
                  <a:gd name="T35" fmla="*/ 83 h 86"/>
                  <a:gd name="T36" fmla="*/ 22 w 39"/>
                  <a:gd name="T37" fmla="*/ 86 h 86"/>
                  <a:gd name="T38" fmla="*/ 20 w 39"/>
                  <a:gd name="T39" fmla="*/ 83 h 86"/>
                  <a:gd name="T40" fmla="*/ 17 w 39"/>
                  <a:gd name="T41" fmla="*/ 73 h 86"/>
                  <a:gd name="T42" fmla="*/ 20 w 39"/>
                  <a:gd name="T43" fmla="*/ 70 h 86"/>
                  <a:gd name="T44" fmla="*/ 23 w 39"/>
                  <a:gd name="T45" fmla="*/ 71 h 86"/>
                  <a:gd name="T46" fmla="*/ 28 w 39"/>
                  <a:gd name="T47" fmla="*/ 69 h 86"/>
                  <a:gd name="T48" fmla="*/ 26 w 39"/>
                  <a:gd name="T49" fmla="*/ 65 h 86"/>
                  <a:gd name="T50" fmla="*/ 19 w 39"/>
                  <a:gd name="T51" fmla="*/ 63 h 86"/>
                  <a:gd name="T52" fmla="*/ 3 w 39"/>
                  <a:gd name="T53" fmla="*/ 49 h 86"/>
                  <a:gd name="T54" fmla="*/ 6 w 39"/>
                  <a:gd name="T55" fmla="*/ 44 h 86"/>
                  <a:gd name="T56" fmla="*/ 9 w 39"/>
                  <a:gd name="T57" fmla="*/ 43 h 86"/>
                  <a:gd name="T58" fmla="*/ 9 w 39"/>
                  <a:gd name="T59" fmla="*/ 40 h 86"/>
                  <a:gd name="T60" fmla="*/ 3 w 39"/>
                  <a:gd name="T61" fmla="*/ 32 h 86"/>
                  <a:gd name="T62" fmla="*/ 0 w 39"/>
                  <a:gd name="T63" fmla="*/ 27 h 86"/>
                  <a:gd name="T64" fmla="*/ 2 w 39"/>
                  <a:gd name="T65" fmla="*/ 24 h 86"/>
                  <a:gd name="T66" fmla="*/ 4 w 39"/>
                  <a:gd name="T67" fmla="*/ 26 h 86"/>
                  <a:gd name="T68" fmla="*/ 13 w 39"/>
                  <a:gd name="T69" fmla="*/ 36 h 86"/>
                  <a:gd name="T70" fmla="*/ 19 w 39"/>
                  <a:gd name="T71" fmla="*/ 44 h 86"/>
                  <a:gd name="T72" fmla="*/ 22 w 39"/>
                  <a:gd name="T73" fmla="*/ 47 h 86"/>
                  <a:gd name="T74" fmla="*/ 23 w 39"/>
                  <a:gd name="T75" fmla="*/ 43 h 86"/>
                  <a:gd name="T76" fmla="*/ 23 w 39"/>
                  <a:gd name="T77" fmla="*/ 41 h 86"/>
                  <a:gd name="T78" fmla="*/ 26 w 39"/>
                  <a:gd name="T79" fmla="*/ 37 h 86"/>
                  <a:gd name="T80" fmla="*/ 30 w 39"/>
                  <a:gd name="T81" fmla="*/ 3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" h="86">
                    <a:moveTo>
                      <a:pt x="30" y="36"/>
                    </a:moveTo>
                    <a:cubicBezTo>
                      <a:pt x="31" y="36"/>
                      <a:pt x="31" y="35"/>
                      <a:pt x="31" y="35"/>
                    </a:cubicBezTo>
                    <a:cubicBezTo>
                      <a:pt x="22" y="33"/>
                      <a:pt x="18" y="29"/>
                      <a:pt x="19" y="20"/>
                    </a:cubicBezTo>
                    <a:cubicBezTo>
                      <a:pt x="20" y="18"/>
                      <a:pt x="18" y="17"/>
                      <a:pt x="17" y="16"/>
                    </a:cubicBezTo>
                    <a:cubicBezTo>
                      <a:pt x="16" y="14"/>
                      <a:pt x="15" y="12"/>
                      <a:pt x="17" y="10"/>
                    </a:cubicBezTo>
                    <a:cubicBezTo>
                      <a:pt x="18" y="9"/>
                      <a:pt x="20" y="10"/>
                      <a:pt x="22" y="11"/>
                    </a:cubicBezTo>
                    <a:cubicBezTo>
                      <a:pt x="23" y="11"/>
                      <a:pt x="24" y="12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9"/>
                      <a:pt x="26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0" y="6"/>
                      <a:pt x="31" y="4"/>
                      <a:pt x="31" y="2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5" y="0"/>
                      <a:pt x="36" y="1"/>
                      <a:pt x="36" y="2"/>
                    </a:cubicBezTo>
                    <a:cubicBezTo>
                      <a:pt x="37" y="4"/>
                      <a:pt x="37" y="5"/>
                      <a:pt x="37" y="7"/>
                    </a:cubicBezTo>
                    <a:cubicBezTo>
                      <a:pt x="37" y="17"/>
                      <a:pt x="37" y="26"/>
                      <a:pt x="38" y="36"/>
                    </a:cubicBezTo>
                    <a:cubicBezTo>
                      <a:pt x="39" y="44"/>
                      <a:pt x="38" y="53"/>
                      <a:pt x="37" y="61"/>
                    </a:cubicBezTo>
                    <a:cubicBezTo>
                      <a:pt x="37" y="65"/>
                      <a:pt x="36" y="68"/>
                      <a:pt x="34" y="71"/>
                    </a:cubicBezTo>
                    <a:cubicBezTo>
                      <a:pt x="30" y="75"/>
                      <a:pt x="27" y="79"/>
                      <a:pt x="23" y="83"/>
                    </a:cubicBezTo>
                    <a:cubicBezTo>
                      <a:pt x="22" y="84"/>
                      <a:pt x="22" y="85"/>
                      <a:pt x="22" y="86"/>
                    </a:cubicBezTo>
                    <a:cubicBezTo>
                      <a:pt x="20" y="85"/>
                      <a:pt x="21" y="83"/>
                      <a:pt x="20" y="83"/>
                    </a:cubicBezTo>
                    <a:cubicBezTo>
                      <a:pt x="17" y="80"/>
                      <a:pt x="18" y="76"/>
                      <a:pt x="17" y="73"/>
                    </a:cubicBezTo>
                    <a:cubicBezTo>
                      <a:pt x="17" y="71"/>
                      <a:pt x="18" y="70"/>
                      <a:pt x="20" y="70"/>
                    </a:cubicBezTo>
                    <a:cubicBezTo>
                      <a:pt x="21" y="70"/>
                      <a:pt x="22" y="70"/>
                      <a:pt x="23" y="71"/>
                    </a:cubicBezTo>
                    <a:cubicBezTo>
                      <a:pt x="25" y="71"/>
                      <a:pt x="27" y="71"/>
                      <a:pt x="28" y="69"/>
                    </a:cubicBezTo>
                    <a:cubicBezTo>
                      <a:pt x="28" y="67"/>
                      <a:pt x="27" y="66"/>
                      <a:pt x="26" y="65"/>
                    </a:cubicBezTo>
                    <a:cubicBezTo>
                      <a:pt x="23" y="64"/>
                      <a:pt x="21" y="63"/>
                      <a:pt x="19" y="63"/>
                    </a:cubicBezTo>
                    <a:cubicBezTo>
                      <a:pt x="10" y="61"/>
                      <a:pt x="6" y="55"/>
                      <a:pt x="3" y="49"/>
                    </a:cubicBezTo>
                    <a:cubicBezTo>
                      <a:pt x="1" y="45"/>
                      <a:pt x="2" y="44"/>
                      <a:pt x="6" y="44"/>
                    </a:cubicBezTo>
                    <a:cubicBezTo>
                      <a:pt x="8" y="44"/>
                      <a:pt x="9" y="44"/>
                      <a:pt x="9" y="43"/>
                    </a:cubicBezTo>
                    <a:cubicBezTo>
                      <a:pt x="10" y="42"/>
                      <a:pt x="10" y="41"/>
                      <a:pt x="9" y="40"/>
                    </a:cubicBezTo>
                    <a:cubicBezTo>
                      <a:pt x="7" y="37"/>
                      <a:pt x="5" y="35"/>
                      <a:pt x="3" y="32"/>
                    </a:cubicBezTo>
                    <a:cubicBezTo>
                      <a:pt x="1" y="31"/>
                      <a:pt x="0" y="29"/>
                      <a:pt x="0" y="27"/>
                    </a:cubicBezTo>
                    <a:cubicBezTo>
                      <a:pt x="0" y="25"/>
                      <a:pt x="0" y="24"/>
                      <a:pt x="2" y="24"/>
                    </a:cubicBezTo>
                    <a:cubicBezTo>
                      <a:pt x="3" y="23"/>
                      <a:pt x="4" y="24"/>
                      <a:pt x="4" y="26"/>
                    </a:cubicBezTo>
                    <a:cubicBezTo>
                      <a:pt x="6" y="30"/>
                      <a:pt x="9" y="33"/>
                      <a:pt x="13" y="36"/>
                    </a:cubicBezTo>
                    <a:cubicBezTo>
                      <a:pt x="15" y="38"/>
                      <a:pt x="17" y="41"/>
                      <a:pt x="19" y="44"/>
                    </a:cubicBezTo>
                    <a:cubicBezTo>
                      <a:pt x="19" y="46"/>
                      <a:pt x="20" y="47"/>
                      <a:pt x="22" y="47"/>
                    </a:cubicBezTo>
                    <a:cubicBezTo>
                      <a:pt x="23" y="46"/>
                      <a:pt x="23" y="44"/>
                      <a:pt x="23" y="43"/>
                    </a:cubicBezTo>
                    <a:cubicBezTo>
                      <a:pt x="23" y="43"/>
                      <a:pt x="23" y="42"/>
                      <a:pt x="23" y="41"/>
                    </a:cubicBezTo>
                    <a:cubicBezTo>
                      <a:pt x="21" y="38"/>
                      <a:pt x="23" y="37"/>
                      <a:pt x="26" y="37"/>
                    </a:cubicBezTo>
                    <a:cubicBezTo>
                      <a:pt x="27" y="37"/>
                      <a:pt x="29" y="37"/>
                      <a:pt x="30" y="3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2" name="Freeform 173">
                <a:extLst>
                  <a:ext uri="{FF2B5EF4-FFF2-40B4-BE49-F238E27FC236}">
                    <a16:creationId xmlns:a16="http://schemas.microsoft.com/office/drawing/2014/main" id="{735AC119-6485-C20C-159A-88F93A56C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2106"/>
                <a:ext cx="114" cy="76"/>
              </a:xfrm>
              <a:custGeom>
                <a:avLst/>
                <a:gdLst>
                  <a:gd name="T0" fmla="*/ 40 w 73"/>
                  <a:gd name="T1" fmla="*/ 35 h 49"/>
                  <a:gd name="T2" fmla="*/ 42 w 73"/>
                  <a:gd name="T3" fmla="*/ 40 h 49"/>
                  <a:gd name="T4" fmla="*/ 43 w 73"/>
                  <a:gd name="T5" fmla="*/ 46 h 49"/>
                  <a:gd name="T6" fmla="*/ 38 w 73"/>
                  <a:gd name="T7" fmla="*/ 49 h 49"/>
                  <a:gd name="T8" fmla="*/ 20 w 73"/>
                  <a:gd name="T9" fmla="*/ 40 h 49"/>
                  <a:gd name="T10" fmla="*/ 3 w 73"/>
                  <a:gd name="T11" fmla="*/ 26 h 49"/>
                  <a:gd name="T12" fmla="*/ 1 w 73"/>
                  <a:gd name="T13" fmla="*/ 20 h 49"/>
                  <a:gd name="T14" fmla="*/ 3 w 73"/>
                  <a:gd name="T15" fmla="*/ 17 h 49"/>
                  <a:gd name="T16" fmla="*/ 8 w 73"/>
                  <a:gd name="T17" fmla="*/ 17 h 49"/>
                  <a:gd name="T18" fmla="*/ 15 w 73"/>
                  <a:gd name="T19" fmla="*/ 26 h 49"/>
                  <a:gd name="T20" fmla="*/ 20 w 73"/>
                  <a:gd name="T21" fmla="*/ 30 h 49"/>
                  <a:gd name="T22" fmla="*/ 26 w 73"/>
                  <a:gd name="T23" fmla="*/ 31 h 49"/>
                  <a:gd name="T24" fmla="*/ 32 w 73"/>
                  <a:gd name="T25" fmla="*/ 31 h 49"/>
                  <a:gd name="T26" fmla="*/ 34 w 73"/>
                  <a:gd name="T27" fmla="*/ 31 h 49"/>
                  <a:gd name="T28" fmla="*/ 25 w 73"/>
                  <a:gd name="T29" fmla="*/ 19 h 49"/>
                  <a:gd name="T30" fmla="*/ 22 w 73"/>
                  <a:gd name="T31" fmla="*/ 18 h 49"/>
                  <a:gd name="T32" fmla="*/ 17 w 73"/>
                  <a:gd name="T33" fmla="*/ 15 h 49"/>
                  <a:gd name="T34" fmla="*/ 21 w 73"/>
                  <a:gd name="T35" fmla="*/ 10 h 49"/>
                  <a:gd name="T36" fmla="*/ 30 w 73"/>
                  <a:gd name="T37" fmla="*/ 11 h 49"/>
                  <a:gd name="T38" fmla="*/ 56 w 73"/>
                  <a:gd name="T39" fmla="*/ 17 h 49"/>
                  <a:gd name="T40" fmla="*/ 67 w 73"/>
                  <a:gd name="T41" fmla="*/ 3 h 49"/>
                  <a:gd name="T42" fmla="*/ 72 w 73"/>
                  <a:gd name="T43" fmla="*/ 2 h 49"/>
                  <a:gd name="T44" fmla="*/ 72 w 73"/>
                  <a:gd name="T45" fmla="*/ 6 h 49"/>
                  <a:gd name="T46" fmla="*/ 71 w 73"/>
                  <a:gd name="T47" fmla="*/ 8 h 49"/>
                  <a:gd name="T48" fmla="*/ 66 w 73"/>
                  <a:gd name="T49" fmla="*/ 38 h 49"/>
                  <a:gd name="T50" fmla="*/ 65 w 73"/>
                  <a:gd name="T51" fmla="*/ 41 h 49"/>
                  <a:gd name="T52" fmla="*/ 62 w 73"/>
                  <a:gd name="T53" fmla="*/ 43 h 49"/>
                  <a:gd name="T54" fmla="*/ 61 w 73"/>
                  <a:gd name="T55" fmla="*/ 39 h 49"/>
                  <a:gd name="T56" fmla="*/ 61 w 73"/>
                  <a:gd name="T57" fmla="*/ 36 h 49"/>
                  <a:gd name="T58" fmla="*/ 58 w 73"/>
                  <a:gd name="T59" fmla="*/ 38 h 49"/>
                  <a:gd name="T60" fmla="*/ 51 w 73"/>
                  <a:gd name="T61" fmla="*/ 44 h 49"/>
                  <a:gd name="T62" fmla="*/ 48 w 73"/>
                  <a:gd name="T63" fmla="*/ 40 h 49"/>
                  <a:gd name="T64" fmla="*/ 40 w 73"/>
                  <a:gd name="T65" fmla="*/ 3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49">
                    <a:moveTo>
                      <a:pt x="40" y="35"/>
                    </a:moveTo>
                    <a:cubicBezTo>
                      <a:pt x="39" y="37"/>
                      <a:pt x="40" y="39"/>
                      <a:pt x="42" y="40"/>
                    </a:cubicBezTo>
                    <a:cubicBezTo>
                      <a:pt x="43" y="42"/>
                      <a:pt x="44" y="44"/>
                      <a:pt x="43" y="46"/>
                    </a:cubicBezTo>
                    <a:cubicBezTo>
                      <a:pt x="42" y="48"/>
                      <a:pt x="40" y="49"/>
                      <a:pt x="38" y="49"/>
                    </a:cubicBezTo>
                    <a:cubicBezTo>
                      <a:pt x="31" y="48"/>
                      <a:pt x="23" y="49"/>
                      <a:pt x="20" y="40"/>
                    </a:cubicBezTo>
                    <a:cubicBezTo>
                      <a:pt x="16" y="33"/>
                      <a:pt x="10" y="29"/>
                      <a:pt x="3" y="26"/>
                    </a:cubicBezTo>
                    <a:cubicBezTo>
                      <a:pt x="1" y="24"/>
                      <a:pt x="0" y="23"/>
                      <a:pt x="1" y="20"/>
                    </a:cubicBezTo>
                    <a:cubicBezTo>
                      <a:pt x="1" y="19"/>
                      <a:pt x="2" y="18"/>
                      <a:pt x="3" y="17"/>
                    </a:cubicBezTo>
                    <a:cubicBezTo>
                      <a:pt x="5" y="15"/>
                      <a:pt x="6" y="16"/>
                      <a:pt x="8" y="17"/>
                    </a:cubicBezTo>
                    <a:cubicBezTo>
                      <a:pt x="11" y="19"/>
                      <a:pt x="12" y="23"/>
                      <a:pt x="15" y="26"/>
                    </a:cubicBezTo>
                    <a:cubicBezTo>
                      <a:pt x="17" y="27"/>
                      <a:pt x="18" y="29"/>
                      <a:pt x="20" y="30"/>
                    </a:cubicBezTo>
                    <a:cubicBezTo>
                      <a:pt x="22" y="32"/>
                      <a:pt x="24" y="32"/>
                      <a:pt x="26" y="31"/>
                    </a:cubicBezTo>
                    <a:cubicBezTo>
                      <a:pt x="28" y="31"/>
                      <a:pt x="30" y="31"/>
                      <a:pt x="32" y="31"/>
                    </a:cubicBezTo>
                    <a:cubicBezTo>
                      <a:pt x="33" y="32"/>
                      <a:pt x="33" y="31"/>
                      <a:pt x="34" y="31"/>
                    </a:cubicBezTo>
                    <a:cubicBezTo>
                      <a:pt x="35" y="26"/>
                      <a:pt x="31" y="20"/>
                      <a:pt x="25" y="19"/>
                    </a:cubicBezTo>
                    <a:cubicBezTo>
                      <a:pt x="24" y="18"/>
                      <a:pt x="23" y="18"/>
                      <a:pt x="22" y="18"/>
                    </a:cubicBezTo>
                    <a:cubicBezTo>
                      <a:pt x="20" y="18"/>
                      <a:pt x="18" y="17"/>
                      <a:pt x="17" y="15"/>
                    </a:cubicBezTo>
                    <a:cubicBezTo>
                      <a:pt x="17" y="12"/>
                      <a:pt x="19" y="11"/>
                      <a:pt x="21" y="10"/>
                    </a:cubicBezTo>
                    <a:cubicBezTo>
                      <a:pt x="24" y="9"/>
                      <a:pt x="27" y="10"/>
                      <a:pt x="30" y="11"/>
                    </a:cubicBezTo>
                    <a:cubicBezTo>
                      <a:pt x="38" y="16"/>
                      <a:pt x="47" y="17"/>
                      <a:pt x="56" y="17"/>
                    </a:cubicBezTo>
                    <a:cubicBezTo>
                      <a:pt x="58" y="11"/>
                      <a:pt x="63" y="7"/>
                      <a:pt x="67" y="3"/>
                    </a:cubicBezTo>
                    <a:cubicBezTo>
                      <a:pt x="68" y="1"/>
                      <a:pt x="70" y="0"/>
                      <a:pt x="72" y="2"/>
                    </a:cubicBezTo>
                    <a:cubicBezTo>
                      <a:pt x="73" y="3"/>
                      <a:pt x="73" y="4"/>
                      <a:pt x="72" y="6"/>
                    </a:cubicBezTo>
                    <a:cubicBezTo>
                      <a:pt x="72" y="7"/>
                      <a:pt x="72" y="8"/>
                      <a:pt x="71" y="8"/>
                    </a:cubicBezTo>
                    <a:cubicBezTo>
                      <a:pt x="65" y="17"/>
                      <a:pt x="65" y="27"/>
                      <a:pt x="66" y="38"/>
                    </a:cubicBezTo>
                    <a:cubicBezTo>
                      <a:pt x="66" y="39"/>
                      <a:pt x="66" y="40"/>
                      <a:pt x="65" y="41"/>
                    </a:cubicBezTo>
                    <a:cubicBezTo>
                      <a:pt x="65" y="43"/>
                      <a:pt x="64" y="45"/>
                      <a:pt x="62" y="43"/>
                    </a:cubicBezTo>
                    <a:cubicBezTo>
                      <a:pt x="61" y="42"/>
                      <a:pt x="61" y="40"/>
                      <a:pt x="61" y="39"/>
                    </a:cubicBezTo>
                    <a:cubicBezTo>
                      <a:pt x="61" y="38"/>
                      <a:pt x="62" y="37"/>
                      <a:pt x="61" y="36"/>
                    </a:cubicBezTo>
                    <a:cubicBezTo>
                      <a:pt x="59" y="35"/>
                      <a:pt x="59" y="37"/>
                      <a:pt x="58" y="38"/>
                    </a:cubicBezTo>
                    <a:cubicBezTo>
                      <a:pt x="55" y="39"/>
                      <a:pt x="54" y="43"/>
                      <a:pt x="51" y="44"/>
                    </a:cubicBezTo>
                    <a:cubicBezTo>
                      <a:pt x="49" y="44"/>
                      <a:pt x="49" y="41"/>
                      <a:pt x="48" y="40"/>
                    </a:cubicBezTo>
                    <a:cubicBezTo>
                      <a:pt x="46" y="37"/>
                      <a:pt x="45" y="33"/>
                      <a:pt x="40" y="3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3" name="Freeform 174">
                <a:extLst>
                  <a:ext uri="{FF2B5EF4-FFF2-40B4-BE49-F238E27FC236}">
                    <a16:creationId xmlns:a16="http://schemas.microsoft.com/office/drawing/2014/main" id="{EA8E9B1A-A2FC-621D-B312-BE2A14704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" y="2011"/>
                <a:ext cx="87" cy="164"/>
              </a:xfrm>
              <a:custGeom>
                <a:avLst/>
                <a:gdLst>
                  <a:gd name="T0" fmla="*/ 55 w 56"/>
                  <a:gd name="T1" fmla="*/ 98 h 105"/>
                  <a:gd name="T2" fmla="*/ 41 w 56"/>
                  <a:gd name="T3" fmla="*/ 88 h 105"/>
                  <a:gd name="T4" fmla="*/ 40 w 56"/>
                  <a:gd name="T5" fmla="*/ 87 h 105"/>
                  <a:gd name="T6" fmla="*/ 38 w 56"/>
                  <a:gd name="T7" fmla="*/ 78 h 105"/>
                  <a:gd name="T8" fmla="*/ 41 w 56"/>
                  <a:gd name="T9" fmla="*/ 62 h 105"/>
                  <a:gd name="T10" fmla="*/ 36 w 56"/>
                  <a:gd name="T11" fmla="*/ 51 h 105"/>
                  <a:gd name="T12" fmla="*/ 34 w 56"/>
                  <a:gd name="T13" fmla="*/ 49 h 105"/>
                  <a:gd name="T14" fmla="*/ 30 w 56"/>
                  <a:gd name="T15" fmla="*/ 46 h 105"/>
                  <a:gd name="T16" fmla="*/ 29 w 56"/>
                  <a:gd name="T17" fmla="*/ 51 h 105"/>
                  <a:gd name="T18" fmla="*/ 28 w 56"/>
                  <a:gd name="T19" fmla="*/ 65 h 105"/>
                  <a:gd name="T20" fmla="*/ 33 w 56"/>
                  <a:gd name="T21" fmla="*/ 70 h 105"/>
                  <a:gd name="T22" fmla="*/ 35 w 56"/>
                  <a:gd name="T23" fmla="*/ 72 h 105"/>
                  <a:gd name="T24" fmla="*/ 32 w 56"/>
                  <a:gd name="T25" fmla="*/ 73 h 105"/>
                  <a:gd name="T26" fmla="*/ 27 w 56"/>
                  <a:gd name="T27" fmla="*/ 71 h 105"/>
                  <a:gd name="T28" fmla="*/ 22 w 56"/>
                  <a:gd name="T29" fmla="*/ 72 h 105"/>
                  <a:gd name="T30" fmla="*/ 20 w 56"/>
                  <a:gd name="T31" fmla="*/ 94 h 105"/>
                  <a:gd name="T32" fmla="*/ 19 w 56"/>
                  <a:gd name="T33" fmla="*/ 103 h 105"/>
                  <a:gd name="T34" fmla="*/ 13 w 56"/>
                  <a:gd name="T35" fmla="*/ 100 h 105"/>
                  <a:gd name="T36" fmla="*/ 12 w 56"/>
                  <a:gd name="T37" fmla="*/ 98 h 105"/>
                  <a:gd name="T38" fmla="*/ 16 w 56"/>
                  <a:gd name="T39" fmla="*/ 71 h 105"/>
                  <a:gd name="T40" fmla="*/ 19 w 56"/>
                  <a:gd name="T41" fmla="*/ 65 h 105"/>
                  <a:gd name="T42" fmla="*/ 18 w 56"/>
                  <a:gd name="T43" fmla="*/ 61 h 105"/>
                  <a:gd name="T44" fmla="*/ 14 w 56"/>
                  <a:gd name="T45" fmla="*/ 62 h 105"/>
                  <a:gd name="T46" fmla="*/ 9 w 56"/>
                  <a:gd name="T47" fmla="*/ 69 h 105"/>
                  <a:gd name="T48" fmla="*/ 3 w 56"/>
                  <a:gd name="T49" fmla="*/ 72 h 105"/>
                  <a:gd name="T50" fmla="*/ 4 w 56"/>
                  <a:gd name="T51" fmla="*/ 65 h 105"/>
                  <a:gd name="T52" fmla="*/ 8 w 56"/>
                  <a:gd name="T53" fmla="*/ 60 h 105"/>
                  <a:gd name="T54" fmla="*/ 13 w 56"/>
                  <a:gd name="T55" fmla="*/ 55 h 105"/>
                  <a:gd name="T56" fmla="*/ 19 w 56"/>
                  <a:gd name="T57" fmla="*/ 42 h 105"/>
                  <a:gd name="T58" fmla="*/ 12 w 56"/>
                  <a:gd name="T59" fmla="*/ 18 h 105"/>
                  <a:gd name="T60" fmla="*/ 8 w 56"/>
                  <a:gd name="T61" fmla="*/ 8 h 105"/>
                  <a:gd name="T62" fmla="*/ 3 w 56"/>
                  <a:gd name="T63" fmla="*/ 3 h 105"/>
                  <a:gd name="T64" fmla="*/ 5 w 56"/>
                  <a:gd name="T65" fmla="*/ 0 h 105"/>
                  <a:gd name="T66" fmla="*/ 16 w 56"/>
                  <a:gd name="T67" fmla="*/ 7 h 105"/>
                  <a:gd name="T68" fmla="*/ 17 w 56"/>
                  <a:gd name="T69" fmla="*/ 13 h 105"/>
                  <a:gd name="T70" fmla="*/ 24 w 56"/>
                  <a:gd name="T71" fmla="*/ 42 h 105"/>
                  <a:gd name="T72" fmla="*/ 25 w 56"/>
                  <a:gd name="T73" fmla="*/ 30 h 105"/>
                  <a:gd name="T74" fmla="*/ 23 w 56"/>
                  <a:gd name="T75" fmla="*/ 22 h 105"/>
                  <a:gd name="T76" fmla="*/ 25 w 56"/>
                  <a:gd name="T77" fmla="*/ 11 h 105"/>
                  <a:gd name="T78" fmla="*/ 28 w 56"/>
                  <a:gd name="T79" fmla="*/ 20 h 105"/>
                  <a:gd name="T80" fmla="*/ 30 w 56"/>
                  <a:gd name="T81" fmla="*/ 30 h 105"/>
                  <a:gd name="T82" fmla="*/ 33 w 56"/>
                  <a:gd name="T83" fmla="*/ 37 h 105"/>
                  <a:gd name="T84" fmla="*/ 35 w 56"/>
                  <a:gd name="T85" fmla="*/ 42 h 105"/>
                  <a:gd name="T86" fmla="*/ 36 w 56"/>
                  <a:gd name="T87" fmla="*/ 39 h 105"/>
                  <a:gd name="T88" fmla="*/ 41 w 56"/>
                  <a:gd name="T89" fmla="*/ 41 h 105"/>
                  <a:gd name="T90" fmla="*/ 44 w 56"/>
                  <a:gd name="T91" fmla="*/ 55 h 105"/>
                  <a:gd name="T92" fmla="*/ 47 w 56"/>
                  <a:gd name="T93" fmla="*/ 58 h 105"/>
                  <a:gd name="T94" fmla="*/ 53 w 56"/>
                  <a:gd name="T95" fmla="*/ 69 h 105"/>
                  <a:gd name="T96" fmla="*/ 54 w 56"/>
                  <a:gd name="T97" fmla="*/ 72 h 105"/>
                  <a:gd name="T98" fmla="*/ 54 w 56"/>
                  <a:gd name="T99" fmla="*/ 72 h 105"/>
                  <a:gd name="T100" fmla="*/ 49 w 56"/>
                  <a:gd name="T101" fmla="*/ 71 h 105"/>
                  <a:gd name="T102" fmla="*/ 45 w 56"/>
                  <a:gd name="T103" fmla="*/ 70 h 105"/>
                  <a:gd name="T104" fmla="*/ 44 w 56"/>
                  <a:gd name="T105" fmla="*/ 74 h 105"/>
                  <a:gd name="T106" fmla="*/ 46 w 56"/>
                  <a:gd name="T107" fmla="*/ 88 h 105"/>
                  <a:gd name="T108" fmla="*/ 51 w 56"/>
                  <a:gd name="T109" fmla="*/ 94 h 105"/>
                  <a:gd name="T110" fmla="*/ 56 w 56"/>
                  <a:gd name="T111" fmla="*/ 96 h 105"/>
                  <a:gd name="T112" fmla="*/ 56 w 56"/>
                  <a:gd name="T113" fmla="*/ 96 h 105"/>
                  <a:gd name="T114" fmla="*/ 55 w 56"/>
                  <a:gd name="T115" fmla="*/ 9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" h="105">
                    <a:moveTo>
                      <a:pt x="55" y="98"/>
                    </a:moveTo>
                    <a:cubicBezTo>
                      <a:pt x="46" y="98"/>
                      <a:pt x="44" y="97"/>
                      <a:pt x="41" y="88"/>
                    </a:cubicBezTo>
                    <a:cubicBezTo>
                      <a:pt x="41" y="87"/>
                      <a:pt x="41" y="87"/>
                      <a:pt x="40" y="87"/>
                    </a:cubicBezTo>
                    <a:cubicBezTo>
                      <a:pt x="34" y="85"/>
                      <a:pt x="37" y="81"/>
                      <a:pt x="38" y="78"/>
                    </a:cubicBezTo>
                    <a:cubicBezTo>
                      <a:pt x="38" y="72"/>
                      <a:pt x="42" y="68"/>
                      <a:pt x="41" y="62"/>
                    </a:cubicBezTo>
                    <a:cubicBezTo>
                      <a:pt x="39" y="58"/>
                      <a:pt x="37" y="55"/>
                      <a:pt x="36" y="51"/>
                    </a:cubicBezTo>
                    <a:cubicBezTo>
                      <a:pt x="35" y="50"/>
                      <a:pt x="35" y="49"/>
                      <a:pt x="34" y="49"/>
                    </a:cubicBezTo>
                    <a:cubicBezTo>
                      <a:pt x="33" y="47"/>
                      <a:pt x="32" y="45"/>
                      <a:pt x="30" y="46"/>
                    </a:cubicBezTo>
                    <a:cubicBezTo>
                      <a:pt x="28" y="47"/>
                      <a:pt x="28" y="49"/>
                      <a:pt x="29" y="51"/>
                    </a:cubicBezTo>
                    <a:cubicBezTo>
                      <a:pt x="30" y="56"/>
                      <a:pt x="28" y="61"/>
                      <a:pt x="28" y="65"/>
                    </a:cubicBezTo>
                    <a:cubicBezTo>
                      <a:pt x="28" y="68"/>
                      <a:pt x="31" y="68"/>
                      <a:pt x="33" y="70"/>
                    </a:cubicBezTo>
                    <a:cubicBezTo>
                      <a:pt x="34" y="70"/>
                      <a:pt x="36" y="71"/>
                      <a:pt x="35" y="72"/>
                    </a:cubicBezTo>
                    <a:cubicBezTo>
                      <a:pt x="35" y="74"/>
                      <a:pt x="33" y="73"/>
                      <a:pt x="32" y="73"/>
                    </a:cubicBezTo>
                    <a:cubicBezTo>
                      <a:pt x="30" y="72"/>
                      <a:pt x="28" y="73"/>
                      <a:pt x="27" y="71"/>
                    </a:cubicBezTo>
                    <a:cubicBezTo>
                      <a:pt x="24" y="69"/>
                      <a:pt x="23" y="70"/>
                      <a:pt x="22" y="72"/>
                    </a:cubicBezTo>
                    <a:cubicBezTo>
                      <a:pt x="19" y="79"/>
                      <a:pt x="19" y="87"/>
                      <a:pt x="20" y="94"/>
                    </a:cubicBezTo>
                    <a:cubicBezTo>
                      <a:pt x="20" y="97"/>
                      <a:pt x="22" y="100"/>
                      <a:pt x="19" y="103"/>
                    </a:cubicBezTo>
                    <a:cubicBezTo>
                      <a:pt x="16" y="105"/>
                      <a:pt x="14" y="103"/>
                      <a:pt x="13" y="100"/>
                    </a:cubicBezTo>
                    <a:cubicBezTo>
                      <a:pt x="12" y="100"/>
                      <a:pt x="12" y="99"/>
                      <a:pt x="12" y="98"/>
                    </a:cubicBezTo>
                    <a:cubicBezTo>
                      <a:pt x="12" y="89"/>
                      <a:pt x="11" y="80"/>
                      <a:pt x="16" y="71"/>
                    </a:cubicBezTo>
                    <a:cubicBezTo>
                      <a:pt x="17" y="69"/>
                      <a:pt x="18" y="67"/>
                      <a:pt x="19" y="65"/>
                    </a:cubicBezTo>
                    <a:cubicBezTo>
                      <a:pt x="19" y="63"/>
                      <a:pt x="19" y="62"/>
                      <a:pt x="18" y="61"/>
                    </a:cubicBezTo>
                    <a:cubicBezTo>
                      <a:pt x="17" y="60"/>
                      <a:pt x="15" y="61"/>
                      <a:pt x="14" y="62"/>
                    </a:cubicBezTo>
                    <a:cubicBezTo>
                      <a:pt x="12" y="64"/>
                      <a:pt x="11" y="66"/>
                      <a:pt x="9" y="69"/>
                    </a:cubicBezTo>
                    <a:cubicBezTo>
                      <a:pt x="7" y="70"/>
                      <a:pt x="6" y="74"/>
                      <a:pt x="3" y="72"/>
                    </a:cubicBezTo>
                    <a:cubicBezTo>
                      <a:pt x="0" y="70"/>
                      <a:pt x="3" y="67"/>
                      <a:pt x="4" y="65"/>
                    </a:cubicBezTo>
                    <a:cubicBezTo>
                      <a:pt x="5" y="63"/>
                      <a:pt x="7" y="62"/>
                      <a:pt x="8" y="60"/>
                    </a:cubicBezTo>
                    <a:cubicBezTo>
                      <a:pt x="9" y="58"/>
                      <a:pt x="11" y="56"/>
                      <a:pt x="13" y="55"/>
                    </a:cubicBezTo>
                    <a:cubicBezTo>
                      <a:pt x="19" y="52"/>
                      <a:pt x="19" y="47"/>
                      <a:pt x="19" y="42"/>
                    </a:cubicBezTo>
                    <a:cubicBezTo>
                      <a:pt x="19" y="34"/>
                      <a:pt x="18" y="25"/>
                      <a:pt x="12" y="18"/>
                    </a:cubicBezTo>
                    <a:cubicBezTo>
                      <a:pt x="10" y="15"/>
                      <a:pt x="9" y="12"/>
                      <a:pt x="8" y="8"/>
                    </a:cubicBezTo>
                    <a:cubicBezTo>
                      <a:pt x="7" y="5"/>
                      <a:pt x="6" y="4"/>
                      <a:pt x="3" y="3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9" y="0"/>
                      <a:pt x="14" y="3"/>
                      <a:pt x="16" y="7"/>
                    </a:cubicBezTo>
                    <a:cubicBezTo>
                      <a:pt x="15" y="9"/>
                      <a:pt x="16" y="11"/>
                      <a:pt x="17" y="13"/>
                    </a:cubicBezTo>
                    <a:cubicBezTo>
                      <a:pt x="23" y="21"/>
                      <a:pt x="25" y="31"/>
                      <a:pt x="24" y="42"/>
                    </a:cubicBezTo>
                    <a:cubicBezTo>
                      <a:pt x="27" y="36"/>
                      <a:pt x="27" y="35"/>
                      <a:pt x="25" y="30"/>
                    </a:cubicBezTo>
                    <a:cubicBezTo>
                      <a:pt x="24" y="27"/>
                      <a:pt x="23" y="25"/>
                      <a:pt x="23" y="22"/>
                    </a:cubicBezTo>
                    <a:cubicBezTo>
                      <a:pt x="24" y="18"/>
                      <a:pt x="23" y="14"/>
                      <a:pt x="25" y="11"/>
                    </a:cubicBezTo>
                    <a:cubicBezTo>
                      <a:pt x="28" y="14"/>
                      <a:pt x="26" y="17"/>
                      <a:pt x="28" y="20"/>
                    </a:cubicBezTo>
                    <a:cubicBezTo>
                      <a:pt x="27" y="24"/>
                      <a:pt x="28" y="27"/>
                      <a:pt x="30" y="30"/>
                    </a:cubicBezTo>
                    <a:cubicBezTo>
                      <a:pt x="32" y="32"/>
                      <a:pt x="32" y="34"/>
                      <a:pt x="33" y="37"/>
                    </a:cubicBezTo>
                    <a:cubicBezTo>
                      <a:pt x="33" y="38"/>
                      <a:pt x="33" y="40"/>
                      <a:pt x="35" y="42"/>
                    </a:cubicBezTo>
                    <a:cubicBezTo>
                      <a:pt x="35" y="41"/>
                      <a:pt x="35" y="39"/>
                      <a:pt x="36" y="39"/>
                    </a:cubicBezTo>
                    <a:cubicBezTo>
                      <a:pt x="38" y="38"/>
                      <a:pt x="40" y="37"/>
                      <a:pt x="41" y="41"/>
                    </a:cubicBezTo>
                    <a:cubicBezTo>
                      <a:pt x="40" y="46"/>
                      <a:pt x="41" y="51"/>
                      <a:pt x="44" y="55"/>
                    </a:cubicBezTo>
                    <a:cubicBezTo>
                      <a:pt x="45" y="56"/>
                      <a:pt x="46" y="57"/>
                      <a:pt x="47" y="58"/>
                    </a:cubicBezTo>
                    <a:cubicBezTo>
                      <a:pt x="48" y="63"/>
                      <a:pt x="49" y="66"/>
                      <a:pt x="53" y="69"/>
                    </a:cubicBezTo>
                    <a:cubicBezTo>
                      <a:pt x="54" y="69"/>
                      <a:pt x="55" y="71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2" y="73"/>
                      <a:pt x="50" y="72"/>
                      <a:pt x="49" y="71"/>
                    </a:cubicBezTo>
                    <a:cubicBezTo>
                      <a:pt x="48" y="70"/>
                      <a:pt x="47" y="69"/>
                      <a:pt x="45" y="70"/>
                    </a:cubicBezTo>
                    <a:cubicBezTo>
                      <a:pt x="44" y="71"/>
                      <a:pt x="44" y="72"/>
                      <a:pt x="44" y="74"/>
                    </a:cubicBezTo>
                    <a:cubicBezTo>
                      <a:pt x="47" y="78"/>
                      <a:pt x="46" y="83"/>
                      <a:pt x="46" y="88"/>
                    </a:cubicBezTo>
                    <a:cubicBezTo>
                      <a:pt x="45" y="91"/>
                      <a:pt x="48" y="93"/>
                      <a:pt x="51" y="94"/>
                    </a:cubicBezTo>
                    <a:cubicBezTo>
                      <a:pt x="53" y="95"/>
                      <a:pt x="55" y="95"/>
                      <a:pt x="56" y="96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56" y="97"/>
                      <a:pt x="56" y="98"/>
                      <a:pt x="55" y="98"/>
                    </a:cubicBezTo>
                    <a:close/>
                  </a:path>
                </a:pathLst>
              </a:custGeom>
              <a:solidFill>
                <a:srgbClr val="DDA2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4" name="Freeform 175">
                <a:extLst>
                  <a:ext uri="{FF2B5EF4-FFF2-40B4-BE49-F238E27FC236}">
                    <a16:creationId xmlns:a16="http://schemas.microsoft.com/office/drawing/2014/main" id="{EEE69717-DF7F-D20E-6425-E1469282F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744"/>
                <a:ext cx="100" cy="64"/>
              </a:xfrm>
              <a:custGeom>
                <a:avLst/>
                <a:gdLst>
                  <a:gd name="T0" fmla="*/ 11 w 64"/>
                  <a:gd name="T1" fmla="*/ 12 h 41"/>
                  <a:gd name="T2" fmla="*/ 16 w 64"/>
                  <a:gd name="T3" fmla="*/ 14 h 41"/>
                  <a:gd name="T4" fmla="*/ 34 w 64"/>
                  <a:gd name="T5" fmla="*/ 10 h 41"/>
                  <a:gd name="T6" fmla="*/ 41 w 64"/>
                  <a:gd name="T7" fmla="*/ 8 h 41"/>
                  <a:gd name="T8" fmla="*/ 62 w 64"/>
                  <a:gd name="T9" fmla="*/ 8 h 41"/>
                  <a:gd name="T10" fmla="*/ 62 w 64"/>
                  <a:gd name="T11" fmla="*/ 11 h 41"/>
                  <a:gd name="T12" fmla="*/ 51 w 64"/>
                  <a:gd name="T13" fmla="*/ 18 h 41"/>
                  <a:gd name="T14" fmla="*/ 36 w 64"/>
                  <a:gd name="T15" fmla="*/ 29 h 41"/>
                  <a:gd name="T16" fmla="*/ 29 w 64"/>
                  <a:gd name="T17" fmla="*/ 30 h 41"/>
                  <a:gd name="T18" fmla="*/ 19 w 64"/>
                  <a:gd name="T19" fmla="*/ 26 h 41"/>
                  <a:gd name="T20" fmla="*/ 15 w 64"/>
                  <a:gd name="T21" fmla="*/ 29 h 41"/>
                  <a:gd name="T22" fmla="*/ 21 w 64"/>
                  <a:gd name="T23" fmla="*/ 33 h 41"/>
                  <a:gd name="T24" fmla="*/ 25 w 64"/>
                  <a:gd name="T25" fmla="*/ 34 h 41"/>
                  <a:gd name="T26" fmla="*/ 29 w 64"/>
                  <a:gd name="T27" fmla="*/ 38 h 41"/>
                  <a:gd name="T28" fmla="*/ 24 w 64"/>
                  <a:gd name="T29" fmla="*/ 41 h 41"/>
                  <a:gd name="T30" fmla="*/ 4 w 64"/>
                  <a:gd name="T31" fmla="*/ 38 h 41"/>
                  <a:gd name="T32" fmla="*/ 1 w 64"/>
                  <a:gd name="T33" fmla="*/ 34 h 41"/>
                  <a:gd name="T34" fmla="*/ 9 w 64"/>
                  <a:gd name="T35" fmla="*/ 33 h 41"/>
                  <a:gd name="T36" fmla="*/ 11 w 64"/>
                  <a:gd name="T37" fmla="*/ 32 h 41"/>
                  <a:gd name="T38" fmla="*/ 11 w 64"/>
                  <a:gd name="T39" fmla="*/ 28 h 41"/>
                  <a:gd name="T40" fmla="*/ 7 w 64"/>
                  <a:gd name="T41" fmla="*/ 19 h 41"/>
                  <a:gd name="T42" fmla="*/ 5 w 64"/>
                  <a:gd name="T43" fmla="*/ 16 h 41"/>
                  <a:gd name="T44" fmla="*/ 5 w 64"/>
                  <a:gd name="T45" fmla="*/ 8 h 41"/>
                  <a:gd name="T46" fmla="*/ 8 w 64"/>
                  <a:gd name="T47" fmla="*/ 4 h 41"/>
                  <a:gd name="T48" fmla="*/ 12 w 64"/>
                  <a:gd name="T49" fmla="*/ 2 h 41"/>
                  <a:gd name="T50" fmla="*/ 16 w 64"/>
                  <a:gd name="T51" fmla="*/ 1 h 41"/>
                  <a:gd name="T52" fmla="*/ 18 w 64"/>
                  <a:gd name="T53" fmla="*/ 4 h 41"/>
                  <a:gd name="T54" fmla="*/ 15 w 64"/>
                  <a:gd name="T55" fmla="*/ 6 h 41"/>
                  <a:gd name="T56" fmla="*/ 11 w 64"/>
                  <a:gd name="T57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41">
                    <a:moveTo>
                      <a:pt x="11" y="12"/>
                    </a:moveTo>
                    <a:cubicBezTo>
                      <a:pt x="11" y="16"/>
                      <a:pt x="14" y="15"/>
                      <a:pt x="16" y="14"/>
                    </a:cubicBezTo>
                    <a:cubicBezTo>
                      <a:pt x="22" y="10"/>
                      <a:pt x="27" y="9"/>
                      <a:pt x="34" y="10"/>
                    </a:cubicBezTo>
                    <a:cubicBezTo>
                      <a:pt x="36" y="10"/>
                      <a:pt x="39" y="9"/>
                      <a:pt x="41" y="8"/>
                    </a:cubicBezTo>
                    <a:cubicBezTo>
                      <a:pt x="48" y="4"/>
                      <a:pt x="55" y="7"/>
                      <a:pt x="62" y="8"/>
                    </a:cubicBezTo>
                    <a:cubicBezTo>
                      <a:pt x="64" y="8"/>
                      <a:pt x="64" y="10"/>
                      <a:pt x="62" y="11"/>
                    </a:cubicBezTo>
                    <a:cubicBezTo>
                      <a:pt x="59" y="14"/>
                      <a:pt x="55" y="16"/>
                      <a:pt x="51" y="18"/>
                    </a:cubicBezTo>
                    <a:cubicBezTo>
                      <a:pt x="46" y="21"/>
                      <a:pt x="41" y="25"/>
                      <a:pt x="36" y="29"/>
                    </a:cubicBezTo>
                    <a:cubicBezTo>
                      <a:pt x="34" y="31"/>
                      <a:pt x="32" y="32"/>
                      <a:pt x="29" y="30"/>
                    </a:cubicBezTo>
                    <a:cubicBezTo>
                      <a:pt x="26" y="28"/>
                      <a:pt x="23" y="27"/>
                      <a:pt x="19" y="26"/>
                    </a:cubicBezTo>
                    <a:cubicBezTo>
                      <a:pt x="17" y="26"/>
                      <a:pt x="15" y="26"/>
                      <a:pt x="15" y="29"/>
                    </a:cubicBezTo>
                    <a:cubicBezTo>
                      <a:pt x="16" y="31"/>
                      <a:pt x="18" y="32"/>
                      <a:pt x="21" y="33"/>
                    </a:cubicBezTo>
                    <a:cubicBezTo>
                      <a:pt x="22" y="33"/>
                      <a:pt x="24" y="34"/>
                      <a:pt x="25" y="34"/>
                    </a:cubicBezTo>
                    <a:cubicBezTo>
                      <a:pt x="27" y="35"/>
                      <a:pt x="30" y="35"/>
                      <a:pt x="29" y="38"/>
                    </a:cubicBezTo>
                    <a:cubicBezTo>
                      <a:pt x="29" y="40"/>
                      <a:pt x="27" y="41"/>
                      <a:pt x="24" y="41"/>
                    </a:cubicBezTo>
                    <a:cubicBezTo>
                      <a:pt x="17" y="41"/>
                      <a:pt x="11" y="39"/>
                      <a:pt x="4" y="38"/>
                    </a:cubicBezTo>
                    <a:cubicBezTo>
                      <a:pt x="2" y="38"/>
                      <a:pt x="0" y="37"/>
                      <a:pt x="1" y="34"/>
                    </a:cubicBezTo>
                    <a:cubicBezTo>
                      <a:pt x="3" y="32"/>
                      <a:pt x="5" y="31"/>
                      <a:pt x="9" y="33"/>
                    </a:cubicBezTo>
                    <a:cubicBezTo>
                      <a:pt x="9" y="34"/>
                      <a:pt x="11" y="34"/>
                      <a:pt x="11" y="32"/>
                    </a:cubicBezTo>
                    <a:cubicBezTo>
                      <a:pt x="11" y="31"/>
                      <a:pt x="11" y="30"/>
                      <a:pt x="11" y="28"/>
                    </a:cubicBezTo>
                    <a:cubicBezTo>
                      <a:pt x="11" y="23"/>
                      <a:pt x="11" y="23"/>
                      <a:pt x="7" y="19"/>
                    </a:cubicBezTo>
                    <a:cubicBezTo>
                      <a:pt x="6" y="18"/>
                      <a:pt x="5" y="17"/>
                      <a:pt x="5" y="16"/>
                    </a:cubicBezTo>
                    <a:cubicBezTo>
                      <a:pt x="5" y="13"/>
                      <a:pt x="5" y="11"/>
                      <a:pt x="5" y="8"/>
                    </a:cubicBezTo>
                    <a:cubicBezTo>
                      <a:pt x="5" y="6"/>
                      <a:pt x="6" y="5"/>
                      <a:pt x="8" y="4"/>
                    </a:cubicBezTo>
                    <a:cubicBezTo>
                      <a:pt x="10" y="4"/>
                      <a:pt x="11" y="3"/>
                      <a:pt x="12" y="2"/>
                    </a:cubicBezTo>
                    <a:cubicBezTo>
                      <a:pt x="13" y="0"/>
                      <a:pt x="14" y="1"/>
                      <a:pt x="16" y="1"/>
                    </a:cubicBezTo>
                    <a:cubicBezTo>
                      <a:pt x="17" y="2"/>
                      <a:pt x="18" y="3"/>
                      <a:pt x="18" y="4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4" y="8"/>
                      <a:pt x="10" y="8"/>
                      <a:pt x="11" y="1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5" name="Freeform 176">
                <a:extLst>
                  <a:ext uri="{FF2B5EF4-FFF2-40B4-BE49-F238E27FC236}">
                    <a16:creationId xmlns:a16="http://schemas.microsoft.com/office/drawing/2014/main" id="{38E3DE28-E846-55AC-A302-A4EFE95E5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2067"/>
                <a:ext cx="73" cy="79"/>
              </a:xfrm>
              <a:custGeom>
                <a:avLst/>
                <a:gdLst>
                  <a:gd name="T0" fmla="*/ 40 w 47"/>
                  <a:gd name="T1" fmla="*/ 51 h 51"/>
                  <a:gd name="T2" fmla="*/ 18 w 47"/>
                  <a:gd name="T3" fmla="*/ 41 h 51"/>
                  <a:gd name="T4" fmla="*/ 13 w 47"/>
                  <a:gd name="T5" fmla="*/ 32 h 51"/>
                  <a:gd name="T6" fmla="*/ 12 w 47"/>
                  <a:gd name="T7" fmla="*/ 27 h 51"/>
                  <a:gd name="T8" fmla="*/ 3 w 47"/>
                  <a:gd name="T9" fmla="*/ 15 h 51"/>
                  <a:gd name="T10" fmla="*/ 3 w 47"/>
                  <a:gd name="T11" fmla="*/ 10 h 51"/>
                  <a:gd name="T12" fmla="*/ 5 w 47"/>
                  <a:gd name="T13" fmla="*/ 5 h 51"/>
                  <a:gd name="T14" fmla="*/ 10 w 47"/>
                  <a:gd name="T15" fmla="*/ 3 h 51"/>
                  <a:gd name="T16" fmla="*/ 13 w 47"/>
                  <a:gd name="T17" fmla="*/ 3 h 51"/>
                  <a:gd name="T18" fmla="*/ 18 w 47"/>
                  <a:gd name="T19" fmla="*/ 2 h 51"/>
                  <a:gd name="T20" fmla="*/ 23 w 47"/>
                  <a:gd name="T21" fmla="*/ 3 h 51"/>
                  <a:gd name="T22" fmla="*/ 23 w 47"/>
                  <a:gd name="T23" fmla="*/ 3 h 51"/>
                  <a:gd name="T24" fmla="*/ 25 w 47"/>
                  <a:gd name="T25" fmla="*/ 2 h 51"/>
                  <a:gd name="T26" fmla="*/ 27 w 47"/>
                  <a:gd name="T27" fmla="*/ 5 h 51"/>
                  <a:gd name="T28" fmla="*/ 25 w 47"/>
                  <a:gd name="T29" fmla="*/ 10 h 51"/>
                  <a:gd name="T30" fmla="*/ 20 w 47"/>
                  <a:gd name="T31" fmla="*/ 19 h 51"/>
                  <a:gd name="T32" fmla="*/ 21 w 47"/>
                  <a:gd name="T33" fmla="*/ 22 h 51"/>
                  <a:gd name="T34" fmla="*/ 24 w 47"/>
                  <a:gd name="T35" fmla="*/ 18 h 51"/>
                  <a:gd name="T36" fmla="*/ 26 w 47"/>
                  <a:gd name="T37" fmla="*/ 15 h 51"/>
                  <a:gd name="T38" fmla="*/ 29 w 47"/>
                  <a:gd name="T39" fmla="*/ 13 h 51"/>
                  <a:gd name="T40" fmla="*/ 31 w 47"/>
                  <a:gd name="T41" fmla="*/ 16 h 51"/>
                  <a:gd name="T42" fmla="*/ 30 w 47"/>
                  <a:gd name="T43" fmla="*/ 28 h 51"/>
                  <a:gd name="T44" fmla="*/ 30 w 47"/>
                  <a:gd name="T45" fmla="*/ 31 h 51"/>
                  <a:gd name="T46" fmla="*/ 33 w 47"/>
                  <a:gd name="T47" fmla="*/ 31 h 51"/>
                  <a:gd name="T48" fmla="*/ 39 w 47"/>
                  <a:gd name="T49" fmla="*/ 32 h 51"/>
                  <a:gd name="T50" fmla="*/ 45 w 47"/>
                  <a:gd name="T51" fmla="*/ 45 h 51"/>
                  <a:gd name="T52" fmla="*/ 44 w 47"/>
                  <a:gd name="T53" fmla="*/ 47 h 51"/>
                  <a:gd name="T54" fmla="*/ 40 w 47"/>
                  <a:gd name="T5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51">
                    <a:moveTo>
                      <a:pt x="40" y="51"/>
                    </a:moveTo>
                    <a:cubicBezTo>
                      <a:pt x="32" y="48"/>
                      <a:pt x="25" y="45"/>
                      <a:pt x="18" y="41"/>
                    </a:cubicBezTo>
                    <a:cubicBezTo>
                      <a:pt x="15" y="39"/>
                      <a:pt x="14" y="35"/>
                      <a:pt x="13" y="32"/>
                    </a:cubicBezTo>
                    <a:cubicBezTo>
                      <a:pt x="13" y="30"/>
                      <a:pt x="12" y="28"/>
                      <a:pt x="12" y="27"/>
                    </a:cubicBezTo>
                    <a:cubicBezTo>
                      <a:pt x="10" y="22"/>
                      <a:pt x="6" y="19"/>
                      <a:pt x="3" y="15"/>
                    </a:cubicBezTo>
                    <a:cubicBezTo>
                      <a:pt x="2" y="14"/>
                      <a:pt x="0" y="12"/>
                      <a:pt x="3" y="10"/>
                    </a:cubicBezTo>
                    <a:cubicBezTo>
                      <a:pt x="4" y="9"/>
                      <a:pt x="5" y="7"/>
                      <a:pt x="5" y="5"/>
                    </a:cubicBezTo>
                    <a:cubicBezTo>
                      <a:pt x="6" y="2"/>
                      <a:pt x="7" y="1"/>
                      <a:pt x="10" y="3"/>
                    </a:cubicBezTo>
                    <a:cubicBezTo>
                      <a:pt x="11" y="3"/>
                      <a:pt x="12" y="6"/>
                      <a:pt x="13" y="3"/>
                    </a:cubicBezTo>
                    <a:cubicBezTo>
                      <a:pt x="14" y="1"/>
                      <a:pt x="16" y="0"/>
                      <a:pt x="18" y="2"/>
                    </a:cubicBezTo>
                    <a:cubicBezTo>
                      <a:pt x="19" y="3"/>
                      <a:pt x="20" y="5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1"/>
                      <a:pt x="25" y="2"/>
                    </a:cubicBezTo>
                    <a:cubicBezTo>
                      <a:pt x="26" y="2"/>
                      <a:pt x="27" y="3"/>
                      <a:pt x="27" y="5"/>
                    </a:cubicBezTo>
                    <a:cubicBezTo>
                      <a:pt x="27" y="7"/>
                      <a:pt x="26" y="8"/>
                      <a:pt x="25" y="10"/>
                    </a:cubicBezTo>
                    <a:cubicBezTo>
                      <a:pt x="23" y="13"/>
                      <a:pt x="22" y="16"/>
                      <a:pt x="20" y="19"/>
                    </a:cubicBezTo>
                    <a:cubicBezTo>
                      <a:pt x="20" y="20"/>
                      <a:pt x="20" y="21"/>
                      <a:pt x="21" y="22"/>
                    </a:cubicBezTo>
                    <a:cubicBezTo>
                      <a:pt x="23" y="22"/>
                      <a:pt x="24" y="20"/>
                      <a:pt x="24" y="18"/>
                    </a:cubicBezTo>
                    <a:cubicBezTo>
                      <a:pt x="25" y="17"/>
                      <a:pt x="25" y="16"/>
                      <a:pt x="26" y="15"/>
                    </a:cubicBezTo>
                    <a:cubicBezTo>
                      <a:pt x="26" y="14"/>
                      <a:pt x="27" y="12"/>
                      <a:pt x="29" y="13"/>
                    </a:cubicBezTo>
                    <a:cubicBezTo>
                      <a:pt x="31" y="13"/>
                      <a:pt x="31" y="15"/>
                      <a:pt x="31" y="16"/>
                    </a:cubicBezTo>
                    <a:cubicBezTo>
                      <a:pt x="32" y="20"/>
                      <a:pt x="32" y="25"/>
                      <a:pt x="30" y="28"/>
                    </a:cubicBezTo>
                    <a:cubicBezTo>
                      <a:pt x="29" y="29"/>
                      <a:pt x="29" y="30"/>
                      <a:pt x="30" y="31"/>
                    </a:cubicBezTo>
                    <a:cubicBezTo>
                      <a:pt x="31" y="32"/>
                      <a:pt x="32" y="32"/>
                      <a:pt x="33" y="31"/>
                    </a:cubicBezTo>
                    <a:cubicBezTo>
                      <a:pt x="35" y="29"/>
                      <a:pt x="37" y="30"/>
                      <a:pt x="39" y="32"/>
                    </a:cubicBezTo>
                    <a:cubicBezTo>
                      <a:pt x="43" y="36"/>
                      <a:pt x="47" y="39"/>
                      <a:pt x="45" y="45"/>
                    </a:cubicBezTo>
                    <a:cubicBezTo>
                      <a:pt x="45" y="46"/>
                      <a:pt x="45" y="46"/>
                      <a:pt x="44" y="47"/>
                    </a:cubicBezTo>
                    <a:cubicBezTo>
                      <a:pt x="43" y="48"/>
                      <a:pt x="41" y="49"/>
                      <a:pt x="40" y="5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6" name="Freeform 177">
                <a:extLst>
                  <a:ext uri="{FF2B5EF4-FFF2-40B4-BE49-F238E27FC236}">
                    <a16:creationId xmlns:a16="http://schemas.microsoft.com/office/drawing/2014/main" id="{5F5CD031-66D6-D379-A9D0-03DFF7E4F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2142"/>
                <a:ext cx="92" cy="178"/>
              </a:xfrm>
              <a:custGeom>
                <a:avLst/>
                <a:gdLst>
                  <a:gd name="T0" fmla="*/ 33 w 59"/>
                  <a:gd name="T1" fmla="*/ 79 h 114"/>
                  <a:gd name="T2" fmla="*/ 29 w 59"/>
                  <a:gd name="T3" fmla="*/ 82 h 114"/>
                  <a:gd name="T4" fmla="*/ 13 w 59"/>
                  <a:gd name="T5" fmla="*/ 100 h 114"/>
                  <a:gd name="T6" fmla="*/ 7 w 59"/>
                  <a:gd name="T7" fmla="*/ 111 h 114"/>
                  <a:gd name="T8" fmla="*/ 3 w 59"/>
                  <a:gd name="T9" fmla="*/ 113 h 114"/>
                  <a:gd name="T10" fmla="*/ 0 w 59"/>
                  <a:gd name="T11" fmla="*/ 108 h 114"/>
                  <a:gd name="T12" fmla="*/ 1 w 59"/>
                  <a:gd name="T13" fmla="*/ 104 h 114"/>
                  <a:gd name="T14" fmla="*/ 22 w 59"/>
                  <a:gd name="T15" fmla="*/ 79 h 114"/>
                  <a:gd name="T16" fmla="*/ 29 w 59"/>
                  <a:gd name="T17" fmla="*/ 73 h 114"/>
                  <a:gd name="T18" fmla="*/ 29 w 59"/>
                  <a:gd name="T19" fmla="*/ 70 h 114"/>
                  <a:gd name="T20" fmla="*/ 27 w 59"/>
                  <a:gd name="T21" fmla="*/ 70 h 114"/>
                  <a:gd name="T22" fmla="*/ 11 w 59"/>
                  <a:gd name="T23" fmla="*/ 74 h 114"/>
                  <a:gd name="T24" fmla="*/ 7 w 59"/>
                  <a:gd name="T25" fmla="*/ 74 h 114"/>
                  <a:gd name="T26" fmla="*/ 7 w 59"/>
                  <a:gd name="T27" fmla="*/ 73 h 114"/>
                  <a:gd name="T28" fmla="*/ 13 w 59"/>
                  <a:gd name="T29" fmla="*/ 68 h 114"/>
                  <a:gd name="T30" fmla="*/ 29 w 59"/>
                  <a:gd name="T31" fmla="*/ 64 h 114"/>
                  <a:gd name="T32" fmla="*/ 41 w 59"/>
                  <a:gd name="T33" fmla="*/ 52 h 114"/>
                  <a:gd name="T34" fmla="*/ 40 w 59"/>
                  <a:gd name="T35" fmla="*/ 50 h 114"/>
                  <a:gd name="T36" fmla="*/ 34 w 59"/>
                  <a:gd name="T37" fmla="*/ 47 h 114"/>
                  <a:gd name="T38" fmla="*/ 38 w 59"/>
                  <a:gd name="T39" fmla="*/ 46 h 114"/>
                  <a:gd name="T40" fmla="*/ 43 w 59"/>
                  <a:gd name="T41" fmla="*/ 41 h 114"/>
                  <a:gd name="T42" fmla="*/ 46 w 59"/>
                  <a:gd name="T43" fmla="*/ 31 h 114"/>
                  <a:gd name="T44" fmla="*/ 43 w 59"/>
                  <a:gd name="T45" fmla="*/ 26 h 114"/>
                  <a:gd name="T46" fmla="*/ 39 w 59"/>
                  <a:gd name="T47" fmla="*/ 24 h 114"/>
                  <a:gd name="T48" fmla="*/ 42 w 59"/>
                  <a:gd name="T49" fmla="*/ 22 h 114"/>
                  <a:gd name="T50" fmla="*/ 51 w 59"/>
                  <a:gd name="T51" fmla="*/ 11 h 114"/>
                  <a:gd name="T52" fmla="*/ 55 w 59"/>
                  <a:gd name="T53" fmla="*/ 4 h 114"/>
                  <a:gd name="T54" fmla="*/ 58 w 59"/>
                  <a:gd name="T55" fmla="*/ 0 h 114"/>
                  <a:gd name="T56" fmla="*/ 59 w 59"/>
                  <a:gd name="T57" fmla="*/ 5 h 114"/>
                  <a:gd name="T58" fmla="*/ 57 w 59"/>
                  <a:gd name="T59" fmla="*/ 6 h 114"/>
                  <a:gd name="T60" fmla="*/ 56 w 59"/>
                  <a:gd name="T61" fmla="*/ 8 h 114"/>
                  <a:gd name="T62" fmla="*/ 53 w 59"/>
                  <a:gd name="T63" fmla="*/ 15 h 114"/>
                  <a:gd name="T64" fmla="*/ 52 w 59"/>
                  <a:gd name="T65" fmla="*/ 16 h 114"/>
                  <a:gd name="T66" fmla="*/ 58 w 59"/>
                  <a:gd name="T67" fmla="*/ 19 h 114"/>
                  <a:gd name="T68" fmla="*/ 55 w 59"/>
                  <a:gd name="T69" fmla="*/ 37 h 114"/>
                  <a:gd name="T70" fmla="*/ 51 w 59"/>
                  <a:gd name="T71" fmla="*/ 48 h 114"/>
                  <a:gd name="T72" fmla="*/ 44 w 59"/>
                  <a:gd name="T73" fmla="*/ 61 h 114"/>
                  <a:gd name="T74" fmla="*/ 33 w 59"/>
                  <a:gd name="T75" fmla="*/ 7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9" h="114">
                    <a:moveTo>
                      <a:pt x="33" y="79"/>
                    </a:moveTo>
                    <a:cubicBezTo>
                      <a:pt x="32" y="80"/>
                      <a:pt x="30" y="81"/>
                      <a:pt x="29" y="82"/>
                    </a:cubicBezTo>
                    <a:cubicBezTo>
                      <a:pt x="21" y="86"/>
                      <a:pt x="17" y="92"/>
                      <a:pt x="13" y="100"/>
                    </a:cubicBezTo>
                    <a:cubicBezTo>
                      <a:pt x="11" y="103"/>
                      <a:pt x="10" y="107"/>
                      <a:pt x="7" y="111"/>
                    </a:cubicBezTo>
                    <a:cubicBezTo>
                      <a:pt x="6" y="112"/>
                      <a:pt x="5" y="114"/>
                      <a:pt x="3" y="113"/>
                    </a:cubicBezTo>
                    <a:cubicBezTo>
                      <a:pt x="1" y="112"/>
                      <a:pt x="0" y="110"/>
                      <a:pt x="0" y="108"/>
                    </a:cubicBezTo>
                    <a:cubicBezTo>
                      <a:pt x="0" y="107"/>
                      <a:pt x="1" y="106"/>
                      <a:pt x="1" y="104"/>
                    </a:cubicBezTo>
                    <a:cubicBezTo>
                      <a:pt x="6" y="94"/>
                      <a:pt x="12" y="85"/>
                      <a:pt x="22" y="79"/>
                    </a:cubicBezTo>
                    <a:cubicBezTo>
                      <a:pt x="25" y="78"/>
                      <a:pt x="27" y="75"/>
                      <a:pt x="29" y="73"/>
                    </a:cubicBezTo>
                    <a:cubicBezTo>
                      <a:pt x="29" y="72"/>
                      <a:pt x="29" y="71"/>
                      <a:pt x="29" y="70"/>
                    </a:cubicBezTo>
                    <a:cubicBezTo>
                      <a:pt x="28" y="70"/>
                      <a:pt x="27" y="70"/>
                      <a:pt x="27" y="70"/>
                    </a:cubicBezTo>
                    <a:cubicBezTo>
                      <a:pt x="21" y="71"/>
                      <a:pt x="16" y="73"/>
                      <a:pt x="11" y="74"/>
                    </a:cubicBezTo>
                    <a:cubicBezTo>
                      <a:pt x="9" y="75"/>
                      <a:pt x="8" y="75"/>
                      <a:pt x="7" y="74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7" y="69"/>
                      <a:pt x="11" y="69"/>
                      <a:pt x="13" y="68"/>
                    </a:cubicBezTo>
                    <a:cubicBezTo>
                      <a:pt x="18" y="66"/>
                      <a:pt x="23" y="65"/>
                      <a:pt x="29" y="64"/>
                    </a:cubicBezTo>
                    <a:cubicBezTo>
                      <a:pt x="33" y="64"/>
                      <a:pt x="41" y="57"/>
                      <a:pt x="41" y="52"/>
                    </a:cubicBezTo>
                    <a:cubicBezTo>
                      <a:pt x="42" y="51"/>
                      <a:pt x="41" y="51"/>
                      <a:pt x="40" y="50"/>
                    </a:cubicBezTo>
                    <a:cubicBezTo>
                      <a:pt x="37" y="50"/>
                      <a:pt x="35" y="49"/>
                      <a:pt x="34" y="47"/>
                    </a:cubicBezTo>
                    <a:cubicBezTo>
                      <a:pt x="34" y="44"/>
                      <a:pt x="36" y="45"/>
                      <a:pt x="38" y="46"/>
                    </a:cubicBezTo>
                    <a:cubicBezTo>
                      <a:pt x="42" y="46"/>
                      <a:pt x="43" y="45"/>
                      <a:pt x="43" y="41"/>
                    </a:cubicBezTo>
                    <a:cubicBezTo>
                      <a:pt x="44" y="38"/>
                      <a:pt x="45" y="35"/>
                      <a:pt x="46" y="31"/>
                    </a:cubicBezTo>
                    <a:cubicBezTo>
                      <a:pt x="48" y="28"/>
                      <a:pt x="47" y="26"/>
                      <a:pt x="43" y="26"/>
                    </a:cubicBezTo>
                    <a:cubicBezTo>
                      <a:pt x="41" y="26"/>
                      <a:pt x="40" y="26"/>
                      <a:pt x="39" y="24"/>
                    </a:cubicBezTo>
                    <a:cubicBezTo>
                      <a:pt x="39" y="23"/>
                      <a:pt x="41" y="23"/>
                      <a:pt x="42" y="22"/>
                    </a:cubicBezTo>
                    <a:cubicBezTo>
                      <a:pt x="47" y="20"/>
                      <a:pt x="48" y="15"/>
                      <a:pt x="51" y="11"/>
                    </a:cubicBezTo>
                    <a:cubicBezTo>
                      <a:pt x="53" y="9"/>
                      <a:pt x="53" y="6"/>
                      <a:pt x="55" y="4"/>
                    </a:cubicBezTo>
                    <a:cubicBezTo>
                      <a:pt x="57" y="4"/>
                      <a:pt x="56" y="1"/>
                      <a:pt x="58" y="0"/>
                    </a:cubicBezTo>
                    <a:cubicBezTo>
                      <a:pt x="58" y="2"/>
                      <a:pt x="58" y="3"/>
                      <a:pt x="59" y="5"/>
                    </a:cubicBezTo>
                    <a:cubicBezTo>
                      <a:pt x="59" y="6"/>
                      <a:pt x="59" y="7"/>
                      <a:pt x="57" y="6"/>
                    </a:cubicBezTo>
                    <a:cubicBezTo>
                      <a:pt x="56" y="6"/>
                      <a:pt x="55" y="7"/>
                      <a:pt x="56" y="8"/>
                    </a:cubicBezTo>
                    <a:cubicBezTo>
                      <a:pt x="58" y="12"/>
                      <a:pt x="55" y="13"/>
                      <a:pt x="53" y="15"/>
                    </a:cubicBezTo>
                    <a:cubicBezTo>
                      <a:pt x="53" y="16"/>
                      <a:pt x="53" y="16"/>
                      <a:pt x="52" y="16"/>
                    </a:cubicBezTo>
                    <a:cubicBezTo>
                      <a:pt x="53" y="20"/>
                      <a:pt x="58" y="13"/>
                      <a:pt x="58" y="19"/>
                    </a:cubicBezTo>
                    <a:cubicBezTo>
                      <a:pt x="55" y="24"/>
                      <a:pt x="55" y="30"/>
                      <a:pt x="55" y="37"/>
                    </a:cubicBezTo>
                    <a:cubicBezTo>
                      <a:pt x="55" y="41"/>
                      <a:pt x="55" y="45"/>
                      <a:pt x="51" y="48"/>
                    </a:cubicBezTo>
                    <a:cubicBezTo>
                      <a:pt x="48" y="52"/>
                      <a:pt x="46" y="56"/>
                      <a:pt x="44" y="61"/>
                    </a:cubicBezTo>
                    <a:cubicBezTo>
                      <a:pt x="41" y="67"/>
                      <a:pt x="38" y="74"/>
                      <a:pt x="33" y="79"/>
                    </a:cubicBezTo>
                    <a:close/>
                  </a:path>
                </a:pathLst>
              </a:custGeom>
              <a:solidFill>
                <a:srgbClr val="DBA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7" name="Freeform 178">
                <a:extLst>
                  <a:ext uri="{FF2B5EF4-FFF2-40B4-BE49-F238E27FC236}">
                    <a16:creationId xmlns:a16="http://schemas.microsoft.com/office/drawing/2014/main" id="{E530A3D6-DA5E-B834-3FAB-EC56644C6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" y="2270"/>
                <a:ext cx="132" cy="128"/>
              </a:xfrm>
              <a:custGeom>
                <a:avLst/>
                <a:gdLst>
                  <a:gd name="T0" fmla="*/ 56 w 85"/>
                  <a:gd name="T1" fmla="*/ 17 h 82"/>
                  <a:gd name="T2" fmla="*/ 66 w 85"/>
                  <a:gd name="T3" fmla="*/ 6 h 82"/>
                  <a:gd name="T4" fmla="*/ 74 w 85"/>
                  <a:gd name="T5" fmla="*/ 1 h 82"/>
                  <a:gd name="T6" fmla="*/ 76 w 85"/>
                  <a:gd name="T7" fmla="*/ 2 h 82"/>
                  <a:gd name="T8" fmla="*/ 83 w 85"/>
                  <a:gd name="T9" fmla="*/ 17 h 82"/>
                  <a:gd name="T10" fmla="*/ 81 w 85"/>
                  <a:gd name="T11" fmla="*/ 21 h 82"/>
                  <a:gd name="T12" fmla="*/ 63 w 85"/>
                  <a:gd name="T13" fmla="*/ 28 h 82"/>
                  <a:gd name="T14" fmla="*/ 57 w 85"/>
                  <a:gd name="T15" fmla="*/ 34 h 82"/>
                  <a:gd name="T16" fmla="*/ 50 w 85"/>
                  <a:gd name="T17" fmla="*/ 37 h 82"/>
                  <a:gd name="T18" fmla="*/ 19 w 85"/>
                  <a:gd name="T19" fmla="*/ 44 h 82"/>
                  <a:gd name="T20" fmla="*/ 10 w 85"/>
                  <a:gd name="T21" fmla="*/ 62 h 82"/>
                  <a:gd name="T22" fmla="*/ 12 w 85"/>
                  <a:gd name="T23" fmla="*/ 77 h 82"/>
                  <a:gd name="T24" fmla="*/ 9 w 85"/>
                  <a:gd name="T25" fmla="*/ 81 h 82"/>
                  <a:gd name="T26" fmla="*/ 5 w 85"/>
                  <a:gd name="T27" fmla="*/ 78 h 82"/>
                  <a:gd name="T28" fmla="*/ 5 w 85"/>
                  <a:gd name="T29" fmla="*/ 74 h 82"/>
                  <a:gd name="T30" fmla="*/ 0 w 85"/>
                  <a:gd name="T31" fmla="*/ 71 h 82"/>
                  <a:gd name="T32" fmla="*/ 3 w 85"/>
                  <a:gd name="T33" fmla="*/ 69 h 82"/>
                  <a:gd name="T34" fmla="*/ 6 w 85"/>
                  <a:gd name="T35" fmla="*/ 65 h 82"/>
                  <a:gd name="T36" fmla="*/ 34 w 85"/>
                  <a:gd name="T37" fmla="*/ 33 h 82"/>
                  <a:gd name="T38" fmla="*/ 41 w 85"/>
                  <a:gd name="T39" fmla="*/ 24 h 82"/>
                  <a:gd name="T40" fmla="*/ 42 w 85"/>
                  <a:gd name="T41" fmla="*/ 28 h 82"/>
                  <a:gd name="T42" fmla="*/ 45 w 85"/>
                  <a:gd name="T43" fmla="*/ 31 h 82"/>
                  <a:gd name="T44" fmla="*/ 49 w 85"/>
                  <a:gd name="T45" fmla="*/ 29 h 82"/>
                  <a:gd name="T46" fmla="*/ 53 w 85"/>
                  <a:gd name="T47" fmla="*/ 20 h 82"/>
                  <a:gd name="T48" fmla="*/ 56 w 85"/>
                  <a:gd name="T49" fmla="*/ 1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5" h="82">
                    <a:moveTo>
                      <a:pt x="56" y="17"/>
                    </a:moveTo>
                    <a:cubicBezTo>
                      <a:pt x="60" y="14"/>
                      <a:pt x="62" y="9"/>
                      <a:pt x="66" y="6"/>
                    </a:cubicBezTo>
                    <a:cubicBezTo>
                      <a:pt x="69" y="4"/>
                      <a:pt x="71" y="2"/>
                      <a:pt x="74" y="1"/>
                    </a:cubicBezTo>
                    <a:cubicBezTo>
                      <a:pt x="75" y="0"/>
                      <a:pt x="76" y="0"/>
                      <a:pt x="76" y="2"/>
                    </a:cubicBezTo>
                    <a:cubicBezTo>
                      <a:pt x="76" y="8"/>
                      <a:pt x="77" y="14"/>
                      <a:pt x="83" y="17"/>
                    </a:cubicBezTo>
                    <a:cubicBezTo>
                      <a:pt x="85" y="19"/>
                      <a:pt x="84" y="21"/>
                      <a:pt x="81" y="21"/>
                    </a:cubicBezTo>
                    <a:cubicBezTo>
                      <a:pt x="74" y="21"/>
                      <a:pt x="69" y="26"/>
                      <a:pt x="63" y="28"/>
                    </a:cubicBezTo>
                    <a:cubicBezTo>
                      <a:pt x="60" y="29"/>
                      <a:pt x="58" y="31"/>
                      <a:pt x="57" y="34"/>
                    </a:cubicBezTo>
                    <a:cubicBezTo>
                      <a:pt x="56" y="37"/>
                      <a:pt x="53" y="38"/>
                      <a:pt x="50" y="37"/>
                    </a:cubicBezTo>
                    <a:cubicBezTo>
                      <a:pt x="39" y="35"/>
                      <a:pt x="28" y="37"/>
                      <a:pt x="19" y="44"/>
                    </a:cubicBezTo>
                    <a:cubicBezTo>
                      <a:pt x="13" y="49"/>
                      <a:pt x="10" y="55"/>
                      <a:pt x="10" y="62"/>
                    </a:cubicBezTo>
                    <a:cubicBezTo>
                      <a:pt x="10" y="67"/>
                      <a:pt x="10" y="72"/>
                      <a:pt x="12" y="77"/>
                    </a:cubicBezTo>
                    <a:cubicBezTo>
                      <a:pt x="13" y="79"/>
                      <a:pt x="12" y="81"/>
                      <a:pt x="9" y="81"/>
                    </a:cubicBezTo>
                    <a:cubicBezTo>
                      <a:pt x="7" y="82"/>
                      <a:pt x="5" y="81"/>
                      <a:pt x="5" y="78"/>
                    </a:cubicBezTo>
                    <a:cubicBezTo>
                      <a:pt x="5" y="77"/>
                      <a:pt x="5" y="75"/>
                      <a:pt x="5" y="74"/>
                    </a:cubicBezTo>
                    <a:cubicBezTo>
                      <a:pt x="5" y="71"/>
                      <a:pt x="3" y="70"/>
                      <a:pt x="0" y="71"/>
                    </a:cubicBezTo>
                    <a:cubicBezTo>
                      <a:pt x="1" y="69"/>
                      <a:pt x="1" y="69"/>
                      <a:pt x="3" y="69"/>
                    </a:cubicBezTo>
                    <a:cubicBezTo>
                      <a:pt x="6" y="68"/>
                      <a:pt x="6" y="67"/>
                      <a:pt x="6" y="65"/>
                    </a:cubicBezTo>
                    <a:cubicBezTo>
                      <a:pt x="7" y="48"/>
                      <a:pt x="17" y="36"/>
                      <a:pt x="34" y="33"/>
                    </a:cubicBezTo>
                    <a:cubicBezTo>
                      <a:pt x="40" y="32"/>
                      <a:pt x="39" y="27"/>
                      <a:pt x="41" y="24"/>
                    </a:cubicBezTo>
                    <a:cubicBezTo>
                      <a:pt x="43" y="25"/>
                      <a:pt x="42" y="27"/>
                      <a:pt x="42" y="28"/>
                    </a:cubicBezTo>
                    <a:cubicBezTo>
                      <a:pt x="43" y="30"/>
                      <a:pt x="43" y="31"/>
                      <a:pt x="45" y="31"/>
                    </a:cubicBezTo>
                    <a:cubicBezTo>
                      <a:pt x="46" y="31"/>
                      <a:pt x="48" y="31"/>
                      <a:pt x="49" y="29"/>
                    </a:cubicBezTo>
                    <a:cubicBezTo>
                      <a:pt x="51" y="26"/>
                      <a:pt x="52" y="23"/>
                      <a:pt x="53" y="20"/>
                    </a:cubicBezTo>
                    <a:cubicBezTo>
                      <a:pt x="54" y="19"/>
                      <a:pt x="54" y="17"/>
                      <a:pt x="56" y="1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8" name="Freeform 179">
                <a:extLst>
                  <a:ext uri="{FF2B5EF4-FFF2-40B4-BE49-F238E27FC236}">
                    <a16:creationId xmlns:a16="http://schemas.microsoft.com/office/drawing/2014/main" id="{4135191F-4C5D-0867-0549-ED87F59A9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8" y="1850"/>
                <a:ext cx="103" cy="145"/>
              </a:xfrm>
              <a:custGeom>
                <a:avLst/>
                <a:gdLst>
                  <a:gd name="T0" fmla="*/ 65 w 66"/>
                  <a:gd name="T1" fmla="*/ 93 h 93"/>
                  <a:gd name="T2" fmla="*/ 60 w 66"/>
                  <a:gd name="T3" fmla="*/ 92 h 93"/>
                  <a:gd name="T4" fmla="*/ 54 w 66"/>
                  <a:gd name="T5" fmla="*/ 84 h 93"/>
                  <a:gd name="T6" fmla="*/ 40 w 66"/>
                  <a:gd name="T7" fmla="*/ 70 h 93"/>
                  <a:gd name="T8" fmla="*/ 32 w 66"/>
                  <a:gd name="T9" fmla="*/ 67 h 93"/>
                  <a:gd name="T10" fmla="*/ 23 w 66"/>
                  <a:gd name="T11" fmla="*/ 62 h 93"/>
                  <a:gd name="T12" fmla="*/ 23 w 66"/>
                  <a:gd name="T13" fmla="*/ 60 h 93"/>
                  <a:gd name="T14" fmla="*/ 30 w 66"/>
                  <a:gd name="T15" fmla="*/ 61 h 93"/>
                  <a:gd name="T16" fmla="*/ 34 w 66"/>
                  <a:gd name="T17" fmla="*/ 61 h 93"/>
                  <a:gd name="T18" fmla="*/ 32 w 66"/>
                  <a:gd name="T19" fmla="*/ 58 h 93"/>
                  <a:gd name="T20" fmla="*/ 7 w 66"/>
                  <a:gd name="T21" fmla="*/ 39 h 93"/>
                  <a:gd name="T22" fmla="*/ 1 w 66"/>
                  <a:gd name="T23" fmla="*/ 24 h 93"/>
                  <a:gd name="T24" fmla="*/ 1 w 66"/>
                  <a:gd name="T25" fmla="*/ 24 h 93"/>
                  <a:gd name="T26" fmla="*/ 6 w 66"/>
                  <a:gd name="T27" fmla="*/ 28 h 93"/>
                  <a:gd name="T28" fmla="*/ 14 w 66"/>
                  <a:gd name="T29" fmla="*/ 38 h 93"/>
                  <a:gd name="T30" fmla="*/ 26 w 66"/>
                  <a:gd name="T31" fmla="*/ 46 h 93"/>
                  <a:gd name="T32" fmla="*/ 31 w 66"/>
                  <a:gd name="T33" fmla="*/ 45 h 93"/>
                  <a:gd name="T34" fmla="*/ 35 w 66"/>
                  <a:gd name="T35" fmla="*/ 39 h 93"/>
                  <a:gd name="T36" fmla="*/ 41 w 66"/>
                  <a:gd name="T37" fmla="*/ 42 h 93"/>
                  <a:gd name="T38" fmla="*/ 46 w 66"/>
                  <a:gd name="T39" fmla="*/ 44 h 93"/>
                  <a:gd name="T40" fmla="*/ 48 w 66"/>
                  <a:gd name="T41" fmla="*/ 44 h 93"/>
                  <a:gd name="T42" fmla="*/ 48 w 66"/>
                  <a:gd name="T43" fmla="*/ 41 h 93"/>
                  <a:gd name="T44" fmla="*/ 44 w 66"/>
                  <a:gd name="T45" fmla="*/ 39 h 93"/>
                  <a:gd name="T46" fmla="*/ 27 w 66"/>
                  <a:gd name="T47" fmla="*/ 17 h 93"/>
                  <a:gd name="T48" fmla="*/ 32 w 66"/>
                  <a:gd name="T49" fmla="*/ 3 h 93"/>
                  <a:gd name="T50" fmla="*/ 36 w 66"/>
                  <a:gd name="T51" fmla="*/ 4 h 93"/>
                  <a:gd name="T52" fmla="*/ 36 w 66"/>
                  <a:gd name="T53" fmla="*/ 4 h 93"/>
                  <a:gd name="T54" fmla="*/ 35 w 66"/>
                  <a:gd name="T55" fmla="*/ 10 h 93"/>
                  <a:gd name="T56" fmla="*/ 34 w 66"/>
                  <a:gd name="T57" fmla="*/ 19 h 93"/>
                  <a:gd name="T58" fmla="*/ 45 w 66"/>
                  <a:gd name="T59" fmla="*/ 33 h 93"/>
                  <a:gd name="T60" fmla="*/ 57 w 66"/>
                  <a:gd name="T61" fmla="*/ 46 h 93"/>
                  <a:gd name="T62" fmla="*/ 61 w 66"/>
                  <a:gd name="T63" fmla="*/ 51 h 93"/>
                  <a:gd name="T64" fmla="*/ 64 w 66"/>
                  <a:gd name="T65" fmla="*/ 55 h 93"/>
                  <a:gd name="T66" fmla="*/ 66 w 66"/>
                  <a:gd name="T67" fmla="*/ 59 h 93"/>
                  <a:gd name="T68" fmla="*/ 62 w 66"/>
                  <a:gd name="T69" fmla="*/ 59 h 93"/>
                  <a:gd name="T70" fmla="*/ 49 w 66"/>
                  <a:gd name="T71" fmla="*/ 54 h 93"/>
                  <a:gd name="T72" fmla="*/ 39 w 66"/>
                  <a:gd name="T73" fmla="*/ 47 h 93"/>
                  <a:gd name="T74" fmla="*/ 36 w 66"/>
                  <a:gd name="T75" fmla="*/ 47 h 93"/>
                  <a:gd name="T76" fmla="*/ 36 w 66"/>
                  <a:gd name="T77" fmla="*/ 49 h 93"/>
                  <a:gd name="T78" fmla="*/ 36 w 66"/>
                  <a:gd name="T79" fmla="*/ 51 h 93"/>
                  <a:gd name="T80" fmla="*/ 53 w 66"/>
                  <a:gd name="T81" fmla="*/ 77 h 93"/>
                  <a:gd name="T82" fmla="*/ 65 w 66"/>
                  <a:gd name="T83" fmla="*/ 90 h 93"/>
                  <a:gd name="T84" fmla="*/ 65 w 66"/>
                  <a:gd name="T8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" h="93">
                    <a:moveTo>
                      <a:pt x="65" y="93"/>
                    </a:moveTo>
                    <a:cubicBezTo>
                      <a:pt x="63" y="93"/>
                      <a:pt x="62" y="93"/>
                      <a:pt x="60" y="92"/>
                    </a:cubicBezTo>
                    <a:cubicBezTo>
                      <a:pt x="57" y="90"/>
                      <a:pt x="56" y="86"/>
                      <a:pt x="54" y="84"/>
                    </a:cubicBezTo>
                    <a:cubicBezTo>
                      <a:pt x="49" y="79"/>
                      <a:pt x="44" y="76"/>
                      <a:pt x="40" y="70"/>
                    </a:cubicBezTo>
                    <a:cubicBezTo>
                      <a:pt x="38" y="68"/>
                      <a:pt x="35" y="68"/>
                      <a:pt x="32" y="67"/>
                    </a:cubicBezTo>
                    <a:cubicBezTo>
                      <a:pt x="29" y="65"/>
                      <a:pt x="25" y="65"/>
                      <a:pt x="23" y="62"/>
                    </a:cubicBezTo>
                    <a:cubicBezTo>
                      <a:pt x="23" y="62"/>
                      <a:pt x="23" y="61"/>
                      <a:pt x="23" y="60"/>
                    </a:cubicBezTo>
                    <a:cubicBezTo>
                      <a:pt x="26" y="59"/>
                      <a:pt x="28" y="61"/>
                      <a:pt x="30" y="61"/>
                    </a:cubicBezTo>
                    <a:cubicBezTo>
                      <a:pt x="31" y="61"/>
                      <a:pt x="33" y="63"/>
                      <a:pt x="34" y="61"/>
                    </a:cubicBezTo>
                    <a:cubicBezTo>
                      <a:pt x="34" y="60"/>
                      <a:pt x="33" y="59"/>
                      <a:pt x="32" y="58"/>
                    </a:cubicBezTo>
                    <a:cubicBezTo>
                      <a:pt x="23" y="52"/>
                      <a:pt x="17" y="44"/>
                      <a:pt x="7" y="39"/>
                    </a:cubicBezTo>
                    <a:cubicBezTo>
                      <a:pt x="2" y="36"/>
                      <a:pt x="0" y="30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5" y="23"/>
                      <a:pt x="6" y="25"/>
                      <a:pt x="6" y="28"/>
                    </a:cubicBezTo>
                    <a:cubicBezTo>
                      <a:pt x="7" y="32"/>
                      <a:pt x="9" y="36"/>
                      <a:pt x="14" y="38"/>
                    </a:cubicBezTo>
                    <a:cubicBezTo>
                      <a:pt x="18" y="40"/>
                      <a:pt x="23" y="42"/>
                      <a:pt x="26" y="46"/>
                    </a:cubicBezTo>
                    <a:cubicBezTo>
                      <a:pt x="28" y="49"/>
                      <a:pt x="30" y="47"/>
                      <a:pt x="31" y="45"/>
                    </a:cubicBezTo>
                    <a:cubicBezTo>
                      <a:pt x="32" y="43"/>
                      <a:pt x="31" y="39"/>
                      <a:pt x="35" y="39"/>
                    </a:cubicBezTo>
                    <a:cubicBezTo>
                      <a:pt x="38" y="38"/>
                      <a:pt x="39" y="41"/>
                      <a:pt x="41" y="42"/>
                    </a:cubicBezTo>
                    <a:cubicBezTo>
                      <a:pt x="43" y="43"/>
                      <a:pt x="44" y="44"/>
                      <a:pt x="46" y="44"/>
                    </a:cubicBezTo>
                    <a:cubicBezTo>
                      <a:pt x="47" y="44"/>
                      <a:pt x="48" y="45"/>
                      <a:pt x="48" y="44"/>
                    </a:cubicBezTo>
                    <a:cubicBezTo>
                      <a:pt x="49" y="43"/>
                      <a:pt x="48" y="42"/>
                      <a:pt x="48" y="41"/>
                    </a:cubicBezTo>
                    <a:cubicBezTo>
                      <a:pt x="46" y="40"/>
                      <a:pt x="45" y="40"/>
                      <a:pt x="44" y="39"/>
                    </a:cubicBezTo>
                    <a:cubicBezTo>
                      <a:pt x="34" y="35"/>
                      <a:pt x="29" y="27"/>
                      <a:pt x="27" y="17"/>
                    </a:cubicBezTo>
                    <a:cubicBezTo>
                      <a:pt x="27" y="11"/>
                      <a:pt x="28" y="6"/>
                      <a:pt x="32" y="3"/>
                    </a:cubicBezTo>
                    <a:cubicBezTo>
                      <a:pt x="34" y="1"/>
                      <a:pt x="36" y="0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7" y="6"/>
                      <a:pt x="36" y="8"/>
                      <a:pt x="35" y="10"/>
                    </a:cubicBezTo>
                    <a:cubicBezTo>
                      <a:pt x="34" y="13"/>
                      <a:pt x="33" y="16"/>
                      <a:pt x="34" y="19"/>
                    </a:cubicBezTo>
                    <a:cubicBezTo>
                      <a:pt x="35" y="25"/>
                      <a:pt x="38" y="30"/>
                      <a:pt x="45" y="33"/>
                    </a:cubicBezTo>
                    <a:cubicBezTo>
                      <a:pt x="51" y="35"/>
                      <a:pt x="55" y="39"/>
                      <a:pt x="57" y="46"/>
                    </a:cubicBezTo>
                    <a:cubicBezTo>
                      <a:pt x="58" y="48"/>
                      <a:pt x="59" y="50"/>
                      <a:pt x="61" y="51"/>
                    </a:cubicBezTo>
                    <a:cubicBezTo>
                      <a:pt x="62" y="52"/>
                      <a:pt x="64" y="53"/>
                      <a:pt x="64" y="55"/>
                    </a:cubicBezTo>
                    <a:cubicBezTo>
                      <a:pt x="64" y="57"/>
                      <a:pt x="66" y="58"/>
                      <a:pt x="66" y="59"/>
                    </a:cubicBezTo>
                    <a:cubicBezTo>
                      <a:pt x="65" y="59"/>
                      <a:pt x="64" y="59"/>
                      <a:pt x="62" y="59"/>
                    </a:cubicBezTo>
                    <a:cubicBezTo>
                      <a:pt x="57" y="59"/>
                      <a:pt x="53" y="55"/>
                      <a:pt x="49" y="54"/>
                    </a:cubicBezTo>
                    <a:cubicBezTo>
                      <a:pt x="46" y="51"/>
                      <a:pt x="42" y="50"/>
                      <a:pt x="39" y="47"/>
                    </a:cubicBezTo>
                    <a:cubicBezTo>
                      <a:pt x="38" y="47"/>
                      <a:pt x="37" y="46"/>
                      <a:pt x="36" y="47"/>
                    </a:cubicBezTo>
                    <a:cubicBezTo>
                      <a:pt x="36" y="47"/>
                      <a:pt x="36" y="48"/>
                      <a:pt x="36" y="49"/>
                    </a:cubicBezTo>
                    <a:cubicBezTo>
                      <a:pt x="36" y="50"/>
                      <a:pt x="36" y="51"/>
                      <a:pt x="36" y="51"/>
                    </a:cubicBezTo>
                    <a:cubicBezTo>
                      <a:pt x="41" y="60"/>
                      <a:pt x="44" y="71"/>
                      <a:pt x="53" y="77"/>
                    </a:cubicBezTo>
                    <a:cubicBezTo>
                      <a:pt x="58" y="80"/>
                      <a:pt x="62" y="85"/>
                      <a:pt x="65" y="90"/>
                    </a:cubicBezTo>
                    <a:cubicBezTo>
                      <a:pt x="65" y="91"/>
                      <a:pt x="66" y="92"/>
                      <a:pt x="65" y="93"/>
                    </a:cubicBezTo>
                    <a:close/>
                  </a:path>
                </a:pathLst>
              </a:custGeom>
              <a:solidFill>
                <a:srgbClr val="D59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9" name="Freeform 180">
                <a:extLst>
                  <a:ext uri="{FF2B5EF4-FFF2-40B4-BE49-F238E27FC236}">
                    <a16:creationId xmlns:a16="http://schemas.microsoft.com/office/drawing/2014/main" id="{3B5D731D-956C-59F8-B373-4963AA328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418"/>
                <a:ext cx="95" cy="136"/>
              </a:xfrm>
              <a:custGeom>
                <a:avLst/>
                <a:gdLst>
                  <a:gd name="T0" fmla="*/ 48 w 61"/>
                  <a:gd name="T1" fmla="*/ 5 h 87"/>
                  <a:gd name="T2" fmla="*/ 61 w 61"/>
                  <a:gd name="T3" fmla="*/ 0 h 87"/>
                  <a:gd name="T4" fmla="*/ 57 w 61"/>
                  <a:gd name="T5" fmla="*/ 12 h 87"/>
                  <a:gd name="T6" fmla="*/ 56 w 61"/>
                  <a:gd name="T7" fmla="*/ 18 h 87"/>
                  <a:gd name="T8" fmla="*/ 53 w 61"/>
                  <a:gd name="T9" fmla="*/ 41 h 87"/>
                  <a:gd name="T10" fmla="*/ 50 w 61"/>
                  <a:gd name="T11" fmla="*/ 39 h 87"/>
                  <a:gd name="T12" fmla="*/ 51 w 61"/>
                  <a:gd name="T13" fmla="*/ 31 h 87"/>
                  <a:gd name="T14" fmla="*/ 52 w 61"/>
                  <a:gd name="T15" fmla="*/ 28 h 87"/>
                  <a:gd name="T16" fmla="*/ 51 w 61"/>
                  <a:gd name="T17" fmla="*/ 24 h 87"/>
                  <a:gd name="T18" fmla="*/ 47 w 61"/>
                  <a:gd name="T19" fmla="*/ 26 h 87"/>
                  <a:gd name="T20" fmla="*/ 40 w 61"/>
                  <a:gd name="T21" fmla="*/ 32 h 87"/>
                  <a:gd name="T22" fmla="*/ 38 w 61"/>
                  <a:gd name="T23" fmla="*/ 36 h 87"/>
                  <a:gd name="T24" fmla="*/ 38 w 61"/>
                  <a:gd name="T25" fmla="*/ 37 h 87"/>
                  <a:gd name="T26" fmla="*/ 36 w 61"/>
                  <a:gd name="T27" fmla="*/ 50 h 87"/>
                  <a:gd name="T28" fmla="*/ 35 w 61"/>
                  <a:gd name="T29" fmla="*/ 68 h 87"/>
                  <a:gd name="T30" fmla="*/ 31 w 61"/>
                  <a:gd name="T31" fmla="*/ 71 h 87"/>
                  <a:gd name="T32" fmla="*/ 30 w 61"/>
                  <a:gd name="T33" fmla="*/ 65 h 87"/>
                  <a:gd name="T34" fmla="*/ 29 w 61"/>
                  <a:gd name="T35" fmla="*/ 63 h 87"/>
                  <a:gd name="T36" fmla="*/ 27 w 61"/>
                  <a:gd name="T37" fmla="*/ 64 h 87"/>
                  <a:gd name="T38" fmla="*/ 27 w 61"/>
                  <a:gd name="T39" fmla="*/ 68 h 87"/>
                  <a:gd name="T40" fmla="*/ 3 w 61"/>
                  <a:gd name="T41" fmla="*/ 82 h 87"/>
                  <a:gd name="T42" fmla="*/ 1 w 61"/>
                  <a:gd name="T43" fmla="*/ 80 h 87"/>
                  <a:gd name="T44" fmla="*/ 1 w 61"/>
                  <a:gd name="T45" fmla="*/ 78 h 87"/>
                  <a:gd name="T46" fmla="*/ 8 w 61"/>
                  <a:gd name="T47" fmla="*/ 77 h 87"/>
                  <a:gd name="T48" fmla="*/ 22 w 61"/>
                  <a:gd name="T49" fmla="*/ 65 h 87"/>
                  <a:gd name="T50" fmla="*/ 27 w 61"/>
                  <a:gd name="T51" fmla="*/ 55 h 87"/>
                  <a:gd name="T52" fmla="*/ 31 w 61"/>
                  <a:gd name="T53" fmla="*/ 48 h 87"/>
                  <a:gd name="T54" fmla="*/ 24 w 61"/>
                  <a:gd name="T55" fmla="*/ 43 h 87"/>
                  <a:gd name="T56" fmla="*/ 16 w 61"/>
                  <a:gd name="T57" fmla="*/ 45 h 87"/>
                  <a:gd name="T58" fmla="*/ 21 w 61"/>
                  <a:gd name="T59" fmla="*/ 39 h 87"/>
                  <a:gd name="T60" fmla="*/ 22 w 61"/>
                  <a:gd name="T61" fmla="*/ 39 h 87"/>
                  <a:gd name="T62" fmla="*/ 30 w 61"/>
                  <a:gd name="T63" fmla="*/ 33 h 87"/>
                  <a:gd name="T64" fmla="*/ 41 w 61"/>
                  <a:gd name="T65" fmla="*/ 23 h 87"/>
                  <a:gd name="T66" fmla="*/ 50 w 61"/>
                  <a:gd name="T67" fmla="*/ 10 h 87"/>
                  <a:gd name="T68" fmla="*/ 48 w 61"/>
                  <a:gd name="T69" fmla="*/ 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87">
                    <a:moveTo>
                      <a:pt x="48" y="5"/>
                    </a:moveTo>
                    <a:cubicBezTo>
                      <a:pt x="52" y="3"/>
                      <a:pt x="57" y="1"/>
                      <a:pt x="61" y="0"/>
                    </a:cubicBezTo>
                    <a:cubicBezTo>
                      <a:pt x="61" y="4"/>
                      <a:pt x="58" y="8"/>
                      <a:pt x="57" y="12"/>
                    </a:cubicBezTo>
                    <a:cubicBezTo>
                      <a:pt x="56" y="14"/>
                      <a:pt x="55" y="16"/>
                      <a:pt x="56" y="18"/>
                    </a:cubicBezTo>
                    <a:cubicBezTo>
                      <a:pt x="57" y="26"/>
                      <a:pt x="55" y="33"/>
                      <a:pt x="53" y="41"/>
                    </a:cubicBezTo>
                    <a:cubicBezTo>
                      <a:pt x="50" y="42"/>
                      <a:pt x="50" y="40"/>
                      <a:pt x="50" y="39"/>
                    </a:cubicBezTo>
                    <a:cubicBezTo>
                      <a:pt x="50" y="36"/>
                      <a:pt x="49" y="34"/>
                      <a:pt x="51" y="31"/>
                    </a:cubicBezTo>
                    <a:cubicBezTo>
                      <a:pt x="52" y="30"/>
                      <a:pt x="52" y="29"/>
                      <a:pt x="52" y="28"/>
                    </a:cubicBezTo>
                    <a:cubicBezTo>
                      <a:pt x="52" y="26"/>
                      <a:pt x="52" y="24"/>
                      <a:pt x="51" y="24"/>
                    </a:cubicBezTo>
                    <a:cubicBezTo>
                      <a:pt x="49" y="23"/>
                      <a:pt x="48" y="25"/>
                      <a:pt x="47" y="26"/>
                    </a:cubicBezTo>
                    <a:cubicBezTo>
                      <a:pt x="45" y="28"/>
                      <a:pt x="42" y="29"/>
                      <a:pt x="40" y="32"/>
                    </a:cubicBezTo>
                    <a:cubicBezTo>
                      <a:pt x="39" y="33"/>
                      <a:pt x="38" y="35"/>
                      <a:pt x="38" y="36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6" y="41"/>
                      <a:pt x="36" y="46"/>
                      <a:pt x="36" y="50"/>
                    </a:cubicBezTo>
                    <a:cubicBezTo>
                      <a:pt x="36" y="56"/>
                      <a:pt x="36" y="62"/>
                      <a:pt x="35" y="68"/>
                    </a:cubicBezTo>
                    <a:cubicBezTo>
                      <a:pt x="34" y="70"/>
                      <a:pt x="34" y="72"/>
                      <a:pt x="31" y="71"/>
                    </a:cubicBezTo>
                    <a:cubicBezTo>
                      <a:pt x="30" y="69"/>
                      <a:pt x="30" y="67"/>
                      <a:pt x="30" y="65"/>
                    </a:cubicBezTo>
                    <a:cubicBezTo>
                      <a:pt x="30" y="64"/>
                      <a:pt x="30" y="63"/>
                      <a:pt x="29" y="63"/>
                    </a:cubicBezTo>
                    <a:cubicBezTo>
                      <a:pt x="28" y="63"/>
                      <a:pt x="27" y="64"/>
                      <a:pt x="27" y="64"/>
                    </a:cubicBezTo>
                    <a:cubicBezTo>
                      <a:pt x="27" y="65"/>
                      <a:pt x="27" y="67"/>
                      <a:pt x="27" y="68"/>
                    </a:cubicBezTo>
                    <a:cubicBezTo>
                      <a:pt x="27" y="77"/>
                      <a:pt x="16" y="87"/>
                      <a:pt x="3" y="82"/>
                    </a:cubicBezTo>
                    <a:cubicBezTo>
                      <a:pt x="2" y="81"/>
                      <a:pt x="2" y="80"/>
                      <a:pt x="1" y="80"/>
                    </a:cubicBezTo>
                    <a:cubicBezTo>
                      <a:pt x="0" y="79"/>
                      <a:pt x="0" y="78"/>
                      <a:pt x="1" y="78"/>
                    </a:cubicBezTo>
                    <a:cubicBezTo>
                      <a:pt x="3" y="76"/>
                      <a:pt x="5" y="77"/>
                      <a:pt x="8" y="77"/>
                    </a:cubicBezTo>
                    <a:cubicBezTo>
                      <a:pt x="16" y="78"/>
                      <a:pt x="21" y="74"/>
                      <a:pt x="22" y="65"/>
                    </a:cubicBezTo>
                    <a:cubicBezTo>
                      <a:pt x="22" y="61"/>
                      <a:pt x="23" y="57"/>
                      <a:pt x="27" y="55"/>
                    </a:cubicBezTo>
                    <a:cubicBezTo>
                      <a:pt x="30" y="53"/>
                      <a:pt x="31" y="51"/>
                      <a:pt x="31" y="48"/>
                    </a:cubicBezTo>
                    <a:cubicBezTo>
                      <a:pt x="31" y="43"/>
                      <a:pt x="28" y="41"/>
                      <a:pt x="24" y="43"/>
                    </a:cubicBezTo>
                    <a:cubicBezTo>
                      <a:pt x="22" y="45"/>
                      <a:pt x="19" y="46"/>
                      <a:pt x="16" y="45"/>
                    </a:cubicBezTo>
                    <a:cubicBezTo>
                      <a:pt x="14" y="40"/>
                      <a:pt x="20" y="41"/>
                      <a:pt x="21" y="39"/>
                    </a:cubicBezTo>
                    <a:cubicBezTo>
                      <a:pt x="21" y="39"/>
                      <a:pt x="21" y="39"/>
                      <a:pt x="22" y="39"/>
                    </a:cubicBezTo>
                    <a:cubicBezTo>
                      <a:pt x="25" y="39"/>
                      <a:pt x="28" y="36"/>
                      <a:pt x="30" y="33"/>
                    </a:cubicBezTo>
                    <a:cubicBezTo>
                      <a:pt x="33" y="30"/>
                      <a:pt x="36" y="26"/>
                      <a:pt x="41" y="23"/>
                    </a:cubicBezTo>
                    <a:cubicBezTo>
                      <a:pt x="46" y="20"/>
                      <a:pt x="48" y="15"/>
                      <a:pt x="50" y="10"/>
                    </a:cubicBezTo>
                    <a:cubicBezTo>
                      <a:pt x="52" y="8"/>
                      <a:pt x="51" y="6"/>
                      <a:pt x="48" y="5"/>
                    </a:cubicBezTo>
                    <a:close/>
                  </a:path>
                </a:pathLst>
              </a:custGeom>
              <a:solidFill>
                <a:srgbClr val="D59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0" name="Freeform 181">
                <a:extLst>
                  <a:ext uri="{FF2B5EF4-FFF2-40B4-BE49-F238E27FC236}">
                    <a16:creationId xmlns:a16="http://schemas.microsoft.com/office/drawing/2014/main" id="{A6F84398-8C40-8C8F-84A0-78BE4F2D1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2481"/>
                <a:ext cx="119" cy="117"/>
              </a:xfrm>
              <a:custGeom>
                <a:avLst/>
                <a:gdLst>
                  <a:gd name="T0" fmla="*/ 1 w 76"/>
                  <a:gd name="T1" fmla="*/ 0 h 75"/>
                  <a:gd name="T2" fmla="*/ 10 w 76"/>
                  <a:gd name="T3" fmla="*/ 2 h 75"/>
                  <a:gd name="T4" fmla="*/ 12 w 76"/>
                  <a:gd name="T5" fmla="*/ 7 h 75"/>
                  <a:gd name="T6" fmla="*/ 20 w 76"/>
                  <a:gd name="T7" fmla="*/ 16 h 75"/>
                  <a:gd name="T8" fmla="*/ 27 w 76"/>
                  <a:gd name="T9" fmla="*/ 20 h 75"/>
                  <a:gd name="T10" fmla="*/ 34 w 76"/>
                  <a:gd name="T11" fmla="*/ 23 h 75"/>
                  <a:gd name="T12" fmla="*/ 49 w 76"/>
                  <a:gd name="T13" fmla="*/ 31 h 75"/>
                  <a:gd name="T14" fmla="*/ 53 w 76"/>
                  <a:gd name="T15" fmla="*/ 35 h 75"/>
                  <a:gd name="T16" fmla="*/ 46 w 76"/>
                  <a:gd name="T17" fmla="*/ 35 h 75"/>
                  <a:gd name="T18" fmla="*/ 40 w 76"/>
                  <a:gd name="T19" fmla="*/ 35 h 75"/>
                  <a:gd name="T20" fmla="*/ 41 w 76"/>
                  <a:gd name="T21" fmla="*/ 41 h 75"/>
                  <a:gd name="T22" fmla="*/ 41 w 76"/>
                  <a:gd name="T23" fmla="*/ 42 h 75"/>
                  <a:gd name="T24" fmla="*/ 41 w 76"/>
                  <a:gd name="T25" fmla="*/ 42 h 75"/>
                  <a:gd name="T26" fmla="*/ 45 w 76"/>
                  <a:gd name="T27" fmla="*/ 47 h 75"/>
                  <a:gd name="T28" fmla="*/ 52 w 76"/>
                  <a:gd name="T29" fmla="*/ 56 h 75"/>
                  <a:gd name="T30" fmla="*/ 56 w 76"/>
                  <a:gd name="T31" fmla="*/ 62 h 75"/>
                  <a:gd name="T32" fmla="*/ 70 w 76"/>
                  <a:gd name="T33" fmla="*/ 63 h 75"/>
                  <a:gd name="T34" fmla="*/ 76 w 76"/>
                  <a:gd name="T35" fmla="*/ 64 h 75"/>
                  <a:gd name="T36" fmla="*/ 73 w 76"/>
                  <a:gd name="T37" fmla="*/ 69 h 75"/>
                  <a:gd name="T38" fmla="*/ 47 w 76"/>
                  <a:gd name="T39" fmla="*/ 58 h 75"/>
                  <a:gd name="T40" fmla="*/ 45 w 76"/>
                  <a:gd name="T41" fmla="*/ 55 h 75"/>
                  <a:gd name="T42" fmla="*/ 44 w 76"/>
                  <a:gd name="T43" fmla="*/ 64 h 75"/>
                  <a:gd name="T44" fmla="*/ 40 w 76"/>
                  <a:gd name="T45" fmla="*/ 61 h 75"/>
                  <a:gd name="T46" fmla="*/ 35 w 76"/>
                  <a:gd name="T47" fmla="*/ 43 h 75"/>
                  <a:gd name="T48" fmla="*/ 31 w 76"/>
                  <a:gd name="T49" fmla="*/ 32 h 75"/>
                  <a:gd name="T50" fmla="*/ 25 w 76"/>
                  <a:gd name="T51" fmla="*/ 25 h 75"/>
                  <a:gd name="T52" fmla="*/ 20 w 76"/>
                  <a:gd name="T53" fmla="*/ 23 h 75"/>
                  <a:gd name="T54" fmla="*/ 16 w 76"/>
                  <a:gd name="T55" fmla="*/ 21 h 75"/>
                  <a:gd name="T56" fmla="*/ 16 w 76"/>
                  <a:gd name="T57" fmla="*/ 26 h 75"/>
                  <a:gd name="T58" fmla="*/ 18 w 76"/>
                  <a:gd name="T59" fmla="*/ 32 h 75"/>
                  <a:gd name="T60" fmla="*/ 17 w 76"/>
                  <a:gd name="T61" fmla="*/ 38 h 75"/>
                  <a:gd name="T62" fmla="*/ 10 w 76"/>
                  <a:gd name="T63" fmla="*/ 21 h 75"/>
                  <a:gd name="T64" fmla="*/ 2 w 76"/>
                  <a:gd name="T65" fmla="*/ 4 h 75"/>
                  <a:gd name="T66" fmla="*/ 1 w 76"/>
                  <a:gd name="T6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" h="75">
                    <a:moveTo>
                      <a:pt x="1" y="0"/>
                    </a:moveTo>
                    <a:cubicBezTo>
                      <a:pt x="4" y="1"/>
                      <a:pt x="7" y="0"/>
                      <a:pt x="10" y="2"/>
                    </a:cubicBezTo>
                    <a:cubicBezTo>
                      <a:pt x="9" y="4"/>
                      <a:pt x="11" y="6"/>
                      <a:pt x="12" y="7"/>
                    </a:cubicBezTo>
                    <a:cubicBezTo>
                      <a:pt x="15" y="10"/>
                      <a:pt x="18" y="13"/>
                      <a:pt x="20" y="16"/>
                    </a:cubicBezTo>
                    <a:cubicBezTo>
                      <a:pt x="22" y="18"/>
                      <a:pt x="24" y="19"/>
                      <a:pt x="27" y="20"/>
                    </a:cubicBezTo>
                    <a:cubicBezTo>
                      <a:pt x="30" y="20"/>
                      <a:pt x="32" y="21"/>
                      <a:pt x="34" y="23"/>
                    </a:cubicBezTo>
                    <a:cubicBezTo>
                      <a:pt x="38" y="28"/>
                      <a:pt x="43" y="30"/>
                      <a:pt x="49" y="31"/>
                    </a:cubicBezTo>
                    <a:cubicBezTo>
                      <a:pt x="51" y="31"/>
                      <a:pt x="54" y="31"/>
                      <a:pt x="53" y="35"/>
                    </a:cubicBezTo>
                    <a:cubicBezTo>
                      <a:pt x="51" y="37"/>
                      <a:pt x="48" y="36"/>
                      <a:pt x="46" y="35"/>
                    </a:cubicBezTo>
                    <a:cubicBezTo>
                      <a:pt x="44" y="34"/>
                      <a:pt x="42" y="34"/>
                      <a:pt x="40" y="35"/>
                    </a:cubicBezTo>
                    <a:cubicBezTo>
                      <a:pt x="38" y="38"/>
                      <a:pt x="40" y="39"/>
                      <a:pt x="41" y="41"/>
                    </a:cubicBezTo>
                    <a:cubicBezTo>
                      <a:pt x="41" y="41"/>
                      <a:pt x="41" y="41"/>
                      <a:pt x="41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4"/>
                      <a:pt x="43" y="46"/>
                      <a:pt x="45" y="47"/>
                    </a:cubicBezTo>
                    <a:cubicBezTo>
                      <a:pt x="49" y="49"/>
                      <a:pt x="51" y="52"/>
                      <a:pt x="52" y="56"/>
                    </a:cubicBezTo>
                    <a:cubicBezTo>
                      <a:pt x="53" y="58"/>
                      <a:pt x="53" y="61"/>
                      <a:pt x="56" y="62"/>
                    </a:cubicBezTo>
                    <a:cubicBezTo>
                      <a:pt x="60" y="64"/>
                      <a:pt x="65" y="65"/>
                      <a:pt x="70" y="63"/>
                    </a:cubicBezTo>
                    <a:cubicBezTo>
                      <a:pt x="72" y="62"/>
                      <a:pt x="74" y="62"/>
                      <a:pt x="76" y="64"/>
                    </a:cubicBezTo>
                    <a:cubicBezTo>
                      <a:pt x="76" y="67"/>
                      <a:pt x="75" y="68"/>
                      <a:pt x="73" y="69"/>
                    </a:cubicBezTo>
                    <a:cubicBezTo>
                      <a:pt x="62" y="75"/>
                      <a:pt x="50" y="69"/>
                      <a:pt x="47" y="58"/>
                    </a:cubicBezTo>
                    <a:cubicBezTo>
                      <a:pt x="46" y="57"/>
                      <a:pt x="46" y="55"/>
                      <a:pt x="45" y="55"/>
                    </a:cubicBezTo>
                    <a:cubicBezTo>
                      <a:pt x="43" y="58"/>
                      <a:pt x="46" y="61"/>
                      <a:pt x="44" y="64"/>
                    </a:cubicBezTo>
                    <a:cubicBezTo>
                      <a:pt x="41" y="65"/>
                      <a:pt x="41" y="63"/>
                      <a:pt x="40" y="61"/>
                    </a:cubicBezTo>
                    <a:cubicBezTo>
                      <a:pt x="37" y="55"/>
                      <a:pt x="36" y="49"/>
                      <a:pt x="35" y="43"/>
                    </a:cubicBezTo>
                    <a:cubicBezTo>
                      <a:pt x="34" y="39"/>
                      <a:pt x="33" y="36"/>
                      <a:pt x="31" y="32"/>
                    </a:cubicBezTo>
                    <a:cubicBezTo>
                      <a:pt x="30" y="29"/>
                      <a:pt x="28" y="26"/>
                      <a:pt x="25" y="25"/>
                    </a:cubicBezTo>
                    <a:cubicBezTo>
                      <a:pt x="23" y="24"/>
                      <a:pt x="21" y="23"/>
                      <a:pt x="20" y="23"/>
                    </a:cubicBezTo>
                    <a:cubicBezTo>
                      <a:pt x="18" y="22"/>
                      <a:pt x="17" y="20"/>
                      <a:pt x="16" y="21"/>
                    </a:cubicBezTo>
                    <a:cubicBezTo>
                      <a:pt x="14" y="22"/>
                      <a:pt x="15" y="24"/>
                      <a:pt x="16" y="26"/>
                    </a:cubicBezTo>
                    <a:cubicBezTo>
                      <a:pt x="16" y="28"/>
                      <a:pt x="17" y="30"/>
                      <a:pt x="18" y="32"/>
                    </a:cubicBezTo>
                    <a:cubicBezTo>
                      <a:pt x="19" y="34"/>
                      <a:pt x="21" y="37"/>
                      <a:pt x="17" y="38"/>
                    </a:cubicBezTo>
                    <a:cubicBezTo>
                      <a:pt x="14" y="33"/>
                      <a:pt x="11" y="27"/>
                      <a:pt x="10" y="21"/>
                    </a:cubicBezTo>
                    <a:cubicBezTo>
                      <a:pt x="10" y="14"/>
                      <a:pt x="7" y="9"/>
                      <a:pt x="2" y="4"/>
                    </a:cubicBezTo>
                    <a:cubicBezTo>
                      <a:pt x="1" y="2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D49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1" name="Freeform 182">
                <a:extLst>
                  <a:ext uri="{FF2B5EF4-FFF2-40B4-BE49-F238E27FC236}">
                    <a16:creationId xmlns:a16="http://schemas.microsoft.com/office/drawing/2014/main" id="{CA417EC6-B628-80E2-80D7-FD5649303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" y="2279"/>
                <a:ext cx="105" cy="97"/>
              </a:xfrm>
              <a:custGeom>
                <a:avLst/>
                <a:gdLst>
                  <a:gd name="T0" fmla="*/ 24 w 67"/>
                  <a:gd name="T1" fmla="*/ 33 h 62"/>
                  <a:gd name="T2" fmla="*/ 12 w 67"/>
                  <a:gd name="T3" fmla="*/ 26 h 62"/>
                  <a:gd name="T4" fmla="*/ 9 w 67"/>
                  <a:gd name="T5" fmla="*/ 24 h 62"/>
                  <a:gd name="T6" fmla="*/ 14 w 67"/>
                  <a:gd name="T7" fmla="*/ 24 h 62"/>
                  <a:gd name="T8" fmla="*/ 19 w 67"/>
                  <a:gd name="T9" fmla="*/ 25 h 62"/>
                  <a:gd name="T10" fmla="*/ 10 w 67"/>
                  <a:gd name="T11" fmla="*/ 14 h 62"/>
                  <a:gd name="T12" fmla="*/ 2 w 67"/>
                  <a:gd name="T13" fmla="*/ 5 h 62"/>
                  <a:gd name="T14" fmla="*/ 1 w 67"/>
                  <a:gd name="T15" fmla="*/ 1 h 62"/>
                  <a:gd name="T16" fmla="*/ 3 w 67"/>
                  <a:gd name="T17" fmla="*/ 2 h 62"/>
                  <a:gd name="T18" fmla="*/ 14 w 67"/>
                  <a:gd name="T19" fmla="*/ 9 h 62"/>
                  <a:gd name="T20" fmla="*/ 16 w 67"/>
                  <a:gd name="T21" fmla="*/ 10 h 62"/>
                  <a:gd name="T22" fmla="*/ 38 w 67"/>
                  <a:gd name="T23" fmla="*/ 17 h 62"/>
                  <a:gd name="T24" fmla="*/ 50 w 67"/>
                  <a:gd name="T25" fmla="*/ 19 h 62"/>
                  <a:gd name="T26" fmla="*/ 52 w 67"/>
                  <a:gd name="T27" fmla="*/ 24 h 62"/>
                  <a:gd name="T28" fmla="*/ 43 w 67"/>
                  <a:gd name="T29" fmla="*/ 24 h 62"/>
                  <a:gd name="T30" fmla="*/ 35 w 67"/>
                  <a:gd name="T31" fmla="*/ 24 h 62"/>
                  <a:gd name="T32" fmla="*/ 33 w 67"/>
                  <a:gd name="T33" fmla="*/ 24 h 62"/>
                  <a:gd name="T34" fmla="*/ 34 w 67"/>
                  <a:gd name="T35" fmla="*/ 27 h 62"/>
                  <a:gd name="T36" fmla="*/ 41 w 67"/>
                  <a:gd name="T37" fmla="*/ 30 h 62"/>
                  <a:gd name="T38" fmla="*/ 52 w 67"/>
                  <a:gd name="T39" fmla="*/ 36 h 62"/>
                  <a:gd name="T40" fmla="*/ 60 w 67"/>
                  <a:gd name="T41" fmla="*/ 45 h 62"/>
                  <a:gd name="T42" fmla="*/ 63 w 67"/>
                  <a:gd name="T43" fmla="*/ 48 h 62"/>
                  <a:gd name="T44" fmla="*/ 66 w 67"/>
                  <a:gd name="T45" fmla="*/ 53 h 62"/>
                  <a:gd name="T46" fmla="*/ 65 w 67"/>
                  <a:gd name="T47" fmla="*/ 60 h 62"/>
                  <a:gd name="T48" fmla="*/ 59 w 67"/>
                  <a:gd name="T49" fmla="*/ 58 h 62"/>
                  <a:gd name="T50" fmla="*/ 56 w 67"/>
                  <a:gd name="T51" fmla="*/ 56 h 62"/>
                  <a:gd name="T52" fmla="*/ 53 w 67"/>
                  <a:gd name="T53" fmla="*/ 51 h 62"/>
                  <a:gd name="T54" fmla="*/ 41 w 67"/>
                  <a:gd name="T55" fmla="*/ 40 h 62"/>
                  <a:gd name="T56" fmla="*/ 24 w 67"/>
                  <a:gd name="T57" fmla="*/ 3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2">
                    <a:moveTo>
                      <a:pt x="24" y="33"/>
                    </a:moveTo>
                    <a:cubicBezTo>
                      <a:pt x="21" y="29"/>
                      <a:pt x="16" y="28"/>
                      <a:pt x="12" y="26"/>
                    </a:cubicBezTo>
                    <a:cubicBezTo>
                      <a:pt x="11" y="25"/>
                      <a:pt x="9" y="25"/>
                      <a:pt x="9" y="24"/>
                    </a:cubicBezTo>
                    <a:cubicBezTo>
                      <a:pt x="10" y="22"/>
                      <a:pt x="12" y="23"/>
                      <a:pt x="14" y="24"/>
                    </a:cubicBezTo>
                    <a:cubicBezTo>
                      <a:pt x="15" y="24"/>
                      <a:pt x="16" y="26"/>
                      <a:pt x="19" y="25"/>
                    </a:cubicBezTo>
                    <a:cubicBezTo>
                      <a:pt x="16" y="21"/>
                      <a:pt x="13" y="17"/>
                      <a:pt x="10" y="14"/>
                    </a:cubicBezTo>
                    <a:cubicBezTo>
                      <a:pt x="7" y="11"/>
                      <a:pt x="5" y="8"/>
                      <a:pt x="2" y="5"/>
                    </a:cubicBezTo>
                    <a:cubicBezTo>
                      <a:pt x="1" y="4"/>
                      <a:pt x="0" y="3"/>
                      <a:pt x="1" y="1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6" y="5"/>
                      <a:pt x="10" y="7"/>
                      <a:pt x="14" y="9"/>
                    </a:cubicBezTo>
                    <a:cubicBezTo>
                      <a:pt x="15" y="9"/>
                      <a:pt x="16" y="9"/>
                      <a:pt x="16" y="10"/>
                    </a:cubicBezTo>
                    <a:cubicBezTo>
                      <a:pt x="22" y="18"/>
                      <a:pt x="30" y="19"/>
                      <a:pt x="38" y="17"/>
                    </a:cubicBezTo>
                    <a:cubicBezTo>
                      <a:pt x="42" y="17"/>
                      <a:pt x="46" y="18"/>
                      <a:pt x="50" y="19"/>
                    </a:cubicBezTo>
                    <a:cubicBezTo>
                      <a:pt x="52" y="20"/>
                      <a:pt x="53" y="21"/>
                      <a:pt x="52" y="24"/>
                    </a:cubicBezTo>
                    <a:cubicBezTo>
                      <a:pt x="49" y="25"/>
                      <a:pt x="46" y="24"/>
                      <a:pt x="43" y="24"/>
                    </a:cubicBezTo>
                    <a:cubicBezTo>
                      <a:pt x="40" y="24"/>
                      <a:pt x="38" y="24"/>
                      <a:pt x="35" y="24"/>
                    </a:cubicBezTo>
                    <a:cubicBezTo>
                      <a:pt x="34" y="24"/>
                      <a:pt x="33" y="23"/>
                      <a:pt x="33" y="24"/>
                    </a:cubicBezTo>
                    <a:cubicBezTo>
                      <a:pt x="32" y="26"/>
                      <a:pt x="33" y="26"/>
                      <a:pt x="34" y="27"/>
                    </a:cubicBezTo>
                    <a:cubicBezTo>
                      <a:pt x="36" y="29"/>
                      <a:pt x="39" y="29"/>
                      <a:pt x="41" y="30"/>
                    </a:cubicBezTo>
                    <a:cubicBezTo>
                      <a:pt x="45" y="32"/>
                      <a:pt x="50" y="32"/>
                      <a:pt x="52" y="36"/>
                    </a:cubicBezTo>
                    <a:cubicBezTo>
                      <a:pt x="55" y="39"/>
                      <a:pt x="58" y="42"/>
                      <a:pt x="60" y="45"/>
                    </a:cubicBezTo>
                    <a:cubicBezTo>
                      <a:pt x="62" y="45"/>
                      <a:pt x="63" y="46"/>
                      <a:pt x="63" y="48"/>
                    </a:cubicBezTo>
                    <a:cubicBezTo>
                      <a:pt x="64" y="50"/>
                      <a:pt x="65" y="51"/>
                      <a:pt x="66" y="53"/>
                    </a:cubicBezTo>
                    <a:cubicBezTo>
                      <a:pt x="67" y="56"/>
                      <a:pt x="67" y="58"/>
                      <a:pt x="65" y="60"/>
                    </a:cubicBezTo>
                    <a:cubicBezTo>
                      <a:pt x="62" y="62"/>
                      <a:pt x="61" y="59"/>
                      <a:pt x="59" y="58"/>
                    </a:cubicBezTo>
                    <a:cubicBezTo>
                      <a:pt x="58" y="57"/>
                      <a:pt x="57" y="56"/>
                      <a:pt x="56" y="56"/>
                    </a:cubicBezTo>
                    <a:cubicBezTo>
                      <a:pt x="54" y="55"/>
                      <a:pt x="54" y="53"/>
                      <a:pt x="53" y="51"/>
                    </a:cubicBezTo>
                    <a:cubicBezTo>
                      <a:pt x="50" y="47"/>
                      <a:pt x="46" y="43"/>
                      <a:pt x="41" y="40"/>
                    </a:cubicBezTo>
                    <a:cubicBezTo>
                      <a:pt x="35" y="38"/>
                      <a:pt x="30" y="35"/>
                      <a:pt x="24" y="33"/>
                    </a:cubicBezTo>
                    <a:close/>
                  </a:path>
                </a:pathLst>
              </a:custGeom>
              <a:solidFill>
                <a:srgbClr val="E0A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2" name="Freeform 183">
                <a:extLst>
                  <a:ext uri="{FF2B5EF4-FFF2-40B4-BE49-F238E27FC236}">
                    <a16:creationId xmlns:a16="http://schemas.microsoft.com/office/drawing/2014/main" id="{A0C4AD5E-FFFB-EBAF-E015-FF41556FD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306"/>
                <a:ext cx="110" cy="95"/>
              </a:xfrm>
              <a:custGeom>
                <a:avLst/>
                <a:gdLst>
                  <a:gd name="T0" fmla="*/ 1 w 71"/>
                  <a:gd name="T1" fmla="*/ 16 h 61"/>
                  <a:gd name="T2" fmla="*/ 4 w 71"/>
                  <a:gd name="T3" fmla="*/ 16 h 61"/>
                  <a:gd name="T4" fmla="*/ 2 w 71"/>
                  <a:gd name="T5" fmla="*/ 12 h 61"/>
                  <a:gd name="T6" fmla="*/ 5 w 71"/>
                  <a:gd name="T7" fmla="*/ 12 h 61"/>
                  <a:gd name="T8" fmla="*/ 6 w 71"/>
                  <a:gd name="T9" fmla="*/ 13 h 61"/>
                  <a:gd name="T10" fmla="*/ 25 w 71"/>
                  <a:gd name="T11" fmla="*/ 16 h 61"/>
                  <a:gd name="T12" fmla="*/ 27 w 71"/>
                  <a:gd name="T13" fmla="*/ 16 h 61"/>
                  <a:gd name="T14" fmla="*/ 36 w 71"/>
                  <a:gd name="T15" fmla="*/ 16 h 61"/>
                  <a:gd name="T16" fmla="*/ 39 w 71"/>
                  <a:gd name="T17" fmla="*/ 15 h 61"/>
                  <a:gd name="T18" fmla="*/ 39 w 71"/>
                  <a:gd name="T19" fmla="*/ 15 h 61"/>
                  <a:gd name="T20" fmla="*/ 53 w 71"/>
                  <a:gd name="T21" fmla="*/ 4 h 61"/>
                  <a:gd name="T22" fmla="*/ 58 w 71"/>
                  <a:gd name="T23" fmla="*/ 0 h 61"/>
                  <a:gd name="T24" fmla="*/ 58 w 71"/>
                  <a:gd name="T25" fmla="*/ 1 h 61"/>
                  <a:gd name="T26" fmla="*/ 63 w 71"/>
                  <a:gd name="T27" fmla="*/ 3 h 61"/>
                  <a:gd name="T28" fmla="*/ 71 w 71"/>
                  <a:gd name="T29" fmla="*/ 11 h 61"/>
                  <a:gd name="T30" fmla="*/ 69 w 71"/>
                  <a:gd name="T31" fmla="*/ 14 h 61"/>
                  <a:gd name="T32" fmla="*/ 67 w 71"/>
                  <a:gd name="T33" fmla="*/ 11 h 61"/>
                  <a:gd name="T34" fmla="*/ 59 w 71"/>
                  <a:gd name="T35" fmla="*/ 10 h 61"/>
                  <a:gd name="T36" fmla="*/ 51 w 71"/>
                  <a:gd name="T37" fmla="*/ 12 h 61"/>
                  <a:gd name="T38" fmla="*/ 47 w 71"/>
                  <a:gd name="T39" fmla="*/ 15 h 61"/>
                  <a:gd name="T40" fmla="*/ 48 w 71"/>
                  <a:gd name="T41" fmla="*/ 19 h 61"/>
                  <a:gd name="T42" fmla="*/ 50 w 71"/>
                  <a:gd name="T43" fmla="*/ 23 h 61"/>
                  <a:gd name="T44" fmla="*/ 45 w 71"/>
                  <a:gd name="T45" fmla="*/ 23 h 61"/>
                  <a:gd name="T46" fmla="*/ 32 w 71"/>
                  <a:gd name="T47" fmla="*/ 22 h 61"/>
                  <a:gd name="T48" fmla="*/ 29 w 71"/>
                  <a:gd name="T49" fmla="*/ 23 h 61"/>
                  <a:gd name="T50" fmla="*/ 30 w 71"/>
                  <a:gd name="T51" fmla="*/ 25 h 61"/>
                  <a:gd name="T52" fmla="*/ 33 w 71"/>
                  <a:gd name="T53" fmla="*/ 29 h 61"/>
                  <a:gd name="T54" fmla="*/ 43 w 71"/>
                  <a:gd name="T55" fmla="*/ 43 h 61"/>
                  <a:gd name="T56" fmla="*/ 46 w 71"/>
                  <a:gd name="T57" fmla="*/ 47 h 61"/>
                  <a:gd name="T58" fmla="*/ 47 w 71"/>
                  <a:gd name="T59" fmla="*/ 48 h 61"/>
                  <a:gd name="T60" fmla="*/ 54 w 71"/>
                  <a:gd name="T61" fmla="*/ 55 h 61"/>
                  <a:gd name="T62" fmla="*/ 56 w 71"/>
                  <a:gd name="T63" fmla="*/ 60 h 61"/>
                  <a:gd name="T64" fmla="*/ 51 w 71"/>
                  <a:gd name="T65" fmla="*/ 60 h 61"/>
                  <a:gd name="T66" fmla="*/ 48 w 71"/>
                  <a:gd name="T67" fmla="*/ 59 h 61"/>
                  <a:gd name="T68" fmla="*/ 44 w 71"/>
                  <a:gd name="T69" fmla="*/ 56 h 61"/>
                  <a:gd name="T70" fmla="*/ 37 w 71"/>
                  <a:gd name="T71" fmla="*/ 43 h 61"/>
                  <a:gd name="T72" fmla="*/ 35 w 71"/>
                  <a:gd name="T73" fmla="*/ 40 h 61"/>
                  <a:gd name="T74" fmla="*/ 33 w 71"/>
                  <a:gd name="T75" fmla="*/ 44 h 61"/>
                  <a:gd name="T76" fmla="*/ 33 w 71"/>
                  <a:gd name="T77" fmla="*/ 51 h 61"/>
                  <a:gd name="T78" fmla="*/ 30 w 71"/>
                  <a:gd name="T79" fmla="*/ 48 h 61"/>
                  <a:gd name="T80" fmla="*/ 30 w 71"/>
                  <a:gd name="T81" fmla="*/ 41 h 61"/>
                  <a:gd name="T82" fmla="*/ 21 w 71"/>
                  <a:gd name="T83" fmla="*/ 25 h 61"/>
                  <a:gd name="T84" fmla="*/ 6 w 71"/>
                  <a:gd name="T85" fmla="*/ 19 h 61"/>
                  <a:gd name="T86" fmla="*/ 2 w 71"/>
                  <a:gd name="T87" fmla="*/ 22 h 61"/>
                  <a:gd name="T88" fmla="*/ 1 w 71"/>
                  <a:gd name="T89" fmla="*/ 20 h 61"/>
                  <a:gd name="T90" fmla="*/ 1 w 71"/>
                  <a:gd name="T91" fmla="*/ 1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" h="61">
                    <a:moveTo>
                      <a:pt x="1" y="16"/>
                    </a:moveTo>
                    <a:cubicBezTo>
                      <a:pt x="2" y="15"/>
                      <a:pt x="3" y="16"/>
                      <a:pt x="4" y="16"/>
                    </a:cubicBezTo>
                    <a:cubicBezTo>
                      <a:pt x="4" y="14"/>
                      <a:pt x="2" y="14"/>
                      <a:pt x="2" y="12"/>
                    </a:cubicBezTo>
                    <a:cubicBezTo>
                      <a:pt x="3" y="11"/>
                      <a:pt x="4" y="11"/>
                      <a:pt x="5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12" y="16"/>
                      <a:pt x="18" y="20"/>
                      <a:pt x="25" y="16"/>
                    </a:cubicBezTo>
                    <a:cubicBezTo>
                      <a:pt x="26" y="16"/>
                      <a:pt x="26" y="16"/>
                      <a:pt x="27" y="16"/>
                    </a:cubicBezTo>
                    <a:cubicBezTo>
                      <a:pt x="30" y="16"/>
                      <a:pt x="33" y="15"/>
                      <a:pt x="36" y="16"/>
                    </a:cubicBezTo>
                    <a:cubicBezTo>
                      <a:pt x="37" y="16"/>
                      <a:pt x="38" y="17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5" y="12"/>
                      <a:pt x="48" y="7"/>
                      <a:pt x="53" y="4"/>
                    </a:cubicBezTo>
                    <a:cubicBezTo>
                      <a:pt x="54" y="3"/>
                      <a:pt x="56" y="1"/>
                      <a:pt x="58" y="0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9" y="4"/>
                      <a:pt x="61" y="3"/>
                      <a:pt x="63" y="3"/>
                    </a:cubicBezTo>
                    <a:cubicBezTo>
                      <a:pt x="68" y="3"/>
                      <a:pt x="71" y="6"/>
                      <a:pt x="71" y="11"/>
                    </a:cubicBezTo>
                    <a:cubicBezTo>
                      <a:pt x="71" y="13"/>
                      <a:pt x="71" y="15"/>
                      <a:pt x="69" y="14"/>
                    </a:cubicBezTo>
                    <a:cubicBezTo>
                      <a:pt x="68" y="13"/>
                      <a:pt x="68" y="12"/>
                      <a:pt x="67" y="11"/>
                    </a:cubicBezTo>
                    <a:cubicBezTo>
                      <a:pt x="65" y="7"/>
                      <a:pt x="63" y="6"/>
                      <a:pt x="59" y="10"/>
                    </a:cubicBezTo>
                    <a:cubicBezTo>
                      <a:pt x="57" y="12"/>
                      <a:pt x="55" y="13"/>
                      <a:pt x="51" y="12"/>
                    </a:cubicBezTo>
                    <a:cubicBezTo>
                      <a:pt x="49" y="12"/>
                      <a:pt x="47" y="14"/>
                      <a:pt x="47" y="15"/>
                    </a:cubicBezTo>
                    <a:cubicBezTo>
                      <a:pt x="46" y="17"/>
                      <a:pt x="47" y="18"/>
                      <a:pt x="48" y="19"/>
                    </a:cubicBezTo>
                    <a:cubicBezTo>
                      <a:pt x="49" y="20"/>
                      <a:pt x="51" y="21"/>
                      <a:pt x="50" y="23"/>
                    </a:cubicBezTo>
                    <a:cubicBezTo>
                      <a:pt x="48" y="25"/>
                      <a:pt x="47" y="22"/>
                      <a:pt x="45" y="23"/>
                    </a:cubicBezTo>
                    <a:cubicBezTo>
                      <a:pt x="41" y="22"/>
                      <a:pt x="36" y="23"/>
                      <a:pt x="32" y="22"/>
                    </a:cubicBezTo>
                    <a:cubicBezTo>
                      <a:pt x="31" y="21"/>
                      <a:pt x="29" y="21"/>
                      <a:pt x="29" y="23"/>
                    </a:cubicBezTo>
                    <a:cubicBezTo>
                      <a:pt x="28" y="24"/>
                      <a:pt x="29" y="25"/>
                      <a:pt x="30" y="25"/>
                    </a:cubicBezTo>
                    <a:cubicBezTo>
                      <a:pt x="32" y="26"/>
                      <a:pt x="33" y="28"/>
                      <a:pt x="33" y="29"/>
                    </a:cubicBezTo>
                    <a:cubicBezTo>
                      <a:pt x="38" y="33"/>
                      <a:pt x="41" y="38"/>
                      <a:pt x="43" y="43"/>
                    </a:cubicBezTo>
                    <a:cubicBezTo>
                      <a:pt x="44" y="45"/>
                      <a:pt x="45" y="46"/>
                      <a:pt x="46" y="47"/>
                    </a:cubicBezTo>
                    <a:cubicBezTo>
                      <a:pt x="47" y="47"/>
                      <a:pt x="47" y="47"/>
                      <a:pt x="47" y="48"/>
                    </a:cubicBezTo>
                    <a:cubicBezTo>
                      <a:pt x="49" y="51"/>
                      <a:pt x="52" y="53"/>
                      <a:pt x="54" y="55"/>
                    </a:cubicBezTo>
                    <a:cubicBezTo>
                      <a:pt x="56" y="56"/>
                      <a:pt x="57" y="58"/>
                      <a:pt x="56" y="60"/>
                    </a:cubicBezTo>
                    <a:cubicBezTo>
                      <a:pt x="55" y="61"/>
                      <a:pt x="53" y="61"/>
                      <a:pt x="51" y="60"/>
                    </a:cubicBezTo>
                    <a:cubicBezTo>
                      <a:pt x="50" y="59"/>
                      <a:pt x="49" y="59"/>
                      <a:pt x="48" y="59"/>
                    </a:cubicBezTo>
                    <a:cubicBezTo>
                      <a:pt x="46" y="58"/>
                      <a:pt x="45" y="57"/>
                      <a:pt x="44" y="56"/>
                    </a:cubicBezTo>
                    <a:cubicBezTo>
                      <a:pt x="42" y="52"/>
                      <a:pt x="38" y="48"/>
                      <a:pt x="37" y="43"/>
                    </a:cubicBezTo>
                    <a:cubicBezTo>
                      <a:pt x="37" y="42"/>
                      <a:pt x="36" y="40"/>
                      <a:pt x="35" y="40"/>
                    </a:cubicBezTo>
                    <a:cubicBezTo>
                      <a:pt x="33" y="41"/>
                      <a:pt x="33" y="42"/>
                      <a:pt x="33" y="44"/>
                    </a:cubicBezTo>
                    <a:cubicBezTo>
                      <a:pt x="34" y="46"/>
                      <a:pt x="34" y="48"/>
                      <a:pt x="33" y="51"/>
                    </a:cubicBezTo>
                    <a:cubicBezTo>
                      <a:pt x="31" y="51"/>
                      <a:pt x="30" y="49"/>
                      <a:pt x="30" y="48"/>
                    </a:cubicBezTo>
                    <a:cubicBezTo>
                      <a:pt x="29" y="46"/>
                      <a:pt x="29" y="43"/>
                      <a:pt x="30" y="41"/>
                    </a:cubicBezTo>
                    <a:cubicBezTo>
                      <a:pt x="32" y="33"/>
                      <a:pt x="27" y="29"/>
                      <a:pt x="21" y="25"/>
                    </a:cubicBezTo>
                    <a:cubicBezTo>
                      <a:pt x="16" y="22"/>
                      <a:pt x="11" y="20"/>
                      <a:pt x="6" y="19"/>
                    </a:cubicBezTo>
                    <a:cubicBezTo>
                      <a:pt x="4" y="19"/>
                      <a:pt x="3" y="21"/>
                      <a:pt x="2" y="22"/>
                    </a:cubicBezTo>
                    <a:cubicBezTo>
                      <a:pt x="1" y="21"/>
                      <a:pt x="1" y="20"/>
                      <a:pt x="1" y="20"/>
                    </a:cubicBezTo>
                    <a:cubicBezTo>
                      <a:pt x="1" y="18"/>
                      <a:pt x="0" y="17"/>
                      <a:pt x="1" y="16"/>
                    </a:cubicBezTo>
                    <a:close/>
                  </a:path>
                </a:pathLst>
              </a:custGeom>
              <a:solidFill>
                <a:srgbClr val="D8A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3" name="Freeform 184">
                <a:extLst>
                  <a:ext uri="{FF2B5EF4-FFF2-40B4-BE49-F238E27FC236}">
                    <a16:creationId xmlns:a16="http://schemas.microsoft.com/office/drawing/2014/main" id="{7F424A66-1093-D58B-A1B9-7B8BAC599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2349"/>
                <a:ext cx="134" cy="71"/>
              </a:xfrm>
              <a:custGeom>
                <a:avLst/>
                <a:gdLst>
                  <a:gd name="T0" fmla="*/ 0 w 86"/>
                  <a:gd name="T1" fmla="*/ 42 h 45"/>
                  <a:gd name="T2" fmla="*/ 14 w 86"/>
                  <a:gd name="T3" fmla="*/ 36 h 45"/>
                  <a:gd name="T4" fmla="*/ 21 w 86"/>
                  <a:gd name="T5" fmla="*/ 30 h 45"/>
                  <a:gd name="T6" fmla="*/ 22 w 86"/>
                  <a:gd name="T7" fmla="*/ 31 h 45"/>
                  <a:gd name="T8" fmla="*/ 23 w 86"/>
                  <a:gd name="T9" fmla="*/ 36 h 45"/>
                  <a:gd name="T10" fmla="*/ 29 w 86"/>
                  <a:gd name="T11" fmla="*/ 32 h 45"/>
                  <a:gd name="T12" fmla="*/ 36 w 86"/>
                  <a:gd name="T13" fmla="*/ 24 h 45"/>
                  <a:gd name="T14" fmla="*/ 37 w 86"/>
                  <a:gd name="T15" fmla="*/ 19 h 45"/>
                  <a:gd name="T16" fmla="*/ 37 w 86"/>
                  <a:gd name="T17" fmla="*/ 7 h 45"/>
                  <a:gd name="T18" fmla="*/ 49 w 86"/>
                  <a:gd name="T19" fmla="*/ 0 h 45"/>
                  <a:gd name="T20" fmla="*/ 50 w 86"/>
                  <a:gd name="T21" fmla="*/ 1 h 45"/>
                  <a:gd name="T22" fmla="*/ 49 w 86"/>
                  <a:gd name="T23" fmla="*/ 5 h 45"/>
                  <a:gd name="T24" fmla="*/ 48 w 86"/>
                  <a:gd name="T25" fmla="*/ 15 h 45"/>
                  <a:gd name="T26" fmla="*/ 56 w 86"/>
                  <a:gd name="T27" fmla="*/ 15 h 45"/>
                  <a:gd name="T28" fmla="*/ 75 w 86"/>
                  <a:gd name="T29" fmla="*/ 4 h 45"/>
                  <a:gd name="T30" fmla="*/ 76 w 86"/>
                  <a:gd name="T31" fmla="*/ 4 h 45"/>
                  <a:gd name="T32" fmla="*/ 80 w 86"/>
                  <a:gd name="T33" fmla="*/ 2 h 45"/>
                  <a:gd name="T34" fmla="*/ 84 w 86"/>
                  <a:gd name="T35" fmla="*/ 7 h 45"/>
                  <a:gd name="T36" fmla="*/ 79 w 86"/>
                  <a:gd name="T37" fmla="*/ 16 h 45"/>
                  <a:gd name="T38" fmla="*/ 67 w 86"/>
                  <a:gd name="T39" fmla="*/ 16 h 45"/>
                  <a:gd name="T40" fmla="*/ 56 w 86"/>
                  <a:gd name="T41" fmla="*/ 19 h 45"/>
                  <a:gd name="T42" fmla="*/ 51 w 86"/>
                  <a:gd name="T43" fmla="*/ 22 h 45"/>
                  <a:gd name="T44" fmla="*/ 44 w 86"/>
                  <a:gd name="T45" fmla="*/ 24 h 45"/>
                  <a:gd name="T46" fmla="*/ 40 w 86"/>
                  <a:gd name="T47" fmla="*/ 31 h 45"/>
                  <a:gd name="T48" fmla="*/ 38 w 86"/>
                  <a:gd name="T49" fmla="*/ 29 h 45"/>
                  <a:gd name="T50" fmla="*/ 36 w 86"/>
                  <a:gd name="T51" fmla="*/ 26 h 45"/>
                  <a:gd name="T52" fmla="*/ 32 w 86"/>
                  <a:gd name="T53" fmla="*/ 30 h 45"/>
                  <a:gd name="T54" fmla="*/ 28 w 86"/>
                  <a:gd name="T55" fmla="*/ 35 h 45"/>
                  <a:gd name="T56" fmla="*/ 22 w 86"/>
                  <a:gd name="T57" fmla="*/ 38 h 45"/>
                  <a:gd name="T58" fmla="*/ 21 w 86"/>
                  <a:gd name="T59" fmla="*/ 31 h 45"/>
                  <a:gd name="T60" fmla="*/ 6 w 86"/>
                  <a:gd name="T61" fmla="*/ 43 h 45"/>
                  <a:gd name="T62" fmla="*/ 0 w 86"/>
                  <a:gd name="T6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45">
                    <a:moveTo>
                      <a:pt x="0" y="42"/>
                    </a:moveTo>
                    <a:cubicBezTo>
                      <a:pt x="5" y="42"/>
                      <a:pt x="10" y="40"/>
                      <a:pt x="14" y="36"/>
                    </a:cubicBezTo>
                    <a:cubicBezTo>
                      <a:pt x="16" y="34"/>
                      <a:pt x="18" y="31"/>
                      <a:pt x="21" y="30"/>
                    </a:cubicBezTo>
                    <a:cubicBezTo>
                      <a:pt x="22" y="30"/>
                      <a:pt x="22" y="30"/>
                      <a:pt x="22" y="31"/>
                    </a:cubicBezTo>
                    <a:cubicBezTo>
                      <a:pt x="23" y="33"/>
                      <a:pt x="21" y="36"/>
                      <a:pt x="23" y="36"/>
                    </a:cubicBezTo>
                    <a:cubicBezTo>
                      <a:pt x="26" y="37"/>
                      <a:pt x="28" y="34"/>
                      <a:pt x="29" y="32"/>
                    </a:cubicBezTo>
                    <a:cubicBezTo>
                      <a:pt x="31" y="28"/>
                      <a:pt x="32" y="26"/>
                      <a:pt x="36" y="24"/>
                    </a:cubicBezTo>
                    <a:cubicBezTo>
                      <a:pt x="38" y="23"/>
                      <a:pt x="38" y="21"/>
                      <a:pt x="37" y="19"/>
                    </a:cubicBezTo>
                    <a:cubicBezTo>
                      <a:pt x="36" y="15"/>
                      <a:pt x="35" y="11"/>
                      <a:pt x="37" y="7"/>
                    </a:cubicBezTo>
                    <a:cubicBezTo>
                      <a:pt x="40" y="3"/>
                      <a:pt x="45" y="3"/>
                      <a:pt x="49" y="0"/>
                    </a:cubicBezTo>
                    <a:cubicBezTo>
                      <a:pt x="49" y="0"/>
                      <a:pt x="50" y="1"/>
                      <a:pt x="50" y="1"/>
                    </a:cubicBezTo>
                    <a:cubicBezTo>
                      <a:pt x="51" y="3"/>
                      <a:pt x="50" y="4"/>
                      <a:pt x="49" y="5"/>
                    </a:cubicBezTo>
                    <a:cubicBezTo>
                      <a:pt x="44" y="8"/>
                      <a:pt x="44" y="12"/>
                      <a:pt x="48" y="15"/>
                    </a:cubicBezTo>
                    <a:cubicBezTo>
                      <a:pt x="51" y="18"/>
                      <a:pt x="54" y="18"/>
                      <a:pt x="56" y="15"/>
                    </a:cubicBezTo>
                    <a:cubicBezTo>
                      <a:pt x="61" y="9"/>
                      <a:pt x="67" y="6"/>
                      <a:pt x="75" y="4"/>
                    </a:cubicBezTo>
                    <a:cubicBezTo>
                      <a:pt x="75" y="4"/>
                      <a:pt x="75" y="4"/>
                      <a:pt x="76" y="4"/>
                    </a:cubicBezTo>
                    <a:cubicBezTo>
                      <a:pt x="77" y="4"/>
                      <a:pt x="78" y="1"/>
                      <a:pt x="80" y="2"/>
                    </a:cubicBezTo>
                    <a:cubicBezTo>
                      <a:pt x="82" y="3"/>
                      <a:pt x="83" y="5"/>
                      <a:pt x="84" y="7"/>
                    </a:cubicBezTo>
                    <a:cubicBezTo>
                      <a:pt x="86" y="10"/>
                      <a:pt x="82" y="15"/>
                      <a:pt x="79" y="16"/>
                    </a:cubicBezTo>
                    <a:cubicBezTo>
                      <a:pt x="75" y="18"/>
                      <a:pt x="71" y="18"/>
                      <a:pt x="67" y="16"/>
                    </a:cubicBezTo>
                    <a:cubicBezTo>
                      <a:pt x="62" y="14"/>
                      <a:pt x="58" y="15"/>
                      <a:pt x="56" y="19"/>
                    </a:cubicBezTo>
                    <a:cubicBezTo>
                      <a:pt x="54" y="21"/>
                      <a:pt x="52" y="21"/>
                      <a:pt x="51" y="22"/>
                    </a:cubicBezTo>
                    <a:cubicBezTo>
                      <a:pt x="48" y="22"/>
                      <a:pt x="46" y="23"/>
                      <a:pt x="44" y="24"/>
                    </a:cubicBezTo>
                    <a:cubicBezTo>
                      <a:pt x="41" y="25"/>
                      <a:pt x="39" y="28"/>
                      <a:pt x="40" y="31"/>
                    </a:cubicBezTo>
                    <a:cubicBezTo>
                      <a:pt x="39" y="31"/>
                      <a:pt x="38" y="30"/>
                      <a:pt x="38" y="29"/>
                    </a:cubicBezTo>
                    <a:cubicBezTo>
                      <a:pt x="38" y="28"/>
                      <a:pt x="39" y="26"/>
                      <a:pt x="36" y="26"/>
                    </a:cubicBezTo>
                    <a:cubicBezTo>
                      <a:pt x="34" y="26"/>
                      <a:pt x="32" y="28"/>
                      <a:pt x="32" y="30"/>
                    </a:cubicBezTo>
                    <a:cubicBezTo>
                      <a:pt x="32" y="33"/>
                      <a:pt x="30" y="34"/>
                      <a:pt x="28" y="35"/>
                    </a:cubicBezTo>
                    <a:cubicBezTo>
                      <a:pt x="26" y="36"/>
                      <a:pt x="25" y="39"/>
                      <a:pt x="22" y="38"/>
                    </a:cubicBezTo>
                    <a:cubicBezTo>
                      <a:pt x="19" y="37"/>
                      <a:pt x="21" y="34"/>
                      <a:pt x="21" y="31"/>
                    </a:cubicBezTo>
                    <a:cubicBezTo>
                      <a:pt x="17" y="37"/>
                      <a:pt x="12" y="41"/>
                      <a:pt x="6" y="43"/>
                    </a:cubicBezTo>
                    <a:cubicBezTo>
                      <a:pt x="4" y="44"/>
                      <a:pt x="1" y="45"/>
                      <a:pt x="0" y="4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4" name="Freeform 185">
                <a:extLst>
                  <a:ext uri="{FF2B5EF4-FFF2-40B4-BE49-F238E27FC236}">
                    <a16:creationId xmlns:a16="http://schemas.microsoft.com/office/drawing/2014/main" id="{2AC2E5E0-0063-170B-DA47-2EF9136EB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279"/>
                <a:ext cx="75" cy="52"/>
              </a:xfrm>
              <a:custGeom>
                <a:avLst/>
                <a:gdLst>
                  <a:gd name="T0" fmla="*/ 23 w 48"/>
                  <a:gd name="T1" fmla="*/ 30 h 33"/>
                  <a:gd name="T2" fmla="*/ 22 w 48"/>
                  <a:gd name="T3" fmla="*/ 29 h 33"/>
                  <a:gd name="T4" fmla="*/ 12 w 48"/>
                  <a:gd name="T5" fmla="*/ 24 h 33"/>
                  <a:gd name="T6" fmla="*/ 12 w 48"/>
                  <a:gd name="T7" fmla="*/ 24 h 33"/>
                  <a:gd name="T8" fmla="*/ 3 w 48"/>
                  <a:gd name="T9" fmla="*/ 18 h 33"/>
                  <a:gd name="T10" fmla="*/ 4 w 48"/>
                  <a:gd name="T11" fmla="*/ 12 h 33"/>
                  <a:gd name="T12" fmla="*/ 23 w 48"/>
                  <a:gd name="T13" fmla="*/ 15 h 33"/>
                  <a:gd name="T14" fmla="*/ 24 w 48"/>
                  <a:gd name="T15" fmla="*/ 16 h 33"/>
                  <a:gd name="T16" fmla="*/ 28 w 48"/>
                  <a:gd name="T17" fmla="*/ 18 h 33"/>
                  <a:gd name="T18" fmla="*/ 29 w 48"/>
                  <a:gd name="T19" fmla="*/ 14 h 33"/>
                  <a:gd name="T20" fmla="*/ 30 w 48"/>
                  <a:gd name="T21" fmla="*/ 12 h 33"/>
                  <a:gd name="T22" fmla="*/ 22 w 48"/>
                  <a:gd name="T23" fmla="*/ 5 h 33"/>
                  <a:gd name="T24" fmla="*/ 15 w 48"/>
                  <a:gd name="T25" fmla="*/ 4 h 33"/>
                  <a:gd name="T26" fmla="*/ 14 w 48"/>
                  <a:gd name="T27" fmla="*/ 2 h 33"/>
                  <a:gd name="T28" fmla="*/ 16 w 48"/>
                  <a:gd name="T29" fmla="*/ 0 h 33"/>
                  <a:gd name="T30" fmla="*/ 29 w 48"/>
                  <a:gd name="T31" fmla="*/ 5 h 33"/>
                  <a:gd name="T32" fmla="*/ 32 w 48"/>
                  <a:gd name="T33" fmla="*/ 5 h 33"/>
                  <a:gd name="T34" fmla="*/ 37 w 48"/>
                  <a:gd name="T35" fmla="*/ 1 h 33"/>
                  <a:gd name="T36" fmla="*/ 41 w 48"/>
                  <a:gd name="T37" fmla="*/ 5 h 33"/>
                  <a:gd name="T38" fmla="*/ 44 w 48"/>
                  <a:gd name="T39" fmla="*/ 8 h 33"/>
                  <a:gd name="T40" fmla="*/ 48 w 48"/>
                  <a:gd name="T41" fmla="*/ 10 h 33"/>
                  <a:gd name="T42" fmla="*/ 47 w 48"/>
                  <a:gd name="T43" fmla="*/ 14 h 33"/>
                  <a:gd name="T44" fmla="*/ 43 w 48"/>
                  <a:gd name="T45" fmla="*/ 16 h 33"/>
                  <a:gd name="T46" fmla="*/ 36 w 48"/>
                  <a:gd name="T47" fmla="*/ 18 h 33"/>
                  <a:gd name="T48" fmla="*/ 30 w 48"/>
                  <a:gd name="T49" fmla="*/ 31 h 33"/>
                  <a:gd name="T50" fmla="*/ 23 w 48"/>
                  <a:gd name="T5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33">
                    <a:moveTo>
                      <a:pt x="23" y="30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9" y="27"/>
                      <a:pt x="15" y="26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9" y="22"/>
                      <a:pt x="6" y="20"/>
                      <a:pt x="3" y="18"/>
                    </a:cubicBezTo>
                    <a:cubicBezTo>
                      <a:pt x="0" y="16"/>
                      <a:pt x="1" y="13"/>
                      <a:pt x="4" y="12"/>
                    </a:cubicBezTo>
                    <a:cubicBezTo>
                      <a:pt x="11" y="10"/>
                      <a:pt x="18" y="9"/>
                      <a:pt x="23" y="15"/>
                    </a:cubicBezTo>
                    <a:cubicBezTo>
                      <a:pt x="24" y="15"/>
                      <a:pt x="24" y="16"/>
                      <a:pt x="24" y="16"/>
                    </a:cubicBezTo>
                    <a:cubicBezTo>
                      <a:pt x="25" y="17"/>
                      <a:pt x="26" y="18"/>
                      <a:pt x="28" y="18"/>
                    </a:cubicBezTo>
                    <a:cubicBezTo>
                      <a:pt x="30" y="17"/>
                      <a:pt x="28" y="15"/>
                      <a:pt x="29" y="14"/>
                    </a:cubicBezTo>
                    <a:cubicBezTo>
                      <a:pt x="32" y="15"/>
                      <a:pt x="30" y="13"/>
                      <a:pt x="30" y="12"/>
                    </a:cubicBezTo>
                    <a:cubicBezTo>
                      <a:pt x="29" y="9"/>
                      <a:pt x="26" y="6"/>
                      <a:pt x="22" y="5"/>
                    </a:cubicBezTo>
                    <a:cubicBezTo>
                      <a:pt x="20" y="5"/>
                      <a:pt x="18" y="5"/>
                      <a:pt x="15" y="4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21" y="0"/>
                      <a:pt x="26" y="0"/>
                      <a:pt x="29" y="5"/>
                    </a:cubicBezTo>
                    <a:cubicBezTo>
                      <a:pt x="30" y="7"/>
                      <a:pt x="31" y="6"/>
                      <a:pt x="32" y="5"/>
                    </a:cubicBezTo>
                    <a:cubicBezTo>
                      <a:pt x="34" y="3"/>
                      <a:pt x="35" y="2"/>
                      <a:pt x="37" y="1"/>
                    </a:cubicBezTo>
                    <a:cubicBezTo>
                      <a:pt x="40" y="0"/>
                      <a:pt x="42" y="2"/>
                      <a:pt x="41" y="5"/>
                    </a:cubicBezTo>
                    <a:cubicBezTo>
                      <a:pt x="41" y="7"/>
                      <a:pt x="40" y="9"/>
                      <a:pt x="44" y="8"/>
                    </a:cubicBezTo>
                    <a:cubicBezTo>
                      <a:pt x="45" y="8"/>
                      <a:pt x="47" y="8"/>
                      <a:pt x="48" y="10"/>
                    </a:cubicBezTo>
                    <a:cubicBezTo>
                      <a:pt x="48" y="11"/>
                      <a:pt x="48" y="13"/>
                      <a:pt x="47" y="14"/>
                    </a:cubicBezTo>
                    <a:cubicBezTo>
                      <a:pt x="46" y="15"/>
                      <a:pt x="45" y="17"/>
                      <a:pt x="43" y="16"/>
                    </a:cubicBezTo>
                    <a:cubicBezTo>
                      <a:pt x="40" y="14"/>
                      <a:pt x="38" y="16"/>
                      <a:pt x="36" y="18"/>
                    </a:cubicBezTo>
                    <a:cubicBezTo>
                      <a:pt x="36" y="23"/>
                      <a:pt x="34" y="27"/>
                      <a:pt x="30" y="31"/>
                    </a:cubicBezTo>
                    <a:cubicBezTo>
                      <a:pt x="28" y="33"/>
                      <a:pt x="25" y="32"/>
                      <a:pt x="23" y="3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5" name="Freeform 186">
                <a:extLst>
                  <a:ext uri="{FF2B5EF4-FFF2-40B4-BE49-F238E27FC236}">
                    <a16:creationId xmlns:a16="http://schemas.microsoft.com/office/drawing/2014/main" id="{4F06FD82-68CC-840F-EDF3-7BF401515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059"/>
                <a:ext cx="62" cy="84"/>
              </a:xfrm>
              <a:custGeom>
                <a:avLst/>
                <a:gdLst>
                  <a:gd name="T0" fmla="*/ 13 w 40"/>
                  <a:gd name="T1" fmla="*/ 24 h 54"/>
                  <a:gd name="T2" fmla="*/ 13 w 40"/>
                  <a:gd name="T3" fmla="*/ 21 h 54"/>
                  <a:gd name="T4" fmla="*/ 2 w 40"/>
                  <a:gd name="T5" fmla="*/ 7 h 54"/>
                  <a:gd name="T6" fmla="*/ 1 w 40"/>
                  <a:gd name="T7" fmla="*/ 4 h 54"/>
                  <a:gd name="T8" fmla="*/ 3 w 40"/>
                  <a:gd name="T9" fmla="*/ 1 h 54"/>
                  <a:gd name="T10" fmla="*/ 23 w 40"/>
                  <a:gd name="T11" fmla="*/ 16 h 54"/>
                  <a:gd name="T12" fmla="*/ 36 w 40"/>
                  <a:gd name="T13" fmla="*/ 38 h 54"/>
                  <a:gd name="T14" fmla="*/ 32 w 40"/>
                  <a:gd name="T15" fmla="*/ 53 h 54"/>
                  <a:gd name="T16" fmla="*/ 30 w 40"/>
                  <a:gd name="T17" fmla="*/ 53 h 54"/>
                  <a:gd name="T18" fmla="*/ 32 w 40"/>
                  <a:gd name="T19" fmla="*/ 43 h 54"/>
                  <a:gd name="T20" fmla="*/ 32 w 40"/>
                  <a:gd name="T21" fmla="*/ 40 h 54"/>
                  <a:gd name="T22" fmla="*/ 27 w 40"/>
                  <a:gd name="T23" fmla="*/ 39 h 54"/>
                  <a:gd name="T24" fmla="*/ 21 w 40"/>
                  <a:gd name="T25" fmla="*/ 46 h 54"/>
                  <a:gd name="T26" fmla="*/ 10 w 40"/>
                  <a:gd name="T27" fmla="*/ 27 h 54"/>
                  <a:gd name="T28" fmla="*/ 13 w 40"/>
                  <a:gd name="T29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54">
                    <a:moveTo>
                      <a:pt x="13" y="24"/>
                    </a:moveTo>
                    <a:cubicBezTo>
                      <a:pt x="14" y="23"/>
                      <a:pt x="14" y="22"/>
                      <a:pt x="13" y="21"/>
                    </a:cubicBezTo>
                    <a:cubicBezTo>
                      <a:pt x="8" y="17"/>
                      <a:pt x="4" y="13"/>
                      <a:pt x="2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11" y="5"/>
                      <a:pt x="20" y="7"/>
                      <a:pt x="23" y="16"/>
                    </a:cubicBezTo>
                    <a:cubicBezTo>
                      <a:pt x="25" y="25"/>
                      <a:pt x="30" y="32"/>
                      <a:pt x="36" y="38"/>
                    </a:cubicBezTo>
                    <a:cubicBezTo>
                      <a:pt x="40" y="44"/>
                      <a:pt x="39" y="51"/>
                      <a:pt x="32" y="53"/>
                    </a:cubicBezTo>
                    <a:cubicBezTo>
                      <a:pt x="32" y="53"/>
                      <a:pt x="30" y="54"/>
                      <a:pt x="30" y="53"/>
                    </a:cubicBezTo>
                    <a:cubicBezTo>
                      <a:pt x="32" y="50"/>
                      <a:pt x="29" y="46"/>
                      <a:pt x="32" y="43"/>
                    </a:cubicBezTo>
                    <a:cubicBezTo>
                      <a:pt x="33" y="42"/>
                      <a:pt x="34" y="41"/>
                      <a:pt x="32" y="40"/>
                    </a:cubicBezTo>
                    <a:cubicBezTo>
                      <a:pt x="31" y="39"/>
                      <a:pt x="30" y="37"/>
                      <a:pt x="27" y="39"/>
                    </a:cubicBezTo>
                    <a:cubicBezTo>
                      <a:pt x="25" y="41"/>
                      <a:pt x="23" y="43"/>
                      <a:pt x="21" y="46"/>
                    </a:cubicBezTo>
                    <a:cubicBezTo>
                      <a:pt x="18" y="40"/>
                      <a:pt x="13" y="34"/>
                      <a:pt x="10" y="27"/>
                    </a:cubicBezTo>
                    <a:cubicBezTo>
                      <a:pt x="10" y="26"/>
                      <a:pt x="10" y="24"/>
                      <a:pt x="13" y="2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6" name="Freeform 187">
                <a:extLst>
                  <a:ext uri="{FF2B5EF4-FFF2-40B4-BE49-F238E27FC236}">
                    <a16:creationId xmlns:a16="http://schemas.microsoft.com/office/drawing/2014/main" id="{274953BB-89DD-651D-41EB-BB1DC8CC0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2440"/>
                <a:ext cx="108" cy="108"/>
              </a:xfrm>
              <a:custGeom>
                <a:avLst/>
                <a:gdLst>
                  <a:gd name="T0" fmla="*/ 2 w 69"/>
                  <a:gd name="T1" fmla="*/ 2 h 69"/>
                  <a:gd name="T2" fmla="*/ 3 w 69"/>
                  <a:gd name="T3" fmla="*/ 0 h 69"/>
                  <a:gd name="T4" fmla="*/ 8 w 69"/>
                  <a:gd name="T5" fmla="*/ 7 h 69"/>
                  <a:gd name="T6" fmla="*/ 13 w 69"/>
                  <a:gd name="T7" fmla="*/ 14 h 69"/>
                  <a:gd name="T8" fmla="*/ 19 w 69"/>
                  <a:gd name="T9" fmla="*/ 14 h 69"/>
                  <a:gd name="T10" fmla="*/ 21 w 69"/>
                  <a:gd name="T11" fmla="*/ 14 h 69"/>
                  <a:gd name="T12" fmla="*/ 26 w 69"/>
                  <a:gd name="T13" fmla="*/ 20 h 69"/>
                  <a:gd name="T14" fmla="*/ 21 w 69"/>
                  <a:gd name="T15" fmla="*/ 21 h 69"/>
                  <a:gd name="T16" fmla="*/ 19 w 69"/>
                  <a:gd name="T17" fmla="*/ 23 h 69"/>
                  <a:gd name="T18" fmla="*/ 20 w 69"/>
                  <a:gd name="T19" fmla="*/ 25 h 69"/>
                  <a:gd name="T20" fmla="*/ 31 w 69"/>
                  <a:gd name="T21" fmla="*/ 33 h 69"/>
                  <a:gd name="T22" fmla="*/ 33 w 69"/>
                  <a:gd name="T23" fmla="*/ 34 h 69"/>
                  <a:gd name="T24" fmla="*/ 46 w 69"/>
                  <a:gd name="T25" fmla="*/ 35 h 69"/>
                  <a:gd name="T26" fmla="*/ 53 w 69"/>
                  <a:gd name="T27" fmla="*/ 34 h 69"/>
                  <a:gd name="T28" fmla="*/ 49 w 69"/>
                  <a:gd name="T29" fmla="*/ 39 h 69"/>
                  <a:gd name="T30" fmla="*/ 62 w 69"/>
                  <a:gd name="T31" fmla="*/ 40 h 69"/>
                  <a:gd name="T32" fmla="*/ 68 w 69"/>
                  <a:gd name="T33" fmla="*/ 43 h 69"/>
                  <a:gd name="T34" fmla="*/ 68 w 69"/>
                  <a:gd name="T35" fmla="*/ 46 h 69"/>
                  <a:gd name="T36" fmla="*/ 66 w 69"/>
                  <a:gd name="T37" fmla="*/ 47 h 69"/>
                  <a:gd name="T38" fmla="*/ 62 w 69"/>
                  <a:gd name="T39" fmla="*/ 46 h 69"/>
                  <a:gd name="T40" fmla="*/ 52 w 69"/>
                  <a:gd name="T41" fmla="*/ 44 h 69"/>
                  <a:gd name="T42" fmla="*/ 46 w 69"/>
                  <a:gd name="T43" fmla="*/ 44 h 69"/>
                  <a:gd name="T44" fmla="*/ 25 w 69"/>
                  <a:gd name="T45" fmla="*/ 34 h 69"/>
                  <a:gd name="T46" fmla="*/ 21 w 69"/>
                  <a:gd name="T47" fmla="*/ 32 h 69"/>
                  <a:gd name="T48" fmla="*/ 26 w 69"/>
                  <a:gd name="T49" fmla="*/ 38 h 69"/>
                  <a:gd name="T50" fmla="*/ 27 w 69"/>
                  <a:gd name="T51" fmla="*/ 50 h 69"/>
                  <a:gd name="T52" fmla="*/ 28 w 69"/>
                  <a:gd name="T53" fmla="*/ 51 h 69"/>
                  <a:gd name="T54" fmla="*/ 32 w 69"/>
                  <a:gd name="T55" fmla="*/ 64 h 69"/>
                  <a:gd name="T56" fmla="*/ 32 w 69"/>
                  <a:gd name="T57" fmla="*/ 64 h 69"/>
                  <a:gd name="T58" fmla="*/ 34 w 69"/>
                  <a:gd name="T59" fmla="*/ 69 h 69"/>
                  <a:gd name="T60" fmla="*/ 24 w 69"/>
                  <a:gd name="T61" fmla="*/ 59 h 69"/>
                  <a:gd name="T62" fmla="*/ 15 w 69"/>
                  <a:gd name="T63" fmla="*/ 25 h 69"/>
                  <a:gd name="T64" fmla="*/ 8 w 69"/>
                  <a:gd name="T65" fmla="*/ 14 h 69"/>
                  <a:gd name="T66" fmla="*/ 12 w 69"/>
                  <a:gd name="T67" fmla="*/ 27 h 69"/>
                  <a:gd name="T68" fmla="*/ 15 w 69"/>
                  <a:gd name="T69" fmla="*/ 34 h 69"/>
                  <a:gd name="T70" fmla="*/ 15 w 69"/>
                  <a:gd name="T71" fmla="*/ 36 h 69"/>
                  <a:gd name="T72" fmla="*/ 13 w 69"/>
                  <a:gd name="T73" fmla="*/ 35 h 69"/>
                  <a:gd name="T74" fmla="*/ 11 w 69"/>
                  <a:gd name="T75" fmla="*/ 32 h 69"/>
                  <a:gd name="T76" fmla="*/ 11 w 69"/>
                  <a:gd name="T77" fmla="*/ 51 h 69"/>
                  <a:gd name="T78" fmla="*/ 8 w 69"/>
                  <a:gd name="T79" fmla="*/ 45 h 69"/>
                  <a:gd name="T80" fmla="*/ 7 w 69"/>
                  <a:gd name="T81" fmla="*/ 39 h 69"/>
                  <a:gd name="T82" fmla="*/ 3 w 69"/>
                  <a:gd name="T83" fmla="*/ 42 h 69"/>
                  <a:gd name="T84" fmla="*/ 0 w 69"/>
                  <a:gd name="T85" fmla="*/ 43 h 69"/>
                  <a:gd name="T86" fmla="*/ 4 w 69"/>
                  <a:gd name="T87" fmla="*/ 36 h 69"/>
                  <a:gd name="T88" fmla="*/ 6 w 69"/>
                  <a:gd name="T89" fmla="*/ 22 h 69"/>
                  <a:gd name="T90" fmla="*/ 2 w 69"/>
                  <a:gd name="T91" fmla="*/ 6 h 69"/>
                  <a:gd name="T92" fmla="*/ 2 w 69"/>
                  <a:gd name="T93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9" h="69">
                    <a:moveTo>
                      <a:pt x="2" y="2"/>
                    </a:moveTo>
                    <a:cubicBezTo>
                      <a:pt x="3" y="1"/>
                      <a:pt x="3" y="1"/>
                      <a:pt x="3" y="0"/>
                    </a:cubicBezTo>
                    <a:cubicBezTo>
                      <a:pt x="6" y="1"/>
                      <a:pt x="6" y="5"/>
                      <a:pt x="8" y="7"/>
                    </a:cubicBezTo>
                    <a:cubicBezTo>
                      <a:pt x="9" y="9"/>
                      <a:pt x="11" y="12"/>
                      <a:pt x="13" y="14"/>
                    </a:cubicBezTo>
                    <a:cubicBezTo>
                      <a:pt x="16" y="17"/>
                      <a:pt x="16" y="17"/>
                      <a:pt x="19" y="14"/>
                    </a:cubicBezTo>
                    <a:cubicBezTo>
                      <a:pt x="20" y="13"/>
                      <a:pt x="20" y="13"/>
                      <a:pt x="21" y="14"/>
                    </a:cubicBezTo>
                    <a:cubicBezTo>
                      <a:pt x="23" y="16"/>
                      <a:pt x="24" y="19"/>
                      <a:pt x="26" y="20"/>
                    </a:cubicBezTo>
                    <a:cubicBezTo>
                      <a:pt x="25" y="22"/>
                      <a:pt x="23" y="21"/>
                      <a:pt x="21" y="21"/>
                    </a:cubicBezTo>
                    <a:cubicBezTo>
                      <a:pt x="20" y="22"/>
                      <a:pt x="19" y="22"/>
                      <a:pt x="19" y="23"/>
                    </a:cubicBezTo>
                    <a:cubicBezTo>
                      <a:pt x="19" y="24"/>
                      <a:pt x="19" y="24"/>
                      <a:pt x="20" y="25"/>
                    </a:cubicBezTo>
                    <a:cubicBezTo>
                      <a:pt x="24" y="27"/>
                      <a:pt x="28" y="30"/>
                      <a:pt x="31" y="33"/>
                    </a:cubicBezTo>
                    <a:cubicBezTo>
                      <a:pt x="32" y="33"/>
                      <a:pt x="33" y="33"/>
                      <a:pt x="33" y="34"/>
                    </a:cubicBezTo>
                    <a:cubicBezTo>
                      <a:pt x="38" y="37"/>
                      <a:pt x="41" y="38"/>
                      <a:pt x="46" y="35"/>
                    </a:cubicBezTo>
                    <a:cubicBezTo>
                      <a:pt x="48" y="34"/>
                      <a:pt x="50" y="33"/>
                      <a:pt x="53" y="34"/>
                    </a:cubicBezTo>
                    <a:cubicBezTo>
                      <a:pt x="54" y="37"/>
                      <a:pt x="50" y="37"/>
                      <a:pt x="49" y="39"/>
                    </a:cubicBezTo>
                    <a:cubicBezTo>
                      <a:pt x="53" y="40"/>
                      <a:pt x="58" y="39"/>
                      <a:pt x="62" y="40"/>
                    </a:cubicBezTo>
                    <a:cubicBezTo>
                      <a:pt x="64" y="41"/>
                      <a:pt x="66" y="41"/>
                      <a:pt x="68" y="43"/>
                    </a:cubicBezTo>
                    <a:cubicBezTo>
                      <a:pt x="68" y="44"/>
                      <a:pt x="69" y="45"/>
                      <a:pt x="68" y="46"/>
                    </a:cubicBezTo>
                    <a:cubicBezTo>
                      <a:pt x="68" y="47"/>
                      <a:pt x="67" y="47"/>
                      <a:pt x="66" y="47"/>
                    </a:cubicBezTo>
                    <a:cubicBezTo>
                      <a:pt x="65" y="47"/>
                      <a:pt x="64" y="46"/>
                      <a:pt x="62" y="46"/>
                    </a:cubicBezTo>
                    <a:cubicBezTo>
                      <a:pt x="59" y="45"/>
                      <a:pt x="55" y="43"/>
                      <a:pt x="52" y="44"/>
                    </a:cubicBezTo>
                    <a:cubicBezTo>
                      <a:pt x="50" y="44"/>
                      <a:pt x="48" y="44"/>
                      <a:pt x="46" y="44"/>
                    </a:cubicBezTo>
                    <a:cubicBezTo>
                      <a:pt x="39" y="40"/>
                      <a:pt x="31" y="39"/>
                      <a:pt x="25" y="34"/>
                    </a:cubicBezTo>
                    <a:cubicBezTo>
                      <a:pt x="24" y="33"/>
                      <a:pt x="23" y="31"/>
                      <a:pt x="21" y="32"/>
                    </a:cubicBezTo>
                    <a:cubicBezTo>
                      <a:pt x="23" y="34"/>
                      <a:pt x="27" y="34"/>
                      <a:pt x="26" y="38"/>
                    </a:cubicBezTo>
                    <a:cubicBezTo>
                      <a:pt x="21" y="41"/>
                      <a:pt x="22" y="46"/>
                      <a:pt x="27" y="50"/>
                    </a:cubicBezTo>
                    <a:cubicBezTo>
                      <a:pt x="28" y="50"/>
                      <a:pt x="28" y="50"/>
                      <a:pt x="28" y="51"/>
                    </a:cubicBezTo>
                    <a:cubicBezTo>
                      <a:pt x="25" y="56"/>
                      <a:pt x="26" y="59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6"/>
                      <a:pt x="36" y="66"/>
                      <a:pt x="34" y="69"/>
                    </a:cubicBezTo>
                    <a:cubicBezTo>
                      <a:pt x="29" y="69"/>
                      <a:pt x="25" y="64"/>
                      <a:pt x="24" y="59"/>
                    </a:cubicBezTo>
                    <a:cubicBezTo>
                      <a:pt x="20" y="48"/>
                      <a:pt x="18" y="37"/>
                      <a:pt x="15" y="25"/>
                    </a:cubicBezTo>
                    <a:cubicBezTo>
                      <a:pt x="14" y="21"/>
                      <a:pt x="11" y="17"/>
                      <a:pt x="8" y="14"/>
                    </a:cubicBezTo>
                    <a:cubicBezTo>
                      <a:pt x="8" y="19"/>
                      <a:pt x="9" y="23"/>
                      <a:pt x="12" y="27"/>
                    </a:cubicBezTo>
                    <a:cubicBezTo>
                      <a:pt x="14" y="29"/>
                      <a:pt x="15" y="31"/>
                      <a:pt x="15" y="34"/>
                    </a:cubicBezTo>
                    <a:cubicBezTo>
                      <a:pt x="16" y="34"/>
                      <a:pt x="16" y="36"/>
                      <a:pt x="15" y="36"/>
                    </a:cubicBezTo>
                    <a:cubicBezTo>
                      <a:pt x="14" y="36"/>
                      <a:pt x="13" y="36"/>
                      <a:pt x="13" y="35"/>
                    </a:cubicBezTo>
                    <a:cubicBezTo>
                      <a:pt x="12" y="34"/>
                      <a:pt x="12" y="33"/>
                      <a:pt x="11" y="32"/>
                    </a:cubicBezTo>
                    <a:cubicBezTo>
                      <a:pt x="11" y="39"/>
                      <a:pt x="12" y="45"/>
                      <a:pt x="11" y="51"/>
                    </a:cubicBezTo>
                    <a:cubicBezTo>
                      <a:pt x="8" y="50"/>
                      <a:pt x="6" y="49"/>
                      <a:pt x="8" y="45"/>
                    </a:cubicBezTo>
                    <a:cubicBezTo>
                      <a:pt x="10" y="43"/>
                      <a:pt x="9" y="40"/>
                      <a:pt x="7" y="39"/>
                    </a:cubicBezTo>
                    <a:cubicBezTo>
                      <a:pt x="4" y="38"/>
                      <a:pt x="4" y="41"/>
                      <a:pt x="3" y="42"/>
                    </a:cubicBezTo>
                    <a:cubicBezTo>
                      <a:pt x="3" y="43"/>
                      <a:pt x="3" y="46"/>
                      <a:pt x="0" y="43"/>
                    </a:cubicBezTo>
                    <a:cubicBezTo>
                      <a:pt x="1" y="40"/>
                      <a:pt x="2" y="38"/>
                      <a:pt x="4" y="36"/>
                    </a:cubicBezTo>
                    <a:cubicBezTo>
                      <a:pt x="7" y="32"/>
                      <a:pt x="7" y="27"/>
                      <a:pt x="6" y="22"/>
                    </a:cubicBezTo>
                    <a:cubicBezTo>
                      <a:pt x="4" y="17"/>
                      <a:pt x="4" y="11"/>
                      <a:pt x="2" y="6"/>
                    </a:cubicBezTo>
                    <a:cubicBezTo>
                      <a:pt x="2" y="4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DEAA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7" name="Freeform 188">
                <a:extLst>
                  <a:ext uri="{FF2B5EF4-FFF2-40B4-BE49-F238E27FC236}">
                    <a16:creationId xmlns:a16="http://schemas.microsoft.com/office/drawing/2014/main" id="{239E9290-290C-F213-0735-C52E842F2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2006"/>
                <a:ext cx="54" cy="50"/>
              </a:xfrm>
              <a:custGeom>
                <a:avLst/>
                <a:gdLst>
                  <a:gd name="T0" fmla="*/ 14 w 35"/>
                  <a:gd name="T1" fmla="*/ 31 h 32"/>
                  <a:gd name="T2" fmla="*/ 13 w 35"/>
                  <a:gd name="T3" fmla="*/ 32 h 32"/>
                  <a:gd name="T4" fmla="*/ 6 w 35"/>
                  <a:gd name="T5" fmla="*/ 28 h 32"/>
                  <a:gd name="T6" fmla="*/ 1 w 35"/>
                  <a:gd name="T7" fmla="*/ 18 h 32"/>
                  <a:gd name="T8" fmla="*/ 2 w 35"/>
                  <a:gd name="T9" fmla="*/ 11 h 32"/>
                  <a:gd name="T10" fmla="*/ 5 w 35"/>
                  <a:gd name="T11" fmla="*/ 7 h 32"/>
                  <a:gd name="T12" fmla="*/ 10 w 35"/>
                  <a:gd name="T13" fmla="*/ 5 h 32"/>
                  <a:gd name="T14" fmla="*/ 28 w 35"/>
                  <a:gd name="T15" fmla="*/ 2 h 32"/>
                  <a:gd name="T16" fmla="*/ 34 w 35"/>
                  <a:gd name="T17" fmla="*/ 2 h 32"/>
                  <a:gd name="T18" fmla="*/ 33 w 35"/>
                  <a:gd name="T19" fmla="*/ 9 h 32"/>
                  <a:gd name="T20" fmla="*/ 25 w 35"/>
                  <a:gd name="T21" fmla="*/ 16 h 32"/>
                  <a:gd name="T22" fmla="*/ 22 w 35"/>
                  <a:gd name="T23" fmla="*/ 19 h 32"/>
                  <a:gd name="T24" fmla="*/ 17 w 35"/>
                  <a:gd name="T25" fmla="*/ 26 h 32"/>
                  <a:gd name="T26" fmla="*/ 14 w 35"/>
                  <a:gd name="T2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2">
                    <a:moveTo>
                      <a:pt x="14" y="31"/>
                    </a:moveTo>
                    <a:cubicBezTo>
                      <a:pt x="14" y="32"/>
                      <a:pt x="13" y="32"/>
                      <a:pt x="13" y="32"/>
                    </a:cubicBezTo>
                    <a:cubicBezTo>
                      <a:pt x="12" y="29"/>
                      <a:pt x="11" y="26"/>
                      <a:pt x="6" y="28"/>
                    </a:cubicBezTo>
                    <a:cubicBezTo>
                      <a:pt x="3" y="28"/>
                      <a:pt x="0" y="22"/>
                      <a:pt x="1" y="18"/>
                    </a:cubicBezTo>
                    <a:cubicBezTo>
                      <a:pt x="2" y="16"/>
                      <a:pt x="4" y="14"/>
                      <a:pt x="2" y="11"/>
                    </a:cubicBezTo>
                    <a:cubicBezTo>
                      <a:pt x="0" y="10"/>
                      <a:pt x="4" y="9"/>
                      <a:pt x="5" y="7"/>
                    </a:cubicBezTo>
                    <a:cubicBezTo>
                      <a:pt x="5" y="4"/>
                      <a:pt x="8" y="5"/>
                      <a:pt x="10" y="5"/>
                    </a:cubicBezTo>
                    <a:cubicBezTo>
                      <a:pt x="16" y="5"/>
                      <a:pt x="22" y="3"/>
                      <a:pt x="28" y="2"/>
                    </a:cubicBezTo>
                    <a:cubicBezTo>
                      <a:pt x="30" y="1"/>
                      <a:pt x="32" y="0"/>
                      <a:pt x="34" y="2"/>
                    </a:cubicBezTo>
                    <a:cubicBezTo>
                      <a:pt x="35" y="5"/>
                      <a:pt x="35" y="7"/>
                      <a:pt x="33" y="9"/>
                    </a:cubicBezTo>
                    <a:cubicBezTo>
                      <a:pt x="29" y="11"/>
                      <a:pt x="28" y="14"/>
                      <a:pt x="25" y="16"/>
                    </a:cubicBezTo>
                    <a:cubicBezTo>
                      <a:pt x="24" y="17"/>
                      <a:pt x="24" y="19"/>
                      <a:pt x="22" y="19"/>
                    </a:cubicBezTo>
                    <a:cubicBezTo>
                      <a:pt x="18" y="19"/>
                      <a:pt x="17" y="22"/>
                      <a:pt x="17" y="26"/>
                    </a:cubicBezTo>
                    <a:cubicBezTo>
                      <a:pt x="17" y="28"/>
                      <a:pt x="15" y="29"/>
                      <a:pt x="14" y="3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8" name="Freeform 189">
                <a:extLst>
                  <a:ext uri="{FF2B5EF4-FFF2-40B4-BE49-F238E27FC236}">
                    <a16:creationId xmlns:a16="http://schemas.microsoft.com/office/drawing/2014/main" id="{B21D5D01-6442-8A0B-CAC6-40078A45C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2318"/>
                <a:ext cx="92" cy="200"/>
              </a:xfrm>
              <a:custGeom>
                <a:avLst/>
                <a:gdLst>
                  <a:gd name="T0" fmla="*/ 32 w 59"/>
                  <a:gd name="T1" fmla="*/ 26 h 128"/>
                  <a:gd name="T2" fmla="*/ 30 w 59"/>
                  <a:gd name="T3" fmla="*/ 27 h 128"/>
                  <a:gd name="T4" fmla="*/ 26 w 59"/>
                  <a:gd name="T5" fmla="*/ 34 h 128"/>
                  <a:gd name="T6" fmla="*/ 24 w 59"/>
                  <a:gd name="T7" fmla="*/ 37 h 128"/>
                  <a:gd name="T8" fmla="*/ 20 w 59"/>
                  <a:gd name="T9" fmla="*/ 36 h 128"/>
                  <a:gd name="T10" fmla="*/ 9 w 59"/>
                  <a:gd name="T11" fmla="*/ 21 h 128"/>
                  <a:gd name="T12" fmla="*/ 5 w 59"/>
                  <a:gd name="T13" fmla="*/ 16 h 128"/>
                  <a:gd name="T14" fmla="*/ 4 w 59"/>
                  <a:gd name="T15" fmla="*/ 15 h 128"/>
                  <a:gd name="T16" fmla="*/ 3 w 59"/>
                  <a:gd name="T17" fmla="*/ 17 h 128"/>
                  <a:gd name="T18" fmla="*/ 5 w 59"/>
                  <a:gd name="T19" fmla="*/ 22 h 128"/>
                  <a:gd name="T20" fmla="*/ 12 w 59"/>
                  <a:gd name="T21" fmla="*/ 29 h 128"/>
                  <a:gd name="T22" fmla="*/ 12 w 59"/>
                  <a:gd name="T23" fmla="*/ 33 h 128"/>
                  <a:gd name="T24" fmla="*/ 8 w 59"/>
                  <a:gd name="T25" fmla="*/ 35 h 128"/>
                  <a:gd name="T26" fmla="*/ 6 w 59"/>
                  <a:gd name="T27" fmla="*/ 38 h 128"/>
                  <a:gd name="T28" fmla="*/ 25 w 59"/>
                  <a:gd name="T29" fmla="*/ 53 h 128"/>
                  <a:gd name="T30" fmla="*/ 29 w 59"/>
                  <a:gd name="T31" fmla="*/ 55 h 128"/>
                  <a:gd name="T32" fmla="*/ 30 w 59"/>
                  <a:gd name="T33" fmla="*/ 60 h 128"/>
                  <a:gd name="T34" fmla="*/ 25 w 59"/>
                  <a:gd name="T35" fmla="*/ 61 h 128"/>
                  <a:gd name="T36" fmla="*/ 21 w 59"/>
                  <a:gd name="T37" fmla="*/ 66 h 128"/>
                  <a:gd name="T38" fmla="*/ 22 w 59"/>
                  <a:gd name="T39" fmla="*/ 73 h 128"/>
                  <a:gd name="T40" fmla="*/ 22 w 59"/>
                  <a:gd name="T41" fmla="*/ 91 h 128"/>
                  <a:gd name="T42" fmla="*/ 24 w 59"/>
                  <a:gd name="T43" fmla="*/ 94 h 128"/>
                  <a:gd name="T44" fmla="*/ 27 w 59"/>
                  <a:gd name="T45" fmla="*/ 97 h 128"/>
                  <a:gd name="T46" fmla="*/ 38 w 59"/>
                  <a:gd name="T47" fmla="*/ 108 h 128"/>
                  <a:gd name="T48" fmla="*/ 51 w 59"/>
                  <a:gd name="T49" fmla="*/ 122 h 128"/>
                  <a:gd name="T50" fmla="*/ 56 w 59"/>
                  <a:gd name="T51" fmla="*/ 125 h 128"/>
                  <a:gd name="T52" fmla="*/ 58 w 59"/>
                  <a:gd name="T53" fmla="*/ 128 h 128"/>
                  <a:gd name="T54" fmla="*/ 40 w 59"/>
                  <a:gd name="T55" fmla="*/ 117 h 128"/>
                  <a:gd name="T56" fmla="*/ 23 w 59"/>
                  <a:gd name="T57" fmla="*/ 98 h 128"/>
                  <a:gd name="T58" fmla="*/ 21 w 59"/>
                  <a:gd name="T59" fmla="*/ 93 h 128"/>
                  <a:gd name="T60" fmla="*/ 20 w 59"/>
                  <a:gd name="T61" fmla="*/ 75 h 128"/>
                  <a:gd name="T62" fmla="*/ 16 w 59"/>
                  <a:gd name="T63" fmla="*/ 57 h 128"/>
                  <a:gd name="T64" fmla="*/ 24 w 59"/>
                  <a:gd name="T65" fmla="*/ 59 h 128"/>
                  <a:gd name="T66" fmla="*/ 29 w 59"/>
                  <a:gd name="T67" fmla="*/ 59 h 128"/>
                  <a:gd name="T68" fmla="*/ 26 w 59"/>
                  <a:gd name="T69" fmla="*/ 56 h 128"/>
                  <a:gd name="T70" fmla="*/ 19 w 59"/>
                  <a:gd name="T71" fmla="*/ 54 h 128"/>
                  <a:gd name="T72" fmla="*/ 6 w 59"/>
                  <a:gd name="T73" fmla="*/ 42 h 128"/>
                  <a:gd name="T74" fmla="*/ 2 w 59"/>
                  <a:gd name="T75" fmla="*/ 26 h 128"/>
                  <a:gd name="T76" fmla="*/ 7 w 59"/>
                  <a:gd name="T77" fmla="*/ 32 h 128"/>
                  <a:gd name="T78" fmla="*/ 10 w 59"/>
                  <a:gd name="T79" fmla="*/ 33 h 128"/>
                  <a:gd name="T80" fmla="*/ 10 w 59"/>
                  <a:gd name="T81" fmla="*/ 30 h 128"/>
                  <a:gd name="T82" fmla="*/ 9 w 59"/>
                  <a:gd name="T83" fmla="*/ 28 h 128"/>
                  <a:gd name="T84" fmla="*/ 1 w 59"/>
                  <a:gd name="T85" fmla="*/ 19 h 128"/>
                  <a:gd name="T86" fmla="*/ 0 w 59"/>
                  <a:gd name="T87" fmla="*/ 0 h 128"/>
                  <a:gd name="T88" fmla="*/ 8 w 59"/>
                  <a:gd name="T89" fmla="*/ 18 h 128"/>
                  <a:gd name="T90" fmla="*/ 12 w 59"/>
                  <a:gd name="T91" fmla="*/ 23 h 128"/>
                  <a:gd name="T92" fmla="*/ 21 w 59"/>
                  <a:gd name="T93" fmla="*/ 34 h 128"/>
                  <a:gd name="T94" fmla="*/ 23 w 59"/>
                  <a:gd name="T95" fmla="*/ 36 h 128"/>
                  <a:gd name="T96" fmla="*/ 24 w 59"/>
                  <a:gd name="T97" fmla="*/ 33 h 128"/>
                  <a:gd name="T98" fmla="*/ 16 w 59"/>
                  <a:gd name="T99" fmla="*/ 23 h 128"/>
                  <a:gd name="T100" fmla="*/ 15 w 59"/>
                  <a:gd name="T101" fmla="*/ 22 h 128"/>
                  <a:gd name="T102" fmla="*/ 12 w 59"/>
                  <a:gd name="T103" fmla="*/ 18 h 128"/>
                  <a:gd name="T104" fmla="*/ 13 w 59"/>
                  <a:gd name="T105" fmla="*/ 17 h 128"/>
                  <a:gd name="T106" fmla="*/ 18 w 59"/>
                  <a:gd name="T107" fmla="*/ 19 h 128"/>
                  <a:gd name="T108" fmla="*/ 32 w 59"/>
                  <a:gd name="T109" fmla="*/ 2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" h="128">
                    <a:moveTo>
                      <a:pt x="32" y="26"/>
                    </a:moveTo>
                    <a:cubicBezTo>
                      <a:pt x="31" y="27"/>
                      <a:pt x="31" y="27"/>
                      <a:pt x="30" y="27"/>
                    </a:cubicBezTo>
                    <a:cubicBezTo>
                      <a:pt x="26" y="28"/>
                      <a:pt x="24" y="29"/>
                      <a:pt x="26" y="34"/>
                    </a:cubicBezTo>
                    <a:cubicBezTo>
                      <a:pt x="26" y="35"/>
                      <a:pt x="26" y="37"/>
                      <a:pt x="24" y="37"/>
                    </a:cubicBezTo>
                    <a:cubicBezTo>
                      <a:pt x="22" y="38"/>
                      <a:pt x="21" y="37"/>
                      <a:pt x="20" y="36"/>
                    </a:cubicBezTo>
                    <a:cubicBezTo>
                      <a:pt x="18" y="30"/>
                      <a:pt x="13" y="26"/>
                      <a:pt x="9" y="21"/>
                    </a:cubicBezTo>
                    <a:cubicBezTo>
                      <a:pt x="7" y="20"/>
                      <a:pt x="6" y="18"/>
                      <a:pt x="5" y="16"/>
                    </a:cubicBezTo>
                    <a:cubicBezTo>
                      <a:pt x="5" y="15"/>
                      <a:pt x="5" y="14"/>
                      <a:pt x="4" y="15"/>
                    </a:cubicBezTo>
                    <a:cubicBezTo>
                      <a:pt x="3" y="15"/>
                      <a:pt x="2" y="16"/>
                      <a:pt x="3" y="17"/>
                    </a:cubicBezTo>
                    <a:cubicBezTo>
                      <a:pt x="3" y="18"/>
                      <a:pt x="4" y="20"/>
                      <a:pt x="5" y="22"/>
                    </a:cubicBezTo>
                    <a:cubicBezTo>
                      <a:pt x="8" y="24"/>
                      <a:pt x="10" y="26"/>
                      <a:pt x="12" y="29"/>
                    </a:cubicBezTo>
                    <a:cubicBezTo>
                      <a:pt x="12" y="30"/>
                      <a:pt x="13" y="32"/>
                      <a:pt x="12" y="33"/>
                    </a:cubicBezTo>
                    <a:cubicBezTo>
                      <a:pt x="11" y="35"/>
                      <a:pt x="9" y="35"/>
                      <a:pt x="8" y="35"/>
                    </a:cubicBezTo>
                    <a:cubicBezTo>
                      <a:pt x="4" y="34"/>
                      <a:pt x="5" y="36"/>
                      <a:pt x="6" y="38"/>
                    </a:cubicBezTo>
                    <a:cubicBezTo>
                      <a:pt x="9" y="47"/>
                      <a:pt x="16" y="51"/>
                      <a:pt x="25" y="53"/>
                    </a:cubicBezTo>
                    <a:cubicBezTo>
                      <a:pt x="27" y="53"/>
                      <a:pt x="28" y="54"/>
                      <a:pt x="29" y="55"/>
                    </a:cubicBezTo>
                    <a:cubicBezTo>
                      <a:pt x="30" y="56"/>
                      <a:pt x="31" y="58"/>
                      <a:pt x="30" y="60"/>
                    </a:cubicBezTo>
                    <a:cubicBezTo>
                      <a:pt x="29" y="62"/>
                      <a:pt x="27" y="62"/>
                      <a:pt x="25" y="61"/>
                    </a:cubicBezTo>
                    <a:cubicBezTo>
                      <a:pt x="20" y="60"/>
                      <a:pt x="20" y="60"/>
                      <a:pt x="21" y="66"/>
                    </a:cubicBezTo>
                    <a:cubicBezTo>
                      <a:pt x="21" y="68"/>
                      <a:pt x="21" y="70"/>
                      <a:pt x="22" y="73"/>
                    </a:cubicBezTo>
                    <a:cubicBezTo>
                      <a:pt x="21" y="79"/>
                      <a:pt x="22" y="85"/>
                      <a:pt x="22" y="91"/>
                    </a:cubicBezTo>
                    <a:cubicBezTo>
                      <a:pt x="23" y="92"/>
                      <a:pt x="23" y="93"/>
                      <a:pt x="24" y="94"/>
                    </a:cubicBezTo>
                    <a:cubicBezTo>
                      <a:pt x="26" y="95"/>
                      <a:pt x="27" y="96"/>
                      <a:pt x="27" y="97"/>
                    </a:cubicBezTo>
                    <a:cubicBezTo>
                      <a:pt x="31" y="101"/>
                      <a:pt x="34" y="104"/>
                      <a:pt x="38" y="108"/>
                    </a:cubicBezTo>
                    <a:cubicBezTo>
                      <a:pt x="42" y="113"/>
                      <a:pt x="46" y="118"/>
                      <a:pt x="51" y="122"/>
                    </a:cubicBezTo>
                    <a:cubicBezTo>
                      <a:pt x="52" y="123"/>
                      <a:pt x="54" y="125"/>
                      <a:pt x="56" y="125"/>
                    </a:cubicBezTo>
                    <a:cubicBezTo>
                      <a:pt x="57" y="126"/>
                      <a:pt x="59" y="126"/>
                      <a:pt x="58" y="128"/>
                    </a:cubicBezTo>
                    <a:cubicBezTo>
                      <a:pt x="50" y="127"/>
                      <a:pt x="45" y="123"/>
                      <a:pt x="40" y="117"/>
                    </a:cubicBezTo>
                    <a:cubicBezTo>
                      <a:pt x="35" y="110"/>
                      <a:pt x="30" y="103"/>
                      <a:pt x="23" y="98"/>
                    </a:cubicBezTo>
                    <a:cubicBezTo>
                      <a:pt x="21" y="97"/>
                      <a:pt x="21" y="95"/>
                      <a:pt x="21" y="93"/>
                    </a:cubicBezTo>
                    <a:cubicBezTo>
                      <a:pt x="21" y="87"/>
                      <a:pt x="19" y="81"/>
                      <a:pt x="20" y="75"/>
                    </a:cubicBezTo>
                    <a:cubicBezTo>
                      <a:pt x="20" y="69"/>
                      <a:pt x="19" y="63"/>
                      <a:pt x="16" y="57"/>
                    </a:cubicBezTo>
                    <a:cubicBezTo>
                      <a:pt x="19" y="57"/>
                      <a:pt x="22" y="58"/>
                      <a:pt x="24" y="59"/>
                    </a:cubicBezTo>
                    <a:cubicBezTo>
                      <a:pt x="26" y="60"/>
                      <a:pt x="28" y="61"/>
                      <a:pt x="29" y="59"/>
                    </a:cubicBezTo>
                    <a:cubicBezTo>
                      <a:pt x="30" y="57"/>
                      <a:pt x="27" y="56"/>
                      <a:pt x="26" y="56"/>
                    </a:cubicBezTo>
                    <a:cubicBezTo>
                      <a:pt x="24" y="54"/>
                      <a:pt x="21" y="54"/>
                      <a:pt x="19" y="54"/>
                    </a:cubicBezTo>
                    <a:cubicBezTo>
                      <a:pt x="12" y="53"/>
                      <a:pt x="9" y="47"/>
                      <a:pt x="6" y="42"/>
                    </a:cubicBezTo>
                    <a:cubicBezTo>
                      <a:pt x="3" y="37"/>
                      <a:pt x="2" y="32"/>
                      <a:pt x="2" y="26"/>
                    </a:cubicBezTo>
                    <a:cubicBezTo>
                      <a:pt x="4" y="29"/>
                      <a:pt x="5" y="31"/>
                      <a:pt x="7" y="32"/>
                    </a:cubicBezTo>
                    <a:cubicBezTo>
                      <a:pt x="8" y="33"/>
                      <a:pt x="9" y="34"/>
                      <a:pt x="10" y="33"/>
                    </a:cubicBezTo>
                    <a:cubicBezTo>
                      <a:pt x="12" y="32"/>
                      <a:pt x="11" y="31"/>
                      <a:pt x="10" y="30"/>
                    </a:cubicBezTo>
                    <a:cubicBezTo>
                      <a:pt x="10" y="29"/>
                      <a:pt x="9" y="29"/>
                      <a:pt x="9" y="28"/>
                    </a:cubicBezTo>
                    <a:cubicBezTo>
                      <a:pt x="6" y="25"/>
                      <a:pt x="2" y="23"/>
                      <a:pt x="1" y="19"/>
                    </a:cubicBezTo>
                    <a:cubicBezTo>
                      <a:pt x="0" y="13"/>
                      <a:pt x="0" y="6"/>
                      <a:pt x="0" y="0"/>
                    </a:cubicBezTo>
                    <a:cubicBezTo>
                      <a:pt x="1" y="6"/>
                      <a:pt x="6" y="12"/>
                      <a:pt x="8" y="18"/>
                    </a:cubicBezTo>
                    <a:cubicBezTo>
                      <a:pt x="9" y="20"/>
                      <a:pt x="11" y="22"/>
                      <a:pt x="12" y="23"/>
                    </a:cubicBezTo>
                    <a:cubicBezTo>
                      <a:pt x="17" y="26"/>
                      <a:pt x="19" y="30"/>
                      <a:pt x="21" y="34"/>
                    </a:cubicBezTo>
                    <a:cubicBezTo>
                      <a:pt x="22" y="35"/>
                      <a:pt x="22" y="37"/>
                      <a:pt x="23" y="36"/>
                    </a:cubicBezTo>
                    <a:cubicBezTo>
                      <a:pt x="25" y="36"/>
                      <a:pt x="24" y="34"/>
                      <a:pt x="24" y="33"/>
                    </a:cubicBezTo>
                    <a:cubicBezTo>
                      <a:pt x="23" y="29"/>
                      <a:pt x="20" y="26"/>
                      <a:pt x="16" y="23"/>
                    </a:cubicBezTo>
                    <a:cubicBezTo>
                      <a:pt x="16" y="22"/>
                      <a:pt x="15" y="22"/>
                      <a:pt x="15" y="22"/>
                    </a:cubicBezTo>
                    <a:cubicBezTo>
                      <a:pt x="13" y="21"/>
                      <a:pt x="12" y="20"/>
                      <a:pt x="12" y="18"/>
                    </a:cubicBezTo>
                    <a:cubicBezTo>
                      <a:pt x="12" y="18"/>
                      <a:pt x="13" y="17"/>
                      <a:pt x="13" y="17"/>
                    </a:cubicBezTo>
                    <a:cubicBezTo>
                      <a:pt x="15" y="18"/>
                      <a:pt x="17" y="17"/>
                      <a:pt x="18" y="19"/>
                    </a:cubicBezTo>
                    <a:cubicBezTo>
                      <a:pt x="20" y="26"/>
                      <a:pt x="26" y="27"/>
                      <a:pt x="32" y="26"/>
                    </a:cubicBezTo>
                    <a:close/>
                  </a:path>
                </a:pathLst>
              </a:custGeom>
              <a:solidFill>
                <a:srgbClr val="DEC4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9" name="Freeform 190">
                <a:extLst>
                  <a:ext uri="{FF2B5EF4-FFF2-40B4-BE49-F238E27FC236}">
                    <a16:creationId xmlns:a16="http://schemas.microsoft.com/office/drawing/2014/main" id="{65F37C90-D4FF-4908-046F-098AF369E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1692"/>
                <a:ext cx="75" cy="41"/>
              </a:xfrm>
              <a:custGeom>
                <a:avLst/>
                <a:gdLst>
                  <a:gd name="T0" fmla="*/ 14 w 48"/>
                  <a:gd name="T1" fmla="*/ 15 h 26"/>
                  <a:gd name="T2" fmla="*/ 11 w 48"/>
                  <a:gd name="T3" fmla="*/ 17 h 26"/>
                  <a:gd name="T4" fmla="*/ 10 w 48"/>
                  <a:gd name="T5" fmla="*/ 18 h 26"/>
                  <a:gd name="T6" fmla="*/ 9 w 48"/>
                  <a:gd name="T7" fmla="*/ 17 h 26"/>
                  <a:gd name="T8" fmla="*/ 4 w 48"/>
                  <a:gd name="T9" fmla="*/ 12 h 26"/>
                  <a:gd name="T10" fmla="*/ 0 w 48"/>
                  <a:gd name="T11" fmla="*/ 10 h 26"/>
                  <a:gd name="T12" fmla="*/ 9 w 48"/>
                  <a:gd name="T13" fmla="*/ 7 h 26"/>
                  <a:gd name="T14" fmla="*/ 20 w 48"/>
                  <a:gd name="T15" fmla="*/ 2 h 26"/>
                  <a:gd name="T16" fmla="*/ 24 w 48"/>
                  <a:gd name="T17" fmla="*/ 1 h 26"/>
                  <a:gd name="T18" fmla="*/ 46 w 48"/>
                  <a:gd name="T19" fmla="*/ 14 h 26"/>
                  <a:gd name="T20" fmla="*/ 42 w 48"/>
                  <a:gd name="T21" fmla="*/ 25 h 26"/>
                  <a:gd name="T22" fmla="*/ 39 w 48"/>
                  <a:gd name="T23" fmla="*/ 26 h 26"/>
                  <a:gd name="T24" fmla="*/ 30 w 48"/>
                  <a:gd name="T25" fmla="*/ 24 h 26"/>
                  <a:gd name="T26" fmla="*/ 27 w 48"/>
                  <a:gd name="T27" fmla="*/ 20 h 26"/>
                  <a:gd name="T28" fmla="*/ 30 w 48"/>
                  <a:gd name="T29" fmla="*/ 17 h 26"/>
                  <a:gd name="T30" fmla="*/ 32 w 48"/>
                  <a:gd name="T31" fmla="*/ 14 h 26"/>
                  <a:gd name="T32" fmla="*/ 28 w 48"/>
                  <a:gd name="T33" fmla="*/ 13 h 26"/>
                  <a:gd name="T34" fmla="*/ 25 w 48"/>
                  <a:gd name="T35" fmla="*/ 14 h 26"/>
                  <a:gd name="T36" fmla="*/ 14 w 48"/>
                  <a:gd name="T37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" h="26">
                    <a:moveTo>
                      <a:pt x="14" y="15"/>
                    </a:moveTo>
                    <a:cubicBezTo>
                      <a:pt x="12" y="15"/>
                      <a:pt x="12" y="16"/>
                      <a:pt x="11" y="17"/>
                    </a:cubicBezTo>
                    <a:cubicBezTo>
                      <a:pt x="11" y="18"/>
                      <a:pt x="11" y="18"/>
                      <a:pt x="10" y="18"/>
                    </a:cubicBezTo>
                    <a:cubicBezTo>
                      <a:pt x="9" y="18"/>
                      <a:pt x="9" y="17"/>
                      <a:pt x="9" y="17"/>
                    </a:cubicBezTo>
                    <a:cubicBezTo>
                      <a:pt x="10" y="12"/>
                      <a:pt x="7" y="12"/>
                      <a:pt x="4" y="12"/>
                    </a:cubicBezTo>
                    <a:cubicBezTo>
                      <a:pt x="2" y="12"/>
                      <a:pt x="1" y="12"/>
                      <a:pt x="0" y="10"/>
                    </a:cubicBezTo>
                    <a:cubicBezTo>
                      <a:pt x="3" y="8"/>
                      <a:pt x="6" y="7"/>
                      <a:pt x="9" y="7"/>
                    </a:cubicBezTo>
                    <a:cubicBezTo>
                      <a:pt x="13" y="6"/>
                      <a:pt x="17" y="5"/>
                      <a:pt x="20" y="2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32" y="0"/>
                      <a:pt x="43" y="6"/>
                      <a:pt x="46" y="14"/>
                    </a:cubicBezTo>
                    <a:cubicBezTo>
                      <a:pt x="48" y="18"/>
                      <a:pt x="46" y="23"/>
                      <a:pt x="42" y="25"/>
                    </a:cubicBezTo>
                    <a:cubicBezTo>
                      <a:pt x="41" y="26"/>
                      <a:pt x="40" y="26"/>
                      <a:pt x="39" y="26"/>
                    </a:cubicBezTo>
                    <a:cubicBezTo>
                      <a:pt x="37" y="24"/>
                      <a:pt x="33" y="25"/>
                      <a:pt x="30" y="24"/>
                    </a:cubicBezTo>
                    <a:cubicBezTo>
                      <a:pt x="29" y="23"/>
                      <a:pt x="27" y="22"/>
                      <a:pt x="27" y="20"/>
                    </a:cubicBezTo>
                    <a:cubicBezTo>
                      <a:pt x="27" y="19"/>
                      <a:pt x="28" y="18"/>
                      <a:pt x="30" y="17"/>
                    </a:cubicBezTo>
                    <a:cubicBezTo>
                      <a:pt x="31" y="16"/>
                      <a:pt x="33" y="15"/>
                      <a:pt x="32" y="14"/>
                    </a:cubicBezTo>
                    <a:cubicBezTo>
                      <a:pt x="31" y="12"/>
                      <a:pt x="29" y="13"/>
                      <a:pt x="28" y="13"/>
                    </a:cubicBezTo>
                    <a:cubicBezTo>
                      <a:pt x="27" y="13"/>
                      <a:pt x="26" y="13"/>
                      <a:pt x="25" y="14"/>
                    </a:cubicBezTo>
                    <a:cubicBezTo>
                      <a:pt x="22" y="17"/>
                      <a:pt x="18" y="17"/>
                      <a:pt x="14" y="1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0" name="Freeform 191">
                <a:extLst>
                  <a:ext uri="{FF2B5EF4-FFF2-40B4-BE49-F238E27FC236}">
                    <a16:creationId xmlns:a16="http://schemas.microsoft.com/office/drawing/2014/main" id="{64C227BB-866F-4826-0ACC-0B6908800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2378"/>
                <a:ext cx="127" cy="101"/>
              </a:xfrm>
              <a:custGeom>
                <a:avLst/>
                <a:gdLst>
                  <a:gd name="T0" fmla="*/ 80 w 81"/>
                  <a:gd name="T1" fmla="*/ 40 h 65"/>
                  <a:gd name="T2" fmla="*/ 76 w 81"/>
                  <a:gd name="T3" fmla="*/ 51 h 65"/>
                  <a:gd name="T4" fmla="*/ 68 w 81"/>
                  <a:gd name="T5" fmla="*/ 60 h 65"/>
                  <a:gd name="T6" fmla="*/ 55 w 81"/>
                  <a:gd name="T7" fmla="*/ 63 h 65"/>
                  <a:gd name="T8" fmla="*/ 16 w 81"/>
                  <a:gd name="T9" fmla="*/ 55 h 65"/>
                  <a:gd name="T10" fmla="*/ 4 w 81"/>
                  <a:gd name="T11" fmla="*/ 37 h 65"/>
                  <a:gd name="T12" fmla="*/ 3 w 81"/>
                  <a:gd name="T13" fmla="*/ 23 h 65"/>
                  <a:gd name="T14" fmla="*/ 4 w 81"/>
                  <a:gd name="T15" fmla="*/ 20 h 65"/>
                  <a:gd name="T16" fmla="*/ 8 w 81"/>
                  <a:gd name="T17" fmla="*/ 21 h 65"/>
                  <a:gd name="T18" fmla="*/ 14 w 81"/>
                  <a:gd name="T19" fmla="*/ 31 h 65"/>
                  <a:gd name="T20" fmla="*/ 34 w 81"/>
                  <a:gd name="T21" fmla="*/ 47 h 65"/>
                  <a:gd name="T22" fmla="*/ 38 w 81"/>
                  <a:gd name="T23" fmla="*/ 47 h 65"/>
                  <a:gd name="T24" fmla="*/ 36 w 81"/>
                  <a:gd name="T25" fmla="*/ 43 h 65"/>
                  <a:gd name="T26" fmla="*/ 23 w 81"/>
                  <a:gd name="T27" fmla="*/ 34 h 65"/>
                  <a:gd name="T28" fmla="*/ 17 w 81"/>
                  <a:gd name="T29" fmla="*/ 20 h 65"/>
                  <a:gd name="T30" fmla="*/ 13 w 81"/>
                  <a:gd name="T31" fmla="*/ 16 h 65"/>
                  <a:gd name="T32" fmla="*/ 5 w 81"/>
                  <a:gd name="T33" fmla="*/ 17 h 65"/>
                  <a:gd name="T34" fmla="*/ 2 w 81"/>
                  <a:gd name="T35" fmla="*/ 13 h 65"/>
                  <a:gd name="T36" fmla="*/ 1 w 81"/>
                  <a:gd name="T37" fmla="*/ 3 h 65"/>
                  <a:gd name="T38" fmla="*/ 2 w 81"/>
                  <a:gd name="T39" fmla="*/ 1 h 65"/>
                  <a:gd name="T40" fmla="*/ 18 w 81"/>
                  <a:gd name="T41" fmla="*/ 0 h 65"/>
                  <a:gd name="T42" fmla="*/ 30 w 81"/>
                  <a:gd name="T43" fmla="*/ 9 h 65"/>
                  <a:gd name="T44" fmla="*/ 33 w 81"/>
                  <a:gd name="T45" fmla="*/ 17 h 65"/>
                  <a:gd name="T46" fmla="*/ 28 w 81"/>
                  <a:gd name="T47" fmla="*/ 13 h 65"/>
                  <a:gd name="T48" fmla="*/ 28 w 81"/>
                  <a:gd name="T49" fmla="*/ 13 h 65"/>
                  <a:gd name="T50" fmla="*/ 22 w 81"/>
                  <a:gd name="T51" fmla="*/ 3 h 65"/>
                  <a:gd name="T52" fmla="*/ 12 w 81"/>
                  <a:gd name="T53" fmla="*/ 2 h 65"/>
                  <a:gd name="T54" fmla="*/ 6 w 81"/>
                  <a:gd name="T55" fmla="*/ 3 h 65"/>
                  <a:gd name="T56" fmla="*/ 3 w 81"/>
                  <a:gd name="T57" fmla="*/ 7 h 65"/>
                  <a:gd name="T58" fmla="*/ 3 w 81"/>
                  <a:gd name="T59" fmla="*/ 7 h 65"/>
                  <a:gd name="T60" fmla="*/ 12 w 81"/>
                  <a:gd name="T61" fmla="*/ 14 h 65"/>
                  <a:gd name="T62" fmla="*/ 19 w 81"/>
                  <a:gd name="T63" fmla="*/ 20 h 65"/>
                  <a:gd name="T64" fmla="*/ 28 w 81"/>
                  <a:gd name="T65" fmla="*/ 35 h 65"/>
                  <a:gd name="T66" fmla="*/ 39 w 81"/>
                  <a:gd name="T67" fmla="*/ 43 h 65"/>
                  <a:gd name="T68" fmla="*/ 39 w 81"/>
                  <a:gd name="T69" fmla="*/ 48 h 65"/>
                  <a:gd name="T70" fmla="*/ 32 w 81"/>
                  <a:gd name="T71" fmla="*/ 48 h 65"/>
                  <a:gd name="T72" fmla="*/ 17 w 81"/>
                  <a:gd name="T73" fmla="*/ 38 h 65"/>
                  <a:gd name="T74" fmla="*/ 12 w 81"/>
                  <a:gd name="T75" fmla="*/ 32 h 65"/>
                  <a:gd name="T76" fmla="*/ 7 w 81"/>
                  <a:gd name="T77" fmla="*/ 25 h 65"/>
                  <a:gd name="T78" fmla="*/ 8 w 81"/>
                  <a:gd name="T79" fmla="*/ 44 h 65"/>
                  <a:gd name="T80" fmla="*/ 14 w 81"/>
                  <a:gd name="T81" fmla="*/ 51 h 65"/>
                  <a:gd name="T82" fmla="*/ 15 w 81"/>
                  <a:gd name="T83" fmla="*/ 51 h 65"/>
                  <a:gd name="T84" fmla="*/ 29 w 81"/>
                  <a:gd name="T85" fmla="*/ 55 h 65"/>
                  <a:gd name="T86" fmla="*/ 34 w 81"/>
                  <a:gd name="T87" fmla="*/ 56 h 65"/>
                  <a:gd name="T88" fmla="*/ 46 w 81"/>
                  <a:gd name="T89" fmla="*/ 60 h 65"/>
                  <a:gd name="T90" fmla="*/ 53 w 81"/>
                  <a:gd name="T91" fmla="*/ 60 h 65"/>
                  <a:gd name="T92" fmla="*/ 66 w 81"/>
                  <a:gd name="T93" fmla="*/ 57 h 65"/>
                  <a:gd name="T94" fmla="*/ 69 w 81"/>
                  <a:gd name="T95" fmla="*/ 56 h 65"/>
                  <a:gd name="T96" fmla="*/ 78 w 81"/>
                  <a:gd name="T97" fmla="*/ 43 h 65"/>
                  <a:gd name="T98" fmla="*/ 80 w 81"/>
                  <a:gd name="T99" fmla="*/ 4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1" h="65">
                    <a:moveTo>
                      <a:pt x="80" y="40"/>
                    </a:moveTo>
                    <a:cubicBezTo>
                      <a:pt x="81" y="45"/>
                      <a:pt x="78" y="48"/>
                      <a:pt x="76" y="51"/>
                    </a:cubicBezTo>
                    <a:cubicBezTo>
                      <a:pt x="73" y="54"/>
                      <a:pt x="72" y="58"/>
                      <a:pt x="68" y="60"/>
                    </a:cubicBezTo>
                    <a:cubicBezTo>
                      <a:pt x="64" y="63"/>
                      <a:pt x="60" y="65"/>
                      <a:pt x="55" y="63"/>
                    </a:cubicBezTo>
                    <a:cubicBezTo>
                      <a:pt x="42" y="61"/>
                      <a:pt x="29" y="58"/>
                      <a:pt x="16" y="55"/>
                    </a:cubicBezTo>
                    <a:cubicBezTo>
                      <a:pt x="7" y="52"/>
                      <a:pt x="5" y="46"/>
                      <a:pt x="4" y="37"/>
                    </a:cubicBezTo>
                    <a:cubicBezTo>
                      <a:pt x="3" y="33"/>
                      <a:pt x="3" y="28"/>
                      <a:pt x="3" y="23"/>
                    </a:cubicBezTo>
                    <a:cubicBezTo>
                      <a:pt x="3" y="22"/>
                      <a:pt x="3" y="21"/>
                      <a:pt x="4" y="20"/>
                    </a:cubicBezTo>
                    <a:cubicBezTo>
                      <a:pt x="6" y="20"/>
                      <a:pt x="7" y="20"/>
                      <a:pt x="8" y="21"/>
                    </a:cubicBezTo>
                    <a:cubicBezTo>
                      <a:pt x="11" y="24"/>
                      <a:pt x="12" y="27"/>
                      <a:pt x="14" y="31"/>
                    </a:cubicBezTo>
                    <a:cubicBezTo>
                      <a:pt x="19" y="39"/>
                      <a:pt x="25" y="44"/>
                      <a:pt x="34" y="47"/>
                    </a:cubicBezTo>
                    <a:cubicBezTo>
                      <a:pt x="35" y="48"/>
                      <a:pt x="37" y="49"/>
                      <a:pt x="38" y="47"/>
                    </a:cubicBezTo>
                    <a:cubicBezTo>
                      <a:pt x="39" y="45"/>
                      <a:pt x="37" y="44"/>
                      <a:pt x="36" y="43"/>
                    </a:cubicBezTo>
                    <a:cubicBezTo>
                      <a:pt x="32" y="40"/>
                      <a:pt x="27" y="37"/>
                      <a:pt x="23" y="34"/>
                    </a:cubicBezTo>
                    <a:cubicBezTo>
                      <a:pt x="19" y="31"/>
                      <a:pt x="15" y="27"/>
                      <a:pt x="17" y="20"/>
                    </a:cubicBezTo>
                    <a:cubicBezTo>
                      <a:pt x="18" y="17"/>
                      <a:pt x="17" y="16"/>
                      <a:pt x="13" y="16"/>
                    </a:cubicBezTo>
                    <a:cubicBezTo>
                      <a:pt x="11" y="16"/>
                      <a:pt x="8" y="16"/>
                      <a:pt x="5" y="17"/>
                    </a:cubicBezTo>
                    <a:cubicBezTo>
                      <a:pt x="3" y="17"/>
                      <a:pt x="2" y="16"/>
                      <a:pt x="2" y="13"/>
                    </a:cubicBezTo>
                    <a:cubicBezTo>
                      <a:pt x="2" y="10"/>
                      <a:pt x="1" y="6"/>
                      <a:pt x="1" y="3"/>
                    </a:cubicBezTo>
                    <a:cubicBezTo>
                      <a:pt x="1" y="2"/>
                      <a:pt x="0" y="1"/>
                      <a:pt x="2" y="1"/>
                    </a:cubicBezTo>
                    <a:cubicBezTo>
                      <a:pt x="8" y="2"/>
                      <a:pt x="13" y="0"/>
                      <a:pt x="18" y="0"/>
                    </a:cubicBezTo>
                    <a:cubicBezTo>
                      <a:pt x="25" y="1"/>
                      <a:pt x="28" y="3"/>
                      <a:pt x="30" y="9"/>
                    </a:cubicBezTo>
                    <a:cubicBezTo>
                      <a:pt x="30" y="12"/>
                      <a:pt x="32" y="15"/>
                      <a:pt x="33" y="17"/>
                    </a:cubicBezTo>
                    <a:cubicBezTo>
                      <a:pt x="30" y="17"/>
                      <a:pt x="30" y="14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7" y="8"/>
                      <a:pt x="25" y="5"/>
                      <a:pt x="22" y="3"/>
                    </a:cubicBezTo>
                    <a:cubicBezTo>
                      <a:pt x="18" y="1"/>
                      <a:pt x="15" y="1"/>
                      <a:pt x="12" y="2"/>
                    </a:cubicBezTo>
                    <a:cubicBezTo>
                      <a:pt x="10" y="2"/>
                      <a:pt x="8" y="3"/>
                      <a:pt x="6" y="3"/>
                    </a:cubicBezTo>
                    <a:cubicBezTo>
                      <a:pt x="3" y="3"/>
                      <a:pt x="2" y="5"/>
                      <a:pt x="3" y="7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4" y="12"/>
                      <a:pt x="8" y="13"/>
                      <a:pt x="12" y="14"/>
                    </a:cubicBezTo>
                    <a:cubicBezTo>
                      <a:pt x="18" y="14"/>
                      <a:pt x="19" y="15"/>
                      <a:pt x="19" y="20"/>
                    </a:cubicBezTo>
                    <a:cubicBezTo>
                      <a:pt x="18" y="28"/>
                      <a:pt x="22" y="32"/>
                      <a:pt x="28" y="35"/>
                    </a:cubicBezTo>
                    <a:cubicBezTo>
                      <a:pt x="32" y="37"/>
                      <a:pt x="37" y="38"/>
                      <a:pt x="39" y="43"/>
                    </a:cubicBezTo>
                    <a:cubicBezTo>
                      <a:pt x="40" y="44"/>
                      <a:pt x="41" y="47"/>
                      <a:pt x="39" y="48"/>
                    </a:cubicBezTo>
                    <a:cubicBezTo>
                      <a:pt x="37" y="49"/>
                      <a:pt x="34" y="49"/>
                      <a:pt x="32" y="48"/>
                    </a:cubicBezTo>
                    <a:cubicBezTo>
                      <a:pt x="26" y="45"/>
                      <a:pt x="22" y="42"/>
                      <a:pt x="17" y="38"/>
                    </a:cubicBezTo>
                    <a:cubicBezTo>
                      <a:pt x="14" y="37"/>
                      <a:pt x="14" y="35"/>
                      <a:pt x="12" y="32"/>
                    </a:cubicBezTo>
                    <a:cubicBezTo>
                      <a:pt x="11" y="30"/>
                      <a:pt x="9" y="27"/>
                      <a:pt x="7" y="25"/>
                    </a:cubicBezTo>
                    <a:cubicBezTo>
                      <a:pt x="5" y="32"/>
                      <a:pt x="7" y="38"/>
                      <a:pt x="8" y="44"/>
                    </a:cubicBezTo>
                    <a:cubicBezTo>
                      <a:pt x="8" y="48"/>
                      <a:pt x="10" y="50"/>
                      <a:pt x="14" y="51"/>
                    </a:cubicBezTo>
                    <a:cubicBezTo>
                      <a:pt x="14" y="51"/>
                      <a:pt x="14" y="51"/>
                      <a:pt x="15" y="51"/>
                    </a:cubicBezTo>
                    <a:cubicBezTo>
                      <a:pt x="19" y="54"/>
                      <a:pt x="24" y="55"/>
                      <a:pt x="29" y="55"/>
                    </a:cubicBezTo>
                    <a:cubicBezTo>
                      <a:pt x="31" y="55"/>
                      <a:pt x="32" y="55"/>
                      <a:pt x="34" y="56"/>
                    </a:cubicBezTo>
                    <a:cubicBezTo>
                      <a:pt x="38" y="58"/>
                      <a:pt x="42" y="59"/>
                      <a:pt x="46" y="60"/>
                    </a:cubicBezTo>
                    <a:cubicBezTo>
                      <a:pt x="49" y="59"/>
                      <a:pt x="51" y="59"/>
                      <a:pt x="53" y="60"/>
                    </a:cubicBezTo>
                    <a:cubicBezTo>
                      <a:pt x="58" y="61"/>
                      <a:pt x="62" y="61"/>
                      <a:pt x="66" y="57"/>
                    </a:cubicBezTo>
                    <a:cubicBezTo>
                      <a:pt x="67" y="57"/>
                      <a:pt x="68" y="57"/>
                      <a:pt x="69" y="56"/>
                    </a:cubicBezTo>
                    <a:cubicBezTo>
                      <a:pt x="73" y="53"/>
                      <a:pt x="76" y="48"/>
                      <a:pt x="78" y="43"/>
                    </a:cubicBezTo>
                    <a:cubicBezTo>
                      <a:pt x="79" y="42"/>
                      <a:pt x="79" y="40"/>
                      <a:pt x="80" y="40"/>
                    </a:cubicBezTo>
                    <a:close/>
                  </a:path>
                </a:pathLst>
              </a:custGeom>
              <a:solidFill>
                <a:srgbClr val="D6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1" name="Freeform 192">
                <a:extLst>
                  <a:ext uri="{FF2B5EF4-FFF2-40B4-BE49-F238E27FC236}">
                    <a16:creationId xmlns:a16="http://schemas.microsoft.com/office/drawing/2014/main" id="{A18C2FF1-94E5-B41B-11D1-C4AA1555D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1794"/>
                <a:ext cx="56" cy="78"/>
              </a:xfrm>
              <a:custGeom>
                <a:avLst/>
                <a:gdLst>
                  <a:gd name="T0" fmla="*/ 19 w 36"/>
                  <a:gd name="T1" fmla="*/ 44 h 50"/>
                  <a:gd name="T2" fmla="*/ 19 w 36"/>
                  <a:gd name="T3" fmla="*/ 45 h 50"/>
                  <a:gd name="T4" fmla="*/ 15 w 36"/>
                  <a:gd name="T5" fmla="*/ 49 h 50"/>
                  <a:gd name="T6" fmla="*/ 0 w 36"/>
                  <a:gd name="T7" fmla="*/ 42 h 50"/>
                  <a:gd name="T8" fmla="*/ 4 w 36"/>
                  <a:gd name="T9" fmla="*/ 39 h 50"/>
                  <a:gd name="T10" fmla="*/ 6 w 36"/>
                  <a:gd name="T11" fmla="*/ 34 h 50"/>
                  <a:gd name="T12" fmla="*/ 18 w 36"/>
                  <a:gd name="T13" fmla="*/ 15 h 50"/>
                  <a:gd name="T14" fmla="*/ 29 w 36"/>
                  <a:gd name="T15" fmla="*/ 2 h 50"/>
                  <a:gd name="T16" fmla="*/ 32 w 36"/>
                  <a:gd name="T17" fmla="*/ 1 h 50"/>
                  <a:gd name="T18" fmla="*/ 33 w 36"/>
                  <a:gd name="T19" fmla="*/ 4 h 50"/>
                  <a:gd name="T20" fmla="*/ 33 w 36"/>
                  <a:gd name="T21" fmla="*/ 5 h 50"/>
                  <a:gd name="T22" fmla="*/ 26 w 36"/>
                  <a:gd name="T23" fmla="*/ 21 h 50"/>
                  <a:gd name="T24" fmla="*/ 22 w 36"/>
                  <a:gd name="T25" fmla="*/ 25 h 50"/>
                  <a:gd name="T26" fmla="*/ 21 w 36"/>
                  <a:gd name="T27" fmla="*/ 34 h 50"/>
                  <a:gd name="T28" fmla="*/ 22 w 36"/>
                  <a:gd name="T29" fmla="*/ 41 h 50"/>
                  <a:gd name="T30" fmla="*/ 19 w 36"/>
                  <a:gd name="T31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50">
                    <a:moveTo>
                      <a:pt x="19" y="44"/>
                    </a:moveTo>
                    <a:cubicBezTo>
                      <a:pt x="19" y="44"/>
                      <a:pt x="19" y="44"/>
                      <a:pt x="19" y="45"/>
                    </a:cubicBezTo>
                    <a:cubicBezTo>
                      <a:pt x="19" y="49"/>
                      <a:pt x="19" y="50"/>
                      <a:pt x="15" y="49"/>
                    </a:cubicBezTo>
                    <a:cubicBezTo>
                      <a:pt x="10" y="48"/>
                      <a:pt x="4" y="47"/>
                      <a:pt x="0" y="42"/>
                    </a:cubicBezTo>
                    <a:cubicBezTo>
                      <a:pt x="0" y="40"/>
                      <a:pt x="4" y="41"/>
                      <a:pt x="4" y="39"/>
                    </a:cubicBezTo>
                    <a:cubicBezTo>
                      <a:pt x="3" y="37"/>
                      <a:pt x="5" y="35"/>
                      <a:pt x="6" y="34"/>
                    </a:cubicBezTo>
                    <a:cubicBezTo>
                      <a:pt x="11" y="29"/>
                      <a:pt x="15" y="22"/>
                      <a:pt x="18" y="15"/>
                    </a:cubicBezTo>
                    <a:cubicBezTo>
                      <a:pt x="20" y="10"/>
                      <a:pt x="24" y="6"/>
                      <a:pt x="29" y="2"/>
                    </a:cubicBezTo>
                    <a:cubicBezTo>
                      <a:pt x="30" y="1"/>
                      <a:pt x="31" y="0"/>
                      <a:pt x="32" y="1"/>
                    </a:cubicBezTo>
                    <a:cubicBezTo>
                      <a:pt x="34" y="1"/>
                      <a:pt x="34" y="3"/>
                      <a:pt x="33" y="4"/>
                    </a:cubicBezTo>
                    <a:cubicBezTo>
                      <a:pt x="33" y="4"/>
                      <a:pt x="33" y="5"/>
                      <a:pt x="33" y="5"/>
                    </a:cubicBezTo>
                    <a:cubicBezTo>
                      <a:pt x="36" y="13"/>
                      <a:pt x="31" y="17"/>
                      <a:pt x="26" y="21"/>
                    </a:cubicBezTo>
                    <a:cubicBezTo>
                      <a:pt x="25" y="22"/>
                      <a:pt x="23" y="24"/>
                      <a:pt x="22" y="25"/>
                    </a:cubicBezTo>
                    <a:cubicBezTo>
                      <a:pt x="20" y="28"/>
                      <a:pt x="17" y="30"/>
                      <a:pt x="21" y="34"/>
                    </a:cubicBezTo>
                    <a:cubicBezTo>
                      <a:pt x="22" y="36"/>
                      <a:pt x="22" y="39"/>
                      <a:pt x="22" y="41"/>
                    </a:cubicBezTo>
                    <a:cubicBezTo>
                      <a:pt x="22" y="44"/>
                      <a:pt x="20" y="43"/>
                      <a:pt x="19" y="4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2" name="Freeform 193">
                <a:extLst>
                  <a:ext uri="{FF2B5EF4-FFF2-40B4-BE49-F238E27FC236}">
                    <a16:creationId xmlns:a16="http://schemas.microsoft.com/office/drawing/2014/main" id="{73BED7CF-A6BF-2B29-418C-CCA556E38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" y="2473"/>
                <a:ext cx="110" cy="111"/>
              </a:xfrm>
              <a:custGeom>
                <a:avLst/>
                <a:gdLst>
                  <a:gd name="T0" fmla="*/ 0 w 70"/>
                  <a:gd name="T1" fmla="*/ 70 h 71"/>
                  <a:gd name="T2" fmla="*/ 7 w 70"/>
                  <a:gd name="T3" fmla="*/ 67 h 71"/>
                  <a:gd name="T4" fmla="*/ 7 w 70"/>
                  <a:gd name="T5" fmla="*/ 66 h 71"/>
                  <a:gd name="T6" fmla="*/ 16 w 70"/>
                  <a:gd name="T7" fmla="*/ 53 h 71"/>
                  <a:gd name="T8" fmla="*/ 19 w 70"/>
                  <a:gd name="T9" fmla="*/ 53 h 71"/>
                  <a:gd name="T10" fmla="*/ 20 w 70"/>
                  <a:gd name="T11" fmla="*/ 56 h 71"/>
                  <a:gd name="T12" fmla="*/ 18 w 70"/>
                  <a:gd name="T13" fmla="*/ 68 h 71"/>
                  <a:gd name="T14" fmla="*/ 21 w 70"/>
                  <a:gd name="T15" fmla="*/ 60 h 71"/>
                  <a:gd name="T16" fmla="*/ 32 w 70"/>
                  <a:gd name="T17" fmla="*/ 32 h 71"/>
                  <a:gd name="T18" fmla="*/ 57 w 70"/>
                  <a:gd name="T19" fmla="*/ 8 h 71"/>
                  <a:gd name="T20" fmla="*/ 64 w 70"/>
                  <a:gd name="T21" fmla="*/ 0 h 71"/>
                  <a:gd name="T22" fmla="*/ 66 w 70"/>
                  <a:gd name="T23" fmla="*/ 16 h 71"/>
                  <a:gd name="T24" fmla="*/ 65 w 70"/>
                  <a:gd name="T25" fmla="*/ 19 h 71"/>
                  <a:gd name="T26" fmla="*/ 61 w 70"/>
                  <a:gd name="T27" fmla="*/ 22 h 71"/>
                  <a:gd name="T28" fmla="*/ 55 w 70"/>
                  <a:gd name="T29" fmla="*/ 35 h 71"/>
                  <a:gd name="T30" fmla="*/ 53 w 70"/>
                  <a:gd name="T31" fmla="*/ 38 h 71"/>
                  <a:gd name="T32" fmla="*/ 54 w 70"/>
                  <a:gd name="T33" fmla="*/ 43 h 71"/>
                  <a:gd name="T34" fmla="*/ 58 w 70"/>
                  <a:gd name="T35" fmla="*/ 40 h 71"/>
                  <a:gd name="T36" fmla="*/ 61 w 70"/>
                  <a:gd name="T37" fmla="*/ 32 h 71"/>
                  <a:gd name="T38" fmla="*/ 66 w 70"/>
                  <a:gd name="T39" fmla="*/ 23 h 71"/>
                  <a:gd name="T40" fmla="*/ 70 w 70"/>
                  <a:gd name="T41" fmla="*/ 38 h 71"/>
                  <a:gd name="T42" fmla="*/ 63 w 70"/>
                  <a:gd name="T43" fmla="*/ 62 h 71"/>
                  <a:gd name="T44" fmla="*/ 57 w 70"/>
                  <a:gd name="T45" fmla="*/ 62 h 71"/>
                  <a:gd name="T46" fmla="*/ 55 w 70"/>
                  <a:gd name="T47" fmla="*/ 61 h 71"/>
                  <a:gd name="T48" fmla="*/ 59 w 70"/>
                  <a:gd name="T49" fmla="*/ 61 h 71"/>
                  <a:gd name="T50" fmla="*/ 62 w 70"/>
                  <a:gd name="T51" fmla="*/ 59 h 71"/>
                  <a:gd name="T52" fmla="*/ 68 w 70"/>
                  <a:gd name="T53" fmla="*/ 40 h 71"/>
                  <a:gd name="T54" fmla="*/ 67 w 70"/>
                  <a:gd name="T55" fmla="*/ 36 h 71"/>
                  <a:gd name="T56" fmla="*/ 65 w 70"/>
                  <a:gd name="T57" fmla="*/ 33 h 71"/>
                  <a:gd name="T58" fmla="*/ 61 w 70"/>
                  <a:gd name="T59" fmla="*/ 41 h 71"/>
                  <a:gd name="T60" fmla="*/ 54 w 70"/>
                  <a:gd name="T61" fmla="*/ 46 h 71"/>
                  <a:gd name="T62" fmla="*/ 50 w 70"/>
                  <a:gd name="T63" fmla="*/ 37 h 71"/>
                  <a:gd name="T64" fmla="*/ 54 w 70"/>
                  <a:gd name="T65" fmla="*/ 27 h 71"/>
                  <a:gd name="T66" fmla="*/ 60 w 70"/>
                  <a:gd name="T67" fmla="*/ 17 h 71"/>
                  <a:gd name="T68" fmla="*/ 62 w 70"/>
                  <a:gd name="T69" fmla="*/ 16 h 71"/>
                  <a:gd name="T70" fmla="*/ 62 w 70"/>
                  <a:gd name="T71" fmla="*/ 8 h 71"/>
                  <a:gd name="T72" fmla="*/ 58 w 70"/>
                  <a:gd name="T73" fmla="*/ 10 h 71"/>
                  <a:gd name="T74" fmla="*/ 47 w 70"/>
                  <a:gd name="T75" fmla="*/ 19 h 71"/>
                  <a:gd name="T76" fmla="*/ 26 w 70"/>
                  <a:gd name="T77" fmla="*/ 41 h 71"/>
                  <a:gd name="T78" fmla="*/ 22 w 70"/>
                  <a:gd name="T79" fmla="*/ 57 h 71"/>
                  <a:gd name="T80" fmla="*/ 22 w 70"/>
                  <a:gd name="T81" fmla="*/ 67 h 71"/>
                  <a:gd name="T82" fmla="*/ 18 w 70"/>
                  <a:gd name="T83" fmla="*/ 70 h 71"/>
                  <a:gd name="T84" fmla="*/ 16 w 70"/>
                  <a:gd name="T85" fmla="*/ 66 h 71"/>
                  <a:gd name="T86" fmla="*/ 17 w 70"/>
                  <a:gd name="T87" fmla="*/ 61 h 71"/>
                  <a:gd name="T88" fmla="*/ 15 w 70"/>
                  <a:gd name="T89" fmla="*/ 58 h 71"/>
                  <a:gd name="T90" fmla="*/ 11 w 70"/>
                  <a:gd name="T91" fmla="*/ 61 h 71"/>
                  <a:gd name="T92" fmla="*/ 9 w 70"/>
                  <a:gd name="T93" fmla="*/ 66 h 71"/>
                  <a:gd name="T94" fmla="*/ 0 w 70"/>
                  <a:gd name="T95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" h="71">
                    <a:moveTo>
                      <a:pt x="0" y="70"/>
                    </a:moveTo>
                    <a:cubicBezTo>
                      <a:pt x="3" y="70"/>
                      <a:pt x="3" y="65"/>
                      <a:pt x="7" y="67"/>
                    </a:cubicBezTo>
                    <a:cubicBezTo>
                      <a:pt x="7" y="67"/>
                      <a:pt x="7" y="67"/>
                      <a:pt x="7" y="66"/>
                    </a:cubicBezTo>
                    <a:cubicBezTo>
                      <a:pt x="7" y="59"/>
                      <a:pt x="12" y="57"/>
                      <a:pt x="16" y="53"/>
                    </a:cubicBezTo>
                    <a:cubicBezTo>
                      <a:pt x="16" y="52"/>
                      <a:pt x="18" y="52"/>
                      <a:pt x="19" y="53"/>
                    </a:cubicBezTo>
                    <a:cubicBezTo>
                      <a:pt x="20" y="54"/>
                      <a:pt x="20" y="55"/>
                      <a:pt x="20" y="56"/>
                    </a:cubicBezTo>
                    <a:cubicBezTo>
                      <a:pt x="19" y="60"/>
                      <a:pt x="18" y="64"/>
                      <a:pt x="18" y="68"/>
                    </a:cubicBezTo>
                    <a:cubicBezTo>
                      <a:pt x="20" y="65"/>
                      <a:pt x="21" y="63"/>
                      <a:pt x="21" y="60"/>
                    </a:cubicBezTo>
                    <a:cubicBezTo>
                      <a:pt x="19" y="48"/>
                      <a:pt x="24" y="39"/>
                      <a:pt x="32" y="32"/>
                    </a:cubicBezTo>
                    <a:cubicBezTo>
                      <a:pt x="40" y="24"/>
                      <a:pt x="48" y="15"/>
                      <a:pt x="57" y="8"/>
                    </a:cubicBezTo>
                    <a:cubicBezTo>
                      <a:pt x="59" y="5"/>
                      <a:pt x="62" y="2"/>
                      <a:pt x="64" y="0"/>
                    </a:cubicBezTo>
                    <a:cubicBezTo>
                      <a:pt x="66" y="5"/>
                      <a:pt x="65" y="11"/>
                      <a:pt x="66" y="16"/>
                    </a:cubicBezTo>
                    <a:cubicBezTo>
                      <a:pt x="66" y="17"/>
                      <a:pt x="66" y="18"/>
                      <a:pt x="65" y="19"/>
                    </a:cubicBezTo>
                    <a:cubicBezTo>
                      <a:pt x="63" y="19"/>
                      <a:pt x="62" y="21"/>
                      <a:pt x="61" y="22"/>
                    </a:cubicBezTo>
                    <a:cubicBezTo>
                      <a:pt x="59" y="26"/>
                      <a:pt x="56" y="30"/>
                      <a:pt x="55" y="35"/>
                    </a:cubicBezTo>
                    <a:cubicBezTo>
                      <a:pt x="54" y="36"/>
                      <a:pt x="54" y="37"/>
                      <a:pt x="53" y="38"/>
                    </a:cubicBezTo>
                    <a:cubicBezTo>
                      <a:pt x="53" y="40"/>
                      <a:pt x="52" y="42"/>
                      <a:pt x="54" y="43"/>
                    </a:cubicBezTo>
                    <a:cubicBezTo>
                      <a:pt x="56" y="43"/>
                      <a:pt x="57" y="41"/>
                      <a:pt x="58" y="40"/>
                    </a:cubicBezTo>
                    <a:cubicBezTo>
                      <a:pt x="59" y="37"/>
                      <a:pt x="59" y="34"/>
                      <a:pt x="61" y="32"/>
                    </a:cubicBezTo>
                    <a:cubicBezTo>
                      <a:pt x="63" y="29"/>
                      <a:pt x="64" y="26"/>
                      <a:pt x="66" y="23"/>
                    </a:cubicBezTo>
                    <a:cubicBezTo>
                      <a:pt x="67" y="28"/>
                      <a:pt x="69" y="33"/>
                      <a:pt x="70" y="38"/>
                    </a:cubicBezTo>
                    <a:cubicBezTo>
                      <a:pt x="70" y="46"/>
                      <a:pt x="68" y="55"/>
                      <a:pt x="63" y="62"/>
                    </a:cubicBezTo>
                    <a:cubicBezTo>
                      <a:pt x="60" y="66"/>
                      <a:pt x="59" y="66"/>
                      <a:pt x="57" y="62"/>
                    </a:cubicBezTo>
                    <a:cubicBezTo>
                      <a:pt x="56" y="61"/>
                      <a:pt x="56" y="61"/>
                      <a:pt x="55" y="61"/>
                    </a:cubicBezTo>
                    <a:cubicBezTo>
                      <a:pt x="56" y="59"/>
                      <a:pt x="57" y="61"/>
                      <a:pt x="59" y="61"/>
                    </a:cubicBezTo>
                    <a:cubicBezTo>
                      <a:pt x="60" y="61"/>
                      <a:pt x="61" y="60"/>
                      <a:pt x="62" y="59"/>
                    </a:cubicBezTo>
                    <a:cubicBezTo>
                      <a:pt x="67" y="54"/>
                      <a:pt x="68" y="47"/>
                      <a:pt x="68" y="40"/>
                    </a:cubicBezTo>
                    <a:cubicBezTo>
                      <a:pt x="68" y="38"/>
                      <a:pt x="67" y="37"/>
                      <a:pt x="67" y="36"/>
                    </a:cubicBezTo>
                    <a:cubicBezTo>
                      <a:pt x="66" y="35"/>
                      <a:pt x="66" y="34"/>
                      <a:pt x="65" y="33"/>
                    </a:cubicBezTo>
                    <a:cubicBezTo>
                      <a:pt x="63" y="35"/>
                      <a:pt x="63" y="38"/>
                      <a:pt x="61" y="41"/>
                    </a:cubicBezTo>
                    <a:cubicBezTo>
                      <a:pt x="60" y="43"/>
                      <a:pt x="58" y="46"/>
                      <a:pt x="54" y="46"/>
                    </a:cubicBezTo>
                    <a:cubicBezTo>
                      <a:pt x="49" y="45"/>
                      <a:pt x="48" y="42"/>
                      <a:pt x="50" y="37"/>
                    </a:cubicBezTo>
                    <a:cubicBezTo>
                      <a:pt x="51" y="34"/>
                      <a:pt x="53" y="31"/>
                      <a:pt x="54" y="27"/>
                    </a:cubicBezTo>
                    <a:cubicBezTo>
                      <a:pt x="54" y="23"/>
                      <a:pt x="57" y="20"/>
                      <a:pt x="60" y="17"/>
                    </a:cubicBezTo>
                    <a:cubicBezTo>
                      <a:pt x="60" y="17"/>
                      <a:pt x="61" y="16"/>
                      <a:pt x="62" y="16"/>
                    </a:cubicBezTo>
                    <a:cubicBezTo>
                      <a:pt x="64" y="13"/>
                      <a:pt x="63" y="10"/>
                      <a:pt x="62" y="8"/>
                    </a:cubicBezTo>
                    <a:cubicBezTo>
                      <a:pt x="61" y="6"/>
                      <a:pt x="59" y="9"/>
                      <a:pt x="58" y="10"/>
                    </a:cubicBezTo>
                    <a:cubicBezTo>
                      <a:pt x="54" y="13"/>
                      <a:pt x="52" y="17"/>
                      <a:pt x="47" y="19"/>
                    </a:cubicBezTo>
                    <a:cubicBezTo>
                      <a:pt x="40" y="26"/>
                      <a:pt x="33" y="34"/>
                      <a:pt x="26" y="41"/>
                    </a:cubicBezTo>
                    <a:cubicBezTo>
                      <a:pt x="23" y="46"/>
                      <a:pt x="23" y="52"/>
                      <a:pt x="22" y="57"/>
                    </a:cubicBezTo>
                    <a:cubicBezTo>
                      <a:pt x="22" y="60"/>
                      <a:pt x="22" y="64"/>
                      <a:pt x="22" y="67"/>
                    </a:cubicBezTo>
                    <a:cubicBezTo>
                      <a:pt x="21" y="69"/>
                      <a:pt x="20" y="70"/>
                      <a:pt x="18" y="70"/>
                    </a:cubicBezTo>
                    <a:cubicBezTo>
                      <a:pt x="16" y="70"/>
                      <a:pt x="16" y="68"/>
                      <a:pt x="16" y="66"/>
                    </a:cubicBezTo>
                    <a:cubicBezTo>
                      <a:pt x="16" y="65"/>
                      <a:pt x="17" y="63"/>
                      <a:pt x="17" y="61"/>
                    </a:cubicBezTo>
                    <a:cubicBezTo>
                      <a:pt x="16" y="60"/>
                      <a:pt x="17" y="58"/>
                      <a:pt x="15" y="58"/>
                    </a:cubicBezTo>
                    <a:cubicBezTo>
                      <a:pt x="13" y="58"/>
                      <a:pt x="13" y="60"/>
                      <a:pt x="11" y="61"/>
                    </a:cubicBezTo>
                    <a:cubicBezTo>
                      <a:pt x="9" y="62"/>
                      <a:pt x="10" y="64"/>
                      <a:pt x="9" y="66"/>
                    </a:cubicBezTo>
                    <a:cubicBezTo>
                      <a:pt x="8" y="69"/>
                      <a:pt x="4" y="71"/>
                      <a:pt x="0" y="70"/>
                    </a:cubicBezTo>
                    <a:close/>
                  </a:path>
                </a:pathLst>
              </a:custGeom>
              <a:solidFill>
                <a:srgbClr val="DB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3" name="Freeform 194">
                <a:extLst>
                  <a:ext uri="{FF2B5EF4-FFF2-40B4-BE49-F238E27FC236}">
                    <a16:creationId xmlns:a16="http://schemas.microsoft.com/office/drawing/2014/main" id="{6425580D-27B1-75B1-F915-24A2440E2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" y="1920"/>
                <a:ext cx="72" cy="72"/>
              </a:xfrm>
              <a:custGeom>
                <a:avLst/>
                <a:gdLst>
                  <a:gd name="T0" fmla="*/ 12 w 46"/>
                  <a:gd name="T1" fmla="*/ 16 h 46"/>
                  <a:gd name="T2" fmla="*/ 12 w 46"/>
                  <a:gd name="T3" fmla="*/ 17 h 46"/>
                  <a:gd name="T4" fmla="*/ 21 w 46"/>
                  <a:gd name="T5" fmla="*/ 22 h 46"/>
                  <a:gd name="T6" fmla="*/ 31 w 46"/>
                  <a:gd name="T7" fmla="*/ 28 h 46"/>
                  <a:gd name="T8" fmla="*/ 42 w 46"/>
                  <a:gd name="T9" fmla="*/ 39 h 46"/>
                  <a:gd name="T10" fmla="*/ 44 w 46"/>
                  <a:gd name="T11" fmla="*/ 44 h 46"/>
                  <a:gd name="T12" fmla="*/ 39 w 46"/>
                  <a:gd name="T13" fmla="*/ 45 h 46"/>
                  <a:gd name="T14" fmla="*/ 32 w 46"/>
                  <a:gd name="T15" fmla="*/ 43 h 46"/>
                  <a:gd name="T16" fmla="*/ 27 w 46"/>
                  <a:gd name="T17" fmla="*/ 37 h 46"/>
                  <a:gd name="T18" fmla="*/ 24 w 46"/>
                  <a:gd name="T19" fmla="*/ 34 h 46"/>
                  <a:gd name="T20" fmla="*/ 12 w 46"/>
                  <a:gd name="T21" fmla="*/ 27 h 46"/>
                  <a:gd name="T22" fmla="*/ 5 w 46"/>
                  <a:gd name="T23" fmla="*/ 23 h 46"/>
                  <a:gd name="T24" fmla="*/ 0 w 46"/>
                  <a:gd name="T25" fmla="*/ 21 h 46"/>
                  <a:gd name="T26" fmla="*/ 3 w 46"/>
                  <a:gd name="T27" fmla="*/ 16 h 46"/>
                  <a:gd name="T28" fmla="*/ 4 w 46"/>
                  <a:gd name="T29" fmla="*/ 5 h 46"/>
                  <a:gd name="T30" fmla="*/ 1 w 46"/>
                  <a:gd name="T31" fmla="*/ 2 h 46"/>
                  <a:gd name="T32" fmla="*/ 6 w 46"/>
                  <a:gd name="T33" fmla="*/ 3 h 46"/>
                  <a:gd name="T34" fmla="*/ 7 w 46"/>
                  <a:gd name="T35" fmla="*/ 3 h 46"/>
                  <a:gd name="T36" fmla="*/ 10 w 46"/>
                  <a:gd name="T37" fmla="*/ 5 h 46"/>
                  <a:gd name="T38" fmla="*/ 17 w 46"/>
                  <a:gd name="T39" fmla="*/ 11 h 46"/>
                  <a:gd name="T40" fmla="*/ 18 w 46"/>
                  <a:gd name="T41" fmla="*/ 14 h 46"/>
                  <a:gd name="T42" fmla="*/ 15 w 46"/>
                  <a:gd name="T43" fmla="*/ 15 h 46"/>
                  <a:gd name="T44" fmla="*/ 12 w 46"/>
                  <a:gd name="T4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46">
                    <a:moveTo>
                      <a:pt x="12" y="16"/>
                    </a:moveTo>
                    <a:cubicBezTo>
                      <a:pt x="12" y="16"/>
                      <a:pt x="12" y="17"/>
                      <a:pt x="12" y="17"/>
                    </a:cubicBezTo>
                    <a:cubicBezTo>
                      <a:pt x="14" y="20"/>
                      <a:pt x="18" y="21"/>
                      <a:pt x="21" y="22"/>
                    </a:cubicBezTo>
                    <a:cubicBezTo>
                      <a:pt x="25" y="23"/>
                      <a:pt x="28" y="25"/>
                      <a:pt x="31" y="28"/>
                    </a:cubicBezTo>
                    <a:cubicBezTo>
                      <a:pt x="34" y="32"/>
                      <a:pt x="39" y="35"/>
                      <a:pt x="42" y="39"/>
                    </a:cubicBezTo>
                    <a:cubicBezTo>
                      <a:pt x="43" y="41"/>
                      <a:pt x="46" y="42"/>
                      <a:pt x="44" y="44"/>
                    </a:cubicBezTo>
                    <a:cubicBezTo>
                      <a:pt x="43" y="46"/>
                      <a:pt x="41" y="46"/>
                      <a:pt x="39" y="45"/>
                    </a:cubicBezTo>
                    <a:cubicBezTo>
                      <a:pt x="36" y="45"/>
                      <a:pt x="34" y="44"/>
                      <a:pt x="32" y="43"/>
                    </a:cubicBezTo>
                    <a:cubicBezTo>
                      <a:pt x="29" y="42"/>
                      <a:pt x="27" y="41"/>
                      <a:pt x="27" y="37"/>
                    </a:cubicBezTo>
                    <a:cubicBezTo>
                      <a:pt x="27" y="35"/>
                      <a:pt x="26" y="33"/>
                      <a:pt x="24" y="34"/>
                    </a:cubicBezTo>
                    <a:cubicBezTo>
                      <a:pt x="18" y="35"/>
                      <a:pt x="15" y="31"/>
                      <a:pt x="12" y="27"/>
                    </a:cubicBezTo>
                    <a:cubicBezTo>
                      <a:pt x="10" y="24"/>
                      <a:pt x="8" y="23"/>
                      <a:pt x="5" y="23"/>
                    </a:cubicBezTo>
                    <a:cubicBezTo>
                      <a:pt x="3" y="22"/>
                      <a:pt x="0" y="23"/>
                      <a:pt x="0" y="21"/>
                    </a:cubicBezTo>
                    <a:cubicBezTo>
                      <a:pt x="0" y="19"/>
                      <a:pt x="2" y="17"/>
                      <a:pt x="3" y="16"/>
                    </a:cubicBezTo>
                    <a:cubicBezTo>
                      <a:pt x="7" y="14"/>
                      <a:pt x="7" y="8"/>
                      <a:pt x="4" y="5"/>
                    </a:cubicBezTo>
                    <a:cubicBezTo>
                      <a:pt x="3" y="4"/>
                      <a:pt x="0" y="4"/>
                      <a:pt x="1" y="2"/>
                    </a:cubicBezTo>
                    <a:cubicBezTo>
                      <a:pt x="2" y="0"/>
                      <a:pt x="4" y="2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9" y="3"/>
                      <a:pt x="9" y="4"/>
                      <a:pt x="10" y="5"/>
                    </a:cubicBezTo>
                    <a:cubicBezTo>
                      <a:pt x="12" y="7"/>
                      <a:pt x="15" y="9"/>
                      <a:pt x="17" y="11"/>
                    </a:cubicBezTo>
                    <a:cubicBezTo>
                      <a:pt x="18" y="12"/>
                      <a:pt x="19" y="13"/>
                      <a:pt x="18" y="14"/>
                    </a:cubicBezTo>
                    <a:cubicBezTo>
                      <a:pt x="18" y="15"/>
                      <a:pt x="17" y="16"/>
                      <a:pt x="15" y="15"/>
                    </a:cubicBezTo>
                    <a:cubicBezTo>
                      <a:pt x="14" y="15"/>
                      <a:pt x="13" y="15"/>
                      <a:pt x="12" y="1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4" name="Freeform 195">
                <a:extLst>
                  <a:ext uri="{FF2B5EF4-FFF2-40B4-BE49-F238E27FC236}">
                    <a16:creationId xmlns:a16="http://schemas.microsoft.com/office/drawing/2014/main" id="{3D18F924-CB39-CBA7-80A1-AAAF637D0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2393"/>
                <a:ext cx="150" cy="67"/>
              </a:xfrm>
              <a:custGeom>
                <a:avLst/>
                <a:gdLst>
                  <a:gd name="T0" fmla="*/ 39 w 96"/>
                  <a:gd name="T1" fmla="*/ 21 h 43"/>
                  <a:gd name="T2" fmla="*/ 37 w 96"/>
                  <a:gd name="T3" fmla="*/ 19 h 43"/>
                  <a:gd name="T4" fmla="*/ 23 w 96"/>
                  <a:gd name="T5" fmla="*/ 14 h 43"/>
                  <a:gd name="T6" fmla="*/ 2 w 96"/>
                  <a:gd name="T7" fmla="*/ 2 h 43"/>
                  <a:gd name="T8" fmla="*/ 3 w 96"/>
                  <a:gd name="T9" fmla="*/ 0 h 43"/>
                  <a:gd name="T10" fmla="*/ 12 w 96"/>
                  <a:gd name="T11" fmla="*/ 1 h 43"/>
                  <a:gd name="T12" fmla="*/ 30 w 96"/>
                  <a:gd name="T13" fmla="*/ 9 h 43"/>
                  <a:gd name="T14" fmla="*/ 74 w 96"/>
                  <a:gd name="T15" fmla="*/ 37 h 43"/>
                  <a:gd name="T16" fmla="*/ 92 w 96"/>
                  <a:gd name="T17" fmla="*/ 39 h 43"/>
                  <a:gd name="T18" fmla="*/ 93 w 96"/>
                  <a:gd name="T19" fmla="*/ 36 h 43"/>
                  <a:gd name="T20" fmla="*/ 82 w 96"/>
                  <a:gd name="T21" fmla="*/ 35 h 43"/>
                  <a:gd name="T22" fmla="*/ 79 w 96"/>
                  <a:gd name="T23" fmla="*/ 33 h 43"/>
                  <a:gd name="T24" fmla="*/ 80 w 96"/>
                  <a:gd name="T25" fmla="*/ 33 h 43"/>
                  <a:gd name="T26" fmla="*/ 89 w 96"/>
                  <a:gd name="T27" fmla="*/ 33 h 43"/>
                  <a:gd name="T28" fmla="*/ 94 w 96"/>
                  <a:gd name="T29" fmla="*/ 34 h 43"/>
                  <a:gd name="T30" fmla="*/ 95 w 96"/>
                  <a:gd name="T31" fmla="*/ 36 h 43"/>
                  <a:gd name="T32" fmla="*/ 91 w 96"/>
                  <a:gd name="T33" fmla="*/ 41 h 43"/>
                  <a:gd name="T34" fmla="*/ 84 w 96"/>
                  <a:gd name="T35" fmla="*/ 41 h 43"/>
                  <a:gd name="T36" fmla="*/ 77 w 96"/>
                  <a:gd name="T37" fmla="*/ 40 h 43"/>
                  <a:gd name="T38" fmla="*/ 75 w 96"/>
                  <a:gd name="T39" fmla="*/ 39 h 43"/>
                  <a:gd name="T40" fmla="*/ 46 w 96"/>
                  <a:gd name="T41" fmla="*/ 22 h 43"/>
                  <a:gd name="T42" fmla="*/ 39 w 96"/>
                  <a:gd name="T43" fmla="*/ 22 h 43"/>
                  <a:gd name="T44" fmla="*/ 39 w 96"/>
                  <a:gd name="T45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43">
                    <a:moveTo>
                      <a:pt x="39" y="21"/>
                    </a:moveTo>
                    <a:cubicBezTo>
                      <a:pt x="39" y="20"/>
                      <a:pt x="38" y="19"/>
                      <a:pt x="37" y="19"/>
                    </a:cubicBezTo>
                    <a:cubicBezTo>
                      <a:pt x="33" y="17"/>
                      <a:pt x="28" y="15"/>
                      <a:pt x="23" y="14"/>
                    </a:cubicBezTo>
                    <a:cubicBezTo>
                      <a:pt x="15" y="12"/>
                      <a:pt x="8" y="7"/>
                      <a:pt x="2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" y="0"/>
                      <a:pt x="9" y="1"/>
                      <a:pt x="12" y="1"/>
                    </a:cubicBezTo>
                    <a:cubicBezTo>
                      <a:pt x="19" y="2"/>
                      <a:pt x="25" y="5"/>
                      <a:pt x="30" y="9"/>
                    </a:cubicBezTo>
                    <a:cubicBezTo>
                      <a:pt x="44" y="19"/>
                      <a:pt x="59" y="27"/>
                      <a:pt x="74" y="37"/>
                    </a:cubicBezTo>
                    <a:cubicBezTo>
                      <a:pt x="79" y="40"/>
                      <a:pt x="86" y="40"/>
                      <a:pt x="92" y="39"/>
                    </a:cubicBezTo>
                    <a:cubicBezTo>
                      <a:pt x="94" y="38"/>
                      <a:pt x="94" y="37"/>
                      <a:pt x="93" y="36"/>
                    </a:cubicBezTo>
                    <a:cubicBezTo>
                      <a:pt x="90" y="35"/>
                      <a:pt x="86" y="36"/>
                      <a:pt x="82" y="35"/>
                    </a:cubicBezTo>
                    <a:cubicBezTo>
                      <a:pt x="81" y="35"/>
                      <a:pt x="79" y="36"/>
                      <a:pt x="79" y="33"/>
                    </a:cubicBezTo>
                    <a:cubicBezTo>
                      <a:pt x="79" y="33"/>
                      <a:pt x="80" y="33"/>
                      <a:pt x="80" y="33"/>
                    </a:cubicBezTo>
                    <a:cubicBezTo>
                      <a:pt x="83" y="32"/>
                      <a:pt x="86" y="33"/>
                      <a:pt x="89" y="33"/>
                    </a:cubicBezTo>
                    <a:cubicBezTo>
                      <a:pt x="91" y="34"/>
                      <a:pt x="92" y="34"/>
                      <a:pt x="94" y="34"/>
                    </a:cubicBezTo>
                    <a:cubicBezTo>
                      <a:pt x="95" y="35"/>
                      <a:pt x="95" y="35"/>
                      <a:pt x="95" y="36"/>
                    </a:cubicBezTo>
                    <a:cubicBezTo>
                      <a:pt x="96" y="39"/>
                      <a:pt x="94" y="41"/>
                      <a:pt x="91" y="41"/>
                    </a:cubicBezTo>
                    <a:cubicBezTo>
                      <a:pt x="89" y="41"/>
                      <a:pt x="86" y="41"/>
                      <a:pt x="84" y="41"/>
                    </a:cubicBezTo>
                    <a:cubicBezTo>
                      <a:pt x="81" y="43"/>
                      <a:pt x="79" y="42"/>
                      <a:pt x="77" y="40"/>
                    </a:cubicBezTo>
                    <a:cubicBezTo>
                      <a:pt x="76" y="40"/>
                      <a:pt x="75" y="40"/>
                      <a:pt x="75" y="39"/>
                    </a:cubicBezTo>
                    <a:cubicBezTo>
                      <a:pt x="65" y="33"/>
                      <a:pt x="56" y="28"/>
                      <a:pt x="46" y="22"/>
                    </a:cubicBezTo>
                    <a:cubicBezTo>
                      <a:pt x="44" y="21"/>
                      <a:pt x="42" y="21"/>
                      <a:pt x="39" y="22"/>
                    </a:cubicBezTo>
                    <a:cubicBezTo>
                      <a:pt x="39" y="21"/>
                      <a:pt x="39" y="21"/>
                      <a:pt x="39" y="21"/>
                    </a:cubicBezTo>
                    <a:close/>
                  </a:path>
                </a:pathLst>
              </a:custGeom>
              <a:solidFill>
                <a:srgbClr val="E3C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5" name="Freeform 196">
                <a:extLst>
                  <a:ext uri="{FF2B5EF4-FFF2-40B4-BE49-F238E27FC236}">
                    <a16:creationId xmlns:a16="http://schemas.microsoft.com/office/drawing/2014/main" id="{5690A48D-51A2-2FB0-912B-3B1937D8E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463"/>
                <a:ext cx="103" cy="118"/>
              </a:xfrm>
              <a:custGeom>
                <a:avLst/>
                <a:gdLst>
                  <a:gd name="T0" fmla="*/ 1 w 66"/>
                  <a:gd name="T1" fmla="*/ 0 h 75"/>
                  <a:gd name="T2" fmla="*/ 5 w 66"/>
                  <a:gd name="T3" fmla="*/ 5 h 75"/>
                  <a:gd name="T4" fmla="*/ 19 w 66"/>
                  <a:gd name="T5" fmla="*/ 20 h 75"/>
                  <a:gd name="T6" fmla="*/ 38 w 66"/>
                  <a:gd name="T7" fmla="*/ 35 h 75"/>
                  <a:gd name="T8" fmla="*/ 50 w 66"/>
                  <a:gd name="T9" fmla="*/ 37 h 75"/>
                  <a:gd name="T10" fmla="*/ 54 w 66"/>
                  <a:gd name="T11" fmla="*/ 39 h 75"/>
                  <a:gd name="T12" fmla="*/ 50 w 66"/>
                  <a:gd name="T13" fmla="*/ 43 h 75"/>
                  <a:gd name="T14" fmla="*/ 47 w 66"/>
                  <a:gd name="T15" fmla="*/ 43 h 75"/>
                  <a:gd name="T16" fmla="*/ 46 w 66"/>
                  <a:gd name="T17" fmla="*/ 47 h 75"/>
                  <a:gd name="T18" fmla="*/ 53 w 66"/>
                  <a:gd name="T19" fmla="*/ 61 h 75"/>
                  <a:gd name="T20" fmla="*/ 61 w 66"/>
                  <a:gd name="T21" fmla="*/ 68 h 75"/>
                  <a:gd name="T22" fmla="*/ 64 w 66"/>
                  <a:gd name="T23" fmla="*/ 69 h 75"/>
                  <a:gd name="T24" fmla="*/ 66 w 66"/>
                  <a:gd name="T25" fmla="*/ 73 h 75"/>
                  <a:gd name="T26" fmla="*/ 62 w 66"/>
                  <a:gd name="T27" fmla="*/ 74 h 75"/>
                  <a:gd name="T28" fmla="*/ 53 w 66"/>
                  <a:gd name="T29" fmla="*/ 69 h 75"/>
                  <a:gd name="T30" fmla="*/ 50 w 66"/>
                  <a:gd name="T31" fmla="*/ 64 h 75"/>
                  <a:gd name="T32" fmla="*/ 34 w 66"/>
                  <a:gd name="T33" fmla="*/ 41 h 75"/>
                  <a:gd name="T34" fmla="*/ 31 w 66"/>
                  <a:gd name="T35" fmla="*/ 39 h 75"/>
                  <a:gd name="T36" fmla="*/ 31 w 66"/>
                  <a:gd name="T37" fmla="*/ 49 h 75"/>
                  <a:gd name="T38" fmla="*/ 29 w 66"/>
                  <a:gd name="T39" fmla="*/ 48 h 75"/>
                  <a:gd name="T40" fmla="*/ 26 w 66"/>
                  <a:gd name="T41" fmla="*/ 38 h 75"/>
                  <a:gd name="T42" fmla="*/ 23 w 66"/>
                  <a:gd name="T43" fmla="*/ 31 h 75"/>
                  <a:gd name="T44" fmla="*/ 2 w 66"/>
                  <a:gd name="T45" fmla="*/ 9 h 75"/>
                  <a:gd name="T46" fmla="*/ 1 w 66"/>
                  <a:gd name="T4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" h="75">
                    <a:moveTo>
                      <a:pt x="1" y="0"/>
                    </a:moveTo>
                    <a:cubicBezTo>
                      <a:pt x="2" y="3"/>
                      <a:pt x="3" y="4"/>
                      <a:pt x="5" y="5"/>
                    </a:cubicBezTo>
                    <a:cubicBezTo>
                      <a:pt x="11" y="9"/>
                      <a:pt x="15" y="15"/>
                      <a:pt x="19" y="20"/>
                    </a:cubicBezTo>
                    <a:cubicBezTo>
                      <a:pt x="23" y="28"/>
                      <a:pt x="30" y="31"/>
                      <a:pt x="38" y="35"/>
                    </a:cubicBezTo>
                    <a:cubicBezTo>
                      <a:pt x="41" y="37"/>
                      <a:pt x="45" y="38"/>
                      <a:pt x="50" y="37"/>
                    </a:cubicBezTo>
                    <a:cubicBezTo>
                      <a:pt x="51" y="36"/>
                      <a:pt x="54" y="36"/>
                      <a:pt x="54" y="39"/>
                    </a:cubicBezTo>
                    <a:cubicBezTo>
                      <a:pt x="55" y="41"/>
                      <a:pt x="52" y="42"/>
                      <a:pt x="50" y="43"/>
                    </a:cubicBezTo>
                    <a:cubicBezTo>
                      <a:pt x="49" y="43"/>
                      <a:pt x="48" y="43"/>
                      <a:pt x="47" y="43"/>
                    </a:cubicBezTo>
                    <a:cubicBezTo>
                      <a:pt x="45" y="44"/>
                      <a:pt x="44" y="45"/>
                      <a:pt x="46" y="47"/>
                    </a:cubicBezTo>
                    <a:cubicBezTo>
                      <a:pt x="50" y="51"/>
                      <a:pt x="51" y="56"/>
                      <a:pt x="53" y="61"/>
                    </a:cubicBezTo>
                    <a:cubicBezTo>
                      <a:pt x="55" y="65"/>
                      <a:pt x="58" y="67"/>
                      <a:pt x="61" y="68"/>
                    </a:cubicBezTo>
                    <a:cubicBezTo>
                      <a:pt x="62" y="69"/>
                      <a:pt x="63" y="69"/>
                      <a:pt x="64" y="69"/>
                    </a:cubicBezTo>
                    <a:cubicBezTo>
                      <a:pt x="65" y="70"/>
                      <a:pt x="66" y="71"/>
                      <a:pt x="66" y="73"/>
                    </a:cubicBezTo>
                    <a:cubicBezTo>
                      <a:pt x="65" y="75"/>
                      <a:pt x="63" y="75"/>
                      <a:pt x="62" y="74"/>
                    </a:cubicBezTo>
                    <a:cubicBezTo>
                      <a:pt x="58" y="74"/>
                      <a:pt x="55" y="72"/>
                      <a:pt x="53" y="69"/>
                    </a:cubicBezTo>
                    <a:cubicBezTo>
                      <a:pt x="52" y="67"/>
                      <a:pt x="50" y="66"/>
                      <a:pt x="50" y="64"/>
                    </a:cubicBezTo>
                    <a:cubicBezTo>
                      <a:pt x="46" y="55"/>
                      <a:pt x="39" y="48"/>
                      <a:pt x="34" y="41"/>
                    </a:cubicBezTo>
                    <a:cubicBezTo>
                      <a:pt x="34" y="40"/>
                      <a:pt x="33" y="39"/>
                      <a:pt x="31" y="39"/>
                    </a:cubicBezTo>
                    <a:cubicBezTo>
                      <a:pt x="31" y="42"/>
                      <a:pt x="33" y="46"/>
                      <a:pt x="31" y="49"/>
                    </a:cubicBezTo>
                    <a:cubicBezTo>
                      <a:pt x="30" y="49"/>
                      <a:pt x="29" y="49"/>
                      <a:pt x="29" y="48"/>
                    </a:cubicBezTo>
                    <a:cubicBezTo>
                      <a:pt x="27" y="45"/>
                      <a:pt x="27" y="41"/>
                      <a:pt x="26" y="38"/>
                    </a:cubicBezTo>
                    <a:cubicBezTo>
                      <a:pt x="25" y="35"/>
                      <a:pt x="25" y="33"/>
                      <a:pt x="23" y="31"/>
                    </a:cubicBezTo>
                    <a:cubicBezTo>
                      <a:pt x="16" y="24"/>
                      <a:pt x="11" y="15"/>
                      <a:pt x="2" y="9"/>
                    </a:cubicBezTo>
                    <a:cubicBezTo>
                      <a:pt x="1" y="6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DA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6" name="Freeform 197">
                <a:extLst>
                  <a:ext uri="{FF2B5EF4-FFF2-40B4-BE49-F238E27FC236}">
                    <a16:creationId xmlns:a16="http://schemas.microsoft.com/office/drawing/2014/main" id="{B70F2772-C38B-41DC-9E3D-E1DB315A6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2298"/>
                <a:ext cx="58" cy="161"/>
              </a:xfrm>
              <a:custGeom>
                <a:avLst/>
                <a:gdLst>
                  <a:gd name="T0" fmla="*/ 37 w 37"/>
                  <a:gd name="T1" fmla="*/ 6 h 103"/>
                  <a:gd name="T2" fmla="*/ 33 w 37"/>
                  <a:gd name="T3" fmla="*/ 24 h 103"/>
                  <a:gd name="T4" fmla="*/ 30 w 37"/>
                  <a:gd name="T5" fmla="*/ 48 h 103"/>
                  <a:gd name="T6" fmla="*/ 18 w 37"/>
                  <a:gd name="T7" fmla="*/ 58 h 103"/>
                  <a:gd name="T8" fmla="*/ 6 w 37"/>
                  <a:gd name="T9" fmla="*/ 63 h 103"/>
                  <a:gd name="T10" fmla="*/ 4 w 37"/>
                  <a:gd name="T11" fmla="*/ 66 h 103"/>
                  <a:gd name="T12" fmla="*/ 7 w 37"/>
                  <a:gd name="T13" fmla="*/ 66 h 103"/>
                  <a:gd name="T14" fmla="*/ 19 w 37"/>
                  <a:gd name="T15" fmla="*/ 61 h 103"/>
                  <a:gd name="T16" fmla="*/ 22 w 37"/>
                  <a:gd name="T17" fmla="*/ 62 h 103"/>
                  <a:gd name="T18" fmla="*/ 22 w 37"/>
                  <a:gd name="T19" fmla="*/ 65 h 103"/>
                  <a:gd name="T20" fmla="*/ 16 w 37"/>
                  <a:gd name="T21" fmla="*/ 72 h 103"/>
                  <a:gd name="T22" fmla="*/ 2 w 37"/>
                  <a:gd name="T23" fmla="*/ 96 h 103"/>
                  <a:gd name="T24" fmla="*/ 3 w 37"/>
                  <a:gd name="T25" fmla="*/ 100 h 103"/>
                  <a:gd name="T26" fmla="*/ 7 w 37"/>
                  <a:gd name="T27" fmla="*/ 97 h 103"/>
                  <a:gd name="T28" fmla="*/ 14 w 37"/>
                  <a:gd name="T29" fmla="*/ 81 h 103"/>
                  <a:gd name="T30" fmla="*/ 13 w 37"/>
                  <a:gd name="T31" fmla="*/ 91 h 103"/>
                  <a:gd name="T32" fmla="*/ 9 w 37"/>
                  <a:gd name="T33" fmla="*/ 96 h 103"/>
                  <a:gd name="T34" fmla="*/ 3 w 37"/>
                  <a:gd name="T35" fmla="*/ 102 h 103"/>
                  <a:gd name="T36" fmla="*/ 0 w 37"/>
                  <a:gd name="T37" fmla="*/ 94 h 103"/>
                  <a:gd name="T38" fmla="*/ 17 w 37"/>
                  <a:gd name="T39" fmla="*/ 69 h 103"/>
                  <a:gd name="T40" fmla="*/ 19 w 37"/>
                  <a:gd name="T41" fmla="*/ 64 h 103"/>
                  <a:gd name="T42" fmla="*/ 15 w 37"/>
                  <a:gd name="T43" fmla="*/ 64 h 103"/>
                  <a:gd name="T44" fmla="*/ 9 w 37"/>
                  <a:gd name="T45" fmla="*/ 67 h 103"/>
                  <a:gd name="T46" fmla="*/ 3 w 37"/>
                  <a:gd name="T47" fmla="*/ 66 h 103"/>
                  <a:gd name="T48" fmla="*/ 6 w 37"/>
                  <a:gd name="T49" fmla="*/ 61 h 103"/>
                  <a:gd name="T50" fmla="*/ 17 w 37"/>
                  <a:gd name="T51" fmla="*/ 57 h 103"/>
                  <a:gd name="T52" fmla="*/ 30 w 37"/>
                  <a:gd name="T53" fmla="*/ 43 h 103"/>
                  <a:gd name="T54" fmla="*/ 32 w 37"/>
                  <a:gd name="T55" fmla="*/ 16 h 103"/>
                  <a:gd name="T56" fmla="*/ 29 w 37"/>
                  <a:gd name="T57" fmla="*/ 17 h 103"/>
                  <a:gd name="T58" fmla="*/ 18 w 37"/>
                  <a:gd name="T59" fmla="*/ 31 h 103"/>
                  <a:gd name="T60" fmla="*/ 16 w 37"/>
                  <a:gd name="T61" fmla="*/ 41 h 103"/>
                  <a:gd name="T62" fmla="*/ 17 w 37"/>
                  <a:gd name="T63" fmla="*/ 51 h 103"/>
                  <a:gd name="T64" fmla="*/ 13 w 37"/>
                  <a:gd name="T65" fmla="*/ 37 h 103"/>
                  <a:gd name="T66" fmla="*/ 14 w 37"/>
                  <a:gd name="T67" fmla="*/ 32 h 103"/>
                  <a:gd name="T68" fmla="*/ 35 w 37"/>
                  <a:gd name="T69" fmla="*/ 0 h 103"/>
                  <a:gd name="T70" fmla="*/ 36 w 37"/>
                  <a:gd name="T71" fmla="*/ 0 h 103"/>
                  <a:gd name="T72" fmla="*/ 37 w 37"/>
                  <a:gd name="T73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" h="103">
                    <a:moveTo>
                      <a:pt x="37" y="6"/>
                    </a:moveTo>
                    <a:cubicBezTo>
                      <a:pt x="34" y="11"/>
                      <a:pt x="33" y="18"/>
                      <a:pt x="33" y="24"/>
                    </a:cubicBezTo>
                    <a:cubicBezTo>
                      <a:pt x="34" y="32"/>
                      <a:pt x="34" y="41"/>
                      <a:pt x="30" y="48"/>
                    </a:cubicBezTo>
                    <a:cubicBezTo>
                      <a:pt x="27" y="53"/>
                      <a:pt x="25" y="58"/>
                      <a:pt x="18" y="58"/>
                    </a:cubicBezTo>
                    <a:cubicBezTo>
                      <a:pt x="14" y="59"/>
                      <a:pt x="10" y="61"/>
                      <a:pt x="6" y="63"/>
                    </a:cubicBezTo>
                    <a:cubicBezTo>
                      <a:pt x="5" y="64"/>
                      <a:pt x="3" y="64"/>
                      <a:pt x="4" y="66"/>
                    </a:cubicBezTo>
                    <a:cubicBezTo>
                      <a:pt x="5" y="67"/>
                      <a:pt x="6" y="66"/>
                      <a:pt x="7" y="66"/>
                    </a:cubicBezTo>
                    <a:cubicBezTo>
                      <a:pt x="11" y="64"/>
                      <a:pt x="15" y="63"/>
                      <a:pt x="19" y="61"/>
                    </a:cubicBezTo>
                    <a:cubicBezTo>
                      <a:pt x="20" y="61"/>
                      <a:pt x="21" y="61"/>
                      <a:pt x="22" y="62"/>
                    </a:cubicBezTo>
                    <a:cubicBezTo>
                      <a:pt x="24" y="63"/>
                      <a:pt x="23" y="64"/>
                      <a:pt x="22" y="65"/>
                    </a:cubicBezTo>
                    <a:cubicBezTo>
                      <a:pt x="21" y="67"/>
                      <a:pt x="19" y="70"/>
                      <a:pt x="16" y="72"/>
                    </a:cubicBezTo>
                    <a:cubicBezTo>
                      <a:pt x="7" y="77"/>
                      <a:pt x="4" y="87"/>
                      <a:pt x="2" y="96"/>
                    </a:cubicBezTo>
                    <a:cubicBezTo>
                      <a:pt x="1" y="97"/>
                      <a:pt x="1" y="100"/>
                      <a:pt x="3" y="100"/>
                    </a:cubicBezTo>
                    <a:cubicBezTo>
                      <a:pt x="6" y="101"/>
                      <a:pt x="6" y="99"/>
                      <a:pt x="7" y="97"/>
                    </a:cubicBezTo>
                    <a:cubicBezTo>
                      <a:pt x="9" y="92"/>
                      <a:pt x="10" y="86"/>
                      <a:pt x="14" y="81"/>
                    </a:cubicBezTo>
                    <a:cubicBezTo>
                      <a:pt x="15" y="85"/>
                      <a:pt x="14" y="88"/>
                      <a:pt x="13" y="91"/>
                    </a:cubicBezTo>
                    <a:cubicBezTo>
                      <a:pt x="10" y="91"/>
                      <a:pt x="10" y="94"/>
                      <a:pt x="9" y="96"/>
                    </a:cubicBezTo>
                    <a:cubicBezTo>
                      <a:pt x="7" y="99"/>
                      <a:pt x="7" y="103"/>
                      <a:pt x="3" y="102"/>
                    </a:cubicBezTo>
                    <a:cubicBezTo>
                      <a:pt x="0" y="101"/>
                      <a:pt x="0" y="97"/>
                      <a:pt x="0" y="94"/>
                    </a:cubicBezTo>
                    <a:cubicBezTo>
                      <a:pt x="3" y="84"/>
                      <a:pt x="8" y="75"/>
                      <a:pt x="17" y="69"/>
                    </a:cubicBezTo>
                    <a:cubicBezTo>
                      <a:pt x="19" y="67"/>
                      <a:pt x="20" y="66"/>
                      <a:pt x="19" y="64"/>
                    </a:cubicBezTo>
                    <a:cubicBezTo>
                      <a:pt x="18" y="62"/>
                      <a:pt x="16" y="64"/>
                      <a:pt x="15" y="64"/>
                    </a:cubicBezTo>
                    <a:cubicBezTo>
                      <a:pt x="13" y="65"/>
                      <a:pt x="11" y="66"/>
                      <a:pt x="9" y="67"/>
                    </a:cubicBezTo>
                    <a:cubicBezTo>
                      <a:pt x="7" y="68"/>
                      <a:pt x="4" y="69"/>
                      <a:pt x="3" y="66"/>
                    </a:cubicBezTo>
                    <a:cubicBezTo>
                      <a:pt x="1" y="63"/>
                      <a:pt x="4" y="62"/>
                      <a:pt x="6" y="61"/>
                    </a:cubicBezTo>
                    <a:cubicBezTo>
                      <a:pt x="10" y="59"/>
                      <a:pt x="13" y="57"/>
                      <a:pt x="17" y="57"/>
                    </a:cubicBezTo>
                    <a:cubicBezTo>
                      <a:pt x="25" y="56"/>
                      <a:pt x="27" y="49"/>
                      <a:pt x="30" y="43"/>
                    </a:cubicBezTo>
                    <a:cubicBezTo>
                      <a:pt x="33" y="34"/>
                      <a:pt x="31" y="25"/>
                      <a:pt x="32" y="16"/>
                    </a:cubicBezTo>
                    <a:cubicBezTo>
                      <a:pt x="30" y="15"/>
                      <a:pt x="30" y="16"/>
                      <a:pt x="29" y="17"/>
                    </a:cubicBezTo>
                    <a:cubicBezTo>
                      <a:pt x="26" y="22"/>
                      <a:pt x="22" y="27"/>
                      <a:pt x="18" y="31"/>
                    </a:cubicBezTo>
                    <a:cubicBezTo>
                      <a:pt x="15" y="34"/>
                      <a:pt x="15" y="38"/>
                      <a:pt x="16" y="41"/>
                    </a:cubicBezTo>
                    <a:cubicBezTo>
                      <a:pt x="18" y="45"/>
                      <a:pt x="19" y="48"/>
                      <a:pt x="17" y="51"/>
                    </a:cubicBezTo>
                    <a:cubicBezTo>
                      <a:pt x="17" y="46"/>
                      <a:pt x="15" y="42"/>
                      <a:pt x="13" y="37"/>
                    </a:cubicBezTo>
                    <a:cubicBezTo>
                      <a:pt x="13" y="35"/>
                      <a:pt x="13" y="33"/>
                      <a:pt x="14" y="32"/>
                    </a:cubicBezTo>
                    <a:cubicBezTo>
                      <a:pt x="24" y="23"/>
                      <a:pt x="30" y="12"/>
                      <a:pt x="35" y="0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7" y="2"/>
                      <a:pt x="37" y="4"/>
                      <a:pt x="37" y="6"/>
                    </a:cubicBezTo>
                    <a:close/>
                  </a:path>
                </a:pathLst>
              </a:custGeom>
              <a:solidFill>
                <a:srgbClr val="D8B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7" name="Freeform 198">
                <a:extLst>
                  <a:ext uri="{FF2B5EF4-FFF2-40B4-BE49-F238E27FC236}">
                    <a16:creationId xmlns:a16="http://schemas.microsoft.com/office/drawing/2014/main" id="{EC020E90-406E-4116-E265-62E7A0CD4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096"/>
                <a:ext cx="97" cy="63"/>
              </a:xfrm>
              <a:custGeom>
                <a:avLst/>
                <a:gdLst>
                  <a:gd name="T0" fmla="*/ 20 w 62"/>
                  <a:gd name="T1" fmla="*/ 29 h 40"/>
                  <a:gd name="T2" fmla="*/ 18 w 62"/>
                  <a:gd name="T3" fmla="*/ 26 h 40"/>
                  <a:gd name="T4" fmla="*/ 8 w 62"/>
                  <a:gd name="T5" fmla="*/ 14 h 40"/>
                  <a:gd name="T6" fmla="*/ 0 w 62"/>
                  <a:gd name="T7" fmla="*/ 6 h 40"/>
                  <a:gd name="T8" fmla="*/ 6 w 62"/>
                  <a:gd name="T9" fmla="*/ 6 h 40"/>
                  <a:gd name="T10" fmla="*/ 16 w 62"/>
                  <a:gd name="T11" fmla="*/ 16 h 40"/>
                  <a:gd name="T12" fmla="*/ 20 w 62"/>
                  <a:gd name="T13" fmla="*/ 17 h 40"/>
                  <a:gd name="T14" fmla="*/ 18 w 62"/>
                  <a:gd name="T15" fmla="*/ 15 h 40"/>
                  <a:gd name="T16" fmla="*/ 7 w 62"/>
                  <a:gd name="T17" fmla="*/ 4 h 40"/>
                  <a:gd name="T18" fmla="*/ 8 w 62"/>
                  <a:gd name="T19" fmla="*/ 1 h 40"/>
                  <a:gd name="T20" fmla="*/ 22 w 62"/>
                  <a:gd name="T21" fmla="*/ 9 h 40"/>
                  <a:gd name="T22" fmla="*/ 26 w 62"/>
                  <a:gd name="T23" fmla="*/ 21 h 40"/>
                  <a:gd name="T24" fmla="*/ 25 w 62"/>
                  <a:gd name="T25" fmla="*/ 14 h 40"/>
                  <a:gd name="T26" fmla="*/ 25 w 62"/>
                  <a:gd name="T27" fmla="*/ 11 h 40"/>
                  <a:gd name="T28" fmla="*/ 28 w 62"/>
                  <a:gd name="T29" fmla="*/ 11 h 40"/>
                  <a:gd name="T30" fmla="*/ 48 w 62"/>
                  <a:gd name="T31" fmla="*/ 37 h 40"/>
                  <a:gd name="T32" fmla="*/ 49 w 62"/>
                  <a:gd name="T33" fmla="*/ 37 h 40"/>
                  <a:gd name="T34" fmla="*/ 51 w 62"/>
                  <a:gd name="T35" fmla="*/ 35 h 40"/>
                  <a:gd name="T36" fmla="*/ 56 w 62"/>
                  <a:gd name="T37" fmla="*/ 32 h 40"/>
                  <a:gd name="T38" fmla="*/ 62 w 62"/>
                  <a:gd name="T39" fmla="*/ 35 h 40"/>
                  <a:gd name="T40" fmla="*/ 58 w 62"/>
                  <a:gd name="T41" fmla="*/ 35 h 40"/>
                  <a:gd name="T42" fmla="*/ 55 w 62"/>
                  <a:gd name="T43" fmla="*/ 35 h 40"/>
                  <a:gd name="T44" fmla="*/ 53 w 62"/>
                  <a:gd name="T45" fmla="*/ 37 h 40"/>
                  <a:gd name="T46" fmla="*/ 48 w 62"/>
                  <a:gd name="T47" fmla="*/ 39 h 40"/>
                  <a:gd name="T48" fmla="*/ 46 w 62"/>
                  <a:gd name="T49" fmla="*/ 34 h 40"/>
                  <a:gd name="T50" fmla="*/ 43 w 62"/>
                  <a:gd name="T51" fmla="*/ 28 h 40"/>
                  <a:gd name="T52" fmla="*/ 37 w 62"/>
                  <a:gd name="T53" fmla="*/ 22 h 40"/>
                  <a:gd name="T54" fmla="*/ 36 w 62"/>
                  <a:gd name="T55" fmla="*/ 19 h 40"/>
                  <a:gd name="T56" fmla="*/ 35 w 62"/>
                  <a:gd name="T57" fmla="*/ 19 h 40"/>
                  <a:gd name="T58" fmla="*/ 30 w 62"/>
                  <a:gd name="T59" fmla="*/ 22 h 40"/>
                  <a:gd name="T60" fmla="*/ 25 w 62"/>
                  <a:gd name="T61" fmla="*/ 21 h 40"/>
                  <a:gd name="T62" fmla="*/ 16 w 62"/>
                  <a:gd name="T63" fmla="*/ 19 h 40"/>
                  <a:gd name="T64" fmla="*/ 15 w 62"/>
                  <a:gd name="T65" fmla="*/ 20 h 40"/>
                  <a:gd name="T66" fmla="*/ 16 w 62"/>
                  <a:gd name="T67" fmla="*/ 22 h 40"/>
                  <a:gd name="T68" fmla="*/ 20 w 62"/>
                  <a:gd name="T69" fmla="*/ 24 h 40"/>
                  <a:gd name="T70" fmla="*/ 23 w 62"/>
                  <a:gd name="T71" fmla="*/ 27 h 40"/>
                  <a:gd name="T72" fmla="*/ 21 w 62"/>
                  <a:gd name="T73" fmla="*/ 32 h 40"/>
                  <a:gd name="T74" fmla="*/ 17 w 62"/>
                  <a:gd name="T75" fmla="*/ 32 h 40"/>
                  <a:gd name="T76" fmla="*/ 12 w 62"/>
                  <a:gd name="T77" fmla="*/ 32 h 40"/>
                  <a:gd name="T78" fmla="*/ 11 w 62"/>
                  <a:gd name="T79" fmla="*/ 29 h 40"/>
                  <a:gd name="T80" fmla="*/ 12 w 62"/>
                  <a:gd name="T81" fmla="*/ 27 h 40"/>
                  <a:gd name="T82" fmla="*/ 14 w 62"/>
                  <a:gd name="T83" fmla="*/ 27 h 40"/>
                  <a:gd name="T84" fmla="*/ 20 w 62"/>
                  <a:gd name="T85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2" h="40">
                    <a:moveTo>
                      <a:pt x="20" y="29"/>
                    </a:moveTo>
                    <a:cubicBezTo>
                      <a:pt x="20" y="28"/>
                      <a:pt x="20" y="27"/>
                      <a:pt x="18" y="26"/>
                    </a:cubicBezTo>
                    <a:cubicBezTo>
                      <a:pt x="13" y="23"/>
                      <a:pt x="10" y="19"/>
                      <a:pt x="8" y="14"/>
                    </a:cubicBezTo>
                    <a:cubicBezTo>
                      <a:pt x="6" y="11"/>
                      <a:pt x="2" y="10"/>
                      <a:pt x="0" y="6"/>
                    </a:cubicBezTo>
                    <a:cubicBezTo>
                      <a:pt x="2" y="5"/>
                      <a:pt x="4" y="5"/>
                      <a:pt x="6" y="6"/>
                    </a:cubicBezTo>
                    <a:cubicBezTo>
                      <a:pt x="10" y="9"/>
                      <a:pt x="13" y="13"/>
                      <a:pt x="16" y="16"/>
                    </a:cubicBezTo>
                    <a:cubicBezTo>
                      <a:pt x="17" y="17"/>
                      <a:pt x="18" y="19"/>
                      <a:pt x="20" y="17"/>
                    </a:cubicBezTo>
                    <a:cubicBezTo>
                      <a:pt x="21" y="16"/>
                      <a:pt x="19" y="15"/>
                      <a:pt x="18" y="15"/>
                    </a:cubicBezTo>
                    <a:cubicBezTo>
                      <a:pt x="14" y="11"/>
                      <a:pt x="11" y="8"/>
                      <a:pt x="7" y="4"/>
                    </a:cubicBezTo>
                    <a:cubicBezTo>
                      <a:pt x="5" y="3"/>
                      <a:pt x="6" y="2"/>
                      <a:pt x="8" y="1"/>
                    </a:cubicBezTo>
                    <a:cubicBezTo>
                      <a:pt x="14" y="0"/>
                      <a:pt x="19" y="3"/>
                      <a:pt x="22" y="9"/>
                    </a:cubicBezTo>
                    <a:cubicBezTo>
                      <a:pt x="23" y="13"/>
                      <a:pt x="23" y="17"/>
                      <a:pt x="26" y="21"/>
                    </a:cubicBezTo>
                    <a:cubicBezTo>
                      <a:pt x="27" y="18"/>
                      <a:pt x="25" y="16"/>
                      <a:pt x="25" y="14"/>
                    </a:cubicBezTo>
                    <a:cubicBezTo>
                      <a:pt x="24" y="13"/>
                      <a:pt x="23" y="11"/>
                      <a:pt x="25" y="11"/>
                    </a:cubicBezTo>
                    <a:cubicBezTo>
                      <a:pt x="26" y="10"/>
                      <a:pt x="27" y="10"/>
                      <a:pt x="28" y="11"/>
                    </a:cubicBezTo>
                    <a:cubicBezTo>
                      <a:pt x="38" y="17"/>
                      <a:pt x="46" y="24"/>
                      <a:pt x="48" y="37"/>
                    </a:cubicBezTo>
                    <a:cubicBezTo>
                      <a:pt x="48" y="37"/>
                      <a:pt x="48" y="37"/>
                      <a:pt x="49" y="37"/>
                    </a:cubicBezTo>
                    <a:cubicBezTo>
                      <a:pt x="50" y="37"/>
                      <a:pt x="51" y="36"/>
                      <a:pt x="51" y="35"/>
                    </a:cubicBezTo>
                    <a:cubicBezTo>
                      <a:pt x="52" y="31"/>
                      <a:pt x="53" y="31"/>
                      <a:pt x="56" y="32"/>
                    </a:cubicBezTo>
                    <a:cubicBezTo>
                      <a:pt x="58" y="33"/>
                      <a:pt x="61" y="32"/>
                      <a:pt x="62" y="35"/>
                    </a:cubicBezTo>
                    <a:cubicBezTo>
                      <a:pt x="61" y="35"/>
                      <a:pt x="59" y="35"/>
                      <a:pt x="58" y="35"/>
                    </a:cubicBezTo>
                    <a:cubicBezTo>
                      <a:pt x="57" y="36"/>
                      <a:pt x="56" y="35"/>
                      <a:pt x="55" y="35"/>
                    </a:cubicBezTo>
                    <a:cubicBezTo>
                      <a:pt x="53" y="35"/>
                      <a:pt x="53" y="36"/>
                      <a:pt x="53" y="37"/>
                    </a:cubicBezTo>
                    <a:cubicBezTo>
                      <a:pt x="52" y="39"/>
                      <a:pt x="50" y="40"/>
                      <a:pt x="48" y="39"/>
                    </a:cubicBezTo>
                    <a:cubicBezTo>
                      <a:pt x="46" y="38"/>
                      <a:pt x="45" y="37"/>
                      <a:pt x="46" y="34"/>
                    </a:cubicBezTo>
                    <a:cubicBezTo>
                      <a:pt x="46" y="32"/>
                      <a:pt x="45" y="30"/>
                      <a:pt x="43" y="28"/>
                    </a:cubicBezTo>
                    <a:cubicBezTo>
                      <a:pt x="41" y="27"/>
                      <a:pt x="39" y="24"/>
                      <a:pt x="37" y="22"/>
                    </a:cubicBezTo>
                    <a:cubicBezTo>
                      <a:pt x="37" y="20"/>
                      <a:pt x="37" y="19"/>
                      <a:pt x="36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0" y="17"/>
                      <a:pt x="30" y="17"/>
                      <a:pt x="30" y="22"/>
                    </a:cubicBezTo>
                    <a:cubicBezTo>
                      <a:pt x="28" y="22"/>
                      <a:pt x="26" y="22"/>
                      <a:pt x="25" y="21"/>
                    </a:cubicBezTo>
                    <a:cubicBezTo>
                      <a:pt x="22" y="19"/>
                      <a:pt x="19" y="22"/>
                      <a:pt x="16" y="19"/>
                    </a:cubicBezTo>
                    <a:cubicBezTo>
                      <a:pt x="16" y="19"/>
                      <a:pt x="16" y="20"/>
                      <a:pt x="15" y="20"/>
                    </a:cubicBezTo>
                    <a:cubicBezTo>
                      <a:pt x="15" y="21"/>
                      <a:pt x="15" y="21"/>
                      <a:pt x="16" y="22"/>
                    </a:cubicBezTo>
                    <a:cubicBezTo>
                      <a:pt x="17" y="22"/>
                      <a:pt x="18" y="24"/>
                      <a:pt x="20" y="24"/>
                    </a:cubicBezTo>
                    <a:cubicBezTo>
                      <a:pt x="21" y="24"/>
                      <a:pt x="22" y="25"/>
                      <a:pt x="23" y="27"/>
                    </a:cubicBezTo>
                    <a:cubicBezTo>
                      <a:pt x="22" y="28"/>
                      <a:pt x="21" y="30"/>
                      <a:pt x="21" y="32"/>
                    </a:cubicBezTo>
                    <a:cubicBezTo>
                      <a:pt x="20" y="33"/>
                      <a:pt x="18" y="33"/>
                      <a:pt x="17" y="32"/>
                    </a:cubicBezTo>
                    <a:cubicBezTo>
                      <a:pt x="15" y="32"/>
                      <a:pt x="14" y="32"/>
                      <a:pt x="12" y="32"/>
                    </a:cubicBezTo>
                    <a:cubicBezTo>
                      <a:pt x="11" y="31"/>
                      <a:pt x="11" y="30"/>
                      <a:pt x="11" y="29"/>
                    </a:cubicBezTo>
                    <a:cubicBezTo>
                      <a:pt x="11" y="28"/>
                      <a:pt x="11" y="27"/>
                      <a:pt x="12" y="27"/>
                    </a:cubicBezTo>
                    <a:cubicBezTo>
                      <a:pt x="13" y="26"/>
                      <a:pt x="13" y="27"/>
                      <a:pt x="14" y="27"/>
                    </a:cubicBezTo>
                    <a:cubicBezTo>
                      <a:pt x="16" y="28"/>
                      <a:pt x="17" y="31"/>
                      <a:pt x="20" y="29"/>
                    </a:cubicBezTo>
                    <a:close/>
                  </a:path>
                </a:pathLst>
              </a:custGeom>
              <a:solidFill>
                <a:srgbClr val="ECD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8" name="Freeform 199">
                <a:extLst>
                  <a:ext uri="{FF2B5EF4-FFF2-40B4-BE49-F238E27FC236}">
                    <a16:creationId xmlns:a16="http://schemas.microsoft.com/office/drawing/2014/main" id="{65C2E512-08D9-D521-D7BF-BB9D0A4F3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446"/>
                <a:ext cx="20" cy="155"/>
              </a:xfrm>
              <a:custGeom>
                <a:avLst/>
                <a:gdLst>
                  <a:gd name="T0" fmla="*/ 4 w 13"/>
                  <a:gd name="T1" fmla="*/ 99 h 99"/>
                  <a:gd name="T2" fmla="*/ 10 w 13"/>
                  <a:gd name="T3" fmla="*/ 80 h 99"/>
                  <a:gd name="T4" fmla="*/ 5 w 13"/>
                  <a:gd name="T5" fmla="*/ 46 h 99"/>
                  <a:gd name="T6" fmla="*/ 2 w 13"/>
                  <a:gd name="T7" fmla="*/ 23 h 99"/>
                  <a:gd name="T8" fmla="*/ 5 w 13"/>
                  <a:gd name="T9" fmla="*/ 2 h 99"/>
                  <a:gd name="T10" fmla="*/ 6 w 13"/>
                  <a:gd name="T11" fmla="*/ 0 h 99"/>
                  <a:gd name="T12" fmla="*/ 8 w 13"/>
                  <a:gd name="T13" fmla="*/ 2 h 99"/>
                  <a:gd name="T14" fmla="*/ 9 w 13"/>
                  <a:gd name="T15" fmla="*/ 29 h 99"/>
                  <a:gd name="T16" fmla="*/ 10 w 13"/>
                  <a:gd name="T17" fmla="*/ 42 h 99"/>
                  <a:gd name="T18" fmla="*/ 8 w 13"/>
                  <a:gd name="T19" fmla="*/ 50 h 99"/>
                  <a:gd name="T20" fmla="*/ 12 w 13"/>
                  <a:gd name="T21" fmla="*/ 79 h 99"/>
                  <a:gd name="T22" fmla="*/ 6 w 13"/>
                  <a:gd name="T23" fmla="*/ 99 h 99"/>
                  <a:gd name="T24" fmla="*/ 4 w 13"/>
                  <a:gd name="T2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99">
                    <a:moveTo>
                      <a:pt x="4" y="99"/>
                    </a:moveTo>
                    <a:cubicBezTo>
                      <a:pt x="8" y="93"/>
                      <a:pt x="12" y="87"/>
                      <a:pt x="10" y="80"/>
                    </a:cubicBezTo>
                    <a:cubicBezTo>
                      <a:pt x="8" y="69"/>
                      <a:pt x="8" y="57"/>
                      <a:pt x="5" y="46"/>
                    </a:cubicBezTo>
                    <a:cubicBezTo>
                      <a:pt x="4" y="38"/>
                      <a:pt x="3" y="31"/>
                      <a:pt x="2" y="23"/>
                    </a:cubicBezTo>
                    <a:cubicBezTo>
                      <a:pt x="0" y="16"/>
                      <a:pt x="4" y="9"/>
                      <a:pt x="5" y="2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8" y="0"/>
                      <a:pt x="8" y="1"/>
                      <a:pt x="8" y="2"/>
                    </a:cubicBezTo>
                    <a:cubicBezTo>
                      <a:pt x="10" y="11"/>
                      <a:pt x="13" y="20"/>
                      <a:pt x="9" y="29"/>
                    </a:cubicBezTo>
                    <a:cubicBezTo>
                      <a:pt x="8" y="33"/>
                      <a:pt x="7" y="38"/>
                      <a:pt x="10" y="42"/>
                    </a:cubicBezTo>
                    <a:cubicBezTo>
                      <a:pt x="7" y="44"/>
                      <a:pt x="7" y="47"/>
                      <a:pt x="8" y="50"/>
                    </a:cubicBezTo>
                    <a:cubicBezTo>
                      <a:pt x="9" y="59"/>
                      <a:pt x="11" y="69"/>
                      <a:pt x="12" y="79"/>
                    </a:cubicBezTo>
                    <a:cubicBezTo>
                      <a:pt x="13" y="87"/>
                      <a:pt x="10" y="93"/>
                      <a:pt x="6" y="99"/>
                    </a:cubicBezTo>
                    <a:cubicBezTo>
                      <a:pt x="5" y="99"/>
                      <a:pt x="5" y="99"/>
                      <a:pt x="4" y="99"/>
                    </a:cubicBezTo>
                    <a:close/>
                  </a:path>
                </a:pathLst>
              </a:custGeom>
              <a:solidFill>
                <a:srgbClr val="E5D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9" name="Freeform 200">
                <a:extLst>
                  <a:ext uri="{FF2B5EF4-FFF2-40B4-BE49-F238E27FC236}">
                    <a16:creationId xmlns:a16="http://schemas.microsoft.com/office/drawing/2014/main" id="{0A131D46-CBDF-58FF-9EB4-21427FE38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2554"/>
                <a:ext cx="62" cy="69"/>
              </a:xfrm>
              <a:custGeom>
                <a:avLst/>
                <a:gdLst>
                  <a:gd name="T0" fmla="*/ 20 w 40"/>
                  <a:gd name="T1" fmla="*/ 0 h 44"/>
                  <a:gd name="T2" fmla="*/ 20 w 40"/>
                  <a:gd name="T3" fmla="*/ 5 h 44"/>
                  <a:gd name="T4" fmla="*/ 13 w 40"/>
                  <a:gd name="T5" fmla="*/ 16 h 44"/>
                  <a:gd name="T6" fmla="*/ 12 w 40"/>
                  <a:gd name="T7" fmla="*/ 19 h 44"/>
                  <a:gd name="T8" fmla="*/ 11 w 40"/>
                  <a:gd name="T9" fmla="*/ 32 h 44"/>
                  <a:gd name="T10" fmla="*/ 9 w 40"/>
                  <a:gd name="T11" fmla="*/ 38 h 44"/>
                  <a:gd name="T12" fmla="*/ 14 w 40"/>
                  <a:gd name="T13" fmla="*/ 33 h 44"/>
                  <a:gd name="T14" fmla="*/ 17 w 40"/>
                  <a:gd name="T15" fmla="*/ 23 h 44"/>
                  <a:gd name="T16" fmla="*/ 18 w 40"/>
                  <a:gd name="T17" fmla="*/ 17 h 44"/>
                  <a:gd name="T18" fmla="*/ 27 w 40"/>
                  <a:gd name="T19" fmla="*/ 30 h 44"/>
                  <a:gd name="T20" fmla="*/ 30 w 40"/>
                  <a:gd name="T21" fmla="*/ 32 h 44"/>
                  <a:gd name="T22" fmla="*/ 30 w 40"/>
                  <a:gd name="T23" fmla="*/ 28 h 44"/>
                  <a:gd name="T24" fmla="*/ 27 w 40"/>
                  <a:gd name="T25" fmla="*/ 22 h 44"/>
                  <a:gd name="T26" fmla="*/ 26 w 40"/>
                  <a:gd name="T27" fmla="*/ 12 h 44"/>
                  <a:gd name="T28" fmla="*/ 30 w 40"/>
                  <a:gd name="T29" fmla="*/ 16 h 44"/>
                  <a:gd name="T30" fmla="*/ 34 w 40"/>
                  <a:gd name="T31" fmla="*/ 22 h 44"/>
                  <a:gd name="T32" fmla="*/ 40 w 40"/>
                  <a:gd name="T33" fmla="*/ 37 h 44"/>
                  <a:gd name="T34" fmla="*/ 36 w 40"/>
                  <a:gd name="T35" fmla="*/ 31 h 44"/>
                  <a:gd name="T36" fmla="*/ 34 w 40"/>
                  <a:gd name="T37" fmla="*/ 30 h 44"/>
                  <a:gd name="T38" fmla="*/ 33 w 40"/>
                  <a:gd name="T39" fmla="*/ 31 h 44"/>
                  <a:gd name="T40" fmla="*/ 28 w 40"/>
                  <a:gd name="T41" fmla="*/ 34 h 44"/>
                  <a:gd name="T42" fmla="*/ 24 w 40"/>
                  <a:gd name="T43" fmla="*/ 28 h 44"/>
                  <a:gd name="T44" fmla="*/ 23 w 40"/>
                  <a:gd name="T45" fmla="*/ 25 h 44"/>
                  <a:gd name="T46" fmla="*/ 20 w 40"/>
                  <a:gd name="T47" fmla="*/ 24 h 44"/>
                  <a:gd name="T48" fmla="*/ 18 w 40"/>
                  <a:gd name="T49" fmla="*/ 26 h 44"/>
                  <a:gd name="T50" fmla="*/ 14 w 40"/>
                  <a:gd name="T51" fmla="*/ 37 h 44"/>
                  <a:gd name="T52" fmla="*/ 8 w 40"/>
                  <a:gd name="T53" fmla="*/ 40 h 44"/>
                  <a:gd name="T54" fmla="*/ 8 w 40"/>
                  <a:gd name="T55" fmla="*/ 34 h 44"/>
                  <a:gd name="T56" fmla="*/ 9 w 40"/>
                  <a:gd name="T57" fmla="*/ 28 h 44"/>
                  <a:gd name="T58" fmla="*/ 11 w 40"/>
                  <a:gd name="T59" fmla="*/ 25 h 44"/>
                  <a:gd name="T60" fmla="*/ 10 w 40"/>
                  <a:gd name="T61" fmla="*/ 22 h 44"/>
                  <a:gd name="T62" fmla="*/ 7 w 40"/>
                  <a:gd name="T63" fmla="*/ 24 h 44"/>
                  <a:gd name="T64" fmla="*/ 4 w 40"/>
                  <a:gd name="T65" fmla="*/ 35 h 44"/>
                  <a:gd name="T66" fmla="*/ 1 w 40"/>
                  <a:gd name="T67" fmla="*/ 44 h 44"/>
                  <a:gd name="T68" fmla="*/ 4 w 40"/>
                  <a:gd name="T69" fmla="*/ 21 h 44"/>
                  <a:gd name="T70" fmla="*/ 15 w 40"/>
                  <a:gd name="T71" fmla="*/ 3 h 44"/>
                  <a:gd name="T72" fmla="*/ 20 w 40"/>
                  <a:gd name="T7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" h="44">
                    <a:moveTo>
                      <a:pt x="20" y="0"/>
                    </a:moveTo>
                    <a:cubicBezTo>
                      <a:pt x="20" y="2"/>
                      <a:pt x="20" y="4"/>
                      <a:pt x="20" y="5"/>
                    </a:cubicBezTo>
                    <a:cubicBezTo>
                      <a:pt x="20" y="11"/>
                      <a:pt x="19" y="14"/>
                      <a:pt x="13" y="16"/>
                    </a:cubicBezTo>
                    <a:cubicBezTo>
                      <a:pt x="12" y="16"/>
                      <a:pt x="11" y="17"/>
                      <a:pt x="12" y="19"/>
                    </a:cubicBezTo>
                    <a:cubicBezTo>
                      <a:pt x="15" y="24"/>
                      <a:pt x="13" y="28"/>
                      <a:pt x="11" y="32"/>
                    </a:cubicBezTo>
                    <a:cubicBezTo>
                      <a:pt x="10" y="34"/>
                      <a:pt x="7" y="37"/>
                      <a:pt x="9" y="38"/>
                    </a:cubicBezTo>
                    <a:cubicBezTo>
                      <a:pt x="12" y="39"/>
                      <a:pt x="13" y="35"/>
                      <a:pt x="14" y="33"/>
                    </a:cubicBezTo>
                    <a:cubicBezTo>
                      <a:pt x="16" y="30"/>
                      <a:pt x="17" y="27"/>
                      <a:pt x="17" y="23"/>
                    </a:cubicBezTo>
                    <a:cubicBezTo>
                      <a:pt x="16" y="21"/>
                      <a:pt x="16" y="19"/>
                      <a:pt x="18" y="17"/>
                    </a:cubicBezTo>
                    <a:cubicBezTo>
                      <a:pt x="21" y="21"/>
                      <a:pt x="25" y="25"/>
                      <a:pt x="27" y="30"/>
                    </a:cubicBezTo>
                    <a:cubicBezTo>
                      <a:pt x="27" y="31"/>
                      <a:pt x="29" y="33"/>
                      <a:pt x="30" y="32"/>
                    </a:cubicBezTo>
                    <a:cubicBezTo>
                      <a:pt x="32" y="31"/>
                      <a:pt x="31" y="29"/>
                      <a:pt x="30" y="28"/>
                    </a:cubicBezTo>
                    <a:cubicBezTo>
                      <a:pt x="29" y="26"/>
                      <a:pt x="28" y="24"/>
                      <a:pt x="27" y="22"/>
                    </a:cubicBezTo>
                    <a:cubicBezTo>
                      <a:pt x="25" y="19"/>
                      <a:pt x="24" y="16"/>
                      <a:pt x="26" y="12"/>
                    </a:cubicBezTo>
                    <a:cubicBezTo>
                      <a:pt x="27" y="14"/>
                      <a:pt x="26" y="18"/>
                      <a:pt x="30" y="16"/>
                    </a:cubicBezTo>
                    <a:cubicBezTo>
                      <a:pt x="31" y="16"/>
                      <a:pt x="33" y="19"/>
                      <a:pt x="34" y="22"/>
                    </a:cubicBezTo>
                    <a:cubicBezTo>
                      <a:pt x="36" y="27"/>
                      <a:pt x="38" y="32"/>
                      <a:pt x="40" y="37"/>
                    </a:cubicBezTo>
                    <a:cubicBezTo>
                      <a:pt x="37" y="36"/>
                      <a:pt x="37" y="34"/>
                      <a:pt x="36" y="31"/>
                    </a:cubicBezTo>
                    <a:cubicBezTo>
                      <a:pt x="35" y="31"/>
                      <a:pt x="35" y="30"/>
                      <a:pt x="34" y="30"/>
                    </a:cubicBezTo>
                    <a:cubicBezTo>
                      <a:pt x="33" y="30"/>
                      <a:pt x="33" y="31"/>
                      <a:pt x="33" y="31"/>
                    </a:cubicBezTo>
                    <a:cubicBezTo>
                      <a:pt x="32" y="34"/>
                      <a:pt x="30" y="34"/>
                      <a:pt x="28" y="34"/>
                    </a:cubicBezTo>
                    <a:cubicBezTo>
                      <a:pt x="25" y="32"/>
                      <a:pt x="24" y="31"/>
                      <a:pt x="24" y="28"/>
                    </a:cubicBezTo>
                    <a:cubicBezTo>
                      <a:pt x="24" y="27"/>
                      <a:pt x="23" y="26"/>
                      <a:pt x="23" y="25"/>
                    </a:cubicBezTo>
                    <a:cubicBezTo>
                      <a:pt x="22" y="24"/>
                      <a:pt x="21" y="23"/>
                      <a:pt x="20" y="24"/>
                    </a:cubicBezTo>
                    <a:cubicBezTo>
                      <a:pt x="19" y="24"/>
                      <a:pt x="18" y="25"/>
                      <a:pt x="18" y="26"/>
                    </a:cubicBezTo>
                    <a:cubicBezTo>
                      <a:pt x="18" y="31"/>
                      <a:pt x="16" y="34"/>
                      <a:pt x="14" y="37"/>
                    </a:cubicBezTo>
                    <a:cubicBezTo>
                      <a:pt x="12" y="39"/>
                      <a:pt x="11" y="41"/>
                      <a:pt x="8" y="40"/>
                    </a:cubicBezTo>
                    <a:cubicBezTo>
                      <a:pt x="6" y="38"/>
                      <a:pt x="7" y="36"/>
                      <a:pt x="8" y="34"/>
                    </a:cubicBezTo>
                    <a:cubicBezTo>
                      <a:pt x="7" y="32"/>
                      <a:pt x="9" y="30"/>
                      <a:pt x="9" y="28"/>
                    </a:cubicBezTo>
                    <a:cubicBezTo>
                      <a:pt x="10" y="27"/>
                      <a:pt x="10" y="26"/>
                      <a:pt x="11" y="25"/>
                    </a:cubicBezTo>
                    <a:cubicBezTo>
                      <a:pt x="11" y="24"/>
                      <a:pt x="11" y="23"/>
                      <a:pt x="10" y="22"/>
                    </a:cubicBezTo>
                    <a:cubicBezTo>
                      <a:pt x="9" y="22"/>
                      <a:pt x="8" y="23"/>
                      <a:pt x="7" y="24"/>
                    </a:cubicBezTo>
                    <a:cubicBezTo>
                      <a:pt x="6" y="27"/>
                      <a:pt x="5" y="31"/>
                      <a:pt x="4" y="35"/>
                    </a:cubicBezTo>
                    <a:cubicBezTo>
                      <a:pt x="3" y="38"/>
                      <a:pt x="5" y="42"/>
                      <a:pt x="1" y="44"/>
                    </a:cubicBezTo>
                    <a:cubicBezTo>
                      <a:pt x="1" y="36"/>
                      <a:pt x="0" y="29"/>
                      <a:pt x="4" y="21"/>
                    </a:cubicBezTo>
                    <a:cubicBezTo>
                      <a:pt x="8" y="15"/>
                      <a:pt x="10" y="8"/>
                      <a:pt x="15" y="3"/>
                    </a:cubicBezTo>
                    <a:cubicBezTo>
                      <a:pt x="16" y="2"/>
                      <a:pt x="17" y="0"/>
                      <a:pt x="20" y="0"/>
                    </a:cubicBezTo>
                    <a:close/>
                  </a:path>
                </a:pathLst>
              </a:custGeom>
              <a:solidFill>
                <a:srgbClr val="DB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0" name="Freeform 201">
                <a:extLst>
                  <a:ext uri="{FF2B5EF4-FFF2-40B4-BE49-F238E27FC236}">
                    <a16:creationId xmlns:a16="http://schemas.microsoft.com/office/drawing/2014/main" id="{A1D197C3-2BE9-B599-3339-D704FCA5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2370"/>
                <a:ext cx="89" cy="101"/>
              </a:xfrm>
              <a:custGeom>
                <a:avLst/>
                <a:gdLst>
                  <a:gd name="T0" fmla="*/ 22 w 57"/>
                  <a:gd name="T1" fmla="*/ 59 h 65"/>
                  <a:gd name="T2" fmla="*/ 20 w 57"/>
                  <a:gd name="T3" fmla="*/ 60 h 65"/>
                  <a:gd name="T4" fmla="*/ 16 w 57"/>
                  <a:gd name="T5" fmla="*/ 62 h 65"/>
                  <a:gd name="T6" fmla="*/ 6 w 57"/>
                  <a:gd name="T7" fmla="*/ 48 h 65"/>
                  <a:gd name="T8" fmla="*/ 4 w 57"/>
                  <a:gd name="T9" fmla="*/ 45 h 65"/>
                  <a:gd name="T10" fmla="*/ 3 w 57"/>
                  <a:gd name="T11" fmla="*/ 26 h 65"/>
                  <a:gd name="T12" fmla="*/ 6 w 57"/>
                  <a:gd name="T13" fmla="*/ 24 h 65"/>
                  <a:gd name="T14" fmla="*/ 13 w 57"/>
                  <a:gd name="T15" fmla="*/ 36 h 65"/>
                  <a:gd name="T16" fmla="*/ 19 w 57"/>
                  <a:gd name="T17" fmla="*/ 40 h 65"/>
                  <a:gd name="T18" fmla="*/ 17 w 57"/>
                  <a:gd name="T19" fmla="*/ 33 h 65"/>
                  <a:gd name="T20" fmla="*/ 9 w 57"/>
                  <a:gd name="T21" fmla="*/ 23 h 65"/>
                  <a:gd name="T22" fmla="*/ 4 w 57"/>
                  <a:gd name="T23" fmla="*/ 19 h 65"/>
                  <a:gd name="T24" fmla="*/ 2 w 57"/>
                  <a:gd name="T25" fmla="*/ 18 h 65"/>
                  <a:gd name="T26" fmla="*/ 0 w 57"/>
                  <a:gd name="T27" fmla="*/ 0 h 65"/>
                  <a:gd name="T28" fmla="*/ 15 w 57"/>
                  <a:gd name="T29" fmla="*/ 10 h 65"/>
                  <a:gd name="T30" fmla="*/ 47 w 57"/>
                  <a:gd name="T31" fmla="*/ 32 h 65"/>
                  <a:gd name="T32" fmla="*/ 53 w 57"/>
                  <a:gd name="T33" fmla="*/ 41 h 65"/>
                  <a:gd name="T34" fmla="*/ 57 w 57"/>
                  <a:gd name="T35" fmla="*/ 55 h 65"/>
                  <a:gd name="T36" fmla="*/ 55 w 57"/>
                  <a:gd name="T37" fmla="*/ 54 h 65"/>
                  <a:gd name="T38" fmla="*/ 53 w 57"/>
                  <a:gd name="T39" fmla="*/ 52 h 65"/>
                  <a:gd name="T40" fmla="*/ 45 w 57"/>
                  <a:gd name="T41" fmla="*/ 33 h 65"/>
                  <a:gd name="T42" fmla="*/ 39 w 57"/>
                  <a:gd name="T43" fmla="*/ 29 h 65"/>
                  <a:gd name="T44" fmla="*/ 38 w 57"/>
                  <a:gd name="T45" fmla="*/ 28 h 65"/>
                  <a:gd name="T46" fmla="*/ 10 w 57"/>
                  <a:gd name="T47" fmla="*/ 10 h 65"/>
                  <a:gd name="T48" fmla="*/ 10 w 57"/>
                  <a:gd name="T49" fmla="*/ 10 h 65"/>
                  <a:gd name="T50" fmla="*/ 5 w 57"/>
                  <a:gd name="T51" fmla="*/ 8 h 65"/>
                  <a:gd name="T52" fmla="*/ 5 w 57"/>
                  <a:gd name="T53" fmla="*/ 15 h 65"/>
                  <a:gd name="T54" fmla="*/ 6 w 57"/>
                  <a:gd name="T55" fmla="*/ 16 h 65"/>
                  <a:gd name="T56" fmla="*/ 22 w 57"/>
                  <a:gd name="T57" fmla="*/ 33 h 65"/>
                  <a:gd name="T58" fmla="*/ 22 w 57"/>
                  <a:gd name="T59" fmla="*/ 33 h 65"/>
                  <a:gd name="T60" fmla="*/ 23 w 57"/>
                  <a:gd name="T61" fmla="*/ 35 h 65"/>
                  <a:gd name="T62" fmla="*/ 18 w 57"/>
                  <a:gd name="T63" fmla="*/ 43 h 65"/>
                  <a:gd name="T64" fmla="*/ 17 w 57"/>
                  <a:gd name="T65" fmla="*/ 43 h 65"/>
                  <a:gd name="T66" fmla="*/ 12 w 57"/>
                  <a:gd name="T67" fmla="*/ 39 h 65"/>
                  <a:gd name="T68" fmla="*/ 7 w 57"/>
                  <a:gd name="T69" fmla="*/ 32 h 65"/>
                  <a:gd name="T70" fmla="*/ 5 w 57"/>
                  <a:gd name="T71" fmla="*/ 40 h 65"/>
                  <a:gd name="T72" fmla="*/ 14 w 57"/>
                  <a:gd name="T73" fmla="*/ 58 h 65"/>
                  <a:gd name="T74" fmla="*/ 19 w 57"/>
                  <a:gd name="T75" fmla="*/ 59 h 65"/>
                  <a:gd name="T76" fmla="*/ 22 w 57"/>
                  <a:gd name="T77" fmla="*/ 5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7" h="65">
                    <a:moveTo>
                      <a:pt x="22" y="59"/>
                    </a:moveTo>
                    <a:cubicBezTo>
                      <a:pt x="21" y="59"/>
                      <a:pt x="20" y="59"/>
                      <a:pt x="20" y="60"/>
                    </a:cubicBezTo>
                    <a:cubicBezTo>
                      <a:pt x="20" y="65"/>
                      <a:pt x="18" y="64"/>
                      <a:pt x="16" y="62"/>
                    </a:cubicBezTo>
                    <a:cubicBezTo>
                      <a:pt x="11" y="58"/>
                      <a:pt x="8" y="54"/>
                      <a:pt x="6" y="48"/>
                    </a:cubicBezTo>
                    <a:cubicBezTo>
                      <a:pt x="5" y="47"/>
                      <a:pt x="5" y="46"/>
                      <a:pt x="4" y="45"/>
                    </a:cubicBezTo>
                    <a:cubicBezTo>
                      <a:pt x="2" y="39"/>
                      <a:pt x="4" y="32"/>
                      <a:pt x="3" y="26"/>
                    </a:cubicBezTo>
                    <a:cubicBezTo>
                      <a:pt x="3" y="24"/>
                      <a:pt x="4" y="24"/>
                      <a:pt x="6" y="24"/>
                    </a:cubicBezTo>
                    <a:cubicBezTo>
                      <a:pt x="9" y="28"/>
                      <a:pt x="11" y="32"/>
                      <a:pt x="13" y="36"/>
                    </a:cubicBezTo>
                    <a:cubicBezTo>
                      <a:pt x="15" y="38"/>
                      <a:pt x="17" y="42"/>
                      <a:pt x="19" y="40"/>
                    </a:cubicBezTo>
                    <a:cubicBezTo>
                      <a:pt x="22" y="38"/>
                      <a:pt x="19" y="35"/>
                      <a:pt x="17" y="33"/>
                    </a:cubicBezTo>
                    <a:cubicBezTo>
                      <a:pt x="15" y="29"/>
                      <a:pt x="11" y="26"/>
                      <a:pt x="9" y="23"/>
                    </a:cubicBezTo>
                    <a:cubicBezTo>
                      <a:pt x="7" y="21"/>
                      <a:pt x="6" y="19"/>
                      <a:pt x="4" y="19"/>
                    </a:cubicBezTo>
                    <a:cubicBezTo>
                      <a:pt x="3" y="19"/>
                      <a:pt x="2" y="18"/>
                      <a:pt x="2" y="18"/>
                    </a:cubicBezTo>
                    <a:cubicBezTo>
                      <a:pt x="2" y="12"/>
                      <a:pt x="1" y="7"/>
                      <a:pt x="0" y="0"/>
                    </a:cubicBezTo>
                    <a:cubicBezTo>
                      <a:pt x="6" y="3"/>
                      <a:pt x="10" y="7"/>
                      <a:pt x="15" y="10"/>
                    </a:cubicBezTo>
                    <a:cubicBezTo>
                      <a:pt x="26" y="16"/>
                      <a:pt x="37" y="24"/>
                      <a:pt x="47" y="32"/>
                    </a:cubicBezTo>
                    <a:cubicBezTo>
                      <a:pt x="50" y="34"/>
                      <a:pt x="52" y="37"/>
                      <a:pt x="53" y="41"/>
                    </a:cubicBezTo>
                    <a:cubicBezTo>
                      <a:pt x="54" y="46"/>
                      <a:pt x="56" y="50"/>
                      <a:pt x="57" y="55"/>
                    </a:cubicBezTo>
                    <a:cubicBezTo>
                      <a:pt x="55" y="56"/>
                      <a:pt x="56" y="54"/>
                      <a:pt x="55" y="54"/>
                    </a:cubicBezTo>
                    <a:cubicBezTo>
                      <a:pt x="54" y="53"/>
                      <a:pt x="54" y="52"/>
                      <a:pt x="53" y="52"/>
                    </a:cubicBezTo>
                    <a:cubicBezTo>
                      <a:pt x="51" y="45"/>
                      <a:pt x="49" y="38"/>
                      <a:pt x="45" y="33"/>
                    </a:cubicBezTo>
                    <a:cubicBezTo>
                      <a:pt x="43" y="31"/>
                      <a:pt x="41" y="30"/>
                      <a:pt x="39" y="29"/>
                    </a:cubicBezTo>
                    <a:cubicBezTo>
                      <a:pt x="39" y="29"/>
                      <a:pt x="38" y="28"/>
                      <a:pt x="38" y="28"/>
                    </a:cubicBezTo>
                    <a:cubicBezTo>
                      <a:pt x="29" y="21"/>
                      <a:pt x="20" y="15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8" y="9"/>
                      <a:pt x="6" y="7"/>
                      <a:pt x="5" y="8"/>
                    </a:cubicBezTo>
                    <a:cubicBezTo>
                      <a:pt x="3" y="10"/>
                      <a:pt x="4" y="13"/>
                      <a:pt x="5" y="15"/>
                    </a:cubicBezTo>
                    <a:cubicBezTo>
                      <a:pt x="5" y="15"/>
                      <a:pt x="6" y="16"/>
                      <a:pt x="6" y="16"/>
                    </a:cubicBezTo>
                    <a:cubicBezTo>
                      <a:pt x="13" y="21"/>
                      <a:pt x="17" y="27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4"/>
                      <a:pt x="23" y="34"/>
                      <a:pt x="23" y="35"/>
                    </a:cubicBezTo>
                    <a:cubicBezTo>
                      <a:pt x="25" y="41"/>
                      <a:pt x="24" y="43"/>
                      <a:pt x="18" y="43"/>
                    </a:cubicBezTo>
                    <a:cubicBezTo>
                      <a:pt x="18" y="44"/>
                      <a:pt x="17" y="44"/>
                      <a:pt x="17" y="43"/>
                    </a:cubicBezTo>
                    <a:cubicBezTo>
                      <a:pt x="15" y="42"/>
                      <a:pt x="13" y="40"/>
                      <a:pt x="12" y="39"/>
                    </a:cubicBezTo>
                    <a:cubicBezTo>
                      <a:pt x="10" y="37"/>
                      <a:pt x="8" y="35"/>
                      <a:pt x="7" y="32"/>
                    </a:cubicBezTo>
                    <a:cubicBezTo>
                      <a:pt x="5" y="35"/>
                      <a:pt x="7" y="38"/>
                      <a:pt x="5" y="40"/>
                    </a:cubicBezTo>
                    <a:cubicBezTo>
                      <a:pt x="6" y="47"/>
                      <a:pt x="9" y="53"/>
                      <a:pt x="14" y="58"/>
                    </a:cubicBezTo>
                    <a:cubicBezTo>
                      <a:pt x="16" y="60"/>
                      <a:pt x="17" y="62"/>
                      <a:pt x="19" y="59"/>
                    </a:cubicBezTo>
                    <a:cubicBezTo>
                      <a:pt x="20" y="58"/>
                      <a:pt x="21" y="57"/>
                      <a:pt x="22" y="59"/>
                    </a:cubicBezTo>
                    <a:close/>
                  </a:path>
                </a:pathLst>
              </a:custGeom>
              <a:solidFill>
                <a:srgbClr val="D7B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1" name="Freeform 202">
                <a:extLst>
                  <a:ext uri="{FF2B5EF4-FFF2-40B4-BE49-F238E27FC236}">
                    <a16:creationId xmlns:a16="http://schemas.microsoft.com/office/drawing/2014/main" id="{9DF678EC-42D3-7D24-098E-BEE71A684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479"/>
                <a:ext cx="38" cy="142"/>
              </a:xfrm>
              <a:custGeom>
                <a:avLst/>
                <a:gdLst>
                  <a:gd name="T0" fmla="*/ 4 w 24"/>
                  <a:gd name="T1" fmla="*/ 91 h 91"/>
                  <a:gd name="T2" fmla="*/ 3 w 24"/>
                  <a:gd name="T3" fmla="*/ 81 h 91"/>
                  <a:gd name="T4" fmla="*/ 7 w 24"/>
                  <a:gd name="T5" fmla="*/ 77 h 91"/>
                  <a:gd name="T6" fmla="*/ 5 w 24"/>
                  <a:gd name="T7" fmla="*/ 74 h 91"/>
                  <a:gd name="T8" fmla="*/ 2 w 24"/>
                  <a:gd name="T9" fmla="*/ 66 h 91"/>
                  <a:gd name="T10" fmla="*/ 3 w 24"/>
                  <a:gd name="T11" fmla="*/ 37 h 91"/>
                  <a:gd name="T12" fmla="*/ 10 w 24"/>
                  <a:gd name="T13" fmla="*/ 47 h 91"/>
                  <a:gd name="T14" fmla="*/ 16 w 24"/>
                  <a:gd name="T15" fmla="*/ 57 h 91"/>
                  <a:gd name="T16" fmla="*/ 21 w 24"/>
                  <a:gd name="T17" fmla="*/ 61 h 91"/>
                  <a:gd name="T18" fmla="*/ 18 w 24"/>
                  <a:gd name="T19" fmla="*/ 55 h 91"/>
                  <a:gd name="T20" fmla="*/ 13 w 24"/>
                  <a:gd name="T21" fmla="*/ 46 h 91"/>
                  <a:gd name="T22" fmla="*/ 15 w 24"/>
                  <a:gd name="T23" fmla="*/ 41 h 91"/>
                  <a:gd name="T24" fmla="*/ 15 w 24"/>
                  <a:gd name="T25" fmla="*/ 37 h 91"/>
                  <a:gd name="T26" fmla="*/ 3 w 24"/>
                  <a:gd name="T27" fmla="*/ 18 h 91"/>
                  <a:gd name="T28" fmla="*/ 0 w 24"/>
                  <a:gd name="T29" fmla="*/ 0 h 91"/>
                  <a:gd name="T30" fmla="*/ 12 w 24"/>
                  <a:gd name="T31" fmla="*/ 23 h 91"/>
                  <a:gd name="T32" fmla="*/ 10 w 24"/>
                  <a:gd name="T33" fmla="*/ 19 h 91"/>
                  <a:gd name="T34" fmla="*/ 9 w 24"/>
                  <a:gd name="T35" fmla="*/ 16 h 91"/>
                  <a:gd name="T36" fmla="*/ 9 w 24"/>
                  <a:gd name="T37" fmla="*/ 16 h 91"/>
                  <a:gd name="T38" fmla="*/ 6 w 24"/>
                  <a:gd name="T39" fmla="*/ 11 h 91"/>
                  <a:gd name="T40" fmla="*/ 4 w 24"/>
                  <a:gd name="T41" fmla="*/ 8 h 91"/>
                  <a:gd name="T42" fmla="*/ 4 w 24"/>
                  <a:gd name="T43" fmla="*/ 11 h 91"/>
                  <a:gd name="T44" fmla="*/ 6 w 24"/>
                  <a:gd name="T45" fmla="*/ 23 h 91"/>
                  <a:gd name="T46" fmla="*/ 7 w 24"/>
                  <a:gd name="T47" fmla="*/ 26 h 91"/>
                  <a:gd name="T48" fmla="*/ 12 w 24"/>
                  <a:gd name="T49" fmla="*/ 34 h 91"/>
                  <a:gd name="T50" fmla="*/ 14 w 24"/>
                  <a:gd name="T51" fmla="*/ 34 h 91"/>
                  <a:gd name="T52" fmla="*/ 17 w 24"/>
                  <a:gd name="T53" fmla="*/ 41 h 91"/>
                  <a:gd name="T54" fmla="*/ 19 w 24"/>
                  <a:gd name="T55" fmla="*/ 51 h 91"/>
                  <a:gd name="T56" fmla="*/ 23 w 24"/>
                  <a:gd name="T57" fmla="*/ 58 h 91"/>
                  <a:gd name="T58" fmla="*/ 23 w 24"/>
                  <a:gd name="T59" fmla="*/ 64 h 91"/>
                  <a:gd name="T60" fmla="*/ 18 w 24"/>
                  <a:gd name="T61" fmla="*/ 63 h 91"/>
                  <a:gd name="T62" fmla="*/ 8 w 24"/>
                  <a:gd name="T63" fmla="*/ 44 h 91"/>
                  <a:gd name="T64" fmla="*/ 7 w 24"/>
                  <a:gd name="T65" fmla="*/ 41 h 91"/>
                  <a:gd name="T66" fmla="*/ 4 w 24"/>
                  <a:gd name="T67" fmla="*/ 43 h 91"/>
                  <a:gd name="T68" fmla="*/ 4 w 24"/>
                  <a:gd name="T69" fmla="*/ 68 h 91"/>
                  <a:gd name="T70" fmla="*/ 5 w 24"/>
                  <a:gd name="T71" fmla="*/ 70 h 91"/>
                  <a:gd name="T72" fmla="*/ 5 w 24"/>
                  <a:gd name="T73" fmla="*/ 70 h 91"/>
                  <a:gd name="T74" fmla="*/ 12 w 24"/>
                  <a:gd name="T75" fmla="*/ 79 h 91"/>
                  <a:gd name="T76" fmla="*/ 13 w 24"/>
                  <a:gd name="T77" fmla="*/ 84 h 91"/>
                  <a:gd name="T78" fmla="*/ 7 w 24"/>
                  <a:gd name="T79" fmla="*/ 83 h 91"/>
                  <a:gd name="T80" fmla="*/ 7 w 24"/>
                  <a:gd name="T81" fmla="*/ 90 h 91"/>
                  <a:gd name="T82" fmla="*/ 4 w 24"/>
                  <a:gd name="T8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" h="91">
                    <a:moveTo>
                      <a:pt x="4" y="91"/>
                    </a:moveTo>
                    <a:cubicBezTo>
                      <a:pt x="6" y="88"/>
                      <a:pt x="3" y="85"/>
                      <a:pt x="3" y="81"/>
                    </a:cubicBezTo>
                    <a:cubicBezTo>
                      <a:pt x="3" y="77"/>
                      <a:pt x="4" y="76"/>
                      <a:pt x="7" y="77"/>
                    </a:cubicBezTo>
                    <a:cubicBezTo>
                      <a:pt x="7" y="75"/>
                      <a:pt x="6" y="75"/>
                      <a:pt x="5" y="74"/>
                    </a:cubicBezTo>
                    <a:cubicBezTo>
                      <a:pt x="3" y="72"/>
                      <a:pt x="2" y="69"/>
                      <a:pt x="2" y="66"/>
                    </a:cubicBezTo>
                    <a:cubicBezTo>
                      <a:pt x="2" y="56"/>
                      <a:pt x="1" y="46"/>
                      <a:pt x="3" y="37"/>
                    </a:cubicBezTo>
                    <a:cubicBezTo>
                      <a:pt x="9" y="37"/>
                      <a:pt x="10" y="42"/>
                      <a:pt x="10" y="47"/>
                    </a:cubicBezTo>
                    <a:cubicBezTo>
                      <a:pt x="13" y="50"/>
                      <a:pt x="13" y="54"/>
                      <a:pt x="16" y="57"/>
                    </a:cubicBezTo>
                    <a:cubicBezTo>
                      <a:pt x="18" y="59"/>
                      <a:pt x="19" y="60"/>
                      <a:pt x="21" y="61"/>
                    </a:cubicBezTo>
                    <a:cubicBezTo>
                      <a:pt x="21" y="58"/>
                      <a:pt x="19" y="57"/>
                      <a:pt x="18" y="55"/>
                    </a:cubicBezTo>
                    <a:cubicBezTo>
                      <a:pt x="16" y="52"/>
                      <a:pt x="13" y="50"/>
                      <a:pt x="13" y="46"/>
                    </a:cubicBezTo>
                    <a:cubicBezTo>
                      <a:pt x="13" y="44"/>
                      <a:pt x="14" y="42"/>
                      <a:pt x="15" y="41"/>
                    </a:cubicBezTo>
                    <a:cubicBezTo>
                      <a:pt x="15" y="39"/>
                      <a:pt x="15" y="38"/>
                      <a:pt x="15" y="37"/>
                    </a:cubicBezTo>
                    <a:cubicBezTo>
                      <a:pt x="5" y="35"/>
                      <a:pt x="5" y="26"/>
                      <a:pt x="3" y="18"/>
                    </a:cubicBezTo>
                    <a:cubicBezTo>
                      <a:pt x="1" y="12"/>
                      <a:pt x="1" y="6"/>
                      <a:pt x="0" y="0"/>
                    </a:cubicBezTo>
                    <a:cubicBezTo>
                      <a:pt x="7" y="4"/>
                      <a:pt x="12" y="14"/>
                      <a:pt x="12" y="23"/>
                    </a:cubicBezTo>
                    <a:cubicBezTo>
                      <a:pt x="11" y="22"/>
                      <a:pt x="10" y="21"/>
                      <a:pt x="10" y="19"/>
                    </a:cubicBezTo>
                    <a:cubicBezTo>
                      <a:pt x="10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5"/>
                      <a:pt x="7" y="13"/>
                      <a:pt x="6" y="11"/>
                    </a:cubicBezTo>
                    <a:cubicBezTo>
                      <a:pt x="6" y="10"/>
                      <a:pt x="6" y="8"/>
                      <a:pt x="4" y="8"/>
                    </a:cubicBezTo>
                    <a:cubicBezTo>
                      <a:pt x="3" y="9"/>
                      <a:pt x="3" y="10"/>
                      <a:pt x="4" y="11"/>
                    </a:cubicBezTo>
                    <a:cubicBezTo>
                      <a:pt x="4" y="15"/>
                      <a:pt x="4" y="19"/>
                      <a:pt x="6" y="23"/>
                    </a:cubicBezTo>
                    <a:cubicBezTo>
                      <a:pt x="6" y="24"/>
                      <a:pt x="7" y="25"/>
                      <a:pt x="7" y="26"/>
                    </a:cubicBezTo>
                    <a:cubicBezTo>
                      <a:pt x="7" y="29"/>
                      <a:pt x="9" y="32"/>
                      <a:pt x="12" y="34"/>
                    </a:cubicBezTo>
                    <a:cubicBezTo>
                      <a:pt x="13" y="33"/>
                      <a:pt x="13" y="34"/>
                      <a:pt x="14" y="34"/>
                    </a:cubicBezTo>
                    <a:cubicBezTo>
                      <a:pt x="17" y="36"/>
                      <a:pt x="18" y="38"/>
                      <a:pt x="17" y="41"/>
                    </a:cubicBezTo>
                    <a:cubicBezTo>
                      <a:pt x="14" y="45"/>
                      <a:pt x="16" y="48"/>
                      <a:pt x="19" y="51"/>
                    </a:cubicBezTo>
                    <a:cubicBezTo>
                      <a:pt x="21" y="53"/>
                      <a:pt x="22" y="56"/>
                      <a:pt x="23" y="58"/>
                    </a:cubicBezTo>
                    <a:cubicBezTo>
                      <a:pt x="24" y="60"/>
                      <a:pt x="24" y="62"/>
                      <a:pt x="23" y="64"/>
                    </a:cubicBezTo>
                    <a:cubicBezTo>
                      <a:pt x="21" y="65"/>
                      <a:pt x="20" y="65"/>
                      <a:pt x="18" y="63"/>
                    </a:cubicBezTo>
                    <a:cubicBezTo>
                      <a:pt x="12" y="58"/>
                      <a:pt x="9" y="51"/>
                      <a:pt x="8" y="44"/>
                    </a:cubicBezTo>
                    <a:cubicBezTo>
                      <a:pt x="8" y="43"/>
                      <a:pt x="8" y="42"/>
                      <a:pt x="7" y="41"/>
                    </a:cubicBezTo>
                    <a:cubicBezTo>
                      <a:pt x="6" y="41"/>
                      <a:pt x="5" y="42"/>
                      <a:pt x="4" y="43"/>
                    </a:cubicBezTo>
                    <a:cubicBezTo>
                      <a:pt x="3" y="51"/>
                      <a:pt x="3" y="59"/>
                      <a:pt x="4" y="68"/>
                    </a:cubicBezTo>
                    <a:cubicBezTo>
                      <a:pt x="4" y="68"/>
                      <a:pt x="4" y="69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6" y="74"/>
                      <a:pt x="10" y="76"/>
                      <a:pt x="12" y="79"/>
                    </a:cubicBezTo>
                    <a:cubicBezTo>
                      <a:pt x="13" y="81"/>
                      <a:pt x="14" y="82"/>
                      <a:pt x="13" y="84"/>
                    </a:cubicBezTo>
                    <a:cubicBezTo>
                      <a:pt x="11" y="86"/>
                      <a:pt x="9" y="83"/>
                      <a:pt x="7" y="83"/>
                    </a:cubicBezTo>
                    <a:cubicBezTo>
                      <a:pt x="7" y="85"/>
                      <a:pt x="9" y="87"/>
                      <a:pt x="7" y="90"/>
                    </a:cubicBezTo>
                    <a:cubicBezTo>
                      <a:pt x="6" y="90"/>
                      <a:pt x="5" y="91"/>
                      <a:pt x="4" y="91"/>
                    </a:cubicBezTo>
                    <a:close/>
                  </a:path>
                </a:pathLst>
              </a:custGeom>
              <a:solidFill>
                <a:srgbClr val="DAB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2" name="Freeform 203">
                <a:extLst>
                  <a:ext uri="{FF2B5EF4-FFF2-40B4-BE49-F238E27FC236}">
                    <a16:creationId xmlns:a16="http://schemas.microsoft.com/office/drawing/2014/main" id="{0822EEC2-0CBA-1671-C2EE-31D952B77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" y="2545"/>
                <a:ext cx="81" cy="129"/>
              </a:xfrm>
              <a:custGeom>
                <a:avLst/>
                <a:gdLst>
                  <a:gd name="T0" fmla="*/ 50 w 52"/>
                  <a:gd name="T1" fmla="*/ 6 h 83"/>
                  <a:gd name="T2" fmla="*/ 39 w 52"/>
                  <a:gd name="T3" fmla="*/ 20 h 83"/>
                  <a:gd name="T4" fmla="*/ 33 w 52"/>
                  <a:gd name="T5" fmla="*/ 31 h 83"/>
                  <a:gd name="T6" fmla="*/ 32 w 52"/>
                  <a:gd name="T7" fmla="*/ 40 h 83"/>
                  <a:gd name="T8" fmla="*/ 31 w 52"/>
                  <a:gd name="T9" fmla="*/ 50 h 83"/>
                  <a:gd name="T10" fmla="*/ 29 w 52"/>
                  <a:gd name="T11" fmla="*/ 50 h 83"/>
                  <a:gd name="T12" fmla="*/ 27 w 52"/>
                  <a:gd name="T13" fmla="*/ 41 h 83"/>
                  <a:gd name="T14" fmla="*/ 24 w 52"/>
                  <a:gd name="T15" fmla="*/ 45 h 83"/>
                  <a:gd name="T16" fmla="*/ 13 w 52"/>
                  <a:gd name="T17" fmla="*/ 74 h 83"/>
                  <a:gd name="T18" fmla="*/ 1 w 52"/>
                  <a:gd name="T19" fmla="*/ 83 h 83"/>
                  <a:gd name="T20" fmla="*/ 0 w 52"/>
                  <a:gd name="T21" fmla="*/ 82 h 83"/>
                  <a:gd name="T22" fmla="*/ 3 w 52"/>
                  <a:gd name="T23" fmla="*/ 77 h 83"/>
                  <a:gd name="T24" fmla="*/ 11 w 52"/>
                  <a:gd name="T25" fmla="*/ 64 h 83"/>
                  <a:gd name="T26" fmla="*/ 15 w 52"/>
                  <a:gd name="T27" fmla="*/ 53 h 83"/>
                  <a:gd name="T28" fmla="*/ 12 w 52"/>
                  <a:gd name="T29" fmla="*/ 49 h 83"/>
                  <a:gd name="T30" fmla="*/ 5 w 52"/>
                  <a:gd name="T31" fmla="*/ 47 h 83"/>
                  <a:gd name="T32" fmla="*/ 5 w 52"/>
                  <a:gd name="T33" fmla="*/ 47 h 83"/>
                  <a:gd name="T34" fmla="*/ 7 w 52"/>
                  <a:gd name="T35" fmla="*/ 43 h 83"/>
                  <a:gd name="T36" fmla="*/ 11 w 52"/>
                  <a:gd name="T37" fmla="*/ 43 h 83"/>
                  <a:gd name="T38" fmla="*/ 20 w 52"/>
                  <a:gd name="T39" fmla="*/ 39 h 83"/>
                  <a:gd name="T40" fmla="*/ 39 w 52"/>
                  <a:gd name="T41" fmla="*/ 13 h 83"/>
                  <a:gd name="T42" fmla="*/ 46 w 52"/>
                  <a:gd name="T43" fmla="*/ 3 h 83"/>
                  <a:gd name="T44" fmla="*/ 50 w 52"/>
                  <a:gd name="T45" fmla="*/ 0 h 83"/>
                  <a:gd name="T46" fmla="*/ 50 w 52"/>
                  <a:gd name="T47" fmla="*/ 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" h="83">
                    <a:moveTo>
                      <a:pt x="50" y="6"/>
                    </a:moveTo>
                    <a:cubicBezTo>
                      <a:pt x="44" y="9"/>
                      <a:pt x="42" y="15"/>
                      <a:pt x="39" y="20"/>
                    </a:cubicBezTo>
                    <a:cubicBezTo>
                      <a:pt x="37" y="23"/>
                      <a:pt x="36" y="28"/>
                      <a:pt x="33" y="31"/>
                    </a:cubicBezTo>
                    <a:cubicBezTo>
                      <a:pt x="32" y="34"/>
                      <a:pt x="32" y="37"/>
                      <a:pt x="32" y="40"/>
                    </a:cubicBezTo>
                    <a:cubicBezTo>
                      <a:pt x="32" y="44"/>
                      <a:pt x="32" y="47"/>
                      <a:pt x="31" y="50"/>
                    </a:cubicBezTo>
                    <a:cubicBezTo>
                      <a:pt x="30" y="51"/>
                      <a:pt x="30" y="51"/>
                      <a:pt x="29" y="50"/>
                    </a:cubicBezTo>
                    <a:cubicBezTo>
                      <a:pt x="27" y="47"/>
                      <a:pt x="29" y="44"/>
                      <a:pt x="27" y="41"/>
                    </a:cubicBezTo>
                    <a:cubicBezTo>
                      <a:pt x="25" y="42"/>
                      <a:pt x="25" y="44"/>
                      <a:pt x="24" y="45"/>
                    </a:cubicBezTo>
                    <a:cubicBezTo>
                      <a:pt x="20" y="54"/>
                      <a:pt x="16" y="64"/>
                      <a:pt x="13" y="74"/>
                    </a:cubicBezTo>
                    <a:cubicBezTo>
                      <a:pt x="11" y="79"/>
                      <a:pt x="7" y="82"/>
                      <a:pt x="1" y="83"/>
                    </a:cubicBezTo>
                    <a:cubicBezTo>
                      <a:pt x="1" y="83"/>
                      <a:pt x="0" y="82"/>
                      <a:pt x="0" y="82"/>
                    </a:cubicBezTo>
                    <a:cubicBezTo>
                      <a:pt x="0" y="79"/>
                      <a:pt x="1" y="78"/>
                      <a:pt x="3" y="77"/>
                    </a:cubicBezTo>
                    <a:cubicBezTo>
                      <a:pt x="8" y="74"/>
                      <a:pt x="11" y="70"/>
                      <a:pt x="11" y="64"/>
                    </a:cubicBezTo>
                    <a:cubicBezTo>
                      <a:pt x="12" y="60"/>
                      <a:pt x="13" y="56"/>
                      <a:pt x="15" y="53"/>
                    </a:cubicBezTo>
                    <a:cubicBezTo>
                      <a:pt x="16" y="50"/>
                      <a:pt x="16" y="49"/>
                      <a:pt x="12" y="49"/>
                    </a:cubicBezTo>
                    <a:cubicBezTo>
                      <a:pt x="10" y="49"/>
                      <a:pt x="7" y="48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5"/>
                      <a:pt x="5" y="44"/>
                      <a:pt x="7" y="43"/>
                    </a:cubicBezTo>
                    <a:cubicBezTo>
                      <a:pt x="8" y="43"/>
                      <a:pt x="9" y="43"/>
                      <a:pt x="11" y="43"/>
                    </a:cubicBezTo>
                    <a:cubicBezTo>
                      <a:pt x="15" y="43"/>
                      <a:pt x="17" y="41"/>
                      <a:pt x="20" y="39"/>
                    </a:cubicBezTo>
                    <a:cubicBezTo>
                      <a:pt x="29" y="32"/>
                      <a:pt x="35" y="23"/>
                      <a:pt x="39" y="13"/>
                    </a:cubicBezTo>
                    <a:cubicBezTo>
                      <a:pt x="41" y="9"/>
                      <a:pt x="43" y="6"/>
                      <a:pt x="46" y="3"/>
                    </a:cubicBezTo>
                    <a:cubicBezTo>
                      <a:pt x="47" y="1"/>
                      <a:pt x="48" y="0"/>
                      <a:pt x="50" y="0"/>
                    </a:cubicBezTo>
                    <a:cubicBezTo>
                      <a:pt x="50" y="2"/>
                      <a:pt x="52" y="4"/>
                      <a:pt x="50" y="6"/>
                    </a:cubicBezTo>
                    <a:close/>
                  </a:path>
                </a:pathLst>
              </a:custGeom>
              <a:solidFill>
                <a:srgbClr val="DA93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3" name="Freeform 204">
                <a:extLst>
                  <a:ext uri="{FF2B5EF4-FFF2-40B4-BE49-F238E27FC236}">
                    <a16:creationId xmlns:a16="http://schemas.microsoft.com/office/drawing/2014/main" id="{B25D1B5D-7484-FFA8-3304-BBCCA071E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1947"/>
                <a:ext cx="83" cy="59"/>
              </a:xfrm>
              <a:custGeom>
                <a:avLst/>
                <a:gdLst>
                  <a:gd name="T0" fmla="*/ 10 w 53"/>
                  <a:gd name="T1" fmla="*/ 6 h 38"/>
                  <a:gd name="T2" fmla="*/ 17 w 53"/>
                  <a:gd name="T3" fmla="*/ 8 h 38"/>
                  <a:gd name="T4" fmla="*/ 30 w 53"/>
                  <a:gd name="T5" fmla="*/ 16 h 38"/>
                  <a:gd name="T6" fmla="*/ 33 w 53"/>
                  <a:gd name="T7" fmla="*/ 20 h 38"/>
                  <a:gd name="T8" fmla="*/ 38 w 53"/>
                  <a:gd name="T9" fmla="*/ 26 h 38"/>
                  <a:gd name="T10" fmla="*/ 46 w 53"/>
                  <a:gd name="T11" fmla="*/ 28 h 38"/>
                  <a:gd name="T12" fmla="*/ 49 w 53"/>
                  <a:gd name="T13" fmla="*/ 27 h 38"/>
                  <a:gd name="T14" fmla="*/ 48 w 53"/>
                  <a:gd name="T15" fmla="*/ 24 h 38"/>
                  <a:gd name="T16" fmla="*/ 31 w 53"/>
                  <a:gd name="T17" fmla="*/ 8 h 38"/>
                  <a:gd name="T18" fmla="*/ 22 w 53"/>
                  <a:gd name="T19" fmla="*/ 5 h 38"/>
                  <a:gd name="T20" fmla="*/ 17 w 53"/>
                  <a:gd name="T21" fmla="*/ 0 h 38"/>
                  <a:gd name="T22" fmla="*/ 26 w 53"/>
                  <a:gd name="T23" fmla="*/ 4 h 38"/>
                  <a:gd name="T24" fmla="*/ 36 w 53"/>
                  <a:gd name="T25" fmla="*/ 10 h 38"/>
                  <a:gd name="T26" fmla="*/ 46 w 53"/>
                  <a:gd name="T27" fmla="*/ 20 h 38"/>
                  <a:gd name="T28" fmla="*/ 53 w 53"/>
                  <a:gd name="T29" fmla="*/ 30 h 38"/>
                  <a:gd name="T30" fmla="*/ 33 w 53"/>
                  <a:gd name="T31" fmla="*/ 26 h 38"/>
                  <a:gd name="T32" fmla="*/ 31 w 53"/>
                  <a:gd name="T33" fmla="*/ 22 h 38"/>
                  <a:gd name="T34" fmla="*/ 27 w 53"/>
                  <a:gd name="T35" fmla="*/ 17 h 38"/>
                  <a:gd name="T36" fmla="*/ 16 w 53"/>
                  <a:gd name="T37" fmla="*/ 11 h 38"/>
                  <a:gd name="T38" fmla="*/ 15 w 53"/>
                  <a:gd name="T39" fmla="*/ 8 h 38"/>
                  <a:gd name="T40" fmla="*/ 12 w 53"/>
                  <a:gd name="T41" fmla="*/ 7 h 38"/>
                  <a:gd name="T42" fmla="*/ 12 w 53"/>
                  <a:gd name="T43" fmla="*/ 10 h 38"/>
                  <a:gd name="T44" fmla="*/ 21 w 53"/>
                  <a:gd name="T45" fmla="*/ 19 h 38"/>
                  <a:gd name="T46" fmla="*/ 28 w 53"/>
                  <a:gd name="T47" fmla="*/ 23 h 38"/>
                  <a:gd name="T48" fmla="*/ 19 w 53"/>
                  <a:gd name="T49" fmla="*/ 21 h 38"/>
                  <a:gd name="T50" fmla="*/ 14 w 53"/>
                  <a:gd name="T51" fmla="*/ 23 h 38"/>
                  <a:gd name="T52" fmla="*/ 10 w 53"/>
                  <a:gd name="T53" fmla="*/ 24 h 38"/>
                  <a:gd name="T54" fmla="*/ 4 w 53"/>
                  <a:gd name="T55" fmla="*/ 26 h 38"/>
                  <a:gd name="T56" fmla="*/ 2 w 53"/>
                  <a:gd name="T57" fmla="*/ 28 h 38"/>
                  <a:gd name="T58" fmla="*/ 5 w 53"/>
                  <a:gd name="T59" fmla="*/ 29 h 38"/>
                  <a:gd name="T60" fmla="*/ 12 w 53"/>
                  <a:gd name="T61" fmla="*/ 28 h 38"/>
                  <a:gd name="T62" fmla="*/ 26 w 53"/>
                  <a:gd name="T63" fmla="*/ 34 h 38"/>
                  <a:gd name="T64" fmla="*/ 28 w 53"/>
                  <a:gd name="T65" fmla="*/ 34 h 38"/>
                  <a:gd name="T66" fmla="*/ 12 w 53"/>
                  <a:gd name="T67" fmla="*/ 37 h 38"/>
                  <a:gd name="T68" fmla="*/ 2 w 53"/>
                  <a:gd name="T69" fmla="*/ 38 h 38"/>
                  <a:gd name="T70" fmla="*/ 7 w 53"/>
                  <a:gd name="T71" fmla="*/ 36 h 38"/>
                  <a:gd name="T72" fmla="*/ 14 w 53"/>
                  <a:gd name="T73" fmla="*/ 34 h 38"/>
                  <a:gd name="T74" fmla="*/ 21 w 53"/>
                  <a:gd name="T75" fmla="*/ 33 h 38"/>
                  <a:gd name="T76" fmla="*/ 12 w 53"/>
                  <a:gd name="T77" fmla="*/ 31 h 38"/>
                  <a:gd name="T78" fmla="*/ 2 w 53"/>
                  <a:gd name="T79" fmla="*/ 30 h 38"/>
                  <a:gd name="T80" fmla="*/ 3 w 53"/>
                  <a:gd name="T81" fmla="*/ 24 h 38"/>
                  <a:gd name="T82" fmla="*/ 8 w 53"/>
                  <a:gd name="T83" fmla="*/ 23 h 38"/>
                  <a:gd name="T84" fmla="*/ 14 w 53"/>
                  <a:gd name="T85" fmla="*/ 17 h 38"/>
                  <a:gd name="T86" fmla="*/ 11 w 53"/>
                  <a:gd name="T87" fmla="*/ 13 h 38"/>
                  <a:gd name="T88" fmla="*/ 10 w 53"/>
                  <a:gd name="T89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" h="38">
                    <a:moveTo>
                      <a:pt x="10" y="6"/>
                    </a:moveTo>
                    <a:cubicBezTo>
                      <a:pt x="13" y="5"/>
                      <a:pt x="15" y="6"/>
                      <a:pt x="17" y="8"/>
                    </a:cubicBezTo>
                    <a:cubicBezTo>
                      <a:pt x="20" y="12"/>
                      <a:pt x="23" y="17"/>
                      <a:pt x="30" y="16"/>
                    </a:cubicBezTo>
                    <a:cubicBezTo>
                      <a:pt x="32" y="16"/>
                      <a:pt x="33" y="17"/>
                      <a:pt x="33" y="20"/>
                    </a:cubicBezTo>
                    <a:cubicBezTo>
                      <a:pt x="33" y="23"/>
                      <a:pt x="35" y="25"/>
                      <a:pt x="38" y="26"/>
                    </a:cubicBezTo>
                    <a:cubicBezTo>
                      <a:pt x="41" y="26"/>
                      <a:pt x="43" y="27"/>
                      <a:pt x="46" y="28"/>
                    </a:cubicBezTo>
                    <a:cubicBezTo>
                      <a:pt x="47" y="28"/>
                      <a:pt x="48" y="28"/>
                      <a:pt x="49" y="27"/>
                    </a:cubicBezTo>
                    <a:cubicBezTo>
                      <a:pt x="49" y="26"/>
                      <a:pt x="48" y="25"/>
                      <a:pt x="48" y="24"/>
                    </a:cubicBezTo>
                    <a:cubicBezTo>
                      <a:pt x="42" y="19"/>
                      <a:pt x="37" y="13"/>
                      <a:pt x="31" y="8"/>
                    </a:cubicBezTo>
                    <a:cubicBezTo>
                      <a:pt x="28" y="6"/>
                      <a:pt x="25" y="6"/>
                      <a:pt x="22" y="5"/>
                    </a:cubicBezTo>
                    <a:cubicBezTo>
                      <a:pt x="20" y="4"/>
                      <a:pt x="17" y="3"/>
                      <a:pt x="17" y="0"/>
                    </a:cubicBezTo>
                    <a:cubicBezTo>
                      <a:pt x="20" y="2"/>
                      <a:pt x="23" y="3"/>
                      <a:pt x="26" y="4"/>
                    </a:cubicBezTo>
                    <a:cubicBezTo>
                      <a:pt x="30" y="5"/>
                      <a:pt x="34" y="7"/>
                      <a:pt x="36" y="10"/>
                    </a:cubicBezTo>
                    <a:cubicBezTo>
                      <a:pt x="39" y="14"/>
                      <a:pt x="43" y="17"/>
                      <a:pt x="46" y="20"/>
                    </a:cubicBezTo>
                    <a:cubicBezTo>
                      <a:pt x="49" y="23"/>
                      <a:pt x="52" y="27"/>
                      <a:pt x="53" y="30"/>
                    </a:cubicBezTo>
                    <a:cubicBezTo>
                      <a:pt x="46" y="31"/>
                      <a:pt x="40" y="28"/>
                      <a:pt x="33" y="26"/>
                    </a:cubicBezTo>
                    <a:cubicBezTo>
                      <a:pt x="31" y="25"/>
                      <a:pt x="31" y="24"/>
                      <a:pt x="31" y="22"/>
                    </a:cubicBezTo>
                    <a:cubicBezTo>
                      <a:pt x="32" y="19"/>
                      <a:pt x="30" y="17"/>
                      <a:pt x="27" y="17"/>
                    </a:cubicBezTo>
                    <a:cubicBezTo>
                      <a:pt x="21" y="18"/>
                      <a:pt x="20" y="13"/>
                      <a:pt x="16" y="11"/>
                    </a:cubicBezTo>
                    <a:cubicBezTo>
                      <a:pt x="16" y="10"/>
                      <a:pt x="15" y="9"/>
                      <a:pt x="15" y="8"/>
                    </a:cubicBezTo>
                    <a:cubicBezTo>
                      <a:pt x="14" y="8"/>
                      <a:pt x="13" y="7"/>
                      <a:pt x="12" y="7"/>
                    </a:cubicBezTo>
                    <a:cubicBezTo>
                      <a:pt x="11" y="8"/>
                      <a:pt x="12" y="9"/>
                      <a:pt x="12" y="10"/>
                    </a:cubicBezTo>
                    <a:cubicBezTo>
                      <a:pt x="14" y="14"/>
                      <a:pt x="17" y="17"/>
                      <a:pt x="21" y="19"/>
                    </a:cubicBezTo>
                    <a:cubicBezTo>
                      <a:pt x="24" y="20"/>
                      <a:pt x="26" y="21"/>
                      <a:pt x="28" y="23"/>
                    </a:cubicBezTo>
                    <a:cubicBezTo>
                      <a:pt x="25" y="23"/>
                      <a:pt x="22" y="21"/>
                      <a:pt x="19" y="21"/>
                    </a:cubicBezTo>
                    <a:cubicBezTo>
                      <a:pt x="17" y="21"/>
                      <a:pt x="15" y="20"/>
                      <a:pt x="14" y="23"/>
                    </a:cubicBezTo>
                    <a:cubicBezTo>
                      <a:pt x="13" y="25"/>
                      <a:pt x="11" y="24"/>
                      <a:pt x="10" y="24"/>
                    </a:cubicBezTo>
                    <a:cubicBezTo>
                      <a:pt x="8" y="24"/>
                      <a:pt x="5" y="24"/>
                      <a:pt x="4" y="26"/>
                    </a:cubicBezTo>
                    <a:cubicBezTo>
                      <a:pt x="3" y="26"/>
                      <a:pt x="2" y="27"/>
                      <a:pt x="2" y="28"/>
                    </a:cubicBezTo>
                    <a:cubicBezTo>
                      <a:pt x="3" y="29"/>
                      <a:pt x="4" y="30"/>
                      <a:pt x="5" y="29"/>
                    </a:cubicBezTo>
                    <a:cubicBezTo>
                      <a:pt x="7" y="29"/>
                      <a:pt x="10" y="28"/>
                      <a:pt x="12" y="28"/>
                    </a:cubicBezTo>
                    <a:cubicBezTo>
                      <a:pt x="18" y="26"/>
                      <a:pt x="23" y="27"/>
                      <a:pt x="26" y="34"/>
                    </a:cubicBezTo>
                    <a:cubicBezTo>
                      <a:pt x="26" y="34"/>
                      <a:pt x="27" y="34"/>
                      <a:pt x="28" y="34"/>
                    </a:cubicBezTo>
                    <a:cubicBezTo>
                      <a:pt x="23" y="36"/>
                      <a:pt x="17" y="37"/>
                      <a:pt x="12" y="37"/>
                    </a:cubicBezTo>
                    <a:cubicBezTo>
                      <a:pt x="9" y="37"/>
                      <a:pt x="5" y="37"/>
                      <a:pt x="2" y="38"/>
                    </a:cubicBezTo>
                    <a:cubicBezTo>
                      <a:pt x="3" y="36"/>
                      <a:pt x="5" y="36"/>
                      <a:pt x="7" y="36"/>
                    </a:cubicBezTo>
                    <a:cubicBezTo>
                      <a:pt x="9" y="34"/>
                      <a:pt x="11" y="35"/>
                      <a:pt x="14" y="34"/>
                    </a:cubicBezTo>
                    <a:cubicBezTo>
                      <a:pt x="16" y="34"/>
                      <a:pt x="18" y="34"/>
                      <a:pt x="21" y="33"/>
                    </a:cubicBezTo>
                    <a:cubicBezTo>
                      <a:pt x="18" y="30"/>
                      <a:pt x="15" y="31"/>
                      <a:pt x="12" y="31"/>
                    </a:cubicBezTo>
                    <a:cubicBezTo>
                      <a:pt x="9" y="31"/>
                      <a:pt x="5" y="33"/>
                      <a:pt x="2" y="30"/>
                    </a:cubicBezTo>
                    <a:cubicBezTo>
                      <a:pt x="0" y="28"/>
                      <a:pt x="1" y="26"/>
                      <a:pt x="3" y="24"/>
                    </a:cubicBezTo>
                    <a:cubicBezTo>
                      <a:pt x="4" y="22"/>
                      <a:pt x="6" y="22"/>
                      <a:pt x="8" y="23"/>
                    </a:cubicBezTo>
                    <a:cubicBezTo>
                      <a:pt x="12" y="22"/>
                      <a:pt x="14" y="20"/>
                      <a:pt x="14" y="17"/>
                    </a:cubicBezTo>
                    <a:cubicBezTo>
                      <a:pt x="13" y="16"/>
                      <a:pt x="12" y="15"/>
                      <a:pt x="11" y="13"/>
                    </a:cubicBezTo>
                    <a:cubicBezTo>
                      <a:pt x="10" y="11"/>
                      <a:pt x="9" y="9"/>
                      <a:pt x="10" y="6"/>
                    </a:cubicBezTo>
                    <a:close/>
                  </a:path>
                </a:pathLst>
              </a:custGeom>
              <a:solidFill>
                <a:srgbClr val="DBB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8" name="Group 406">
              <a:extLst>
                <a:ext uri="{FF2B5EF4-FFF2-40B4-BE49-F238E27FC236}">
                  <a16:creationId xmlns:a16="http://schemas.microsoft.com/office/drawing/2014/main" id="{4DDB7B6F-E9F4-48CA-24E5-2F53995E0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6" y="1622"/>
              <a:ext cx="1628" cy="1062"/>
              <a:chOff x="1246" y="1622"/>
              <a:chExt cx="1628" cy="1062"/>
            </a:xfrm>
          </p:grpSpPr>
          <p:sp>
            <p:nvSpPr>
              <p:cNvPr id="1024" name="Freeform 206">
                <a:extLst>
                  <a:ext uri="{FF2B5EF4-FFF2-40B4-BE49-F238E27FC236}">
                    <a16:creationId xmlns:a16="http://schemas.microsoft.com/office/drawing/2014/main" id="{90914A90-29CC-1AF4-43C7-50E8F5E92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2" y="2346"/>
                <a:ext cx="75" cy="78"/>
              </a:xfrm>
              <a:custGeom>
                <a:avLst/>
                <a:gdLst>
                  <a:gd name="T0" fmla="*/ 27 w 48"/>
                  <a:gd name="T1" fmla="*/ 20 h 50"/>
                  <a:gd name="T2" fmla="*/ 25 w 48"/>
                  <a:gd name="T3" fmla="*/ 21 h 50"/>
                  <a:gd name="T4" fmla="*/ 19 w 48"/>
                  <a:gd name="T5" fmla="*/ 27 h 50"/>
                  <a:gd name="T6" fmla="*/ 19 w 48"/>
                  <a:gd name="T7" fmla="*/ 33 h 50"/>
                  <a:gd name="T8" fmla="*/ 36 w 48"/>
                  <a:gd name="T9" fmla="*/ 38 h 50"/>
                  <a:gd name="T10" fmla="*/ 48 w 48"/>
                  <a:gd name="T11" fmla="*/ 37 h 50"/>
                  <a:gd name="T12" fmla="*/ 41 w 48"/>
                  <a:gd name="T13" fmla="*/ 45 h 50"/>
                  <a:gd name="T14" fmla="*/ 42 w 48"/>
                  <a:gd name="T15" fmla="*/ 47 h 50"/>
                  <a:gd name="T16" fmla="*/ 43 w 48"/>
                  <a:gd name="T17" fmla="*/ 50 h 50"/>
                  <a:gd name="T18" fmla="*/ 37 w 48"/>
                  <a:gd name="T19" fmla="*/ 46 h 50"/>
                  <a:gd name="T20" fmla="*/ 38 w 48"/>
                  <a:gd name="T21" fmla="*/ 43 h 50"/>
                  <a:gd name="T22" fmla="*/ 41 w 48"/>
                  <a:gd name="T23" fmla="*/ 41 h 50"/>
                  <a:gd name="T24" fmla="*/ 34 w 48"/>
                  <a:gd name="T25" fmla="*/ 40 h 50"/>
                  <a:gd name="T26" fmla="*/ 24 w 48"/>
                  <a:gd name="T27" fmla="*/ 39 h 50"/>
                  <a:gd name="T28" fmla="*/ 17 w 48"/>
                  <a:gd name="T29" fmla="*/ 35 h 50"/>
                  <a:gd name="T30" fmla="*/ 14 w 48"/>
                  <a:gd name="T31" fmla="*/ 30 h 50"/>
                  <a:gd name="T32" fmla="*/ 17 w 48"/>
                  <a:gd name="T33" fmla="*/ 26 h 50"/>
                  <a:gd name="T34" fmla="*/ 22 w 48"/>
                  <a:gd name="T35" fmla="*/ 23 h 50"/>
                  <a:gd name="T36" fmla="*/ 21 w 48"/>
                  <a:gd name="T37" fmla="*/ 21 h 50"/>
                  <a:gd name="T38" fmla="*/ 20 w 48"/>
                  <a:gd name="T39" fmla="*/ 19 h 50"/>
                  <a:gd name="T40" fmla="*/ 15 w 48"/>
                  <a:gd name="T41" fmla="*/ 16 h 50"/>
                  <a:gd name="T42" fmla="*/ 1 w 48"/>
                  <a:gd name="T43" fmla="*/ 4 h 50"/>
                  <a:gd name="T44" fmla="*/ 1 w 48"/>
                  <a:gd name="T45" fmla="*/ 1 h 50"/>
                  <a:gd name="T46" fmla="*/ 4 w 48"/>
                  <a:gd name="T47" fmla="*/ 1 h 50"/>
                  <a:gd name="T48" fmla="*/ 18 w 48"/>
                  <a:gd name="T49" fmla="*/ 7 h 50"/>
                  <a:gd name="T50" fmla="*/ 23 w 48"/>
                  <a:gd name="T51" fmla="*/ 14 h 50"/>
                  <a:gd name="T52" fmla="*/ 27 w 48"/>
                  <a:gd name="T5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50">
                    <a:moveTo>
                      <a:pt x="27" y="20"/>
                    </a:moveTo>
                    <a:cubicBezTo>
                      <a:pt x="26" y="20"/>
                      <a:pt x="25" y="21"/>
                      <a:pt x="25" y="21"/>
                    </a:cubicBezTo>
                    <a:cubicBezTo>
                      <a:pt x="24" y="24"/>
                      <a:pt x="22" y="26"/>
                      <a:pt x="19" y="27"/>
                    </a:cubicBezTo>
                    <a:cubicBezTo>
                      <a:pt x="16" y="29"/>
                      <a:pt x="16" y="31"/>
                      <a:pt x="19" y="33"/>
                    </a:cubicBezTo>
                    <a:cubicBezTo>
                      <a:pt x="24" y="37"/>
                      <a:pt x="30" y="39"/>
                      <a:pt x="36" y="38"/>
                    </a:cubicBezTo>
                    <a:cubicBezTo>
                      <a:pt x="40" y="38"/>
                      <a:pt x="43" y="36"/>
                      <a:pt x="48" y="37"/>
                    </a:cubicBezTo>
                    <a:cubicBezTo>
                      <a:pt x="42" y="37"/>
                      <a:pt x="43" y="42"/>
                      <a:pt x="41" y="45"/>
                    </a:cubicBezTo>
                    <a:cubicBezTo>
                      <a:pt x="40" y="46"/>
                      <a:pt x="40" y="47"/>
                      <a:pt x="42" y="47"/>
                    </a:cubicBezTo>
                    <a:cubicBezTo>
                      <a:pt x="42" y="48"/>
                      <a:pt x="43" y="49"/>
                      <a:pt x="43" y="50"/>
                    </a:cubicBezTo>
                    <a:cubicBezTo>
                      <a:pt x="40" y="50"/>
                      <a:pt x="38" y="48"/>
                      <a:pt x="37" y="46"/>
                    </a:cubicBezTo>
                    <a:cubicBezTo>
                      <a:pt x="36" y="44"/>
                      <a:pt x="37" y="43"/>
                      <a:pt x="38" y="43"/>
                    </a:cubicBezTo>
                    <a:cubicBezTo>
                      <a:pt x="39" y="43"/>
                      <a:pt x="40" y="42"/>
                      <a:pt x="41" y="41"/>
                    </a:cubicBezTo>
                    <a:cubicBezTo>
                      <a:pt x="39" y="39"/>
                      <a:pt x="36" y="40"/>
                      <a:pt x="34" y="40"/>
                    </a:cubicBezTo>
                    <a:cubicBezTo>
                      <a:pt x="30" y="42"/>
                      <a:pt x="27" y="42"/>
                      <a:pt x="24" y="39"/>
                    </a:cubicBezTo>
                    <a:cubicBezTo>
                      <a:pt x="23" y="37"/>
                      <a:pt x="20" y="35"/>
                      <a:pt x="17" y="35"/>
                    </a:cubicBezTo>
                    <a:cubicBezTo>
                      <a:pt x="15" y="34"/>
                      <a:pt x="14" y="32"/>
                      <a:pt x="14" y="30"/>
                    </a:cubicBezTo>
                    <a:cubicBezTo>
                      <a:pt x="14" y="28"/>
                      <a:pt x="16" y="27"/>
                      <a:pt x="17" y="26"/>
                    </a:cubicBezTo>
                    <a:cubicBezTo>
                      <a:pt x="19" y="25"/>
                      <a:pt x="20" y="24"/>
                      <a:pt x="22" y="23"/>
                    </a:cubicBezTo>
                    <a:cubicBezTo>
                      <a:pt x="23" y="22"/>
                      <a:pt x="23" y="21"/>
                      <a:pt x="21" y="21"/>
                    </a:cubicBezTo>
                    <a:cubicBezTo>
                      <a:pt x="20" y="21"/>
                      <a:pt x="20" y="20"/>
                      <a:pt x="20" y="19"/>
                    </a:cubicBezTo>
                    <a:cubicBezTo>
                      <a:pt x="19" y="17"/>
                      <a:pt x="17" y="16"/>
                      <a:pt x="15" y="16"/>
                    </a:cubicBezTo>
                    <a:cubicBezTo>
                      <a:pt x="8" y="15"/>
                      <a:pt x="3" y="10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8" y="4"/>
                      <a:pt x="13" y="5"/>
                      <a:pt x="18" y="7"/>
                    </a:cubicBezTo>
                    <a:cubicBezTo>
                      <a:pt x="21" y="8"/>
                      <a:pt x="22" y="11"/>
                      <a:pt x="23" y="14"/>
                    </a:cubicBezTo>
                    <a:cubicBezTo>
                      <a:pt x="24" y="17"/>
                      <a:pt x="27" y="17"/>
                      <a:pt x="27" y="20"/>
                    </a:cubicBezTo>
                    <a:close/>
                  </a:path>
                </a:pathLst>
              </a:custGeom>
              <a:solidFill>
                <a:srgbClr val="F0E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5" name="Freeform 207">
                <a:extLst>
                  <a:ext uri="{FF2B5EF4-FFF2-40B4-BE49-F238E27FC236}">
                    <a16:creationId xmlns:a16="http://schemas.microsoft.com/office/drawing/2014/main" id="{838682A3-61CE-C4AC-AF26-5D4E60390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2440"/>
                <a:ext cx="44" cy="45"/>
              </a:xfrm>
              <a:custGeom>
                <a:avLst/>
                <a:gdLst>
                  <a:gd name="T0" fmla="*/ 8 w 28"/>
                  <a:gd name="T1" fmla="*/ 18 h 29"/>
                  <a:gd name="T2" fmla="*/ 10 w 28"/>
                  <a:gd name="T3" fmla="*/ 20 h 29"/>
                  <a:gd name="T4" fmla="*/ 16 w 28"/>
                  <a:gd name="T5" fmla="*/ 16 h 29"/>
                  <a:gd name="T6" fmla="*/ 23 w 28"/>
                  <a:gd name="T7" fmla="*/ 12 h 29"/>
                  <a:gd name="T8" fmla="*/ 27 w 28"/>
                  <a:gd name="T9" fmla="*/ 15 h 29"/>
                  <a:gd name="T10" fmla="*/ 15 w 28"/>
                  <a:gd name="T11" fmla="*/ 26 h 29"/>
                  <a:gd name="T12" fmla="*/ 5 w 28"/>
                  <a:gd name="T13" fmla="*/ 27 h 29"/>
                  <a:gd name="T14" fmla="*/ 6 w 28"/>
                  <a:gd name="T15" fmla="*/ 10 h 29"/>
                  <a:gd name="T16" fmla="*/ 10 w 28"/>
                  <a:gd name="T17" fmla="*/ 5 h 29"/>
                  <a:gd name="T18" fmla="*/ 12 w 28"/>
                  <a:gd name="T19" fmla="*/ 3 h 29"/>
                  <a:gd name="T20" fmla="*/ 16 w 28"/>
                  <a:gd name="T21" fmla="*/ 1 h 29"/>
                  <a:gd name="T22" fmla="*/ 18 w 28"/>
                  <a:gd name="T23" fmla="*/ 0 h 29"/>
                  <a:gd name="T24" fmla="*/ 25 w 28"/>
                  <a:gd name="T25" fmla="*/ 1 h 29"/>
                  <a:gd name="T26" fmla="*/ 27 w 28"/>
                  <a:gd name="T27" fmla="*/ 3 h 29"/>
                  <a:gd name="T28" fmla="*/ 21 w 28"/>
                  <a:gd name="T29" fmla="*/ 8 h 29"/>
                  <a:gd name="T30" fmla="*/ 8 w 28"/>
                  <a:gd name="T31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9">
                    <a:moveTo>
                      <a:pt x="8" y="18"/>
                    </a:moveTo>
                    <a:cubicBezTo>
                      <a:pt x="8" y="19"/>
                      <a:pt x="9" y="20"/>
                      <a:pt x="10" y="20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8" y="14"/>
                      <a:pt x="20" y="13"/>
                      <a:pt x="23" y="12"/>
                    </a:cubicBezTo>
                    <a:cubicBezTo>
                      <a:pt x="26" y="10"/>
                      <a:pt x="28" y="12"/>
                      <a:pt x="27" y="15"/>
                    </a:cubicBezTo>
                    <a:cubicBezTo>
                      <a:pt x="26" y="20"/>
                      <a:pt x="20" y="26"/>
                      <a:pt x="15" y="26"/>
                    </a:cubicBezTo>
                    <a:cubicBezTo>
                      <a:pt x="12" y="26"/>
                      <a:pt x="8" y="29"/>
                      <a:pt x="5" y="27"/>
                    </a:cubicBezTo>
                    <a:cubicBezTo>
                      <a:pt x="0" y="22"/>
                      <a:pt x="1" y="15"/>
                      <a:pt x="6" y="10"/>
                    </a:cubicBezTo>
                    <a:cubicBezTo>
                      <a:pt x="8" y="9"/>
                      <a:pt x="10" y="8"/>
                      <a:pt x="10" y="5"/>
                    </a:cubicBezTo>
                    <a:cubicBezTo>
                      <a:pt x="10" y="4"/>
                      <a:pt x="11" y="3"/>
                      <a:pt x="12" y="3"/>
                    </a:cubicBezTo>
                    <a:cubicBezTo>
                      <a:pt x="14" y="4"/>
                      <a:pt x="15" y="3"/>
                      <a:pt x="16" y="1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1" y="2"/>
                      <a:pt x="23" y="1"/>
                      <a:pt x="25" y="1"/>
                    </a:cubicBezTo>
                    <a:cubicBezTo>
                      <a:pt x="27" y="1"/>
                      <a:pt x="28" y="1"/>
                      <a:pt x="27" y="3"/>
                    </a:cubicBezTo>
                    <a:cubicBezTo>
                      <a:pt x="26" y="6"/>
                      <a:pt x="24" y="6"/>
                      <a:pt x="21" y="8"/>
                    </a:cubicBezTo>
                    <a:cubicBezTo>
                      <a:pt x="16" y="10"/>
                      <a:pt x="12" y="13"/>
                      <a:pt x="8" y="1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6" name="Freeform 208">
                <a:extLst>
                  <a:ext uri="{FF2B5EF4-FFF2-40B4-BE49-F238E27FC236}">
                    <a16:creationId xmlns:a16="http://schemas.microsoft.com/office/drawing/2014/main" id="{522BA889-30DF-947F-74E4-1767908CC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501"/>
                <a:ext cx="133" cy="92"/>
              </a:xfrm>
              <a:custGeom>
                <a:avLst/>
                <a:gdLst>
                  <a:gd name="T0" fmla="*/ 24 w 85"/>
                  <a:gd name="T1" fmla="*/ 39 h 59"/>
                  <a:gd name="T2" fmla="*/ 21 w 85"/>
                  <a:gd name="T3" fmla="*/ 48 h 59"/>
                  <a:gd name="T4" fmla="*/ 4 w 85"/>
                  <a:gd name="T5" fmla="*/ 55 h 59"/>
                  <a:gd name="T6" fmla="*/ 1 w 85"/>
                  <a:gd name="T7" fmla="*/ 57 h 59"/>
                  <a:gd name="T8" fmla="*/ 4 w 85"/>
                  <a:gd name="T9" fmla="*/ 58 h 59"/>
                  <a:gd name="T10" fmla="*/ 23 w 85"/>
                  <a:gd name="T11" fmla="*/ 49 h 59"/>
                  <a:gd name="T12" fmla="*/ 42 w 85"/>
                  <a:gd name="T13" fmla="*/ 32 h 59"/>
                  <a:gd name="T14" fmla="*/ 61 w 85"/>
                  <a:gd name="T15" fmla="*/ 12 h 59"/>
                  <a:gd name="T16" fmla="*/ 78 w 85"/>
                  <a:gd name="T17" fmla="*/ 3 h 59"/>
                  <a:gd name="T18" fmla="*/ 84 w 85"/>
                  <a:gd name="T19" fmla="*/ 2 h 59"/>
                  <a:gd name="T20" fmla="*/ 81 w 85"/>
                  <a:gd name="T21" fmla="*/ 8 h 59"/>
                  <a:gd name="T22" fmla="*/ 61 w 85"/>
                  <a:gd name="T23" fmla="*/ 22 h 59"/>
                  <a:gd name="T24" fmla="*/ 51 w 85"/>
                  <a:gd name="T25" fmla="*/ 30 h 59"/>
                  <a:gd name="T26" fmla="*/ 51 w 85"/>
                  <a:gd name="T27" fmla="*/ 30 h 59"/>
                  <a:gd name="T28" fmla="*/ 47 w 85"/>
                  <a:gd name="T29" fmla="*/ 32 h 59"/>
                  <a:gd name="T30" fmla="*/ 42 w 85"/>
                  <a:gd name="T31" fmla="*/ 36 h 59"/>
                  <a:gd name="T32" fmla="*/ 26 w 85"/>
                  <a:gd name="T33" fmla="*/ 49 h 59"/>
                  <a:gd name="T34" fmla="*/ 14 w 85"/>
                  <a:gd name="T35" fmla="*/ 58 h 59"/>
                  <a:gd name="T36" fmla="*/ 4 w 85"/>
                  <a:gd name="T37" fmla="*/ 59 h 59"/>
                  <a:gd name="T38" fmla="*/ 0 w 85"/>
                  <a:gd name="T39" fmla="*/ 57 h 59"/>
                  <a:gd name="T40" fmla="*/ 3 w 85"/>
                  <a:gd name="T41" fmla="*/ 53 h 59"/>
                  <a:gd name="T42" fmla="*/ 10 w 85"/>
                  <a:gd name="T43" fmla="*/ 52 h 59"/>
                  <a:gd name="T44" fmla="*/ 24 w 85"/>
                  <a:gd name="T45" fmla="*/ 3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5" h="59">
                    <a:moveTo>
                      <a:pt x="24" y="39"/>
                    </a:moveTo>
                    <a:cubicBezTo>
                      <a:pt x="28" y="43"/>
                      <a:pt x="25" y="45"/>
                      <a:pt x="21" y="48"/>
                    </a:cubicBezTo>
                    <a:cubicBezTo>
                      <a:pt x="16" y="52"/>
                      <a:pt x="10" y="54"/>
                      <a:pt x="4" y="55"/>
                    </a:cubicBezTo>
                    <a:cubicBezTo>
                      <a:pt x="3" y="55"/>
                      <a:pt x="1" y="55"/>
                      <a:pt x="1" y="57"/>
                    </a:cubicBezTo>
                    <a:cubicBezTo>
                      <a:pt x="2" y="58"/>
                      <a:pt x="3" y="58"/>
                      <a:pt x="4" y="58"/>
                    </a:cubicBezTo>
                    <a:cubicBezTo>
                      <a:pt x="11" y="57"/>
                      <a:pt x="18" y="56"/>
                      <a:pt x="23" y="49"/>
                    </a:cubicBezTo>
                    <a:cubicBezTo>
                      <a:pt x="29" y="43"/>
                      <a:pt x="36" y="38"/>
                      <a:pt x="42" y="32"/>
                    </a:cubicBezTo>
                    <a:cubicBezTo>
                      <a:pt x="48" y="25"/>
                      <a:pt x="55" y="18"/>
                      <a:pt x="61" y="12"/>
                    </a:cubicBezTo>
                    <a:cubicBezTo>
                      <a:pt x="66" y="7"/>
                      <a:pt x="73" y="6"/>
                      <a:pt x="78" y="3"/>
                    </a:cubicBezTo>
                    <a:cubicBezTo>
                      <a:pt x="80" y="3"/>
                      <a:pt x="83" y="0"/>
                      <a:pt x="84" y="2"/>
                    </a:cubicBezTo>
                    <a:cubicBezTo>
                      <a:pt x="85" y="4"/>
                      <a:pt x="83" y="7"/>
                      <a:pt x="81" y="8"/>
                    </a:cubicBezTo>
                    <a:cubicBezTo>
                      <a:pt x="75" y="13"/>
                      <a:pt x="69" y="20"/>
                      <a:pt x="61" y="22"/>
                    </a:cubicBezTo>
                    <a:cubicBezTo>
                      <a:pt x="57" y="23"/>
                      <a:pt x="54" y="27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49" y="30"/>
                      <a:pt x="48" y="31"/>
                      <a:pt x="47" y="32"/>
                    </a:cubicBezTo>
                    <a:cubicBezTo>
                      <a:pt x="45" y="33"/>
                      <a:pt x="44" y="35"/>
                      <a:pt x="42" y="36"/>
                    </a:cubicBezTo>
                    <a:cubicBezTo>
                      <a:pt x="36" y="40"/>
                      <a:pt x="31" y="44"/>
                      <a:pt x="26" y="49"/>
                    </a:cubicBezTo>
                    <a:cubicBezTo>
                      <a:pt x="22" y="53"/>
                      <a:pt x="19" y="56"/>
                      <a:pt x="14" y="58"/>
                    </a:cubicBezTo>
                    <a:cubicBezTo>
                      <a:pt x="11" y="59"/>
                      <a:pt x="7" y="59"/>
                      <a:pt x="4" y="59"/>
                    </a:cubicBezTo>
                    <a:cubicBezTo>
                      <a:pt x="2" y="59"/>
                      <a:pt x="0" y="59"/>
                      <a:pt x="0" y="57"/>
                    </a:cubicBezTo>
                    <a:cubicBezTo>
                      <a:pt x="0" y="55"/>
                      <a:pt x="1" y="54"/>
                      <a:pt x="3" y="53"/>
                    </a:cubicBezTo>
                    <a:cubicBezTo>
                      <a:pt x="5" y="53"/>
                      <a:pt x="8" y="52"/>
                      <a:pt x="10" y="52"/>
                    </a:cubicBezTo>
                    <a:cubicBezTo>
                      <a:pt x="17" y="50"/>
                      <a:pt x="23" y="46"/>
                      <a:pt x="24" y="39"/>
                    </a:cubicBezTo>
                    <a:close/>
                  </a:path>
                </a:pathLst>
              </a:custGeom>
              <a:solidFill>
                <a:srgbClr val="DBB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7" name="Freeform 209">
                <a:extLst>
                  <a:ext uri="{FF2B5EF4-FFF2-40B4-BE49-F238E27FC236}">
                    <a16:creationId xmlns:a16="http://schemas.microsoft.com/office/drawing/2014/main" id="{4BF0F0CC-5F53-45B3-565A-C96D2AC52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" y="2360"/>
                <a:ext cx="46" cy="155"/>
              </a:xfrm>
              <a:custGeom>
                <a:avLst/>
                <a:gdLst>
                  <a:gd name="T0" fmla="*/ 8 w 29"/>
                  <a:gd name="T1" fmla="*/ 42 h 99"/>
                  <a:gd name="T2" fmla="*/ 2 w 29"/>
                  <a:gd name="T3" fmla="*/ 21 h 99"/>
                  <a:gd name="T4" fmla="*/ 1 w 29"/>
                  <a:gd name="T5" fmla="*/ 2 h 99"/>
                  <a:gd name="T6" fmla="*/ 2 w 29"/>
                  <a:gd name="T7" fmla="*/ 0 h 99"/>
                  <a:gd name="T8" fmla="*/ 4 w 29"/>
                  <a:gd name="T9" fmla="*/ 2 h 99"/>
                  <a:gd name="T10" fmla="*/ 12 w 29"/>
                  <a:gd name="T11" fmla="*/ 28 h 99"/>
                  <a:gd name="T12" fmla="*/ 15 w 29"/>
                  <a:gd name="T13" fmla="*/ 81 h 99"/>
                  <a:gd name="T14" fmla="*/ 23 w 29"/>
                  <a:gd name="T15" fmla="*/ 95 h 99"/>
                  <a:gd name="T16" fmla="*/ 26 w 29"/>
                  <a:gd name="T17" fmla="*/ 96 h 99"/>
                  <a:gd name="T18" fmla="*/ 25 w 29"/>
                  <a:gd name="T19" fmla="*/ 93 h 99"/>
                  <a:gd name="T20" fmla="*/ 20 w 29"/>
                  <a:gd name="T21" fmla="*/ 85 h 99"/>
                  <a:gd name="T22" fmla="*/ 17 w 29"/>
                  <a:gd name="T23" fmla="*/ 71 h 99"/>
                  <a:gd name="T24" fmla="*/ 21 w 29"/>
                  <a:gd name="T25" fmla="*/ 68 h 99"/>
                  <a:gd name="T26" fmla="*/ 20 w 29"/>
                  <a:gd name="T27" fmla="*/ 70 h 99"/>
                  <a:gd name="T28" fmla="*/ 19 w 29"/>
                  <a:gd name="T29" fmla="*/ 75 h 99"/>
                  <a:gd name="T30" fmla="*/ 20 w 29"/>
                  <a:gd name="T31" fmla="*/ 79 h 99"/>
                  <a:gd name="T32" fmla="*/ 21 w 29"/>
                  <a:gd name="T33" fmla="*/ 82 h 99"/>
                  <a:gd name="T34" fmla="*/ 25 w 29"/>
                  <a:gd name="T35" fmla="*/ 89 h 99"/>
                  <a:gd name="T36" fmla="*/ 27 w 29"/>
                  <a:gd name="T37" fmla="*/ 91 h 99"/>
                  <a:gd name="T38" fmla="*/ 26 w 29"/>
                  <a:gd name="T39" fmla="*/ 97 h 99"/>
                  <a:gd name="T40" fmla="*/ 20 w 29"/>
                  <a:gd name="T41" fmla="*/ 95 h 99"/>
                  <a:gd name="T42" fmla="*/ 13 w 29"/>
                  <a:gd name="T43" fmla="*/ 76 h 99"/>
                  <a:gd name="T44" fmla="*/ 12 w 29"/>
                  <a:gd name="T45" fmla="*/ 73 h 99"/>
                  <a:gd name="T46" fmla="*/ 12 w 29"/>
                  <a:gd name="T47" fmla="*/ 71 h 99"/>
                  <a:gd name="T48" fmla="*/ 11 w 29"/>
                  <a:gd name="T49" fmla="*/ 63 h 99"/>
                  <a:gd name="T50" fmla="*/ 9 w 29"/>
                  <a:gd name="T51" fmla="*/ 50 h 99"/>
                  <a:gd name="T52" fmla="*/ 8 w 29"/>
                  <a:gd name="T53" fmla="*/ 4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99">
                    <a:moveTo>
                      <a:pt x="8" y="42"/>
                    </a:moveTo>
                    <a:cubicBezTo>
                      <a:pt x="8" y="35"/>
                      <a:pt x="4" y="28"/>
                      <a:pt x="2" y="21"/>
                    </a:cubicBezTo>
                    <a:cubicBezTo>
                      <a:pt x="0" y="15"/>
                      <a:pt x="0" y="9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9" y="10"/>
                      <a:pt x="13" y="19"/>
                      <a:pt x="12" y="28"/>
                    </a:cubicBezTo>
                    <a:cubicBezTo>
                      <a:pt x="11" y="46"/>
                      <a:pt x="15" y="63"/>
                      <a:pt x="15" y="81"/>
                    </a:cubicBezTo>
                    <a:cubicBezTo>
                      <a:pt x="15" y="87"/>
                      <a:pt x="19" y="91"/>
                      <a:pt x="23" y="95"/>
                    </a:cubicBezTo>
                    <a:cubicBezTo>
                      <a:pt x="24" y="96"/>
                      <a:pt x="25" y="97"/>
                      <a:pt x="26" y="96"/>
                    </a:cubicBezTo>
                    <a:cubicBezTo>
                      <a:pt x="26" y="95"/>
                      <a:pt x="26" y="94"/>
                      <a:pt x="25" y="93"/>
                    </a:cubicBezTo>
                    <a:cubicBezTo>
                      <a:pt x="23" y="91"/>
                      <a:pt x="22" y="88"/>
                      <a:pt x="20" y="85"/>
                    </a:cubicBezTo>
                    <a:cubicBezTo>
                      <a:pt x="17" y="81"/>
                      <a:pt x="17" y="76"/>
                      <a:pt x="17" y="71"/>
                    </a:cubicBezTo>
                    <a:cubicBezTo>
                      <a:pt x="16" y="68"/>
                      <a:pt x="19" y="68"/>
                      <a:pt x="21" y="68"/>
                    </a:cubicBezTo>
                    <a:cubicBezTo>
                      <a:pt x="21" y="69"/>
                      <a:pt x="20" y="69"/>
                      <a:pt x="20" y="70"/>
                    </a:cubicBezTo>
                    <a:cubicBezTo>
                      <a:pt x="20" y="72"/>
                      <a:pt x="19" y="73"/>
                      <a:pt x="19" y="75"/>
                    </a:cubicBezTo>
                    <a:cubicBezTo>
                      <a:pt x="19" y="76"/>
                      <a:pt x="19" y="78"/>
                      <a:pt x="20" y="79"/>
                    </a:cubicBezTo>
                    <a:cubicBezTo>
                      <a:pt x="21" y="79"/>
                      <a:pt x="21" y="81"/>
                      <a:pt x="21" y="82"/>
                    </a:cubicBezTo>
                    <a:cubicBezTo>
                      <a:pt x="21" y="85"/>
                      <a:pt x="23" y="87"/>
                      <a:pt x="25" y="89"/>
                    </a:cubicBezTo>
                    <a:cubicBezTo>
                      <a:pt x="26" y="89"/>
                      <a:pt x="27" y="90"/>
                      <a:pt x="27" y="91"/>
                    </a:cubicBezTo>
                    <a:cubicBezTo>
                      <a:pt x="27" y="93"/>
                      <a:pt x="29" y="96"/>
                      <a:pt x="26" y="97"/>
                    </a:cubicBezTo>
                    <a:cubicBezTo>
                      <a:pt x="24" y="99"/>
                      <a:pt x="22" y="97"/>
                      <a:pt x="20" y="95"/>
                    </a:cubicBezTo>
                    <a:cubicBezTo>
                      <a:pt x="16" y="89"/>
                      <a:pt x="12" y="84"/>
                      <a:pt x="13" y="76"/>
                    </a:cubicBezTo>
                    <a:cubicBezTo>
                      <a:pt x="13" y="75"/>
                      <a:pt x="13" y="74"/>
                      <a:pt x="12" y="73"/>
                    </a:cubicBezTo>
                    <a:cubicBezTo>
                      <a:pt x="12" y="72"/>
                      <a:pt x="12" y="72"/>
                      <a:pt x="12" y="71"/>
                    </a:cubicBezTo>
                    <a:cubicBezTo>
                      <a:pt x="12" y="68"/>
                      <a:pt x="13" y="65"/>
                      <a:pt x="11" y="63"/>
                    </a:cubicBezTo>
                    <a:cubicBezTo>
                      <a:pt x="9" y="59"/>
                      <a:pt x="10" y="54"/>
                      <a:pt x="9" y="50"/>
                    </a:cubicBezTo>
                    <a:cubicBezTo>
                      <a:pt x="9" y="47"/>
                      <a:pt x="9" y="45"/>
                      <a:pt x="8" y="42"/>
                    </a:cubicBezTo>
                    <a:close/>
                  </a:path>
                </a:pathLst>
              </a:custGeom>
              <a:solidFill>
                <a:srgbClr val="DFC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8" name="Freeform 210">
                <a:extLst>
                  <a:ext uri="{FF2B5EF4-FFF2-40B4-BE49-F238E27FC236}">
                    <a16:creationId xmlns:a16="http://schemas.microsoft.com/office/drawing/2014/main" id="{25F4B34F-175B-9CA1-DD23-BE22C814F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082"/>
                <a:ext cx="45" cy="88"/>
              </a:xfrm>
              <a:custGeom>
                <a:avLst/>
                <a:gdLst>
                  <a:gd name="T0" fmla="*/ 25 w 29"/>
                  <a:gd name="T1" fmla="*/ 0 h 56"/>
                  <a:gd name="T2" fmla="*/ 26 w 29"/>
                  <a:gd name="T3" fmla="*/ 9 h 56"/>
                  <a:gd name="T4" fmla="*/ 25 w 29"/>
                  <a:gd name="T5" fmla="*/ 16 h 56"/>
                  <a:gd name="T6" fmla="*/ 27 w 29"/>
                  <a:gd name="T7" fmla="*/ 10 h 56"/>
                  <a:gd name="T8" fmla="*/ 29 w 29"/>
                  <a:gd name="T9" fmla="*/ 13 h 56"/>
                  <a:gd name="T10" fmla="*/ 25 w 29"/>
                  <a:gd name="T11" fmla="*/ 28 h 56"/>
                  <a:gd name="T12" fmla="*/ 22 w 29"/>
                  <a:gd name="T13" fmla="*/ 32 h 56"/>
                  <a:gd name="T14" fmla="*/ 17 w 29"/>
                  <a:gd name="T15" fmla="*/ 40 h 56"/>
                  <a:gd name="T16" fmla="*/ 14 w 29"/>
                  <a:gd name="T17" fmla="*/ 43 h 56"/>
                  <a:gd name="T18" fmla="*/ 8 w 29"/>
                  <a:gd name="T19" fmla="*/ 50 h 56"/>
                  <a:gd name="T20" fmla="*/ 8 w 29"/>
                  <a:gd name="T21" fmla="*/ 50 h 56"/>
                  <a:gd name="T22" fmla="*/ 8 w 29"/>
                  <a:gd name="T23" fmla="*/ 51 h 56"/>
                  <a:gd name="T24" fmla="*/ 2 w 29"/>
                  <a:gd name="T25" fmla="*/ 54 h 56"/>
                  <a:gd name="T26" fmla="*/ 2 w 29"/>
                  <a:gd name="T27" fmla="*/ 48 h 56"/>
                  <a:gd name="T28" fmla="*/ 3 w 29"/>
                  <a:gd name="T29" fmla="*/ 45 h 56"/>
                  <a:gd name="T30" fmla="*/ 7 w 29"/>
                  <a:gd name="T31" fmla="*/ 41 h 56"/>
                  <a:gd name="T32" fmla="*/ 6 w 29"/>
                  <a:gd name="T33" fmla="*/ 36 h 56"/>
                  <a:gd name="T34" fmla="*/ 6 w 29"/>
                  <a:gd name="T35" fmla="*/ 33 h 56"/>
                  <a:gd name="T36" fmla="*/ 11 w 29"/>
                  <a:gd name="T37" fmla="*/ 31 h 56"/>
                  <a:gd name="T38" fmla="*/ 22 w 29"/>
                  <a:gd name="T39" fmla="*/ 21 h 56"/>
                  <a:gd name="T40" fmla="*/ 25 w 29"/>
                  <a:gd name="T41" fmla="*/ 3 h 56"/>
                  <a:gd name="T42" fmla="*/ 25 w 2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" h="56">
                    <a:moveTo>
                      <a:pt x="25" y="0"/>
                    </a:moveTo>
                    <a:cubicBezTo>
                      <a:pt x="27" y="3"/>
                      <a:pt x="28" y="5"/>
                      <a:pt x="26" y="9"/>
                    </a:cubicBezTo>
                    <a:cubicBezTo>
                      <a:pt x="25" y="11"/>
                      <a:pt x="25" y="13"/>
                      <a:pt x="25" y="16"/>
                    </a:cubicBezTo>
                    <a:cubicBezTo>
                      <a:pt x="27" y="14"/>
                      <a:pt x="26" y="12"/>
                      <a:pt x="27" y="10"/>
                    </a:cubicBezTo>
                    <a:cubicBezTo>
                      <a:pt x="29" y="11"/>
                      <a:pt x="29" y="12"/>
                      <a:pt x="29" y="13"/>
                    </a:cubicBezTo>
                    <a:cubicBezTo>
                      <a:pt x="29" y="19"/>
                      <a:pt x="27" y="24"/>
                      <a:pt x="25" y="28"/>
                    </a:cubicBezTo>
                    <a:cubicBezTo>
                      <a:pt x="24" y="30"/>
                      <a:pt x="24" y="31"/>
                      <a:pt x="22" y="32"/>
                    </a:cubicBezTo>
                    <a:cubicBezTo>
                      <a:pt x="21" y="35"/>
                      <a:pt x="19" y="37"/>
                      <a:pt x="17" y="40"/>
                    </a:cubicBezTo>
                    <a:cubicBezTo>
                      <a:pt x="16" y="41"/>
                      <a:pt x="15" y="42"/>
                      <a:pt x="14" y="43"/>
                    </a:cubicBezTo>
                    <a:cubicBezTo>
                      <a:pt x="10" y="44"/>
                      <a:pt x="9" y="47"/>
                      <a:pt x="8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1"/>
                      <a:pt x="8" y="51"/>
                    </a:cubicBezTo>
                    <a:cubicBezTo>
                      <a:pt x="6" y="52"/>
                      <a:pt x="5" y="56"/>
                      <a:pt x="2" y="54"/>
                    </a:cubicBezTo>
                    <a:cubicBezTo>
                      <a:pt x="0" y="53"/>
                      <a:pt x="1" y="50"/>
                      <a:pt x="2" y="48"/>
                    </a:cubicBezTo>
                    <a:cubicBezTo>
                      <a:pt x="1" y="47"/>
                      <a:pt x="2" y="46"/>
                      <a:pt x="3" y="45"/>
                    </a:cubicBezTo>
                    <a:cubicBezTo>
                      <a:pt x="4" y="44"/>
                      <a:pt x="6" y="42"/>
                      <a:pt x="7" y="41"/>
                    </a:cubicBezTo>
                    <a:cubicBezTo>
                      <a:pt x="8" y="39"/>
                      <a:pt x="12" y="37"/>
                      <a:pt x="6" y="36"/>
                    </a:cubicBezTo>
                    <a:cubicBezTo>
                      <a:pt x="4" y="36"/>
                      <a:pt x="5" y="34"/>
                      <a:pt x="6" y="33"/>
                    </a:cubicBezTo>
                    <a:cubicBezTo>
                      <a:pt x="8" y="32"/>
                      <a:pt x="10" y="31"/>
                      <a:pt x="11" y="31"/>
                    </a:cubicBezTo>
                    <a:cubicBezTo>
                      <a:pt x="18" y="31"/>
                      <a:pt x="21" y="26"/>
                      <a:pt x="22" y="21"/>
                    </a:cubicBezTo>
                    <a:cubicBezTo>
                      <a:pt x="24" y="15"/>
                      <a:pt x="24" y="9"/>
                      <a:pt x="25" y="3"/>
                    </a:cubicBezTo>
                    <a:cubicBezTo>
                      <a:pt x="24" y="2"/>
                      <a:pt x="24" y="1"/>
                      <a:pt x="25" y="0"/>
                    </a:cubicBezTo>
                    <a:close/>
                  </a:path>
                </a:pathLst>
              </a:custGeom>
              <a:solidFill>
                <a:srgbClr val="DDA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9" name="Freeform 211">
                <a:extLst>
                  <a:ext uri="{FF2B5EF4-FFF2-40B4-BE49-F238E27FC236}">
                    <a16:creationId xmlns:a16="http://schemas.microsoft.com/office/drawing/2014/main" id="{B777A76C-5C60-F67E-3489-EBE2C83F8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2379"/>
                <a:ext cx="40" cy="128"/>
              </a:xfrm>
              <a:custGeom>
                <a:avLst/>
                <a:gdLst>
                  <a:gd name="T0" fmla="*/ 19 w 26"/>
                  <a:gd name="T1" fmla="*/ 41 h 82"/>
                  <a:gd name="T2" fmla="*/ 24 w 26"/>
                  <a:gd name="T3" fmla="*/ 62 h 82"/>
                  <a:gd name="T4" fmla="*/ 17 w 26"/>
                  <a:gd name="T5" fmla="*/ 82 h 82"/>
                  <a:gd name="T6" fmla="*/ 19 w 26"/>
                  <a:gd name="T7" fmla="*/ 75 h 82"/>
                  <a:gd name="T8" fmla="*/ 21 w 26"/>
                  <a:gd name="T9" fmla="*/ 60 h 82"/>
                  <a:gd name="T10" fmla="*/ 16 w 26"/>
                  <a:gd name="T11" fmla="*/ 42 h 82"/>
                  <a:gd name="T12" fmla="*/ 15 w 26"/>
                  <a:gd name="T13" fmla="*/ 48 h 82"/>
                  <a:gd name="T14" fmla="*/ 10 w 26"/>
                  <a:gd name="T15" fmla="*/ 64 h 82"/>
                  <a:gd name="T16" fmla="*/ 4 w 26"/>
                  <a:gd name="T17" fmla="*/ 67 h 82"/>
                  <a:gd name="T18" fmla="*/ 3 w 26"/>
                  <a:gd name="T19" fmla="*/ 59 h 82"/>
                  <a:gd name="T20" fmla="*/ 6 w 26"/>
                  <a:gd name="T21" fmla="*/ 51 h 82"/>
                  <a:gd name="T22" fmla="*/ 6 w 26"/>
                  <a:gd name="T23" fmla="*/ 45 h 82"/>
                  <a:gd name="T24" fmla="*/ 6 w 26"/>
                  <a:gd name="T25" fmla="*/ 45 h 82"/>
                  <a:gd name="T26" fmla="*/ 4 w 26"/>
                  <a:gd name="T27" fmla="*/ 37 h 82"/>
                  <a:gd name="T28" fmla="*/ 9 w 26"/>
                  <a:gd name="T29" fmla="*/ 35 h 82"/>
                  <a:gd name="T30" fmla="*/ 11 w 26"/>
                  <a:gd name="T31" fmla="*/ 27 h 82"/>
                  <a:gd name="T32" fmla="*/ 10 w 26"/>
                  <a:gd name="T33" fmla="*/ 11 h 82"/>
                  <a:gd name="T34" fmla="*/ 8 w 26"/>
                  <a:gd name="T35" fmla="*/ 23 h 82"/>
                  <a:gd name="T36" fmla="*/ 5 w 26"/>
                  <a:gd name="T37" fmla="*/ 25 h 82"/>
                  <a:gd name="T38" fmla="*/ 10 w 26"/>
                  <a:gd name="T39" fmla="*/ 3 h 82"/>
                  <a:gd name="T40" fmla="*/ 13 w 26"/>
                  <a:gd name="T41" fmla="*/ 0 h 82"/>
                  <a:gd name="T42" fmla="*/ 12 w 26"/>
                  <a:gd name="T43" fmla="*/ 34 h 82"/>
                  <a:gd name="T44" fmla="*/ 9 w 26"/>
                  <a:gd name="T45" fmla="*/ 37 h 82"/>
                  <a:gd name="T46" fmla="*/ 7 w 26"/>
                  <a:gd name="T47" fmla="*/ 43 h 82"/>
                  <a:gd name="T48" fmla="*/ 8 w 26"/>
                  <a:gd name="T49" fmla="*/ 52 h 82"/>
                  <a:gd name="T50" fmla="*/ 4 w 26"/>
                  <a:gd name="T51" fmla="*/ 62 h 82"/>
                  <a:gd name="T52" fmla="*/ 4 w 26"/>
                  <a:gd name="T53" fmla="*/ 65 h 82"/>
                  <a:gd name="T54" fmla="*/ 12 w 26"/>
                  <a:gd name="T55" fmla="*/ 50 h 82"/>
                  <a:gd name="T56" fmla="*/ 12 w 26"/>
                  <a:gd name="T57" fmla="*/ 44 h 82"/>
                  <a:gd name="T58" fmla="*/ 18 w 26"/>
                  <a:gd name="T59" fmla="*/ 36 h 82"/>
                  <a:gd name="T60" fmla="*/ 19 w 26"/>
                  <a:gd name="T61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" h="82">
                    <a:moveTo>
                      <a:pt x="19" y="41"/>
                    </a:moveTo>
                    <a:cubicBezTo>
                      <a:pt x="21" y="48"/>
                      <a:pt x="22" y="55"/>
                      <a:pt x="24" y="62"/>
                    </a:cubicBezTo>
                    <a:cubicBezTo>
                      <a:pt x="26" y="70"/>
                      <a:pt x="21" y="76"/>
                      <a:pt x="17" y="82"/>
                    </a:cubicBezTo>
                    <a:cubicBezTo>
                      <a:pt x="17" y="80"/>
                      <a:pt x="18" y="77"/>
                      <a:pt x="19" y="75"/>
                    </a:cubicBezTo>
                    <a:cubicBezTo>
                      <a:pt x="23" y="70"/>
                      <a:pt x="24" y="65"/>
                      <a:pt x="21" y="60"/>
                    </a:cubicBezTo>
                    <a:cubicBezTo>
                      <a:pt x="19" y="54"/>
                      <a:pt x="19" y="48"/>
                      <a:pt x="16" y="42"/>
                    </a:cubicBezTo>
                    <a:cubicBezTo>
                      <a:pt x="15" y="44"/>
                      <a:pt x="15" y="46"/>
                      <a:pt x="15" y="48"/>
                    </a:cubicBezTo>
                    <a:cubicBezTo>
                      <a:pt x="15" y="54"/>
                      <a:pt x="13" y="59"/>
                      <a:pt x="10" y="64"/>
                    </a:cubicBezTo>
                    <a:cubicBezTo>
                      <a:pt x="8" y="66"/>
                      <a:pt x="7" y="68"/>
                      <a:pt x="4" y="67"/>
                    </a:cubicBezTo>
                    <a:cubicBezTo>
                      <a:pt x="0" y="65"/>
                      <a:pt x="2" y="62"/>
                      <a:pt x="3" y="59"/>
                    </a:cubicBezTo>
                    <a:cubicBezTo>
                      <a:pt x="4" y="56"/>
                      <a:pt x="5" y="54"/>
                      <a:pt x="6" y="51"/>
                    </a:cubicBezTo>
                    <a:cubicBezTo>
                      <a:pt x="7" y="49"/>
                      <a:pt x="8" y="47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2"/>
                      <a:pt x="2" y="40"/>
                      <a:pt x="4" y="37"/>
                    </a:cubicBezTo>
                    <a:cubicBezTo>
                      <a:pt x="5" y="36"/>
                      <a:pt x="7" y="35"/>
                      <a:pt x="9" y="35"/>
                    </a:cubicBezTo>
                    <a:cubicBezTo>
                      <a:pt x="10" y="32"/>
                      <a:pt x="11" y="30"/>
                      <a:pt x="11" y="27"/>
                    </a:cubicBezTo>
                    <a:cubicBezTo>
                      <a:pt x="11" y="22"/>
                      <a:pt x="12" y="16"/>
                      <a:pt x="10" y="11"/>
                    </a:cubicBezTo>
                    <a:cubicBezTo>
                      <a:pt x="9" y="15"/>
                      <a:pt x="9" y="19"/>
                      <a:pt x="8" y="23"/>
                    </a:cubicBezTo>
                    <a:cubicBezTo>
                      <a:pt x="7" y="23"/>
                      <a:pt x="6" y="24"/>
                      <a:pt x="5" y="25"/>
                    </a:cubicBezTo>
                    <a:cubicBezTo>
                      <a:pt x="5" y="17"/>
                      <a:pt x="6" y="10"/>
                      <a:pt x="10" y="3"/>
                    </a:cubicBezTo>
                    <a:cubicBezTo>
                      <a:pt x="10" y="2"/>
                      <a:pt x="11" y="0"/>
                      <a:pt x="13" y="0"/>
                    </a:cubicBezTo>
                    <a:cubicBezTo>
                      <a:pt x="14" y="11"/>
                      <a:pt x="15" y="23"/>
                      <a:pt x="12" y="34"/>
                    </a:cubicBezTo>
                    <a:cubicBezTo>
                      <a:pt x="12" y="36"/>
                      <a:pt x="10" y="37"/>
                      <a:pt x="9" y="37"/>
                    </a:cubicBezTo>
                    <a:cubicBezTo>
                      <a:pt x="5" y="38"/>
                      <a:pt x="4" y="40"/>
                      <a:pt x="7" y="43"/>
                    </a:cubicBezTo>
                    <a:cubicBezTo>
                      <a:pt x="10" y="46"/>
                      <a:pt x="9" y="49"/>
                      <a:pt x="8" y="52"/>
                    </a:cubicBezTo>
                    <a:cubicBezTo>
                      <a:pt x="6" y="55"/>
                      <a:pt x="5" y="59"/>
                      <a:pt x="4" y="62"/>
                    </a:cubicBezTo>
                    <a:cubicBezTo>
                      <a:pt x="3" y="63"/>
                      <a:pt x="4" y="64"/>
                      <a:pt x="4" y="65"/>
                    </a:cubicBezTo>
                    <a:cubicBezTo>
                      <a:pt x="8" y="63"/>
                      <a:pt x="12" y="56"/>
                      <a:pt x="12" y="50"/>
                    </a:cubicBezTo>
                    <a:cubicBezTo>
                      <a:pt x="12" y="48"/>
                      <a:pt x="12" y="46"/>
                      <a:pt x="12" y="44"/>
                    </a:cubicBezTo>
                    <a:cubicBezTo>
                      <a:pt x="12" y="40"/>
                      <a:pt x="13" y="37"/>
                      <a:pt x="18" y="36"/>
                    </a:cubicBezTo>
                    <a:cubicBezTo>
                      <a:pt x="18" y="37"/>
                      <a:pt x="19" y="39"/>
                      <a:pt x="19" y="41"/>
                    </a:cubicBezTo>
                    <a:close/>
                  </a:path>
                </a:pathLst>
              </a:custGeom>
              <a:solidFill>
                <a:srgbClr val="D7B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0" name="Freeform 212">
                <a:extLst>
                  <a:ext uri="{FF2B5EF4-FFF2-40B4-BE49-F238E27FC236}">
                    <a16:creationId xmlns:a16="http://schemas.microsoft.com/office/drawing/2014/main" id="{F5878AD8-78CE-630B-080F-B6DF78514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2093"/>
                <a:ext cx="73" cy="85"/>
              </a:xfrm>
              <a:custGeom>
                <a:avLst/>
                <a:gdLst>
                  <a:gd name="T0" fmla="*/ 34 w 47"/>
                  <a:gd name="T1" fmla="*/ 7 h 54"/>
                  <a:gd name="T2" fmla="*/ 29 w 47"/>
                  <a:gd name="T3" fmla="*/ 15 h 54"/>
                  <a:gd name="T4" fmla="*/ 28 w 47"/>
                  <a:gd name="T5" fmla="*/ 18 h 54"/>
                  <a:gd name="T6" fmla="*/ 31 w 47"/>
                  <a:gd name="T7" fmla="*/ 17 h 54"/>
                  <a:gd name="T8" fmla="*/ 38 w 47"/>
                  <a:gd name="T9" fmla="*/ 9 h 54"/>
                  <a:gd name="T10" fmla="*/ 44 w 47"/>
                  <a:gd name="T11" fmla="*/ 7 h 54"/>
                  <a:gd name="T12" fmla="*/ 44 w 47"/>
                  <a:gd name="T13" fmla="*/ 13 h 54"/>
                  <a:gd name="T14" fmla="*/ 38 w 47"/>
                  <a:gd name="T15" fmla="*/ 42 h 54"/>
                  <a:gd name="T16" fmla="*/ 44 w 47"/>
                  <a:gd name="T17" fmla="*/ 50 h 54"/>
                  <a:gd name="T18" fmla="*/ 36 w 47"/>
                  <a:gd name="T19" fmla="*/ 49 h 54"/>
                  <a:gd name="T20" fmla="*/ 37 w 47"/>
                  <a:gd name="T21" fmla="*/ 26 h 54"/>
                  <a:gd name="T22" fmla="*/ 41 w 47"/>
                  <a:gd name="T23" fmla="*/ 16 h 54"/>
                  <a:gd name="T24" fmla="*/ 42 w 47"/>
                  <a:gd name="T25" fmla="*/ 10 h 54"/>
                  <a:gd name="T26" fmla="*/ 38 w 47"/>
                  <a:gd name="T27" fmla="*/ 13 h 54"/>
                  <a:gd name="T28" fmla="*/ 30 w 47"/>
                  <a:gd name="T29" fmla="*/ 21 h 54"/>
                  <a:gd name="T30" fmla="*/ 28 w 47"/>
                  <a:gd name="T31" fmla="*/ 27 h 54"/>
                  <a:gd name="T32" fmla="*/ 18 w 47"/>
                  <a:gd name="T33" fmla="*/ 24 h 54"/>
                  <a:gd name="T34" fmla="*/ 10 w 47"/>
                  <a:gd name="T35" fmla="*/ 23 h 54"/>
                  <a:gd name="T36" fmla="*/ 1 w 47"/>
                  <a:gd name="T37" fmla="*/ 16 h 54"/>
                  <a:gd name="T38" fmla="*/ 1 w 47"/>
                  <a:gd name="T39" fmla="*/ 14 h 54"/>
                  <a:gd name="T40" fmla="*/ 9 w 47"/>
                  <a:gd name="T41" fmla="*/ 11 h 54"/>
                  <a:gd name="T42" fmla="*/ 16 w 47"/>
                  <a:gd name="T43" fmla="*/ 19 h 54"/>
                  <a:gd name="T44" fmla="*/ 18 w 47"/>
                  <a:gd name="T45" fmla="*/ 19 h 54"/>
                  <a:gd name="T46" fmla="*/ 25 w 47"/>
                  <a:gd name="T47" fmla="*/ 12 h 54"/>
                  <a:gd name="T48" fmla="*/ 28 w 47"/>
                  <a:gd name="T49" fmla="*/ 4 h 54"/>
                  <a:gd name="T50" fmla="*/ 36 w 47"/>
                  <a:gd name="T51" fmla="*/ 1 h 54"/>
                  <a:gd name="T52" fmla="*/ 33 w 47"/>
                  <a:gd name="T53" fmla="*/ 4 h 54"/>
                  <a:gd name="T54" fmla="*/ 34 w 47"/>
                  <a:gd name="T55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54">
                    <a:moveTo>
                      <a:pt x="34" y="7"/>
                    </a:moveTo>
                    <a:cubicBezTo>
                      <a:pt x="33" y="10"/>
                      <a:pt x="30" y="12"/>
                      <a:pt x="29" y="15"/>
                    </a:cubicBezTo>
                    <a:cubicBezTo>
                      <a:pt x="28" y="16"/>
                      <a:pt x="27" y="17"/>
                      <a:pt x="28" y="18"/>
                    </a:cubicBezTo>
                    <a:cubicBezTo>
                      <a:pt x="29" y="19"/>
                      <a:pt x="31" y="18"/>
                      <a:pt x="31" y="17"/>
                    </a:cubicBezTo>
                    <a:cubicBezTo>
                      <a:pt x="33" y="14"/>
                      <a:pt x="35" y="11"/>
                      <a:pt x="38" y="9"/>
                    </a:cubicBezTo>
                    <a:cubicBezTo>
                      <a:pt x="39" y="7"/>
                      <a:pt x="41" y="5"/>
                      <a:pt x="44" y="7"/>
                    </a:cubicBezTo>
                    <a:cubicBezTo>
                      <a:pt x="47" y="8"/>
                      <a:pt x="45" y="11"/>
                      <a:pt x="44" y="13"/>
                    </a:cubicBezTo>
                    <a:cubicBezTo>
                      <a:pt x="39" y="22"/>
                      <a:pt x="38" y="32"/>
                      <a:pt x="38" y="42"/>
                    </a:cubicBezTo>
                    <a:cubicBezTo>
                      <a:pt x="38" y="48"/>
                      <a:pt x="39" y="49"/>
                      <a:pt x="44" y="50"/>
                    </a:cubicBezTo>
                    <a:cubicBezTo>
                      <a:pt x="42" y="54"/>
                      <a:pt x="42" y="54"/>
                      <a:pt x="36" y="49"/>
                    </a:cubicBezTo>
                    <a:cubicBezTo>
                      <a:pt x="35" y="41"/>
                      <a:pt x="35" y="34"/>
                      <a:pt x="37" y="26"/>
                    </a:cubicBezTo>
                    <a:cubicBezTo>
                      <a:pt x="38" y="22"/>
                      <a:pt x="40" y="19"/>
                      <a:pt x="41" y="16"/>
                    </a:cubicBezTo>
                    <a:cubicBezTo>
                      <a:pt x="42" y="14"/>
                      <a:pt x="44" y="12"/>
                      <a:pt x="42" y="10"/>
                    </a:cubicBezTo>
                    <a:cubicBezTo>
                      <a:pt x="40" y="9"/>
                      <a:pt x="39" y="12"/>
                      <a:pt x="38" y="13"/>
                    </a:cubicBezTo>
                    <a:cubicBezTo>
                      <a:pt x="35" y="15"/>
                      <a:pt x="33" y="19"/>
                      <a:pt x="30" y="21"/>
                    </a:cubicBezTo>
                    <a:cubicBezTo>
                      <a:pt x="28" y="23"/>
                      <a:pt x="30" y="25"/>
                      <a:pt x="28" y="27"/>
                    </a:cubicBezTo>
                    <a:cubicBezTo>
                      <a:pt x="25" y="24"/>
                      <a:pt x="22" y="24"/>
                      <a:pt x="18" y="24"/>
                    </a:cubicBezTo>
                    <a:cubicBezTo>
                      <a:pt x="15" y="24"/>
                      <a:pt x="13" y="23"/>
                      <a:pt x="10" y="23"/>
                    </a:cubicBezTo>
                    <a:cubicBezTo>
                      <a:pt x="6" y="22"/>
                      <a:pt x="4" y="18"/>
                      <a:pt x="1" y="16"/>
                    </a:cubicBezTo>
                    <a:cubicBezTo>
                      <a:pt x="0" y="16"/>
                      <a:pt x="1" y="15"/>
                      <a:pt x="1" y="14"/>
                    </a:cubicBezTo>
                    <a:cubicBezTo>
                      <a:pt x="4" y="13"/>
                      <a:pt x="6" y="11"/>
                      <a:pt x="9" y="11"/>
                    </a:cubicBezTo>
                    <a:cubicBezTo>
                      <a:pt x="9" y="17"/>
                      <a:pt x="9" y="18"/>
                      <a:pt x="16" y="19"/>
                    </a:cubicBezTo>
                    <a:cubicBezTo>
                      <a:pt x="17" y="19"/>
                      <a:pt x="17" y="19"/>
                      <a:pt x="18" y="19"/>
                    </a:cubicBezTo>
                    <a:cubicBezTo>
                      <a:pt x="25" y="20"/>
                      <a:pt x="26" y="20"/>
                      <a:pt x="25" y="12"/>
                    </a:cubicBezTo>
                    <a:cubicBezTo>
                      <a:pt x="26" y="9"/>
                      <a:pt x="27" y="7"/>
                      <a:pt x="28" y="4"/>
                    </a:cubicBezTo>
                    <a:cubicBezTo>
                      <a:pt x="29" y="1"/>
                      <a:pt x="32" y="0"/>
                      <a:pt x="36" y="1"/>
                    </a:cubicBezTo>
                    <a:cubicBezTo>
                      <a:pt x="37" y="3"/>
                      <a:pt x="34" y="3"/>
                      <a:pt x="33" y="4"/>
                    </a:cubicBezTo>
                    <a:cubicBezTo>
                      <a:pt x="32" y="5"/>
                      <a:pt x="31" y="7"/>
                      <a:pt x="34" y="7"/>
                    </a:cubicBezTo>
                    <a:close/>
                  </a:path>
                </a:pathLst>
              </a:custGeom>
              <a:solidFill>
                <a:srgbClr val="DBC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1" name="Freeform 213">
                <a:extLst>
                  <a:ext uri="{FF2B5EF4-FFF2-40B4-BE49-F238E27FC236}">
                    <a16:creationId xmlns:a16="http://schemas.microsoft.com/office/drawing/2014/main" id="{717A3BAE-EB4E-F42D-3B95-9D5630135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362"/>
                <a:ext cx="41" cy="55"/>
              </a:xfrm>
              <a:custGeom>
                <a:avLst/>
                <a:gdLst>
                  <a:gd name="T0" fmla="*/ 3 w 26"/>
                  <a:gd name="T1" fmla="*/ 35 h 35"/>
                  <a:gd name="T2" fmla="*/ 2 w 26"/>
                  <a:gd name="T3" fmla="*/ 32 h 35"/>
                  <a:gd name="T4" fmla="*/ 7 w 26"/>
                  <a:gd name="T5" fmla="*/ 25 h 35"/>
                  <a:gd name="T6" fmla="*/ 13 w 26"/>
                  <a:gd name="T7" fmla="*/ 21 h 35"/>
                  <a:gd name="T8" fmla="*/ 12 w 26"/>
                  <a:gd name="T9" fmla="*/ 15 h 35"/>
                  <a:gd name="T10" fmla="*/ 9 w 26"/>
                  <a:gd name="T11" fmla="*/ 5 h 35"/>
                  <a:gd name="T12" fmla="*/ 11 w 26"/>
                  <a:gd name="T13" fmla="*/ 4 h 35"/>
                  <a:gd name="T14" fmla="*/ 18 w 26"/>
                  <a:gd name="T15" fmla="*/ 1 h 35"/>
                  <a:gd name="T16" fmla="*/ 24 w 26"/>
                  <a:gd name="T17" fmla="*/ 2 h 35"/>
                  <a:gd name="T18" fmla="*/ 25 w 26"/>
                  <a:gd name="T19" fmla="*/ 7 h 35"/>
                  <a:gd name="T20" fmla="*/ 20 w 26"/>
                  <a:gd name="T21" fmla="*/ 21 h 35"/>
                  <a:gd name="T22" fmla="*/ 16 w 26"/>
                  <a:gd name="T23" fmla="*/ 25 h 35"/>
                  <a:gd name="T24" fmla="*/ 6 w 26"/>
                  <a:gd name="T25" fmla="*/ 34 h 35"/>
                  <a:gd name="T26" fmla="*/ 3 w 26"/>
                  <a:gd name="T2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5">
                    <a:moveTo>
                      <a:pt x="3" y="35"/>
                    </a:moveTo>
                    <a:cubicBezTo>
                      <a:pt x="2" y="34"/>
                      <a:pt x="2" y="33"/>
                      <a:pt x="2" y="32"/>
                    </a:cubicBezTo>
                    <a:cubicBezTo>
                      <a:pt x="1" y="26"/>
                      <a:pt x="0" y="26"/>
                      <a:pt x="7" y="25"/>
                    </a:cubicBezTo>
                    <a:cubicBezTo>
                      <a:pt x="9" y="24"/>
                      <a:pt x="11" y="22"/>
                      <a:pt x="13" y="21"/>
                    </a:cubicBezTo>
                    <a:cubicBezTo>
                      <a:pt x="14" y="19"/>
                      <a:pt x="15" y="17"/>
                      <a:pt x="12" y="15"/>
                    </a:cubicBezTo>
                    <a:cubicBezTo>
                      <a:pt x="10" y="14"/>
                      <a:pt x="8" y="7"/>
                      <a:pt x="9" y="5"/>
                    </a:cubicBezTo>
                    <a:cubicBezTo>
                      <a:pt x="10" y="5"/>
                      <a:pt x="10" y="4"/>
                      <a:pt x="11" y="4"/>
                    </a:cubicBezTo>
                    <a:cubicBezTo>
                      <a:pt x="14" y="4"/>
                      <a:pt x="16" y="4"/>
                      <a:pt x="18" y="1"/>
                    </a:cubicBezTo>
                    <a:cubicBezTo>
                      <a:pt x="18" y="0"/>
                      <a:pt x="22" y="1"/>
                      <a:pt x="24" y="2"/>
                    </a:cubicBezTo>
                    <a:cubicBezTo>
                      <a:pt x="26" y="3"/>
                      <a:pt x="26" y="5"/>
                      <a:pt x="25" y="7"/>
                    </a:cubicBezTo>
                    <a:cubicBezTo>
                      <a:pt x="22" y="11"/>
                      <a:pt x="20" y="15"/>
                      <a:pt x="20" y="21"/>
                    </a:cubicBezTo>
                    <a:cubicBezTo>
                      <a:pt x="21" y="23"/>
                      <a:pt x="16" y="23"/>
                      <a:pt x="16" y="25"/>
                    </a:cubicBezTo>
                    <a:cubicBezTo>
                      <a:pt x="12" y="28"/>
                      <a:pt x="9" y="31"/>
                      <a:pt x="6" y="34"/>
                    </a:cubicBezTo>
                    <a:cubicBezTo>
                      <a:pt x="5" y="35"/>
                      <a:pt x="4" y="35"/>
                      <a:pt x="3" y="3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2" name="Freeform 214">
                <a:extLst>
                  <a:ext uri="{FF2B5EF4-FFF2-40B4-BE49-F238E27FC236}">
                    <a16:creationId xmlns:a16="http://schemas.microsoft.com/office/drawing/2014/main" id="{A4831C6D-E489-AA64-DE27-94DB40F5E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2281"/>
                <a:ext cx="128" cy="125"/>
              </a:xfrm>
              <a:custGeom>
                <a:avLst/>
                <a:gdLst>
                  <a:gd name="T0" fmla="*/ 60 w 82"/>
                  <a:gd name="T1" fmla="*/ 79 h 80"/>
                  <a:gd name="T2" fmla="*/ 57 w 82"/>
                  <a:gd name="T3" fmla="*/ 71 h 80"/>
                  <a:gd name="T4" fmla="*/ 58 w 82"/>
                  <a:gd name="T5" fmla="*/ 67 h 80"/>
                  <a:gd name="T6" fmla="*/ 61 w 82"/>
                  <a:gd name="T7" fmla="*/ 68 h 80"/>
                  <a:gd name="T8" fmla="*/ 65 w 82"/>
                  <a:gd name="T9" fmla="*/ 72 h 80"/>
                  <a:gd name="T10" fmla="*/ 77 w 82"/>
                  <a:gd name="T11" fmla="*/ 78 h 80"/>
                  <a:gd name="T12" fmla="*/ 79 w 82"/>
                  <a:gd name="T13" fmla="*/ 76 h 80"/>
                  <a:gd name="T14" fmla="*/ 77 w 82"/>
                  <a:gd name="T15" fmla="*/ 74 h 80"/>
                  <a:gd name="T16" fmla="*/ 63 w 82"/>
                  <a:gd name="T17" fmla="*/ 66 h 80"/>
                  <a:gd name="T18" fmla="*/ 61 w 82"/>
                  <a:gd name="T19" fmla="*/ 65 h 80"/>
                  <a:gd name="T20" fmla="*/ 36 w 82"/>
                  <a:gd name="T21" fmla="*/ 60 h 80"/>
                  <a:gd name="T22" fmla="*/ 27 w 82"/>
                  <a:gd name="T23" fmla="*/ 59 h 80"/>
                  <a:gd name="T24" fmla="*/ 24 w 82"/>
                  <a:gd name="T25" fmla="*/ 55 h 80"/>
                  <a:gd name="T26" fmla="*/ 15 w 82"/>
                  <a:gd name="T27" fmla="*/ 40 h 80"/>
                  <a:gd name="T28" fmla="*/ 10 w 82"/>
                  <a:gd name="T29" fmla="*/ 31 h 80"/>
                  <a:gd name="T30" fmla="*/ 13 w 82"/>
                  <a:gd name="T31" fmla="*/ 27 h 80"/>
                  <a:gd name="T32" fmla="*/ 3 w 82"/>
                  <a:gd name="T33" fmla="*/ 7 h 80"/>
                  <a:gd name="T34" fmla="*/ 2 w 82"/>
                  <a:gd name="T35" fmla="*/ 10 h 80"/>
                  <a:gd name="T36" fmla="*/ 1 w 82"/>
                  <a:gd name="T37" fmla="*/ 0 h 80"/>
                  <a:gd name="T38" fmla="*/ 11 w 82"/>
                  <a:gd name="T39" fmla="*/ 18 h 80"/>
                  <a:gd name="T40" fmla="*/ 13 w 82"/>
                  <a:gd name="T41" fmla="*/ 21 h 80"/>
                  <a:gd name="T42" fmla="*/ 16 w 82"/>
                  <a:gd name="T43" fmla="*/ 32 h 80"/>
                  <a:gd name="T44" fmla="*/ 17 w 82"/>
                  <a:gd name="T45" fmla="*/ 35 h 80"/>
                  <a:gd name="T46" fmla="*/ 29 w 82"/>
                  <a:gd name="T47" fmla="*/ 57 h 80"/>
                  <a:gd name="T48" fmla="*/ 40 w 82"/>
                  <a:gd name="T49" fmla="*/ 58 h 80"/>
                  <a:gd name="T50" fmla="*/ 48 w 82"/>
                  <a:gd name="T51" fmla="*/ 58 h 80"/>
                  <a:gd name="T52" fmla="*/ 49 w 82"/>
                  <a:gd name="T53" fmla="*/ 58 h 80"/>
                  <a:gd name="T54" fmla="*/ 56 w 82"/>
                  <a:gd name="T55" fmla="*/ 61 h 80"/>
                  <a:gd name="T56" fmla="*/ 66 w 82"/>
                  <a:gd name="T57" fmla="*/ 66 h 80"/>
                  <a:gd name="T58" fmla="*/ 73 w 82"/>
                  <a:gd name="T59" fmla="*/ 71 h 80"/>
                  <a:gd name="T60" fmla="*/ 79 w 82"/>
                  <a:gd name="T61" fmla="*/ 72 h 80"/>
                  <a:gd name="T62" fmla="*/ 81 w 82"/>
                  <a:gd name="T63" fmla="*/ 77 h 80"/>
                  <a:gd name="T64" fmla="*/ 76 w 82"/>
                  <a:gd name="T65" fmla="*/ 80 h 80"/>
                  <a:gd name="T66" fmla="*/ 67 w 82"/>
                  <a:gd name="T67" fmla="*/ 78 h 80"/>
                  <a:gd name="T68" fmla="*/ 63 w 82"/>
                  <a:gd name="T69" fmla="*/ 75 h 80"/>
                  <a:gd name="T70" fmla="*/ 61 w 82"/>
                  <a:gd name="T71" fmla="*/ 78 h 80"/>
                  <a:gd name="T72" fmla="*/ 60 w 82"/>
                  <a:gd name="T7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2" h="80">
                    <a:moveTo>
                      <a:pt x="60" y="79"/>
                    </a:moveTo>
                    <a:cubicBezTo>
                      <a:pt x="59" y="77"/>
                      <a:pt x="58" y="74"/>
                      <a:pt x="57" y="71"/>
                    </a:cubicBezTo>
                    <a:cubicBezTo>
                      <a:pt x="57" y="70"/>
                      <a:pt x="57" y="68"/>
                      <a:pt x="58" y="67"/>
                    </a:cubicBezTo>
                    <a:cubicBezTo>
                      <a:pt x="59" y="66"/>
                      <a:pt x="60" y="68"/>
                      <a:pt x="61" y="68"/>
                    </a:cubicBezTo>
                    <a:cubicBezTo>
                      <a:pt x="63" y="69"/>
                      <a:pt x="63" y="71"/>
                      <a:pt x="65" y="72"/>
                    </a:cubicBezTo>
                    <a:cubicBezTo>
                      <a:pt x="68" y="76"/>
                      <a:pt x="72" y="77"/>
                      <a:pt x="77" y="78"/>
                    </a:cubicBezTo>
                    <a:cubicBezTo>
                      <a:pt x="78" y="78"/>
                      <a:pt x="79" y="78"/>
                      <a:pt x="79" y="76"/>
                    </a:cubicBezTo>
                    <a:cubicBezTo>
                      <a:pt x="79" y="75"/>
                      <a:pt x="78" y="75"/>
                      <a:pt x="77" y="74"/>
                    </a:cubicBezTo>
                    <a:cubicBezTo>
                      <a:pt x="71" y="73"/>
                      <a:pt x="66" y="71"/>
                      <a:pt x="63" y="66"/>
                    </a:cubicBezTo>
                    <a:cubicBezTo>
                      <a:pt x="62" y="65"/>
                      <a:pt x="62" y="65"/>
                      <a:pt x="61" y="65"/>
                    </a:cubicBezTo>
                    <a:cubicBezTo>
                      <a:pt x="53" y="62"/>
                      <a:pt x="45" y="58"/>
                      <a:pt x="36" y="60"/>
                    </a:cubicBezTo>
                    <a:cubicBezTo>
                      <a:pt x="33" y="61"/>
                      <a:pt x="30" y="60"/>
                      <a:pt x="27" y="59"/>
                    </a:cubicBezTo>
                    <a:cubicBezTo>
                      <a:pt x="25" y="59"/>
                      <a:pt x="25" y="57"/>
                      <a:pt x="24" y="55"/>
                    </a:cubicBezTo>
                    <a:cubicBezTo>
                      <a:pt x="22" y="49"/>
                      <a:pt x="19" y="44"/>
                      <a:pt x="15" y="40"/>
                    </a:cubicBezTo>
                    <a:cubicBezTo>
                      <a:pt x="13" y="37"/>
                      <a:pt x="11" y="34"/>
                      <a:pt x="10" y="31"/>
                    </a:cubicBezTo>
                    <a:cubicBezTo>
                      <a:pt x="13" y="32"/>
                      <a:pt x="13" y="29"/>
                      <a:pt x="13" y="27"/>
                    </a:cubicBezTo>
                    <a:cubicBezTo>
                      <a:pt x="10" y="20"/>
                      <a:pt x="9" y="13"/>
                      <a:pt x="3" y="7"/>
                    </a:cubicBezTo>
                    <a:cubicBezTo>
                      <a:pt x="2" y="8"/>
                      <a:pt x="3" y="9"/>
                      <a:pt x="2" y="10"/>
                    </a:cubicBezTo>
                    <a:cubicBezTo>
                      <a:pt x="0" y="7"/>
                      <a:pt x="1" y="4"/>
                      <a:pt x="1" y="0"/>
                    </a:cubicBezTo>
                    <a:cubicBezTo>
                      <a:pt x="6" y="6"/>
                      <a:pt x="11" y="10"/>
                      <a:pt x="11" y="18"/>
                    </a:cubicBezTo>
                    <a:cubicBezTo>
                      <a:pt x="11" y="19"/>
                      <a:pt x="12" y="20"/>
                      <a:pt x="13" y="21"/>
                    </a:cubicBezTo>
                    <a:cubicBezTo>
                      <a:pt x="15" y="24"/>
                      <a:pt x="16" y="28"/>
                      <a:pt x="16" y="32"/>
                    </a:cubicBezTo>
                    <a:cubicBezTo>
                      <a:pt x="15" y="33"/>
                      <a:pt x="15" y="34"/>
                      <a:pt x="17" y="35"/>
                    </a:cubicBezTo>
                    <a:cubicBezTo>
                      <a:pt x="20" y="42"/>
                      <a:pt x="26" y="49"/>
                      <a:pt x="29" y="57"/>
                    </a:cubicBezTo>
                    <a:cubicBezTo>
                      <a:pt x="32" y="59"/>
                      <a:pt x="36" y="58"/>
                      <a:pt x="40" y="58"/>
                    </a:cubicBezTo>
                    <a:cubicBezTo>
                      <a:pt x="43" y="58"/>
                      <a:pt x="46" y="58"/>
                      <a:pt x="48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51" y="60"/>
                      <a:pt x="54" y="60"/>
                      <a:pt x="56" y="61"/>
                    </a:cubicBezTo>
                    <a:cubicBezTo>
                      <a:pt x="60" y="62"/>
                      <a:pt x="64" y="63"/>
                      <a:pt x="66" y="66"/>
                    </a:cubicBezTo>
                    <a:cubicBezTo>
                      <a:pt x="68" y="69"/>
                      <a:pt x="70" y="70"/>
                      <a:pt x="73" y="71"/>
                    </a:cubicBezTo>
                    <a:cubicBezTo>
                      <a:pt x="75" y="71"/>
                      <a:pt x="77" y="71"/>
                      <a:pt x="79" y="72"/>
                    </a:cubicBezTo>
                    <a:cubicBezTo>
                      <a:pt x="80" y="74"/>
                      <a:pt x="82" y="75"/>
                      <a:pt x="81" y="77"/>
                    </a:cubicBezTo>
                    <a:cubicBezTo>
                      <a:pt x="80" y="79"/>
                      <a:pt x="78" y="80"/>
                      <a:pt x="76" y="80"/>
                    </a:cubicBezTo>
                    <a:cubicBezTo>
                      <a:pt x="73" y="80"/>
                      <a:pt x="70" y="79"/>
                      <a:pt x="67" y="78"/>
                    </a:cubicBezTo>
                    <a:cubicBezTo>
                      <a:pt x="65" y="77"/>
                      <a:pt x="64" y="75"/>
                      <a:pt x="63" y="75"/>
                    </a:cubicBezTo>
                    <a:cubicBezTo>
                      <a:pt x="62" y="76"/>
                      <a:pt x="62" y="77"/>
                      <a:pt x="61" y="78"/>
                    </a:cubicBezTo>
                    <a:cubicBezTo>
                      <a:pt x="61" y="78"/>
                      <a:pt x="61" y="79"/>
                      <a:pt x="60" y="79"/>
                    </a:cubicBezTo>
                    <a:close/>
                  </a:path>
                </a:pathLst>
              </a:custGeom>
              <a:solidFill>
                <a:srgbClr val="D8B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3" name="Freeform 215">
                <a:extLst>
                  <a:ext uri="{FF2B5EF4-FFF2-40B4-BE49-F238E27FC236}">
                    <a16:creationId xmlns:a16="http://schemas.microsoft.com/office/drawing/2014/main" id="{F5514684-9F39-F380-96F8-76F818111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" y="2317"/>
                <a:ext cx="46" cy="150"/>
              </a:xfrm>
              <a:custGeom>
                <a:avLst/>
                <a:gdLst>
                  <a:gd name="T0" fmla="*/ 21 w 29"/>
                  <a:gd name="T1" fmla="*/ 96 h 96"/>
                  <a:gd name="T2" fmla="*/ 16 w 29"/>
                  <a:gd name="T3" fmla="*/ 87 h 96"/>
                  <a:gd name="T4" fmla="*/ 16 w 29"/>
                  <a:gd name="T5" fmla="*/ 73 h 96"/>
                  <a:gd name="T6" fmla="*/ 17 w 29"/>
                  <a:gd name="T7" fmla="*/ 71 h 96"/>
                  <a:gd name="T8" fmla="*/ 19 w 29"/>
                  <a:gd name="T9" fmla="*/ 72 h 96"/>
                  <a:gd name="T10" fmla="*/ 22 w 29"/>
                  <a:gd name="T11" fmla="*/ 75 h 96"/>
                  <a:gd name="T12" fmla="*/ 18 w 29"/>
                  <a:gd name="T13" fmla="*/ 68 h 96"/>
                  <a:gd name="T14" fmla="*/ 15 w 29"/>
                  <a:gd name="T15" fmla="*/ 64 h 96"/>
                  <a:gd name="T16" fmla="*/ 14 w 29"/>
                  <a:gd name="T17" fmla="*/ 50 h 96"/>
                  <a:gd name="T18" fmla="*/ 19 w 29"/>
                  <a:gd name="T19" fmla="*/ 46 h 96"/>
                  <a:gd name="T20" fmla="*/ 27 w 29"/>
                  <a:gd name="T21" fmla="*/ 49 h 96"/>
                  <a:gd name="T22" fmla="*/ 25 w 29"/>
                  <a:gd name="T23" fmla="*/ 46 h 96"/>
                  <a:gd name="T24" fmla="*/ 22 w 29"/>
                  <a:gd name="T25" fmla="*/ 40 h 96"/>
                  <a:gd name="T26" fmla="*/ 21 w 29"/>
                  <a:gd name="T27" fmla="*/ 36 h 96"/>
                  <a:gd name="T28" fmla="*/ 19 w 29"/>
                  <a:gd name="T29" fmla="*/ 39 h 96"/>
                  <a:gd name="T30" fmla="*/ 14 w 29"/>
                  <a:gd name="T31" fmla="*/ 41 h 96"/>
                  <a:gd name="T32" fmla="*/ 11 w 29"/>
                  <a:gd name="T33" fmla="*/ 39 h 96"/>
                  <a:gd name="T34" fmla="*/ 0 w 29"/>
                  <a:gd name="T35" fmla="*/ 3 h 96"/>
                  <a:gd name="T36" fmla="*/ 1 w 29"/>
                  <a:gd name="T37" fmla="*/ 0 h 96"/>
                  <a:gd name="T38" fmla="*/ 3 w 29"/>
                  <a:gd name="T39" fmla="*/ 1 h 96"/>
                  <a:gd name="T40" fmla="*/ 10 w 29"/>
                  <a:gd name="T41" fmla="*/ 5 h 96"/>
                  <a:gd name="T42" fmla="*/ 15 w 29"/>
                  <a:gd name="T43" fmla="*/ 11 h 96"/>
                  <a:gd name="T44" fmla="*/ 13 w 29"/>
                  <a:gd name="T45" fmla="*/ 17 h 96"/>
                  <a:gd name="T46" fmla="*/ 9 w 29"/>
                  <a:gd name="T47" fmla="*/ 14 h 96"/>
                  <a:gd name="T48" fmla="*/ 12 w 29"/>
                  <a:gd name="T49" fmla="*/ 12 h 96"/>
                  <a:gd name="T50" fmla="*/ 11 w 29"/>
                  <a:gd name="T51" fmla="*/ 7 h 96"/>
                  <a:gd name="T52" fmla="*/ 3 w 29"/>
                  <a:gd name="T53" fmla="*/ 5 h 96"/>
                  <a:gd name="T54" fmla="*/ 3 w 29"/>
                  <a:gd name="T55" fmla="*/ 11 h 96"/>
                  <a:gd name="T56" fmla="*/ 13 w 29"/>
                  <a:gd name="T57" fmla="*/ 38 h 96"/>
                  <a:gd name="T58" fmla="*/ 18 w 29"/>
                  <a:gd name="T59" fmla="*/ 37 h 96"/>
                  <a:gd name="T60" fmla="*/ 21 w 29"/>
                  <a:gd name="T61" fmla="*/ 34 h 96"/>
                  <a:gd name="T62" fmla="*/ 23 w 29"/>
                  <a:gd name="T63" fmla="*/ 38 h 96"/>
                  <a:gd name="T64" fmla="*/ 27 w 29"/>
                  <a:gd name="T65" fmla="*/ 45 h 96"/>
                  <a:gd name="T66" fmla="*/ 28 w 29"/>
                  <a:gd name="T67" fmla="*/ 49 h 96"/>
                  <a:gd name="T68" fmla="*/ 24 w 29"/>
                  <a:gd name="T69" fmla="*/ 49 h 96"/>
                  <a:gd name="T70" fmla="*/ 22 w 29"/>
                  <a:gd name="T71" fmla="*/ 49 h 96"/>
                  <a:gd name="T72" fmla="*/ 16 w 29"/>
                  <a:gd name="T73" fmla="*/ 49 h 96"/>
                  <a:gd name="T74" fmla="*/ 17 w 29"/>
                  <a:gd name="T75" fmla="*/ 55 h 96"/>
                  <a:gd name="T76" fmla="*/ 17 w 29"/>
                  <a:gd name="T77" fmla="*/ 61 h 96"/>
                  <a:gd name="T78" fmla="*/ 20 w 29"/>
                  <a:gd name="T79" fmla="*/ 67 h 96"/>
                  <a:gd name="T80" fmla="*/ 24 w 29"/>
                  <a:gd name="T81" fmla="*/ 73 h 96"/>
                  <a:gd name="T82" fmla="*/ 21 w 29"/>
                  <a:gd name="T83" fmla="*/ 76 h 96"/>
                  <a:gd name="T84" fmla="*/ 17 w 29"/>
                  <a:gd name="T85" fmla="*/ 81 h 96"/>
                  <a:gd name="T86" fmla="*/ 17 w 29"/>
                  <a:gd name="T87" fmla="*/ 84 h 96"/>
                  <a:gd name="T88" fmla="*/ 18 w 29"/>
                  <a:gd name="T89" fmla="*/ 88 h 96"/>
                  <a:gd name="T90" fmla="*/ 21 w 29"/>
                  <a:gd name="T91" fmla="*/ 92 h 96"/>
                  <a:gd name="T92" fmla="*/ 21 w 29"/>
                  <a:gd name="T9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96">
                    <a:moveTo>
                      <a:pt x="21" y="96"/>
                    </a:moveTo>
                    <a:cubicBezTo>
                      <a:pt x="20" y="93"/>
                      <a:pt x="16" y="92"/>
                      <a:pt x="16" y="87"/>
                    </a:cubicBezTo>
                    <a:cubicBezTo>
                      <a:pt x="16" y="83"/>
                      <a:pt x="14" y="78"/>
                      <a:pt x="16" y="73"/>
                    </a:cubicBezTo>
                    <a:cubicBezTo>
                      <a:pt x="16" y="72"/>
                      <a:pt x="15" y="71"/>
                      <a:pt x="17" y="71"/>
                    </a:cubicBezTo>
                    <a:cubicBezTo>
                      <a:pt x="18" y="71"/>
                      <a:pt x="18" y="72"/>
                      <a:pt x="19" y="72"/>
                    </a:cubicBezTo>
                    <a:cubicBezTo>
                      <a:pt x="20" y="73"/>
                      <a:pt x="21" y="74"/>
                      <a:pt x="22" y="75"/>
                    </a:cubicBezTo>
                    <a:cubicBezTo>
                      <a:pt x="23" y="72"/>
                      <a:pt x="21" y="69"/>
                      <a:pt x="18" y="68"/>
                    </a:cubicBezTo>
                    <a:cubicBezTo>
                      <a:pt x="16" y="67"/>
                      <a:pt x="15" y="66"/>
                      <a:pt x="15" y="64"/>
                    </a:cubicBezTo>
                    <a:cubicBezTo>
                      <a:pt x="15" y="60"/>
                      <a:pt x="15" y="55"/>
                      <a:pt x="14" y="50"/>
                    </a:cubicBezTo>
                    <a:cubicBezTo>
                      <a:pt x="13" y="47"/>
                      <a:pt x="15" y="45"/>
                      <a:pt x="19" y="46"/>
                    </a:cubicBezTo>
                    <a:cubicBezTo>
                      <a:pt x="22" y="46"/>
                      <a:pt x="24" y="49"/>
                      <a:pt x="27" y="49"/>
                    </a:cubicBezTo>
                    <a:cubicBezTo>
                      <a:pt x="28" y="47"/>
                      <a:pt x="26" y="46"/>
                      <a:pt x="25" y="46"/>
                    </a:cubicBezTo>
                    <a:cubicBezTo>
                      <a:pt x="23" y="44"/>
                      <a:pt x="21" y="43"/>
                      <a:pt x="22" y="40"/>
                    </a:cubicBezTo>
                    <a:cubicBezTo>
                      <a:pt x="23" y="39"/>
                      <a:pt x="23" y="37"/>
                      <a:pt x="21" y="36"/>
                    </a:cubicBezTo>
                    <a:cubicBezTo>
                      <a:pt x="19" y="36"/>
                      <a:pt x="19" y="38"/>
                      <a:pt x="19" y="39"/>
                    </a:cubicBezTo>
                    <a:cubicBezTo>
                      <a:pt x="19" y="43"/>
                      <a:pt x="17" y="43"/>
                      <a:pt x="14" y="41"/>
                    </a:cubicBezTo>
                    <a:cubicBezTo>
                      <a:pt x="13" y="41"/>
                      <a:pt x="12" y="40"/>
                      <a:pt x="11" y="39"/>
                    </a:cubicBezTo>
                    <a:cubicBezTo>
                      <a:pt x="4" y="28"/>
                      <a:pt x="0" y="16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5" y="3"/>
                      <a:pt x="8" y="4"/>
                      <a:pt x="10" y="5"/>
                    </a:cubicBezTo>
                    <a:cubicBezTo>
                      <a:pt x="13" y="7"/>
                      <a:pt x="14" y="8"/>
                      <a:pt x="15" y="11"/>
                    </a:cubicBezTo>
                    <a:cubicBezTo>
                      <a:pt x="15" y="14"/>
                      <a:pt x="15" y="16"/>
                      <a:pt x="13" y="17"/>
                    </a:cubicBezTo>
                    <a:cubicBezTo>
                      <a:pt x="10" y="18"/>
                      <a:pt x="10" y="15"/>
                      <a:pt x="9" y="14"/>
                    </a:cubicBezTo>
                    <a:cubicBezTo>
                      <a:pt x="10" y="14"/>
                      <a:pt x="12" y="14"/>
                      <a:pt x="12" y="12"/>
                    </a:cubicBezTo>
                    <a:cubicBezTo>
                      <a:pt x="12" y="10"/>
                      <a:pt x="13" y="8"/>
                      <a:pt x="11" y="7"/>
                    </a:cubicBezTo>
                    <a:cubicBezTo>
                      <a:pt x="8" y="6"/>
                      <a:pt x="6" y="3"/>
                      <a:pt x="3" y="5"/>
                    </a:cubicBezTo>
                    <a:cubicBezTo>
                      <a:pt x="0" y="6"/>
                      <a:pt x="3" y="9"/>
                      <a:pt x="3" y="11"/>
                    </a:cubicBezTo>
                    <a:cubicBezTo>
                      <a:pt x="3" y="22"/>
                      <a:pt x="8" y="30"/>
                      <a:pt x="13" y="38"/>
                    </a:cubicBezTo>
                    <a:cubicBezTo>
                      <a:pt x="15" y="40"/>
                      <a:pt x="17" y="40"/>
                      <a:pt x="18" y="37"/>
                    </a:cubicBezTo>
                    <a:cubicBezTo>
                      <a:pt x="19" y="35"/>
                      <a:pt x="19" y="34"/>
                      <a:pt x="21" y="34"/>
                    </a:cubicBezTo>
                    <a:cubicBezTo>
                      <a:pt x="24" y="34"/>
                      <a:pt x="24" y="36"/>
                      <a:pt x="23" y="38"/>
                    </a:cubicBezTo>
                    <a:cubicBezTo>
                      <a:pt x="23" y="41"/>
                      <a:pt x="25" y="43"/>
                      <a:pt x="27" y="45"/>
                    </a:cubicBezTo>
                    <a:cubicBezTo>
                      <a:pt x="28" y="46"/>
                      <a:pt x="29" y="47"/>
                      <a:pt x="28" y="49"/>
                    </a:cubicBezTo>
                    <a:cubicBezTo>
                      <a:pt x="27" y="50"/>
                      <a:pt x="26" y="50"/>
                      <a:pt x="24" y="49"/>
                    </a:cubicBezTo>
                    <a:cubicBezTo>
                      <a:pt x="24" y="49"/>
                      <a:pt x="23" y="49"/>
                      <a:pt x="22" y="49"/>
                    </a:cubicBezTo>
                    <a:cubicBezTo>
                      <a:pt x="20" y="48"/>
                      <a:pt x="18" y="47"/>
                      <a:pt x="16" y="49"/>
                    </a:cubicBezTo>
                    <a:cubicBezTo>
                      <a:pt x="15" y="51"/>
                      <a:pt x="15" y="53"/>
                      <a:pt x="17" y="55"/>
                    </a:cubicBezTo>
                    <a:cubicBezTo>
                      <a:pt x="17" y="57"/>
                      <a:pt x="17" y="59"/>
                      <a:pt x="17" y="61"/>
                    </a:cubicBezTo>
                    <a:cubicBezTo>
                      <a:pt x="16" y="64"/>
                      <a:pt x="17" y="65"/>
                      <a:pt x="20" y="67"/>
                    </a:cubicBezTo>
                    <a:cubicBezTo>
                      <a:pt x="22" y="68"/>
                      <a:pt x="24" y="70"/>
                      <a:pt x="24" y="73"/>
                    </a:cubicBezTo>
                    <a:cubicBezTo>
                      <a:pt x="24" y="75"/>
                      <a:pt x="23" y="77"/>
                      <a:pt x="21" y="76"/>
                    </a:cubicBezTo>
                    <a:cubicBezTo>
                      <a:pt x="16" y="76"/>
                      <a:pt x="16" y="76"/>
                      <a:pt x="17" y="81"/>
                    </a:cubicBezTo>
                    <a:cubicBezTo>
                      <a:pt x="18" y="82"/>
                      <a:pt x="18" y="83"/>
                      <a:pt x="17" y="84"/>
                    </a:cubicBezTo>
                    <a:cubicBezTo>
                      <a:pt x="18" y="86"/>
                      <a:pt x="17" y="87"/>
                      <a:pt x="18" y="88"/>
                    </a:cubicBezTo>
                    <a:cubicBezTo>
                      <a:pt x="20" y="89"/>
                      <a:pt x="20" y="91"/>
                      <a:pt x="21" y="92"/>
                    </a:cubicBezTo>
                    <a:cubicBezTo>
                      <a:pt x="21" y="93"/>
                      <a:pt x="23" y="95"/>
                      <a:pt x="21" y="96"/>
                    </a:cubicBezTo>
                    <a:close/>
                  </a:path>
                </a:pathLst>
              </a:custGeom>
              <a:solidFill>
                <a:srgbClr val="DDC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4" name="Freeform 216">
                <a:extLst>
                  <a:ext uri="{FF2B5EF4-FFF2-40B4-BE49-F238E27FC236}">
                    <a16:creationId xmlns:a16="http://schemas.microsoft.com/office/drawing/2014/main" id="{A27675A0-FD33-4A53-700F-F80243DE5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792"/>
                <a:ext cx="123" cy="37"/>
              </a:xfrm>
              <a:custGeom>
                <a:avLst/>
                <a:gdLst>
                  <a:gd name="T0" fmla="*/ 35 w 79"/>
                  <a:gd name="T1" fmla="*/ 16 h 24"/>
                  <a:gd name="T2" fmla="*/ 29 w 79"/>
                  <a:gd name="T3" fmla="*/ 21 h 24"/>
                  <a:gd name="T4" fmla="*/ 24 w 79"/>
                  <a:gd name="T5" fmla="*/ 23 h 24"/>
                  <a:gd name="T6" fmla="*/ 27 w 79"/>
                  <a:gd name="T7" fmla="*/ 16 h 24"/>
                  <a:gd name="T8" fmla="*/ 25 w 79"/>
                  <a:gd name="T9" fmla="*/ 11 h 24"/>
                  <a:gd name="T10" fmla="*/ 17 w 79"/>
                  <a:gd name="T11" fmla="*/ 7 h 24"/>
                  <a:gd name="T12" fmla="*/ 9 w 79"/>
                  <a:gd name="T13" fmla="*/ 7 h 24"/>
                  <a:gd name="T14" fmla="*/ 1 w 79"/>
                  <a:gd name="T15" fmla="*/ 8 h 24"/>
                  <a:gd name="T16" fmla="*/ 1 w 79"/>
                  <a:gd name="T17" fmla="*/ 8 h 24"/>
                  <a:gd name="T18" fmla="*/ 3 w 79"/>
                  <a:gd name="T19" fmla="*/ 4 h 24"/>
                  <a:gd name="T20" fmla="*/ 17 w 79"/>
                  <a:gd name="T21" fmla="*/ 3 h 24"/>
                  <a:gd name="T22" fmla="*/ 39 w 79"/>
                  <a:gd name="T23" fmla="*/ 8 h 24"/>
                  <a:gd name="T24" fmla="*/ 42 w 79"/>
                  <a:gd name="T25" fmla="*/ 8 h 24"/>
                  <a:gd name="T26" fmla="*/ 41 w 79"/>
                  <a:gd name="T27" fmla="*/ 5 h 24"/>
                  <a:gd name="T28" fmla="*/ 39 w 79"/>
                  <a:gd name="T29" fmla="*/ 3 h 24"/>
                  <a:gd name="T30" fmla="*/ 39 w 79"/>
                  <a:gd name="T31" fmla="*/ 3 h 24"/>
                  <a:gd name="T32" fmla="*/ 41 w 79"/>
                  <a:gd name="T33" fmla="*/ 0 h 24"/>
                  <a:gd name="T34" fmla="*/ 44 w 79"/>
                  <a:gd name="T35" fmla="*/ 2 h 24"/>
                  <a:gd name="T36" fmla="*/ 59 w 79"/>
                  <a:gd name="T37" fmla="*/ 8 h 24"/>
                  <a:gd name="T38" fmla="*/ 68 w 79"/>
                  <a:gd name="T39" fmla="*/ 10 h 24"/>
                  <a:gd name="T40" fmla="*/ 77 w 79"/>
                  <a:gd name="T41" fmla="*/ 9 h 24"/>
                  <a:gd name="T42" fmla="*/ 76 w 79"/>
                  <a:gd name="T43" fmla="*/ 13 h 24"/>
                  <a:gd name="T44" fmla="*/ 67 w 79"/>
                  <a:gd name="T45" fmla="*/ 13 h 24"/>
                  <a:gd name="T46" fmla="*/ 51 w 79"/>
                  <a:gd name="T47" fmla="*/ 12 h 24"/>
                  <a:gd name="T48" fmla="*/ 35 w 79"/>
                  <a:gd name="T4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24">
                    <a:moveTo>
                      <a:pt x="35" y="16"/>
                    </a:moveTo>
                    <a:cubicBezTo>
                      <a:pt x="33" y="17"/>
                      <a:pt x="31" y="19"/>
                      <a:pt x="29" y="21"/>
                    </a:cubicBezTo>
                    <a:cubicBezTo>
                      <a:pt x="28" y="22"/>
                      <a:pt x="26" y="24"/>
                      <a:pt x="24" y="23"/>
                    </a:cubicBezTo>
                    <a:cubicBezTo>
                      <a:pt x="23" y="20"/>
                      <a:pt x="26" y="18"/>
                      <a:pt x="27" y="16"/>
                    </a:cubicBezTo>
                    <a:cubicBezTo>
                      <a:pt x="29" y="12"/>
                      <a:pt x="29" y="12"/>
                      <a:pt x="25" y="11"/>
                    </a:cubicBezTo>
                    <a:cubicBezTo>
                      <a:pt x="22" y="10"/>
                      <a:pt x="20" y="9"/>
                      <a:pt x="17" y="7"/>
                    </a:cubicBezTo>
                    <a:cubicBezTo>
                      <a:pt x="14" y="6"/>
                      <a:pt x="12" y="5"/>
                      <a:pt x="9" y="7"/>
                    </a:cubicBezTo>
                    <a:cubicBezTo>
                      <a:pt x="6" y="8"/>
                      <a:pt x="4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2" y="5"/>
                      <a:pt x="3" y="4"/>
                    </a:cubicBezTo>
                    <a:cubicBezTo>
                      <a:pt x="8" y="2"/>
                      <a:pt x="12" y="0"/>
                      <a:pt x="17" y="3"/>
                    </a:cubicBezTo>
                    <a:cubicBezTo>
                      <a:pt x="24" y="7"/>
                      <a:pt x="32" y="6"/>
                      <a:pt x="39" y="8"/>
                    </a:cubicBezTo>
                    <a:cubicBezTo>
                      <a:pt x="40" y="8"/>
                      <a:pt x="41" y="9"/>
                      <a:pt x="42" y="8"/>
                    </a:cubicBezTo>
                    <a:cubicBezTo>
                      <a:pt x="42" y="7"/>
                      <a:pt x="41" y="6"/>
                      <a:pt x="41" y="5"/>
                    </a:cubicBezTo>
                    <a:cubicBezTo>
                      <a:pt x="40" y="4"/>
                      <a:pt x="40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8" y="1"/>
                      <a:pt x="39" y="0"/>
                      <a:pt x="41" y="0"/>
                    </a:cubicBezTo>
                    <a:cubicBezTo>
                      <a:pt x="42" y="1"/>
                      <a:pt x="44" y="1"/>
                      <a:pt x="44" y="2"/>
                    </a:cubicBezTo>
                    <a:cubicBezTo>
                      <a:pt x="48" y="7"/>
                      <a:pt x="53" y="8"/>
                      <a:pt x="59" y="8"/>
                    </a:cubicBezTo>
                    <a:cubicBezTo>
                      <a:pt x="62" y="8"/>
                      <a:pt x="65" y="9"/>
                      <a:pt x="68" y="10"/>
                    </a:cubicBezTo>
                    <a:cubicBezTo>
                      <a:pt x="71" y="10"/>
                      <a:pt x="74" y="9"/>
                      <a:pt x="77" y="9"/>
                    </a:cubicBezTo>
                    <a:cubicBezTo>
                      <a:pt x="79" y="11"/>
                      <a:pt x="79" y="13"/>
                      <a:pt x="76" y="13"/>
                    </a:cubicBezTo>
                    <a:cubicBezTo>
                      <a:pt x="73" y="14"/>
                      <a:pt x="70" y="13"/>
                      <a:pt x="67" y="13"/>
                    </a:cubicBezTo>
                    <a:cubicBezTo>
                      <a:pt x="61" y="13"/>
                      <a:pt x="56" y="11"/>
                      <a:pt x="51" y="12"/>
                    </a:cubicBezTo>
                    <a:cubicBezTo>
                      <a:pt x="45" y="13"/>
                      <a:pt x="40" y="14"/>
                      <a:pt x="35" y="16"/>
                    </a:cubicBezTo>
                    <a:close/>
                  </a:path>
                </a:pathLst>
              </a:custGeom>
              <a:solidFill>
                <a:srgbClr val="DDA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5" name="Freeform 217">
                <a:extLst>
                  <a:ext uri="{FF2B5EF4-FFF2-40B4-BE49-F238E27FC236}">
                    <a16:creationId xmlns:a16="http://schemas.microsoft.com/office/drawing/2014/main" id="{8F835D2B-7EB5-C16F-3806-28D26A4A0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2157"/>
                <a:ext cx="67" cy="52"/>
              </a:xfrm>
              <a:custGeom>
                <a:avLst/>
                <a:gdLst>
                  <a:gd name="T0" fmla="*/ 15 w 43"/>
                  <a:gd name="T1" fmla="*/ 2 h 33"/>
                  <a:gd name="T2" fmla="*/ 20 w 43"/>
                  <a:gd name="T3" fmla="*/ 2 h 33"/>
                  <a:gd name="T4" fmla="*/ 26 w 43"/>
                  <a:gd name="T5" fmla="*/ 11 h 33"/>
                  <a:gd name="T6" fmla="*/ 35 w 43"/>
                  <a:gd name="T7" fmla="*/ 14 h 33"/>
                  <a:gd name="T8" fmla="*/ 33 w 43"/>
                  <a:gd name="T9" fmla="*/ 20 h 33"/>
                  <a:gd name="T10" fmla="*/ 27 w 43"/>
                  <a:gd name="T11" fmla="*/ 21 h 33"/>
                  <a:gd name="T12" fmla="*/ 23 w 43"/>
                  <a:gd name="T13" fmla="*/ 24 h 33"/>
                  <a:gd name="T14" fmla="*/ 27 w 43"/>
                  <a:gd name="T15" fmla="*/ 29 h 33"/>
                  <a:gd name="T16" fmla="*/ 34 w 43"/>
                  <a:gd name="T17" fmla="*/ 27 h 33"/>
                  <a:gd name="T18" fmla="*/ 38 w 43"/>
                  <a:gd name="T19" fmla="*/ 24 h 33"/>
                  <a:gd name="T20" fmla="*/ 43 w 43"/>
                  <a:gd name="T21" fmla="*/ 22 h 33"/>
                  <a:gd name="T22" fmla="*/ 15 w 43"/>
                  <a:gd name="T23" fmla="*/ 32 h 33"/>
                  <a:gd name="T24" fmla="*/ 2 w 43"/>
                  <a:gd name="T25" fmla="*/ 22 h 33"/>
                  <a:gd name="T26" fmla="*/ 5 w 43"/>
                  <a:gd name="T27" fmla="*/ 19 h 33"/>
                  <a:gd name="T28" fmla="*/ 17 w 43"/>
                  <a:gd name="T29" fmla="*/ 26 h 33"/>
                  <a:gd name="T30" fmla="*/ 20 w 43"/>
                  <a:gd name="T31" fmla="*/ 28 h 33"/>
                  <a:gd name="T32" fmla="*/ 19 w 43"/>
                  <a:gd name="T33" fmla="*/ 25 h 33"/>
                  <a:gd name="T34" fmla="*/ 22 w 43"/>
                  <a:gd name="T35" fmla="*/ 19 h 33"/>
                  <a:gd name="T36" fmla="*/ 29 w 43"/>
                  <a:gd name="T37" fmla="*/ 18 h 33"/>
                  <a:gd name="T38" fmla="*/ 32 w 43"/>
                  <a:gd name="T39" fmla="*/ 15 h 33"/>
                  <a:gd name="T40" fmla="*/ 29 w 43"/>
                  <a:gd name="T41" fmla="*/ 14 h 33"/>
                  <a:gd name="T42" fmla="*/ 23 w 43"/>
                  <a:gd name="T43" fmla="*/ 11 h 33"/>
                  <a:gd name="T44" fmla="*/ 15 w 43"/>
                  <a:gd name="T4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33">
                    <a:moveTo>
                      <a:pt x="15" y="2"/>
                    </a:moveTo>
                    <a:cubicBezTo>
                      <a:pt x="17" y="0"/>
                      <a:pt x="18" y="1"/>
                      <a:pt x="20" y="2"/>
                    </a:cubicBezTo>
                    <a:cubicBezTo>
                      <a:pt x="23" y="4"/>
                      <a:pt x="24" y="8"/>
                      <a:pt x="26" y="11"/>
                    </a:cubicBezTo>
                    <a:cubicBezTo>
                      <a:pt x="29" y="13"/>
                      <a:pt x="33" y="11"/>
                      <a:pt x="35" y="14"/>
                    </a:cubicBezTo>
                    <a:cubicBezTo>
                      <a:pt x="36" y="17"/>
                      <a:pt x="34" y="18"/>
                      <a:pt x="33" y="20"/>
                    </a:cubicBezTo>
                    <a:cubicBezTo>
                      <a:pt x="31" y="21"/>
                      <a:pt x="29" y="21"/>
                      <a:pt x="27" y="21"/>
                    </a:cubicBezTo>
                    <a:cubicBezTo>
                      <a:pt x="25" y="21"/>
                      <a:pt x="23" y="21"/>
                      <a:pt x="23" y="24"/>
                    </a:cubicBezTo>
                    <a:cubicBezTo>
                      <a:pt x="23" y="26"/>
                      <a:pt x="25" y="29"/>
                      <a:pt x="27" y="29"/>
                    </a:cubicBezTo>
                    <a:cubicBezTo>
                      <a:pt x="30" y="29"/>
                      <a:pt x="32" y="28"/>
                      <a:pt x="34" y="27"/>
                    </a:cubicBezTo>
                    <a:cubicBezTo>
                      <a:pt x="36" y="26"/>
                      <a:pt x="37" y="24"/>
                      <a:pt x="38" y="24"/>
                    </a:cubicBezTo>
                    <a:cubicBezTo>
                      <a:pt x="40" y="23"/>
                      <a:pt x="41" y="23"/>
                      <a:pt x="43" y="22"/>
                    </a:cubicBezTo>
                    <a:cubicBezTo>
                      <a:pt x="36" y="33"/>
                      <a:pt x="25" y="33"/>
                      <a:pt x="15" y="32"/>
                    </a:cubicBezTo>
                    <a:cubicBezTo>
                      <a:pt x="9" y="32"/>
                      <a:pt x="5" y="26"/>
                      <a:pt x="2" y="22"/>
                    </a:cubicBezTo>
                    <a:cubicBezTo>
                      <a:pt x="0" y="19"/>
                      <a:pt x="3" y="18"/>
                      <a:pt x="5" y="19"/>
                    </a:cubicBezTo>
                    <a:cubicBezTo>
                      <a:pt x="9" y="21"/>
                      <a:pt x="15" y="21"/>
                      <a:pt x="17" y="26"/>
                    </a:cubicBezTo>
                    <a:cubicBezTo>
                      <a:pt x="17" y="28"/>
                      <a:pt x="19" y="29"/>
                      <a:pt x="20" y="28"/>
                    </a:cubicBezTo>
                    <a:cubicBezTo>
                      <a:pt x="22" y="27"/>
                      <a:pt x="20" y="26"/>
                      <a:pt x="19" y="25"/>
                    </a:cubicBezTo>
                    <a:cubicBezTo>
                      <a:pt x="17" y="22"/>
                      <a:pt x="18" y="19"/>
                      <a:pt x="22" y="19"/>
                    </a:cubicBezTo>
                    <a:cubicBezTo>
                      <a:pt x="24" y="18"/>
                      <a:pt x="27" y="18"/>
                      <a:pt x="29" y="18"/>
                    </a:cubicBezTo>
                    <a:cubicBezTo>
                      <a:pt x="31" y="18"/>
                      <a:pt x="33" y="17"/>
                      <a:pt x="32" y="15"/>
                    </a:cubicBezTo>
                    <a:cubicBezTo>
                      <a:pt x="31" y="12"/>
                      <a:pt x="30" y="14"/>
                      <a:pt x="29" y="14"/>
                    </a:cubicBezTo>
                    <a:cubicBezTo>
                      <a:pt x="25" y="15"/>
                      <a:pt x="24" y="14"/>
                      <a:pt x="23" y="11"/>
                    </a:cubicBezTo>
                    <a:cubicBezTo>
                      <a:pt x="22" y="7"/>
                      <a:pt x="20" y="2"/>
                      <a:pt x="15" y="2"/>
                    </a:cubicBezTo>
                    <a:close/>
                  </a:path>
                </a:pathLst>
              </a:custGeom>
              <a:solidFill>
                <a:srgbClr val="E1C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6" name="Freeform 218">
                <a:extLst>
                  <a:ext uri="{FF2B5EF4-FFF2-40B4-BE49-F238E27FC236}">
                    <a16:creationId xmlns:a16="http://schemas.microsoft.com/office/drawing/2014/main" id="{6A308BCA-7885-B545-3C9B-82F099F75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2254"/>
                <a:ext cx="51" cy="38"/>
              </a:xfrm>
              <a:custGeom>
                <a:avLst/>
                <a:gdLst>
                  <a:gd name="T0" fmla="*/ 32 w 33"/>
                  <a:gd name="T1" fmla="*/ 21 h 24"/>
                  <a:gd name="T2" fmla="*/ 22 w 33"/>
                  <a:gd name="T3" fmla="*/ 21 h 24"/>
                  <a:gd name="T4" fmla="*/ 17 w 33"/>
                  <a:gd name="T5" fmla="*/ 22 h 24"/>
                  <a:gd name="T6" fmla="*/ 13 w 33"/>
                  <a:gd name="T7" fmla="*/ 23 h 24"/>
                  <a:gd name="T8" fmla="*/ 11 w 33"/>
                  <a:gd name="T9" fmla="*/ 20 h 24"/>
                  <a:gd name="T10" fmla="*/ 14 w 33"/>
                  <a:gd name="T11" fmla="*/ 18 h 24"/>
                  <a:gd name="T12" fmla="*/ 18 w 33"/>
                  <a:gd name="T13" fmla="*/ 18 h 24"/>
                  <a:gd name="T14" fmla="*/ 21 w 33"/>
                  <a:gd name="T15" fmla="*/ 17 h 24"/>
                  <a:gd name="T16" fmla="*/ 19 w 33"/>
                  <a:gd name="T17" fmla="*/ 14 h 24"/>
                  <a:gd name="T18" fmla="*/ 12 w 33"/>
                  <a:gd name="T19" fmla="*/ 12 h 24"/>
                  <a:gd name="T20" fmla="*/ 6 w 33"/>
                  <a:gd name="T21" fmla="*/ 10 h 24"/>
                  <a:gd name="T22" fmla="*/ 1 w 33"/>
                  <a:gd name="T23" fmla="*/ 6 h 24"/>
                  <a:gd name="T24" fmla="*/ 1 w 33"/>
                  <a:gd name="T25" fmla="*/ 1 h 24"/>
                  <a:gd name="T26" fmla="*/ 13 w 33"/>
                  <a:gd name="T27" fmla="*/ 2 h 24"/>
                  <a:gd name="T28" fmla="*/ 14 w 33"/>
                  <a:gd name="T29" fmla="*/ 4 h 24"/>
                  <a:gd name="T30" fmla="*/ 14 w 33"/>
                  <a:gd name="T31" fmla="*/ 7 h 24"/>
                  <a:gd name="T32" fmla="*/ 19 w 33"/>
                  <a:gd name="T33" fmla="*/ 9 h 24"/>
                  <a:gd name="T34" fmla="*/ 20 w 33"/>
                  <a:gd name="T35" fmla="*/ 8 h 24"/>
                  <a:gd name="T36" fmla="*/ 26 w 33"/>
                  <a:gd name="T37" fmla="*/ 12 h 24"/>
                  <a:gd name="T38" fmla="*/ 29 w 33"/>
                  <a:gd name="T39" fmla="*/ 17 h 24"/>
                  <a:gd name="T40" fmla="*/ 32 w 33"/>
                  <a:gd name="T41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24">
                    <a:moveTo>
                      <a:pt x="32" y="21"/>
                    </a:moveTo>
                    <a:cubicBezTo>
                      <a:pt x="28" y="21"/>
                      <a:pt x="25" y="24"/>
                      <a:pt x="22" y="21"/>
                    </a:cubicBezTo>
                    <a:cubicBezTo>
                      <a:pt x="20" y="20"/>
                      <a:pt x="18" y="21"/>
                      <a:pt x="17" y="22"/>
                    </a:cubicBezTo>
                    <a:cubicBezTo>
                      <a:pt x="16" y="23"/>
                      <a:pt x="14" y="24"/>
                      <a:pt x="13" y="23"/>
                    </a:cubicBezTo>
                    <a:cubicBezTo>
                      <a:pt x="12" y="22"/>
                      <a:pt x="11" y="21"/>
                      <a:pt x="11" y="20"/>
                    </a:cubicBezTo>
                    <a:cubicBezTo>
                      <a:pt x="11" y="18"/>
                      <a:pt x="13" y="18"/>
                      <a:pt x="14" y="18"/>
                    </a:cubicBezTo>
                    <a:cubicBezTo>
                      <a:pt x="15" y="18"/>
                      <a:pt x="16" y="18"/>
                      <a:pt x="18" y="18"/>
                    </a:cubicBezTo>
                    <a:cubicBezTo>
                      <a:pt x="19" y="18"/>
                      <a:pt x="21" y="18"/>
                      <a:pt x="21" y="17"/>
                    </a:cubicBezTo>
                    <a:cubicBezTo>
                      <a:pt x="21" y="15"/>
                      <a:pt x="20" y="14"/>
                      <a:pt x="19" y="14"/>
                    </a:cubicBezTo>
                    <a:cubicBezTo>
                      <a:pt x="17" y="13"/>
                      <a:pt x="15" y="12"/>
                      <a:pt x="12" y="12"/>
                    </a:cubicBezTo>
                    <a:cubicBezTo>
                      <a:pt x="10" y="12"/>
                      <a:pt x="8" y="11"/>
                      <a:pt x="6" y="10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0" y="3"/>
                      <a:pt x="1" y="1"/>
                    </a:cubicBezTo>
                    <a:cubicBezTo>
                      <a:pt x="3" y="0"/>
                      <a:pt x="11" y="0"/>
                      <a:pt x="13" y="2"/>
                    </a:cubicBezTo>
                    <a:cubicBezTo>
                      <a:pt x="14" y="2"/>
                      <a:pt x="15" y="3"/>
                      <a:pt x="14" y="4"/>
                    </a:cubicBezTo>
                    <a:cubicBezTo>
                      <a:pt x="13" y="5"/>
                      <a:pt x="12" y="6"/>
                      <a:pt x="14" y="7"/>
                    </a:cubicBezTo>
                    <a:cubicBezTo>
                      <a:pt x="16" y="8"/>
                      <a:pt x="18" y="7"/>
                      <a:pt x="19" y="9"/>
                    </a:cubicBezTo>
                    <a:cubicBezTo>
                      <a:pt x="19" y="8"/>
                      <a:pt x="20" y="9"/>
                      <a:pt x="20" y="8"/>
                    </a:cubicBezTo>
                    <a:cubicBezTo>
                      <a:pt x="26" y="6"/>
                      <a:pt x="26" y="7"/>
                      <a:pt x="26" y="12"/>
                    </a:cubicBezTo>
                    <a:cubicBezTo>
                      <a:pt x="25" y="15"/>
                      <a:pt x="27" y="16"/>
                      <a:pt x="29" y="17"/>
                    </a:cubicBezTo>
                    <a:cubicBezTo>
                      <a:pt x="31" y="17"/>
                      <a:pt x="33" y="18"/>
                      <a:pt x="32" y="2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7" name="Freeform 219">
                <a:extLst>
                  <a:ext uri="{FF2B5EF4-FFF2-40B4-BE49-F238E27FC236}">
                    <a16:creationId xmlns:a16="http://schemas.microsoft.com/office/drawing/2014/main" id="{84BAC8E3-54A2-0484-67E7-209172B3A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" y="1847"/>
                <a:ext cx="78" cy="81"/>
              </a:xfrm>
              <a:custGeom>
                <a:avLst/>
                <a:gdLst>
                  <a:gd name="T0" fmla="*/ 35 w 50"/>
                  <a:gd name="T1" fmla="*/ 6 h 52"/>
                  <a:gd name="T2" fmla="*/ 32 w 50"/>
                  <a:gd name="T3" fmla="*/ 5 h 52"/>
                  <a:gd name="T4" fmla="*/ 28 w 50"/>
                  <a:gd name="T5" fmla="*/ 22 h 52"/>
                  <a:gd name="T6" fmla="*/ 42 w 50"/>
                  <a:gd name="T7" fmla="*/ 40 h 52"/>
                  <a:gd name="T8" fmla="*/ 48 w 50"/>
                  <a:gd name="T9" fmla="*/ 43 h 52"/>
                  <a:gd name="T10" fmla="*/ 49 w 50"/>
                  <a:gd name="T11" fmla="*/ 47 h 52"/>
                  <a:gd name="T12" fmla="*/ 45 w 50"/>
                  <a:gd name="T13" fmla="*/ 48 h 52"/>
                  <a:gd name="T14" fmla="*/ 36 w 50"/>
                  <a:gd name="T15" fmla="*/ 43 h 52"/>
                  <a:gd name="T16" fmla="*/ 32 w 50"/>
                  <a:gd name="T17" fmla="*/ 43 h 52"/>
                  <a:gd name="T18" fmla="*/ 30 w 50"/>
                  <a:gd name="T19" fmla="*/ 49 h 52"/>
                  <a:gd name="T20" fmla="*/ 25 w 50"/>
                  <a:gd name="T21" fmla="*/ 49 h 52"/>
                  <a:gd name="T22" fmla="*/ 13 w 50"/>
                  <a:gd name="T23" fmla="*/ 41 h 52"/>
                  <a:gd name="T24" fmla="*/ 4 w 50"/>
                  <a:gd name="T25" fmla="*/ 30 h 52"/>
                  <a:gd name="T26" fmla="*/ 0 w 50"/>
                  <a:gd name="T27" fmla="*/ 26 h 52"/>
                  <a:gd name="T28" fmla="*/ 6 w 50"/>
                  <a:gd name="T29" fmla="*/ 29 h 52"/>
                  <a:gd name="T30" fmla="*/ 7 w 50"/>
                  <a:gd name="T31" fmla="*/ 31 h 52"/>
                  <a:gd name="T32" fmla="*/ 20 w 50"/>
                  <a:gd name="T33" fmla="*/ 42 h 52"/>
                  <a:gd name="T34" fmla="*/ 26 w 50"/>
                  <a:gd name="T35" fmla="*/ 47 h 52"/>
                  <a:gd name="T36" fmla="*/ 30 w 50"/>
                  <a:gd name="T37" fmla="*/ 45 h 52"/>
                  <a:gd name="T38" fmla="*/ 34 w 50"/>
                  <a:gd name="T39" fmla="*/ 40 h 52"/>
                  <a:gd name="T40" fmla="*/ 34 w 50"/>
                  <a:gd name="T41" fmla="*/ 37 h 52"/>
                  <a:gd name="T42" fmla="*/ 28 w 50"/>
                  <a:gd name="T43" fmla="*/ 28 h 52"/>
                  <a:gd name="T44" fmla="*/ 26 w 50"/>
                  <a:gd name="T45" fmla="*/ 7 h 52"/>
                  <a:gd name="T46" fmla="*/ 29 w 50"/>
                  <a:gd name="T47" fmla="*/ 3 h 52"/>
                  <a:gd name="T48" fmla="*/ 34 w 50"/>
                  <a:gd name="T49" fmla="*/ 2 h 52"/>
                  <a:gd name="T50" fmla="*/ 35 w 50"/>
                  <a:gd name="T51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52">
                    <a:moveTo>
                      <a:pt x="35" y="6"/>
                    </a:moveTo>
                    <a:cubicBezTo>
                      <a:pt x="34" y="3"/>
                      <a:pt x="33" y="3"/>
                      <a:pt x="32" y="5"/>
                    </a:cubicBezTo>
                    <a:cubicBezTo>
                      <a:pt x="27" y="10"/>
                      <a:pt x="26" y="16"/>
                      <a:pt x="28" y="22"/>
                    </a:cubicBezTo>
                    <a:cubicBezTo>
                      <a:pt x="30" y="30"/>
                      <a:pt x="34" y="37"/>
                      <a:pt x="42" y="40"/>
                    </a:cubicBezTo>
                    <a:cubicBezTo>
                      <a:pt x="44" y="40"/>
                      <a:pt x="47" y="41"/>
                      <a:pt x="48" y="43"/>
                    </a:cubicBezTo>
                    <a:cubicBezTo>
                      <a:pt x="49" y="44"/>
                      <a:pt x="50" y="45"/>
                      <a:pt x="49" y="47"/>
                    </a:cubicBezTo>
                    <a:cubicBezTo>
                      <a:pt x="48" y="48"/>
                      <a:pt x="46" y="48"/>
                      <a:pt x="45" y="48"/>
                    </a:cubicBezTo>
                    <a:cubicBezTo>
                      <a:pt x="42" y="46"/>
                      <a:pt x="38" y="45"/>
                      <a:pt x="36" y="43"/>
                    </a:cubicBezTo>
                    <a:cubicBezTo>
                      <a:pt x="33" y="40"/>
                      <a:pt x="33" y="41"/>
                      <a:pt x="32" y="43"/>
                    </a:cubicBezTo>
                    <a:cubicBezTo>
                      <a:pt x="31" y="45"/>
                      <a:pt x="31" y="47"/>
                      <a:pt x="30" y="49"/>
                    </a:cubicBezTo>
                    <a:cubicBezTo>
                      <a:pt x="29" y="51"/>
                      <a:pt x="27" y="52"/>
                      <a:pt x="25" y="49"/>
                    </a:cubicBezTo>
                    <a:cubicBezTo>
                      <a:pt x="22" y="45"/>
                      <a:pt x="17" y="43"/>
                      <a:pt x="13" y="41"/>
                    </a:cubicBezTo>
                    <a:cubicBezTo>
                      <a:pt x="8" y="39"/>
                      <a:pt x="5" y="36"/>
                      <a:pt x="4" y="30"/>
                    </a:cubicBezTo>
                    <a:cubicBezTo>
                      <a:pt x="4" y="27"/>
                      <a:pt x="3" y="26"/>
                      <a:pt x="0" y="26"/>
                    </a:cubicBezTo>
                    <a:cubicBezTo>
                      <a:pt x="3" y="24"/>
                      <a:pt x="5" y="26"/>
                      <a:pt x="6" y="29"/>
                    </a:cubicBezTo>
                    <a:cubicBezTo>
                      <a:pt x="6" y="30"/>
                      <a:pt x="6" y="31"/>
                      <a:pt x="7" y="31"/>
                    </a:cubicBezTo>
                    <a:cubicBezTo>
                      <a:pt x="10" y="37"/>
                      <a:pt x="16" y="38"/>
                      <a:pt x="20" y="42"/>
                    </a:cubicBezTo>
                    <a:cubicBezTo>
                      <a:pt x="21" y="44"/>
                      <a:pt x="24" y="45"/>
                      <a:pt x="26" y="47"/>
                    </a:cubicBezTo>
                    <a:cubicBezTo>
                      <a:pt x="28" y="49"/>
                      <a:pt x="29" y="47"/>
                      <a:pt x="30" y="45"/>
                    </a:cubicBezTo>
                    <a:cubicBezTo>
                      <a:pt x="31" y="42"/>
                      <a:pt x="31" y="41"/>
                      <a:pt x="34" y="40"/>
                    </a:cubicBezTo>
                    <a:cubicBezTo>
                      <a:pt x="37" y="39"/>
                      <a:pt x="35" y="38"/>
                      <a:pt x="34" y="37"/>
                    </a:cubicBezTo>
                    <a:cubicBezTo>
                      <a:pt x="31" y="34"/>
                      <a:pt x="29" y="31"/>
                      <a:pt x="28" y="28"/>
                    </a:cubicBezTo>
                    <a:cubicBezTo>
                      <a:pt x="24" y="21"/>
                      <a:pt x="25" y="14"/>
                      <a:pt x="26" y="7"/>
                    </a:cubicBezTo>
                    <a:cubicBezTo>
                      <a:pt x="26" y="5"/>
                      <a:pt x="27" y="4"/>
                      <a:pt x="29" y="3"/>
                    </a:cubicBezTo>
                    <a:cubicBezTo>
                      <a:pt x="30" y="2"/>
                      <a:pt x="32" y="0"/>
                      <a:pt x="34" y="2"/>
                    </a:cubicBezTo>
                    <a:cubicBezTo>
                      <a:pt x="35" y="3"/>
                      <a:pt x="36" y="4"/>
                      <a:pt x="35" y="6"/>
                    </a:cubicBezTo>
                    <a:close/>
                  </a:path>
                </a:pathLst>
              </a:custGeom>
              <a:solidFill>
                <a:srgbClr val="DDC3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8" name="Freeform 220">
                <a:extLst>
                  <a:ext uri="{FF2B5EF4-FFF2-40B4-BE49-F238E27FC236}">
                    <a16:creationId xmlns:a16="http://schemas.microsoft.com/office/drawing/2014/main" id="{FF547972-508A-B22C-FACC-B9D54664F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140"/>
                <a:ext cx="50" cy="97"/>
              </a:xfrm>
              <a:custGeom>
                <a:avLst/>
                <a:gdLst>
                  <a:gd name="T0" fmla="*/ 0 w 32"/>
                  <a:gd name="T1" fmla="*/ 16 h 62"/>
                  <a:gd name="T2" fmla="*/ 0 w 32"/>
                  <a:gd name="T3" fmla="*/ 7 h 62"/>
                  <a:gd name="T4" fmla="*/ 7 w 32"/>
                  <a:gd name="T5" fmla="*/ 3 h 62"/>
                  <a:gd name="T6" fmla="*/ 14 w 32"/>
                  <a:gd name="T7" fmla="*/ 11 h 62"/>
                  <a:gd name="T8" fmla="*/ 21 w 32"/>
                  <a:gd name="T9" fmla="*/ 18 h 62"/>
                  <a:gd name="T10" fmla="*/ 25 w 32"/>
                  <a:gd name="T11" fmla="*/ 40 h 62"/>
                  <a:gd name="T12" fmla="*/ 17 w 32"/>
                  <a:gd name="T13" fmla="*/ 37 h 62"/>
                  <a:gd name="T14" fmla="*/ 13 w 32"/>
                  <a:gd name="T15" fmla="*/ 25 h 62"/>
                  <a:gd name="T16" fmla="*/ 12 w 32"/>
                  <a:gd name="T17" fmla="*/ 10 h 62"/>
                  <a:gd name="T18" fmla="*/ 13 w 32"/>
                  <a:gd name="T19" fmla="*/ 35 h 62"/>
                  <a:gd name="T20" fmla="*/ 22 w 32"/>
                  <a:gd name="T21" fmla="*/ 53 h 62"/>
                  <a:gd name="T22" fmla="*/ 25 w 32"/>
                  <a:gd name="T23" fmla="*/ 62 h 62"/>
                  <a:gd name="T24" fmla="*/ 22 w 32"/>
                  <a:gd name="T25" fmla="*/ 58 h 62"/>
                  <a:gd name="T26" fmla="*/ 22 w 32"/>
                  <a:gd name="T27" fmla="*/ 57 h 62"/>
                  <a:gd name="T28" fmla="*/ 19 w 32"/>
                  <a:gd name="T29" fmla="*/ 50 h 62"/>
                  <a:gd name="T30" fmla="*/ 15 w 32"/>
                  <a:gd name="T31" fmla="*/ 45 h 62"/>
                  <a:gd name="T32" fmla="*/ 10 w 32"/>
                  <a:gd name="T33" fmla="*/ 13 h 62"/>
                  <a:gd name="T34" fmla="*/ 8 w 32"/>
                  <a:gd name="T35" fmla="*/ 6 h 62"/>
                  <a:gd name="T36" fmla="*/ 4 w 32"/>
                  <a:gd name="T37" fmla="*/ 4 h 62"/>
                  <a:gd name="T38" fmla="*/ 2 w 32"/>
                  <a:gd name="T39" fmla="*/ 9 h 62"/>
                  <a:gd name="T40" fmla="*/ 0 w 32"/>
                  <a:gd name="T41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2">
                    <a:moveTo>
                      <a:pt x="0" y="16"/>
                    </a:moveTo>
                    <a:cubicBezTo>
                      <a:pt x="2" y="13"/>
                      <a:pt x="0" y="10"/>
                      <a:pt x="0" y="7"/>
                    </a:cubicBezTo>
                    <a:cubicBezTo>
                      <a:pt x="1" y="2"/>
                      <a:pt x="3" y="0"/>
                      <a:pt x="7" y="3"/>
                    </a:cubicBezTo>
                    <a:cubicBezTo>
                      <a:pt x="11" y="4"/>
                      <a:pt x="14" y="7"/>
                      <a:pt x="14" y="11"/>
                    </a:cubicBezTo>
                    <a:cubicBezTo>
                      <a:pt x="15" y="15"/>
                      <a:pt x="18" y="17"/>
                      <a:pt x="21" y="18"/>
                    </a:cubicBezTo>
                    <a:cubicBezTo>
                      <a:pt x="30" y="22"/>
                      <a:pt x="32" y="33"/>
                      <a:pt x="25" y="40"/>
                    </a:cubicBezTo>
                    <a:cubicBezTo>
                      <a:pt x="24" y="41"/>
                      <a:pt x="19" y="39"/>
                      <a:pt x="17" y="37"/>
                    </a:cubicBezTo>
                    <a:cubicBezTo>
                      <a:pt x="14" y="33"/>
                      <a:pt x="13" y="29"/>
                      <a:pt x="13" y="25"/>
                    </a:cubicBezTo>
                    <a:cubicBezTo>
                      <a:pt x="13" y="20"/>
                      <a:pt x="14" y="15"/>
                      <a:pt x="12" y="10"/>
                    </a:cubicBezTo>
                    <a:cubicBezTo>
                      <a:pt x="12" y="18"/>
                      <a:pt x="12" y="27"/>
                      <a:pt x="13" y="35"/>
                    </a:cubicBezTo>
                    <a:cubicBezTo>
                      <a:pt x="15" y="42"/>
                      <a:pt x="20" y="47"/>
                      <a:pt x="22" y="53"/>
                    </a:cubicBezTo>
                    <a:cubicBezTo>
                      <a:pt x="24" y="56"/>
                      <a:pt x="25" y="59"/>
                      <a:pt x="25" y="62"/>
                    </a:cubicBezTo>
                    <a:cubicBezTo>
                      <a:pt x="23" y="62"/>
                      <a:pt x="23" y="60"/>
                      <a:pt x="22" y="58"/>
                    </a:cubicBezTo>
                    <a:cubicBezTo>
                      <a:pt x="21" y="58"/>
                      <a:pt x="21" y="57"/>
                      <a:pt x="22" y="57"/>
                    </a:cubicBezTo>
                    <a:cubicBezTo>
                      <a:pt x="22" y="54"/>
                      <a:pt x="21" y="52"/>
                      <a:pt x="19" y="50"/>
                    </a:cubicBezTo>
                    <a:cubicBezTo>
                      <a:pt x="17" y="49"/>
                      <a:pt x="15" y="48"/>
                      <a:pt x="15" y="45"/>
                    </a:cubicBezTo>
                    <a:cubicBezTo>
                      <a:pt x="11" y="35"/>
                      <a:pt x="9" y="24"/>
                      <a:pt x="10" y="13"/>
                    </a:cubicBezTo>
                    <a:cubicBezTo>
                      <a:pt x="8" y="11"/>
                      <a:pt x="10" y="8"/>
                      <a:pt x="8" y="6"/>
                    </a:cubicBezTo>
                    <a:cubicBezTo>
                      <a:pt x="7" y="4"/>
                      <a:pt x="6" y="3"/>
                      <a:pt x="4" y="4"/>
                    </a:cubicBezTo>
                    <a:cubicBezTo>
                      <a:pt x="2" y="5"/>
                      <a:pt x="2" y="7"/>
                      <a:pt x="2" y="9"/>
                    </a:cubicBezTo>
                    <a:cubicBezTo>
                      <a:pt x="2" y="11"/>
                      <a:pt x="3" y="14"/>
                      <a:pt x="0" y="16"/>
                    </a:cubicBezTo>
                    <a:close/>
                  </a:path>
                </a:pathLst>
              </a:custGeom>
              <a:solidFill>
                <a:srgbClr val="D9B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9" name="Freeform 221">
                <a:extLst>
                  <a:ext uri="{FF2B5EF4-FFF2-40B4-BE49-F238E27FC236}">
                    <a16:creationId xmlns:a16="http://schemas.microsoft.com/office/drawing/2014/main" id="{1D6641A4-76C7-0278-96DB-E570B8EBB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2401"/>
                <a:ext cx="35" cy="123"/>
              </a:xfrm>
              <a:custGeom>
                <a:avLst/>
                <a:gdLst>
                  <a:gd name="T0" fmla="*/ 14 w 22"/>
                  <a:gd name="T1" fmla="*/ 16 h 79"/>
                  <a:gd name="T2" fmla="*/ 12 w 22"/>
                  <a:gd name="T3" fmla="*/ 20 h 79"/>
                  <a:gd name="T4" fmla="*/ 8 w 22"/>
                  <a:gd name="T5" fmla="*/ 16 h 79"/>
                  <a:gd name="T6" fmla="*/ 12 w 22"/>
                  <a:gd name="T7" fmla="*/ 8 h 79"/>
                  <a:gd name="T8" fmla="*/ 19 w 22"/>
                  <a:gd name="T9" fmla="*/ 0 h 79"/>
                  <a:gd name="T10" fmla="*/ 22 w 22"/>
                  <a:gd name="T11" fmla="*/ 21 h 79"/>
                  <a:gd name="T12" fmla="*/ 16 w 22"/>
                  <a:gd name="T13" fmla="*/ 43 h 79"/>
                  <a:gd name="T14" fmla="*/ 12 w 22"/>
                  <a:gd name="T15" fmla="*/ 46 h 79"/>
                  <a:gd name="T16" fmla="*/ 8 w 22"/>
                  <a:gd name="T17" fmla="*/ 42 h 79"/>
                  <a:gd name="T18" fmla="*/ 6 w 22"/>
                  <a:gd name="T19" fmla="*/ 41 h 79"/>
                  <a:gd name="T20" fmla="*/ 6 w 22"/>
                  <a:gd name="T21" fmla="*/ 42 h 79"/>
                  <a:gd name="T22" fmla="*/ 3 w 22"/>
                  <a:gd name="T23" fmla="*/ 54 h 79"/>
                  <a:gd name="T24" fmla="*/ 10 w 22"/>
                  <a:gd name="T25" fmla="*/ 50 h 79"/>
                  <a:gd name="T26" fmla="*/ 17 w 22"/>
                  <a:gd name="T27" fmla="*/ 54 h 79"/>
                  <a:gd name="T28" fmla="*/ 18 w 22"/>
                  <a:gd name="T29" fmla="*/ 66 h 79"/>
                  <a:gd name="T30" fmla="*/ 17 w 22"/>
                  <a:gd name="T31" fmla="*/ 71 h 79"/>
                  <a:gd name="T32" fmla="*/ 12 w 22"/>
                  <a:gd name="T33" fmla="*/ 79 h 79"/>
                  <a:gd name="T34" fmla="*/ 15 w 22"/>
                  <a:gd name="T35" fmla="*/ 70 h 79"/>
                  <a:gd name="T36" fmla="*/ 16 w 22"/>
                  <a:gd name="T37" fmla="*/ 64 h 79"/>
                  <a:gd name="T38" fmla="*/ 15 w 22"/>
                  <a:gd name="T39" fmla="*/ 55 h 79"/>
                  <a:gd name="T40" fmla="*/ 10 w 22"/>
                  <a:gd name="T41" fmla="*/ 52 h 79"/>
                  <a:gd name="T42" fmla="*/ 8 w 22"/>
                  <a:gd name="T43" fmla="*/ 53 h 79"/>
                  <a:gd name="T44" fmla="*/ 2 w 22"/>
                  <a:gd name="T45" fmla="*/ 55 h 79"/>
                  <a:gd name="T46" fmla="*/ 4 w 22"/>
                  <a:gd name="T47" fmla="*/ 49 h 79"/>
                  <a:gd name="T48" fmla="*/ 5 w 22"/>
                  <a:gd name="T49" fmla="*/ 43 h 79"/>
                  <a:gd name="T50" fmla="*/ 7 w 22"/>
                  <a:gd name="T51" fmla="*/ 39 h 79"/>
                  <a:gd name="T52" fmla="*/ 10 w 22"/>
                  <a:gd name="T53" fmla="*/ 41 h 79"/>
                  <a:gd name="T54" fmla="*/ 15 w 22"/>
                  <a:gd name="T55" fmla="*/ 40 h 79"/>
                  <a:gd name="T56" fmla="*/ 20 w 22"/>
                  <a:gd name="T57" fmla="*/ 19 h 79"/>
                  <a:gd name="T58" fmla="*/ 19 w 22"/>
                  <a:gd name="T59" fmla="*/ 9 h 79"/>
                  <a:gd name="T60" fmla="*/ 18 w 22"/>
                  <a:gd name="T61" fmla="*/ 6 h 79"/>
                  <a:gd name="T62" fmla="*/ 15 w 22"/>
                  <a:gd name="T63" fmla="*/ 7 h 79"/>
                  <a:gd name="T64" fmla="*/ 11 w 22"/>
                  <a:gd name="T65" fmla="*/ 11 h 79"/>
                  <a:gd name="T66" fmla="*/ 10 w 22"/>
                  <a:gd name="T67" fmla="*/ 16 h 79"/>
                  <a:gd name="T68" fmla="*/ 14 w 22"/>
                  <a:gd name="T69" fmla="*/ 1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79">
                    <a:moveTo>
                      <a:pt x="14" y="16"/>
                    </a:moveTo>
                    <a:cubicBezTo>
                      <a:pt x="14" y="18"/>
                      <a:pt x="15" y="21"/>
                      <a:pt x="12" y="20"/>
                    </a:cubicBezTo>
                    <a:cubicBezTo>
                      <a:pt x="9" y="20"/>
                      <a:pt x="9" y="18"/>
                      <a:pt x="8" y="16"/>
                    </a:cubicBezTo>
                    <a:cubicBezTo>
                      <a:pt x="7" y="12"/>
                      <a:pt x="9" y="10"/>
                      <a:pt x="12" y="8"/>
                    </a:cubicBezTo>
                    <a:cubicBezTo>
                      <a:pt x="15" y="6"/>
                      <a:pt x="17" y="3"/>
                      <a:pt x="19" y="0"/>
                    </a:cubicBezTo>
                    <a:cubicBezTo>
                      <a:pt x="21" y="7"/>
                      <a:pt x="22" y="14"/>
                      <a:pt x="22" y="21"/>
                    </a:cubicBezTo>
                    <a:cubicBezTo>
                      <a:pt x="21" y="28"/>
                      <a:pt x="20" y="36"/>
                      <a:pt x="16" y="43"/>
                    </a:cubicBezTo>
                    <a:cubicBezTo>
                      <a:pt x="15" y="45"/>
                      <a:pt x="14" y="46"/>
                      <a:pt x="12" y="46"/>
                    </a:cubicBezTo>
                    <a:cubicBezTo>
                      <a:pt x="9" y="46"/>
                      <a:pt x="9" y="44"/>
                      <a:pt x="8" y="42"/>
                    </a:cubicBezTo>
                    <a:cubicBezTo>
                      <a:pt x="8" y="42"/>
                      <a:pt x="8" y="40"/>
                      <a:pt x="6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6" y="50"/>
                      <a:pt x="6" y="50"/>
                      <a:pt x="3" y="54"/>
                    </a:cubicBezTo>
                    <a:cubicBezTo>
                      <a:pt x="6" y="54"/>
                      <a:pt x="8" y="51"/>
                      <a:pt x="10" y="50"/>
                    </a:cubicBezTo>
                    <a:cubicBezTo>
                      <a:pt x="14" y="48"/>
                      <a:pt x="16" y="49"/>
                      <a:pt x="17" y="54"/>
                    </a:cubicBezTo>
                    <a:cubicBezTo>
                      <a:pt x="17" y="58"/>
                      <a:pt x="16" y="62"/>
                      <a:pt x="18" y="66"/>
                    </a:cubicBezTo>
                    <a:cubicBezTo>
                      <a:pt x="19" y="68"/>
                      <a:pt x="18" y="69"/>
                      <a:pt x="17" y="71"/>
                    </a:cubicBezTo>
                    <a:cubicBezTo>
                      <a:pt x="14" y="73"/>
                      <a:pt x="12" y="76"/>
                      <a:pt x="12" y="79"/>
                    </a:cubicBezTo>
                    <a:cubicBezTo>
                      <a:pt x="10" y="75"/>
                      <a:pt x="12" y="72"/>
                      <a:pt x="15" y="70"/>
                    </a:cubicBezTo>
                    <a:cubicBezTo>
                      <a:pt x="16" y="68"/>
                      <a:pt x="17" y="67"/>
                      <a:pt x="16" y="64"/>
                    </a:cubicBezTo>
                    <a:cubicBezTo>
                      <a:pt x="15" y="62"/>
                      <a:pt x="15" y="58"/>
                      <a:pt x="15" y="55"/>
                    </a:cubicBezTo>
                    <a:cubicBezTo>
                      <a:pt x="15" y="51"/>
                      <a:pt x="13" y="50"/>
                      <a:pt x="10" y="52"/>
                    </a:cubicBezTo>
                    <a:cubicBezTo>
                      <a:pt x="9" y="53"/>
                      <a:pt x="9" y="53"/>
                      <a:pt x="8" y="53"/>
                    </a:cubicBezTo>
                    <a:cubicBezTo>
                      <a:pt x="6" y="54"/>
                      <a:pt x="4" y="56"/>
                      <a:pt x="2" y="55"/>
                    </a:cubicBezTo>
                    <a:cubicBezTo>
                      <a:pt x="0" y="52"/>
                      <a:pt x="2" y="50"/>
                      <a:pt x="4" y="49"/>
                    </a:cubicBezTo>
                    <a:cubicBezTo>
                      <a:pt x="5" y="47"/>
                      <a:pt x="4" y="45"/>
                      <a:pt x="5" y="43"/>
                    </a:cubicBezTo>
                    <a:cubicBezTo>
                      <a:pt x="5" y="41"/>
                      <a:pt x="5" y="39"/>
                      <a:pt x="7" y="39"/>
                    </a:cubicBezTo>
                    <a:cubicBezTo>
                      <a:pt x="8" y="38"/>
                      <a:pt x="9" y="39"/>
                      <a:pt x="10" y="41"/>
                    </a:cubicBezTo>
                    <a:cubicBezTo>
                      <a:pt x="12" y="45"/>
                      <a:pt x="14" y="43"/>
                      <a:pt x="15" y="40"/>
                    </a:cubicBezTo>
                    <a:cubicBezTo>
                      <a:pt x="18" y="33"/>
                      <a:pt x="20" y="26"/>
                      <a:pt x="20" y="19"/>
                    </a:cubicBezTo>
                    <a:cubicBezTo>
                      <a:pt x="20" y="15"/>
                      <a:pt x="19" y="12"/>
                      <a:pt x="19" y="9"/>
                    </a:cubicBezTo>
                    <a:cubicBezTo>
                      <a:pt x="19" y="8"/>
                      <a:pt x="19" y="7"/>
                      <a:pt x="18" y="6"/>
                    </a:cubicBezTo>
                    <a:cubicBezTo>
                      <a:pt x="17" y="6"/>
                      <a:pt x="16" y="6"/>
                      <a:pt x="15" y="7"/>
                    </a:cubicBezTo>
                    <a:cubicBezTo>
                      <a:pt x="14" y="9"/>
                      <a:pt x="12" y="10"/>
                      <a:pt x="11" y="11"/>
                    </a:cubicBezTo>
                    <a:cubicBezTo>
                      <a:pt x="9" y="12"/>
                      <a:pt x="10" y="14"/>
                      <a:pt x="10" y="16"/>
                    </a:cubicBezTo>
                    <a:cubicBezTo>
                      <a:pt x="11" y="18"/>
                      <a:pt x="13" y="17"/>
                      <a:pt x="14" y="16"/>
                    </a:cubicBezTo>
                    <a:close/>
                  </a:path>
                </a:pathLst>
              </a:custGeom>
              <a:solidFill>
                <a:srgbClr val="DCC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0" name="Freeform 222">
                <a:extLst>
                  <a:ext uri="{FF2B5EF4-FFF2-40B4-BE49-F238E27FC236}">
                    <a16:creationId xmlns:a16="http://schemas.microsoft.com/office/drawing/2014/main" id="{F8AC4646-2927-CE80-D91F-F3AD413C4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323"/>
                <a:ext cx="31" cy="47"/>
              </a:xfrm>
              <a:custGeom>
                <a:avLst/>
                <a:gdLst>
                  <a:gd name="T0" fmla="*/ 13 w 20"/>
                  <a:gd name="T1" fmla="*/ 30 h 30"/>
                  <a:gd name="T2" fmla="*/ 10 w 20"/>
                  <a:gd name="T3" fmla="*/ 27 h 30"/>
                  <a:gd name="T4" fmla="*/ 2 w 20"/>
                  <a:gd name="T5" fmla="*/ 13 h 30"/>
                  <a:gd name="T6" fmla="*/ 1 w 20"/>
                  <a:gd name="T7" fmla="*/ 8 h 30"/>
                  <a:gd name="T8" fmla="*/ 1 w 20"/>
                  <a:gd name="T9" fmla="*/ 8 h 30"/>
                  <a:gd name="T10" fmla="*/ 2 w 20"/>
                  <a:gd name="T11" fmla="*/ 4 h 30"/>
                  <a:gd name="T12" fmla="*/ 4 w 20"/>
                  <a:gd name="T13" fmla="*/ 0 h 30"/>
                  <a:gd name="T14" fmla="*/ 9 w 20"/>
                  <a:gd name="T15" fmla="*/ 3 h 30"/>
                  <a:gd name="T16" fmla="*/ 16 w 20"/>
                  <a:gd name="T17" fmla="*/ 11 h 30"/>
                  <a:gd name="T18" fmla="*/ 17 w 20"/>
                  <a:gd name="T19" fmla="*/ 21 h 30"/>
                  <a:gd name="T20" fmla="*/ 13 w 20"/>
                  <a:gd name="T2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0">
                    <a:moveTo>
                      <a:pt x="13" y="30"/>
                    </a:moveTo>
                    <a:cubicBezTo>
                      <a:pt x="11" y="29"/>
                      <a:pt x="10" y="28"/>
                      <a:pt x="10" y="27"/>
                    </a:cubicBezTo>
                    <a:cubicBezTo>
                      <a:pt x="8" y="21"/>
                      <a:pt x="5" y="17"/>
                      <a:pt x="2" y="13"/>
                    </a:cubicBezTo>
                    <a:cubicBezTo>
                      <a:pt x="0" y="11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2" y="6"/>
                      <a:pt x="2" y="4"/>
                    </a:cubicBezTo>
                    <a:cubicBezTo>
                      <a:pt x="2" y="3"/>
                      <a:pt x="2" y="1"/>
                      <a:pt x="4" y="0"/>
                    </a:cubicBezTo>
                    <a:cubicBezTo>
                      <a:pt x="7" y="0"/>
                      <a:pt x="8" y="1"/>
                      <a:pt x="9" y="3"/>
                    </a:cubicBezTo>
                    <a:cubicBezTo>
                      <a:pt x="10" y="7"/>
                      <a:pt x="13" y="9"/>
                      <a:pt x="16" y="11"/>
                    </a:cubicBezTo>
                    <a:cubicBezTo>
                      <a:pt x="20" y="14"/>
                      <a:pt x="20" y="18"/>
                      <a:pt x="17" y="21"/>
                    </a:cubicBezTo>
                    <a:cubicBezTo>
                      <a:pt x="15" y="24"/>
                      <a:pt x="16" y="28"/>
                      <a:pt x="13" y="3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1" name="Freeform 223">
                <a:extLst>
                  <a:ext uri="{FF2B5EF4-FFF2-40B4-BE49-F238E27FC236}">
                    <a16:creationId xmlns:a16="http://schemas.microsoft.com/office/drawing/2014/main" id="{3C40A339-7086-0BDE-CBDC-423F4205E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457"/>
                <a:ext cx="45" cy="94"/>
              </a:xfrm>
              <a:custGeom>
                <a:avLst/>
                <a:gdLst>
                  <a:gd name="T0" fmla="*/ 6 w 29"/>
                  <a:gd name="T1" fmla="*/ 40 h 60"/>
                  <a:gd name="T2" fmla="*/ 4 w 29"/>
                  <a:gd name="T3" fmla="*/ 18 h 60"/>
                  <a:gd name="T4" fmla="*/ 10 w 29"/>
                  <a:gd name="T5" fmla="*/ 25 h 60"/>
                  <a:gd name="T6" fmla="*/ 2 w 29"/>
                  <a:gd name="T7" fmla="*/ 0 h 60"/>
                  <a:gd name="T8" fmla="*/ 9 w 29"/>
                  <a:gd name="T9" fmla="*/ 9 h 60"/>
                  <a:gd name="T10" fmla="*/ 16 w 29"/>
                  <a:gd name="T11" fmla="*/ 35 h 60"/>
                  <a:gd name="T12" fmla="*/ 20 w 29"/>
                  <a:gd name="T13" fmla="*/ 49 h 60"/>
                  <a:gd name="T14" fmla="*/ 29 w 29"/>
                  <a:gd name="T15" fmla="*/ 58 h 60"/>
                  <a:gd name="T16" fmla="*/ 23 w 29"/>
                  <a:gd name="T17" fmla="*/ 57 h 60"/>
                  <a:gd name="T18" fmla="*/ 16 w 29"/>
                  <a:gd name="T19" fmla="*/ 43 h 60"/>
                  <a:gd name="T20" fmla="*/ 14 w 29"/>
                  <a:gd name="T21" fmla="*/ 38 h 60"/>
                  <a:gd name="T22" fmla="*/ 13 w 29"/>
                  <a:gd name="T23" fmla="*/ 34 h 60"/>
                  <a:gd name="T24" fmla="*/ 13 w 29"/>
                  <a:gd name="T25" fmla="*/ 32 h 60"/>
                  <a:gd name="T26" fmla="*/ 9 w 29"/>
                  <a:gd name="T27" fmla="*/ 27 h 60"/>
                  <a:gd name="T28" fmla="*/ 7 w 29"/>
                  <a:gd name="T29" fmla="*/ 33 h 60"/>
                  <a:gd name="T30" fmla="*/ 6 w 29"/>
                  <a:gd name="T31" fmla="*/ 4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60">
                    <a:moveTo>
                      <a:pt x="6" y="40"/>
                    </a:moveTo>
                    <a:cubicBezTo>
                      <a:pt x="6" y="33"/>
                      <a:pt x="5" y="26"/>
                      <a:pt x="4" y="18"/>
                    </a:cubicBezTo>
                    <a:cubicBezTo>
                      <a:pt x="7" y="20"/>
                      <a:pt x="7" y="23"/>
                      <a:pt x="10" y="25"/>
                    </a:cubicBezTo>
                    <a:cubicBezTo>
                      <a:pt x="8" y="16"/>
                      <a:pt x="0" y="10"/>
                      <a:pt x="2" y="0"/>
                    </a:cubicBezTo>
                    <a:cubicBezTo>
                      <a:pt x="5" y="3"/>
                      <a:pt x="8" y="6"/>
                      <a:pt x="9" y="9"/>
                    </a:cubicBezTo>
                    <a:cubicBezTo>
                      <a:pt x="13" y="17"/>
                      <a:pt x="14" y="26"/>
                      <a:pt x="16" y="35"/>
                    </a:cubicBezTo>
                    <a:cubicBezTo>
                      <a:pt x="17" y="39"/>
                      <a:pt x="18" y="44"/>
                      <a:pt x="20" y="49"/>
                    </a:cubicBezTo>
                    <a:cubicBezTo>
                      <a:pt x="21" y="53"/>
                      <a:pt x="25" y="56"/>
                      <a:pt x="29" y="58"/>
                    </a:cubicBezTo>
                    <a:cubicBezTo>
                      <a:pt x="27" y="60"/>
                      <a:pt x="25" y="58"/>
                      <a:pt x="23" y="57"/>
                    </a:cubicBezTo>
                    <a:cubicBezTo>
                      <a:pt x="18" y="54"/>
                      <a:pt x="18" y="48"/>
                      <a:pt x="16" y="43"/>
                    </a:cubicBezTo>
                    <a:cubicBezTo>
                      <a:pt x="16" y="41"/>
                      <a:pt x="15" y="40"/>
                      <a:pt x="14" y="38"/>
                    </a:cubicBezTo>
                    <a:cubicBezTo>
                      <a:pt x="13" y="37"/>
                      <a:pt x="12" y="35"/>
                      <a:pt x="13" y="34"/>
                    </a:cubicBezTo>
                    <a:cubicBezTo>
                      <a:pt x="13" y="33"/>
                      <a:pt x="13" y="33"/>
                      <a:pt x="13" y="32"/>
                    </a:cubicBezTo>
                    <a:cubicBezTo>
                      <a:pt x="12" y="30"/>
                      <a:pt x="12" y="26"/>
                      <a:pt x="9" y="27"/>
                    </a:cubicBezTo>
                    <a:cubicBezTo>
                      <a:pt x="6" y="28"/>
                      <a:pt x="7" y="31"/>
                      <a:pt x="7" y="33"/>
                    </a:cubicBezTo>
                    <a:cubicBezTo>
                      <a:pt x="8" y="35"/>
                      <a:pt x="8" y="38"/>
                      <a:pt x="6" y="40"/>
                    </a:cubicBezTo>
                    <a:close/>
                  </a:path>
                </a:pathLst>
              </a:custGeom>
              <a:solidFill>
                <a:srgbClr val="DDC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2" name="Freeform 224">
                <a:extLst>
                  <a:ext uri="{FF2B5EF4-FFF2-40B4-BE49-F238E27FC236}">
                    <a16:creationId xmlns:a16="http://schemas.microsoft.com/office/drawing/2014/main" id="{F38175A1-444A-FA7C-67AB-32DB3C79F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" y="2560"/>
                <a:ext cx="30" cy="99"/>
              </a:xfrm>
              <a:custGeom>
                <a:avLst/>
                <a:gdLst>
                  <a:gd name="T0" fmla="*/ 0 w 19"/>
                  <a:gd name="T1" fmla="*/ 62 h 63"/>
                  <a:gd name="T2" fmla="*/ 8 w 19"/>
                  <a:gd name="T3" fmla="*/ 47 h 63"/>
                  <a:gd name="T4" fmla="*/ 9 w 19"/>
                  <a:gd name="T5" fmla="*/ 19 h 63"/>
                  <a:gd name="T6" fmla="*/ 14 w 19"/>
                  <a:gd name="T7" fmla="*/ 2 h 63"/>
                  <a:gd name="T8" fmla="*/ 16 w 19"/>
                  <a:gd name="T9" fmla="*/ 0 h 63"/>
                  <a:gd name="T10" fmla="*/ 17 w 19"/>
                  <a:gd name="T11" fmla="*/ 2 h 63"/>
                  <a:gd name="T12" fmla="*/ 14 w 19"/>
                  <a:gd name="T13" fmla="*/ 17 h 63"/>
                  <a:gd name="T14" fmla="*/ 11 w 19"/>
                  <a:gd name="T15" fmla="*/ 27 h 63"/>
                  <a:gd name="T16" fmla="*/ 17 w 19"/>
                  <a:gd name="T17" fmla="*/ 18 h 63"/>
                  <a:gd name="T18" fmla="*/ 19 w 19"/>
                  <a:gd name="T19" fmla="*/ 39 h 63"/>
                  <a:gd name="T20" fmla="*/ 16 w 19"/>
                  <a:gd name="T21" fmla="*/ 34 h 63"/>
                  <a:gd name="T22" fmla="*/ 15 w 19"/>
                  <a:gd name="T23" fmla="*/ 28 h 63"/>
                  <a:gd name="T24" fmla="*/ 13 w 19"/>
                  <a:gd name="T25" fmla="*/ 28 h 63"/>
                  <a:gd name="T26" fmla="*/ 11 w 19"/>
                  <a:gd name="T27" fmla="*/ 38 h 63"/>
                  <a:gd name="T28" fmla="*/ 11 w 19"/>
                  <a:gd name="T29" fmla="*/ 41 h 63"/>
                  <a:gd name="T30" fmla="*/ 10 w 19"/>
                  <a:gd name="T31" fmla="*/ 44 h 63"/>
                  <a:gd name="T32" fmla="*/ 8 w 19"/>
                  <a:gd name="T33" fmla="*/ 57 h 63"/>
                  <a:gd name="T34" fmla="*/ 6 w 19"/>
                  <a:gd name="T35" fmla="*/ 60 h 63"/>
                  <a:gd name="T36" fmla="*/ 0 w 19"/>
                  <a:gd name="T37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63">
                    <a:moveTo>
                      <a:pt x="0" y="62"/>
                    </a:moveTo>
                    <a:cubicBezTo>
                      <a:pt x="6" y="58"/>
                      <a:pt x="8" y="53"/>
                      <a:pt x="8" y="47"/>
                    </a:cubicBezTo>
                    <a:cubicBezTo>
                      <a:pt x="9" y="38"/>
                      <a:pt x="9" y="28"/>
                      <a:pt x="9" y="19"/>
                    </a:cubicBezTo>
                    <a:cubicBezTo>
                      <a:pt x="9" y="13"/>
                      <a:pt x="11" y="7"/>
                      <a:pt x="14" y="2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17" y="1"/>
                      <a:pt x="17" y="2"/>
                      <a:pt x="17" y="2"/>
                    </a:cubicBezTo>
                    <a:cubicBezTo>
                      <a:pt x="16" y="7"/>
                      <a:pt x="17" y="12"/>
                      <a:pt x="14" y="17"/>
                    </a:cubicBezTo>
                    <a:cubicBezTo>
                      <a:pt x="13" y="20"/>
                      <a:pt x="13" y="23"/>
                      <a:pt x="11" y="27"/>
                    </a:cubicBezTo>
                    <a:cubicBezTo>
                      <a:pt x="15" y="24"/>
                      <a:pt x="14" y="20"/>
                      <a:pt x="17" y="18"/>
                    </a:cubicBezTo>
                    <a:cubicBezTo>
                      <a:pt x="18" y="25"/>
                      <a:pt x="18" y="32"/>
                      <a:pt x="19" y="39"/>
                    </a:cubicBezTo>
                    <a:cubicBezTo>
                      <a:pt x="16" y="38"/>
                      <a:pt x="16" y="35"/>
                      <a:pt x="16" y="34"/>
                    </a:cubicBezTo>
                    <a:cubicBezTo>
                      <a:pt x="17" y="31"/>
                      <a:pt x="16" y="30"/>
                      <a:pt x="15" y="28"/>
                    </a:cubicBezTo>
                    <a:cubicBezTo>
                      <a:pt x="14" y="28"/>
                      <a:pt x="13" y="29"/>
                      <a:pt x="13" y="28"/>
                    </a:cubicBezTo>
                    <a:cubicBezTo>
                      <a:pt x="9" y="31"/>
                      <a:pt x="11" y="35"/>
                      <a:pt x="11" y="38"/>
                    </a:cubicBezTo>
                    <a:cubicBezTo>
                      <a:pt x="12" y="39"/>
                      <a:pt x="12" y="40"/>
                      <a:pt x="11" y="41"/>
                    </a:cubicBezTo>
                    <a:cubicBezTo>
                      <a:pt x="10" y="42"/>
                      <a:pt x="10" y="43"/>
                      <a:pt x="10" y="44"/>
                    </a:cubicBezTo>
                    <a:cubicBezTo>
                      <a:pt x="10" y="48"/>
                      <a:pt x="9" y="52"/>
                      <a:pt x="8" y="57"/>
                    </a:cubicBezTo>
                    <a:cubicBezTo>
                      <a:pt x="8" y="58"/>
                      <a:pt x="7" y="60"/>
                      <a:pt x="6" y="60"/>
                    </a:cubicBezTo>
                    <a:cubicBezTo>
                      <a:pt x="4" y="61"/>
                      <a:pt x="3" y="63"/>
                      <a:pt x="0" y="62"/>
                    </a:cubicBezTo>
                    <a:close/>
                  </a:path>
                </a:pathLst>
              </a:custGeom>
              <a:solidFill>
                <a:srgbClr val="DEC4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3" name="Freeform 225">
                <a:extLst>
                  <a:ext uri="{FF2B5EF4-FFF2-40B4-BE49-F238E27FC236}">
                    <a16:creationId xmlns:a16="http://schemas.microsoft.com/office/drawing/2014/main" id="{BBE7798E-0B77-8DE8-BFB7-456BCD6C7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8" y="2406"/>
                <a:ext cx="61" cy="23"/>
              </a:xfrm>
              <a:custGeom>
                <a:avLst/>
                <a:gdLst>
                  <a:gd name="T0" fmla="*/ 0 w 39"/>
                  <a:gd name="T1" fmla="*/ 0 h 15"/>
                  <a:gd name="T2" fmla="*/ 2 w 39"/>
                  <a:gd name="T3" fmla="*/ 1 h 15"/>
                  <a:gd name="T4" fmla="*/ 13 w 39"/>
                  <a:gd name="T5" fmla="*/ 7 h 15"/>
                  <a:gd name="T6" fmla="*/ 31 w 39"/>
                  <a:gd name="T7" fmla="*/ 6 h 15"/>
                  <a:gd name="T8" fmla="*/ 38 w 39"/>
                  <a:gd name="T9" fmla="*/ 11 h 15"/>
                  <a:gd name="T10" fmla="*/ 36 w 39"/>
                  <a:gd name="T11" fmla="*/ 14 h 15"/>
                  <a:gd name="T12" fmla="*/ 31 w 39"/>
                  <a:gd name="T13" fmla="*/ 15 h 15"/>
                  <a:gd name="T14" fmla="*/ 8 w 39"/>
                  <a:gd name="T15" fmla="*/ 12 h 15"/>
                  <a:gd name="T16" fmla="*/ 0 w 39"/>
                  <a:gd name="T17" fmla="*/ 11 h 15"/>
                  <a:gd name="T18" fmla="*/ 0 w 39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15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4" y="7"/>
                      <a:pt x="9" y="6"/>
                      <a:pt x="13" y="7"/>
                    </a:cubicBezTo>
                    <a:cubicBezTo>
                      <a:pt x="19" y="7"/>
                      <a:pt x="25" y="5"/>
                      <a:pt x="31" y="6"/>
                    </a:cubicBezTo>
                    <a:cubicBezTo>
                      <a:pt x="34" y="6"/>
                      <a:pt x="36" y="9"/>
                      <a:pt x="38" y="11"/>
                    </a:cubicBezTo>
                    <a:cubicBezTo>
                      <a:pt x="39" y="12"/>
                      <a:pt x="38" y="14"/>
                      <a:pt x="36" y="14"/>
                    </a:cubicBezTo>
                    <a:cubicBezTo>
                      <a:pt x="34" y="15"/>
                      <a:pt x="32" y="15"/>
                      <a:pt x="31" y="15"/>
                    </a:cubicBezTo>
                    <a:cubicBezTo>
                      <a:pt x="23" y="15"/>
                      <a:pt x="15" y="15"/>
                      <a:pt x="8" y="12"/>
                    </a:cubicBezTo>
                    <a:cubicBezTo>
                      <a:pt x="5" y="11"/>
                      <a:pt x="2" y="13"/>
                      <a:pt x="0" y="11"/>
                    </a:cubicBezTo>
                    <a:cubicBezTo>
                      <a:pt x="0" y="7"/>
                      <a:pt x="2" y="3"/>
                      <a:pt x="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4" name="Freeform 226">
                <a:extLst>
                  <a:ext uri="{FF2B5EF4-FFF2-40B4-BE49-F238E27FC236}">
                    <a16:creationId xmlns:a16="http://schemas.microsoft.com/office/drawing/2014/main" id="{34EA2A2D-36AE-4074-716A-8028F2610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84"/>
                <a:ext cx="46" cy="29"/>
              </a:xfrm>
              <a:custGeom>
                <a:avLst/>
                <a:gdLst>
                  <a:gd name="T0" fmla="*/ 3 w 29"/>
                  <a:gd name="T1" fmla="*/ 12 h 19"/>
                  <a:gd name="T2" fmla="*/ 3 w 29"/>
                  <a:gd name="T3" fmla="*/ 7 h 19"/>
                  <a:gd name="T4" fmla="*/ 8 w 29"/>
                  <a:gd name="T5" fmla="*/ 9 h 19"/>
                  <a:gd name="T6" fmla="*/ 16 w 29"/>
                  <a:gd name="T7" fmla="*/ 13 h 19"/>
                  <a:gd name="T8" fmla="*/ 22 w 29"/>
                  <a:gd name="T9" fmla="*/ 11 h 19"/>
                  <a:gd name="T10" fmla="*/ 19 w 29"/>
                  <a:gd name="T11" fmla="*/ 6 h 19"/>
                  <a:gd name="T12" fmla="*/ 15 w 29"/>
                  <a:gd name="T13" fmla="*/ 5 h 19"/>
                  <a:gd name="T14" fmla="*/ 27 w 29"/>
                  <a:gd name="T15" fmla="*/ 3 h 19"/>
                  <a:gd name="T16" fmla="*/ 28 w 29"/>
                  <a:gd name="T17" fmla="*/ 10 h 19"/>
                  <a:gd name="T18" fmla="*/ 28 w 29"/>
                  <a:gd name="T19" fmla="*/ 15 h 19"/>
                  <a:gd name="T20" fmla="*/ 26 w 29"/>
                  <a:gd name="T21" fmla="*/ 18 h 19"/>
                  <a:gd name="T22" fmla="*/ 20 w 29"/>
                  <a:gd name="T23" fmla="*/ 17 h 19"/>
                  <a:gd name="T24" fmla="*/ 18 w 29"/>
                  <a:gd name="T25" fmla="*/ 16 h 19"/>
                  <a:gd name="T26" fmla="*/ 6 w 29"/>
                  <a:gd name="T27" fmla="*/ 18 h 19"/>
                  <a:gd name="T28" fmla="*/ 2 w 29"/>
                  <a:gd name="T29" fmla="*/ 18 h 19"/>
                  <a:gd name="T30" fmla="*/ 0 w 29"/>
                  <a:gd name="T31" fmla="*/ 16 h 19"/>
                  <a:gd name="T32" fmla="*/ 2 w 29"/>
                  <a:gd name="T33" fmla="*/ 15 h 19"/>
                  <a:gd name="T34" fmla="*/ 3 w 29"/>
                  <a:gd name="T3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19">
                    <a:moveTo>
                      <a:pt x="3" y="12"/>
                    </a:moveTo>
                    <a:cubicBezTo>
                      <a:pt x="4" y="10"/>
                      <a:pt x="2" y="8"/>
                      <a:pt x="3" y="7"/>
                    </a:cubicBezTo>
                    <a:cubicBezTo>
                      <a:pt x="5" y="6"/>
                      <a:pt x="6" y="8"/>
                      <a:pt x="8" y="9"/>
                    </a:cubicBezTo>
                    <a:cubicBezTo>
                      <a:pt x="10" y="11"/>
                      <a:pt x="13" y="13"/>
                      <a:pt x="16" y="13"/>
                    </a:cubicBezTo>
                    <a:cubicBezTo>
                      <a:pt x="19" y="14"/>
                      <a:pt x="21" y="14"/>
                      <a:pt x="22" y="11"/>
                    </a:cubicBezTo>
                    <a:cubicBezTo>
                      <a:pt x="23" y="8"/>
                      <a:pt x="20" y="7"/>
                      <a:pt x="19" y="6"/>
                    </a:cubicBezTo>
                    <a:cubicBezTo>
                      <a:pt x="17" y="5"/>
                      <a:pt x="16" y="6"/>
                      <a:pt x="15" y="5"/>
                    </a:cubicBezTo>
                    <a:cubicBezTo>
                      <a:pt x="18" y="0"/>
                      <a:pt x="23" y="3"/>
                      <a:pt x="27" y="3"/>
                    </a:cubicBezTo>
                    <a:cubicBezTo>
                      <a:pt x="29" y="3"/>
                      <a:pt x="28" y="7"/>
                      <a:pt x="28" y="10"/>
                    </a:cubicBezTo>
                    <a:cubicBezTo>
                      <a:pt x="28" y="11"/>
                      <a:pt x="27" y="13"/>
                      <a:pt x="28" y="15"/>
                    </a:cubicBezTo>
                    <a:cubicBezTo>
                      <a:pt x="29" y="17"/>
                      <a:pt x="27" y="18"/>
                      <a:pt x="26" y="18"/>
                    </a:cubicBezTo>
                    <a:cubicBezTo>
                      <a:pt x="24" y="18"/>
                      <a:pt x="22" y="18"/>
                      <a:pt x="20" y="17"/>
                    </a:cubicBezTo>
                    <a:cubicBezTo>
                      <a:pt x="19" y="17"/>
                      <a:pt x="18" y="16"/>
                      <a:pt x="18" y="16"/>
                    </a:cubicBezTo>
                    <a:cubicBezTo>
                      <a:pt x="14" y="19"/>
                      <a:pt x="10" y="16"/>
                      <a:pt x="6" y="18"/>
                    </a:cubicBezTo>
                    <a:cubicBezTo>
                      <a:pt x="5" y="19"/>
                      <a:pt x="3" y="19"/>
                      <a:pt x="2" y="18"/>
                    </a:cubicBezTo>
                    <a:cubicBezTo>
                      <a:pt x="1" y="18"/>
                      <a:pt x="0" y="18"/>
                      <a:pt x="0" y="16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3" y="14"/>
                      <a:pt x="6" y="14"/>
                      <a:pt x="3" y="1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5" name="Freeform 227">
                <a:extLst>
                  <a:ext uri="{FF2B5EF4-FFF2-40B4-BE49-F238E27FC236}">
                    <a16:creationId xmlns:a16="http://schemas.microsoft.com/office/drawing/2014/main" id="{060D7034-756E-E48F-1B5B-38A766847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" y="2513"/>
                <a:ext cx="60" cy="69"/>
              </a:xfrm>
              <a:custGeom>
                <a:avLst/>
                <a:gdLst>
                  <a:gd name="T0" fmla="*/ 2 w 38"/>
                  <a:gd name="T1" fmla="*/ 17 h 44"/>
                  <a:gd name="T2" fmla="*/ 1 w 38"/>
                  <a:gd name="T3" fmla="*/ 4 h 44"/>
                  <a:gd name="T4" fmla="*/ 6 w 38"/>
                  <a:gd name="T5" fmla="*/ 8 h 44"/>
                  <a:gd name="T6" fmla="*/ 23 w 38"/>
                  <a:gd name="T7" fmla="*/ 35 h 44"/>
                  <a:gd name="T8" fmla="*/ 33 w 38"/>
                  <a:gd name="T9" fmla="*/ 42 h 44"/>
                  <a:gd name="T10" fmla="*/ 36 w 38"/>
                  <a:gd name="T11" fmla="*/ 41 h 44"/>
                  <a:gd name="T12" fmla="*/ 34 w 38"/>
                  <a:gd name="T13" fmla="*/ 38 h 44"/>
                  <a:gd name="T14" fmla="*/ 22 w 38"/>
                  <a:gd name="T15" fmla="*/ 25 h 44"/>
                  <a:gd name="T16" fmla="*/ 16 w 38"/>
                  <a:gd name="T17" fmla="*/ 16 h 44"/>
                  <a:gd name="T18" fmla="*/ 15 w 38"/>
                  <a:gd name="T19" fmla="*/ 12 h 44"/>
                  <a:gd name="T20" fmla="*/ 18 w 38"/>
                  <a:gd name="T21" fmla="*/ 10 h 44"/>
                  <a:gd name="T22" fmla="*/ 25 w 38"/>
                  <a:gd name="T23" fmla="*/ 7 h 44"/>
                  <a:gd name="T24" fmla="*/ 18 w 38"/>
                  <a:gd name="T25" fmla="*/ 6 h 44"/>
                  <a:gd name="T26" fmla="*/ 9 w 38"/>
                  <a:gd name="T27" fmla="*/ 3 h 44"/>
                  <a:gd name="T28" fmla="*/ 7 w 38"/>
                  <a:gd name="T29" fmla="*/ 0 h 44"/>
                  <a:gd name="T30" fmla="*/ 12 w 38"/>
                  <a:gd name="T31" fmla="*/ 3 h 44"/>
                  <a:gd name="T32" fmla="*/ 12 w 38"/>
                  <a:gd name="T33" fmla="*/ 3 h 44"/>
                  <a:gd name="T34" fmla="*/ 23 w 38"/>
                  <a:gd name="T35" fmla="*/ 3 h 44"/>
                  <a:gd name="T36" fmla="*/ 25 w 38"/>
                  <a:gd name="T37" fmla="*/ 4 h 44"/>
                  <a:gd name="T38" fmla="*/ 26 w 38"/>
                  <a:gd name="T39" fmla="*/ 9 h 44"/>
                  <a:gd name="T40" fmla="*/ 21 w 38"/>
                  <a:gd name="T41" fmla="*/ 12 h 44"/>
                  <a:gd name="T42" fmla="*/ 20 w 38"/>
                  <a:gd name="T43" fmla="*/ 16 h 44"/>
                  <a:gd name="T44" fmla="*/ 24 w 38"/>
                  <a:gd name="T45" fmla="*/ 25 h 44"/>
                  <a:gd name="T46" fmla="*/ 32 w 38"/>
                  <a:gd name="T47" fmla="*/ 35 h 44"/>
                  <a:gd name="T48" fmla="*/ 35 w 38"/>
                  <a:gd name="T49" fmla="*/ 36 h 44"/>
                  <a:gd name="T50" fmla="*/ 37 w 38"/>
                  <a:gd name="T51" fmla="*/ 43 h 44"/>
                  <a:gd name="T52" fmla="*/ 37 w 38"/>
                  <a:gd name="T53" fmla="*/ 43 h 44"/>
                  <a:gd name="T54" fmla="*/ 35 w 38"/>
                  <a:gd name="T55" fmla="*/ 44 h 44"/>
                  <a:gd name="T56" fmla="*/ 33 w 38"/>
                  <a:gd name="T57" fmla="*/ 44 h 44"/>
                  <a:gd name="T58" fmla="*/ 30 w 38"/>
                  <a:gd name="T59" fmla="*/ 43 h 44"/>
                  <a:gd name="T60" fmla="*/ 23 w 38"/>
                  <a:gd name="T61" fmla="*/ 37 h 44"/>
                  <a:gd name="T62" fmla="*/ 18 w 38"/>
                  <a:gd name="T63" fmla="*/ 29 h 44"/>
                  <a:gd name="T64" fmla="*/ 18 w 38"/>
                  <a:gd name="T65" fmla="*/ 29 h 44"/>
                  <a:gd name="T66" fmla="*/ 13 w 38"/>
                  <a:gd name="T67" fmla="*/ 21 h 44"/>
                  <a:gd name="T68" fmla="*/ 12 w 38"/>
                  <a:gd name="T69" fmla="*/ 20 h 44"/>
                  <a:gd name="T70" fmla="*/ 6 w 38"/>
                  <a:gd name="T71" fmla="*/ 11 h 44"/>
                  <a:gd name="T72" fmla="*/ 4 w 38"/>
                  <a:gd name="T73" fmla="*/ 12 h 44"/>
                  <a:gd name="T74" fmla="*/ 2 w 38"/>
                  <a:gd name="T75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44">
                    <a:moveTo>
                      <a:pt x="2" y="17"/>
                    </a:moveTo>
                    <a:cubicBezTo>
                      <a:pt x="3" y="13"/>
                      <a:pt x="0" y="9"/>
                      <a:pt x="1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12" y="17"/>
                      <a:pt x="19" y="25"/>
                      <a:pt x="23" y="35"/>
                    </a:cubicBezTo>
                    <a:cubicBezTo>
                      <a:pt x="25" y="39"/>
                      <a:pt x="29" y="40"/>
                      <a:pt x="33" y="42"/>
                    </a:cubicBezTo>
                    <a:cubicBezTo>
                      <a:pt x="34" y="42"/>
                      <a:pt x="35" y="43"/>
                      <a:pt x="36" y="41"/>
                    </a:cubicBezTo>
                    <a:cubicBezTo>
                      <a:pt x="37" y="39"/>
                      <a:pt x="35" y="38"/>
                      <a:pt x="34" y="38"/>
                    </a:cubicBezTo>
                    <a:cubicBezTo>
                      <a:pt x="27" y="37"/>
                      <a:pt x="24" y="32"/>
                      <a:pt x="22" y="25"/>
                    </a:cubicBezTo>
                    <a:cubicBezTo>
                      <a:pt x="21" y="22"/>
                      <a:pt x="19" y="19"/>
                      <a:pt x="16" y="16"/>
                    </a:cubicBezTo>
                    <a:cubicBezTo>
                      <a:pt x="15" y="15"/>
                      <a:pt x="14" y="14"/>
                      <a:pt x="15" y="12"/>
                    </a:cubicBezTo>
                    <a:cubicBezTo>
                      <a:pt x="16" y="11"/>
                      <a:pt x="17" y="10"/>
                      <a:pt x="18" y="10"/>
                    </a:cubicBezTo>
                    <a:cubicBezTo>
                      <a:pt x="21" y="10"/>
                      <a:pt x="25" y="10"/>
                      <a:pt x="25" y="7"/>
                    </a:cubicBezTo>
                    <a:cubicBezTo>
                      <a:pt x="24" y="4"/>
                      <a:pt x="20" y="6"/>
                      <a:pt x="18" y="6"/>
                    </a:cubicBezTo>
                    <a:cubicBezTo>
                      <a:pt x="14" y="7"/>
                      <a:pt x="11" y="6"/>
                      <a:pt x="9" y="3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9" y="0"/>
                      <a:pt x="10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6" y="6"/>
                      <a:pt x="20" y="3"/>
                      <a:pt x="23" y="3"/>
                    </a:cubicBezTo>
                    <a:cubicBezTo>
                      <a:pt x="24" y="3"/>
                      <a:pt x="25" y="3"/>
                      <a:pt x="25" y="4"/>
                    </a:cubicBezTo>
                    <a:cubicBezTo>
                      <a:pt x="26" y="5"/>
                      <a:pt x="26" y="7"/>
                      <a:pt x="26" y="9"/>
                    </a:cubicBezTo>
                    <a:cubicBezTo>
                      <a:pt x="25" y="11"/>
                      <a:pt x="23" y="11"/>
                      <a:pt x="21" y="12"/>
                    </a:cubicBezTo>
                    <a:cubicBezTo>
                      <a:pt x="18" y="13"/>
                      <a:pt x="18" y="14"/>
                      <a:pt x="20" y="16"/>
                    </a:cubicBezTo>
                    <a:cubicBezTo>
                      <a:pt x="22" y="19"/>
                      <a:pt x="24" y="22"/>
                      <a:pt x="24" y="25"/>
                    </a:cubicBezTo>
                    <a:cubicBezTo>
                      <a:pt x="25" y="30"/>
                      <a:pt x="27" y="34"/>
                      <a:pt x="32" y="35"/>
                    </a:cubicBezTo>
                    <a:cubicBezTo>
                      <a:pt x="33" y="35"/>
                      <a:pt x="34" y="35"/>
                      <a:pt x="35" y="36"/>
                    </a:cubicBezTo>
                    <a:cubicBezTo>
                      <a:pt x="38" y="37"/>
                      <a:pt x="37" y="40"/>
                      <a:pt x="37" y="43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6" y="43"/>
                      <a:pt x="35" y="43"/>
                      <a:pt x="35" y="44"/>
                    </a:cubicBezTo>
                    <a:cubicBezTo>
                      <a:pt x="34" y="44"/>
                      <a:pt x="33" y="44"/>
                      <a:pt x="33" y="44"/>
                    </a:cubicBezTo>
                    <a:cubicBezTo>
                      <a:pt x="32" y="43"/>
                      <a:pt x="31" y="43"/>
                      <a:pt x="30" y="43"/>
                    </a:cubicBezTo>
                    <a:cubicBezTo>
                      <a:pt x="27" y="42"/>
                      <a:pt x="24" y="40"/>
                      <a:pt x="23" y="37"/>
                    </a:cubicBezTo>
                    <a:cubicBezTo>
                      <a:pt x="21" y="35"/>
                      <a:pt x="20" y="32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" y="26"/>
                      <a:pt x="16" y="23"/>
                      <a:pt x="13" y="21"/>
                    </a:cubicBezTo>
                    <a:cubicBezTo>
                      <a:pt x="13" y="21"/>
                      <a:pt x="12" y="21"/>
                      <a:pt x="12" y="20"/>
                    </a:cubicBezTo>
                    <a:cubicBezTo>
                      <a:pt x="10" y="17"/>
                      <a:pt x="8" y="14"/>
                      <a:pt x="6" y="11"/>
                    </a:cubicBezTo>
                    <a:cubicBezTo>
                      <a:pt x="5" y="9"/>
                      <a:pt x="4" y="11"/>
                      <a:pt x="4" y="12"/>
                    </a:cubicBezTo>
                    <a:cubicBezTo>
                      <a:pt x="3" y="14"/>
                      <a:pt x="4" y="16"/>
                      <a:pt x="2" y="17"/>
                    </a:cubicBezTo>
                    <a:close/>
                  </a:path>
                </a:pathLst>
              </a:custGeom>
              <a:solidFill>
                <a:srgbClr val="DFC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6" name="Freeform 228">
                <a:extLst>
                  <a:ext uri="{FF2B5EF4-FFF2-40B4-BE49-F238E27FC236}">
                    <a16:creationId xmlns:a16="http://schemas.microsoft.com/office/drawing/2014/main" id="{608A6168-F9E2-8FB5-0529-F405E4963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173"/>
                <a:ext cx="28" cy="101"/>
              </a:xfrm>
              <a:custGeom>
                <a:avLst/>
                <a:gdLst>
                  <a:gd name="T0" fmla="*/ 2 w 18"/>
                  <a:gd name="T1" fmla="*/ 12 h 65"/>
                  <a:gd name="T2" fmla="*/ 1 w 18"/>
                  <a:gd name="T3" fmla="*/ 2 h 65"/>
                  <a:gd name="T4" fmla="*/ 1 w 18"/>
                  <a:gd name="T5" fmla="*/ 0 h 65"/>
                  <a:gd name="T6" fmla="*/ 3 w 18"/>
                  <a:gd name="T7" fmla="*/ 0 h 65"/>
                  <a:gd name="T8" fmla="*/ 9 w 18"/>
                  <a:gd name="T9" fmla="*/ 13 h 65"/>
                  <a:gd name="T10" fmla="*/ 4 w 18"/>
                  <a:gd name="T11" fmla="*/ 27 h 65"/>
                  <a:gd name="T12" fmla="*/ 6 w 18"/>
                  <a:gd name="T13" fmla="*/ 49 h 65"/>
                  <a:gd name="T14" fmla="*/ 7 w 18"/>
                  <a:gd name="T15" fmla="*/ 61 h 65"/>
                  <a:gd name="T16" fmla="*/ 8 w 18"/>
                  <a:gd name="T17" fmla="*/ 64 h 65"/>
                  <a:gd name="T18" fmla="*/ 11 w 18"/>
                  <a:gd name="T19" fmla="*/ 61 h 65"/>
                  <a:gd name="T20" fmla="*/ 9 w 18"/>
                  <a:gd name="T21" fmla="*/ 47 h 65"/>
                  <a:gd name="T22" fmla="*/ 7 w 18"/>
                  <a:gd name="T23" fmla="*/ 45 h 65"/>
                  <a:gd name="T24" fmla="*/ 7 w 18"/>
                  <a:gd name="T25" fmla="*/ 42 h 65"/>
                  <a:gd name="T26" fmla="*/ 11 w 18"/>
                  <a:gd name="T27" fmla="*/ 42 h 65"/>
                  <a:gd name="T28" fmla="*/ 14 w 18"/>
                  <a:gd name="T29" fmla="*/ 45 h 65"/>
                  <a:gd name="T30" fmla="*/ 18 w 18"/>
                  <a:gd name="T31" fmla="*/ 47 h 65"/>
                  <a:gd name="T32" fmla="*/ 15 w 18"/>
                  <a:gd name="T33" fmla="*/ 48 h 65"/>
                  <a:gd name="T34" fmla="*/ 13 w 18"/>
                  <a:gd name="T35" fmla="*/ 50 h 65"/>
                  <a:gd name="T36" fmla="*/ 13 w 18"/>
                  <a:gd name="T37" fmla="*/ 54 h 65"/>
                  <a:gd name="T38" fmla="*/ 12 w 18"/>
                  <a:gd name="T39" fmla="*/ 60 h 65"/>
                  <a:gd name="T40" fmla="*/ 6 w 18"/>
                  <a:gd name="T41" fmla="*/ 64 h 65"/>
                  <a:gd name="T42" fmla="*/ 5 w 18"/>
                  <a:gd name="T43" fmla="*/ 62 h 65"/>
                  <a:gd name="T44" fmla="*/ 5 w 18"/>
                  <a:gd name="T45" fmla="*/ 52 h 65"/>
                  <a:gd name="T46" fmla="*/ 2 w 18"/>
                  <a:gd name="T47" fmla="*/ 48 h 65"/>
                  <a:gd name="T48" fmla="*/ 0 w 18"/>
                  <a:gd name="T49" fmla="*/ 43 h 65"/>
                  <a:gd name="T50" fmla="*/ 2 w 18"/>
                  <a:gd name="T51" fmla="*/ 21 h 65"/>
                  <a:gd name="T52" fmla="*/ 5 w 18"/>
                  <a:gd name="T53" fmla="*/ 11 h 65"/>
                  <a:gd name="T54" fmla="*/ 5 w 18"/>
                  <a:gd name="T55" fmla="*/ 6 h 65"/>
                  <a:gd name="T56" fmla="*/ 2 w 18"/>
                  <a:gd name="T57" fmla="*/ 13 h 65"/>
                  <a:gd name="T58" fmla="*/ 2 w 18"/>
                  <a:gd name="T59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" h="65">
                    <a:moveTo>
                      <a:pt x="2" y="12"/>
                    </a:moveTo>
                    <a:cubicBezTo>
                      <a:pt x="2" y="9"/>
                      <a:pt x="3" y="6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9" y="3"/>
                      <a:pt x="10" y="6"/>
                      <a:pt x="9" y="13"/>
                    </a:cubicBezTo>
                    <a:cubicBezTo>
                      <a:pt x="7" y="18"/>
                      <a:pt x="4" y="22"/>
                      <a:pt x="4" y="27"/>
                    </a:cubicBezTo>
                    <a:cubicBezTo>
                      <a:pt x="3" y="34"/>
                      <a:pt x="1" y="42"/>
                      <a:pt x="6" y="49"/>
                    </a:cubicBezTo>
                    <a:cubicBezTo>
                      <a:pt x="8" y="52"/>
                      <a:pt x="8" y="57"/>
                      <a:pt x="7" y="61"/>
                    </a:cubicBezTo>
                    <a:cubicBezTo>
                      <a:pt x="7" y="62"/>
                      <a:pt x="7" y="63"/>
                      <a:pt x="8" y="64"/>
                    </a:cubicBezTo>
                    <a:cubicBezTo>
                      <a:pt x="10" y="64"/>
                      <a:pt x="10" y="63"/>
                      <a:pt x="11" y="61"/>
                    </a:cubicBezTo>
                    <a:cubicBezTo>
                      <a:pt x="11" y="57"/>
                      <a:pt x="12" y="52"/>
                      <a:pt x="9" y="47"/>
                    </a:cubicBezTo>
                    <a:cubicBezTo>
                      <a:pt x="8" y="47"/>
                      <a:pt x="8" y="46"/>
                      <a:pt x="7" y="45"/>
                    </a:cubicBezTo>
                    <a:cubicBezTo>
                      <a:pt x="6" y="44"/>
                      <a:pt x="5" y="43"/>
                      <a:pt x="7" y="42"/>
                    </a:cubicBezTo>
                    <a:cubicBezTo>
                      <a:pt x="8" y="40"/>
                      <a:pt x="9" y="41"/>
                      <a:pt x="11" y="42"/>
                    </a:cubicBezTo>
                    <a:cubicBezTo>
                      <a:pt x="12" y="43"/>
                      <a:pt x="13" y="44"/>
                      <a:pt x="14" y="45"/>
                    </a:cubicBezTo>
                    <a:cubicBezTo>
                      <a:pt x="15" y="46"/>
                      <a:pt x="16" y="47"/>
                      <a:pt x="18" y="47"/>
                    </a:cubicBezTo>
                    <a:cubicBezTo>
                      <a:pt x="17" y="48"/>
                      <a:pt x="16" y="48"/>
                      <a:pt x="15" y="48"/>
                    </a:cubicBezTo>
                    <a:cubicBezTo>
                      <a:pt x="14" y="48"/>
                      <a:pt x="12" y="47"/>
                      <a:pt x="13" y="50"/>
                    </a:cubicBezTo>
                    <a:cubicBezTo>
                      <a:pt x="13" y="51"/>
                      <a:pt x="14" y="52"/>
                      <a:pt x="13" y="54"/>
                    </a:cubicBezTo>
                    <a:cubicBezTo>
                      <a:pt x="13" y="56"/>
                      <a:pt x="13" y="58"/>
                      <a:pt x="12" y="60"/>
                    </a:cubicBezTo>
                    <a:cubicBezTo>
                      <a:pt x="12" y="64"/>
                      <a:pt x="10" y="65"/>
                      <a:pt x="6" y="64"/>
                    </a:cubicBezTo>
                    <a:cubicBezTo>
                      <a:pt x="5" y="64"/>
                      <a:pt x="4" y="63"/>
                      <a:pt x="5" y="62"/>
                    </a:cubicBezTo>
                    <a:cubicBezTo>
                      <a:pt x="5" y="59"/>
                      <a:pt x="5" y="56"/>
                      <a:pt x="5" y="52"/>
                    </a:cubicBezTo>
                    <a:cubicBezTo>
                      <a:pt x="5" y="50"/>
                      <a:pt x="4" y="49"/>
                      <a:pt x="2" y="48"/>
                    </a:cubicBezTo>
                    <a:cubicBezTo>
                      <a:pt x="1" y="47"/>
                      <a:pt x="0" y="45"/>
                      <a:pt x="0" y="43"/>
                    </a:cubicBezTo>
                    <a:cubicBezTo>
                      <a:pt x="0" y="36"/>
                      <a:pt x="1" y="28"/>
                      <a:pt x="2" y="21"/>
                    </a:cubicBezTo>
                    <a:cubicBezTo>
                      <a:pt x="3" y="18"/>
                      <a:pt x="5" y="15"/>
                      <a:pt x="5" y="11"/>
                    </a:cubicBezTo>
                    <a:cubicBezTo>
                      <a:pt x="6" y="9"/>
                      <a:pt x="6" y="8"/>
                      <a:pt x="5" y="6"/>
                    </a:cubicBezTo>
                    <a:cubicBezTo>
                      <a:pt x="3" y="8"/>
                      <a:pt x="6" y="12"/>
                      <a:pt x="2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DEC4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7" name="Freeform 229">
                <a:extLst>
                  <a:ext uri="{FF2B5EF4-FFF2-40B4-BE49-F238E27FC236}">
                    <a16:creationId xmlns:a16="http://schemas.microsoft.com/office/drawing/2014/main" id="{86B58BB3-9C63-220E-D378-2610E9253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2201"/>
                <a:ext cx="94" cy="52"/>
              </a:xfrm>
              <a:custGeom>
                <a:avLst/>
                <a:gdLst>
                  <a:gd name="T0" fmla="*/ 26 w 60"/>
                  <a:gd name="T1" fmla="*/ 31 h 33"/>
                  <a:gd name="T2" fmla="*/ 14 w 60"/>
                  <a:gd name="T3" fmla="*/ 28 h 33"/>
                  <a:gd name="T4" fmla="*/ 7 w 60"/>
                  <a:gd name="T5" fmla="*/ 18 h 33"/>
                  <a:gd name="T6" fmla="*/ 9 w 60"/>
                  <a:gd name="T7" fmla="*/ 17 h 33"/>
                  <a:gd name="T8" fmla="*/ 14 w 60"/>
                  <a:gd name="T9" fmla="*/ 13 h 33"/>
                  <a:gd name="T10" fmla="*/ 9 w 60"/>
                  <a:gd name="T11" fmla="*/ 8 h 33"/>
                  <a:gd name="T12" fmla="*/ 0 w 60"/>
                  <a:gd name="T13" fmla="*/ 8 h 33"/>
                  <a:gd name="T14" fmla="*/ 11 w 60"/>
                  <a:gd name="T15" fmla="*/ 6 h 33"/>
                  <a:gd name="T16" fmla="*/ 21 w 60"/>
                  <a:gd name="T17" fmla="*/ 9 h 33"/>
                  <a:gd name="T18" fmla="*/ 28 w 60"/>
                  <a:gd name="T19" fmla="*/ 11 h 33"/>
                  <a:gd name="T20" fmla="*/ 44 w 60"/>
                  <a:gd name="T21" fmla="*/ 16 h 33"/>
                  <a:gd name="T22" fmla="*/ 49 w 60"/>
                  <a:gd name="T23" fmla="*/ 17 h 33"/>
                  <a:gd name="T24" fmla="*/ 46 w 60"/>
                  <a:gd name="T25" fmla="*/ 14 h 33"/>
                  <a:gd name="T26" fmla="*/ 42 w 60"/>
                  <a:gd name="T27" fmla="*/ 12 h 33"/>
                  <a:gd name="T28" fmla="*/ 42 w 60"/>
                  <a:gd name="T29" fmla="*/ 4 h 33"/>
                  <a:gd name="T30" fmla="*/ 53 w 60"/>
                  <a:gd name="T31" fmla="*/ 2 h 33"/>
                  <a:gd name="T32" fmla="*/ 57 w 60"/>
                  <a:gd name="T33" fmla="*/ 3 h 33"/>
                  <a:gd name="T34" fmla="*/ 59 w 60"/>
                  <a:gd name="T35" fmla="*/ 5 h 33"/>
                  <a:gd name="T36" fmla="*/ 52 w 60"/>
                  <a:gd name="T37" fmla="*/ 3 h 33"/>
                  <a:gd name="T38" fmla="*/ 47 w 60"/>
                  <a:gd name="T39" fmla="*/ 5 h 33"/>
                  <a:gd name="T40" fmla="*/ 47 w 60"/>
                  <a:gd name="T41" fmla="*/ 5 h 33"/>
                  <a:gd name="T42" fmla="*/ 45 w 60"/>
                  <a:gd name="T43" fmla="*/ 10 h 33"/>
                  <a:gd name="T44" fmla="*/ 49 w 60"/>
                  <a:gd name="T45" fmla="*/ 14 h 33"/>
                  <a:gd name="T46" fmla="*/ 50 w 60"/>
                  <a:gd name="T47" fmla="*/ 19 h 33"/>
                  <a:gd name="T48" fmla="*/ 49 w 60"/>
                  <a:gd name="T49" fmla="*/ 19 h 33"/>
                  <a:gd name="T50" fmla="*/ 40 w 60"/>
                  <a:gd name="T51" fmla="*/ 15 h 33"/>
                  <a:gd name="T52" fmla="*/ 40 w 60"/>
                  <a:gd name="T53" fmla="*/ 15 h 33"/>
                  <a:gd name="T54" fmla="*/ 29 w 60"/>
                  <a:gd name="T55" fmla="*/ 13 h 33"/>
                  <a:gd name="T56" fmla="*/ 20 w 60"/>
                  <a:gd name="T57" fmla="*/ 10 h 33"/>
                  <a:gd name="T58" fmla="*/ 16 w 60"/>
                  <a:gd name="T59" fmla="*/ 12 h 33"/>
                  <a:gd name="T60" fmla="*/ 13 w 60"/>
                  <a:gd name="T61" fmla="*/ 18 h 33"/>
                  <a:gd name="T62" fmla="*/ 12 w 60"/>
                  <a:gd name="T63" fmla="*/ 22 h 33"/>
                  <a:gd name="T64" fmla="*/ 26 w 60"/>
                  <a:gd name="T6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" h="33">
                    <a:moveTo>
                      <a:pt x="26" y="31"/>
                    </a:moveTo>
                    <a:cubicBezTo>
                      <a:pt x="20" y="33"/>
                      <a:pt x="18" y="33"/>
                      <a:pt x="14" y="28"/>
                    </a:cubicBezTo>
                    <a:cubicBezTo>
                      <a:pt x="12" y="25"/>
                      <a:pt x="9" y="21"/>
                      <a:pt x="7" y="18"/>
                    </a:cubicBezTo>
                    <a:cubicBezTo>
                      <a:pt x="7" y="17"/>
                      <a:pt x="8" y="17"/>
                      <a:pt x="9" y="17"/>
                    </a:cubicBezTo>
                    <a:cubicBezTo>
                      <a:pt x="12" y="17"/>
                      <a:pt x="14" y="15"/>
                      <a:pt x="14" y="13"/>
                    </a:cubicBezTo>
                    <a:cubicBezTo>
                      <a:pt x="14" y="10"/>
                      <a:pt x="11" y="8"/>
                      <a:pt x="9" y="8"/>
                    </a:cubicBezTo>
                    <a:cubicBezTo>
                      <a:pt x="6" y="8"/>
                      <a:pt x="3" y="8"/>
                      <a:pt x="0" y="8"/>
                    </a:cubicBezTo>
                    <a:cubicBezTo>
                      <a:pt x="4" y="7"/>
                      <a:pt x="8" y="7"/>
                      <a:pt x="11" y="6"/>
                    </a:cubicBezTo>
                    <a:cubicBezTo>
                      <a:pt x="15" y="6"/>
                      <a:pt x="18" y="6"/>
                      <a:pt x="21" y="9"/>
                    </a:cubicBezTo>
                    <a:cubicBezTo>
                      <a:pt x="22" y="11"/>
                      <a:pt x="25" y="11"/>
                      <a:pt x="28" y="11"/>
                    </a:cubicBezTo>
                    <a:cubicBezTo>
                      <a:pt x="34" y="10"/>
                      <a:pt x="40" y="12"/>
                      <a:pt x="44" y="16"/>
                    </a:cubicBezTo>
                    <a:cubicBezTo>
                      <a:pt x="46" y="17"/>
                      <a:pt x="47" y="19"/>
                      <a:pt x="49" y="17"/>
                    </a:cubicBezTo>
                    <a:cubicBezTo>
                      <a:pt x="50" y="16"/>
                      <a:pt x="48" y="15"/>
                      <a:pt x="46" y="14"/>
                    </a:cubicBezTo>
                    <a:cubicBezTo>
                      <a:pt x="45" y="13"/>
                      <a:pt x="43" y="12"/>
                      <a:pt x="42" y="12"/>
                    </a:cubicBezTo>
                    <a:cubicBezTo>
                      <a:pt x="38" y="9"/>
                      <a:pt x="38" y="6"/>
                      <a:pt x="42" y="4"/>
                    </a:cubicBezTo>
                    <a:cubicBezTo>
                      <a:pt x="45" y="2"/>
                      <a:pt x="49" y="0"/>
                      <a:pt x="53" y="2"/>
                    </a:cubicBezTo>
                    <a:cubicBezTo>
                      <a:pt x="54" y="3"/>
                      <a:pt x="56" y="3"/>
                      <a:pt x="57" y="3"/>
                    </a:cubicBezTo>
                    <a:cubicBezTo>
                      <a:pt x="58" y="3"/>
                      <a:pt x="60" y="3"/>
                      <a:pt x="59" y="5"/>
                    </a:cubicBezTo>
                    <a:cubicBezTo>
                      <a:pt x="57" y="5"/>
                      <a:pt x="54" y="5"/>
                      <a:pt x="52" y="3"/>
                    </a:cubicBezTo>
                    <a:cubicBezTo>
                      <a:pt x="50" y="2"/>
                      <a:pt x="48" y="3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2" y="6"/>
                      <a:pt x="42" y="8"/>
                      <a:pt x="45" y="10"/>
                    </a:cubicBezTo>
                    <a:cubicBezTo>
                      <a:pt x="47" y="12"/>
                      <a:pt x="48" y="13"/>
                      <a:pt x="49" y="14"/>
                    </a:cubicBezTo>
                    <a:cubicBezTo>
                      <a:pt x="51" y="15"/>
                      <a:pt x="52" y="17"/>
                      <a:pt x="50" y="19"/>
                    </a:cubicBezTo>
                    <a:cubicBezTo>
                      <a:pt x="50" y="20"/>
                      <a:pt x="49" y="20"/>
                      <a:pt x="49" y="19"/>
                    </a:cubicBezTo>
                    <a:cubicBezTo>
                      <a:pt x="45" y="20"/>
                      <a:pt x="43" y="16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6" y="12"/>
                      <a:pt x="32" y="14"/>
                      <a:pt x="29" y="13"/>
                    </a:cubicBezTo>
                    <a:cubicBezTo>
                      <a:pt x="25" y="12"/>
                      <a:pt x="22" y="11"/>
                      <a:pt x="20" y="10"/>
                    </a:cubicBezTo>
                    <a:cubicBezTo>
                      <a:pt x="17" y="9"/>
                      <a:pt x="15" y="9"/>
                      <a:pt x="16" y="12"/>
                    </a:cubicBezTo>
                    <a:cubicBezTo>
                      <a:pt x="16" y="15"/>
                      <a:pt x="15" y="17"/>
                      <a:pt x="13" y="18"/>
                    </a:cubicBezTo>
                    <a:cubicBezTo>
                      <a:pt x="11" y="19"/>
                      <a:pt x="11" y="20"/>
                      <a:pt x="12" y="22"/>
                    </a:cubicBezTo>
                    <a:cubicBezTo>
                      <a:pt x="15" y="27"/>
                      <a:pt x="18" y="33"/>
                      <a:pt x="26" y="31"/>
                    </a:cubicBezTo>
                    <a:close/>
                  </a:path>
                </a:pathLst>
              </a:custGeom>
              <a:solidFill>
                <a:srgbClr val="D7B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8" name="Freeform 230">
                <a:extLst>
                  <a:ext uri="{FF2B5EF4-FFF2-40B4-BE49-F238E27FC236}">
                    <a16:creationId xmlns:a16="http://schemas.microsoft.com/office/drawing/2014/main" id="{7EC32C62-BF15-5238-388D-DAC96B06E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" y="2079"/>
                <a:ext cx="36" cy="41"/>
              </a:xfrm>
              <a:custGeom>
                <a:avLst/>
                <a:gdLst>
                  <a:gd name="T0" fmla="*/ 7 w 23"/>
                  <a:gd name="T1" fmla="*/ 2 h 26"/>
                  <a:gd name="T2" fmla="*/ 11 w 23"/>
                  <a:gd name="T3" fmla="*/ 4 h 26"/>
                  <a:gd name="T4" fmla="*/ 23 w 23"/>
                  <a:gd name="T5" fmla="*/ 19 h 26"/>
                  <a:gd name="T6" fmla="*/ 18 w 23"/>
                  <a:gd name="T7" fmla="*/ 21 h 26"/>
                  <a:gd name="T8" fmla="*/ 17 w 23"/>
                  <a:gd name="T9" fmla="*/ 24 h 26"/>
                  <a:gd name="T10" fmla="*/ 15 w 23"/>
                  <a:gd name="T11" fmla="*/ 25 h 26"/>
                  <a:gd name="T12" fmla="*/ 8 w 23"/>
                  <a:gd name="T13" fmla="*/ 19 h 26"/>
                  <a:gd name="T14" fmla="*/ 3 w 23"/>
                  <a:gd name="T15" fmla="*/ 9 h 26"/>
                  <a:gd name="T16" fmla="*/ 1 w 23"/>
                  <a:gd name="T17" fmla="*/ 6 h 26"/>
                  <a:gd name="T18" fmla="*/ 1 w 23"/>
                  <a:gd name="T19" fmla="*/ 1 h 26"/>
                  <a:gd name="T20" fmla="*/ 6 w 23"/>
                  <a:gd name="T21" fmla="*/ 1 h 26"/>
                  <a:gd name="T22" fmla="*/ 7 w 23"/>
                  <a:gd name="T2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6">
                    <a:moveTo>
                      <a:pt x="7" y="2"/>
                    </a:moveTo>
                    <a:cubicBezTo>
                      <a:pt x="8" y="3"/>
                      <a:pt x="9" y="4"/>
                      <a:pt x="11" y="4"/>
                    </a:cubicBezTo>
                    <a:cubicBezTo>
                      <a:pt x="17" y="7"/>
                      <a:pt x="20" y="12"/>
                      <a:pt x="23" y="19"/>
                    </a:cubicBezTo>
                    <a:cubicBezTo>
                      <a:pt x="21" y="20"/>
                      <a:pt x="20" y="21"/>
                      <a:pt x="18" y="21"/>
                    </a:cubicBezTo>
                    <a:cubicBezTo>
                      <a:pt x="17" y="21"/>
                      <a:pt x="17" y="22"/>
                      <a:pt x="17" y="24"/>
                    </a:cubicBezTo>
                    <a:cubicBezTo>
                      <a:pt x="18" y="26"/>
                      <a:pt x="16" y="24"/>
                      <a:pt x="15" y="25"/>
                    </a:cubicBezTo>
                    <a:cubicBezTo>
                      <a:pt x="11" y="24"/>
                      <a:pt x="9" y="22"/>
                      <a:pt x="8" y="19"/>
                    </a:cubicBezTo>
                    <a:cubicBezTo>
                      <a:pt x="7" y="15"/>
                      <a:pt x="5" y="12"/>
                      <a:pt x="3" y="9"/>
                    </a:cubicBezTo>
                    <a:cubicBezTo>
                      <a:pt x="2" y="8"/>
                      <a:pt x="2" y="7"/>
                      <a:pt x="1" y="6"/>
                    </a:cubicBezTo>
                    <a:cubicBezTo>
                      <a:pt x="1" y="4"/>
                      <a:pt x="0" y="2"/>
                      <a:pt x="1" y="1"/>
                    </a:cubicBezTo>
                    <a:cubicBezTo>
                      <a:pt x="3" y="0"/>
                      <a:pt x="5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9" name="Freeform 231">
                <a:extLst>
                  <a:ext uri="{FF2B5EF4-FFF2-40B4-BE49-F238E27FC236}">
                    <a16:creationId xmlns:a16="http://schemas.microsoft.com/office/drawing/2014/main" id="{492E9D79-930D-03A1-38ED-A4DF53C19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2281"/>
                <a:ext cx="44" cy="28"/>
              </a:xfrm>
              <a:custGeom>
                <a:avLst/>
                <a:gdLst>
                  <a:gd name="T0" fmla="*/ 2 w 28"/>
                  <a:gd name="T1" fmla="*/ 15 h 18"/>
                  <a:gd name="T2" fmla="*/ 2 w 28"/>
                  <a:gd name="T3" fmla="*/ 12 h 18"/>
                  <a:gd name="T4" fmla="*/ 12 w 28"/>
                  <a:gd name="T5" fmla="*/ 12 h 18"/>
                  <a:gd name="T6" fmla="*/ 14 w 28"/>
                  <a:gd name="T7" fmla="*/ 1 h 18"/>
                  <a:gd name="T8" fmla="*/ 20 w 28"/>
                  <a:gd name="T9" fmla="*/ 1 h 18"/>
                  <a:gd name="T10" fmla="*/ 20 w 28"/>
                  <a:gd name="T11" fmla="*/ 5 h 18"/>
                  <a:gd name="T12" fmla="*/ 23 w 28"/>
                  <a:gd name="T13" fmla="*/ 7 h 18"/>
                  <a:gd name="T14" fmla="*/ 27 w 28"/>
                  <a:gd name="T15" fmla="*/ 9 h 18"/>
                  <a:gd name="T16" fmla="*/ 25 w 28"/>
                  <a:gd name="T17" fmla="*/ 13 h 18"/>
                  <a:gd name="T18" fmla="*/ 16 w 28"/>
                  <a:gd name="T19" fmla="*/ 17 h 18"/>
                  <a:gd name="T20" fmla="*/ 2 w 28"/>
                  <a:gd name="T21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8">
                    <a:moveTo>
                      <a:pt x="2" y="15"/>
                    </a:moveTo>
                    <a:cubicBezTo>
                      <a:pt x="0" y="14"/>
                      <a:pt x="0" y="13"/>
                      <a:pt x="2" y="12"/>
                    </a:cubicBezTo>
                    <a:cubicBezTo>
                      <a:pt x="5" y="10"/>
                      <a:pt x="8" y="10"/>
                      <a:pt x="12" y="12"/>
                    </a:cubicBezTo>
                    <a:cubicBezTo>
                      <a:pt x="9" y="7"/>
                      <a:pt x="10" y="4"/>
                      <a:pt x="14" y="1"/>
                    </a:cubicBezTo>
                    <a:cubicBezTo>
                      <a:pt x="16" y="0"/>
                      <a:pt x="18" y="0"/>
                      <a:pt x="20" y="1"/>
                    </a:cubicBezTo>
                    <a:cubicBezTo>
                      <a:pt x="22" y="1"/>
                      <a:pt x="21" y="3"/>
                      <a:pt x="20" y="5"/>
                    </a:cubicBezTo>
                    <a:cubicBezTo>
                      <a:pt x="20" y="7"/>
                      <a:pt x="20" y="9"/>
                      <a:pt x="23" y="7"/>
                    </a:cubicBezTo>
                    <a:cubicBezTo>
                      <a:pt x="25" y="7"/>
                      <a:pt x="27" y="7"/>
                      <a:pt x="27" y="9"/>
                    </a:cubicBezTo>
                    <a:cubicBezTo>
                      <a:pt x="28" y="11"/>
                      <a:pt x="27" y="12"/>
                      <a:pt x="25" y="13"/>
                    </a:cubicBezTo>
                    <a:cubicBezTo>
                      <a:pt x="22" y="15"/>
                      <a:pt x="19" y="17"/>
                      <a:pt x="16" y="17"/>
                    </a:cubicBezTo>
                    <a:cubicBezTo>
                      <a:pt x="11" y="18"/>
                      <a:pt x="7" y="16"/>
                      <a:pt x="2" y="1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0" name="Freeform 232">
                <a:extLst>
                  <a:ext uri="{FF2B5EF4-FFF2-40B4-BE49-F238E27FC236}">
                    <a16:creationId xmlns:a16="http://schemas.microsoft.com/office/drawing/2014/main" id="{5A4BE337-505D-BE1D-96C3-D76C74977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1631"/>
                <a:ext cx="95" cy="58"/>
              </a:xfrm>
              <a:custGeom>
                <a:avLst/>
                <a:gdLst>
                  <a:gd name="T0" fmla="*/ 7 w 61"/>
                  <a:gd name="T1" fmla="*/ 0 h 37"/>
                  <a:gd name="T2" fmla="*/ 8 w 61"/>
                  <a:gd name="T3" fmla="*/ 2 h 37"/>
                  <a:gd name="T4" fmla="*/ 35 w 61"/>
                  <a:gd name="T5" fmla="*/ 13 h 37"/>
                  <a:gd name="T6" fmla="*/ 38 w 61"/>
                  <a:gd name="T7" fmla="*/ 15 h 37"/>
                  <a:gd name="T8" fmla="*/ 61 w 61"/>
                  <a:gd name="T9" fmla="*/ 36 h 37"/>
                  <a:gd name="T10" fmla="*/ 57 w 61"/>
                  <a:gd name="T11" fmla="*/ 35 h 37"/>
                  <a:gd name="T12" fmla="*/ 31 w 61"/>
                  <a:gd name="T13" fmla="*/ 29 h 37"/>
                  <a:gd name="T14" fmla="*/ 15 w 61"/>
                  <a:gd name="T15" fmla="*/ 31 h 37"/>
                  <a:gd name="T16" fmla="*/ 6 w 61"/>
                  <a:gd name="T17" fmla="*/ 26 h 37"/>
                  <a:gd name="T18" fmla="*/ 0 w 61"/>
                  <a:gd name="T19" fmla="*/ 22 h 37"/>
                  <a:gd name="T20" fmla="*/ 4 w 61"/>
                  <a:gd name="T21" fmla="*/ 21 h 37"/>
                  <a:gd name="T22" fmla="*/ 6 w 61"/>
                  <a:gd name="T23" fmla="*/ 23 h 37"/>
                  <a:gd name="T24" fmla="*/ 13 w 61"/>
                  <a:gd name="T25" fmla="*/ 29 h 37"/>
                  <a:gd name="T26" fmla="*/ 19 w 61"/>
                  <a:gd name="T27" fmla="*/ 27 h 37"/>
                  <a:gd name="T28" fmla="*/ 25 w 61"/>
                  <a:gd name="T29" fmla="*/ 26 h 37"/>
                  <a:gd name="T30" fmla="*/ 36 w 61"/>
                  <a:gd name="T31" fmla="*/ 26 h 37"/>
                  <a:gd name="T32" fmla="*/ 45 w 61"/>
                  <a:gd name="T33" fmla="*/ 27 h 37"/>
                  <a:gd name="T34" fmla="*/ 35 w 61"/>
                  <a:gd name="T35" fmla="*/ 16 h 37"/>
                  <a:gd name="T36" fmla="*/ 21 w 61"/>
                  <a:gd name="T37" fmla="*/ 12 h 37"/>
                  <a:gd name="T38" fmla="*/ 14 w 61"/>
                  <a:gd name="T39" fmla="*/ 7 h 37"/>
                  <a:gd name="T40" fmla="*/ 8 w 61"/>
                  <a:gd name="T41" fmla="*/ 6 h 37"/>
                  <a:gd name="T42" fmla="*/ 8 w 61"/>
                  <a:gd name="T43" fmla="*/ 6 h 37"/>
                  <a:gd name="T44" fmla="*/ 7 w 61"/>
                  <a:gd name="T4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37">
                    <a:moveTo>
                      <a:pt x="7" y="0"/>
                    </a:moveTo>
                    <a:cubicBezTo>
                      <a:pt x="6" y="1"/>
                      <a:pt x="6" y="2"/>
                      <a:pt x="8" y="2"/>
                    </a:cubicBezTo>
                    <a:cubicBezTo>
                      <a:pt x="16" y="7"/>
                      <a:pt x="24" y="13"/>
                      <a:pt x="35" y="13"/>
                    </a:cubicBezTo>
                    <a:cubicBezTo>
                      <a:pt x="36" y="14"/>
                      <a:pt x="37" y="13"/>
                      <a:pt x="38" y="15"/>
                    </a:cubicBezTo>
                    <a:cubicBezTo>
                      <a:pt x="45" y="22"/>
                      <a:pt x="52" y="30"/>
                      <a:pt x="61" y="36"/>
                    </a:cubicBezTo>
                    <a:cubicBezTo>
                      <a:pt x="59" y="37"/>
                      <a:pt x="58" y="36"/>
                      <a:pt x="57" y="35"/>
                    </a:cubicBezTo>
                    <a:cubicBezTo>
                      <a:pt x="49" y="30"/>
                      <a:pt x="40" y="30"/>
                      <a:pt x="31" y="29"/>
                    </a:cubicBezTo>
                    <a:cubicBezTo>
                      <a:pt x="25" y="28"/>
                      <a:pt x="20" y="28"/>
                      <a:pt x="15" y="31"/>
                    </a:cubicBezTo>
                    <a:cubicBezTo>
                      <a:pt x="10" y="33"/>
                      <a:pt x="8" y="29"/>
                      <a:pt x="6" y="26"/>
                    </a:cubicBezTo>
                    <a:cubicBezTo>
                      <a:pt x="4" y="25"/>
                      <a:pt x="4" y="22"/>
                      <a:pt x="0" y="22"/>
                    </a:cubicBezTo>
                    <a:cubicBezTo>
                      <a:pt x="1" y="21"/>
                      <a:pt x="3" y="21"/>
                      <a:pt x="4" y="21"/>
                    </a:cubicBezTo>
                    <a:cubicBezTo>
                      <a:pt x="5" y="21"/>
                      <a:pt x="6" y="22"/>
                      <a:pt x="6" y="23"/>
                    </a:cubicBezTo>
                    <a:cubicBezTo>
                      <a:pt x="8" y="25"/>
                      <a:pt x="8" y="29"/>
                      <a:pt x="13" y="29"/>
                    </a:cubicBezTo>
                    <a:cubicBezTo>
                      <a:pt x="14" y="28"/>
                      <a:pt x="16" y="27"/>
                      <a:pt x="19" y="27"/>
                    </a:cubicBezTo>
                    <a:cubicBezTo>
                      <a:pt x="21" y="27"/>
                      <a:pt x="23" y="27"/>
                      <a:pt x="25" y="26"/>
                    </a:cubicBezTo>
                    <a:cubicBezTo>
                      <a:pt x="29" y="25"/>
                      <a:pt x="32" y="26"/>
                      <a:pt x="36" y="26"/>
                    </a:cubicBezTo>
                    <a:cubicBezTo>
                      <a:pt x="39" y="27"/>
                      <a:pt x="42" y="27"/>
                      <a:pt x="45" y="27"/>
                    </a:cubicBezTo>
                    <a:cubicBezTo>
                      <a:pt x="42" y="22"/>
                      <a:pt x="38" y="20"/>
                      <a:pt x="35" y="16"/>
                    </a:cubicBezTo>
                    <a:cubicBezTo>
                      <a:pt x="30" y="15"/>
                      <a:pt x="26" y="13"/>
                      <a:pt x="21" y="12"/>
                    </a:cubicBezTo>
                    <a:cubicBezTo>
                      <a:pt x="18" y="10"/>
                      <a:pt x="16" y="9"/>
                      <a:pt x="14" y="7"/>
                    </a:cubicBezTo>
                    <a:cubicBezTo>
                      <a:pt x="12" y="6"/>
                      <a:pt x="10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4"/>
                      <a:pt x="4" y="2"/>
                      <a:pt x="7" y="0"/>
                    </a:cubicBezTo>
                    <a:close/>
                  </a:path>
                </a:pathLst>
              </a:custGeom>
              <a:solidFill>
                <a:srgbClr val="DDC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1" name="Freeform 233">
                <a:extLst>
                  <a:ext uri="{FF2B5EF4-FFF2-40B4-BE49-F238E27FC236}">
                    <a16:creationId xmlns:a16="http://schemas.microsoft.com/office/drawing/2014/main" id="{E64FC162-F9D1-603E-ED81-97ABFBB8E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2078"/>
                <a:ext cx="22" cy="40"/>
              </a:xfrm>
              <a:custGeom>
                <a:avLst/>
                <a:gdLst>
                  <a:gd name="T0" fmla="*/ 1 w 14"/>
                  <a:gd name="T1" fmla="*/ 22 h 26"/>
                  <a:gd name="T2" fmla="*/ 0 w 14"/>
                  <a:gd name="T3" fmla="*/ 20 h 26"/>
                  <a:gd name="T4" fmla="*/ 0 w 14"/>
                  <a:gd name="T5" fmla="*/ 4 h 26"/>
                  <a:gd name="T6" fmla="*/ 2 w 14"/>
                  <a:gd name="T7" fmla="*/ 1 h 26"/>
                  <a:gd name="T8" fmla="*/ 6 w 14"/>
                  <a:gd name="T9" fmla="*/ 2 h 26"/>
                  <a:gd name="T10" fmla="*/ 14 w 14"/>
                  <a:gd name="T11" fmla="*/ 19 h 26"/>
                  <a:gd name="T12" fmla="*/ 4 w 14"/>
                  <a:gd name="T13" fmla="*/ 22 h 26"/>
                  <a:gd name="T14" fmla="*/ 1 w 14"/>
                  <a:gd name="T15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6">
                    <a:moveTo>
                      <a:pt x="1" y="22"/>
                    </a:moveTo>
                    <a:cubicBezTo>
                      <a:pt x="0" y="22"/>
                      <a:pt x="0" y="21"/>
                      <a:pt x="0" y="20"/>
                    </a:cubicBezTo>
                    <a:cubicBezTo>
                      <a:pt x="1" y="15"/>
                      <a:pt x="2" y="10"/>
                      <a:pt x="0" y="4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10" y="7"/>
                      <a:pt x="13" y="13"/>
                      <a:pt x="14" y="19"/>
                    </a:cubicBezTo>
                    <a:cubicBezTo>
                      <a:pt x="11" y="26"/>
                      <a:pt x="9" y="26"/>
                      <a:pt x="4" y="22"/>
                    </a:cubicBezTo>
                    <a:cubicBezTo>
                      <a:pt x="2" y="21"/>
                      <a:pt x="2" y="22"/>
                      <a:pt x="1" y="2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2" name="Freeform 234">
                <a:extLst>
                  <a:ext uri="{FF2B5EF4-FFF2-40B4-BE49-F238E27FC236}">
                    <a16:creationId xmlns:a16="http://schemas.microsoft.com/office/drawing/2014/main" id="{E81ECFEA-FC6A-76CB-F7E7-603F2E8CD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2557"/>
                <a:ext cx="47" cy="38"/>
              </a:xfrm>
              <a:custGeom>
                <a:avLst/>
                <a:gdLst>
                  <a:gd name="T0" fmla="*/ 23 w 30"/>
                  <a:gd name="T1" fmla="*/ 16 h 24"/>
                  <a:gd name="T2" fmla="*/ 16 w 30"/>
                  <a:gd name="T3" fmla="*/ 16 h 24"/>
                  <a:gd name="T4" fmla="*/ 4 w 30"/>
                  <a:gd name="T5" fmla="*/ 13 h 24"/>
                  <a:gd name="T6" fmla="*/ 0 w 30"/>
                  <a:gd name="T7" fmla="*/ 0 h 24"/>
                  <a:gd name="T8" fmla="*/ 4 w 30"/>
                  <a:gd name="T9" fmla="*/ 3 h 24"/>
                  <a:gd name="T10" fmla="*/ 8 w 30"/>
                  <a:gd name="T11" fmla="*/ 10 h 24"/>
                  <a:gd name="T12" fmla="*/ 10 w 30"/>
                  <a:gd name="T13" fmla="*/ 11 h 24"/>
                  <a:gd name="T14" fmla="*/ 20 w 30"/>
                  <a:gd name="T15" fmla="*/ 9 h 24"/>
                  <a:gd name="T16" fmla="*/ 28 w 30"/>
                  <a:gd name="T17" fmla="*/ 9 h 24"/>
                  <a:gd name="T18" fmla="*/ 29 w 30"/>
                  <a:gd name="T19" fmla="*/ 17 h 24"/>
                  <a:gd name="T20" fmla="*/ 25 w 30"/>
                  <a:gd name="T21" fmla="*/ 23 h 24"/>
                  <a:gd name="T22" fmla="*/ 19 w 30"/>
                  <a:gd name="T23" fmla="*/ 22 h 24"/>
                  <a:gd name="T24" fmla="*/ 21 w 30"/>
                  <a:gd name="T25" fmla="*/ 20 h 24"/>
                  <a:gd name="T26" fmla="*/ 23 w 30"/>
                  <a:gd name="T2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4">
                    <a:moveTo>
                      <a:pt x="23" y="16"/>
                    </a:moveTo>
                    <a:cubicBezTo>
                      <a:pt x="21" y="14"/>
                      <a:pt x="18" y="15"/>
                      <a:pt x="16" y="16"/>
                    </a:cubicBezTo>
                    <a:cubicBezTo>
                      <a:pt x="11" y="18"/>
                      <a:pt x="7" y="17"/>
                      <a:pt x="4" y="13"/>
                    </a:cubicBezTo>
                    <a:cubicBezTo>
                      <a:pt x="3" y="8"/>
                      <a:pt x="2" y="4"/>
                      <a:pt x="0" y="0"/>
                    </a:cubicBezTo>
                    <a:cubicBezTo>
                      <a:pt x="2" y="0"/>
                      <a:pt x="3" y="1"/>
                      <a:pt x="4" y="3"/>
                    </a:cubicBezTo>
                    <a:cubicBezTo>
                      <a:pt x="4" y="6"/>
                      <a:pt x="7" y="7"/>
                      <a:pt x="8" y="10"/>
                    </a:cubicBezTo>
                    <a:cubicBezTo>
                      <a:pt x="8" y="11"/>
                      <a:pt x="10" y="12"/>
                      <a:pt x="10" y="11"/>
                    </a:cubicBezTo>
                    <a:cubicBezTo>
                      <a:pt x="13" y="8"/>
                      <a:pt x="17" y="10"/>
                      <a:pt x="20" y="9"/>
                    </a:cubicBezTo>
                    <a:cubicBezTo>
                      <a:pt x="23" y="8"/>
                      <a:pt x="26" y="8"/>
                      <a:pt x="28" y="9"/>
                    </a:cubicBezTo>
                    <a:cubicBezTo>
                      <a:pt x="30" y="11"/>
                      <a:pt x="29" y="14"/>
                      <a:pt x="29" y="17"/>
                    </a:cubicBezTo>
                    <a:cubicBezTo>
                      <a:pt x="28" y="20"/>
                      <a:pt x="28" y="22"/>
                      <a:pt x="25" y="23"/>
                    </a:cubicBezTo>
                    <a:cubicBezTo>
                      <a:pt x="22" y="24"/>
                      <a:pt x="20" y="24"/>
                      <a:pt x="19" y="22"/>
                    </a:cubicBezTo>
                    <a:cubicBezTo>
                      <a:pt x="19" y="20"/>
                      <a:pt x="20" y="20"/>
                      <a:pt x="21" y="20"/>
                    </a:cubicBezTo>
                    <a:cubicBezTo>
                      <a:pt x="22" y="18"/>
                      <a:pt x="25" y="18"/>
                      <a:pt x="23" y="1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3" name="Freeform 235">
                <a:extLst>
                  <a:ext uri="{FF2B5EF4-FFF2-40B4-BE49-F238E27FC236}">
                    <a16:creationId xmlns:a16="http://schemas.microsoft.com/office/drawing/2014/main" id="{4F14505A-38E2-41A9-AD30-443F2AB28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2195"/>
                <a:ext cx="31" cy="45"/>
              </a:xfrm>
              <a:custGeom>
                <a:avLst/>
                <a:gdLst>
                  <a:gd name="T0" fmla="*/ 6 w 20"/>
                  <a:gd name="T1" fmla="*/ 24 h 29"/>
                  <a:gd name="T2" fmla="*/ 2 w 20"/>
                  <a:gd name="T3" fmla="*/ 13 h 29"/>
                  <a:gd name="T4" fmla="*/ 7 w 20"/>
                  <a:gd name="T5" fmla="*/ 2 h 29"/>
                  <a:gd name="T6" fmla="*/ 9 w 20"/>
                  <a:gd name="T7" fmla="*/ 0 h 29"/>
                  <a:gd name="T8" fmla="*/ 10 w 20"/>
                  <a:gd name="T9" fmla="*/ 3 h 29"/>
                  <a:gd name="T10" fmla="*/ 9 w 20"/>
                  <a:gd name="T11" fmla="*/ 10 h 29"/>
                  <a:gd name="T12" fmla="*/ 8 w 20"/>
                  <a:gd name="T13" fmla="*/ 16 h 29"/>
                  <a:gd name="T14" fmla="*/ 12 w 20"/>
                  <a:gd name="T15" fmla="*/ 19 h 29"/>
                  <a:gd name="T16" fmla="*/ 13 w 20"/>
                  <a:gd name="T17" fmla="*/ 14 h 29"/>
                  <a:gd name="T18" fmla="*/ 15 w 20"/>
                  <a:gd name="T19" fmla="*/ 11 h 29"/>
                  <a:gd name="T20" fmla="*/ 17 w 20"/>
                  <a:gd name="T21" fmla="*/ 13 h 29"/>
                  <a:gd name="T22" fmla="*/ 18 w 20"/>
                  <a:gd name="T23" fmla="*/ 21 h 29"/>
                  <a:gd name="T24" fmla="*/ 14 w 20"/>
                  <a:gd name="T25" fmla="*/ 27 h 29"/>
                  <a:gd name="T26" fmla="*/ 9 w 20"/>
                  <a:gd name="T27" fmla="*/ 25 h 29"/>
                  <a:gd name="T28" fmla="*/ 6 w 20"/>
                  <a:gd name="T2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9">
                    <a:moveTo>
                      <a:pt x="6" y="24"/>
                    </a:moveTo>
                    <a:cubicBezTo>
                      <a:pt x="2" y="22"/>
                      <a:pt x="0" y="19"/>
                      <a:pt x="2" y="13"/>
                    </a:cubicBezTo>
                    <a:cubicBezTo>
                      <a:pt x="3" y="9"/>
                      <a:pt x="5" y="6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10" y="5"/>
                      <a:pt x="10" y="7"/>
                      <a:pt x="9" y="10"/>
                    </a:cubicBezTo>
                    <a:cubicBezTo>
                      <a:pt x="8" y="12"/>
                      <a:pt x="8" y="14"/>
                      <a:pt x="8" y="16"/>
                    </a:cubicBezTo>
                    <a:cubicBezTo>
                      <a:pt x="8" y="18"/>
                      <a:pt x="10" y="19"/>
                      <a:pt x="12" y="19"/>
                    </a:cubicBezTo>
                    <a:cubicBezTo>
                      <a:pt x="13" y="17"/>
                      <a:pt x="12" y="15"/>
                      <a:pt x="13" y="14"/>
                    </a:cubicBezTo>
                    <a:cubicBezTo>
                      <a:pt x="13" y="12"/>
                      <a:pt x="13" y="11"/>
                      <a:pt x="15" y="11"/>
                    </a:cubicBezTo>
                    <a:cubicBezTo>
                      <a:pt x="16" y="11"/>
                      <a:pt x="17" y="12"/>
                      <a:pt x="17" y="13"/>
                    </a:cubicBezTo>
                    <a:cubicBezTo>
                      <a:pt x="17" y="15"/>
                      <a:pt x="20" y="18"/>
                      <a:pt x="18" y="21"/>
                    </a:cubicBezTo>
                    <a:cubicBezTo>
                      <a:pt x="18" y="24"/>
                      <a:pt x="16" y="26"/>
                      <a:pt x="14" y="27"/>
                    </a:cubicBezTo>
                    <a:cubicBezTo>
                      <a:pt x="12" y="29"/>
                      <a:pt x="10" y="26"/>
                      <a:pt x="9" y="25"/>
                    </a:cubicBezTo>
                    <a:cubicBezTo>
                      <a:pt x="8" y="24"/>
                      <a:pt x="7" y="23"/>
                      <a:pt x="6" y="2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4" name="Freeform 236">
                <a:extLst>
                  <a:ext uri="{FF2B5EF4-FFF2-40B4-BE49-F238E27FC236}">
                    <a16:creationId xmlns:a16="http://schemas.microsoft.com/office/drawing/2014/main" id="{BC2555CE-1108-9CA5-B9FB-33B527438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" y="2082"/>
                <a:ext cx="49" cy="30"/>
              </a:xfrm>
              <a:custGeom>
                <a:avLst/>
                <a:gdLst>
                  <a:gd name="T0" fmla="*/ 26 w 31"/>
                  <a:gd name="T1" fmla="*/ 2 h 19"/>
                  <a:gd name="T2" fmla="*/ 30 w 31"/>
                  <a:gd name="T3" fmla="*/ 11 h 19"/>
                  <a:gd name="T4" fmla="*/ 28 w 31"/>
                  <a:gd name="T5" fmla="*/ 13 h 19"/>
                  <a:gd name="T6" fmla="*/ 15 w 31"/>
                  <a:gd name="T7" fmla="*/ 13 h 19"/>
                  <a:gd name="T8" fmla="*/ 11 w 31"/>
                  <a:gd name="T9" fmla="*/ 17 h 19"/>
                  <a:gd name="T10" fmla="*/ 2 w 31"/>
                  <a:gd name="T11" fmla="*/ 15 h 19"/>
                  <a:gd name="T12" fmla="*/ 1 w 31"/>
                  <a:gd name="T13" fmla="*/ 9 h 19"/>
                  <a:gd name="T14" fmla="*/ 6 w 31"/>
                  <a:gd name="T15" fmla="*/ 6 h 19"/>
                  <a:gd name="T16" fmla="*/ 18 w 31"/>
                  <a:gd name="T17" fmla="*/ 8 h 19"/>
                  <a:gd name="T18" fmla="*/ 21 w 31"/>
                  <a:gd name="T19" fmla="*/ 9 h 19"/>
                  <a:gd name="T20" fmla="*/ 19 w 31"/>
                  <a:gd name="T21" fmla="*/ 6 h 19"/>
                  <a:gd name="T22" fmla="*/ 17 w 31"/>
                  <a:gd name="T23" fmla="*/ 4 h 19"/>
                  <a:gd name="T24" fmla="*/ 17 w 31"/>
                  <a:gd name="T25" fmla="*/ 1 h 19"/>
                  <a:gd name="T26" fmla="*/ 20 w 31"/>
                  <a:gd name="T27" fmla="*/ 0 h 19"/>
                  <a:gd name="T28" fmla="*/ 26 w 31"/>
                  <a:gd name="T2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9">
                    <a:moveTo>
                      <a:pt x="26" y="2"/>
                    </a:moveTo>
                    <a:cubicBezTo>
                      <a:pt x="27" y="5"/>
                      <a:pt x="29" y="8"/>
                      <a:pt x="30" y="11"/>
                    </a:cubicBezTo>
                    <a:cubicBezTo>
                      <a:pt x="31" y="13"/>
                      <a:pt x="31" y="14"/>
                      <a:pt x="28" y="13"/>
                    </a:cubicBezTo>
                    <a:cubicBezTo>
                      <a:pt x="24" y="12"/>
                      <a:pt x="19" y="13"/>
                      <a:pt x="15" y="13"/>
                    </a:cubicBezTo>
                    <a:cubicBezTo>
                      <a:pt x="13" y="13"/>
                      <a:pt x="10" y="13"/>
                      <a:pt x="11" y="17"/>
                    </a:cubicBezTo>
                    <a:cubicBezTo>
                      <a:pt x="7" y="19"/>
                      <a:pt x="4" y="18"/>
                      <a:pt x="2" y="15"/>
                    </a:cubicBezTo>
                    <a:cubicBezTo>
                      <a:pt x="0" y="13"/>
                      <a:pt x="0" y="11"/>
                      <a:pt x="1" y="9"/>
                    </a:cubicBezTo>
                    <a:cubicBezTo>
                      <a:pt x="1" y="6"/>
                      <a:pt x="4" y="6"/>
                      <a:pt x="6" y="6"/>
                    </a:cubicBezTo>
                    <a:cubicBezTo>
                      <a:pt x="10" y="6"/>
                      <a:pt x="14" y="6"/>
                      <a:pt x="18" y="8"/>
                    </a:cubicBezTo>
                    <a:cubicBezTo>
                      <a:pt x="19" y="9"/>
                      <a:pt x="20" y="10"/>
                      <a:pt x="21" y="9"/>
                    </a:cubicBezTo>
                    <a:cubicBezTo>
                      <a:pt x="21" y="7"/>
                      <a:pt x="21" y="6"/>
                      <a:pt x="19" y="6"/>
                    </a:cubicBezTo>
                    <a:cubicBezTo>
                      <a:pt x="19" y="5"/>
                      <a:pt x="18" y="5"/>
                      <a:pt x="17" y="4"/>
                    </a:cubicBezTo>
                    <a:cubicBezTo>
                      <a:pt x="17" y="3"/>
                      <a:pt x="17" y="2"/>
                      <a:pt x="17" y="1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5" name="Freeform 237">
                <a:extLst>
                  <a:ext uri="{FF2B5EF4-FFF2-40B4-BE49-F238E27FC236}">
                    <a16:creationId xmlns:a16="http://schemas.microsoft.com/office/drawing/2014/main" id="{22FC6A3D-2C52-21AC-C39A-50CCBF112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2438"/>
                <a:ext cx="46" cy="102"/>
              </a:xfrm>
              <a:custGeom>
                <a:avLst/>
                <a:gdLst>
                  <a:gd name="T0" fmla="*/ 2 w 30"/>
                  <a:gd name="T1" fmla="*/ 57 h 65"/>
                  <a:gd name="T2" fmla="*/ 0 w 30"/>
                  <a:gd name="T3" fmla="*/ 47 h 65"/>
                  <a:gd name="T4" fmla="*/ 3 w 30"/>
                  <a:gd name="T5" fmla="*/ 40 h 65"/>
                  <a:gd name="T6" fmla="*/ 18 w 30"/>
                  <a:gd name="T7" fmla="*/ 23 h 65"/>
                  <a:gd name="T8" fmla="*/ 24 w 30"/>
                  <a:gd name="T9" fmla="*/ 6 h 65"/>
                  <a:gd name="T10" fmla="*/ 27 w 30"/>
                  <a:gd name="T11" fmla="*/ 0 h 65"/>
                  <a:gd name="T12" fmla="*/ 29 w 30"/>
                  <a:gd name="T13" fmla="*/ 24 h 65"/>
                  <a:gd name="T14" fmla="*/ 26 w 30"/>
                  <a:gd name="T15" fmla="*/ 41 h 65"/>
                  <a:gd name="T16" fmla="*/ 22 w 30"/>
                  <a:gd name="T17" fmla="*/ 57 h 65"/>
                  <a:gd name="T18" fmla="*/ 21 w 30"/>
                  <a:gd name="T19" fmla="*/ 65 h 65"/>
                  <a:gd name="T20" fmla="*/ 19 w 30"/>
                  <a:gd name="T21" fmla="*/ 62 h 65"/>
                  <a:gd name="T22" fmla="*/ 26 w 30"/>
                  <a:gd name="T23" fmla="*/ 36 h 65"/>
                  <a:gd name="T24" fmla="*/ 27 w 30"/>
                  <a:gd name="T25" fmla="*/ 28 h 65"/>
                  <a:gd name="T26" fmla="*/ 26 w 30"/>
                  <a:gd name="T27" fmla="*/ 20 h 65"/>
                  <a:gd name="T28" fmla="*/ 24 w 30"/>
                  <a:gd name="T29" fmla="*/ 17 h 65"/>
                  <a:gd name="T30" fmla="*/ 22 w 30"/>
                  <a:gd name="T31" fmla="*/ 20 h 65"/>
                  <a:gd name="T32" fmla="*/ 16 w 30"/>
                  <a:gd name="T33" fmla="*/ 29 h 65"/>
                  <a:gd name="T34" fmla="*/ 3 w 30"/>
                  <a:gd name="T35" fmla="*/ 43 h 65"/>
                  <a:gd name="T36" fmla="*/ 2 w 30"/>
                  <a:gd name="T37" fmla="*/ 45 h 65"/>
                  <a:gd name="T38" fmla="*/ 3 w 30"/>
                  <a:gd name="T39" fmla="*/ 51 h 65"/>
                  <a:gd name="T40" fmla="*/ 3 w 30"/>
                  <a:gd name="T41" fmla="*/ 55 h 65"/>
                  <a:gd name="T42" fmla="*/ 2 w 30"/>
                  <a:gd name="T43" fmla="*/ 5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65">
                    <a:moveTo>
                      <a:pt x="2" y="57"/>
                    </a:moveTo>
                    <a:cubicBezTo>
                      <a:pt x="2" y="53"/>
                      <a:pt x="0" y="50"/>
                      <a:pt x="0" y="47"/>
                    </a:cubicBezTo>
                    <a:cubicBezTo>
                      <a:pt x="0" y="44"/>
                      <a:pt x="0" y="41"/>
                      <a:pt x="3" y="40"/>
                    </a:cubicBezTo>
                    <a:cubicBezTo>
                      <a:pt x="11" y="37"/>
                      <a:pt x="13" y="30"/>
                      <a:pt x="18" y="23"/>
                    </a:cubicBezTo>
                    <a:cubicBezTo>
                      <a:pt x="21" y="18"/>
                      <a:pt x="23" y="13"/>
                      <a:pt x="24" y="6"/>
                    </a:cubicBezTo>
                    <a:cubicBezTo>
                      <a:pt x="24" y="5"/>
                      <a:pt x="25" y="3"/>
                      <a:pt x="27" y="0"/>
                    </a:cubicBezTo>
                    <a:cubicBezTo>
                      <a:pt x="26" y="9"/>
                      <a:pt x="27" y="17"/>
                      <a:pt x="29" y="24"/>
                    </a:cubicBezTo>
                    <a:cubicBezTo>
                      <a:pt x="30" y="31"/>
                      <a:pt x="29" y="36"/>
                      <a:pt x="26" y="41"/>
                    </a:cubicBezTo>
                    <a:cubicBezTo>
                      <a:pt x="23" y="46"/>
                      <a:pt x="22" y="51"/>
                      <a:pt x="22" y="57"/>
                    </a:cubicBezTo>
                    <a:cubicBezTo>
                      <a:pt x="22" y="59"/>
                      <a:pt x="21" y="62"/>
                      <a:pt x="21" y="65"/>
                    </a:cubicBezTo>
                    <a:cubicBezTo>
                      <a:pt x="20" y="64"/>
                      <a:pt x="19" y="64"/>
                      <a:pt x="19" y="62"/>
                    </a:cubicBezTo>
                    <a:cubicBezTo>
                      <a:pt x="21" y="54"/>
                      <a:pt x="21" y="44"/>
                      <a:pt x="26" y="36"/>
                    </a:cubicBezTo>
                    <a:cubicBezTo>
                      <a:pt x="27" y="34"/>
                      <a:pt x="28" y="31"/>
                      <a:pt x="27" y="28"/>
                    </a:cubicBezTo>
                    <a:cubicBezTo>
                      <a:pt x="26" y="26"/>
                      <a:pt x="26" y="23"/>
                      <a:pt x="26" y="20"/>
                    </a:cubicBezTo>
                    <a:cubicBezTo>
                      <a:pt x="26" y="19"/>
                      <a:pt x="26" y="17"/>
                      <a:pt x="24" y="17"/>
                    </a:cubicBezTo>
                    <a:cubicBezTo>
                      <a:pt x="23" y="17"/>
                      <a:pt x="23" y="19"/>
                      <a:pt x="22" y="20"/>
                    </a:cubicBezTo>
                    <a:cubicBezTo>
                      <a:pt x="21" y="23"/>
                      <a:pt x="19" y="27"/>
                      <a:pt x="16" y="29"/>
                    </a:cubicBezTo>
                    <a:cubicBezTo>
                      <a:pt x="13" y="35"/>
                      <a:pt x="8" y="39"/>
                      <a:pt x="3" y="43"/>
                    </a:cubicBezTo>
                    <a:cubicBezTo>
                      <a:pt x="3" y="44"/>
                      <a:pt x="2" y="44"/>
                      <a:pt x="2" y="45"/>
                    </a:cubicBezTo>
                    <a:cubicBezTo>
                      <a:pt x="1" y="47"/>
                      <a:pt x="2" y="49"/>
                      <a:pt x="3" y="51"/>
                    </a:cubicBezTo>
                    <a:cubicBezTo>
                      <a:pt x="4" y="52"/>
                      <a:pt x="4" y="54"/>
                      <a:pt x="3" y="55"/>
                    </a:cubicBezTo>
                    <a:cubicBezTo>
                      <a:pt x="3" y="56"/>
                      <a:pt x="2" y="56"/>
                      <a:pt x="2" y="57"/>
                    </a:cubicBezTo>
                    <a:close/>
                  </a:path>
                </a:pathLst>
              </a:custGeom>
              <a:solidFill>
                <a:srgbClr val="DAB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6" name="Freeform 238">
                <a:extLst>
                  <a:ext uri="{FF2B5EF4-FFF2-40B4-BE49-F238E27FC236}">
                    <a16:creationId xmlns:a16="http://schemas.microsoft.com/office/drawing/2014/main" id="{79F83A93-1613-6D21-EFE5-564190F0B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2515"/>
                <a:ext cx="57" cy="97"/>
              </a:xfrm>
              <a:custGeom>
                <a:avLst/>
                <a:gdLst>
                  <a:gd name="T0" fmla="*/ 18 w 36"/>
                  <a:gd name="T1" fmla="*/ 62 h 62"/>
                  <a:gd name="T2" fmla="*/ 4 w 36"/>
                  <a:gd name="T3" fmla="*/ 33 h 62"/>
                  <a:gd name="T4" fmla="*/ 3 w 36"/>
                  <a:gd name="T5" fmla="*/ 31 h 62"/>
                  <a:gd name="T6" fmla="*/ 0 w 36"/>
                  <a:gd name="T7" fmla="*/ 0 h 62"/>
                  <a:gd name="T8" fmla="*/ 3 w 36"/>
                  <a:gd name="T9" fmla="*/ 3 h 62"/>
                  <a:gd name="T10" fmla="*/ 16 w 36"/>
                  <a:gd name="T11" fmla="*/ 23 h 62"/>
                  <a:gd name="T12" fmla="*/ 31 w 36"/>
                  <a:gd name="T13" fmla="*/ 34 h 62"/>
                  <a:gd name="T14" fmla="*/ 35 w 36"/>
                  <a:gd name="T15" fmla="*/ 43 h 62"/>
                  <a:gd name="T16" fmla="*/ 35 w 36"/>
                  <a:gd name="T17" fmla="*/ 49 h 62"/>
                  <a:gd name="T18" fmla="*/ 33 w 36"/>
                  <a:gd name="T19" fmla="*/ 42 h 62"/>
                  <a:gd name="T20" fmla="*/ 28 w 36"/>
                  <a:gd name="T21" fmla="*/ 35 h 62"/>
                  <a:gd name="T22" fmla="*/ 25 w 36"/>
                  <a:gd name="T23" fmla="*/ 34 h 62"/>
                  <a:gd name="T24" fmla="*/ 18 w 36"/>
                  <a:gd name="T25" fmla="*/ 29 h 62"/>
                  <a:gd name="T26" fmla="*/ 14 w 36"/>
                  <a:gd name="T27" fmla="*/ 24 h 62"/>
                  <a:gd name="T28" fmla="*/ 12 w 36"/>
                  <a:gd name="T29" fmla="*/ 22 h 62"/>
                  <a:gd name="T30" fmla="*/ 9 w 36"/>
                  <a:gd name="T31" fmla="*/ 18 h 62"/>
                  <a:gd name="T32" fmla="*/ 7 w 36"/>
                  <a:gd name="T33" fmla="*/ 16 h 62"/>
                  <a:gd name="T34" fmla="*/ 5 w 36"/>
                  <a:gd name="T35" fmla="*/ 15 h 62"/>
                  <a:gd name="T36" fmla="*/ 4 w 36"/>
                  <a:gd name="T37" fmla="*/ 17 h 62"/>
                  <a:gd name="T38" fmla="*/ 5 w 36"/>
                  <a:gd name="T39" fmla="*/ 29 h 62"/>
                  <a:gd name="T40" fmla="*/ 10 w 36"/>
                  <a:gd name="T41" fmla="*/ 36 h 62"/>
                  <a:gd name="T42" fmla="*/ 11 w 36"/>
                  <a:gd name="T43" fmla="*/ 39 h 62"/>
                  <a:gd name="T44" fmla="*/ 18 w 36"/>
                  <a:gd name="T45" fmla="*/ 56 h 62"/>
                  <a:gd name="T46" fmla="*/ 18 w 36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62">
                    <a:moveTo>
                      <a:pt x="18" y="62"/>
                    </a:moveTo>
                    <a:cubicBezTo>
                      <a:pt x="15" y="52"/>
                      <a:pt x="12" y="41"/>
                      <a:pt x="4" y="33"/>
                    </a:cubicBezTo>
                    <a:cubicBezTo>
                      <a:pt x="4" y="32"/>
                      <a:pt x="3" y="31"/>
                      <a:pt x="3" y="31"/>
                    </a:cubicBezTo>
                    <a:cubicBezTo>
                      <a:pt x="3" y="21"/>
                      <a:pt x="2" y="11"/>
                      <a:pt x="0" y="0"/>
                    </a:cubicBezTo>
                    <a:cubicBezTo>
                      <a:pt x="2" y="1"/>
                      <a:pt x="2" y="2"/>
                      <a:pt x="3" y="3"/>
                    </a:cubicBezTo>
                    <a:cubicBezTo>
                      <a:pt x="5" y="12"/>
                      <a:pt x="11" y="17"/>
                      <a:pt x="16" y="23"/>
                    </a:cubicBezTo>
                    <a:cubicBezTo>
                      <a:pt x="20" y="28"/>
                      <a:pt x="24" y="33"/>
                      <a:pt x="31" y="34"/>
                    </a:cubicBezTo>
                    <a:cubicBezTo>
                      <a:pt x="36" y="35"/>
                      <a:pt x="36" y="39"/>
                      <a:pt x="35" y="43"/>
                    </a:cubicBezTo>
                    <a:cubicBezTo>
                      <a:pt x="35" y="45"/>
                      <a:pt x="35" y="47"/>
                      <a:pt x="35" y="49"/>
                    </a:cubicBezTo>
                    <a:cubicBezTo>
                      <a:pt x="32" y="48"/>
                      <a:pt x="33" y="45"/>
                      <a:pt x="33" y="42"/>
                    </a:cubicBezTo>
                    <a:cubicBezTo>
                      <a:pt x="33" y="38"/>
                      <a:pt x="33" y="35"/>
                      <a:pt x="28" y="35"/>
                    </a:cubicBezTo>
                    <a:cubicBezTo>
                      <a:pt x="27" y="34"/>
                      <a:pt x="26" y="35"/>
                      <a:pt x="25" y="34"/>
                    </a:cubicBezTo>
                    <a:cubicBezTo>
                      <a:pt x="22" y="33"/>
                      <a:pt x="21" y="30"/>
                      <a:pt x="18" y="29"/>
                    </a:cubicBezTo>
                    <a:cubicBezTo>
                      <a:pt x="16" y="28"/>
                      <a:pt x="15" y="26"/>
                      <a:pt x="14" y="24"/>
                    </a:cubicBezTo>
                    <a:cubicBezTo>
                      <a:pt x="14" y="23"/>
                      <a:pt x="13" y="22"/>
                      <a:pt x="12" y="22"/>
                    </a:cubicBezTo>
                    <a:cubicBezTo>
                      <a:pt x="11" y="21"/>
                      <a:pt x="9" y="20"/>
                      <a:pt x="9" y="18"/>
                    </a:cubicBezTo>
                    <a:cubicBezTo>
                      <a:pt x="8" y="17"/>
                      <a:pt x="7" y="17"/>
                      <a:pt x="7" y="16"/>
                    </a:cubicBezTo>
                    <a:cubicBezTo>
                      <a:pt x="6" y="15"/>
                      <a:pt x="6" y="15"/>
                      <a:pt x="5" y="15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5" y="21"/>
                      <a:pt x="4" y="25"/>
                      <a:pt x="5" y="29"/>
                    </a:cubicBezTo>
                    <a:cubicBezTo>
                      <a:pt x="5" y="32"/>
                      <a:pt x="8" y="34"/>
                      <a:pt x="10" y="36"/>
                    </a:cubicBezTo>
                    <a:cubicBezTo>
                      <a:pt x="11" y="37"/>
                      <a:pt x="11" y="38"/>
                      <a:pt x="11" y="39"/>
                    </a:cubicBezTo>
                    <a:cubicBezTo>
                      <a:pt x="14" y="45"/>
                      <a:pt x="16" y="50"/>
                      <a:pt x="18" y="56"/>
                    </a:cubicBezTo>
                    <a:cubicBezTo>
                      <a:pt x="19" y="58"/>
                      <a:pt x="20" y="60"/>
                      <a:pt x="18" y="62"/>
                    </a:cubicBezTo>
                    <a:close/>
                  </a:path>
                </a:pathLst>
              </a:custGeom>
              <a:solidFill>
                <a:srgbClr val="DBC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7" name="Freeform 239">
                <a:extLst>
                  <a:ext uri="{FF2B5EF4-FFF2-40B4-BE49-F238E27FC236}">
                    <a16:creationId xmlns:a16="http://schemas.microsoft.com/office/drawing/2014/main" id="{92F8A814-DAA4-A365-AAB3-C22A041D3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524"/>
                <a:ext cx="67" cy="67"/>
              </a:xfrm>
              <a:custGeom>
                <a:avLst/>
                <a:gdLst>
                  <a:gd name="T0" fmla="*/ 30 w 43"/>
                  <a:gd name="T1" fmla="*/ 43 h 43"/>
                  <a:gd name="T2" fmla="*/ 30 w 43"/>
                  <a:gd name="T3" fmla="*/ 31 h 43"/>
                  <a:gd name="T4" fmla="*/ 38 w 43"/>
                  <a:gd name="T5" fmla="*/ 39 h 43"/>
                  <a:gd name="T6" fmla="*/ 40 w 43"/>
                  <a:gd name="T7" fmla="*/ 40 h 43"/>
                  <a:gd name="T8" fmla="*/ 40 w 43"/>
                  <a:gd name="T9" fmla="*/ 37 h 43"/>
                  <a:gd name="T10" fmla="*/ 30 w 43"/>
                  <a:gd name="T11" fmla="*/ 27 h 43"/>
                  <a:gd name="T12" fmla="*/ 19 w 43"/>
                  <a:gd name="T13" fmla="*/ 23 h 43"/>
                  <a:gd name="T14" fmla="*/ 17 w 43"/>
                  <a:gd name="T15" fmla="*/ 20 h 43"/>
                  <a:gd name="T16" fmla="*/ 20 w 43"/>
                  <a:gd name="T17" fmla="*/ 18 h 43"/>
                  <a:gd name="T18" fmla="*/ 31 w 43"/>
                  <a:gd name="T19" fmla="*/ 17 h 43"/>
                  <a:gd name="T20" fmla="*/ 21 w 43"/>
                  <a:gd name="T21" fmla="*/ 16 h 43"/>
                  <a:gd name="T22" fmla="*/ 8 w 43"/>
                  <a:gd name="T23" fmla="*/ 13 h 43"/>
                  <a:gd name="T24" fmla="*/ 0 w 43"/>
                  <a:gd name="T25" fmla="*/ 0 h 43"/>
                  <a:gd name="T26" fmla="*/ 5 w 43"/>
                  <a:gd name="T27" fmla="*/ 3 h 43"/>
                  <a:gd name="T28" fmla="*/ 5 w 43"/>
                  <a:gd name="T29" fmla="*/ 6 h 43"/>
                  <a:gd name="T30" fmla="*/ 17 w 43"/>
                  <a:gd name="T31" fmla="*/ 14 h 43"/>
                  <a:gd name="T32" fmla="*/ 28 w 43"/>
                  <a:gd name="T33" fmla="*/ 14 h 43"/>
                  <a:gd name="T34" fmla="*/ 32 w 43"/>
                  <a:gd name="T35" fmla="*/ 17 h 43"/>
                  <a:gd name="T36" fmla="*/ 28 w 43"/>
                  <a:gd name="T37" fmla="*/ 20 h 43"/>
                  <a:gd name="T38" fmla="*/ 26 w 43"/>
                  <a:gd name="T39" fmla="*/ 20 h 43"/>
                  <a:gd name="T40" fmla="*/ 22 w 43"/>
                  <a:gd name="T41" fmla="*/ 20 h 43"/>
                  <a:gd name="T42" fmla="*/ 26 w 43"/>
                  <a:gd name="T43" fmla="*/ 23 h 43"/>
                  <a:gd name="T44" fmla="*/ 41 w 43"/>
                  <a:gd name="T45" fmla="*/ 34 h 43"/>
                  <a:gd name="T46" fmla="*/ 42 w 43"/>
                  <a:gd name="T47" fmla="*/ 37 h 43"/>
                  <a:gd name="T48" fmla="*/ 41 w 43"/>
                  <a:gd name="T49" fmla="*/ 41 h 43"/>
                  <a:gd name="T50" fmla="*/ 36 w 43"/>
                  <a:gd name="T51" fmla="*/ 40 h 43"/>
                  <a:gd name="T52" fmla="*/ 32 w 43"/>
                  <a:gd name="T53" fmla="*/ 42 h 43"/>
                  <a:gd name="T54" fmla="*/ 30 w 43"/>
                  <a:gd name="T5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30" y="43"/>
                    </a:moveTo>
                    <a:cubicBezTo>
                      <a:pt x="31" y="40"/>
                      <a:pt x="29" y="36"/>
                      <a:pt x="30" y="31"/>
                    </a:cubicBezTo>
                    <a:cubicBezTo>
                      <a:pt x="33" y="34"/>
                      <a:pt x="35" y="37"/>
                      <a:pt x="38" y="39"/>
                    </a:cubicBezTo>
                    <a:cubicBezTo>
                      <a:pt x="38" y="40"/>
                      <a:pt x="39" y="41"/>
                      <a:pt x="40" y="40"/>
                    </a:cubicBezTo>
                    <a:cubicBezTo>
                      <a:pt x="41" y="39"/>
                      <a:pt x="41" y="38"/>
                      <a:pt x="40" y="37"/>
                    </a:cubicBezTo>
                    <a:cubicBezTo>
                      <a:pt x="38" y="33"/>
                      <a:pt x="34" y="29"/>
                      <a:pt x="30" y="27"/>
                    </a:cubicBezTo>
                    <a:cubicBezTo>
                      <a:pt x="26" y="25"/>
                      <a:pt x="23" y="24"/>
                      <a:pt x="19" y="23"/>
                    </a:cubicBezTo>
                    <a:cubicBezTo>
                      <a:pt x="18" y="22"/>
                      <a:pt x="17" y="22"/>
                      <a:pt x="17" y="20"/>
                    </a:cubicBezTo>
                    <a:cubicBezTo>
                      <a:pt x="17" y="19"/>
                      <a:pt x="19" y="19"/>
                      <a:pt x="20" y="18"/>
                    </a:cubicBezTo>
                    <a:cubicBezTo>
                      <a:pt x="24" y="18"/>
                      <a:pt x="27" y="19"/>
                      <a:pt x="31" y="17"/>
                    </a:cubicBezTo>
                    <a:cubicBezTo>
                      <a:pt x="27" y="16"/>
                      <a:pt x="24" y="15"/>
                      <a:pt x="21" y="16"/>
                    </a:cubicBezTo>
                    <a:cubicBezTo>
                      <a:pt x="16" y="18"/>
                      <a:pt x="12" y="16"/>
                      <a:pt x="8" y="13"/>
                    </a:cubicBezTo>
                    <a:cubicBezTo>
                      <a:pt x="5" y="9"/>
                      <a:pt x="1" y="5"/>
                      <a:pt x="0" y="0"/>
                    </a:cubicBezTo>
                    <a:cubicBezTo>
                      <a:pt x="2" y="0"/>
                      <a:pt x="3" y="3"/>
                      <a:pt x="5" y="3"/>
                    </a:cubicBezTo>
                    <a:cubicBezTo>
                      <a:pt x="5" y="4"/>
                      <a:pt x="4" y="5"/>
                      <a:pt x="5" y="6"/>
                    </a:cubicBezTo>
                    <a:cubicBezTo>
                      <a:pt x="6" y="9"/>
                      <a:pt x="13" y="14"/>
                      <a:pt x="17" y="14"/>
                    </a:cubicBezTo>
                    <a:cubicBezTo>
                      <a:pt x="20" y="14"/>
                      <a:pt x="24" y="14"/>
                      <a:pt x="28" y="14"/>
                    </a:cubicBezTo>
                    <a:cubicBezTo>
                      <a:pt x="30" y="14"/>
                      <a:pt x="32" y="15"/>
                      <a:pt x="32" y="17"/>
                    </a:cubicBezTo>
                    <a:cubicBezTo>
                      <a:pt x="32" y="20"/>
                      <a:pt x="29" y="20"/>
                      <a:pt x="28" y="20"/>
                    </a:cubicBezTo>
                    <a:cubicBezTo>
                      <a:pt x="27" y="20"/>
                      <a:pt x="26" y="20"/>
                      <a:pt x="26" y="20"/>
                    </a:cubicBezTo>
                    <a:cubicBezTo>
                      <a:pt x="25" y="20"/>
                      <a:pt x="23" y="19"/>
                      <a:pt x="22" y="20"/>
                    </a:cubicBezTo>
                    <a:cubicBezTo>
                      <a:pt x="22" y="22"/>
                      <a:pt x="24" y="23"/>
                      <a:pt x="26" y="23"/>
                    </a:cubicBezTo>
                    <a:cubicBezTo>
                      <a:pt x="32" y="25"/>
                      <a:pt x="36" y="29"/>
                      <a:pt x="41" y="34"/>
                    </a:cubicBezTo>
                    <a:cubicBezTo>
                      <a:pt x="41" y="35"/>
                      <a:pt x="42" y="36"/>
                      <a:pt x="42" y="37"/>
                    </a:cubicBezTo>
                    <a:cubicBezTo>
                      <a:pt x="43" y="38"/>
                      <a:pt x="43" y="40"/>
                      <a:pt x="41" y="41"/>
                    </a:cubicBezTo>
                    <a:cubicBezTo>
                      <a:pt x="39" y="42"/>
                      <a:pt x="38" y="42"/>
                      <a:pt x="36" y="40"/>
                    </a:cubicBezTo>
                    <a:cubicBezTo>
                      <a:pt x="34" y="38"/>
                      <a:pt x="32" y="36"/>
                      <a:pt x="32" y="42"/>
                    </a:cubicBezTo>
                    <a:cubicBezTo>
                      <a:pt x="32" y="42"/>
                      <a:pt x="31" y="43"/>
                      <a:pt x="30" y="43"/>
                    </a:cubicBezTo>
                    <a:close/>
                  </a:path>
                </a:pathLst>
              </a:custGeom>
              <a:solidFill>
                <a:srgbClr val="D7B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8" name="Freeform 240">
                <a:extLst>
                  <a:ext uri="{FF2B5EF4-FFF2-40B4-BE49-F238E27FC236}">
                    <a16:creationId xmlns:a16="http://schemas.microsoft.com/office/drawing/2014/main" id="{39ED0FEF-E26B-2B44-619C-AEE45B3A5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2454"/>
                <a:ext cx="56" cy="73"/>
              </a:xfrm>
              <a:custGeom>
                <a:avLst/>
                <a:gdLst>
                  <a:gd name="T0" fmla="*/ 10 w 36"/>
                  <a:gd name="T1" fmla="*/ 18 h 47"/>
                  <a:gd name="T2" fmla="*/ 23 w 36"/>
                  <a:gd name="T3" fmla="*/ 16 h 47"/>
                  <a:gd name="T4" fmla="*/ 31 w 36"/>
                  <a:gd name="T5" fmla="*/ 5 h 47"/>
                  <a:gd name="T6" fmla="*/ 28 w 36"/>
                  <a:gd name="T7" fmla="*/ 3 h 47"/>
                  <a:gd name="T8" fmla="*/ 22 w 36"/>
                  <a:gd name="T9" fmla="*/ 7 h 47"/>
                  <a:gd name="T10" fmla="*/ 15 w 36"/>
                  <a:gd name="T11" fmla="*/ 11 h 47"/>
                  <a:gd name="T12" fmla="*/ 27 w 36"/>
                  <a:gd name="T13" fmla="*/ 2 h 47"/>
                  <a:gd name="T14" fmla="*/ 31 w 36"/>
                  <a:gd name="T15" fmla="*/ 2 h 47"/>
                  <a:gd name="T16" fmla="*/ 35 w 36"/>
                  <a:gd name="T17" fmla="*/ 0 h 47"/>
                  <a:gd name="T18" fmla="*/ 19 w 36"/>
                  <a:gd name="T19" fmla="*/ 18 h 47"/>
                  <a:gd name="T20" fmla="*/ 11 w 36"/>
                  <a:gd name="T21" fmla="*/ 20 h 47"/>
                  <a:gd name="T22" fmla="*/ 10 w 36"/>
                  <a:gd name="T23" fmla="*/ 22 h 47"/>
                  <a:gd name="T24" fmla="*/ 11 w 36"/>
                  <a:gd name="T25" fmla="*/ 22 h 47"/>
                  <a:gd name="T26" fmla="*/ 20 w 36"/>
                  <a:gd name="T27" fmla="*/ 21 h 47"/>
                  <a:gd name="T28" fmla="*/ 22 w 36"/>
                  <a:gd name="T29" fmla="*/ 21 h 47"/>
                  <a:gd name="T30" fmla="*/ 22 w 36"/>
                  <a:gd name="T31" fmla="*/ 24 h 47"/>
                  <a:gd name="T32" fmla="*/ 18 w 36"/>
                  <a:gd name="T33" fmla="*/ 27 h 47"/>
                  <a:gd name="T34" fmla="*/ 4 w 36"/>
                  <a:gd name="T35" fmla="*/ 41 h 47"/>
                  <a:gd name="T36" fmla="*/ 4 w 36"/>
                  <a:gd name="T37" fmla="*/ 47 h 47"/>
                  <a:gd name="T38" fmla="*/ 1 w 36"/>
                  <a:gd name="T39" fmla="*/ 41 h 47"/>
                  <a:gd name="T40" fmla="*/ 3 w 36"/>
                  <a:gd name="T41" fmla="*/ 37 h 47"/>
                  <a:gd name="T42" fmla="*/ 8 w 36"/>
                  <a:gd name="T43" fmla="*/ 31 h 47"/>
                  <a:gd name="T44" fmla="*/ 12 w 36"/>
                  <a:gd name="T45" fmla="*/ 28 h 47"/>
                  <a:gd name="T46" fmla="*/ 17 w 36"/>
                  <a:gd name="T47" fmla="*/ 23 h 47"/>
                  <a:gd name="T48" fmla="*/ 8 w 36"/>
                  <a:gd name="T49" fmla="*/ 22 h 47"/>
                  <a:gd name="T50" fmla="*/ 10 w 36"/>
                  <a:gd name="T51" fmla="*/ 1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" h="47">
                    <a:moveTo>
                      <a:pt x="10" y="18"/>
                    </a:moveTo>
                    <a:cubicBezTo>
                      <a:pt x="14" y="17"/>
                      <a:pt x="19" y="16"/>
                      <a:pt x="23" y="16"/>
                    </a:cubicBezTo>
                    <a:cubicBezTo>
                      <a:pt x="26" y="16"/>
                      <a:pt x="31" y="8"/>
                      <a:pt x="31" y="5"/>
                    </a:cubicBezTo>
                    <a:cubicBezTo>
                      <a:pt x="31" y="3"/>
                      <a:pt x="30" y="3"/>
                      <a:pt x="28" y="3"/>
                    </a:cubicBezTo>
                    <a:cubicBezTo>
                      <a:pt x="26" y="4"/>
                      <a:pt x="24" y="5"/>
                      <a:pt x="22" y="7"/>
                    </a:cubicBezTo>
                    <a:cubicBezTo>
                      <a:pt x="20" y="9"/>
                      <a:pt x="18" y="11"/>
                      <a:pt x="15" y="11"/>
                    </a:cubicBezTo>
                    <a:cubicBezTo>
                      <a:pt x="19" y="9"/>
                      <a:pt x="22" y="4"/>
                      <a:pt x="27" y="2"/>
                    </a:cubicBezTo>
                    <a:cubicBezTo>
                      <a:pt x="28" y="2"/>
                      <a:pt x="29" y="0"/>
                      <a:pt x="31" y="2"/>
                    </a:cubicBezTo>
                    <a:cubicBezTo>
                      <a:pt x="33" y="3"/>
                      <a:pt x="33" y="0"/>
                      <a:pt x="35" y="0"/>
                    </a:cubicBezTo>
                    <a:cubicBezTo>
                      <a:pt x="36" y="8"/>
                      <a:pt x="27" y="18"/>
                      <a:pt x="19" y="18"/>
                    </a:cubicBezTo>
                    <a:cubicBezTo>
                      <a:pt x="16" y="19"/>
                      <a:pt x="13" y="19"/>
                      <a:pt x="11" y="20"/>
                    </a:cubicBezTo>
                    <a:cubicBezTo>
                      <a:pt x="10" y="21"/>
                      <a:pt x="9" y="21"/>
                      <a:pt x="10" y="22"/>
                    </a:cubicBezTo>
                    <a:cubicBezTo>
                      <a:pt x="10" y="23"/>
                      <a:pt x="11" y="23"/>
                      <a:pt x="11" y="22"/>
                    </a:cubicBezTo>
                    <a:cubicBezTo>
                      <a:pt x="14" y="22"/>
                      <a:pt x="17" y="21"/>
                      <a:pt x="20" y="21"/>
                    </a:cubicBezTo>
                    <a:cubicBezTo>
                      <a:pt x="21" y="20"/>
                      <a:pt x="22" y="20"/>
                      <a:pt x="22" y="21"/>
                    </a:cubicBezTo>
                    <a:cubicBezTo>
                      <a:pt x="23" y="22"/>
                      <a:pt x="23" y="23"/>
                      <a:pt x="22" y="24"/>
                    </a:cubicBezTo>
                    <a:cubicBezTo>
                      <a:pt x="21" y="25"/>
                      <a:pt x="20" y="26"/>
                      <a:pt x="18" y="27"/>
                    </a:cubicBezTo>
                    <a:cubicBezTo>
                      <a:pt x="11" y="29"/>
                      <a:pt x="7" y="35"/>
                      <a:pt x="4" y="41"/>
                    </a:cubicBezTo>
                    <a:cubicBezTo>
                      <a:pt x="3" y="43"/>
                      <a:pt x="3" y="45"/>
                      <a:pt x="4" y="47"/>
                    </a:cubicBezTo>
                    <a:cubicBezTo>
                      <a:pt x="0" y="46"/>
                      <a:pt x="1" y="43"/>
                      <a:pt x="1" y="41"/>
                    </a:cubicBezTo>
                    <a:cubicBezTo>
                      <a:pt x="1" y="39"/>
                      <a:pt x="2" y="38"/>
                      <a:pt x="3" y="37"/>
                    </a:cubicBezTo>
                    <a:cubicBezTo>
                      <a:pt x="5" y="35"/>
                      <a:pt x="6" y="33"/>
                      <a:pt x="8" y="31"/>
                    </a:cubicBezTo>
                    <a:cubicBezTo>
                      <a:pt x="9" y="29"/>
                      <a:pt x="10" y="28"/>
                      <a:pt x="12" y="28"/>
                    </a:cubicBezTo>
                    <a:cubicBezTo>
                      <a:pt x="13" y="27"/>
                      <a:pt x="16" y="26"/>
                      <a:pt x="17" y="23"/>
                    </a:cubicBezTo>
                    <a:cubicBezTo>
                      <a:pt x="14" y="23"/>
                      <a:pt x="10" y="25"/>
                      <a:pt x="8" y="22"/>
                    </a:cubicBezTo>
                    <a:cubicBezTo>
                      <a:pt x="7" y="20"/>
                      <a:pt x="8" y="19"/>
                      <a:pt x="10" y="18"/>
                    </a:cubicBezTo>
                    <a:close/>
                  </a:path>
                </a:pathLst>
              </a:custGeom>
              <a:solidFill>
                <a:srgbClr val="E0C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9" name="Freeform 241">
                <a:extLst>
                  <a:ext uri="{FF2B5EF4-FFF2-40B4-BE49-F238E27FC236}">
                    <a16:creationId xmlns:a16="http://schemas.microsoft.com/office/drawing/2014/main" id="{F848BBC1-BCAB-AA30-26D5-426DD20A4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2178"/>
                <a:ext cx="39" cy="26"/>
              </a:xfrm>
              <a:custGeom>
                <a:avLst/>
                <a:gdLst>
                  <a:gd name="T0" fmla="*/ 17 w 25"/>
                  <a:gd name="T1" fmla="*/ 11 h 17"/>
                  <a:gd name="T2" fmla="*/ 8 w 25"/>
                  <a:gd name="T3" fmla="*/ 17 h 17"/>
                  <a:gd name="T4" fmla="*/ 0 w 25"/>
                  <a:gd name="T5" fmla="*/ 10 h 17"/>
                  <a:gd name="T6" fmla="*/ 4 w 25"/>
                  <a:gd name="T7" fmla="*/ 7 h 17"/>
                  <a:gd name="T8" fmla="*/ 9 w 25"/>
                  <a:gd name="T9" fmla="*/ 6 h 17"/>
                  <a:gd name="T10" fmla="*/ 14 w 25"/>
                  <a:gd name="T11" fmla="*/ 1 h 17"/>
                  <a:gd name="T12" fmla="*/ 17 w 25"/>
                  <a:gd name="T13" fmla="*/ 3 h 17"/>
                  <a:gd name="T14" fmla="*/ 19 w 25"/>
                  <a:gd name="T15" fmla="*/ 4 h 17"/>
                  <a:gd name="T16" fmla="*/ 19 w 25"/>
                  <a:gd name="T17" fmla="*/ 3 h 17"/>
                  <a:gd name="T18" fmla="*/ 20 w 25"/>
                  <a:gd name="T19" fmla="*/ 0 h 17"/>
                  <a:gd name="T20" fmla="*/ 24 w 25"/>
                  <a:gd name="T21" fmla="*/ 2 h 17"/>
                  <a:gd name="T22" fmla="*/ 23 w 25"/>
                  <a:gd name="T23" fmla="*/ 4 h 17"/>
                  <a:gd name="T24" fmla="*/ 17 w 25"/>
                  <a:gd name="T2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17">
                    <a:moveTo>
                      <a:pt x="17" y="11"/>
                    </a:moveTo>
                    <a:cubicBezTo>
                      <a:pt x="15" y="14"/>
                      <a:pt x="12" y="17"/>
                      <a:pt x="8" y="17"/>
                    </a:cubicBezTo>
                    <a:cubicBezTo>
                      <a:pt x="3" y="17"/>
                      <a:pt x="0" y="15"/>
                      <a:pt x="0" y="10"/>
                    </a:cubicBezTo>
                    <a:cubicBezTo>
                      <a:pt x="0" y="8"/>
                      <a:pt x="2" y="7"/>
                      <a:pt x="4" y="7"/>
                    </a:cubicBezTo>
                    <a:cubicBezTo>
                      <a:pt x="6" y="7"/>
                      <a:pt x="8" y="7"/>
                      <a:pt x="9" y="6"/>
                    </a:cubicBezTo>
                    <a:cubicBezTo>
                      <a:pt x="12" y="6"/>
                      <a:pt x="14" y="5"/>
                      <a:pt x="14" y="1"/>
                    </a:cubicBezTo>
                    <a:cubicBezTo>
                      <a:pt x="16" y="1"/>
                      <a:pt x="17" y="1"/>
                      <a:pt x="17" y="3"/>
                    </a:cubicBezTo>
                    <a:cubicBezTo>
                      <a:pt x="17" y="4"/>
                      <a:pt x="18" y="5"/>
                      <a:pt x="19" y="4"/>
                    </a:cubicBezTo>
                    <a:cubicBezTo>
                      <a:pt x="19" y="4"/>
                      <a:pt x="19" y="3"/>
                      <a:pt x="19" y="3"/>
                    </a:cubicBezTo>
                    <a:cubicBezTo>
                      <a:pt x="19" y="2"/>
                      <a:pt x="19" y="0"/>
                      <a:pt x="20" y="0"/>
                    </a:cubicBezTo>
                    <a:cubicBezTo>
                      <a:pt x="22" y="0"/>
                      <a:pt x="23" y="0"/>
                      <a:pt x="24" y="2"/>
                    </a:cubicBezTo>
                    <a:cubicBezTo>
                      <a:pt x="25" y="3"/>
                      <a:pt x="24" y="4"/>
                      <a:pt x="23" y="4"/>
                    </a:cubicBezTo>
                    <a:cubicBezTo>
                      <a:pt x="22" y="7"/>
                      <a:pt x="19" y="8"/>
                      <a:pt x="17" y="1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0" name="Freeform 242">
                <a:extLst>
                  <a:ext uri="{FF2B5EF4-FFF2-40B4-BE49-F238E27FC236}">
                    <a16:creationId xmlns:a16="http://schemas.microsoft.com/office/drawing/2014/main" id="{EC991CB1-206B-4616-C416-81834B57D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690"/>
                <a:ext cx="78" cy="46"/>
              </a:xfrm>
              <a:custGeom>
                <a:avLst/>
                <a:gdLst>
                  <a:gd name="T0" fmla="*/ 15 w 50"/>
                  <a:gd name="T1" fmla="*/ 16 h 29"/>
                  <a:gd name="T2" fmla="*/ 27 w 50"/>
                  <a:gd name="T3" fmla="*/ 14 h 29"/>
                  <a:gd name="T4" fmla="*/ 30 w 50"/>
                  <a:gd name="T5" fmla="*/ 13 h 29"/>
                  <a:gd name="T6" fmla="*/ 33 w 50"/>
                  <a:gd name="T7" fmla="*/ 15 h 29"/>
                  <a:gd name="T8" fmla="*/ 31 w 50"/>
                  <a:gd name="T9" fmla="*/ 18 h 29"/>
                  <a:gd name="T10" fmla="*/ 29 w 50"/>
                  <a:gd name="T11" fmla="*/ 21 h 29"/>
                  <a:gd name="T12" fmla="*/ 32 w 50"/>
                  <a:gd name="T13" fmla="*/ 24 h 29"/>
                  <a:gd name="T14" fmla="*/ 40 w 50"/>
                  <a:gd name="T15" fmla="*/ 26 h 29"/>
                  <a:gd name="T16" fmla="*/ 46 w 50"/>
                  <a:gd name="T17" fmla="*/ 22 h 29"/>
                  <a:gd name="T18" fmla="*/ 46 w 50"/>
                  <a:gd name="T19" fmla="*/ 15 h 29"/>
                  <a:gd name="T20" fmla="*/ 17 w 50"/>
                  <a:gd name="T21" fmla="*/ 6 h 29"/>
                  <a:gd name="T22" fmla="*/ 1 w 50"/>
                  <a:gd name="T23" fmla="*/ 11 h 29"/>
                  <a:gd name="T24" fmla="*/ 0 w 50"/>
                  <a:gd name="T25" fmla="*/ 9 h 29"/>
                  <a:gd name="T26" fmla="*/ 20 w 50"/>
                  <a:gd name="T27" fmla="*/ 3 h 29"/>
                  <a:gd name="T28" fmla="*/ 29 w 50"/>
                  <a:gd name="T29" fmla="*/ 1 h 29"/>
                  <a:gd name="T30" fmla="*/ 45 w 50"/>
                  <a:gd name="T31" fmla="*/ 10 h 29"/>
                  <a:gd name="T32" fmla="*/ 46 w 50"/>
                  <a:gd name="T33" fmla="*/ 25 h 29"/>
                  <a:gd name="T34" fmla="*/ 38 w 50"/>
                  <a:gd name="T35" fmla="*/ 27 h 29"/>
                  <a:gd name="T36" fmla="*/ 31 w 50"/>
                  <a:gd name="T37" fmla="*/ 25 h 29"/>
                  <a:gd name="T38" fmla="*/ 26 w 50"/>
                  <a:gd name="T39" fmla="*/ 21 h 29"/>
                  <a:gd name="T40" fmla="*/ 31 w 50"/>
                  <a:gd name="T41" fmla="*/ 16 h 29"/>
                  <a:gd name="T42" fmla="*/ 33 w 50"/>
                  <a:gd name="T43" fmla="*/ 15 h 29"/>
                  <a:gd name="T44" fmla="*/ 25 w 50"/>
                  <a:gd name="T45" fmla="*/ 16 h 29"/>
                  <a:gd name="T46" fmla="*/ 16 w 50"/>
                  <a:gd name="T47" fmla="*/ 17 h 29"/>
                  <a:gd name="T48" fmla="*/ 15 w 50"/>
                  <a:gd name="T49" fmla="*/ 17 h 29"/>
                  <a:gd name="T50" fmla="*/ 15 w 50"/>
                  <a:gd name="T51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29">
                    <a:moveTo>
                      <a:pt x="15" y="16"/>
                    </a:moveTo>
                    <a:cubicBezTo>
                      <a:pt x="19" y="16"/>
                      <a:pt x="23" y="17"/>
                      <a:pt x="27" y="14"/>
                    </a:cubicBezTo>
                    <a:cubicBezTo>
                      <a:pt x="27" y="13"/>
                      <a:pt x="29" y="13"/>
                      <a:pt x="30" y="13"/>
                    </a:cubicBezTo>
                    <a:cubicBezTo>
                      <a:pt x="31" y="13"/>
                      <a:pt x="33" y="13"/>
                      <a:pt x="33" y="15"/>
                    </a:cubicBezTo>
                    <a:cubicBezTo>
                      <a:pt x="34" y="16"/>
                      <a:pt x="33" y="18"/>
                      <a:pt x="31" y="18"/>
                    </a:cubicBezTo>
                    <a:cubicBezTo>
                      <a:pt x="30" y="19"/>
                      <a:pt x="29" y="20"/>
                      <a:pt x="29" y="21"/>
                    </a:cubicBezTo>
                    <a:cubicBezTo>
                      <a:pt x="29" y="23"/>
                      <a:pt x="31" y="24"/>
                      <a:pt x="32" y="24"/>
                    </a:cubicBezTo>
                    <a:cubicBezTo>
                      <a:pt x="35" y="25"/>
                      <a:pt x="38" y="25"/>
                      <a:pt x="40" y="26"/>
                    </a:cubicBezTo>
                    <a:cubicBezTo>
                      <a:pt x="43" y="27"/>
                      <a:pt x="44" y="24"/>
                      <a:pt x="46" y="22"/>
                    </a:cubicBezTo>
                    <a:cubicBezTo>
                      <a:pt x="47" y="20"/>
                      <a:pt x="47" y="17"/>
                      <a:pt x="46" y="15"/>
                    </a:cubicBezTo>
                    <a:cubicBezTo>
                      <a:pt x="40" y="4"/>
                      <a:pt x="29" y="1"/>
                      <a:pt x="17" y="6"/>
                    </a:cubicBezTo>
                    <a:cubicBezTo>
                      <a:pt x="12" y="9"/>
                      <a:pt x="7" y="10"/>
                      <a:pt x="1" y="11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7" y="8"/>
                      <a:pt x="14" y="6"/>
                      <a:pt x="20" y="3"/>
                    </a:cubicBezTo>
                    <a:cubicBezTo>
                      <a:pt x="23" y="1"/>
                      <a:pt x="26" y="0"/>
                      <a:pt x="29" y="1"/>
                    </a:cubicBezTo>
                    <a:cubicBezTo>
                      <a:pt x="35" y="3"/>
                      <a:pt x="41" y="4"/>
                      <a:pt x="45" y="10"/>
                    </a:cubicBezTo>
                    <a:cubicBezTo>
                      <a:pt x="49" y="15"/>
                      <a:pt x="50" y="21"/>
                      <a:pt x="46" y="25"/>
                    </a:cubicBezTo>
                    <a:cubicBezTo>
                      <a:pt x="43" y="27"/>
                      <a:pt x="41" y="29"/>
                      <a:pt x="38" y="27"/>
                    </a:cubicBezTo>
                    <a:cubicBezTo>
                      <a:pt x="36" y="26"/>
                      <a:pt x="34" y="26"/>
                      <a:pt x="31" y="25"/>
                    </a:cubicBezTo>
                    <a:cubicBezTo>
                      <a:pt x="29" y="25"/>
                      <a:pt x="26" y="23"/>
                      <a:pt x="26" y="21"/>
                    </a:cubicBezTo>
                    <a:cubicBezTo>
                      <a:pt x="26" y="18"/>
                      <a:pt x="28" y="17"/>
                      <a:pt x="31" y="16"/>
                    </a:cubicBezTo>
                    <a:cubicBezTo>
                      <a:pt x="31" y="16"/>
                      <a:pt x="32" y="16"/>
                      <a:pt x="33" y="15"/>
                    </a:cubicBezTo>
                    <a:cubicBezTo>
                      <a:pt x="30" y="13"/>
                      <a:pt x="27" y="15"/>
                      <a:pt x="25" y="16"/>
                    </a:cubicBezTo>
                    <a:cubicBezTo>
                      <a:pt x="22" y="19"/>
                      <a:pt x="20" y="20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5" y="16"/>
                    </a:cubicBezTo>
                    <a:close/>
                  </a:path>
                </a:pathLst>
              </a:custGeom>
              <a:solidFill>
                <a:srgbClr val="DDC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1" name="Freeform 243">
                <a:extLst>
                  <a:ext uri="{FF2B5EF4-FFF2-40B4-BE49-F238E27FC236}">
                    <a16:creationId xmlns:a16="http://schemas.microsoft.com/office/drawing/2014/main" id="{093E4BC7-2648-365C-4F04-019C3EE30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6" y="2484"/>
                <a:ext cx="84" cy="51"/>
              </a:xfrm>
              <a:custGeom>
                <a:avLst/>
                <a:gdLst>
                  <a:gd name="T0" fmla="*/ 46 w 54"/>
                  <a:gd name="T1" fmla="*/ 33 h 33"/>
                  <a:gd name="T2" fmla="*/ 42 w 54"/>
                  <a:gd name="T3" fmla="*/ 30 h 33"/>
                  <a:gd name="T4" fmla="*/ 27 w 54"/>
                  <a:gd name="T5" fmla="*/ 23 h 33"/>
                  <a:gd name="T6" fmla="*/ 19 w 54"/>
                  <a:gd name="T7" fmla="*/ 18 h 33"/>
                  <a:gd name="T8" fmla="*/ 15 w 54"/>
                  <a:gd name="T9" fmla="*/ 17 h 33"/>
                  <a:gd name="T10" fmla="*/ 2 w 54"/>
                  <a:gd name="T11" fmla="*/ 3 h 33"/>
                  <a:gd name="T12" fmla="*/ 3 w 54"/>
                  <a:gd name="T13" fmla="*/ 0 h 33"/>
                  <a:gd name="T14" fmla="*/ 29 w 54"/>
                  <a:gd name="T15" fmla="*/ 3 h 33"/>
                  <a:gd name="T16" fmla="*/ 39 w 54"/>
                  <a:gd name="T17" fmla="*/ 3 h 33"/>
                  <a:gd name="T18" fmla="*/ 43 w 54"/>
                  <a:gd name="T19" fmla="*/ 6 h 33"/>
                  <a:gd name="T20" fmla="*/ 48 w 54"/>
                  <a:gd name="T21" fmla="*/ 15 h 33"/>
                  <a:gd name="T22" fmla="*/ 53 w 54"/>
                  <a:gd name="T23" fmla="*/ 19 h 33"/>
                  <a:gd name="T24" fmla="*/ 54 w 54"/>
                  <a:gd name="T25" fmla="*/ 19 h 33"/>
                  <a:gd name="T26" fmla="*/ 50 w 54"/>
                  <a:gd name="T27" fmla="*/ 20 h 33"/>
                  <a:gd name="T28" fmla="*/ 45 w 54"/>
                  <a:gd name="T29" fmla="*/ 15 h 33"/>
                  <a:gd name="T30" fmla="*/ 42 w 54"/>
                  <a:gd name="T31" fmla="*/ 7 h 33"/>
                  <a:gd name="T32" fmla="*/ 37 w 54"/>
                  <a:gd name="T33" fmla="*/ 5 h 33"/>
                  <a:gd name="T34" fmla="*/ 31 w 54"/>
                  <a:gd name="T35" fmla="*/ 6 h 33"/>
                  <a:gd name="T36" fmla="*/ 12 w 54"/>
                  <a:gd name="T37" fmla="*/ 4 h 33"/>
                  <a:gd name="T38" fmla="*/ 8 w 54"/>
                  <a:gd name="T39" fmla="*/ 4 h 33"/>
                  <a:gd name="T40" fmla="*/ 15 w 54"/>
                  <a:gd name="T41" fmla="*/ 13 h 33"/>
                  <a:gd name="T42" fmla="*/ 22 w 54"/>
                  <a:gd name="T43" fmla="*/ 17 h 33"/>
                  <a:gd name="T44" fmla="*/ 28 w 54"/>
                  <a:gd name="T45" fmla="*/ 20 h 33"/>
                  <a:gd name="T46" fmla="*/ 42 w 54"/>
                  <a:gd name="T47" fmla="*/ 28 h 33"/>
                  <a:gd name="T48" fmla="*/ 47 w 54"/>
                  <a:gd name="T49" fmla="*/ 33 h 33"/>
                  <a:gd name="T50" fmla="*/ 47 w 54"/>
                  <a:gd name="T51" fmla="*/ 33 h 33"/>
                  <a:gd name="T52" fmla="*/ 46 w 54"/>
                  <a:gd name="T5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33">
                    <a:moveTo>
                      <a:pt x="46" y="33"/>
                    </a:moveTo>
                    <a:cubicBezTo>
                      <a:pt x="46" y="30"/>
                      <a:pt x="44" y="30"/>
                      <a:pt x="42" y="30"/>
                    </a:cubicBezTo>
                    <a:cubicBezTo>
                      <a:pt x="36" y="29"/>
                      <a:pt x="31" y="27"/>
                      <a:pt x="27" y="23"/>
                    </a:cubicBezTo>
                    <a:cubicBezTo>
                      <a:pt x="25" y="20"/>
                      <a:pt x="22" y="18"/>
                      <a:pt x="19" y="18"/>
                    </a:cubicBezTo>
                    <a:cubicBezTo>
                      <a:pt x="17" y="19"/>
                      <a:pt x="16" y="18"/>
                      <a:pt x="15" y="17"/>
                    </a:cubicBezTo>
                    <a:cubicBezTo>
                      <a:pt x="11" y="12"/>
                      <a:pt x="6" y="8"/>
                      <a:pt x="2" y="3"/>
                    </a:cubicBezTo>
                    <a:cubicBezTo>
                      <a:pt x="1" y="2"/>
                      <a:pt x="0" y="0"/>
                      <a:pt x="3" y="0"/>
                    </a:cubicBezTo>
                    <a:cubicBezTo>
                      <a:pt x="12" y="1"/>
                      <a:pt x="20" y="2"/>
                      <a:pt x="29" y="3"/>
                    </a:cubicBezTo>
                    <a:cubicBezTo>
                      <a:pt x="33" y="4"/>
                      <a:pt x="36" y="4"/>
                      <a:pt x="39" y="3"/>
                    </a:cubicBezTo>
                    <a:cubicBezTo>
                      <a:pt x="41" y="3"/>
                      <a:pt x="42" y="4"/>
                      <a:pt x="43" y="6"/>
                    </a:cubicBezTo>
                    <a:cubicBezTo>
                      <a:pt x="45" y="9"/>
                      <a:pt x="46" y="12"/>
                      <a:pt x="48" y="15"/>
                    </a:cubicBezTo>
                    <a:cubicBezTo>
                      <a:pt x="49" y="17"/>
                      <a:pt x="50" y="19"/>
                      <a:pt x="53" y="19"/>
                    </a:cubicBezTo>
                    <a:cubicBezTo>
                      <a:pt x="53" y="19"/>
                      <a:pt x="53" y="19"/>
                      <a:pt x="54" y="19"/>
                    </a:cubicBezTo>
                    <a:cubicBezTo>
                      <a:pt x="53" y="21"/>
                      <a:pt x="51" y="20"/>
                      <a:pt x="50" y="20"/>
                    </a:cubicBezTo>
                    <a:cubicBezTo>
                      <a:pt x="47" y="20"/>
                      <a:pt x="46" y="18"/>
                      <a:pt x="45" y="15"/>
                    </a:cubicBezTo>
                    <a:cubicBezTo>
                      <a:pt x="44" y="12"/>
                      <a:pt x="43" y="10"/>
                      <a:pt x="42" y="7"/>
                    </a:cubicBezTo>
                    <a:cubicBezTo>
                      <a:pt x="41" y="5"/>
                      <a:pt x="39" y="5"/>
                      <a:pt x="37" y="5"/>
                    </a:cubicBezTo>
                    <a:cubicBezTo>
                      <a:pt x="35" y="5"/>
                      <a:pt x="33" y="5"/>
                      <a:pt x="31" y="6"/>
                    </a:cubicBezTo>
                    <a:cubicBezTo>
                      <a:pt x="25" y="6"/>
                      <a:pt x="18" y="4"/>
                      <a:pt x="12" y="4"/>
                    </a:cubicBezTo>
                    <a:cubicBezTo>
                      <a:pt x="10" y="4"/>
                      <a:pt x="9" y="3"/>
                      <a:pt x="8" y="4"/>
                    </a:cubicBezTo>
                    <a:cubicBezTo>
                      <a:pt x="9" y="8"/>
                      <a:pt x="14" y="9"/>
                      <a:pt x="15" y="13"/>
                    </a:cubicBezTo>
                    <a:cubicBezTo>
                      <a:pt x="17" y="16"/>
                      <a:pt x="19" y="17"/>
                      <a:pt x="22" y="17"/>
                    </a:cubicBezTo>
                    <a:cubicBezTo>
                      <a:pt x="24" y="18"/>
                      <a:pt x="27" y="17"/>
                      <a:pt x="28" y="20"/>
                    </a:cubicBezTo>
                    <a:cubicBezTo>
                      <a:pt x="31" y="25"/>
                      <a:pt x="37" y="27"/>
                      <a:pt x="42" y="28"/>
                    </a:cubicBezTo>
                    <a:cubicBezTo>
                      <a:pt x="46" y="28"/>
                      <a:pt x="47" y="30"/>
                      <a:pt x="47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3"/>
                      <a:pt x="46" y="33"/>
                      <a:pt x="46" y="33"/>
                    </a:cubicBezTo>
                    <a:close/>
                  </a:path>
                </a:pathLst>
              </a:custGeom>
              <a:solidFill>
                <a:srgbClr val="DCC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2" name="Freeform 244">
                <a:extLst>
                  <a:ext uri="{FF2B5EF4-FFF2-40B4-BE49-F238E27FC236}">
                    <a16:creationId xmlns:a16="http://schemas.microsoft.com/office/drawing/2014/main" id="{E1894B91-D851-32CF-F487-4713F88C3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986"/>
                <a:ext cx="55" cy="42"/>
              </a:xfrm>
              <a:custGeom>
                <a:avLst/>
                <a:gdLst>
                  <a:gd name="T0" fmla="*/ 0 w 35"/>
                  <a:gd name="T1" fmla="*/ 22 h 27"/>
                  <a:gd name="T2" fmla="*/ 6 w 35"/>
                  <a:gd name="T3" fmla="*/ 16 h 27"/>
                  <a:gd name="T4" fmla="*/ 10 w 35"/>
                  <a:gd name="T5" fmla="*/ 14 h 27"/>
                  <a:gd name="T6" fmla="*/ 27 w 35"/>
                  <a:gd name="T7" fmla="*/ 5 h 27"/>
                  <a:gd name="T8" fmla="*/ 35 w 35"/>
                  <a:gd name="T9" fmla="*/ 2 h 27"/>
                  <a:gd name="T10" fmla="*/ 32 w 35"/>
                  <a:gd name="T11" fmla="*/ 7 h 27"/>
                  <a:gd name="T12" fmla="*/ 29 w 35"/>
                  <a:gd name="T13" fmla="*/ 11 h 27"/>
                  <a:gd name="T14" fmla="*/ 26 w 35"/>
                  <a:gd name="T15" fmla="*/ 13 h 27"/>
                  <a:gd name="T16" fmla="*/ 15 w 35"/>
                  <a:gd name="T17" fmla="*/ 18 h 27"/>
                  <a:gd name="T18" fmla="*/ 12 w 35"/>
                  <a:gd name="T19" fmla="*/ 20 h 27"/>
                  <a:gd name="T20" fmla="*/ 10 w 35"/>
                  <a:gd name="T21" fmla="*/ 24 h 27"/>
                  <a:gd name="T22" fmla="*/ 0 w 35"/>
                  <a:gd name="T23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7">
                    <a:moveTo>
                      <a:pt x="0" y="22"/>
                    </a:moveTo>
                    <a:cubicBezTo>
                      <a:pt x="2" y="20"/>
                      <a:pt x="5" y="19"/>
                      <a:pt x="6" y="16"/>
                    </a:cubicBezTo>
                    <a:cubicBezTo>
                      <a:pt x="7" y="14"/>
                      <a:pt x="8" y="14"/>
                      <a:pt x="10" y="14"/>
                    </a:cubicBezTo>
                    <a:cubicBezTo>
                      <a:pt x="17" y="14"/>
                      <a:pt x="23" y="12"/>
                      <a:pt x="27" y="5"/>
                    </a:cubicBezTo>
                    <a:cubicBezTo>
                      <a:pt x="29" y="0"/>
                      <a:pt x="32" y="2"/>
                      <a:pt x="35" y="2"/>
                    </a:cubicBezTo>
                    <a:cubicBezTo>
                      <a:pt x="33" y="3"/>
                      <a:pt x="31" y="4"/>
                      <a:pt x="32" y="7"/>
                    </a:cubicBezTo>
                    <a:cubicBezTo>
                      <a:pt x="33" y="10"/>
                      <a:pt x="31" y="12"/>
                      <a:pt x="29" y="11"/>
                    </a:cubicBezTo>
                    <a:cubicBezTo>
                      <a:pt x="27" y="11"/>
                      <a:pt x="26" y="12"/>
                      <a:pt x="26" y="13"/>
                    </a:cubicBezTo>
                    <a:cubicBezTo>
                      <a:pt x="24" y="17"/>
                      <a:pt x="19" y="19"/>
                      <a:pt x="15" y="18"/>
                    </a:cubicBezTo>
                    <a:cubicBezTo>
                      <a:pt x="13" y="18"/>
                      <a:pt x="12" y="18"/>
                      <a:pt x="12" y="20"/>
                    </a:cubicBezTo>
                    <a:cubicBezTo>
                      <a:pt x="12" y="21"/>
                      <a:pt x="13" y="24"/>
                      <a:pt x="10" y="24"/>
                    </a:cubicBezTo>
                    <a:cubicBezTo>
                      <a:pt x="7" y="24"/>
                      <a:pt x="3" y="27"/>
                      <a:pt x="0" y="2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3" name="Freeform 245">
                <a:extLst>
                  <a:ext uri="{FF2B5EF4-FFF2-40B4-BE49-F238E27FC236}">
                    <a16:creationId xmlns:a16="http://schemas.microsoft.com/office/drawing/2014/main" id="{33B1A4F0-146B-4685-36C8-28F32A11F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2295"/>
                <a:ext cx="28" cy="143"/>
              </a:xfrm>
              <a:custGeom>
                <a:avLst/>
                <a:gdLst>
                  <a:gd name="T0" fmla="*/ 1 w 18"/>
                  <a:gd name="T1" fmla="*/ 88 h 92"/>
                  <a:gd name="T2" fmla="*/ 11 w 18"/>
                  <a:gd name="T3" fmla="*/ 75 h 92"/>
                  <a:gd name="T4" fmla="*/ 15 w 18"/>
                  <a:gd name="T5" fmla="*/ 64 h 92"/>
                  <a:gd name="T6" fmla="*/ 14 w 18"/>
                  <a:gd name="T7" fmla="*/ 28 h 92"/>
                  <a:gd name="T8" fmla="*/ 14 w 18"/>
                  <a:gd name="T9" fmla="*/ 12 h 92"/>
                  <a:gd name="T10" fmla="*/ 14 w 18"/>
                  <a:gd name="T11" fmla="*/ 8 h 92"/>
                  <a:gd name="T12" fmla="*/ 12 w 18"/>
                  <a:gd name="T13" fmla="*/ 5 h 92"/>
                  <a:gd name="T14" fmla="*/ 10 w 18"/>
                  <a:gd name="T15" fmla="*/ 8 h 92"/>
                  <a:gd name="T16" fmla="*/ 6 w 18"/>
                  <a:gd name="T17" fmla="*/ 12 h 92"/>
                  <a:gd name="T18" fmla="*/ 10 w 18"/>
                  <a:gd name="T19" fmla="*/ 0 h 92"/>
                  <a:gd name="T20" fmla="*/ 15 w 18"/>
                  <a:gd name="T21" fmla="*/ 10 h 92"/>
                  <a:gd name="T22" fmla="*/ 17 w 18"/>
                  <a:gd name="T23" fmla="*/ 59 h 92"/>
                  <a:gd name="T24" fmla="*/ 9 w 18"/>
                  <a:gd name="T25" fmla="*/ 80 h 92"/>
                  <a:gd name="T26" fmla="*/ 2 w 18"/>
                  <a:gd name="T27" fmla="*/ 92 h 92"/>
                  <a:gd name="T28" fmla="*/ 1 w 18"/>
                  <a:gd name="T29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92">
                    <a:moveTo>
                      <a:pt x="1" y="88"/>
                    </a:moveTo>
                    <a:cubicBezTo>
                      <a:pt x="3" y="83"/>
                      <a:pt x="7" y="79"/>
                      <a:pt x="11" y="75"/>
                    </a:cubicBezTo>
                    <a:cubicBezTo>
                      <a:pt x="13" y="72"/>
                      <a:pt x="15" y="68"/>
                      <a:pt x="15" y="64"/>
                    </a:cubicBezTo>
                    <a:cubicBezTo>
                      <a:pt x="15" y="52"/>
                      <a:pt x="16" y="40"/>
                      <a:pt x="14" y="28"/>
                    </a:cubicBezTo>
                    <a:cubicBezTo>
                      <a:pt x="13" y="23"/>
                      <a:pt x="14" y="17"/>
                      <a:pt x="14" y="12"/>
                    </a:cubicBezTo>
                    <a:cubicBezTo>
                      <a:pt x="14" y="11"/>
                      <a:pt x="14" y="10"/>
                      <a:pt x="14" y="8"/>
                    </a:cubicBezTo>
                    <a:cubicBezTo>
                      <a:pt x="13" y="7"/>
                      <a:pt x="13" y="6"/>
                      <a:pt x="12" y="5"/>
                    </a:cubicBezTo>
                    <a:cubicBezTo>
                      <a:pt x="10" y="5"/>
                      <a:pt x="10" y="7"/>
                      <a:pt x="10" y="8"/>
                    </a:cubicBezTo>
                    <a:cubicBezTo>
                      <a:pt x="9" y="10"/>
                      <a:pt x="8" y="12"/>
                      <a:pt x="6" y="12"/>
                    </a:cubicBezTo>
                    <a:cubicBezTo>
                      <a:pt x="9" y="8"/>
                      <a:pt x="8" y="4"/>
                      <a:pt x="10" y="0"/>
                    </a:cubicBezTo>
                    <a:cubicBezTo>
                      <a:pt x="14" y="2"/>
                      <a:pt x="16" y="6"/>
                      <a:pt x="15" y="10"/>
                    </a:cubicBezTo>
                    <a:cubicBezTo>
                      <a:pt x="15" y="26"/>
                      <a:pt x="18" y="42"/>
                      <a:pt x="17" y="59"/>
                    </a:cubicBezTo>
                    <a:cubicBezTo>
                      <a:pt x="17" y="67"/>
                      <a:pt x="15" y="74"/>
                      <a:pt x="9" y="80"/>
                    </a:cubicBezTo>
                    <a:cubicBezTo>
                      <a:pt x="6" y="84"/>
                      <a:pt x="3" y="87"/>
                      <a:pt x="2" y="92"/>
                    </a:cubicBezTo>
                    <a:cubicBezTo>
                      <a:pt x="0" y="91"/>
                      <a:pt x="1" y="89"/>
                      <a:pt x="1" y="88"/>
                    </a:cubicBezTo>
                    <a:close/>
                  </a:path>
                </a:pathLst>
              </a:custGeom>
              <a:solidFill>
                <a:srgbClr val="DB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4" name="Freeform 246">
                <a:extLst>
                  <a:ext uri="{FF2B5EF4-FFF2-40B4-BE49-F238E27FC236}">
                    <a16:creationId xmlns:a16="http://schemas.microsoft.com/office/drawing/2014/main" id="{0898E414-D351-C499-5193-1993EA5E4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2482"/>
                <a:ext cx="73" cy="136"/>
              </a:xfrm>
              <a:custGeom>
                <a:avLst/>
                <a:gdLst>
                  <a:gd name="T0" fmla="*/ 47 w 47"/>
                  <a:gd name="T1" fmla="*/ 40 h 87"/>
                  <a:gd name="T2" fmla="*/ 33 w 47"/>
                  <a:gd name="T3" fmla="*/ 61 h 87"/>
                  <a:gd name="T4" fmla="*/ 23 w 47"/>
                  <a:gd name="T5" fmla="*/ 75 h 87"/>
                  <a:gd name="T6" fmla="*/ 16 w 47"/>
                  <a:gd name="T7" fmla="*/ 81 h 87"/>
                  <a:gd name="T8" fmla="*/ 6 w 47"/>
                  <a:gd name="T9" fmla="*/ 84 h 87"/>
                  <a:gd name="T10" fmla="*/ 2 w 47"/>
                  <a:gd name="T11" fmla="*/ 87 h 87"/>
                  <a:gd name="T12" fmla="*/ 3 w 47"/>
                  <a:gd name="T13" fmla="*/ 83 h 87"/>
                  <a:gd name="T14" fmla="*/ 10 w 47"/>
                  <a:gd name="T15" fmla="*/ 82 h 87"/>
                  <a:gd name="T16" fmla="*/ 15 w 47"/>
                  <a:gd name="T17" fmla="*/ 79 h 87"/>
                  <a:gd name="T18" fmla="*/ 33 w 47"/>
                  <a:gd name="T19" fmla="*/ 58 h 87"/>
                  <a:gd name="T20" fmla="*/ 43 w 47"/>
                  <a:gd name="T21" fmla="*/ 41 h 87"/>
                  <a:gd name="T22" fmla="*/ 44 w 47"/>
                  <a:gd name="T23" fmla="*/ 36 h 87"/>
                  <a:gd name="T24" fmla="*/ 41 w 47"/>
                  <a:gd name="T25" fmla="*/ 8 h 87"/>
                  <a:gd name="T26" fmla="*/ 38 w 47"/>
                  <a:gd name="T27" fmla="*/ 5 h 87"/>
                  <a:gd name="T28" fmla="*/ 37 w 47"/>
                  <a:gd name="T29" fmla="*/ 5 h 87"/>
                  <a:gd name="T30" fmla="*/ 38 w 47"/>
                  <a:gd name="T31" fmla="*/ 4 h 87"/>
                  <a:gd name="T32" fmla="*/ 43 w 47"/>
                  <a:gd name="T33" fmla="*/ 1 h 87"/>
                  <a:gd name="T34" fmla="*/ 43 w 47"/>
                  <a:gd name="T35" fmla="*/ 7 h 87"/>
                  <a:gd name="T36" fmla="*/ 46 w 47"/>
                  <a:gd name="T37" fmla="*/ 36 h 87"/>
                  <a:gd name="T38" fmla="*/ 47 w 47"/>
                  <a:gd name="T39" fmla="*/ 4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87">
                    <a:moveTo>
                      <a:pt x="47" y="40"/>
                    </a:moveTo>
                    <a:cubicBezTo>
                      <a:pt x="40" y="46"/>
                      <a:pt x="36" y="53"/>
                      <a:pt x="33" y="61"/>
                    </a:cubicBezTo>
                    <a:cubicBezTo>
                      <a:pt x="31" y="67"/>
                      <a:pt x="27" y="71"/>
                      <a:pt x="23" y="75"/>
                    </a:cubicBezTo>
                    <a:cubicBezTo>
                      <a:pt x="21" y="77"/>
                      <a:pt x="18" y="79"/>
                      <a:pt x="16" y="81"/>
                    </a:cubicBezTo>
                    <a:cubicBezTo>
                      <a:pt x="14" y="84"/>
                      <a:pt x="10" y="84"/>
                      <a:pt x="6" y="84"/>
                    </a:cubicBezTo>
                    <a:cubicBezTo>
                      <a:pt x="5" y="84"/>
                      <a:pt x="2" y="83"/>
                      <a:pt x="2" y="87"/>
                    </a:cubicBezTo>
                    <a:cubicBezTo>
                      <a:pt x="0" y="85"/>
                      <a:pt x="1" y="83"/>
                      <a:pt x="3" y="83"/>
                    </a:cubicBezTo>
                    <a:cubicBezTo>
                      <a:pt x="5" y="82"/>
                      <a:pt x="7" y="82"/>
                      <a:pt x="10" y="82"/>
                    </a:cubicBezTo>
                    <a:cubicBezTo>
                      <a:pt x="12" y="82"/>
                      <a:pt x="14" y="81"/>
                      <a:pt x="15" y="79"/>
                    </a:cubicBezTo>
                    <a:cubicBezTo>
                      <a:pt x="22" y="73"/>
                      <a:pt x="29" y="67"/>
                      <a:pt x="33" y="58"/>
                    </a:cubicBezTo>
                    <a:cubicBezTo>
                      <a:pt x="35" y="51"/>
                      <a:pt x="39" y="46"/>
                      <a:pt x="43" y="41"/>
                    </a:cubicBezTo>
                    <a:cubicBezTo>
                      <a:pt x="44" y="39"/>
                      <a:pt x="44" y="38"/>
                      <a:pt x="44" y="36"/>
                    </a:cubicBezTo>
                    <a:cubicBezTo>
                      <a:pt x="45" y="27"/>
                      <a:pt x="42" y="18"/>
                      <a:pt x="41" y="8"/>
                    </a:cubicBezTo>
                    <a:cubicBezTo>
                      <a:pt x="41" y="7"/>
                      <a:pt x="41" y="4"/>
                      <a:pt x="38" y="5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8" y="4"/>
                    </a:cubicBezTo>
                    <a:cubicBezTo>
                      <a:pt x="39" y="3"/>
                      <a:pt x="41" y="0"/>
                      <a:pt x="43" y="1"/>
                    </a:cubicBezTo>
                    <a:cubicBezTo>
                      <a:pt x="45" y="2"/>
                      <a:pt x="43" y="5"/>
                      <a:pt x="43" y="7"/>
                    </a:cubicBezTo>
                    <a:cubicBezTo>
                      <a:pt x="43" y="16"/>
                      <a:pt x="45" y="26"/>
                      <a:pt x="46" y="36"/>
                    </a:cubicBezTo>
                    <a:cubicBezTo>
                      <a:pt x="47" y="37"/>
                      <a:pt x="47" y="39"/>
                      <a:pt x="47" y="40"/>
                    </a:cubicBezTo>
                    <a:close/>
                  </a:path>
                </a:pathLst>
              </a:custGeom>
              <a:solidFill>
                <a:srgbClr val="D7B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5" name="Freeform 247">
                <a:extLst>
                  <a:ext uri="{FF2B5EF4-FFF2-40B4-BE49-F238E27FC236}">
                    <a16:creationId xmlns:a16="http://schemas.microsoft.com/office/drawing/2014/main" id="{5A3B4D5C-2031-609A-B8F2-8B2CB44C3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" y="2418"/>
                <a:ext cx="44" cy="45"/>
              </a:xfrm>
              <a:custGeom>
                <a:avLst/>
                <a:gdLst>
                  <a:gd name="T0" fmla="*/ 3 w 28"/>
                  <a:gd name="T1" fmla="*/ 23 h 29"/>
                  <a:gd name="T2" fmla="*/ 5 w 28"/>
                  <a:gd name="T3" fmla="*/ 24 h 29"/>
                  <a:gd name="T4" fmla="*/ 8 w 28"/>
                  <a:gd name="T5" fmla="*/ 27 h 29"/>
                  <a:gd name="T6" fmla="*/ 5 w 28"/>
                  <a:gd name="T7" fmla="*/ 20 h 29"/>
                  <a:gd name="T8" fmla="*/ 4 w 28"/>
                  <a:gd name="T9" fmla="*/ 13 h 29"/>
                  <a:gd name="T10" fmla="*/ 6 w 28"/>
                  <a:gd name="T11" fmla="*/ 11 h 29"/>
                  <a:gd name="T12" fmla="*/ 18 w 28"/>
                  <a:gd name="T13" fmla="*/ 23 h 29"/>
                  <a:gd name="T14" fmla="*/ 20 w 28"/>
                  <a:gd name="T15" fmla="*/ 24 h 29"/>
                  <a:gd name="T16" fmla="*/ 25 w 28"/>
                  <a:gd name="T17" fmla="*/ 25 h 29"/>
                  <a:gd name="T18" fmla="*/ 14 w 28"/>
                  <a:gd name="T19" fmla="*/ 14 h 29"/>
                  <a:gd name="T20" fmla="*/ 3 w 28"/>
                  <a:gd name="T21" fmla="*/ 5 h 29"/>
                  <a:gd name="T22" fmla="*/ 1 w 28"/>
                  <a:gd name="T23" fmla="*/ 2 h 29"/>
                  <a:gd name="T24" fmla="*/ 4 w 28"/>
                  <a:gd name="T25" fmla="*/ 2 h 29"/>
                  <a:gd name="T26" fmla="*/ 15 w 28"/>
                  <a:gd name="T27" fmla="*/ 5 h 29"/>
                  <a:gd name="T28" fmla="*/ 15 w 28"/>
                  <a:gd name="T29" fmla="*/ 5 h 29"/>
                  <a:gd name="T30" fmla="*/ 11 w 28"/>
                  <a:gd name="T31" fmla="*/ 8 h 29"/>
                  <a:gd name="T32" fmla="*/ 20 w 28"/>
                  <a:gd name="T33" fmla="*/ 17 h 29"/>
                  <a:gd name="T34" fmla="*/ 26 w 28"/>
                  <a:gd name="T35" fmla="*/ 22 h 29"/>
                  <a:gd name="T36" fmla="*/ 25 w 28"/>
                  <a:gd name="T37" fmla="*/ 26 h 29"/>
                  <a:gd name="T38" fmla="*/ 16 w 28"/>
                  <a:gd name="T39" fmla="*/ 22 h 29"/>
                  <a:gd name="T40" fmla="*/ 11 w 28"/>
                  <a:gd name="T41" fmla="*/ 17 h 29"/>
                  <a:gd name="T42" fmla="*/ 8 w 28"/>
                  <a:gd name="T43" fmla="*/ 21 h 29"/>
                  <a:gd name="T44" fmla="*/ 9 w 28"/>
                  <a:gd name="T45" fmla="*/ 24 h 29"/>
                  <a:gd name="T46" fmla="*/ 8 w 28"/>
                  <a:gd name="T47" fmla="*/ 28 h 29"/>
                  <a:gd name="T48" fmla="*/ 4 w 28"/>
                  <a:gd name="T49" fmla="*/ 27 h 29"/>
                  <a:gd name="T50" fmla="*/ 3 w 28"/>
                  <a:gd name="T51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29">
                    <a:moveTo>
                      <a:pt x="3" y="23"/>
                    </a:moveTo>
                    <a:cubicBezTo>
                      <a:pt x="3" y="23"/>
                      <a:pt x="4" y="24"/>
                      <a:pt x="5" y="24"/>
                    </a:cubicBezTo>
                    <a:cubicBezTo>
                      <a:pt x="5" y="25"/>
                      <a:pt x="6" y="27"/>
                      <a:pt x="8" y="27"/>
                    </a:cubicBezTo>
                    <a:cubicBezTo>
                      <a:pt x="8" y="25"/>
                      <a:pt x="7" y="22"/>
                      <a:pt x="5" y="20"/>
                    </a:cubicBezTo>
                    <a:cubicBezTo>
                      <a:pt x="4" y="18"/>
                      <a:pt x="4" y="15"/>
                      <a:pt x="4" y="13"/>
                    </a:cubicBezTo>
                    <a:cubicBezTo>
                      <a:pt x="4" y="11"/>
                      <a:pt x="5" y="10"/>
                      <a:pt x="6" y="11"/>
                    </a:cubicBezTo>
                    <a:cubicBezTo>
                      <a:pt x="11" y="14"/>
                      <a:pt x="17" y="16"/>
                      <a:pt x="18" y="23"/>
                    </a:cubicBezTo>
                    <a:cubicBezTo>
                      <a:pt x="19" y="24"/>
                      <a:pt x="19" y="24"/>
                      <a:pt x="20" y="24"/>
                    </a:cubicBezTo>
                    <a:cubicBezTo>
                      <a:pt x="22" y="23"/>
                      <a:pt x="23" y="25"/>
                      <a:pt x="25" y="25"/>
                    </a:cubicBezTo>
                    <a:cubicBezTo>
                      <a:pt x="22" y="20"/>
                      <a:pt x="18" y="17"/>
                      <a:pt x="14" y="14"/>
                    </a:cubicBezTo>
                    <a:cubicBezTo>
                      <a:pt x="11" y="11"/>
                      <a:pt x="6" y="8"/>
                      <a:pt x="3" y="5"/>
                    </a:cubicBezTo>
                    <a:cubicBezTo>
                      <a:pt x="2" y="5"/>
                      <a:pt x="0" y="4"/>
                      <a:pt x="1" y="2"/>
                    </a:cubicBezTo>
                    <a:cubicBezTo>
                      <a:pt x="2" y="0"/>
                      <a:pt x="3" y="2"/>
                      <a:pt x="4" y="2"/>
                    </a:cubicBezTo>
                    <a:cubicBezTo>
                      <a:pt x="8" y="2"/>
                      <a:pt x="11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1" y="8"/>
                    </a:cubicBezTo>
                    <a:cubicBezTo>
                      <a:pt x="15" y="10"/>
                      <a:pt x="18" y="13"/>
                      <a:pt x="20" y="17"/>
                    </a:cubicBezTo>
                    <a:cubicBezTo>
                      <a:pt x="21" y="19"/>
                      <a:pt x="24" y="20"/>
                      <a:pt x="26" y="22"/>
                    </a:cubicBezTo>
                    <a:cubicBezTo>
                      <a:pt x="28" y="24"/>
                      <a:pt x="27" y="25"/>
                      <a:pt x="25" y="26"/>
                    </a:cubicBezTo>
                    <a:cubicBezTo>
                      <a:pt x="22" y="27"/>
                      <a:pt x="17" y="25"/>
                      <a:pt x="16" y="22"/>
                    </a:cubicBezTo>
                    <a:cubicBezTo>
                      <a:pt x="15" y="20"/>
                      <a:pt x="13" y="19"/>
                      <a:pt x="11" y="17"/>
                    </a:cubicBezTo>
                    <a:cubicBezTo>
                      <a:pt x="8" y="16"/>
                      <a:pt x="8" y="19"/>
                      <a:pt x="8" y="21"/>
                    </a:cubicBezTo>
                    <a:cubicBezTo>
                      <a:pt x="8" y="22"/>
                      <a:pt x="8" y="23"/>
                      <a:pt x="9" y="24"/>
                    </a:cubicBezTo>
                    <a:cubicBezTo>
                      <a:pt x="10" y="26"/>
                      <a:pt x="10" y="27"/>
                      <a:pt x="8" y="28"/>
                    </a:cubicBezTo>
                    <a:cubicBezTo>
                      <a:pt x="7" y="29"/>
                      <a:pt x="6" y="29"/>
                      <a:pt x="4" y="27"/>
                    </a:cubicBezTo>
                    <a:cubicBezTo>
                      <a:pt x="3" y="26"/>
                      <a:pt x="3" y="24"/>
                      <a:pt x="3" y="23"/>
                    </a:cubicBezTo>
                    <a:close/>
                  </a:path>
                </a:pathLst>
              </a:custGeom>
              <a:solidFill>
                <a:srgbClr val="E0C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6" name="Freeform 248">
                <a:extLst>
                  <a:ext uri="{FF2B5EF4-FFF2-40B4-BE49-F238E27FC236}">
                    <a16:creationId xmlns:a16="http://schemas.microsoft.com/office/drawing/2014/main" id="{DBB03346-0692-52C9-14E0-5F390AE3A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2081"/>
                <a:ext cx="41" cy="62"/>
              </a:xfrm>
              <a:custGeom>
                <a:avLst/>
                <a:gdLst>
                  <a:gd name="T0" fmla="*/ 18 w 26"/>
                  <a:gd name="T1" fmla="*/ 10 h 40"/>
                  <a:gd name="T2" fmla="*/ 17 w 26"/>
                  <a:gd name="T3" fmla="*/ 15 h 40"/>
                  <a:gd name="T4" fmla="*/ 21 w 26"/>
                  <a:gd name="T5" fmla="*/ 22 h 40"/>
                  <a:gd name="T6" fmla="*/ 26 w 26"/>
                  <a:gd name="T7" fmla="*/ 32 h 40"/>
                  <a:gd name="T8" fmla="*/ 26 w 26"/>
                  <a:gd name="T9" fmla="*/ 35 h 40"/>
                  <a:gd name="T10" fmla="*/ 24 w 26"/>
                  <a:gd name="T11" fmla="*/ 40 h 40"/>
                  <a:gd name="T12" fmla="*/ 20 w 26"/>
                  <a:gd name="T13" fmla="*/ 38 h 40"/>
                  <a:gd name="T14" fmla="*/ 15 w 26"/>
                  <a:gd name="T15" fmla="*/ 24 h 40"/>
                  <a:gd name="T16" fmla="*/ 9 w 26"/>
                  <a:gd name="T17" fmla="*/ 23 h 40"/>
                  <a:gd name="T18" fmla="*/ 5 w 26"/>
                  <a:gd name="T19" fmla="*/ 23 h 40"/>
                  <a:gd name="T20" fmla="*/ 5 w 26"/>
                  <a:gd name="T21" fmla="*/ 19 h 40"/>
                  <a:gd name="T22" fmla="*/ 6 w 26"/>
                  <a:gd name="T23" fmla="*/ 8 h 40"/>
                  <a:gd name="T24" fmla="*/ 5 w 26"/>
                  <a:gd name="T25" fmla="*/ 4 h 40"/>
                  <a:gd name="T26" fmla="*/ 2 w 26"/>
                  <a:gd name="T27" fmla="*/ 7 h 40"/>
                  <a:gd name="T28" fmla="*/ 0 w 26"/>
                  <a:gd name="T29" fmla="*/ 9 h 40"/>
                  <a:gd name="T30" fmla="*/ 5 w 26"/>
                  <a:gd name="T31" fmla="*/ 1 h 40"/>
                  <a:gd name="T32" fmla="*/ 8 w 26"/>
                  <a:gd name="T33" fmla="*/ 3 h 40"/>
                  <a:gd name="T34" fmla="*/ 6 w 26"/>
                  <a:gd name="T35" fmla="*/ 20 h 40"/>
                  <a:gd name="T36" fmla="*/ 6 w 26"/>
                  <a:gd name="T37" fmla="*/ 22 h 40"/>
                  <a:gd name="T38" fmla="*/ 8 w 26"/>
                  <a:gd name="T39" fmla="*/ 22 h 40"/>
                  <a:gd name="T40" fmla="*/ 9 w 26"/>
                  <a:gd name="T41" fmla="*/ 20 h 40"/>
                  <a:gd name="T42" fmla="*/ 12 w 26"/>
                  <a:gd name="T43" fmla="*/ 17 h 40"/>
                  <a:gd name="T44" fmla="*/ 15 w 26"/>
                  <a:gd name="T45" fmla="*/ 20 h 40"/>
                  <a:gd name="T46" fmla="*/ 19 w 26"/>
                  <a:gd name="T47" fmla="*/ 26 h 40"/>
                  <a:gd name="T48" fmla="*/ 22 w 26"/>
                  <a:gd name="T49" fmla="*/ 35 h 40"/>
                  <a:gd name="T50" fmla="*/ 23 w 26"/>
                  <a:gd name="T51" fmla="*/ 38 h 40"/>
                  <a:gd name="T52" fmla="*/ 25 w 26"/>
                  <a:gd name="T53" fmla="*/ 35 h 40"/>
                  <a:gd name="T54" fmla="*/ 22 w 26"/>
                  <a:gd name="T55" fmla="*/ 26 h 40"/>
                  <a:gd name="T56" fmla="*/ 12 w 26"/>
                  <a:gd name="T57" fmla="*/ 10 h 40"/>
                  <a:gd name="T58" fmla="*/ 12 w 26"/>
                  <a:gd name="T59" fmla="*/ 7 h 40"/>
                  <a:gd name="T60" fmla="*/ 14 w 26"/>
                  <a:gd name="T61" fmla="*/ 7 h 40"/>
                  <a:gd name="T62" fmla="*/ 18 w 26"/>
                  <a:gd name="T63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40">
                    <a:moveTo>
                      <a:pt x="18" y="10"/>
                    </a:moveTo>
                    <a:cubicBezTo>
                      <a:pt x="16" y="11"/>
                      <a:pt x="16" y="13"/>
                      <a:pt x="17" y="15"/>
                    </a:cubicBezTo>
                    <a:cubicBezTo>
                      <a:pt x="18" y="17"/>
                      <a:pt x="19" y="20"/>
                      <a:pt x="21" y="22"/>
                    </a:cubicBezTo>
                    <a:cubicBezTo>
                      <a:pt x="23" y="25"/>
                      <a:pt x="25" y="28"/>
                      <a:pt x="26" y="32"/>
                    </a:cubicBezTo>
                    <a:cubicBezTo>
                      <a:pt x="26" y="33"/>
                      <a:pt x="26" y="34"/>
                      <a:pt x="26" y="35"/>
                    </a:cubicBezTo>
                    <a:cubicBezTo>
                      <a:pt x="26" y="37"/>
                      <a:pt x="26" y="39"/>
                      <a:pt x="24" y="40"/>
                    </a:cubicBezTo>
                    <a:cubicBezTo>
                      <a:pt x="22" y="40"/>
                      <a:pt x="22" y="38"/>
                      <a:pt x="20" y="38"/>
                    </a:cubicBezTo>
                    <a:cubicBezTo>
                      <a:pt x="21" y="32"/>
                      <a:pt x="19" y="28"/>
                      <a:pt x="15" y="24"/>
                    </a:cubicBezTo>
                    <a:cubicBezTo>
                      <a:pt x="13" y="22"/>
                      <a:pt x="12" y="20"/>
                      <a:pt x="9" y="23"/>
                    </a:cubicBezTo>
                    <a:cubicBezTo>
                      <a:pt x="8" y="24"/>
                      <a:pt x="7" y="24"/>
                      <a:pt x="5" y="23"/>
                    </a:cubicBezTo>
                    <a:cubicBezTo>
                      <a:pt x="4" y="22"/>
                      <a:pt x="4" y="20"/>
                      <a:pt x="5" y="19"/>
                    </a:cubicBezTo>
                    <a:cubicBezTo>
                      <a:pt x="7" y="15"/>
                      <a:pt x="7" y="11"/>
                      <a:pt x="6" y="8"/>
                    </a:cubicBezTo>
                    <a:cubicBezTo>
                      <a:pt x="6" y="6"/>
                      <a:pt x="6" y="5"/>
                      <a:pt x="5" y="4"/>
                    </a:cubicBezTo>
                    <a:cubicBezTo>
                      <a:pt x="3" y="4"/>
                      <a:pt x="3" y="6"/>
                      <a:pt x="2" y="7"/>
                    </a:cubicBezTo>
                    <a:cubicBezTo>
                      <a:pt x="2" y="8"/>
                      <a:pt x="1" y="9"/>
                      <a:pt x="0" y="9"/>
                    </a:cubicBezTo>
                    <a:cubicBezTo>
                      <a:pt x="1" y="6"/>
                      <a:pt x="1" y="3"/>
                      <a:pt x="5" y="1"/>
                    </a:cubicBezTo>
                    <a:cubicBezTo>
                      <a:pt x="8" y="0"/>
                      <a:pt x="8" y="1"/>
                      <a:pt x="8" y="3"/>
                    </a:cubicBezTo>
                    <a:cubicBezTo>
                      <a:pt x="7" y="8"/>
                      <a:pt x="12" y="15"/>
                      <a:pt x="6" y="20"/>
                    </a:cubicBezTo>
                    <a:cubicBezTo>
                      <a:pt x="6" y="21"/>
                      <a:pt x="6" y="21"/>
                      <a:pt x="6" y="22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9" y="21"/>
                      <a:pt x="9" y="20"/>
                      <a:pt x="9" y="20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4" y="17"/>
                      <a:pt x="14" y="19"/>
                      <a:pt x="15" y="20"/>
                    </a:cubicBezTo>
                    <a:cubicBezTo>
                      <a:pt x="15" y="22"/>
                      <a:pt x="17" y="24"/>
                      <a:pt x="19" y="26"/>
                    </a:cubicBezTo>
                    <a:cubicBezTo>
                      <a:pt x="22" y="28"/>
                      <a:pt x="24" y="31"/>
                      <a:pt x="22" y="35"/>
                    </a:cubicBezTo>
                    <a:cubicBezTo>
                      <a:pt x="22" y="36"/>
                      <a:pt x="22" y="38"/>
                      <a:pt x="23" y="38"/>
                    </a:cubicBezTo>
                    <a:cubicBezTo>
                      <a:pt x="25" y="38"/>
                      <a:pt x="24" y="36"/>
                      <a:pt x="25" y="35"/>
                    </a:cubicBezTo>
                    <a:cubicBezTo>
                      <a:pt x="25" y="32"/>
                      <a:pt x="24" y="28"/>
                      <a:pt x="22" y="26"/>
                    </a:cubicBezTo>
                    <a:cubicBezTo>
                      <a:pt x="17" y="22"/>
                      <a:pt x="16" y="15"/>
                      <a:pt x="12" y="10"/>
                    </a:cubicBezTo>
                    <a:cubicBezTo>
                      <a:pt x="11" y="9"/>
                      <a:pt x="10" y="8"/>
                      <a:pt x="12" y="7"/>
                    </a:cubicBezTo>
                    <a:cubicBezTo>
                      <a:pt x="12" y="6"/>
                      <a:pt x="13" y="7"/>
                      <a:pt x="14" y="7"/>
                    </a:cubicBezTo>
                    <a:cubicBezTo>
                      <a:pt x="16" y="8"/>
                      <a:pt x="17" y="9"/>
                      <a:pt x="18" y="10"/>
                    </a:cubicBezTo>
                    <a:close/>
                  </a:path>
                </a:pathLst>
              </a:custGeom>
              <a:solidFill>
                <a:srgbClr val="DDC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7" name="Freeform 249">
                <a:extLst>
                  <a:ext uri="{FF2B5EF4-FFF2-40B4-BE49-F238E27FC236}">
                    <a16:creationId xmlns:a16="http://schemas.microsoft.com/office/drawing/2014/main" id="{49166E3E-27D0-FA78-4CBB-B72D5F811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2248"/>
                <a:ext cx="50" cy="72"/>
              </a:xfrm>
              <a:custGeom>
                <a:avLst/>
                <a:gdLst>
                  <a:gd name="T0" fmla="*/ 15 w 32"/>
                  <a:gd name="T1" fmla="*/ 31 h 46"/>
                  <a:gd name="T2" fmla="*/ 9 w 32"/>
                  <a:gd name="T3" fmla="*/ 43 h 46"/>
                  <a:gd name="T4" fmla="*/ 4 w 32"/>
                  <a:gd name="T5" fmla="*/ 45 h 46"/>
                  <a:gd name="T6" fmla="*/ 1 w 32"/>
                  <a:gd name="T7" fmla="*/ 43 h 46"/>
                  <a:gd name="T8" fmla="*/ 0 w 32"/>
                  <a:gd name="T9" fmla="*/ 38 h 46"/>
                  <a:gd name="T10" fmla="*/ 3 w 32"/>
                  <a:gd name="T11" fmla="*/ 31 h 46"/>
                  <a:gd name="T12" fmla="*/ 3 w 32"/>
                  <a:gd name="T13" fmla="*/ 30 h 46"/>
                  <a:gd name="T14" fmla="*/ 3 w 32"/>
                  <a:gd name="T15" fmla="*/ 30 h 46"/>
                  <a:gd name="T16" fmla="*/ 11 w 32"/>
                  <a:gd name="T17" fmla="*/ 19 h 46"/>
                  <a:gd name="T18" fmla="*/ 13 w 32"/>
                  <a:gd name="T19" fmla="*/ 17 h 46"/>
                  <a:gd name="T20" fmla="*/ 25 w 32"/>
                  <a:gd name="T21" fmla="*/ 8 h 46"/>
                  <a:gd name="T22" fmla="*/ 27 w 32"/>
                  <a:gd name="T23" fmla="*/ 4 h 46"/>
                  <a:gd name="T24" fmla="*/ 19 w 32"/>
                  <a:gd name="T25" fmla="*/ 5 h 46"/>
                  <a:gd name="T26" fmla="*/ 11 w 32"/>
                  <a:gd name="T27" fmla="*/ 7 h 46"/>
                  <a:gd name="T28" fmla="*/ 8 w 32"/>
                  <a:gd name="T29" fmla="*/ 6 h 46"/>
                  <a:gd name="T30" fmla="*/ 16 w 32"/>
                  <a:gd name="T31" fmla="*/ 4 h 46"/>
                  <a:gd name="T32" fmla="*/ 28 w 32"/>
                  <a:gd name="T33" fmla="*/ 1 h 46"/>
                  <a:gd name="T34" fmla="*/ 31 w 32"/>
                  <a:gd name="T35" fmla="*/ 2 h 46"/>
                  <a:gd name="T36" fmla="*/ 31 w 32"/>
                  <a:gd name="T37" fmla="*/ 5 h 46"/>
                  <a:gd name="T38" fmla="*/ 22 w 32"/>
                  <a:gd name="T39" fmla="*/ 13 h 46"/>
                  <a:gd name="T40" fmla="*/ 3 w 32"/>
                  <a:gd name="T41" fmla="*/ 38 h 46"/>
                  <a:gd name="T42" fmla="*/ 2 w 32"/>
                  <a:gd name="T43" fmla="*/ 41 h 46"/>
                  <a:gd name="T44" fmla="*/ 4 w 32"/>
                  <a:gd name="T45" fmla="*/ 44 h 46"/>
                  <a:gd name="T46" fmla="*/ 7 w 32"/>
                  <a:gd name="T47" fmla="*/ 43 h 46"/>
                  <a:gd name="T48" fmla="*/ 10 w 32"/>
                  <a:gd name="T49" fmla="*/ 37 h 46"/>
                  <a:gd name="T50" fmla="*/ 23 w 32"/>
                  <a:gd name="T51" fmla="*/ 18 h 46"/>
                  <a:gd name="T52" fmla="*/ 30 w 32"/>
                  <a:gd name="T53" fmla="*/ 14 h 46"/>
                  <a:gd name="T54" fmla="*/ 17 w 32"/>
                  <a:gd name="T55" fmla="*/ 28 h 46"/>
                  <a:gd name="T56" fmla="*/ 15 w 32"/>
                  <a:gd name="T57" fmla="*/ 3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46">
                    <a:moveTo>
                      <a:pt x="15" y="31"/>
                    </a:moveTo>
                    <a:cubicBezTo>
                      <a:pt x="12" y="35"/>
                      <a:pt x="11" y="40"/>
                      <a:pt x="9" y="43"/>
                    </a:cubicBezTo>
                    <a:cubicBezTo>
                      <a:pt x="7" y="45"/>
                      <a:pt x="6" y="46"/>
                      <a:pt x="4" y="45"/>
                    </a:cubicBezTo>
                    <a:cubicBezTo>
                      <a:pt x="2" y="45"/>
                      <a:pt x="1" y="44"/>
                      <a:pt x="1" y="43"/>
                    </a:cubicBezTo>
                    <a:cubicBezTo>
                      <a:pt x="0" y="41"/>
                      <a:pt x="0" y="40"/>
                      <a:pt x="0" y="38"/>
                    </a:cubicBezTo>
                    <a:cubicBezTo>
                      <a:pt x="1" y="36"/>
                      <a:pt x="2" y="33"/>
                      <a:pt x="3" y="31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6" y="26"/>
                      <a:pt x="9" y="23"/>
                      <a:pt x="11" y="19"/>
                    </a:cubicBezTo>
                    <a:cubicBezTo>
                      <a:pt x="11" y="18"/>
                      <a:pt x="12" y="17"/>
                      <a:pt x="13" y="17"/>
                    </a:cubicBezTo>
                    <a:cubicBezTo>
                      <a:pt x="17" y="14"/>
                      <a:pt x="21" y="11"/>
                      <a:pt x="25" y="8"/>
                    </a:cubicBezTo>
                    <a:cubicBezTo>
                      <a:pt x="25" y="7"/>
                      <a:pt x="27" y="6"/>
                      <a:pt x="27" y="4"/>
                    </a:cubicBezTo>
                    <a:cubicBezTo>
                      <a:pt x="24" y="3"/>
                      <a:pt x="22" y="6"/>
                      <a:pt x="19" y="5"/>
                    </a:cubicBezTo>
                    <a:cubicBezTo>
                      <a:pt x="16" y="6"/>
                      <a:pt x="14" y="6"/>
                      <a:pt x="11" y="7"/>
                    </a:cubicBezTo>
                    <a:cubicBezTo>
                      <a:pt x="10" y="7"/>
                      <a:pt x="8" y="8"/>
                      <a:pt x="8" y="6"/>
                    </a:cubicBezTo>
                    <a:cubicBezTo>
                      <a:pt x="11" y="7"/>
                      <a:pt x="14" y="5"/>
                      <a:pt x="16" y="4"/>
                    </a:cubicBezTo>
                    <a:cubicBezTo>
                      <a:pt x="20" y="3"/>
                      <a:pt x="24" y="2"/>
                      <a:pt x="28" y="1"/>
                    </a:cubicBezTo>
                    <a:cubicBezTo>
                      <a:pt x="29" y="0"/>
                      <a:pt x="30" y="0"/>
                      <a:pt x="31" y="2"/>
                    </a:cubicBezTo>
                    <a:cubicBezTo>
                      <a:pt x="32" y="3"/>
                      <a:pt x="31" y="4"/>
                      <a:pt x="31" y="5"/>
                    </a:cubicBezTo>
                    <a:cubicBezTo>
                      <a:pt x="29" y="9"/>
                      <a:pt x="26" y="11"/>
                      <a:pt x="22" y="13"/>
                    </a:cubicBezTo>
                    <a:cubicBezTo>
                      <a:pt x="12" y="19"/>
                      <a:pt x="7" y="28"/>
                      <a:pt x="3" y="38"/>
                    </a:cubicBezTo>
                    <a:cubicBezTo>
                      <a:pt x="2" y="39"/>
                      <a:pt x="2" y="40"/>
                      <a:pt x="2" y="41"/>
                    </a:cubicBezTo>
                    <a:cubicBezTo>
                      <a:pt x="2" y="43"/>
                      <a:pt x="3" y="44"/>
                      <a:pt x="4" y="44"/>
                    </a:cubicBezTo>
                    <a:cubicBezTo>
                      <a:pt x="6" y="45"/>
                      <a:pt x="6" y="44"/>
                      <a:pt x="7" y="43"/>
                    </a:cubicBezTo>
                    <a:cubicBezTo>
                      <a:pt x="8" y="41"/>
                      <a:pt x="9" y="39"/>
                      <a:pt x="10" y="37"/>
                    </a:cubicBezTo>
                    <a:cubicBezTo>
                      <a:pt x="14" y="30"/>
                      <a:pt x="17" y="24"/>
                      <a:pt x="23" y="18"/>
                    </a:cubicBezTo>
                    <a:cubicBezTo>
                      <a:pt x="25" y="16"/>
                      <a:pt x="27" y="14"/>
                      <a:pt x="30" y="14"/>
                    </a:cubicBezTo>
                    <a:cubicBezTo>
                      <a:pt x="25" y="18"/>
                      <a:pt x="20" y="22"/>
                      <a:pt x="17" y="28"/>
                    </a:cubicBezTo>
                    <a:cubicBezTo>
                      <a:pt x="16" y="29"/>
                      <a:pt x="15" y="30"/>
                      <a:pt x="15" y="31"/>
                    </a:cubicBezTo>
                    <a:close/>
                  </a:path>
                </a:pathLst>
              </a:custGeom>
              <a:solidFill>
                <a:srgbClr val="D7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8" name="Freeform 250">
                <a:extLst>
                  <a:ext uri="{FF2B5EF4-FFF2-40B4-BE49-F238E27FC236}">
                    <a16:creationId xmlns:a16="http://schemas.microsoft.com/office/drawing/2014/main" id="{50869424-9DD8-612D-1316-7CCEA6458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307"/>
                <a:ext cx="73" cy="75"/>
              </a:xfrm>
              <a:custGeom>
                <a:avLst/>
                <a:gdLst>
                  <a:gd name="T0" fmla="*/ 22 w 47"/>
                  <a:gd name="T1" fmla="*/ 10 h 48"/>
                  <a:gd name="T2" fmla="*/ 23 w 47"/>
                  <a:gd name="T3" fmla="*/ 12 h 48"/>
                  <a:gd name="T4" fmla="*/ 25 w 47"/>
                  <a:gd name="T5" fmla="*/ 11 h 48"/>
                  <a:gd name="T6" fmla="*/ 27 w 47"/>
                  <a:gd name="T7" fmla="*/ 5 h 48"/>
                  <a:gd name="T8" fmla="*/ 31 w 47"/>
                  <a:gd name="T9" fmla="*/ 0 h 48"/>
                  <a:gd name="T10" fmla="*/ 35 w 47"/>
                  <a:gd name="T11" fmla="*/ 5 h 48"/>
                  <a:gd name="T12" fmla="*/ 39 w 47"/>
                  <a:gd name="T13" fmla="*/ 20 h 48"/>
                  <a:gd name="T14" fmla="*/ 44 w 47"/>
                  <a:gd name="T15" fmla="*/ 28 h 48"/>
                  <a:gd name="T16" fmla="*/ 46 w 47"/>
                  <a:gd name="T17" fmla="*/ 32 h 48"/>
                  <a:gd name="T18" fmla="*/ 44 w 47"/>
                  <a:gd name="T19" fmla="*/ 48 h 48"/>
                  <a:gd name="T20" fmla="*/ 45 w 47"/>
                  <a:gd name="T21" fmla="*/ 35 h 48"/>
                  <a:gd name="T22" fmla="*/ 44 w 47"/>
                  <a:gd name="T23" fmla="*/ 31 h 48"/>
                  <a:gd name="T24" fmla="*/ 43 w 47"/>
                  <a:gd name="T25" fmla="*/ 29 h 48"/>
                  <a:gd name="T26" fmla="*/ 36 w 47"/>
                  <a:gd name="T27" fmla="*/ 14 h 48"/>
                  <a:gd name="T28" fmla="*/ 32 w 47"/>
                  <a:gd name="T29" fmla="*/ 2 h 48"/>
                  <a:gd name="T30" fmla="*/ 29 w 47"/>
                  <a:gd name="T31" fmla="*/ 10 h 48"/>
                  <a:gd name="T32" fmla="*/ 28 w 47"/>
                  <a:gd name="T33" fmla="*/ 13 h 48"/>
                  <a:gd name="T34" fmla="*/ 25 w 47"/>
                  <a:gd name="T35" fmla="*/ 16 h 48"/>
                  <a:gd name="T36" fmla="*/ 5 w 47"/>
                  <a:gd name="T37" fmla="*/ 14 h 48"/>
                  <a:gd name="T38" fmla="*/ 3 w 47"/>
                  <a:gd name="T39" fmla="*/ 14 h 48"/>
                  <a:gd name="T40" fmla="*/ 0 w 47"/>
                  <a:gd name="T41" fmla="*/ 13 h 48"/>
                  <a:gd name="T42" fmla="*/ 2 w 47"/>
                  <a:gd name="T43" fmla="*/ 10 h 48"/>
                  <a:gd name="T44" fmla="*/ 6 w 47"/>
                  <a:gd name="T45" fmla="*/ 4 h 48"/>
                  <a:gd name="T46" fmla="*/ 7 w 47"/>
                  <a:gd name="T47" fmla="*/ 8 h 48"/>
                  <a:gd name="T48" fmla="*/ 9 w 47"/>
                  <a:gd name="T49" fmla="*/ 13 h 48"/>
                  <a:gd name="T50" fmla="*/ 19 w 47"/>
                  <a:gd name="T51" fmla="*/ 14 h 48"/>
                  <a:gd name="T52" fmla="*/ 22 w 47"/>
                  <a:gd name="T53" fmla="*/ 1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7" h="48">
                    <a:moveTo>
                      <a:pt x="22" y="10"/>
                    </a:moveTo>
                    <a:cubicBezTo>
                      <a:pt x="23" y="11"/>
                      <a:pt x="22" y="12"/>
                      <a:pt x="23" y="12"/>
                    </a:cubicBezTo>
                    <a:cubicBezTo>
                      <a:pt x="25" y="13"/>
                      <a:pt x="25" y="11"/>
                      <a:pt x="25" y="11"/>
                    </a:cubicBezTo>
                    <a:cubicBezTo>
                      <a:pt x="26" y="9"/>
                      <a:pt x="26" y="7"/>
                      <a:pt x="27" y="5"/>
                    </a:cubicBezTo>
                    <a:cubicBezTo>
                      <a:pt x="27" y="2"/>
                      <a:pt x="29" y="0"/>
                      <a:pt x="31" y="0"/>
                    </a:cubicBezTo>
                    <a:cubicBezTo>
                      <a:pt x="34" y="0"/>
                      <a:pt x="35" y="2"/>
                      <a:pt x="35" y="5"/>
                    </a:cubicBezTo>
                    <a:cubicBezTo>
                      <a:pt x="37" y="10"/>
                      <a:pt x="38" y="15"/>
                      <a:pt x="39" y="20"/>
                    </a:cubicBezTo>
                    <a:cubicBezTo>
                      <a:pt x="40" y="23"/>
                      <a:pt x="41" y="26"/>
                      <a:pt x="44" y="28"/>
                    </a:cubicBezTo>
                    <a:cubicBezTo>
                      <a:pt x="46" y="29"/>
                      <a:pt x="46" y="31"/>
                      <a:pt x="46" y="32"/>
                    </a:cubicBezTo>
                    <a:cubicBezTo>
                      <a:pt x="47" y="38"/>
                      <a:pt x="46" y="43"/>
                      <a:pt x="44" y="48"/>
                    </a:cubicBezTo>
                    <a:cubicBezTo>
                      <a:pt x="44" y="44"/>
                      <a:pt x="45" y="40"/>
                      <a:pt x="45" y="35"/>
                    </a:cubicBezTo>
                    <a:cubicBezTo>
                      <a:pt x="45" y="34"/>
                      <a:pt x="45" y="33"/>
                      <a:pt x="44" y="31"/>
                    </a:cubicBezTo>
                    <a:cubicBezTo>
                      <a:pt x="44" y="31"/>
                      <a:pt x="43" y="30"/>
                      <a:pt x="43" y="29"/>
                    </a:cubicBezTo>
                    <a:cubicBezTo>
                      <a:pt x="38" y="25"/>
                      <a:pt x="37" y="20"/>
                      <a:pt x="36" y="14"/>
                    </a:cubicBezTo>
                    <a:cubicBezTo>
                      <a:pt x="36" y="10"/>
                      <a:pt x="34" y="6"/>
                      <a:pt x="32" y="2"/>
                    </a:cubicBezTo>
                    <a:cubicBezTo>
                      <a:pt x="30" y="5"/>
                      <a:pt x="30" y="7"/>
                      <a:pt x="29" y="10"/>
                    </a:cubicBezTo>
                    <a:cubicBezTo>
                      <a:pt x="29" y="11"/>
                      <a:pt x="29" y="13"/>
                      <a:pt x="28" y="13"/>
                    </a:cubicBezTo>
                    <a:cubicBezTo>
                      <a:pt x="27" y="14"/>
                      <a:pt x="26" y="15"/>
                      <a:pt x="25" y="16"/>
                    </a:cubicBezTo>
                    <a:cubicBezTo>
                      <a:pt x="18" y="19"/>
                      <a:pt x="11" y="19"/>
                      <a:pt x="5" y="14"/>
                    </a:cubicBezTo>
                    <a:cubicBezTo>
                      <a:pt x="5" y="14"/>
                      <a:pt x="4" y="14"/>
                      <a:pt x="3" y="14"/>
                    </a:cubicBezTo>
                    <a:cubicBezTo>
                      <a:pt x="2" y="14"/>
                      <a:pt x="1" y="15"/>
                      <a:pt x="0" y="13"/>
                    </a:cubicBezTo>
                    <a:cubicBezTo>
                      <a:pt x="0" y="12"/>
                      <a:pt x="1" y="11"/>
                      <a:pt x="2" y="10"/>
                    </a:cubicBezTo>
                    <a:cubicBezTo>
                      <a:pt x="3" y="8"/>
                      <a:pt x="6" y="7"/>
                      <a:pt x="6" y="4"/>
                    </a:cubicBezTo>
                    <a:cubicBezTo>
                      <a:pt x="9" y="5"/>
                      <a:pt x="8" y="7"/>
                      <a:pt x="7" y="8"/>
                    </a:cubicBezTo>
                    <a:cubicBezTo>
                      <a:pt x="6" y="11"/>
                      <a:pt x="7" y="12"/>
                      <a:pt x="9" y="13"/>
                    </a:cubicBezTo>
                    <a:cubicBezTo>
                      <a:pt x="12" y="15"/>
                      <a:pt x="15" y="16"/>
                      <a:pt x="19" y="14"/>
                    </a:cubicBezTo>
                    <a:cubicBezTo>
                      <a:pt x="21" y="13"/>
                      <a:pt x="20" y="10"/>
                      <a:pt x="22" y="10"/>
                    </a:cubicBezTo>
                    <a:close/>
                  </a:path>
                </a:pathLst>
              </a:custGeom>
              <a:solidFill>
                <a:srgbClr val="DAB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9" name="Freeform 251">
                <a:extLst>
                  <a:ext uri="{FF2B5EF4-FFF2-40B4-BE49-F238E27FC236}">
                    <a16:creationId xmlns:a16="http://schemas.microsoft.com/office/drawing/2014/main" id="{B46F6750-13B2-21FA-B0AF-72CEA9BDA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" y="2053"/>
                <a:ext cx="67" cy="95"/>
              </a:xfrm>
              <a:custGeom>
                <a:avLst/>
                <a:gdLst>
                  <a:gd name="T0" fmla="*/ 35 w 43"/>
                  <a:gd name="T1" fmla="*/ 57 h 61"/>
                  <a:gd name="T2" fmla="*/ 37 w 43"/>
                  <a:gd name="T3" fmla="*/ 41 h 61"/>
                  <a:gd name="T4" fmla="*/ 24 w 43"/>
                  <a:gd name="T5" fmla="*/ 19 h 61"/>
                  <a:gd name="T6" fmla="*/ 6 w 43"/>
                  <a:gd name="T7" fmla="*/ 6 h 61"/>
                  <a:gd name="T8" fmla="*/ 5 w 43"/>
                  <a:gd name="T9" fmla="*/ 9 h 61"/>
                  <a:gd name="T10" fmla="*/ 13 w 43"/>
                  <a:gd name="T11" fmla="*/ 22 h 61"/>
                  <a:gd name="T12" fmla="*/ 16 w 43"/>
                  <a:gd name="T13" fmla="*/ 25 h 61"/>
                  <a:gd name="T14" fmla="*/ 0 w 43"/>
                  <a:gd name="T15" fmla="*/ 1 h 61"/>
                  <a:gd name="T16" fmla="*/ 3 w 43"/>
                  <a:gd name="T17" fmla="*/ 1 h 61"/>
                  <a:gd name="T18" fmla="*/ 15 w 43"/>
                  <a:gd name="T19" fmla="*/ 8 h 61"/>
                  <a:gd name="T20" fmla="*/ 27 w 43"/>
                  <a:gd name="T21" fmla="*/ 22 h 61"/>
                  <a:gd name="T22" fmla="*/ 39 w 43"/>
                  <a:gd name="T23" fmla="*/ 41 h 61"/>
                  <a:gd name="T24" fmla="*/ 42 w 43"/>
                  <a:gd name="T25" fmla="*/ 47 h 61"/>
                  <a:gd name="T26" fmla="*/ 41 w 43"/>
                  <a:gd name="T27" fmla="*/ 52 h 61"/>
                  <a:gd name="T28" fmla="*/ 35 w 43"/>
                  <a:gd name="T29" fmla="*/ 61 h 61"/>
                  <a:gd name="T30" fmla="*/ 35 w 43"/>
                  <a:gd name="T31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61">
                    <a:moveTo>
                      <a:pt x="35" y="57"/>
                    </a:moveTo>
                    <a:cubicBezTo>
                      <a:pt x="42" y="52"/>
                      <a:pt x="42" y="47"/>
                      <a:pt x="37" y="41"/>
                    </a:cubicBezTo>
                    <a:cubicBezTo>
                      <a:pt x="30" y="35"/>
                      <a:pt x="27" y="27"/>
                      <a:pt x="24" y="19"/>
                    </a:cubicBezTo>
                    <a:cubicBezTo>
                      <a:pt x="20" y="11"/>
                      <a:pt x="12" y="9"/>
                      <a:pt x="6" y="6"/>
                    </a:cubicBezTo>
                    <a:cubicBezTo>
                      <a:pt x="3" y="5"/>
                      <a:pt x="4" y="8"/>
                      <a:pt x="5" y="9"/>
                    </a:cubicBezTo>
                    <a:cubicBezTo>
                      <a:pt x="7" y="13"/>
                      <a:pt x="9" y="18"/>
                      <a:pt x="13" y="22"/>
                    </a:cubicBezTo>
                    <a:cubicBezTo>
                      <a:pt x="14" y="23"/>
                      <a:pt x="16" y="24"/>
                      <a:pt x="16" y="25"/>
                    </a:cubicBezTo>
                    <a:cubicBezTo>
                      <a:pt x="6" y="20"/>
                      <a:pt x="3" y="10"/>
                      <a:pt x="0" y="1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7" y="4"/>
                      <a:pt x="10" y="6"/>
                      <a:pt x="15" y="8"/>
                    </a:cubicBezTo>
                    <a:cubicBezTo>
                      <a:pt x="22" y="10"/>
                      <a:pt x="25" y="16"/>
                      <a:pt x="27" y="22"/>
                    </a:cubicBezTo>
                    <a:cubicBezTo>
                      <a:pt x="30" y="29"/>
                      <a:pt x="33" y="36"/>
                      <a:pt x="39" y="41"/>
                    </a:cubicBezTo>
                    <a:cubicBezTo>
                      <a:pt x="41" y="42"/>
                      <a:pt x="41" y="45"/>
                      <a:pt x="42" y="47"/>
                    </a:cubicBezTo>
                    <a:cubicBezTo>
                      <a:pt x="43" y="49"/>
                      <a:pt x="41" y="51"/>
                      <a:pt x="41" y="52"/>
                    </a:cubicBezTo>
                    <a:cubicBezTo>
                      <a:pt x="40" y="57"/>
                      <a:pt x="36" y="58"/>
                      <a:pt x="35" y="61"/>
                    </a:cubicBezTo>
                    <a:cubicBezTo>
                      <a:pt x="34" y="59"/>
                      <a:pt x="35" y="58"/>
                      <a:pt x="35" y="57"/>
                    </a:cubicBezTo>
                    <a:close/>
                  </a:path>
                </a:pathLst>
              </a:custGeom>
              <a:solidFill>
                <a:srgbClr val="DBC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0" name="Freeform 252">
                <a:extLst>
                  <a:ext uri="{FF2B5EF4-FFF2-40B4-BE49-F238E27FC236}">
                    <a16:creationId xmlns:a16="http://schemas.microsoft.com/office/drawing/2014/main" id="{76BC2291-4271-2B9C-124B-C1F319822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2314"/>
                <a:ext cx="50" cy="29"/>
              </a:xfrm>
              <a:custGeom>
                <a:avLst/>
                <a:gdLst>
                  <a:gd name="T0" fmla="*/ 22 w 32"/>
                  <a:gd name="T1" fmla="*/ 14 h 19"/>
                  <a:gd name="T2" fmla="*/ 8 w 32"/>
                  <a:gd name="T3" fmla="*/ 8 h 19"/>
                  <a:gd name="T4" fmla="*/ 2 w 32"/>
                  <a:gd name="T5" fmla="*/ 4 h 19"/>
                  <a:gd name="T6" fmla="*/ 3 w 32"/>
                  <a:gd name="T7" fmla="*/ 0 h 19"/>
                  <a:gd name="T8" fmla="*/ 13 w 32"/>
                  <a:gd name="T9" fmla="*/ 2 h 19"/>
                  <a:gd name="T10" fmla="*/ 17 w 32"/>
                  <a:gd name="T11" fmla="*/ 4 h 19"/>
                  <a:gd name="T12" fmla="*/ 24 w 32"/>
                  <a:gd name="T13" fmla="*/ 11 h 19"/>
                  <a:gd name="T14" fmla="*/ 27 w 32"/>
                  <a:gd name="T15" fmla="*/ 12 h 19"/>
                  <a:gd name="T16" fmla="*/ 32 w 32"/>
                  <a:gd name="T17" fmla="*/ 14 h 19"/>
                  <a:gd name="T18" fmla="*/ 29 w 32"/>
                  <a:gd name="T19" fmla="*/ 18 h 19"/>
                  <a:gd name="T20" fmla="*/ 26 w 32"/>
                  <a:gd name="T21" fmla="*/ 17 h 19"/>
                  <a:gd name="T22" fmla="*/ 22 w 32"/>
                  <a:gd name="T23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9">
                    <a:moveTo>
                      <a:pt x="22" y="14"/>
                    </a:moveTo>
                    <a:cubicBezTo>
                      <a:pt x="18" y="12"/>
                      <a:pt x="13" y="10"/>
                      <a:pt x="8" y="8"/>
                    </a:cubicBezTo>
                    <a:cubicBezTo>
                      <a:pt x="6" y="8"/>
                      <a:pt x="4" y="6"/>
                      <a:pt x="2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6" y="1"/>
                      <a:pt x="10" y="0"/>
                      <a:pt x="13" y="2"/>
                    </a:cubicBezTo>
                    <a:cubicBezTo>
                      <a:pt x="14" y="3"/>
                      <a:pt x="16" y="3"/>
                      <a:pt x="17" y="4"/>
                    </a:cubicBezTo>
                    <a:cubicBezTo>
                      <a:pt x="20" y="6"/>
                      <a:pt x="24" y="6"/>
                      <a:pt x="24" y="11"/>
                    </a:cubicBezTo>
                    <a:cubicBezTo>
                      <a:pt x="23" y="13"/>
                      <a:pt x="26" y="13"/>
                      <a:pt x="27" y="12"/>
                    </a:cubicBezTo>
                    <a:cubicBezTo>
                      <a:pt x="29" y="12"/>
                      <a:pt x="31" y="12"/>
                      <a:pt x="32" y="14"/>
                    </a:cubicBezTo>
                    <a:cubicBezTo>
                      <a:pt x="32" y="16"/>
                      <a:pt x="30" y="17"/>
                      <a:pt x="29" y="18"/>
                    </a:cubicBezTo>
                    <a:cubicBezTo>
                      <a:pt x="28" y="19"/>
                      <a:pt x="27" y="18"/>
                      <a:pt x="26" y="17"/>
                    </a:cubicBezTo>
                    <a:cubicBezTo>
                      <a:pt x="25" y="16"/>
                      <a:pt x="24" y="13"/>
                      <a:pt x="22" y="1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1" name="Freeform 253">
                <a:extLst>
                  <a:ext uri="{FF2B5EF4-FFF2-40B4-BE49-F238E27FC236}">
                    <a16:creationId xmlns:a16="http://schemas.microsoft.com/office/drawing/2014/main" id="{A69522A7-9557-34EA-ED1A-3DF949A22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2103"/>
                <a:ext cx="18" cy="59"/>
              </a:xfrm>
              <a:custGeom>
                <a:avLst/>
                <a:gdLst>
                  <a:gd name="T0" fmla="*/ 1 w 12"/>
                  <a:gd name="T1" fmla="*/ 19 h 38"/>
                  <a:gd name="T2" fmla="*/ 5 w 12"/>
                  <a:gd name="T3" fmla="*/ 11 h 38"/>
                  <a:gd name="T4" fmla="*/ 7 w 12"/>
                  <a:gd name="T5" fmla="*/ 3 h 38"/>
                  <a:gd name="T6" fmla="*/ 8 w 12"/>
                  <a:gd name="T7" fmla="*/ 0 h 38"/>
                  <a:gd name="T8" fmla="*/ 11 w 12"/>
                  <a:gd name="T9" fmla="*/ 14 h 38"/>
                  <a:gd name="T10" fmla="*/ 12 w 12"/>
                  <a:gd name="T11" fmla="*/ 19 h 38"/>
                  <a:gd name="T12" fmla="*/ 9 w 12"/>
                  <a:gd name="T13" fmla="*/ 21 h 38"/>
                  <a:gd name="T14" fmla="*/ 8 w 12"/>
                  <a:gd name="T15" fmla="*/ 32 h 38"/>
                  <a:gd name="T16" fmla="*/ 7 w 12"/>
                  <a:gd name="T17" fmla="*/ 35 h 38"/>
                  <a:gd name="T18" fmla="*/ 5 w 12"/>
                  <a:gd name="T19" fmla="*/ 37 h 38"/>
                  <a:gd name="T20" fmla="*/ 5 w 12"/>
                  <a:gd name="T21" fmla="*/ 34 h 38"/>
                  <a:gd name="T22" fmla="*/ 2 w 12"/>
                  <a:gd name="T23" fmla="*/ 24 h 38"/>
                  <a:gd name="T24" fmla="*/ 1 w 12"/>
                  <a:gd name="T25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38">
                    <a:moveTo>
                      <a:pt x="1" y="19"/>
                    </a:moveTo>
                    <a:cubicBezTo>
                      <a:pt x="3" y="16"/>
                      <a:pt x="3" y="14"/>
                      <a:pt x="5" y="11"/>
                    </a:cubicBezTo>
                    <a:cubicBezTo>
                      <a:pt x="6" y="9"/>
                      <a:pt x="7" y="6"/>
                      <a:pt x="7" y="3"/>
                    </a:cubicBezTo>
                    <a:cubicBezTo>
                      <a:pt x="7" y="2"/>
                      <a:pt x="7" y="1"/>
                      <a:pt x="8" y="0"/>
                    </a:cubicBezTo>
                    <a:cubicBezTo>
                      <a:pt x="11" y="4"/>
                      <a:pt x="11" y="9"/>
                      <a:pt x="11" y="14"/>
                    </a:cubicBezTo>
                    <a:cubicBezTo>
                      <a:pt x="12" y="15"/>
                      <a:pt x="12" y="17"/>
                      <a:pt x="12" y="19"/>
                    </a:cubicBezTo>
                    <a:cubicBezTo>
                      <a:pt x="9" y="18"/>
                      <a:pt x="9" y="20"/>
                      <a:pt x="9" y="21"/>
                    </a:cubicBezTo>
                    <a:cubicBezTo>
                      <a:pt x="9" y="25"/>
                      <a:pt x="9" y="29"/>
                      <a:pt x="8" y="32"/>
                    </a:cubicBezTo>
                    <a:cubicBezTo>
                      <a:pt x="8" y="33"/>
                      <a:pt x="8" y="34"/>
                      <a:pt x="7" y="35"/>
                    </a:cubicBezTo>
                    <a:cubicBezTo>
                      <a:pt x="7" y="36"/>
                      <a:pt x="7" y="38"/>
                      <a:pt x="5" y="37"/>
                    </a:cubicBezTo>
                    <a:cubicBezTo>
                      <a:pt x="4" y="36"/>
                      <a:pt x="5" y="35"/>
                      <a:pt x="5" y="34"/>
                    </a:cubicBezTo>
                    <a:cubicBezTo>
                      <a:pt x="6" y="30"/>
                      <a:pt x="7" y="27"/>
                      <a:pt x="2" y="24"/>
                    </a:cubicBezTo>
                    <a:cubicBezTo>
                      <a:pt x="0" y="23"/>
                      <a:pt x="1" y="21"/>
                      <a:pt x="1" y="1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2" name="Freeform 254">
                <a:extLst>
                  <a:ext uri="{FF2B5EF4-FFF2-40B4-BE49-F238E27FC236}">
                    <a16:creationId xmlns:a16="http://schemas.microsoft.com/office/drawing/2014/main" id="{F5BFE012-9A73-3B20-FBD9-C3BC56D54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2477"/>
                <a:ext cx="42" cy="61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12 h 39"/>
                  <a:gd name="T4" fmla="*/ 20 w 27"/>
                  <a:gd name="T5" fmla="*/ 20 h 39"/>
                  <a:gd name="T6" fmla="*/ 27 w 27"/>
                  <a:gd name="T7" fmla="*/ 39 h 39"/>
                  <a:gd name="T8" fmla="*/ 23 w 27"/>
                  <a:gd name="T9" fmla="*/ 29 h 39"/>
                  <a:gd name="T10" fmla="*/ 17 w 27"/>
                  <a:gd name="T11" fmla="*/ 19 h 39"/>
                  <a:gd name="T12" fmla="*/ 14 w 27"/>
                  <a:gd name="T13" fmla="*/ 18 h 39"/>
                  <a:gd name="T14" fmla="*/ 13 w 27"/>
                  <a:gd name="T15" fmla="*/ 21 h 39"/>
                  <a:gd name="T16" fmla="*/ 18 w 27"/>
                  <a:gd name="T17" fmla="*/ 30 h 39"/>
                  <a:gd name="T18" fmla="*/ 19 w 27"/>
                  <a:gd name="T19" fmla="*/ 36 h 39"/>
                  <a:gd name="T20" fmla="*/ 13 w 27"/>
                  <a:gd name="T21" fmla="*/ 26 h 39"/>
                  <a:gd name="T22" fmla="*/ 12 w 27"/>
                  <a:gd name="T23" fmla="*/ 18 h 39"/>
                  <a:gd name="T24" fmla="*/ 10 w 27"/>
                  <a:gd name="T25" fmla="*/ 14 h 39"/>
                  <a:gd name="T26" fmla="*/ 1 w 27"/>
                  <a:gd name="T27" fmla="*/ 2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3"/>
                      <a:pt x="10" y="8"/>
                      <a:pt x="14" y="12"/>
                    </a:cubicBezTo>
                    <a:cubicBezTo>
                      <a:pt x="16" y="15"/>
                      <a:pt x="18" y="18"/>
                      <a:pt x="20" y="20"/>
                    </a:cubicBezTo>
                    <a:cubicBezTo>
                      <a:pt x="25" y="25"/>
                      <a:pt x="25" y="33"/>
                      <a:pt x="27" y="39"/>
                    </a:cubicBezTo>
                    <a:cubicBezTo>
                      <a:pt x="23" y="37"/>
                      <a:pt x="24" y="32"/>
                      <a:pt x="23" y="29"/>
                    </a:cubicBezTo>
                    <a:cubicBezTo>
                      <a:pt x="22" y="25"/>
                      <a:pt x="20" y="22"/>
                      <a:pt x="17" y="19"/>
                    </a:cubicBezTo>
                    <a:cubicBezTo>
                      <a:pt x="16" y="18"/>
                      <a:pt x="15" y="17"/>
                      <a:pt x="14" y="18"/>
                    </a:cubicBezTo>
                    <a:cubicBezTo>
                      <a:pt x="13" y="19"/>
                      <a:pt x="13" y="20"/>
                      <a:pt x="13" y="21"/>
                    </a:cubicBezTo>
                    <a:cubicBezTo>
                      <a:pt x="14" y="25"/>
                      <a:pt x="16" y="27"/>
                      <a:pt x="18" y="30"/>
                    </a:cubicBezTo>
                    <a:cubicBezTo>
                      <a:pt x="20" y="32"/>
                      <a:pt x="22" y="34"/>
                      <a:pt x="19" y="36"/>
                    </a:cubicBezTo>
                    <a:cubicBezTo>
                      <a:pt x="19" y="32"/>
                      <a:pt x="15" y="30"/>
                      <a:pt x="13" y="26"/>
                    </a:cubicBezTo>
                    <a:cubicBezTo>
                      <a:pt x="11" y="24"/>
                      <a:pt x="10" y="21"/>
                      <a:pt x="12" y="18"/>
                    </a:cubicBezTo>
                    <a:cubicBezTo>
                      <a:pt x="13" y="16"/>
                      <a:pt x="12" y="14"/>
                      <a:pt x="10" y="14"/>
                    </a:cubicBezTo>
                    <a:cubicBezTo>
                      <a:pt x="2" y="14"/>
                      <a:pt x="2" y="8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C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3" name="Freeform 255">
                <a:extLst>
                  <a:ext uri="{FF2B5EF4-FFF2-40B4-BE49-F238E27FC236}">
                    <a16:creationId xmlns:a16="http://schemas.microsoft.com/office/drawing/2014/main" id="{E9AEB291-25F4-620A-6543-F8B028F12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1998"/>
                <a:ext cx="90" cy="53"/>
              </a:xfrm>
              <a:custGeom>
                <a:avLst/>
                <a:gdLst>
                  <a:gd name="T0" fmla="*/ 12 w 58"/>
                  <a:gd name="T1" fmla="*/ 8 h 34"/>
                  <a:gd name="T2" fmla="*/ 16 w 58"/>
                  <a:gd name="T3" fmla="*/ 7 h 34"/>
                  <a:gd name="T4" fmla="*/ 42 w 58"/>
                  <a:gd name="T5" fmla="*/ 2 h 34"/>
                  <a:gd name="T6" fmla="*/ 51 w 58"/>
                  <a:gd name="T7" fmla="*/ 3 h 34"/>
                  <a:gd name="T8" fmla="*/ 58 w 58"/>
                  <a:gd name="T9" fmla="*/ 4 h 34"/>
                  <a:gd name="T10" fmla="*/ 46 w 58"/>
                  <a:gd name="T11" fmla="*/ 6 h 34"/>
                  <a:gd name="T12" fmla="*/ 17 w 58"/>
                  <a:gd name="T13" fmla="*/ 24 h 34"/>
                  <a:gd name="T14" fmla="*/ 0 w 58"/>
                  <a:gd name="T15" fmla="*/ 34 h 34"/>
                  <a:gd name="T16" fmla="*/ 2 w 58"/>
                  <a:gd name="T17" fmla="*/ 31 h 34"/>
                  <a:gd name="T18" fmla="*/ 7 w 58"/>
                  <a:gd name="T19" fmla="*/ 28 h 34"/>
                  <a:gd name="T20" fmla="*/ 20 w 58"/>
                  <a:gd name="T21" fmla="*/ 17 h 34"/>
                  <a:gd name="T22" fmla="*/ 26 w 58"/>
                  <a:gd name="T23" fmla="*/ 12 h 34"/>
                  <a:gd name="T24" fmla="*/ 33 w 58"/>
                  <a:gd name="T25" fmla="*/ 8 h 34"/>
                  <a:gd name="T26" fmla="*/ 19 w 58"/>
                  <a:gd name="T27" fmla="*/ 9 h 34"/>
                  <a:gd name="T28" fmla="*/ 12 w 58"/>
                  <a:gd name="T2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34">
                    <a:moveTo>
                      <a:pt x="12" y="8"/>
                    </a:moveTo>
                    <a:cubicBezTo>
                      <a:pt x="13" y="8"/>
                      <a:pt x="15" y="7"/>
                      <a:pt x="16" y="7"/>
                    </a:cubicBezTo>
                    <a:cubicBezTo>
                      <a:pt x="25" y="7"/>
                      <a:pt x="34" y="6"/>
                      <a:pt x="42" y="2"/>
                    </a:cubicBezTo>
                    <a:cubicBezTo>
                      <a:pt x="45" y="0"/>
                      <a:pt x="48" y="3"/>
                      <a:pt x="51" y="3"/>
                    </a:cubicBezTo>
                    <a:cubicBezTo>
                      <a:pt x="53" y="3"/>
                      <a:pt x="55" y="3"/>
                      <a:pt x="58" y="4"/>
                    </a:cubicBezTo>
                    <a:cubicBezTo>
                      <a:pt x="54" y="6"/>
                      <a:pt x="50" y="4"/>
                      <a:pt x="46" y="6"/>
                    </a:cubicBezTo>
                    <a:cubicBezTo>
                      <a:pt x="36" y="11"/>
                      <a:pt x="24" y="13"/>
                      <a:pt x="17" y="24"/>
                    </a:cubicBezTo>
                    <a:cubicBezTo>
                      <a:pt x="13" y="29"/>
                      <a:pt x="7" y="32"/>
                      <a:pt x="0" y="34"/>
                    </a:cubicBezTo>
                    <a:cubicBezTo>
                      <a:pt x="1" y="33"/>
                      <a:pt x="2" y="32"/>
                      <a:pt x="2" y="31"/>
                    </a:cubicBezTo>
                    <a:cubicBezTo>
                      <a:pt x="3" y="29"/>
                      <a:pt x="5" y="28"/>
                      <a:pt x="7" y="28"/>
                    </a:cubicBezTo>
                    <a:cubicBezTo>
                      <a:pt x="13" y="27"/>
                      <a:pt x="17" y="22"/>
                      <a:pt x="20" y="17"/>
                    </a:cubicBezTo>
                    <a:cubicBezTo>
                      <a:pt x="21" y="14"/>
                      <a:pt x="24" y="13"/>
                      <a:pt x="26" y="12"/>
                    </a:cubicBezTo>
                    <a:cubicBezTo>
                      <a:pt x="29" y="11"/>
                      <a:pt x="31" y="10"/>
                      <a:pt x="33" y="8"/>
                    </a:cubicBezTo>
                    <a:cubicBezTo>
                      <a:pt x="29" y="8"/>
                      <a:pt x="24" y="11"/>
                      <a:pt x="19" y="9"/>
                    </a:cubicBezTo>
                    <a:cubicBezTo>
                      <a:pt x="17" y="8"/>
                      <a:pt x="14" y="10"/>
                      <a:pt x="12" y="8"/>
                    </a:cubicBezTo>
                    <a:close/>
                  </a:path>
                </a:pathLst>
              </a:custGeom>
              <a:solidFill>
                <a:srgbClr val="DFC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4" name="Freeform 256">
                <a:extLst>
                  <a:ext uri="{FF2B5EF4-FFF2-40B4-BE49-F238E27FC236}">
                    <a16:creationId xmlns:a16="http://schemas.microsoft.com/office/drawing/2014/main" id="{14E0A0C7-10AC-8249-204E-D5356F136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481"/>
                <a:ext cx="28" cy="36"/>
              </a:xfrm>
              <a:custGeom>
                <a:avLst/>
                <a:gdLst>
                  <a:gd name="T0" fmla="*/ 0 w 18"/>
                  <a:gd name="T1" fmla="*/ 14 h 23"/>
                  <a:gd name="T2" fmla="*/ 14 w 18"/>
                  <a:gd name="T3" fmla="*/ 2 h 23"/>
                  <a:gd name="T4" fmla="*/ 17 w 18"/>
                  <a:gd name="T5" fmla="*/ 3 h 23"/>
                  <a:gd name="T6" fmla="*/ 13 w 18"/>
                  <a:gd name="T7" fmla="*/ 14 h 23"/>
                  <a:gd name="T8" fmla="*/ 7 w 18"/>
                  <a:gd name="T9" fmla="*/ 22 h 23"/>
                  <a:gd name="T10" fmla="*/ 2 w 18"/>
                  <a:gd name="T11" fmla="*/ 19 h 23"/>
                  <a:gd name="T12" fmla="*/ 0 w 18"/>
                  <a:gd name="T13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3">
                    <a:moveTo>
                      <a:pt x="0" y="14"/>
                    </a:moveTo>
                    <a:cubicBezTo>
                      <a:pt x="4" y="10"/>
                      <a:pt x="9" y="6"/>
                      <a:pt x="14" y="2"/>
                    </a:cubicBezTo>
                    <a:cubicBezTo>
                      <a:pt x="15" y="0"/>
                      <a:pt x="17" y="0"/>
                      <a:pt x="17" y="3"/>
                    </a:cubicBezTo>
                    <a:cubicBezTo>
                      <a:pt x="17" y="7"/>
                      <a:pt x="18" y="11"/>
                      <a:pt x="13" y="14"/>
                    </a:cubicBezTo>
                    <a:cubicBezTo>
                      <a:pt x="10" y="15"/>
                      <a:pt x="9" y="19"/>
                      <a:pt x="7" y="22"/>
                    </a:cubicBezTo>
                    <a:cubicBezTo>
                      <a:pt x="4" y="23"/>
                      <a:pt x="2" y="23"/>
                      <a:pt x="2" y="19"/>
                    </a:cubicBezTo>
                    <a:cubicBezTo>
                      <a:pt x="2" y="18"/>
                      <a:pt x="0" y="16"/>
                      <a:pt x="0" y="1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5" name="Freeform 257">
                <a:extLst>
                  <a:ext uri="{FF2B5EF4-FFF2-40B4-BE49-F238E27FC236}">
                    <a16:creationId xmlns:a16="http://schemas.microsoft.com/office/drawing/2014/main" id="{48F4C22D-F6E9-3260-5793-81405E8D3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2245"/>
                <a:ext cx="37" cy="29"/>
              </a:xfrm>
              <a:custGeom>
                <a:avLst/>
                <a:gdLst>
                  <a:gd name="T0" fmla="*/ 19 w 24"/>
                  <a:gd name="T1" fmla="*/ 11 h 19"/>
                  <a:gd name="T2" fmla="*/ 19 w 24"/>
                  <a:gd name="T3" fmla="*/ 11 h 19"/>
                  <a:gd name="T4" fmla="*/ 24 w 24"/>
                  <a:gd name="T5" fmla="*/ 15 h 19"/>
                  <a:gd name="T6" fmla="*/ 23 w 24"/>
                  <a:gd name="T7" fmla="*/ 17 h 19"/>
                  <a:gd name="T8" fmla="*/ 15 w 24"/>
                  <a:gd name="T9" fmla="*/ 14 h 19"/>
                  <a:gd name="T10" fmla="*/ 12 w 24"/>
                  <a:gd name="T11" fmla="*/ 11 h 19"/>
                  <a:gd name="T12" fmla="*/ 11 w 24"/>
                  <a:gd name="T13" fmla="*/ 15 h 19"/>
                  <a:gd name="T14" fmla="*/ 9 w 24"/>
                  <a:gd name="T15" fmla="*/ 18 h 19"/>
                  <a:gd name="T16" fmla="*/ 6 w 24"/>
                  <a:gd name="T17" fmla="*/ 16 h 19"/>
                  <a:gd name="T18" fmla="*/ 1 w 24"/>
                  <a:gd name="T19" fmla="*/ 4 h 19"/>
                  <a:gd name="T20" fmla="*/ 9 w 24"/>
                  <a:gd name="T21" fmla="*/ 1 h 19"/>
                  <a:gd name="T22" fmla="*/ 19 w 24"/>
                  <a:gd name="T2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9">
                    <a:moveTo>
                      <a:pt x="19" y="11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21" y="12"/>
                      <a:pt x="24" y="11"/>
                      <a:pt x="24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0" y="16"/>
                      <a:pt x="17" y="18"/>
                      <a:pt x="15" y="14"/>
                    </a:cubicBezTo>
                    <a:cubicBezTo>
                      <a:pt x="15" y="12"/>
                      <a:pt x="14" y="10"/>
                      <a:pt x="12" y="11"/>
                    </a:cubicBezTo>
                    <a:cubicBezTo>
                      <a:pt x="9" y="12"/>
                      <a:pt x="11" y="13"/>
                      <a:pt x="11" y="15"/>
                    </a:cubicBezTo>
                    <a:cubicBezTo>
                      <a:pt x="11" y="16"/>
                      <a:pt x="10" y="17"/>
                      <a:pt x="9" y="18"/>
                    </a:cubicBezTo>
                    <a:cubicBezTo>
                      <a:pt x="7" y="19"/>
                      <a:pt x="7" y="17"/>
                      <a:pt x="6" y="16"/>
                    </a:cubicBezTo>
                    <a:cubicBezTo>
                      <a:pt x="3" y="14"/>
                      <a:pt x="0" y="6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13" y="4"/>
                      <a:pt x="17" y="7"/>
                      <a:pt x="19" y="1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6" name="Freeform 258">
                <a:extLst>
                  <a:ext uri="{FF2B5EF4-FFF2-40B4-BE49-F238E27FC236}">
                    <a16:creationId xmlns:a16="http://schemas.microsoft.com/office/drawing/2014/main" id="{CED92CD5-94C6-5CBF-01E3-31ED81ADA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2501"/>
                <a:ext cx="49" cy="41"/>
              </a:xfrm>
              <a:custGeom>
                <a:avLst/>
                <a:gdLst>
                  <a:gd name="T0" fmla="*/ 0 w 31"/>
                  <a:gd name="T1" fmla="*/ 26 h 26"/>
                  <a:gd name="T2" fmla="*/ 3 w 31"/>
                  <a:gd name="T3" fmla="*/ 10 h 26"/>
                  <a:gd name="T4" fmla="*/ 4 w 31"/>
                  <a:gd name="T5" fmla="*/ 6 h 26"/>
                  <a:gd name="T6" fmla="*/ 7 w 31"/>
                  <a:gd name="T7" fmla="*/ 3 h 26"/>
                  <a:gd name="T8" fmla="*/ 10 w 31"/>
                  <a:gd name="T9" fmla="*/ 0 h 26"/>
                  <a:gd name="T10" fmla="*/ 9 w 31"/>
                  <a:gd name="T11" fmla="*/ 10 h 26"/>
                  <a:gd name="T12" fmla="*/ 7 w 31"/>
                  <a:gd name="T13" fmla="*/ 16 h 26"/>
                  <a:gd name="T14" fmla="*/ 9 w 31"/>
                  <a:gd name="T15" fmla="*/ 18 h 26"/>
                  <a:gd name="T16" fmla="*/ 11 w 31"/>
                  <a:gd name="T17" fmla="*/ 17 h 26"/>
                  <a:gd name="T18" fmla="*/ 12 w 31"/>
                  <a:gd name="T19" fmla="*/ 16 h 26"/>
                  <a:gd name="T20" fmla="*/ 19 w 31"/>
                  <a:gd name="T21" fmla="*/ 3 h 26"/>
                  <a:gd name="T22" fmla="*/ 20 w 31"/>
                  <a:gd name="T23" fmla="*/ 7 h 26"/>
                  <a:gd name="T24" fmla="*/ 31 w 31"/>
                  <a:gd name="T25" fmla="*/ 21 h 26"/>
                  <a:gd name="T26" fmla="*/ 29 w 31"/>
                  <a:gd name="T27" fmla="*/ 22 h 26"/>
                  <a:gd name="T28" fmla="*/ 25 w 31"/>
                  <a:gd name="T29" fmla="*/ 20 h 26"/>
                  <a:gd name="T30" fmla="*/ 22 w 31"/>
                  <a:gd name="T31" fmla="*/ 16 h 26"/>
                  <a:gd name="T32" fmla="*/ 17 w 31"/>
                  <a:gd name="T33" fmla="*/ 10 h 26"/>
                  <a:gd name="T34" fmla="*/ 14 w 31"/>
                  <a:gd name="T35" fmla="*/ 15 h 26"/>
                  <a:gd name="T36" fmla="*/ 11 w 31"/>
                  <a:gd name="T37" fmla="*/ 20 h 26"/>
                  <a:gd name="T38" fmla="*/ 6 w 31"/>
                  <a:gd name="T39" fmla="*/ 20 h 26"/>
                  <a:gd name="T40" fmla="*/ 5 w 31"/>
                  <a:gd name="T41" fmla="*/ 18 h 26"/>
                  <a:gd name="T42" fmla="*/ 3 w 31"/>
                  <a:gd name="T43" fmla="*/ 20 h 26"/>
                  <a:gd name="T44" fmla="*/ 0 w 31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6">
                    <a:moveTo>
                      <a:pt x="0" y="26"/>
                    </a:moveTo>
                    <a:cubicBezTo>
                      <a:pt x="2" y="20"/>
                      <a:pt x="1" y="15"/>
                      <a:pt x="3" y="10"/>
                    </a:cubicBezTo>
                    <a:cubicBezTo>
                      <a:pt x="3" y="8"/>
                      <a:pt x="3" y="6"/>
                      <a:pt x="4" y="6"/>
                    </a:cubicBezTo>
                    <a:cubicBezTo>
                      <a:pt x="5" y="5"/>
                      <a:pt x="4" y="0"/>
                      <a:pt x="7" y="3"/>
                    </a:cubicBezTo>
                    <a:cubicBezTo>
                      <a:pt x="8" y="3"/>
                      <a:pt x="9" y="1"/>
                      <a:pt x="10" y="0"/>
                    </a:cubicBezTo>
                    <a:cubicBezTo>
                      <a:pt x="12" y="4"/>
                      <a:pt x="10" y="7"/>
                      <a:pt x="9" y="10"/>
                    </a:cubicBezTo>
                    <a:cubicBezTo>
                      <a:pt x="8" y="12"/>
                      <a:pt x="8" y="14"/>
                      <a:pt x="7" y="16"/>
                    </a:cubicBezTo>
                    <a:cubicBezTo>
                      <a:pt x="7" y="17"/>
                      <a:pt x="7" y="18"/>
                      <a:pt x="9" y="18"/>
                    </a:cubicBezTo>
                    <a:cubicBezTo>
                      <a:pt x="10" y="19"/>
                      <a:pt x="10" y="18"/>
                      <a:pt x="11" y="17"/>
                    </a:cubicBezTo>
                    <a:cubicBezTo>
                      <a:pt x="11" y="17"/>
                      <a:pt x="12" y="16"/>
                      <a:pt x="12" y="16"/>
                    </a:cubicBezTo>
                    <a:cubicBezTo>
                      <a:pt x="12" y="11"/>
                      <a:pt x="14" y="6"/>
                      <a:pt x="19" y="3"/>
                    </a:cubicBezTo>
                    <a:cubicBezTo>
                      <a:pt x="20" y="4"/>
                      <a:pt x="20" y="5"/>
                      <a:pt x="20" y="7"/>
                    </a:cubicBezTo>
                    <a:cubicBezTo>
                      <a:pt x="22" y="13"/>
                      <a:pt x="24" y="19"/>
                      <a:pt x="31" y="21"/>
                    </a:cubicBezTo>
                    <a:cubicBezTo>
                      <a:pt x="31" y="22"/>
                      <a:pt x="30" y="22"/>
                      <a:pt x="29" y="22"/>
                    </a:cubicBezTo>
                    <a:cubicBezTo>
                      <a:pt x="27" y="23"/>
                      <a:pt x="26" y="22"/>
                      <a:pt x="25" y="20"/>
                    </a:cubicBezTo>
                    <a:cubicBezTo>
                      <a:pt x="24" y="19"/>
                      <a:pt x="23" y="18"/>
                      <a:pt x="22" y="16"/>
                    </a:cubicBezTo>
                    <a:cubicBezTo>
                      <a:pt x="19" y="15"/>
                      <a:pt x="19" y="12"/>
                      <a:pt x="17" y="10"/>
                    </a:cubicBezTo>
                    <a:cubicBezTo>
                      <a:pt x="14" y="11"/>
                      <a:pt x="16" y="14"/>
                      <a:pt x="14" y="15"/>
                    </a:cubicBezTo>
                    <a:cubicBezTo>
                      <a:pt x="13" y="17"/>
                      <a:pt x="12" y="18"/>
                      <a:pt x="11" y="20"/>
                    </a:cubicBezTo>
                    <a:cubicBezTo>
                      <a:pt x="9" y="22"/>
                      <a:pt x="8" y="22"/>
                      <a:pt x="6" y="20"/>
                    </a:cubicBezTo>
                    <a:cubicBezTo>
                      <a:pt x="6" y="19"/>
                      <a:pt x="6" y="17"/>
                      <a:pt x="5" y="18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2" y="22"/>
                      <a:pt x="3" y="25"/>
                      <a:pt x="0" y="26"/>
                    </a:cubicBezTo>
                    <a:close/>
                  </a:path>
                </a:pathLst>
              </a:custGeom>
              <a:solidFill>
                <a:srgbClr val="E2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7" name="Freeform 259">
                <a:extLst>
                  <a:ext uri="{FF2B5EF4-FFF2-40B4-BE49-F238E27FC236}">
                    <a16:creationId xmlns:a16="http://schemas.microsoft.com/office/drawing/2014/main" id="{3010885D-A54F-DF79-E95E-9FFCC7CB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2442"/>
                <a:ext cx="27" cy="48"/>
              </a:xfrm>
              <a:custGeom>
                <a:avLst/>
                <a:gdLst>
                  <a:gd name="T0" fmla="*/ 0 w 17"/>
                  <a:gd name="T1" fmla="*/ 27 h 31"/>
                  <a:gd name="T2" fmla="*/ 10 w 17"/>
                  <a:gd name="T3" fmla="*/ 10 h 31"/>
                  <a:gd name="T4" fmla="*/ 10 w 17"/>
                  <a:gd name="T5" fmla="*/ 2 h 31"/>
                  <a:gd name="T6" fmla="*/ 12 w 17"/>
                  <a:gd name="T7" fmla="*/ 0 h 31"/>
                  <a:gd name="T8" fmla="*/ 13 w 17"/>
                  <a:gd name="T9" fmla="*/ 1 h 31"/>
                  <a:gd name="T10" fmla="*/ 17 w 17"/>
                  <a:gd name="T11" fmla="*/ 20 h 31"/>
                  <a:gd name="T12" fmla="*/ 17 w 17"/>
                  <a:gd name="T13" fmla="*/ 23 h 31"/>
                  <a:gd name="T14" fmla="*/ 15 w 17"/>
                  <a:gd name="T15" fmla="*/ 25 h 31"/>
                  <a:gd name="T16" fmla="*/ 13 w 17"/>
                  <a:gd name="T17" fmla="*/ 23 h 31"/>
                  <a:gd name="T18" fmla="*/ 9 w 17"/>
                  <a:gd name="T19" fmla="*/ 23 h 31"/>
                  <a:gd name="T20" fmla="*/ 7 w 17"/>
                  <a:gd name="T21" fmla="*/ 27 h 31"/>
                  <a:gd name="T22" fmla="*/ 2 w 17"/>
                  <a:gd name="T23" fmla="*/ 29 h 31"/>
                  <a:gd name="T24" fmla="*/ 0 w 17"/>
                  <a:gd name="T25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31">
                    <a:moveTo>
                      <a:pt x="0" y="27"/>
                    </a:moveTo>
                    <a:cubicBezTo>
                      <a:pt x="7" y="23"/>
                      <a:pt x="9" y="16"/>
                      <a:pt x="10" y="10"/>
                    </a:cubicBezTo>
                    <a:cubicBezTo>
                      <a:pt x="10" y="7"/>
                      <a:pt x="10" y="5"/>
                      <a:pt x="10" y="2"/>
                    </a:cubicBezTo>
                    <a:cubicBezTo>
                      <a:pt x="10" y="1"/>
                      <a:pt x="10" y="0"/>
                      <a:pt x="12" y="0"/>
                    </a:cubicBezTo>
                    <a:cubicBezTo>
                      <a:pt x="12" y="0"/>
                      <a:pt x="13" y="1"/>
                      <a:pt x="13" y="1"/>
                    </a:cubicBezTo>
                    <a:cubicBezTo>
                      <a:pt x="14" y="8"/>
                      <a:pt x="17" y="13"/>
                      <a:pt x="17" y="20"/>
                    </a:cubicBezTo>
                    <a:cubicBezTo>
                      <a:pt x="17" y="21"/>
                      <a:pt x="17" y="22"/>
                      <a:pt x="17" y="23"/>
                    </a:cubicBezTo>
                    <a:cubicBezTo>
                      <a:pt x="17" y="24"/>
                      <a:pt x="16" y="24"/>
                      <a:pt x="15" y="25"/>
                    </a:cubicBezTo>
                    <a:cubicBezTo>
                      <a:pt x="14" y="25"/>
                      <a:pt x="13" y="24"/>
                      <a:pt x="13" y="23"/>
                    </a:cubicBezTo>
                    <a:cubicBezTo>
                      <a:pt x="12" y="20"/>
                      <a:pt x="10" y="20"/>
                      <a:pt x="9" y="23"/>
                    </a:cubicBezTo>
                    <a:cubicBezTo>
                      <a:pt x="8" y="25"/>
                      <a:pt x="8" y="26"/>
                      <a:pt x="7" y="27"/>
                    </a:cubicBezTo>
                    <a:cubicBezTo>
                      <a:pt x="7" y="31"/>
                      <a:pt x="4" y="29"/>
                      <a:pt x="2" y="29"/>
                    </a:cubicBezTo>
                    <a:cubicBezTo>
                      <a:pt x="0" y="29"/>
                      <a:pt x="0" y="28"/>
                      <a:pt x="0" y="2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8" name="Freeform 260">
                <a:extLst>
                  <a:ext uri="{FF2B5EF4-FFF2-40B4-BE49-F238E27FC236}">
                    <a16:creationId xmlns:a16="http://schemas.microsoft.com/office/drawing/2014/main" id="{C667E6A1-1E21-E82D-5998-DC220463D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" y="2591"/>
                <a:ext cx="73" cy="66"/>
              </a:xfrm>
              <a:custGeom>
                <a:avLst/>
                <a:gdLst>
                  <a:gd name="T0" fmla="*/ 36 w 47"/>
                  <a:gd name="T1" fmla="*/ 8 h 42"/>
                  <a:gd name="T2" fmla="*/ 45 w 47"/>
                  <a:gd name="T3" fmla="*/ 0 h 42"/>
                  <a:gd name="T4" fmla="*/ 40 w 47"/>
                  <a:gd name="T5" fmla="*/ 9 h 42"/>
                  <a:gd name="T6" fmla="*/ 44 w 47"/>
                  <a:gd name="T7" fmla="*/ 8 h 42"/>
                  <a:gd name="T8" fmla="*/ 45 w 47"/>
                  <a:gd name="T9" fmla="*/ 12 h 42"/>
                  <a:gd name="T10" fmla="*/ 43 w 47"/>
                  <a:gd name="T11" fmla="*/ 22 h 42"/>
                  <a:gd name="T12" fmla="*/ 43 w 47"/>
                  <a:gd name="T13" fmla="*/ 23 h 42"/>
                  <a:gd name="T14" fmla="*/ 41 w 47"/>
                  <a:gd name="T15" fmla="*/ 36 h 42"/>
                  <a:gd name="T16" fmla="*/ 38 w 47"/>
                  <a:gd name="T17" fmla="*/ 42 h 42"/>
                  <a:gd name="T18" fmla="*/ 37 w 47"/>
                  <a:gd name="T19" fmla="*/ 39 h 42"/>
                  <a:gd name="T20" fmla="*/ 38 w 47"/>
                  <a:gd name="T21" fmla="*/ 37 h 42"/>
                  <a:gd name="T22" fmla="*/ 41 w 47"/>
                  <a:gd name="T23" fmla="*/ 31 h 42"/>
                  <a:gd name="T24" fmla="*/ 41 w 47"/>
                  <a:gd name="T25" fmla="*/ 25 h 42"/>
                  <a:gd name="T26" fmla="*/ 43 w 47"/>
                  <a:gd name="T27" fmla="*/ 17 h 42"/>
                  <a:gd name="T28" fmla="*/ 42 w 47"/>
                  <a:gd name="T29" fmla="*/ 12 h 42"/>
                  <a:gd name="T30" fmla="*/ 35 w 47"/>
                  <a:gd name="T31" fmla="*/ 11 h 42"/>
                  <a:gd name="T32" fmla="*/ 27 w 47"/>
                  <a:gd name="T33" fmla="*/ 17 h 42"/>
                  <a:gd name="T34" fmla="*/ 26 w 47"/>
                  <a:gd name="T35" fmla="*/ 18 h 42"/>
                  <a:gd name="T36" fmla="*/ 19 w 47"/>
                  <a:gd name="T37" fmla="*/ 21 h 42"/>
                  <a:gd name="T38" fmla="*/ 12 w 47"/>
                  <a:gd name="T39" fmla="*/ 23 h 42"/>
                  <a:gd name="T40" fmla="*/ 7 w 47"/>
                  <a:gd name="T41" fmla="*/ 25 h 42"/>
                  <a:gd name="T42" fmla="*/ 3 w 47"/>
                  <a:gd name="T43" fmla="*/ 27 h 42"/>
                  <a:gd name="T44" fmla="*/ 0 w 47"/>
                  <a:gd name="T45" fmla="*/ 26 h 42"/>
                  <a:gd name="T46" fmla="*/ 17 w 47"/>
                  <a:gd name="T47" fmla="*/ 19 h 42"/>
                  <a:gd name="T48" fmla="*/ 28 w 47"/>
                  <a:gd name="T49" fmla="*/ 13 h 42"/>
                  <a:gd name="T50" fmla="*/ 36 w 47"/>
                  <a:gd name="T51" fmla="*/ 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" h="42">
                    <a:moveTo>
                      <a:pt x="36" y="8"/>
                    </a:moveTo>
                    <a:cubicBezTo>
                      <a:pt x="39" y="5"/>
                      <a:pt x="40" y="1"/>
                      <a:pt x="45" y="0"/>
                    </a:cubicBezTo>
                    <a:cubicBezTo>
                      <a:pt x="47" y="5"/>
                      <a:pt x="41" y="6"/>
                      <a:pt x="40" y="9"/>
                    </a:cubicBezTo>
                    <a:cubicBezTo>
                      <a:pt x="42" y="10"/>
                      <a:pt x="43" y="6"/>
                      <a:pt x="44" y="8"/>
                    </a:cubicBezTo>
                    <a:cubicBezTo>
                      <a:pt x="46" y="9"/>
                      <a:pt x="45" y="11"/>
                      <a:pt x="45" y="12"/>
                    </a:cubicBezTo>
                    <a:cubicBezTo>
                      <a:pt x="45" y="15"/>
                      <a:pt x="45" y="19"/>
                      <a:pt x="43" y="22"/>
                    </a:cubicBezTo>
                    <a:cubicBezTo>
                      <a:pt x="42" y="22"/>
                      <a:pt x="42" y="23"/>
                      <a:pt x="43" y="23"/>
                    </a:cubicBezTo>
                    <a:cubicBezTo>
                      <a:pt x="45" y="27"/>
                      <a:pt x="45" y="32"/>
                      <a:pt x="41" y="36"/>
                    </a:cubicBezTo>
                    <a:cubicBezTo>
                      <a:pt x="40" y="38"/>
                      <a:pt x="38" y="39"/>
                      <a:pt x="38" y="42"/>
                    </a:cubicBezTo>
                    <a:cubicBezTo>
                      <a:pt x="37" y="41"/>
                      <a:pt x="37" y="40"/>
                      <a:pt x="37" y="39"/>
                    </a:cubicBezTo>
                    <a:cubicBezTo>
                      <a:pt x="36" y="38"/>
                      <a:pt x="38" y="37"/>
                      <a:pt x="38" y="37"/>
                    </a:cubicBezTo>
                    <a:cubicBezTo>
                      <a:pt x="39" y="35"/>
                      <a:pt x="41" y="34"/>
                      <a:pt x="41" y="31"/>
                    </a:cubicBezTo>
                    <a:cubicBezTo>
                      <a:pt x="40" y="29"/>
                      <a:pt x="42" y="27"/>
                      <a:pt x="41" y="25"/>
                    </a:cubicBezTo>
                    <a:cubicBezTo>
                      <a:pt x="40" y="22"/>
                      <a:pt x="42" y="20"/>
                      <a:pt x="43" y="17"/>
                    </a:cubicBezTo>
                    <a:cubicBezTo>
                      <a:pt x="44" y="15"/>
                      <a:pt x="44" y="13"/>
                      <a:pt x="42" y="12"/>
                    </a:cubicBezTo>
                    <a:cubicBezTo>
                      <a:pt x="40" y="10"/>
                      <a:pt x="38" y="9"/>
                      <a:pt x="35" y="11"/>
                    </a:cubicBezTo>
                    <a:cubicBezTo>
                      <a:pt x="33" y="13"/>
                      <a:pt x="30" y="15"/>
                      <a:pt x="27" y="17"/>
                    </a:cubicBezTo>
                    <a:cubicBezTo>
                      <a:pt x="27" y="18"/>
                      <a:pt x="26" y="18"/>
                      <a:pt x="26" y="18"/>
                    </a:cubicBezTo>
                    <a:cubicBezTo>
                      <a:pt x="23" y="19"/>
                      <a:pt x="21" y="20"/>
                      <a:pt x="19" y="21"/>
                    </a:cubicBezTo>
                    <a:cubicBezTo>
                      <a:pt x="17" y="23"/>
                      <a:pt x="14" y="23"/>
                      <a:pt x="12" y="23"/>
                    </a:cubicBezTo>
                    <a:cubicBezTo>
                      <a:pt x="10" y="23"/>
                      <a:pt x="8" y="24"/>
                      <a:pt x="7" y="25"/>
                    </a:cubicBezTo>
                    <a:cubicBezTo>
                      <a:pt x="6" y="26"/>
                      <a:pt x="5" y="27"/>
                      <a:pt x="3" y="27"/>
                    </a:cubicBezTo>
                    <a:cubicBezTo>
                      <a:pt x="2" y="27"/>
                      <a:pt x="1" y="28"/>
                      <a:pt x="0" y="26"/>
                    </a:cubicBezTo>
                    <a:cubicBezTo>
                      <a:pt x="5" y="23"/>
                      <a:pt x="10" y="19"/>
                      <a:pt x="17" y="19"/>
                    </a:cubicBezTo>
                    <a:cubicBezTo>
                      <a:pt x="21" y="18"/>
                      <a:pt x="24" y="15"/>
                      <a:pt x="28" y="13"/>
                    </a:cubicBezTo>
                    <a:cubicBezTo>
                      <a:pt x="30" y="12"/>
                      <a:pt x="33" y="9"/>
                      <a:pt x="36" y="8"/>
                    </a:cubicBezTo>
                    <a:close/>
                  </a:path>
                </a:pathLst>
              </a:custGeom>
              <a:solidFill>
                <a:srgbClr val="DEC4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9" name="Freeform 261">
                <a:extLst>
                  <a:ext uri="{FF2B5EF4-FFF2-40B4-BE49-F238E27FC236}">
                    <a16:creationId xmlns:a16="http://schemas.microsoft.com/office/drawing/2014/main" id="{1BA1FA58-0352-B41F-9CAF-60AAA010E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022"/>
                <a:ext cx="39" cy="31"/>
              </a:xfrm>
              <a:custGeom>
                <a:avLst/>
                <a:gdLst>
                  <a:gd name="T0" fmla="*/ 1 w 25"/>
                  <a:gd name="T1" fmla="*/ 13 h 20"/>
                  <a:gd name="T2" fmla="*/ 1 w 25"/>
                  <a:gd name="T3" fmla="*/ 12 h 20"/>
                  <a:gd name="T4" fmla="*/ 14 w 25"/>
                  <a:gd name="T5" fmla="*/ 3 h 20"/>
                  <a:gd name="T6" fmla="*/ 16 w 25"/>
                  <a:gd name="T7" fmla="*/ 2 h 20"/>
                  <a:gd name="T8" fmla="*/ 25 w 25"/>
                  <a:gd name="T9" fmla="*/ 0 h 20"/>
                  <a:gd name="T10" fmla="*/ 24 w 25"/>
                  <a:gd name="T11" fmla="*/ 5 h 20"/>
                  <a:gd name="T12" fmla="*/ 21 w 25"/>
                  <a:gd name="T13" fmla="*/ 7 h 20"/>
                  <a:gd name="T14" fmla="*/ 16 w 25"/>
                  <a:gd name="T15" fmla="*/ 13 h 20"/>
                  <a:gd name="T16" fmla="*/ 9 w 25"/>
                  <a:gd name="T17" fmla="*/ 19 h 20"/>
                  <a:gd name="T18" fmla="*/ 4 w 25"/>
                  <a:gd name="T19" fmla="*/ 16 h 20"/>
                  <a:gd name="T20" fmla="*/ 1 w 25"/>
                  <a:gd name="T21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0">
                    <a:moveTo>
                      <a:pt x="1" y="13"/>
                    </a:moveTo>
                    <a:cubicBezTo>
                      <a:pt x="0" y="13"/>
                      <a:pt x="0" y="12"/>
                      <a:pt x="1" y="12"/>
                    </a:cubicBezTo>
                    <a:cubicBezTo>
                      <a:pt x="6" y="10"/>
                      <a:pt x="11" y="8"/>
                      <a:pt x="14" y="3"/>
                    </a:cubicBezTo>
                    <a:cubicBezTo>
                      <a:pt x="14" y="2"/>
                      <a:pt x="15" y="2"/>
                      <a:pt x="16" y="2"/>
                    </a:cubicBezTo>
                    <a:cubicBezTo>
                      <a:pt x="19" y="3"/>
                      <a:pt x="22" y="1"/>
                      <a:pt x="25" y="0"/>
                    </a:cubicBezTo>
                    <a:cubicBezTo>
                      <a:pt x="24" y="2"/>
                      <a:pt x="24" y="3"/>
                      <a:pt x="24" y="5"/>
                    </a:cubicBezTo>
                    <a:cubicBezTo>
                      <a:pt x="24" y="6"/>
                      <a:pt x="23" y="7"/>
                      <a:pt x="21" y="7"/>
                    </a:cubicBezTo>
                    <a:cubicBezTo>
                      <a:pt x="17" y="7"/>
                      <a:pt x="17" y="9"/>
                      <a:pt x="16" y="13"/>
                    </a:cubicBezTo>
                    <a:cubicBezTo>
                      <a:pt x="14" y="15"/>
                      <a:pt x="11" y="18"/>
                      <a:pt x="9" y="19"/>
                    </a:cubicBezTo>
                    <a:cubicBezTo>
                      <a:pt x="7" y="20"/>
                      <a:pt x="5" y="18"/>
                      <a:pt x="4" y="16"/>
                    </a:cubicBezTo>
                    <a:cubicBezTo>
                      <a:pt x="4" y="14"/>
                      <a:pt x="3" y="13"/>
                      <a:pt x="1" y="1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0" name="Freeform 262">
                <a:extLst>
                  <a:ext uri="{FF2B5EF4-FFF2-40B4-BE49-F238E27FC236}">
                    <a16:creationId xmlns:a16="http://schemas.microsoft.com/office/drawing/2014/main" id="{FBC7B671-4DD4-4246-C26B-08D71359A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413"/>
                <a:ext cx="22" cy="36"/>
              </a:xfrm>
              <a:custGeom>
                <a:avLst/>
                <a:gdLst>
                  <a:gd name="T0" fmla="*/ 4 w 14"/>
                  <a:gd name="T1" fmla="*/ 21 h 23"/>
                  <a:gd name="T2" fmla="*/ 1 w 14"/>
                  <a:gd name="T3" fmla="*/ 2 h 23"/>
                  <a:gd name="T4" fmla="*/ 2 w 14"/>
                  <a:gd name="T5" fmla="*/ 0 h 23"/>
                  <a:gd name="T6" fmla="*/ 5 w 14"/>
                  <a:gd name="T7" fmla="*/ 1 h 23"/>
                  <a:gd name="T8" fmla="*/ 13 w 14"/>
                  <a:gd name="T9" fmla="*/ 15 h 23"/>
                  <a:gd name="T10" fmla="*/ 4 w 14"/>
                  <a:gd name="T11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3">
                    <a:moveTo>
                      <a:pt x="4" y="21"/>
                    </a:moveTo>
                    <a:cubicBezTo>
                      <a:pt x="0" y="15"/>
                      <a:pt x="1" y="8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7" y="6"/>
                      <a:pt x="10" y="11"/>
                      <a:pt x="13" y="15"/>
                    </a:cubicBezTo>
                    <a:cubicBezTo>
                      <a:pt x="14" y="19"/>
                      <a:pt x="9" y="23"/>
                      <a:pt x="4" y="2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1" name="Freeform 263">
                <a:extLst>
                  <a:ext uri="{FF2B5EF4-FFF2-40B4-BE49-F238E27FC236}">
                    <a16:creationId xmlns:a16="http://schemas.microsoft.com/office/drawing/2014/main" id="{F0216927-EBFC-AAF0-1F30-00B26ACF4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075"/>
                <a:ext cx="28" cy="54"/>
              </a:xfrm>
              <a:custGeom>
                <a:avLst/>
                <a:gdLst>
                  <a:gd name="T0" fmla="*/ 1 w 18"/>
                  <a:gd name="T1" fmla="*/ 32 h 35"/>
                  <a:gd name="T2" fmla="*/ 14 w 18"/>
                  <a:gd name="T3" fmla="*/ 1 h 35"/>
                  <a:gd name="T4" fmla="*/ 17 w 18"/>
                  <a:gd name="T5" fmla="*/ 2 h 35"/>
                  <a:gd name="T6" fmla="*/ 16 w 18"/>
                  <a:gd name="T7" fmla="*/ 7 h 35"/>
                  <a:gd name="T8" fmla="*/ 14 w 18"/>
                  <a:gd name="T9" fmla="*/ 12 h 35"/>
                  <a:gd name="T10" fmla="*/ 8 w 18"/>
                  <a:gd name="T11" fmla="*/ 18 h 35"/>
                  <a:gd name="T12" fmla="*/ 10 w 18"/>
                  <a:gd name="T13" fmla="*/ 27 h 35"/>
                  <a:gd name="T14" fmla="*/ 8 w 18"/>
                  <a:gd name="T15" fmla="*/ 29 h 35"/>
                  <a:gd name="T16" fmla="*/ 4 w 18"/>
                  <a:gd name="T17" fmla="*/ 33 h 35"/>
                  <a:gd name="T18" fmla="*/ 2 w 18"/>
                  <a:gd name="T19" fmla="*/ 35 h 35"/>
                  <a:gd name="T20" fmla="*/ 1 w 18"/>
                  <a:gd name="T21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5">
                    <a:moveTo>
                      <a:pt x="1" y="32"/>
                    </a:moveTo>
                    <a:cubicBezTo>
                      <a:pt x="5" y="22"/>
                      <a:pt x="9" y="11"/>
                      <a:pt x="14" y="1"/>
                    </a:cubicBezTo>
                    <a:cubicBezTo>
                      <a:pt x="15" y="1"/>
                      <a:pt x="16" y="0"/>
                      <a:pt x="17" y="2"/>
                    </a:cubicBezTo>
                    <a:cubicBezTo>
                      <a:pt x="17" y="4"/>
                      <a:pt x="18" y="5"/>
                      <a:pt x="16" y="7"/>
                    </a:cubicBezTo>
                    <a:cubicBezTo>
                      <a:pt x="15" y="8"/>
                      <a:pt x="14" y="10"/>
                      <a:pt x="14" y="12"/>
                    </a:cubicBezTo>
                    <a:cubicBezTo>
                      <a:pt x="15" y="16"/>
                      <a:pt x="10" y="16"/>
                      <a:pt x="8" y="18"/>
                    </a:cubicBezTo>
                    <a:cubicBezTo>
                      <a:pt x="11" y="21"/>
                      <a:pt x="11" y="24"/>
                      <a:pt x="10" y="27"/>
                    </a:cubicBezTo>
                    <a:cubicBezTo>
                      <a:pt x="10" y="28"/>
                      <a:pt x="9" y="29"/>
                      <a:pt x="8" y="29"/>
                    </a:cubicBezTo>
                    <a:cubicBezTo>
                      <a:pt x="6" y="30"/>
                      <a:pt x="5" y="31"/>
                      <a:pt x="4" y="33"/>
                    </a:cubicBezTo>
                    <a:cubicBezTo>
                      <a:pt x="4" y="34"/>
                      <a:pt x="3" y="35"/>
                      <a:pt x="2" y="35"/>
                    </a:cubicBezTo>
                    <a:cubicBezTo>
                      <a:pt x="0" y="35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2" name="Freeform 264">
                <a:extLst>
                  <a:ext uri="{FF2B5EF4-FFF2-40B4-BE49-F238E27FC236}">
                    <a16:creationId xmlns:a16="http://schemas.microsoft.com/office/drawing/2014/main" id="{035B08DC-BDCC-187A-4E36-7E5B53444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2410"/>
                <a:ext cx="86" cy="22"/>
              </a:xfrm>
              <a:custGeom>
                <a:avLst/>
                <a:gdLst>
                  <a:gd name="T0" fmla="*/ 10 w 55"/>
                  <a:gd name="T1" fmla="*/ 8 h 14"/>
                  <a:gd name="T2" fmla="*/ 27 w 55"/>
                  <a:gd name="T3" fmla="*/ 10 h 14"/>
                  <a:gd name="T4" fmla="*/ 46 w 55"/>
                  <a:gd name="T5" fmla="*/ 10 h 14"/>
                  <a:gd name="T6" fmla="*/ 46 w 55"/>
                  <a:gd name="T7" fmla="*/ 8 h 14"/>
                  <a:gd name="T8" fmla="*/ 41 w 55"/>
                  <a:gd name="T9" fmla="*/ 3 h 14"/>
                  <a:gd name="T10" fmla="*/ 27 w 55"/>
                  <a:gd name="T11" fmla="*/ 2 h 14"/>
                  <a:gd name="T12" fmla="*/ 18 w 55"/>
                  <a:gd name="T13" fmla="*/ 2 h 14"/>
                  <a:gd name="T14" fmla="*/ 38 w 55"/>
                  <a:gd name="T15" fmla="*/ 0 h 14"/>
                  <a:gd name="T16" fmla="*/ 43 w 55"/>
                  <a:gd name="T17" fmla="*/ 3 h 14"/>
                  <a:gd name="T18" fmla="*/ 51 w 55"/>
                  <a:gd name="T19" fmla="*/ 8 h 14"/>
                  <a:gd name="T20" fmla="*/ 55 w 55"/>
                  <a:gd name="T21" fmla="*/ 10 h 14"/>
                  <a:gd name="T22" fmla="*/ 53 w 55"/>
                  <a:gd name="T23" fmla="*/ 11 h 14"/>
                  <a:gd name="T24" fmla="*/ 22 w 55"/>
                  <a:gd name="T25" fmla="*/ 11 h 14"/>
                  <a:gd name="T26" fmla="*/ 0 w 55"/>
                  <a:gd name="T27" fmla="*/ 10 h 14"/>
                  <a:gd name="T28" fmla="*/ 4 w 55"/>
                  <a:gd name="T29" fmla="*/ 9 h 14"/>
                  <a:gd name="T30" fmla="*/ 10 w 55"/>
                  <a:gd name="T3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4">
                    <a:moveTo>
                      <a:pt x="10" y="8"/>
                    </a:moveTo>
                    <a:cubicBezTo>
                      <a:pt x="16" y="7"/>
                      <a:pt x="21" y="9"/>
                      <a:pt x="27" y="10"/>
                    </a:cubicBezTo>
                    <a:cubicBezTo>
                      <a:pt x="33" y="12"/>
                      <a:pt x="40" y="11"/>
                      <a:pt x="46" y="10"/>
                    </a:cubicBezTo>
                    <a:cubicBezTo>
                      <a:pt x="48" y="10"/>
                      <a:pt x="48" y="9"/>
                      <a:pt x="46" y="8"/>
                    </a:cubicBezTo>
                    <a:cubicBezTo>
                      <a:pt x="45" y="6"/>
                      <a:pt x="43" y="5"/>
                      <a:pt x="41" y="3"/>
                    </a:cubicBezTo>
                    <a:cubicBezTo>
                      <a:pt x="36" y="0"/>
                      <a:pt x="32" y="2"/>
                      <a:pt x="27" y="2"/>
                    </a:cubicBezTo>
                    <a:cubicBezTo>
                      <a:pt x="24" y="2"/>
                      <a:pt x="21" y="3"/>
                      <a:pt x="18" y="2"/>
                    </a:cubicBezTo>
                    <a:cubicBezTo>
                      <a:pt x="25" y="1"/>
                      <a:pt x="31" y="1"/>
                      <a:pt x="38" y="0"/>
                    </a:cubicBezTo>
                    <a:cubicBezTo>
                      <a:pt x="40" y="0"/>
                      <a:pt x="42" y="0"/>
                      <a:pt x="43" y="3"/>
                    </a:cubicBezTo>
                    <a:cubicBezTo>
                      <a:pt x="45" y="6"/>
                      <a:pt x="48" y="7"/>
                      <a:pt x="51" y="8"/>
                    </a:cubicBezTo>
                    <a:cubicBezTo>
                      <a:pt x="52" y="8"/>
                      <a:pt x="54" y="9"/>
                      <a:pt x="55" y="10"/>
                    </a:cubicBezTo>
                    <a:cubicBezTo>
                      <a:pt x="55" y="11"/>
                      <a:pt x="54" y="11"/>
                      <a:pt x="53" y="11"/>
                    </a:cubicBezTo>
                    <a:cubicBezTo>
                      <a:pt x="42" y="13"/>
                      <a:pt x="32" y="14"/>
                      <a:pt x="22" y="11"/>
                    </a:cubicBezTo>
                    <a:cubicBezTo>
                      <a:pt x="15" y="9"/>
                      <a:pt x="7" y="11"/>
                      <a:pt x="0" y="10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6" y="8"/>
                      <a:pt x="8" y="9"/>
                      <a:pt x="10" y="8"/>
                    </a:cubicBezTo>
                    <a:close/>
                  </a:path>
                </a:pathLst>
              </a:custGeom>
              <a:solidFill>
                <a:srgbClr val="DAB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3" name="Freeform 265">
                <a:extLst>
                  <a:ext uri="{FF2B5EF4-FFF2-40B4-BE49-F238E27FC236}">
                    <a16:creationId xmlns:a16="http://schemas.microsoft.com/office/drawing/2014/main" id="{F1775466-D5C7-C8B6-AC23-02C4FD1F1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2140"/>
                <a:ext cx="59" cy="53"/>
              </a:xfrm>
              <a:custGeom>
                <a:avLst/>
                <a:gdLst>
                  <a:gd name="T0" fmla="*/ 2 w 38"/>
                  <a:gd name="T1" fmla="*/ 5 h 34"/>
                  <a:gd name="T2" fmla="*/ 5 w 38"/>
                  <a:gd name="T3" fmla="*/ 14 h 34"/>
                  <a:gd name="T4" fmla="*/ 7 w 38"/>
                  <a:gd name="T5" fmla="*/ 2 h 34"/>
                  <a:gd name="T6" fmla="*/ 10 w 38"/>
                  <a:gd name="T7" fmla="*/ 0 h 34"/>
                  <a:gd name="T8" fmla="*/ 11 w 38"/>
                  <a:gd name="T9" fmla="*/ 3 h 34"/>
                  <a:gd name="T10" fmla="*/ 12 w 38"/>
                  <a:gd name="T11" fmla="*/ 14 h 34"/>
                  <a:gd name="T12" fmla="*/ 15 w 38"/>
                  <a:gd name="T13" fmla="*/ 18 h 34"/>
                  <a:gd name="T14" fmla="*/ 15 w 38"/>
                  <a:gd name="T15" fmla="*/ 13 h 34"/>
                  <a:gd name="T16" fmla="*/ 15 w 38"/>
                  <a:gd name="T17" fmla="*/ 10 h 34"/>
                  <a:gd name="T18" fmla="*/ 18 w 38"/>
                  <a:gd name="T19" fmla="*/ 12 h 34"/>
                  <a:gd name="T20" fmla="*/ 18 w 38"/>
                  <a:gd name="T21" fmla="*/ 16 h 34"/>
                  <a:gd name="T22" fmla="*/ 31 w 38"/>
                  <a:gd name="T23" fmla="*/ 31 h 34"/>
                  <a:gd name="T24" fmla="*/ 36 w 38"/>
                  <a:gd name="T25" fmla="*/ 30 h 34"/>
                  <a:gd name="T26" fmla="*/ 38 w 38"/>
                  <a:gd name="T27" fmla="*/ 31 h 34"/>
                  <a:gd name="T28" fmla="*/ 35 w 38"/>
                  <a:gd name="T29" fmla="*/ 34 h 34"/>
                  <a:gd name="T30" fmla="*/ 18 w 38"/>
                  <a:gd name="T31" fmla="*/ 23 h 34"/>
                  <a:gd name="T32" fmla="*/ 13 w 38"/>
                  <a:gd name="T33" fmla="*/ 19 h 34"/>
                  <a:gd name="T34" fmla="*/ 10 w 38"/>
                  <a:gd name="T35" fmla="*/ 14 h 34"/>
                  <a:gd name="T36" fmla="*/ 10 w 38"/>
                  <a:gd name="T37" fmla="*/ 7 h 34"/>
                  <a:gd name="T38" fmla="*/ 8 w 38"/>
                  <a:gd name="T39" fmla="*/ 5 h 34"/>
                  <a:gd name="T40" fmla="*/ 7 w 38"/>
                  <a:gd name="T41" fmla="*/ 7 h 34"/>
                  <a:gd name="T42" fmla="*/ 6 w 38"/>
                  <a:gd name="T43" fmla="*/ 13 h 34"/>
                  <a:gd name="T44" fmla="*/ 5 w 38"/>
                  <a:gd name="T45" fmla="*/ 16 h 34"/>
                  <a:gd name="T46" fmla="*/ 2 w 38"/>
                  <a:gd name="T47" fmla="*/ 14 h 34"/>
                  <a:gd name="T48" fmla="*/ 2 w 38"/>
                  <a:gd name="T4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34">
                    <a:moveTo>
                      <a:pt x="2" y="5"/>
                    </a:moveTo>
                    <a:cubicBezTo>
                      <a:pt x="2" y="8"/>
                      <a:pt x="1" y="12"/>
                      <a:pt x="5" y="14"/>
                    </a:cubicBezTo>
                    <a:cubicBezTo>
                      <a:pt x="2" y="9"/>
                      <a:pt x="4" y="5"/>
                      <a:pt x="7" y="2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7"/>
                      <a:pt x="11" y="11"/>
                      <a:pt x="12" y="14"/>
                    </a:cubicBezTo>
                    <a:cubicBezTo>
                      <a:pt x="12" y="16"/>
                      <a:pt x="12" y="17"/>
                      <a:pt x="15" y="18"/>
                    </a:cubicBezTo>
                    <a:cubicBezTo>
                      <a:pt x="15" y="16"/>
                      <a:pt x="15" y="14"/>
                      <a:pt x="15" y="13"/>
                    </a:cubicBezTo>
                    <a:cubicBezTo>
                      <a:pt x="15" y="12"/>
                      <a:pt x="14" y="11"/>
                      <a:pt x="15" y="10"/>
                    </a:cubicBezTo>
                    <a:cubicBezTo>
                      <a:pt x="17" y="10"/>
                      <a:pt x="17" y="11"/>
                      <a:pt x="18" y="12"/>
                    </a:cubicBezTo>
                    <a:cubicBezTo>
                      <a:pt x="18" y="13"/>
                      <a:pt x="18" y="15"/>
                      <a:pt x="18" y="16"/>
                    </a:cubicBezTo>
                    <a:cubicBezTo>
                      <a:pt x="18" y="22"/>
                      <a:pt x="25" y="30"/>
                      <a:pt x="31" y="31"/>
                    </a:cubicBezTo>
                    <a:cubicBezTo>
                      <a:pt x="33" y="32"/>
                      <a:pt x="35" y="33"/>
                      <a:pt x="36" y="30"/>
                    </a:cubicBezTo>
                    <a:cubicBezTo>
                      <a:pt x="38" y="29"/>
                      <a:pt x="38" y="30"/>
                      <a:pt x="38" y="31"/>
                    </a:cubicBezTo>
                    <a:cubicBezTo>
                      <a:pt x="38" y="33"/>
                      <a:pt x="37" y="34"/>
                      <a:pt x="35" y="34"/>
                    </a:cubicBezTo>
                    <a:cubicBezTo>
                      <a:pt x="27" y="34"/>
                      <a:pt x="21" y="30"/>
                      <a:pt x="18" y="23"/>
                    </a:cubicBezTo>
                    <a:cubicBezTo>
                      <a:pt x="17" y="20"/>
                      <a:pt x="15" y="19"/>
                      <a:pt x="13" y="19"/>
                    </a:cubicBezTo>
                    <a:cubicBezTo>
                      <a:pt x="11" y="18"/>
                      <a:pt x="9" y="17"/>
                      <a:pt x="10" y="14"/>
                    </a:cubicBezTo>
                    <a:cubicBezTo>
                      <a:pt x="10" y="12"/>
                      <a:pt x="10" y="9"/>
                      <a:pt x="10" y="7"/>
                    </a:cubicBezTo>
                    <a:cubicBezTo>
                      <a:pt x="9" y="6"/>
                      <a:pt x="10" y="5"/>
                      <a:pt x="8" y="5"/>
                    </a:cubicBezTo>
                    <a:cubicBezTo>
                      <a:pt x="7" y="5"/>
                      <a:pt x="7" y="6"/>
                      <a:pt x="7" y="7"/>
                    </a:cubicBezTo>
                    <a:cubicBezTo>
                      <a:pt x="6" y="9"/>
                      <a:pt x="6" y="11"/>
                      <a:pt x="6" y="13"/>
                    </a:cubicBezTo>
                    <a:cubicBezTo>
                      <a:pt x="6" y="14"/>
                      <a:pt x="6" y="15"/>
                      <a:pt x="5" y="16"/>
                    </a:cubicBezTo>
                    <a:cubicBezTo>
                      <a:pt x="3" y="16"/>
                      <a:pt x="2" y="15"/>
                      <a:pt x="2" y="14"/>
                    </a:cubicBezTo>
                    <a:cubicBezTo>
                      <a:pt x="0" y="11"/>
                      <a:pt x="0" y="8"/>
                      <a:pt x="2" y="5"/>
                    </a:cubicBezTo>
                    <a:close/>
                  </a:path>
                </a:pathLst>
              </a:custGeom>
              <a:solidFill>
                <a:srgbClr val="DAB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4" name="Freeform 266">
                <a:extLst>
                  <a:ext uri="{FF2B5EF4-FFF2-40B4-BE49-F238E27FC236}">
                    <a16:creationId xmlns:a16="http://schemas.microsoft.com/office/drawing/2014/main" id="{D8C9EA61-754A-1CBF-DA64-0A2F505FA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2485"/>
                <a:ext cx="78" cy="32"/>
              </a:xfrm>
              <a:custGeom>
                <a:avLst/>
                <a:gdLst>
                  <a:gd name="T0" fmla="*/ 7 w 50"/>
                  <a:gd name="T1" fmla="*/ 9 h 20"/>
                  <a:gd name="T2" fmla="*/ 2 w 50"/>
                  <a:gd name="T3" fmla="*/ 5 h 20"/>
                  <a:gd name="T4" fmla="*/ 0 w 50"/>
                  <a:gd name="T5" fmla="*/ 2 h 20"/>
                  <a:gd name="T6" fmla="*/ 4 w 50"/>
                  <a:gd name="T7" fmla="*/ 1 h 20"/>
                  <a:gd name="T8" fmla="*/ 9 w 50"/>
                  <a:gd name="T9" fmla="*/ 5 h 20"/>
                  <a:gd name="T10" fmla="*/ 35 w 50"/>
                  <a:gd name="T11" fmla="*/ 14 h 20"/>
                  <a:gd name="T12" fmla="*/ 45 w 50"/>
                  <a:gd name="T13" fmla="*/ 16 h 20"/>
                  <a:gd name="T14" fmla="*/ 49 w 50"/>
                  <a:gd name="T15" fmla="*/ 17 h 20"/>
                  <a:gd name="T16" fmla="*/ 38 w 50"/>
                  <a:gd name="T17" fmla="*/ 12 h 20"/>
                  <a:gd name="T18" fmla="*/ 30 w 50"/>
                  <a:gd name="T19" fmla="*/ 11 h 20"/>
                  <a:gd name="T20" fmla="*/ 28 w 50"/>
                  <a:gd name="T21" fmla="*/ 10 h 20"/>
                  <a:gd name="T22" fmla="*/ 29 w 50"/>
                  <a:gd name="T23" fmla="*/ 9 h 20"/>
                  <a:gd name="T24" fmla="*/ 34 w 50"/>
                  <a:gd name="T25" fmla="*/ 5 h 20"/>
                  <a:gd name="T26" fmla="*/ 42 w 50"/>
                  <a:gd name="T27" fmla="*/ 10 h 20"/>
                  <a:gd name="T28" fmla="*/ 50 w 50"/>
                  <a:gd name="T29" fmla="*/ 14 h 20"/>
                  <a:gd name="T30" fmla="*/ 50 w 50"/>
                  <a:gd name="T31" fmla="*/ 18 h 20"/>
                  <a:gd name="T32" fmla="*/ 46 w 50"/>
                  <a:gd name="T33" fmla="*/ 19 h 20"/>
                  <a:gd name="T34" fmla="*/ 30 w 50"/>
                  <a:gd name="T35" fmla="*/ 17 h 20"/>
                  <a:gd name="T36" fmla="*/ 23 w 50"/>
                  <a:gd name="T37" fmla="*/ 14 h 20"/>
                  <a:gd name="T38" fmla="*/ 16 w 50"/>
                  <a:gd name="T39" fmla="*/ 11 h 20"/>
                  <a:gd name="T40" fmla="*/ 12 w 50"/>
                  <a:gd name="T41" fmla="*/ 10 h 20"/>
                  <a:gd name="T42" fmla="*/ 7 w 50"/>
                  <a:gd name="T4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20">
                    <a:moveTo>
                      <a:pt x="7" y="9"/>
                    </a:moveTo>
                    <a:cubicBezTo>
                      <a:pt x="6" y="7"/>
                      <a:pt x="4" y="5"/>
                      <a:pt x="2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3" y="1"/>
                      <a:pt x="4" y="1"/>
                    </a:cubicBezTo>
                    <a:cubicBezTo>
                      <a:pt x="6" y="2"/>
                      <a:pt x="7" y="4"/>
                      <a:pt x="9" y="5"/>
                    </a:cubicBezTo>
                    <a:cubicBezTo>
                      <a:pt x="17" y="10"/>
                      <a:pt x="25" y="15"/>
                      <a:pt x="35" y="14"/>
                    </a:cubicBezTo>
                    <a:cubicBezTo>
                      <a:pt x="38" y="13"/>
                      <a:pt x="41" y="15"/>
                      <a:pt x="45" y="16"/>
                    </a:cubicBezTo>
                    <a:cubicBezTo>
                      <a:pt x="46" y="16"/>
                      <a:pt x="47" y="17"/>
                      <a:pt x="49" y="17"/>
                    </a:cubicBezTo>
                    <a:cubicBezTo>
                      <a:pt x="47" y="12"/>
                      <a:pt x="42" y="12"/>
                      <a:pt x="38" y="12"/>
                    </a:cubicBezTo>
                    <a:cubicBezTo>
                      <a:pt x="35" y="11"/>
                      <a:pt x="32" y="11"/>
                      <a:pt x="30" y="11"/>
                    </a:cubicBezTo>
                    <a:cubicBezTo>
                      <a:pt x="29" y="11"/>
                      <a:pt x="28" y="11"/>
                      <a:pt x="28" y="10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31" y="7"/>
                      <a:pt x="34" y="8"/>
                      <a:pt x="34" y="5"/>
                    </a:cubicBezTo>
                    <a:cubicBezTo>
                      <a:pt x="34" y="9"/>
                      <a:pt x="38" y="10"/>
                      <a:pt x="42" y="10"/>
                    </a:cubicBezTo>
                    <a:cubicBezTo>
                      <a:pt x="45" y="10"/>
                      <a:pt x="49" y="10"/>
                      <a:pt x="50" y="14"/>
                    </a:cubicBezTo>
                    <a:cubicBezTo>
                      <a:pt x="50" y="15"/>
                      <a:pt x="50" y="16"/>
                      <a:pt x="50" y="18"/>
                    </a:cubicBezTo>
                    <a:cubicBezTo>
                      <a:pt x="49" y="19"/>
                      <a:pt x="48" y="20"/>
                      <a:pt x="46" y="19"/>
                    </a:cubicBezTo>
                    <a:cubicBezTo>
                      <a:pt x="41" y="17"/>
                      <a:pt x="35" y="17"/>
                      <a:pt x="30" y="17"/>
                    </a:cubicBezTo>
                    <a:cubicBezTo>
                      <a:pt x="27" y="16"/>
                      <a:pt x="25" y="16"/>
                      <a:pt x="23" y="14"/>
                    </a:cubicBezTo>
                    <a:cubicBezTo>
                      <a:pt x="21" y="13"/>
                      <a:pt x="19" y="11"/>
                      <a:pt x="16" y="11"/>
                    </a:cubicBezTo>
                    <a:cubicBezTo>
                      <a:pt x="14" y="12"/>
                      <a:pt x="13" y="11"/>
                      <a:pt x="12" y="10"/>
                    </a:cubicBezTo>
                    <a:cubicBezTo>
                      <a:pt x="10" y="9"/>
                      <a:pt x="9" y="8"/>
                      <a:pt x="7" y="9"/>
                    </a:cubicBezTo>
                    <a:close/>
                  </a:path>
                </a:pathLst>
              </a:custGeom>
              <a:solidFill>
                <a:srgbClr val="DCC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5" name="Freeform 267">
                <a:extLst>
                  <a:ext uri="{FF2B5EF4-FFF2-40B4-BE49-F238E27FC236}">
                    <a16:creationId xmlns:a16="http://schemas.microsoft.com/office/drawing/2014/main" id="{09305D47-D871-6A03-4A74-7A3153502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2006"/>
                <a:ext cx="83" cy="48"/>
              </a:xfrm>
              <a:custGeom>
                <a:avLst/>
                <a:gdLst>
                  <a:gd name="T0" fmla="*/ 46 w 53"/>
                  <a:gd name="T1" fmla="*/ 10 h 31"/>
                  <a:gd name="T2" fmla="*/ 48 w 53"/>
                  <a:gd name="T3" fmla="*/ 6 h 31"/>
                  <a:gd name="T4" fmla="*/ 43 w 53"/>
                  <a:gd name="T5" fmla="*/ 2 h 31"/>
                  <a:gd name="T6" fmla="*/ 27 w 53"/>
                  <a:gd name="T7" fmla="*/ 5 h 31"/>
                  <a:gd name="T8" fmla="*/ 19 w 53"/>
                  <a:gd name="T9" fmla="*/ 7 h 31"/>
                  <a:gd name="T10" fmla="*/ 6 w 53"/>
                  <a:gd name="T11" fmla="*/ 23 h 31"/>
                  <a:gd name="T12" fmla="*/ 6 w 53"/>
                  <a:gd name="T13" fmla="*/ 26 h 31"/>
                  <a:gd name="T14" fmla="*/ 0 w 53"/>
                  <a:gd name="T15" fmla="*/ 29 h 31"/>
                  <a:gd name="T16" fmla="*/ 5 w 53"/>
                  <a:gd name="T17" fmla="*/ 20 h 31"/>
                  <a:gd name="T18" fmla="*/ 22 w 53"/>
                  <a:gd name="T19" fmla="*/ 4 h 31"/>
                  <a:gd name="T20" fmla="*/ 40 w 53"/>
                  <a:gd name="T21" fmla="*/ 1 h 31"/>
                  <a:gd name="T22" fmla="*/ 53 w 53"/>
                  <a:gd name="T23" fmla="*/ 1 h 31"/>
                  <a:gd name="T24" fmla="*/ 49 w 53"/>
                  <a:gd name="T25" fmla="*/ 8 h 31"/>
                  <a:gd name="T26" fmla="*/ 41 w 53"/>
                  <a:gd name="T27" fmla="*/ 17 h 31"/>
                  <a:gd name="T28" fmla="*/ 46 w 53"/>
                  <a:gd name="T29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31">
                    <a:moveTo>
                      <a:pt x="46" y="10"/>
                    </a:moveTo>
                    <a:cubicBezTo>
                      <a:pt x="47" y="9"/>
                      <a:pt x="48" y="8"/>
                      <a:pt x="48" y="6"/>
                    </a:cubicBezTo>
                    <a:cubicBezTo>
                      <a:pt x="48" y="3"/>
                      <a:pt x="46" y="1"/>
                      <a:pt x="43" y="2"/>
                    </a:cubicBezTo>
                    <a:cubicBezTo>
                      <a:pt x="38" y="4"/>
                      <a:pt x="33" y="5"/>
                      <a:pt x="27" y="5"/>
                    </a:cubicBezTo>
                    <a:cubicBezTo>
                      <a:pt x="24" y="5"/>
                      <a:pt x="21" y="5"/>
                      <a:pt x="19" y="7"/>
                    </a:cubicBezTo>
                    <a:cubicBezTo>
                      <a:pt x="11" y="9"/>
                      <a:pt x="7" y="14"/>
                      <a:pt x="6" y="23"/>
                    </a:cubicBezTo>
                    <a:cubicBezTo>
                      <a:pt x="7" y="24"/>
                      <a:pt x="6" y="25"/>
                      <a:pt x="6" y="26"/>
                    </a:cubicBezTo>
                    <a:cubicBezTo>
                      <a:pt x="3" y="26"/>
                      <a:pt x="3" y="31"/>
                      <a:pt x="0" y="29"/>
                    </a:cubicBezTo>
                    <a:cubicBezTo>
                      <a:pt x="4" y="27"/>
                      <a:pt x="4" y="23"/>
                      <a:pt x="5" y="20"/>
                    </a:cubicBezTo>
                    <a:cubicBezTo>
                      <a:pt x="6" y="10"/>
                      <a:pt x="12" y="4"/>
                      <a:pt x="22" y="4"/>
                    </a:cubicBezTo>
                    <a:cubicBezTo>
                      <a:pt x="28" y="3"/>
                      <a:pt x="34" y="2"/>
                      <a:pt x="40" y="1"/>
                    </a:cubicBezTo>
                    <a:cubicBezTo>
                      <a:pt x="44" y="0"/>
                      <a:pt x="48" y="0"/>
                      <a:pt x="53" y="1"/>
                    </a:cubicBezTo>
                    <a:cubicBezTo>
                      <a:pt x="50" y="3"/>
                      <a:pt x="50" y="5"/>
                      <a:pt x="49" y="8"/>
                    </a:cubicBezTo>
                    <a:cubicBezTo>
                      <a:pt x="48" y="12"/>
                      <a:pt x="45" y="15"/>
                      <a:pt x="41" y="17"/>
                    </a:cubicBezTo>
                    <a:cubicBezTo>
                      <a:pt x="41" y="13"/>
                      <a:pt x="44" y="12"/>
                      <a:pt x="46" y="10"/>
                    </a:cubicBezTo>
                    <a:close/>
                  </a:path>
                </a:pathLst>
              </a:custGeom>
              <a:solidFill>
                <a:srgbClr val="DBC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6" name="Freeform 268">
                <a:extLst>
                  <a:ext uri="{FF2B5EF4-FFF2-40B4-BE49-F238E27FC236}">
                    <a16:creationId xmlns:a16="http://schemas.microsoft.com/office/drawing/2014/main" id="{806F6F69-8EF9-18A8-DD4D-21F4E057D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7" y="2602"/>
                <a:ext cx="58" cy="30"/>
              </a:xfrm>
              <a:custGeom>
                <a:avLst/>
                <a:gdLst>
                  <a:gd name="T0" fmla="*/ 37 w 37"/>
                  <a:gd name="T1" fmla="*/ 1 h 19"/>
                  <a:gd name="T2" fmla="*/ 14 w 37"/>
                  <a:gd name="T3" fmla="*/ 13 h 19"/>
                  <a:gd name="T4" fmla="*/ 6 w 37"/>
                  <a:gd name="T5" fmla="*/ 17 h 19"/>
                  <a:gd name="T6" fmla="*/ 1 w 37"/>
                  <a:gd name="T7" fmla="*/ 19 h 19"/>
                  <a:gd name="T8" fmla="*/ 4 w 37"/>
                  <a:gd name="T9" fmla="*/ 12 h 19"/>
                  <a:gd name="T10" fmla="*/ 6 w 37"/>
                  <a:gd name="T11" fmla="*/ 12 h 19"/>
                  <a:gd name="T12" fmla="*/ 14 w 37"/>
                  <a:gd name="T13" fmla="*/ 9 h 19"/>
                  <a:gd name="T14" fmla="*/ 16 w 37"/>
                  <a:gd name="T15" fmla="*/ 8 h 19"/>
                  <a:gd name="T16" fmla="*/ 14 w 37"/>
                  <a:gd name="T17" fmla="*/ 6 h 19"/>
                  <a:gd name="T18" fmla="*/ 13 w 37"/>
                  <a:gd name="T19" fmla="*/ 5 h 19"/>
                  <a:gd name="T20" fmla="*/ 14 w 37"/>
                  <a:gd name="T21" fmla="*/ 3 h 19"/>
                  <a:gd name="T22" fmla="*/ 19 w 37"/>
                  <a:gd name="T23" fmla="*/ 4 h 19"/>
                  <a:gd name="T24" fmla="*/ 32 w 37"/>
                  <a:gd name="T25" fmla="*/ 2 h 19"/>
                  <a:gd name="T26" fmla="*/ 36 w 37"/>
                  <a:gd name="T27" fmla="*/ 0 h 19"/>
                  <a:gd name="T28" fmla="*/ 37 w 37"/>
                  <a:gd name="T2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19">
                    <a:moveTo>
                      <a:pt x="37" y="1"/>
                    </a:moveTo>
                    <a:cubicBezTo>
                      <a:pt x="30" y="7"/>
                      <a:pt x="24" y="13"/>
                      <a:pt x="14" y="13"/>
                    </a:cubicBezTo>
                    <a:cubicBezTo>
                      <a:pt x="11" y="14"/>
                      <a:pt x="9" y="16"/>
                      <a:pt x="6" y="17"/>
                    </a:cubicBezTo>
                    <a:cubicBezTo>
                      <a:pt x="4" y="18"/>
                      <a:pt x="3" y="19"/>
                      <a:pt x="1" y="19"/>
                    </a:cubicBezTo>
                    <a:cubicBezTo>
                      <a:pt x="0" y="16"/>
                      <a:pt x="3" y="15"/>
                      <a:pt x="4" y="12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8" y="11"/>
                      <a:pt x="11" y="10"/>
                      <a:pt x="14" y="9"/>
                    </a:cubicBezTo>
                    <a:cubicBezTo>
                      <a:pt x="14" y="9"/>
                      <a:pt x="16" y="9"/>
                      <a:pt x="16" y="8"/>
                    </a:cubicBezTo>
                    <a:cubicBezTo>
                      <a:pt x="16" y="6"/>
                      <a:pt x="14" y="7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3" y="3"/>
                      <a:pt x="14" y="3"/>
                    </a:cubicBezTo>
                    <a:cubicBezTo>
                      <a:pt x="16" y="2"/>
                      <a:pt x="18" y="3"/>
                      <a:pt x="19" y="4"/>
                    </a:cubicBezTo>
                    <a:cubicBezTo>
                      <a:pt x="24" y="6"/>
                      <a:pt x="28" y="5"/>
                      <a:pt x="32" y="2"/>
                    </a:cubicBezTo>
                    <a:cubicBezTo>
                      <a:pt x="33" y="1"/>
                      <a:pt x="34" y="0"/>
                      <a:pt x="36" y="0"/>
                    </a:cubicBezTo>
                    <a:cubicBezTo>
                      <a:pt x="36" y="1"/>
                      <a:pt x="37" y="1"/>
                      <a:pt x="37" y="1"/>
                    </a:cubicBezTo>
                    <a:close/>
                  </a:path>
                </a:pathLst>
              </a:custGeom>
              <a:solidFill>
                <a:srgbClr val="E0A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7" name="Freeform 269">
                <a:extLst>
                  <a:ext uri="{FF2B5EF4-FFF2-40B4-BE49-F238E27FC236}">
                    <a16:creationId xmlns:a16="http://schemas.microsoft.com/office/drawing/2014/main" id="{8DDC45E0-CD8E-97CF-6D49-3231E9045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1856"/>
                <a:ext cx="62" cy="31"/>
              </a:xfrm>
              <a:custGeom>
                <a:avLst/>
                <a:gdLst>
                  <a:gd name="T0" fmla="*/ 18 w 40"/>
                  <a:gd name="T1" fmla="*/ 2 h 20"/>
                  <a:gd name="T2" fmla="*/ 32 w 40"/>
                  <a:gd name="T3" fmla="*/ 8 h 20"/>
                  <a:gd name="T4" fmla="*/ 37 w 40"/>
                  <a:gd name="T5" fmla="*/ 5 h 20"/>
                  <a:gd name="T6" fmla="*/ 39 w 40"/>
                  <a:gd name="T7" fmla="*/ 7 h 20"/>
                  <a:gd name="T8" fmla="*/ 39 w 40"/>
                  <a:gd name="T9" fmla="*/ 11 h 20"/>
                  <a:gd name="T10" fmla="*/ 36 w 40"/>
                  <a:gd name="T11" fmla="*/ 11 h 20"/>
                  <a:gd name="T12" fmla="*/ 19 w 40"/>
                  <a:gd name="T13" fmla="*/ 4 h 20"/>
                  <a:gd name="T14" fmla="*/ 7 w 40"/>
                  <a:gd name="T15" fmla="*/ 4 h 20"/>
                  <a:gd name="T16" fmla="*/ 6 w 40"/>
                  <a:gd name="T17" fmla="*/ 6 h 20"/>
                  <a:gd name="T18" fmla="*/ 8 w 40"/>
                  <a:gd name="T19" fmla="*/ 6 h 20"/>
                  <a:gd name="T20" fmla="*/ 22 w 40"/>
                  <a:gd name="T21" fmla="*/ 9 h 20"/>
                  <a:gd name="T22" fmla="*/ 23 w 40"/>
                  <a:gd name="T23" fmla="*/ 10 h 20"/>
                  <a:gd name="T24" fmla="*/ 28 w 40"/>
                  <a:gd name="T25" fmla="*/ 12 h 20"/>
                  <a:gd name="T26" fmla="*/ 24 w 40"/>
                  <a:gd name="T27" fmla="*/ 17 h 20"/>
                  <a:gd name="T28" fmla="*/ 22 w 40"/>
                  <a:gd name="T29" fmla="*/ 20 h 20"/>
                  <a:gd name="T30" fmla="*/ 21 w 40"/>
                  <a:gd name="T31" fmla="*/ 20 h 20"/>
                  <a:gd name="T32" fmla="*/ 21 w 40"/>
                  <a:gd name="T33" fmla="*/ 16 h 20"/>
                  <a:gd name="T34" fmla="*/ 20 w 40"/>
                  <a:gd name="T35" fmla="*/ 12 h 20"/>
                  <a:gd name="T36" fmla="*/ 5 w 40"/>
                  <a:gd name="T37" fmla="*/ 10 h 20"/>
                  <a:gd name="T38" fmla="*/ 3 w 40"/>
                  <a:gd name="T39" fmla="*/ 15 h 20"/>
                  <a:gd name="T40" fmla="*/ 2 w 40"/>
                  <a:gd name="T41" fmla="*/ 15 h 20"/>
                  <a:gd name="T42" fmla="*/ 3 w 40"/>
                  <a:gd name="T43" fmla="*/ 6 h 20"/>
                  <a:gd name="T44" fmla="*/ 5 w 40"/>
                  <a:gd name="T45" fmla="*/ 0 h 20"/>
                  <a:gd name="T46" fmla="*/ 9 w 40"/>
                  <a:gd name="T47" fmla="*/ 2 h 20"/>
                  <a:gd name="T48" fmla="*/ 18 w 40"/>
                  <a:gd name="T4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20">
                    <a:moveTo>
                      <a:pt x="18" y="2"/>
                    </a:moveTo>
                    <a:cubicBezTo>
                      <a:pt x="23" y="5"/>
                      <a:pt x="27" y="7"/>
                      <a:pt x="32" y="8"/>
                    </a:cubicBezTo>
                    <a:cubicBezTo>
                      <a:pt x="36" y="9"/>
                      <a:pt x="37" y="8"/>
                      <a:pt x="37" y="5"/>
                    </a:cubicBezTo>
                    <a:cubicBezTo>
                      <a:pt x="37" y="6"/>
                      <a:pt x="38" y="6"/>
                      <a:pt x="39" y="7"/>
                    </a:cubicBezTo>
                    <a:cubicBezTo>
                      <a:pt x="40" y="8"/>
                      <a:pt x="40" y="9"/>
                      <a:pt x="39" y="11"/>
                    </a:cubicBezTo>
                    <a:cubicBezTo>
                      <a:pt x="38" y="12"/>
                      <a:pt x="37" y="11"/>
                      <a:pt x="36" y="11"/>
                    </a:cubicBezTo>
                    <a:cubicBezTo>
                      <a:pt x="31" y="8"/>
                      <a:pt x="24" y="8"/>
                      <a:pt x="19" y="4"/>
                    </a:cubicBezTo>
                    <a:cubicBezTo>
                      <a:pt x="15" y="2"/>
                      <a:pt x="11" y="3"/>
                      <a:pt x="7" y="4"/>
                    </a:cubicBezTo>
                    <a:cubicBezTo>
                      <a:pt x="6" y="4"/>
                      <a:pt x="5" y="5"/>
                      <a:pt x="6" y="6"/>
                    </a:cubicBezTo>
                    <a:cubicBezTo>
                      <a:pt x="6" y="7"/>
                      <a:pt x="7" y="6"/>
                      <a:pt x="8" y="6"/>
                    </a:cubicBezTo>
                    <a:cubicBezTo>
                      <a:pt x="13" y="4"/>
                      <a:pt x="18" y="5"/>
                      <a:pt x="22" y="9"/>
                    </a:cubicBezTo>
                    <a:cubicBezTo>
                      <a:pt x="22" y="9"/>
                      <a:pt x="22" y="9"/>
                      <a:pt x="23" y="10"/>
                    </a:cubicBezTo>
                    <a:cubicBezTo>
                      <a:pt x="24" y="11"/>
                      <a:pt x="28" y="10"/>
                      <a:pt x="28" y="12"/>
                    </a:cubicBezTo>
                    <a:cubicBezTo>
                      <a:pt x="28" y="15"/>
                      <a:pt x="25" y="16"/>
                      <a:pt x="24" y="17"/>
                    </a:cubicBezTo>
                    <a:cubicBezTo>
                      <a:pt x="23" y="18"/>
                      <a:pt x="22" y="19"/>
                      <a:pt x="22" y="20"/>
                    </a:cubicBezTo>
                    <a:cubicBezTo>
                      <a:pt x="22" y="20"/>
                      <a:pt x="22" y="20"/>
                      <a:pt x="21" y="20"/>
                    </a:cubicBezTo>
                    <a:cubicBezTo>
                      <a:pt x="20" y="19"/>
                      <a:pt x="21" y="18"/>
                      <a:pt x="21" y="16"/>
                    </a:cubicBezTo>
                    <a:cubicBezTo>
                      <a:pt x="22" y="14"/>
                      <a:pt x="21" y="13"/>
                      <a:pt x="20" y="12"/>
                    </a:cubicBezTo>
                    <a:cubicBezTo>
                      <a:pt x="15" y="7"/>
                      <a:pt x="10" y="9"/>
                      <a:pt x="5" y="10"/>
                    </a:cubicBezTo>
                    <a:cubicBezTo>
                      <a:pt x="3" y="10"/>
                      <a:pt x="4" y="14"/>
                      <a:pt x="3" y="15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0" y="12"/>
                      <a:pt x="1" y="9"/>
                      <a:pt x="3" y="6"/>
                    </a:cubicBezTo>
                    <a:cubicBezTo>
                      <a:pt x="4" y="4"/>
                      <a:pt x="5" y="3"/>
                      <a:pt x="5" y="0"/>
                    </a:cubicBezTo>
                    <a:cubicBezTo>
                      <a:pt x="6" y="2"/>
                      <a:pt x="7" y="3"/>
                      <a:pt x="9" y="2"/>
                    </a:cubicBezTo>
                    <a:cubicBezTo>
                      <a:pt x="12" y="1"/>
                      <a:pt x="15" y="2"/>
                      <a:pt x="18" y="2"/>
                    </a:cubicBezTo>
                    <a:close/>
                  </a:path>
                </a:pathLst>
              </a:custGeom>
              <a:solidFill>
                <a:srgbClr val="E1C9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8" name="Freeform 270">
                <a:extLst>
                  <a:ext uri="{FF2B5EF4-FFF2-40B4-BE49-F238E27FC236}">
                    <a16:creationId xmlns:a16="http://schemas.microsoft.com/office/drawing/2014/main" id="{3FA90D0F-535F-EA81-EF6C-1EA50E6FD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2454"/>
                <a:ext cx="42" cy="23"/>
              </a:xfrm>
              <a:custGeom>
                <a:avLst/>
                <a:gdLst>
                  <a:gd name="T0" fmla="*/ 25 w 27"/>
                  <a:gd name="T1" fmla="*/ 7 h 15"/>
                  <a:gd name="T2" fmla="*/ 2 w 27"/>
                  <a:gd name="T3" fmla="*/ 11 h 15"/>
                  <a:gd name="T4" fmla="*/ 1 w 27"/>
                  <a:gd name="T5" fmla="*/ 7 h 15"/>
                  <a:gd name="T6" fmla="*/ 1 w 27"/>
                  <a:gd name="T7" fmla="*/ 6 h 15"/>
                  <a:gd name="T8" fmla="*/ 9 w 27"/>
                  <a:gd name="T9" fmla="*/ 5 h 15"/>
                  <a:gd name="T10" fmla="*/ 16 w 27"/>
                  <a:gd name="T11" fmla="*/ 5 h 15"/>
                  <a:gd name="T12" fmla="*/ 21 w 27"/>
                  <a:gd name="T13" fmla="*/ 1 h 15"/>
                  <a:gd name="T14" fmla="*/ 23 w 27"/>
                  <a:gd name="T15" fmla="*/ 0 h 15"/>
                  <a:gd name="T16" fmla="*/ 26 w 27"/>
                  <a:gd name="T17" fmla="*/ 2 h 15"/>
                  <a:gd name="T18" fmla="*/ 25 w 27"/>
                  <a:gd name="T19" fmla="*/ 4 h 15"/>
                  <a:gd name="T20" fmla="*/ 25 w 27"/>
                  <a:gd name="T2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5">
                    <a:moveTo>
                      <a:pt x="25" y="7"/>
                    </a:moveTo>
                    <a:cubicBezTo>
                      <a:pt x="18" y="15"/>
                      <a:pt x="10" y="12"/>
                      <a:pt x="2" y="11"/>
                    </a:cubicBezTo>
                    <a:cubicBezTo>
                      <a:pt x="2" y="10"/>
                      <a:pt x="1" y="8"/>
                      <a:pt x="1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4" y="5"/>
                      <a:pt x="7" y="5"/>
                      <a:pt x="9" y="5"/>
                    </a:cubicBezTo>
                    <a:cubicBezTo>
                      <a:pt x="12" y="6"/>
                      <a:pt x="14" y="6"/>
                      <a:pt x="16" y="5"/>
                    </a:cubicBezTo>
                    <a:cubicBezTo>
                      <a:pt x="19" y="4"/>
                      <a:pt x="21" y="4"/>
                      <a:pt x="21" y="1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5" y="0"/>
                      <a:pt x="26" y="0"/>
                      <a:pt x="26" y="2"/>
                    </a:cubicBezTo>
                    <a:cubicBezTo>
                      <a:pt x="27" y="3"/>
                      <a:pt x="26" y="3"/>
                      <a:pt x="25" y="4"/>
                    </a:cubicBezTo>
                    <a:cubicBezTo>
                      <a:pt x="23" y="5"/>
                      <a:pt x="22" y="6"/>
                      <a:pt x="25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9" name="Freeform 271">
                <a:extLst>
                  <a:ext uri="{FF2B5EF4-FFF2-40B4-BE49-F238E27FC236}">
                    <a16:creationId xmlns:a16="http://schemas.microsoft.com/office/drawing/2014/main" id="{7C1FD952-87B6-8578-DD37-5DFC38232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2345"/>
                <a:ext cx="47" cy="98"/>
              </a:xfrm>
              <a:custGeom>
                <a:avLst/>
                <a:gdLst>
                  <a:gd name="T0" fmla="*/ 15 w 30"/>
                  <a:gd name="T1" fmla="*/ 36 h 63"/>
                  <a:gd name="T2" fmla="*/ 19 w 30"/>
                  <a:gd name="T3" fmla="*/ 30 h 63"/>
                  <a:gd name="T4" fmla="*/ 22 w 30"/>
                  <a:gd name="T5" fmla="*/ 23 h 63"/>
                  <a:gd name="T6" fmla="*/ 23 w 30"/>
                  <a:gd name="T7" fmla="*/ 10 h 63"/>
                  <a:gd name="T8" fmla="*/ 19 w 30"/>
                  <a:gd name="T9" fmla="*/ 8 h 63"/>
                  <a:gd name="T10" fmla="*/ 14 w 30"/>
                  <a:gd name="T11" fmla="*/ 7 h 63"/>
                  <a:gd name="T12" fmla="*/ 24 w 30"/>
                  <a:gd name="T13" fmla="*/ 0 h 63"/>
                  <a:gd name="T14" fmla="*/ 23 w 30"/>
                  <a:gd name="T15" fmla="*/ 24 h 63"/>
                  <a:gd name="T16" fmla="*/ 20 w 30"/>
                  <a:gd name="T17" fmla="*/ 31 h 63"/>
                  <a:gd name="T18" fmla="*/ 13 w 30"/>
                  <a:gd name="T19" fmla="*/ 41 h 63"/>
                  <a:gd name="T20" fmla="*/ 5 w 30"/>
                  <a:gd name="T21" fmla="*/ 49 h 63"/>
                  <a:gd name="T22" fmla="*/ 11 w 30"/>
                  <a:gd name="T23" fmla="*/ 47 h 63"/>
                  <a:gd name="T24" fmla="*/ 9 w 30"/>
                  <a:gd name="T25" fmla="*/ 63 h 63"/>
                  <a:gd name="T26" fmla="*/ 3 w 30"/>
                  <a:gd name="T27" fmla="*/ 55 h 63"/>
                  <a:gd name="T28" fmla="*/ 13 w 30"/>
                  <a:gd name="T29" fmla="*/ 39 h 63"/>
                  <a:gd name="T30" fmla="*/ 15 w 30"/>
                  <a:gd name="T31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63">
                    <a:moveTo>
                      <a:pt x="15" y="36"/>
                    </a:moveTo>
                    <a:cubicBezTo>
                      <a:pt x="17" y="35"/>
                      <a:pt x="19" y="33"/>
                      <a:pt x="19" y="30"/>
                    </a:cubicBezTo>
                    <a:cubicBezTo>
                      <a:pt x="19" y="27"/>
                      <a:pt x="20" y="25"/>
                      <a:pt x="22" y="23"/>
                    </a:cubicBezTo>
                    <a:cubicBezTo>
                      <a:pt x="24" y="19"/>
                      <a:pt x="24" y="14"/>
                      <a:pt x="23" y="10"/>
                    </a:cubicBezTo>
                    <a:cubicBezTo>
                      <a:pt x="23" y="7"/>
                      <a:pt x="22" y="6"/>
                      <a:pt x="19" y="8"/>
                    </a:cubicBezTo>
                    <a:cubicBezTo>
                      <a:pt x="17" y="9"/>
                      <a:pt x="16" y="10"/>
                      <a:pt x="14" y="7"/>
                    </a:cubicBezTo>
                    <a:cubicBezTo>
                      <a:pt x="19" y="8"/>
                      <a:pt x="20" y="3"/>
                      <a:pt x="24" y="0"/>
                    </a:cubicBezTo>
                    <a:cubicBezTo>
                      <a:pt x="24" y="8"/>
                      <a:pt x="30" y="16"/>
                      <a:pt x="23" y="24"/>
                    </a:cubicBezTo>
                    <a:cubicBezTo>
                      <a:pt x="21" y="26"/>
                      <a:pt x="20" y="28"/>
                      <a:pt x="20" y="31"/>
                    </a:cubicBezTo>
                    <a:cubicBezTo>
                      <a:pt x="19" y="36"/>
                      <a:pt x="16" y="39"/>
                      <a:pt x="13" y="41"/>
                    </a:cubicBezTo>
                    <a:cubicBezTo>
                      <a:pt x="10" y="43"/>
                      <a:pt x="7" y="46"/>
                      <a:pt x="5" y="49"/>
                    </a:cubicBezTo>
                    <a:cubicBezTo>
                      <a:pt x="7" y="50"/>
                      <a:pt x="8" y="47"/>
                      <a:pt x="11" y="47"/>
                    </a:cubicBezTo>
                    <a:cubicBezTo>
                      <a:pt x="6" y="52"/>
                      <a:pt x="0" y="57"/>
                      <a:pt x="9" y="63"/>
                    </a:cubicBezTo>
                    <a:cubicBezTo>
                      <a:pt x="5" y="63"/>
                      <a:pt x="3" y="60"/>
                      <a:pt x="3" y="55"/>
                    </a:cubicBezTo>
                    <a:cubicBezTo>
                      <a:pt x="3" y="47"/>
                      <a:pt x="7" y="42"/>
                      <a:pt x="13" y="39"/>
                    </a:cubicBezTo>
                    <a:cubicBezTo>
                      <a:pt x="14" y="38"/>
                      <a:pt x="15" y="37"/>
                      <a:pt x="15" y="36"/>
                    </a:cubicBezTo>
                    <a:close/>
                  </a:path>
                </a:pathLst>
              </a:custGeom>
              <a:solidFill>
                <a:srgbClr val="DDC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0" name="Freeform 272">
                <a:extLst>
                  <a:ext uri="{FF2B5EF4-FFF2-40B4-BE49-F238E27FC236}">
                    <a16:creationId xmlns:a16="http://schemas.microsoft.com/office/drawing/2014/main" id="{9C1D7010-F894-44D8-9B02-0737F6FCE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1" y="2356"/>
                <a:ext cx="49" cy="98"/>
              </a:xfrm>
              <a:custGeom>
                <a:avLst/>
                <a:gdLst>
                  <a:gd name="T0" fmla="*/ 11 w 31"/>
                  <a:gd name="T1" fmla="*/ 63 h 63"/>
                  <a:gd name="T2" fmla="*/ 4 w 31"/>
                  <a:gd name="T3" fmla="*/ 54 h 63"/>
                  <a:gd name="T4" fmla="*/ 1 w 31"/>
                  <a:gd name="T5" fmla="*/ 49 h 63"/>
                  <a:gd name="T6" fmla="*/ 1 w 31"/>
                  <a:gd name="T7" fmla="*/ 39 h 63"/>
                  <a:gd name="T8" fmla="*/ 8 w 31"/>
                  <a:gd name="T9" fmla="*/ 19 h 63"/>
                  <a:gd name="T10" fmla="*/ 25 w 31"/>
                  <a:gd name="T11" fmla="*/ 0 h 63"/>
                  <a:gd name="T12" fmla="*/ 28 w 31"/>
                  <a:gd name="T13" fmla="*/ 11 h 63"/>
                  <a:gd name="T14" fmla="*/ 31 w 31"/>
                  <a:gd name="T15" fmla="*/ 15 h 63"/>
                  <a:gd name="T16" fmla="*/ 25 w 31"/>
                  <a:gd name="T17" fmla="*/ 10 h 63"/>
                  <a:gd name="T18" fmla="*/ 24 w 31"/>
                  <a:gd name="T19" fmla="*/ 7 h 63"/>
                  <a:gd name="T20" fmla="*/ 21 w 31"/>
                  <a:gd name="T21" fmla="*/ 9 h 63"/>
                  <a:gd name="T22" fmla="*/ 5 w 31"/>
                  <a:gd name="T23" fmla="*/ 26 h 63"/>
                  <a:gd name="T24" fmla="*/ 3 w 31"/>
                  <a:gd name="T25" fmla="*/ 50 h 63"/>
                  <a:gd name="T26" fmla="*/ 8 w 31"/>
                  <a:gd name="T27" fmla="*/ 55 h 63"/>
                  <a:gd name="T28" fmla="*/ 11 w 31"/>
                  <a:gd name="T2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3">
                    <a:moveTo>
                      <a:pt x="11" y="63"/>
                    </a:moveTo>
                    <a:cubicBezTo>
                      <a:pt x="11" y="58"/>
                      <a:pt x="7" y="56"/>
                      <a:pt x="4" y="54"/>
                    </a:cubicBezTo>
                    <a:cubicBezTo>
                      <a:pt x="1" y="53"/>
                      <a:pt x="1" y="51"/>
                      <a:pt x="1" y="49"/>
                    </a:cubicBezTo>
                    <a:cubicBezTo>
                      <a:pt x="1" y="45"/>
                      <a:pt x="1" y="42"/>
                      <a:pt x="1" y="39"/>
                    </a:cubicBezTo>
                    <a:cubicBezTo>
                      <a:pt x="0" y="31"/>
                      <a:pt x="4" y="25"/>
                      <a:pt x="8" y="19"/>
                    </a:cubicBezTo>
                    <a:cubicBezTo>
                      <a:pt x="13" y="12"/>
                      <a:pt x="20" y="8"/>
                      <a:pt x="25" y="0"/>
                    </a:cubicBezTo>
                    <a:cubicBezTo>
                      <a:pt x="26" y="4"/>
                      <a:pt x="27" y="7"/>
                      <a:pt x="28" y="11"/>
                    </a:cubicBezTo>
                    <a:cubicBezTo>
                      <a:pt x="28" y="13"/>
                      <a:pt x="29" y="14"/>
                      <a:pt x="31" y="15"/>
                    </a:cubicBezTo>
                    <a:cubicBezTo>
                      <a:pt x="28" y="16"/>
                      <a:pt x="26" y="14"/>
                      <a:pt x="25" y="10"/>
                    </a:cubicBezTo>
                    <a:cubicBezTo>
                      <a:pt x="25" y="9"/>
                      <a:pt x="25" y="7"/>
                      <a:pt x="24" y="7"/>
                    </a:cubicBezTo>
                    <a:cubicBezTo>
                      <a:pt x="22" y="6"/>
                      <a:pt x="22" y="8"/>
                      <a:pt x="21" y="9"/>
                    </a:cubicBezTo>
                    <a:cubicBezTo>
                      <a:pt x="16" y="14"/>
                      <a:pt x="9" y="19"/>
                      <a:pt x="5" y="26"/>
                    </a:cubicBezTo>
                    <a:cubicBezTo>
                      <a:pt x="2" y="34"/>
                      <a:pt x="2" y="42"/>
                      <a:pt x="3" y="50"/>
                    </a:cubicBezTo>
                    <a:cubicBezTo>
                      <a:pt x="3" y="52"/>
                      <a:pt x="6" y="54"/>
                      <a:pt x="8" y="55"/>
                    </a:cubicBezTo>
                    <a:cubicBezTo>
                      <a:pt x="11" y="57"/>
                      <a:pt x="14" y="59"/>
                      <a:pt x="11" y="63"/>
                    </a:cubicBezTo>
                    <a:close/>
                  </a:path>
                </a:pathLst>
              </a:custGeom>
              <a:solidFill>
                <a:srgbClr val="D7B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1" name="Freeform 273">
                <a:extLst>
                  <a:ext uri="{FF2B5EF4-FFF2-40B4-BE49-F238E27FC236}">
                    <a16:creationId xmlns:a16="http://schemas.microsoft.com/office/drawing/2014/main" id="{C300EB92-7EE0-4EEC-9500-3F6C4AC43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2467"/>
                <a:ext cx="36" cy="40"/>
              </a:xfrm>
              <a:custGeom>
                <a:avLst/>
                <a:gdLst>
                  <a:gd name="T0" fmla="*/ 17 w 23"/>
                  <a:gd name="T1" fmla="*/ 25 h 26"/>
                  <a:gd name="T2" fmla="*/ 14 w 23"/>
                  <a:gd name="T3" fmla="*/ 23 h 26"/>
                  <a:gd name="T4" fmla="*/ 10 w 23"/>
                  <a:gd name="T5" fmla="*/ 20 h 26"/>
                  <a:gd name="T6" fmla="*/ 6 w 23"/>
                  <a:gd name="T7" fmla="*/ 11 h 26"/>
                  <a:gd name="T8" fmla="*/ 2 w 23"/>
                  <a:gd name="T9" fmla="*/ 6 h 26"/>
                  <a:gd name="T10" fmla="*/ 0 w 23"/>
                  <a:gd name="T11" fmla="*/ 5 h 26"/>
                  <a:gd name="T12" fmla="*/ 6 w 23"/>
                  <a:gd name="T13" fmla="*/ 1 h 26"/>
                  <a:gd name="T14" fmla="*/ 8 w 23"/>
                  <a:gd name="T15" fmla="*/ 1 h 26"/>
                  <a:gd name="T16" fmla="*/ 9 w 23"/>
                  <a:gd name="T17" fmla="*/ 11 h 26"/>
                  <a:gd name="T18" fmla="*/ 9 w 23"/>
                  <a:gd name="T19" fmla="*/ 15 h 26"/>
                  <a:gd name="T20" fmla="*/ 14 w 23"/>
                  <a:gd name="T21" fmla="*/ 17 h 26"/>
                  <a:gd name="T22" fmla="*/ 17 w 23"/>
                  <a:gd name="T23" fmla="*/ 15 h 26"/>
                  <a:gd name="T24" fmla="*/ 22 w 23"/>
                  <a:gd name="T25" fmla="*/ 16 h 26"/>
                  <a:gd name="T26" fmla="*/ 21 w 23"/>
                  <a:gd name="T27" fmla="*/ 20 h 26"/>
                  <a:gd name="T28" fmla="*/ 20 w 23"/>
                  <a:gd name="T29" fmla="*/ 23 h 26"/>
                  <a:gd name="T30" fmla="*/ 17 w 23"/>
                  <a:gd name="T3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26">
                    <a:moveTo>
                      <a:pt x="17" y="25"/>
                    </a:moveTo>
                    <a:cubicBezTo>
                      <a:pt x="15" y="26"/>
                      <a:pt x="14" y="26"/>
                      <a:pt x="14" y="23"/>
                    </a:cubicBezTo>
                    <a:cubicBezTo>
                      <a:pt x="14" y="21"/>
                      <a:pt x="13" y="19"/>
                      <a:pt x="10" y="20"/>
                    </a:cubicBezTo>
                    <a:cubicBezTo>
                      <a:pt x="8" y="20"/>
                      <a:pt x="5" y="13"/>
                      <a:pt x="6" y="11"/>
                    </a:cubicBezTo>
                    <a:cubicBezTo>
                      <a:pt x="8" y="7"/>
                      <a:pt x="6" y="6"/>
                      <a:pt x="2" y="6"/>
                    </a:cubicBezTo>
                    <a:cubicBezTo>
                      <a:pt x="1" y="6"/>
                      <a:pt x="1" y="6"/>
                      <a:pt x="0" y="5"/>
                    </a:cubicBezTo>
                    <a:cubicBezTo>
                      <a:pt x="2" y="3"/>
                      <a:pt x="5" y="3"/>
                      <a:pt x="6" y="1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9" y="5"/>
                      <a:pt x="11" y="8"/>
                      <a:pt x="9" y="11"/>
                    </a:cubicBezTo>
                    <a:cubicBezTo>
                      <a:pt x="8" y="12"/>
                      <a:pt x="8" y="14"/>
                      <a:pt x="9" y="15"/>
                    </a:cubicBezTo>
                    <a:cubicBezTo>
                      <a:pt x="10" y="17"/>
                      <a:pt x="12" y="17"/>
                      <a:pt x="14" y="17"/>
                    </a:cubicBezTo>
                    <a:cubicBezTo>
                      <a:pt x="15" y="16"/>
                      <a:pt x="16" y="16"/>
                      <a:pt x="17" y="15"/>
                    </a:cubicBezTo>
                    <a:cubicBezTo>
                      <a:pt x="19" y="14"/>
                      <a:pt x="21" y="14"/>
                      <a:pt x="22" y="16"/>
                    </a:cubicBezTo>
                    <a:cubicBezTo>
                      <a:pt x="23" y="17"/>
                      <a:pt x="22" y="19"/>
                      <a:pt x="21" y="20"/>
                    </a:cubicBezTo>
                    <a:cubicBezTo>
                      <a:pt x="21" y="21"/>
                      <a:pt x="20" y="22"/>
                      <a:pt x="20" y="23"/>
                    </a:cubicBezTo>
                    <a:cubicBezTo>
                      <a:pt x="20" y="25"/>
                      <a:pt x="19" y="26"/>
                      <a:pt x="17" y="2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2" name="Freeform 274">
                <a:extLst>
                  <a:ext uri="{FF2B5EF4-FFF2-40B4-BE49-F238E27FC236}">
                    <a16:creationId xmlns:a16="http://schemas.microsoft.com/office/drawing/2014/main" id="{FC4093C9-71F6-53EC-3657-9E96D20CD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2179"/>
                <a:ext cx="56" cy="41"/>
              </a:xfrm>
              <a:custGeom>
                <a:avLst/>
                <a:gdLst>
                  <a:gd name="T0" fmla="*/ 31 w 36"/>
                  <a:gd name="T1" fmla="*/ 25 h 26"/>
                  <a:gd name="T2" fmla="*/ 32 w 36"/>
                  <a:gd name="T3" fmla="*/ 22 h 26"/>
                  <a:gd name="T4" fmla="*/ 24 w 36"/>
                  <a:gd name="T5" fmla="*/ 10 h 26"/>
                  <a:gd name="T6" fmla="*/ 8 w 36"/>
                  <a:gd name="T7" fmla="*/ 11 h 26"/>
                  <a:gd name="T8" fmla="*/ 7 w 36"/>
                  <a:gd name="T9" fmla="*/ 12 h 26"/>
                  <a:gd name="T10" fmla="*/ 1 w 36"/>
                  <a:gd name="T11" fmla="*/ 12 h 26"/>
                  <a:gd name="T12" fmla="*/ 4 w 36"/>
                  <a:gd name="T13" fmla="*/ 8 h 26"/>
                  <a:gd name="T14" fmla="*/ 6 w 36"/>
                  <a:gd name="T15" fmla="*/ 7 h 26"/>
                  <a:gd name="T16" fmla="*/ 8 w 36"/>
                  <a:gd name="T17" fmla="*/ 4 h 26"/>
                  <a:gd name="T18" fmla="*/ 5 w 36"/>
                  <a:gd name="T19" fmla="*/ 3 h 26"/>
                  <a:gd name="T20" fmla="*/ 12 w 36"/>
                  <a:gd name="T21" fmla="*/ 5 h 26"/>
                  <a:gd name="T22" fmla="*/ 16 w 36"/>
                  <a:gd name="T23" fmla="*/ 6 h 26"/>
                  <a:gd name="T24" fmla="*/ 18 w 36"/>
                  <a:gd name="T25" fmla="*/ 6 h 26"/>
                  <a:gd name="T26" fmla="*/ 20 w 36"/>
                  <a:gd name="T27" fmla="*/ 7 h 26"/>
                  <a:gd name="T28" fmla="*/ 33 w 36"/>
                  <a:gd name="T29" fmla="*/ 15 h 26"/>
                  <a:gd name="T30" fmla="*/ 35 w 36"/>
                  <a:gd name="T31" fmla="*/ 21 h 26"/>
                  <a:gd name="T32" fmla="*/ 31 w 36"/>
                  <a:gd name="T3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6">
                    <a:moveTo>
                      <a:pt x="31" y="25"/>
                    </a:moveTo>
                    <a:cubicBezTo>
                      <a:pt x="32" y="25"/>
                      <a:pt x="33" y="23"/>
                      <a:pt x="32" y="22"/>
                    </a:cubicBezTo>
                    <a:cubicBezTo>
                      <a:pt x="31" y="17"/>
                      <a:pt x="29" y="12"/>
                      <a:pt x="24" y="10"/>
                    </a:cubicBezTo>
                    <a:cubicBezTo>
                      <a:pt x="19" y="8"/>
                      <a:pt x="13" y="6"/>
                      <a:pt x="8" y="11"/>
                    </a:cubicBezTo>
                    <a:cubicBezTo>
                      <a:pt x="8" y="11"/>
                      <a:pt x="8" y="11"/>
                      <a:pt x="7" y="12"/>
                    </a:cubicBezTo>
                    <a:cubicBezTo>
                      <a:pt x="5" y="13"/>
                      <a:pt x="3" y="15"/>
                      <a:pt x="1" y="12"/>
                    </a:cubicBezTo>
                    <a:cubicBezTo>
                      <a:pt x="0" y="9"/>
                      <a:pt x="3" y="9"/>
                      <a:pt x="4" y="8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9" y="6"/>
                      <a:pt x="8" y="4"/>
                    </a:cubicBezTo>
                    <a:cubicBezTo>
                      <a:pt x="8" y="2"/>
                      <a:pt x="6" y="3"/>
                      <a:pt x="5" y="3"/>
                    </a:cubicBezTo>
                    <a:cubicBezTo>
                      <a:pt x="8" y="0"/>
                      <a:pt x="10" y="1"/>
                      <a:pt x="12" y="5"/>
                    </a:cubicBezTo>
                    <a:cubicBezTo>
                      <a:pt x="12" y="7"/>
                      <a:pt x="14" y="6"/>
                      <a:pt x="16" y="6"/>
                    </a:cubicBezTo>
                    <a:cubicBezTo>
                      <a:pt x="17" y="6"/>
                      <a:pt x="18" y="6"/>
                      <a:pt x="18" y="6"/>
                    </a:cubicBezTo>
                    <a:cubicBezTo>
                      <a:pt x="19" y="6"/>
                      <a:pt x="20" y="6"/>
                      <a:pt x="20" y="7"/>
                    </a:cubicBezTo>
                    <a:cubicBezTo>
                      <a:pt x="25" y="8"/>
                      <a:pt x="30" y="10"/>
                      <a:pt x="33" y="15"/>
                    </a:cubicBezTo>
                    <a:cubicBezTo>
                      <a:pt x="34" y="17"/>
                      <a:pt x="35" y="19"/>
                      <a:pt x="35" y="21"/>
                    </a:cubicBezTo>
                    <a:cubicBezTo>
                      <a:pt x="36" y="25"/>
                      <a:pt x="35" y="26"/>
                      <a:pt x="31" y="25"/>
                    </a:cubicBezTo>
                    <a:close/>
                  </a:path>
                </a:pathLst>
              </a:custGeom>
              <a:solidFill>
                <a:srgbClr val="DA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3" name="Freeform 275">
                <a:extLst>
                  <a:ext uri="{FF2B5EF4-FFF2-40B4-BE49-F238E27FC236}">
                    <a16:creationId xmlns:a16="http://schemas.microsoft.com/office/drawing/2014/main" id="{DADD08BC-DFD1-FE63-63E9-0050AF44A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1656"/>
                <a:ext cx="36" cy="20"/>
              </a:xfrm>
              <a:custGeom>
                <a:avLst/>
                <a:gdLst>
                  <a:gd name="T0" fmla="*/ 11 w 23"/>
                  <a:gd name="T1" fmla="*/ 0 h 13"/>
                  <a:gd name="T2" fmla="*/ 23 w 23"/>
                  <a:gd name="T3" fmla="*/ 10 h 13"/>
                  <a:gd name="T4" fmla="*/ 23 w 23"/>
                  <a:gd name="T5" fmla="*/ 12 h 13"/>
                  <a:gd name="T6" fmla="*/ 21 w 23"/>
                  <a:gd name="T7" fmla="*/ 12 h 13"/>
                  <a:gd name="T8" fmla="*/ 1 w 23"/>
                  <a:gd name="T9" fmla="*/ 10 h 13"/>
                  <a:gd name="T10" fmla="*/ 5 w 23"/>
                  <a:gd name="T11" fmla="*/ 6 h 13"/>
                  <a:gd name="T12" fmla="*/ 8 w 23"/>
                  <a:gd name="T13" fmla="*/ 2 h 13"/>
                  <a:gd name="T14" fmla="*/ 11 w 23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3">
                    <a:moveTo>
                      <a:pt x="11" y="0"/>
                    </a:moveTo>
                    <a:cubicBezTo>
                      <a:pt x="16" y="2"/>
                      <a:pt x="19" y="7"/>
                      <a:pt x="23" y="10"/>
                    </a:cubicBezTo>
                    <a:cubicBezTo>
                      <a:pt x="23" y="11"/>
                      <a:pt x="23" y="12"/>
                      <a:pt x="23" y="12"/>
                    </a:cubicBezTo>
                    <a:cubicBezTo>
                      <a:pt x="22" y="13"/>
                      <a:pt x="21" y="13"/>
                      <a:pt x="21" y="12"/>
                    </a:cubicBezTo>
                    <a:cubicBezTo>
                      <a:pt x="14" y="12"/>
                      <a:pt x="7" y="11"/>
                      <a:pt x="1" y="10"/>
                    </a:cubicBezTo>
                    <a:cubicBezTo>
                      <a:pt x="0" y="7"/>
                      <a:pt x="2" y="6"/>
                      <a:pt x="5" y="6"/>
                    </a:cubicBezTo>
                    <a:cubicBezTo>
                      <a:pt x="8" y="6"/>
                      <a:pt x="9" y="5"/>
                      <a:pt x="8" y="2"/>
                    </a:cubicBezTo>
                    <a:cubicBezTo>
                      <a:pt x="8" y="0"/>
                      <a:pt x="9" y="0"/>
                      <a:pt x="1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4" name="Freeform 276">
                <a:extLst>
                  <a:ext uri="{FF2B5EF4-FFF2-40B4-BE49-F238E27FC236}">
                    <a16:creationId xmlns:a16="http://schemas.microsoft.com/office/drawing/2014/main" id="{2A8E095C-77BD-8202-B9C1-01923F654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" y="2329"/>
                <a:ext cx="33" cy="28"/>
              </a:xfrm>
              <a:custGeom>
                <a:avLst/>
                <a:gdLst>
                  <a:gd name="T0" fmla="*/ 4 w 21"/>
                  <a:gd name="T1" fmla="*/ 1 h 18"/>
                  <a:gd name="T2" fmla="*/ 9 w 21"/>
                  <a:gd name="T3" fmla="*/ 2 h 18"/>
                  <a:gd name="T4" fmla="*/ 18 w 21"/>
                  <a:gd name="T5" fmla="*/ 5 h 18"/>
                  <a:gd name="T6" fmla="*/ 21 w 21"/>
                  <a:gd name="T7" fmla="*/ 8 h 18"/>
                  <a:gd name="T8" fmla="*/ 20 w 21"/>
                  <a:gd name="T9" fmla="*/ 10 h 18"/>
                  <a:gd name="T10" fmla="*/ 17 w 21"/>
                  <a:gd name="T11" fmla="*/ 11 h 18"/>
                  <a:gd name="T12" fmla="*/ 12 w 21"/>
                  <a:gd name="T13" fmla="*/ 14 h 18"/>
                  <a:gd name="T14" fmla="*/ 12 w 21"/>
                  <a:gd name="T15" fmla="*/ 16 h 18"/>
                  <a:gd name="T16" fmla="*/ 10 w 21"/>
                  <a:gd name="T17" fmla="*/ 18 h 18"/>
                  <a:gd name="T18" fmla="*/ 9 w 21"/>
                  <a:gd name="T19" fmla="*/ 16 h 18"/>
                  <a:gd name="T20" fmla="*/ 9 w 21"/>
                  <a:gd name="T21" fmla="*/ 11 h 18"/>
                  <a:gd name="T22" fmla="*/ 7 w 21"/>
                  <a:gd name="T23" fmla="*/ 13 h 18"/>
                  <a:gd name="T24" fmla="*/ 0 w 21"/>
                  <a:gd name="T25" fmla="*/ 2 h 18"/>
                  <a:gd name="T26" fmla="*/ 0 w 21"/>
                  <a:gd name="T27" fmla="*/ 1 h 18"/>
                  <a:gd name="T28" fmla="*/ 2 w 21"/>
                  <a:gd name="T29" fmla="*/ 1 h 18"/>
                  <a:gd name="T30" fmla="*/ 4 w 21"/>
                  <a:gd name="T3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18">
                    <a:moveTo>
                      <a:pt x="4" y="1"/>
                    </a:moveTo>
                    <a:cubicBezTo>
                      <a:pt x="6" y="1"/>
                      <a:pt x="7" y="0"/>
                      <a:pt x="9" y="2"/>
                    </a:cubicBezTo>
                    <a:cubicBezTo>
                      <a:pt x="11" y="4"/>
                      <a:pt x="15" y="4"/>
                      <a:pt x="18" y="5"/>
                    </a:cubicBezTo>
                    <a:cubicBezTo>
                      <a:pt x="19" y="6"/>
                      <a:pt x="20" y="7"/>
                      <a:pt x="21" y="8"/>
                    </a:cubicBezTo>
                    <a:cubicBezTo>
                      <a:pt x="21" y="9"/>
                      <a:pt x="20" y="9"/>
                      <a:pt x="20" y="10"/>
                    </a:cubicBezTo>
                    <a:cubicBezTo>
                      <a:pt x="21" y="14"/>
                      <a:pt x="18" y="12"/>
                      <a:pt x="17" y="11"/>
                    </a:cubicBezTo>
                    <a:cubicBezTo>
                      <a:pt x="12" y="9"/>
                      <a:pt x="12" y="9"/>
                      <a:pt x="12" y="14"/>
                    </a:cubicBezTo>
                    <a:cubicBezTo>
                      <a:pt x="12" y="15"/>
                      <a:pt x="12" y="16"/>
                      <a:pt x="12" y="16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9" y="18"/>
                      <a:pt x="8" y="17"/>
                      <a:pt x="9" y="16"/>
                    </a:cubicBezTo>
                    <a:cubicBezTo>
                      <a:pt x="9" y="15"/>
                      <a:pt x="10" y="13"/>
                      <a:pt x="9" y="11"/>
                    </a:cubicBezTo>
                    <a:cubicBezTo>
                      <a:pt x="8" y="11"/>
                      <a:pt x="8" y="13"/>
                      <a:pt x="7" y="13"/>
                    </a:cubicBezTo>
                    <a:cubicBezTo>
                      <a:pt x="5" y="9"/>
                      <a:pt x="5" y="4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5" name="Freeform 277">
                <a:extLst>
                  <a:ext uri="{FF2B5EF4-FFF2-40B4-BE49-F238E27FC236}">
                    <a16:creationId xmlns:a16="http://schemas.microsoft.com/office/drawing/2014/main" id="{90D44256-1369-C15D-2C56-9C08449FD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1784"/>
                <a:ext cx="57" cy="70"/>
              </a:xfrm>
              <a:custGeom>
                <a:avLst/>
                <a:gdLst>
                  <a:gd name="T0" fmla="*/ 25 w 36"/>
                  <a:gd name="T1" fmla="*/ 27 h 45"/>
                  <a:gd name="T2" fmla="*/ 29 w 36"/>
                  <a:gd name="T3" fmla="*/ 23 h 45"/>
                  <a:gd name="T4" fmla="*/ 32 w 36"/>
                  <a:gd name="T5" fmla="*/ 13 h 45"/>
                  <a:gd name="T6" fmla="*/ 31 w 36"/>
                  <a:gd name="T7" fmla="*/ 12 h 45"/>
                  <a:gd name="T8" fmla="*/ 31 w 36"/>
                  <a:gd name="T9" fmla="*/ 7 h 45"/>
                  <a:gd name="T10" fmla="*/ 26 w 36"/>
                  <a:gd name="T11" fmla="*/ 10 h 45"/>
                  <a:gd name="T12" fmla="*/ 16 w 36"/>
                  <a:gd name="T13" fmla="*/ 27 h 45"/>
                  <a:gd name="T14" fmla="*/ 4 w 36"/>
                  <a:gd name="T15" fmla="*/ 43 h 45"/>
                  <a:gd name="T16" fmla="*/ 3 w 36"/>
                  <a:gd name="T17" fmla="*/ 45 h 45"/>
                  <a:gd name="T18" fmla="*/ 0 w 36"/>
                  <a:gd name="T19" fmla="*/ 44 h 45"/>
                  <a:gd name="T20" fmla="*/ 15 w 36"/>
                  <a:gd name="T21" fmla="*/ 19 h 45"/>
                  <a:gd name="T22" fmla="*/ 20 w 36"/>
                  <a:gd name="T23" fmla="*/ 14 h 45"/>
                  <a:gd name="T24" fmla="*/ 36 w 36"/>
                  <a:gd name="T25" fmla="*/ 0 h 45"/>
                  <a:gd name="T26" fmla="*/ 34 w 36"/>
                  <a:gd name="T27" fmla="*/ 8 h 45"/>
                  <a:gd name="T28" fmla="*/ 33 w 36"/>
                  <a:gd name="T29" fmla="*/ 11 h 45"/>
                  <a:gd name="T30" fmla="*/ 25 w 36"/>
                  <a:gd name="T31" fmla="*/ 28 h 45"/>
                  <a:gd name="T32" fmla="*/ 25 w 36"/>
                  <a:gd name="T33" fmla="*/ 27 h 45"/>
                  <a:gd name="T34" fmla="*/ 25 w 36"/>
                  <a:gd name="T35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45">
                    <a:moveTo>
                      <a:pt x="25" y="27"/>
                    </a:moveTo>
                    <a:cubicBezTo>
                      <a:pt x="26" y="25"/>
                      <a:pt x="28" y="24"/>
                      <a:pt x="29" y="23"/>
                    </a:cubicBezTo>
                    <a:cubicBezTo>
                      <a:pt x="31" y="20"/>
                      <a:pt x="33" y="17"/>
                      <a:pt x="32" y="13"/>
                    </a:cubicBezTo>
                    <a:cubicBezTo>
                      <a:pt x="32" y="13"/>
                      <a:pt x="32" y="13"/>
                      <a:pt x="31" y="12"/>
                    </a:cubicBezTo>
                    <a:cubicBezTo>
                      <a:pt x="31" y="11"/>
                      <a:pt x="33" y="8"/>
                      <a:pt x="31" y="7"/>
                    </a:cubicBezTo>
                    <a:cubicBezTo>
                      <a:pt x="29" y="6"/>
                      <a:pt x="28" y="9"/>
                      <a:pt x="26" y="10"/>
                    </a:cubicBezTo>
                    <a:cubicBezTo>
                      <a:pt x="22" y="15"/>
                      <a:pt x="18" y="20"/>
                      <a:pt x="16" y="27"/>
                    </a:cubicBezTo>
                    <a:cubicBezTo>
                      <a:pt x="13" y="33"/>
                      <a:pt x="8" y="38"/>
                      <a:pt x="4" y="43"/>
                    </a:cubicBezTo>
                    <a:cubicBezTo>
                      <a:pt x="3" y="44"/>
                      <a:pt x="3" y="44"/>
                      <a:pt x="3" y="45"/>
                    </a:cubicBezTo>
                    <a:cubicBezTo>
                      <a:pt x="2" y="45"/>
                      <a:pt x="0" y="45"/>
                      <a:pt x="0" y="44"/>
                    </a:cubicBezTo>
                    <a:cubicBezTo>
                      <a:pt x="6" y="36"/>
                      <a:pt x="13" y="29"/>
                      <a:pt x="15" y="19"/>
                    </a:cubicBezTo>
                    <a:cubicBezTo>
                      <a:pt x="16" y="17"/>
                      <a:pt x="18" y="15"/>
                      <a:pt x="20" y="14"/>
                    </a:cubicBezTo>
                    <a:cubicBezTo>
                      <a:pt x="25" y="9"/>
                      <a:pt x="29" y="4"/>
                      <a:pt x="36" y="0"/>
                    </a:cubicBezTo>
                    <a:cubicBezTo>
                      <a:pt x="35" y="3"/>
                      <a:pt x="34" y="5"/>
                      <a:pt x="34" y="8"/>
                    </a:cubicBezTo>
                    <a:cubicBezTo>
                      <a:pt x="33" y="9"/>
                      <a:pt x="33" y="10"/>
                      <a:pt x="33" y="11"/>
                    </a:cubicBezTo>
                    <a:cubicBezTo>
                      <a:pt x="36" y="19"/>
                      <a:pt x="30" y="23"/>
                      <a:pt x="25" y="28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lose/>
                  </a:path>
                </a:pathLst>
              </a:custGeom>
              <a:solidFill>
                <a:srgbClr val="D5B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6" name="Freeform 278">
                <a:extLst>
                  <a:ext uri="{FF2B5EF4-FFF2-40B4-BE49-F238E27FC236}">
                    <a16:creationId xmlns:a16="http://schemas.microsoft.com/office/drawing/2014/main" id="{3B65F791-D317-CCC7-E066-C6C578F9F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2164"/>
                <a:ext cx="34" cy="34"/>
              </a:xfrm>
              <a:custGeom>
                <a:avLst/>
                <a:gdLst>
                  <a:gd name="T0" fmla="*/ 14 w 22"/>
                  <a:gd name="T1" fmla="*/ 19 h 22"/>
                  <a:gd name="T2" fmla="*/ 15 w 22"/>
                  <a:gd name="T3" fmla="*/ 15 h 22"/>
                  <a:gd name="T4" fmla="*/ 10 w 22"/>
                  <a:gd name="T5" fmla="*/ 13 h 22"/>
                  <a:gd name="T6" fmla="*/ 4 w 22"/>
                  <a:gd name="T7" fmla="*/ 9 h 22"/>
                  <a:gd name="T8" fmla="*/ 2 w 22"/>
                  <a:gd name="T9" fmla="*/ 1 h 22"/>
                  <a:gd name="T10" fmla="*/ 6 w 22"/>
                  <a:gd name="T11" fmla="*/ 2 h 22"/>
                  <a:gd name="T12" fmla="*/ 13 w 22"/>
                  <a:gd name="T13" fmla="*/ 5 h 22"/>
                  <a:gd name="T14" fmla="*/ 15 w 22"/>
                  <a:gd name="T15" fmla="*/ 7 h 22"/>
                  <a:gd name="T16" fmla="*/ 19 w 22"/>
                  <a:gd name="T17" fmla="*/ 12 h 22"/>
                  <a:gd name="T18" fmla="*/ 21 w 22"/>
                  <a:gd name="T19" fmla="*/ 19 h 22"/>
                  <a:gd name="T20" fmla="*/ 15 w 22"/>
                  <a:gd name="T21" fmla="*/ 21 h 22"/>
                  <a:gd name="T22" fmla="*/ 14 w 22"/>
                  <a:gd name="T2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2">
                    <a:moveTo>
                      <a:pt x="14" y="19"/>
                    </a:moveTo>
                    <a:cubicBezTo>
                      <a:pt x="15" y="18"/>
                      <a:pt x="19" y="17"/>
                      <a:pt x="15" y="15"/>
                    </a:cubicBezTo>
                    <a:cubicBezTo>
                      <a:pt x="14" y="13"/>
                      <a:pt x="12" y="13"/>
                      <a:pt x="10" y="13"/>
                    </a:cubicBezTo>
                    <a:cubicBezTo>
                      <a:pt x="8" y="12"/>
                      <a:pt x="6" y="11"/>
                      <a:pt x="4" y="9"/>
                    </a:cubicBezTo>
                    <a:cubicBezTo>
                      <a:pt x="2" y="7"/>
                      <a:pt x="0" y="4"/>
                      <a:pt x="2" y="1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8" y="3"/>
                      <a:pt x="10" y="6"/>
                      <a:pt x="13" y="5"/>
                    </a:cubicBezTo>
                    <a:cubicBezTo>
                      <a:pt x="14" y="5"/>
                      <a:pt x="15" y="6"/>
                      <a:pt x="15" y="7"/>
                    </a:cubicBezTo>
                    <a:cubicBezTo>
                      <a:pt x="13" y="11"/>
                      <a:pt x="16" y="11"/>
                      <a:pt x="19" y="12"/>
                    </a:cubicBezTo>
                    <a:cubicBezTo>
                      <a:pt x="22" y="13"/>
                      <a:pt x="22" y="17"/>
                      <a:pt x="21" y="19"/>
                    </a:cubicBezTo>
                    <a:cubicBezTo>
                      <a:pt x="20" y="22"/>
                      <a:pt x="17" y="20"/>
                      <a:pt x="15" y="21"/>
                    </a:cubicBezTo>
                    <a:cubicBezTo>
                      <a:pt x="15" y="21"/>
                      <a:pt x="14" y="20"/>
                      <a:pt x="14" y="1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7" name="Freeform 279">
                <a:extLst>
                  <a:ext uri="{FF2B5EF4-FFF2-40B4-BE49-F238E27FC236}">
                    <a16:creationId xmlns:a16="http://schemas.microsoft.com/office/drawing/2014/main" id="{E3C2A388-18B5-9BCC-2E92-E8389187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2184"/>
                <a:ext cx="17" cy="41"/>
              </a:xfrm>
              <a:custGeom>
                <a:avLst/>
                <a:gdLst>
                  <a:gd name="T0" fmla="*/ 0 w 11"/>
                  <a:gd name="T1" fmla="*/ 18 h 26"/>
                  <a:gd name="T2" fmla="*/ 0 w 11"/>
                  <a:gd name="T3" fmla="*/ 10 h 26"/>
                  <a:gd name="T4" fmla="*/ 0 w 11"/>
                  <a:gd name="T5" fmla="*/ 2 h 26"/>
                  <a:gd name="T6" fmla="*/ 3 w 11"/>
                  <a:gd name="T7" fmla="*/ 1 h 26"/>
                  <a:gd name="T8" fmla="*/ 8 w 11"/>
                  <a:gd name="T9" fmla="*/ 10 h 26"/>
                  <a:gd name="T10" fmla="*/ 8 w 11"/>
                  <a:gd name="T11" fmla="*/ 23 h 26"/>
                  <a:gd name="T12" fmla="*/ 6 w 11"/>
                  <a:gd name="T13" fmla="*/ 25 h 26"/>
                  <a:gd name="T14" fmla="*/ 3 w 11"/>
                  <a:gd name="T15" fmla="*/ 23 h 26"/>
                  <a:gd name="T16" fmla="*/ 2 w 11"/>
                  <a:gd name="T17" fmla="*/ 22 h 26"/>
                  <a:gd name="T18" fmla="*/ 1 w 11"/>
                  <a:gd name="T19" fmla="*/ 22 h 26"/>
                  <a:gd name="T20" fmla="*/ 0 w 11"/>
                  <a:gd name="T21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6">
                    <a:moveTo>
                      <a:pt x="0" y="18"/>
                    </a:moveTo>
                    <a:cubicBezTo>
                      <a:pt x="0" y="16"/>
                      <a:pt x="0" y="13"/>
                      <a:pt x="0" y="10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0"/>
                      <a:pt x="2" y="0"/>
                      <a:pt x="3" y="1"/>
                    </a:cubicBezTo>
                    <a:cubicBezTo>
                      <a:pt x="5" y="4"/>
                      <a:pt x="8" y="6"/>
                      <a:pt x="8" y="10"/>
                    </a:cubicBezTo>
                    <a:cubicBezTo>
                      <a:pt x="9" y="14"/>
                      <a:pt x="11" y="19"/>
                      <a:pt x="8" y="23"/>
                    </a:cubicBezTo>
                    <a:cubicBezTo>
                      <a:pt x="7" y="23"/>
                      <a:pt x="7" y="25"/>
                      <a:pt x="6" y="25"/>
                    </a:cubicBezTo>
                    <a:cubicBezTo>
                      <a:pt x="4" y="26"/>
                      <a:pt x="4" y="24"/>
                      <a:pt x="3" y="23"/>
                    </a:cubicBezTo>
                    <a:cubicBezTo>
                      <a:pt x="3" y="22"/>
                      <a:pt x="3" y="22"/>
                      <a:pt x="2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0" y="21"/>
                      <a:pt x="0" y="19"/>
                      <a:pt x="0" y="1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8" name="Freeform 280">
                <a:extLst>
                  <a:ext uri="{FF2B5EF4-FFF2-40B4-BE49-F238E27FC236}">
                    <a16:creationId xmlns:a16="http://schemas.microsoft.com/office/drawing/2014/main" id="{606789C9-10B0-4846-D3BC-50724BD6D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" y="2404"/>
                <a:ext cx="43" cy="78"/>
              </a:xfrm>
              <a:custGeom>
                <a:avLst/>
                <a:gdLst>
                  <a:gd name="T0" fmla="*/ 0 w 28"/>
                  <a:gd name="T1" fmla="*/ 50 h 50"/>
                  <a:gd name="T2" fmla="*/ 2 w 28"/>
                  <a:gd name="T3" fmla="*/ 38 h 50"/>
                  <a:gd name="T4" fmla="*/ 2 w 28"/>
                  <a:gd name="T5" fmla="*/ 27 h 50"/>
                  <a:gd name="T6" fmla="*/ 3 w 28"/>
                  <a:gd name="T7" fmla="*/ 20 h 50"/>
                  <a:gd name="T8" fmla="*/ 8 w 28"/>
                  <a:gd name="T9" fmla="*/ 9 h 50"/>
                  <a:gd name="T10" fmla="*/ 28 w 28"/>
                  <a:gd name="T11" fmla="*/ 0 h 50"/>
                  <a:gd name="T12" fmla="*/ 21 w 28"/>
                  <a:gd name="T13" fmla="*/ 10 h 50"/>
                  <a:gd name="T14" fmla="*/ 17 w 28"/>
                  <a:gd name="T15" fmla="*/ 14 h 50"/>
                  <a:gd name="T16" fmla="*/ 16 w 28"/>
                  <a:gd name="T17" fmla="*/ 10 h 50"/>
                  <a:gd name="T18" fmla="*/ 18 w 28"/>
                  <a:gd name="T19" fmla="*/ 7 h 50"/>
                  <a:gd name="T20" fmla="*/ 13 w 28"/>
                  <a:gd name="T21" fmla="*/ 9 h 50"/>
                  <a:gd name="T22" fmla="*/ 6 w 28"/>
                  <a:gd name="T23" fmla="*/ 19 h 50"/>
                  <a:gd name="T24" fmla="*/ 4 w 28"/>
                  <a:gd name="T25" fmla="*/ 26 h 50"/>
                  <a:gd name="T26" fmla="*/ 4 w 28"/>
                  <a:gd name="T27" fmla="*/ 38 h 50"/>
                  <a:gd name="T28" fmla="*/ 4 w 28"/>
                  <a:gd name="T29" fmla="*/ 38 h 50"/>
                  <a:gd name="T30" fmla="*/ 2 w 28"/>
                  <a:gd name="T31" fmla="*/ 45 h 50"/>
                  <a:gd name="T32" fmla="*/ 0 w 28"/>
                  <a:gd name="T3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46"/>
                      <a:pt x="1" y="42"/>
                      <a:pt x="2" y="38"/>
                    </a:cubicBezTo>
                    <a:cubicBezTo>
                      <a:pt x="3" y="34"/>
                      <a:pt x="3" y="31"/>
                      <a:pt x="2" y="27"/>
                    </a:cubicBezTo>
                    <a:cubicBezTo>
                      <a:pt x="1" y="25"/>
                      <a:pt x="2" y="22"/>
                      <a:pt x="3" y="20"/>
                    </a:cubicBezTo>
                    <a:cubicBezTo>
                      <a:pt x="5" y="16"/>
                      <a:pt x="7" y="13"/>
                      <a:pt x="8" y="9"/>
                    </a:cubicBezTo>
                    <a:cubicBezTo>
                      <a:pt x="14" y="6"/>
                      <a:pt x="21" y="3"/>
                      <a:pt x="28" y="0"/>
                    </a:cubicBezTo>
                    <a:cubicBezTo>
                      <a:pt x="26" y="4"/>
                      <a:pt x="25" y="8"/>
                      <a:pt x="21" y="10"/>
                    </a:cubicBezTo>
                    <a:cubicBezTo>
                      <a:pt x="19" y="11"/>
                      <a:pt x="17" y="12"/>
                      <a:pt x="17" y="14"/>
                    </a:cubicBezTo>
                    <a:cubicBezTo>
                      <a:pt x="15" y="13"/>
                      <a:pt x="16" y="11"/>
                      <a:pt x="16" y="10"/>
                    </a:cubicBezTo>
                    <a:cubicBezTo>
                      <a:pt x="16" y="9"/>
                      <a:pt x="18" y="9"/>
                      <a:pt x="18" y="7"/>
                    </a:cubicBezTo>
                    <a:cubicBezTo>
                      <a:pt x="16" y="8"/>
                      <a:pt x="15" y="9"/>
                      <a:pt x="13" y="9"/>
                    </a:cubicBezTo>
                    <a:cubicBezTo>
                      <a:pt x="7" y="11"/>
                      <a:pt x="7" y="16"/>
                      <a:pt x="6" y="19"/>
                    </a:cubicBezTo>
                    <a:cubicBezTo>
                      <a:pt x="5" y="22"/>
                      <a:pt x="4" y="23"/>
                      <a:pt x="4" y="26"/>
                    </a:cubicBezTo>
                    <a:cubicBezTo>
                      <a:pt x="4" y="30"/>
                      <a:pt x="4" y="34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3" y="41"/>
                      <a:pt x="3" y="43"/>
                      <a:pt x="2" y="45"/>
                    </a:cubicBezTo>
                    <a:cubicBezTo>
                      <a:pt x="2" y="47"/>
                      <a:pt x="2" y="49"/>
                      <a:pt x="0" y="50"/>
                    </a:cubicBezTo>
                    <a:close/>
                  </a:path>
                </a:pathLst>
              </a:custGeom>
              <a:solidFill>
                <a:srgbClr val="E3C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9" name="Freeform 281">
                <a:extLst>
                  <a:ext uri="{FF2B5EF4-FFF2-40B4-BE49-F238E27FC236}">
                    <a16:creationId xmlns:a16="http://schemas.microsoft.com/office/drawing/2014/main" id="{4FD35C55-985B-86EE-0E8B-5F3AF021B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506"/>
                <a:ext cx="47" cy="17"/>
              </a:xfrm>
              <a:custGeom>
                <a:avLst/>
                <a:gdLst>
                  <a:gd name="T0" fmla="*/ 3 w 30"/>
                  <a:gd name="T1" fmla="*/ 1 h 11"/>
                  <a:gd name="T2" fmla="*/ 26 w 30"/>
                  <a:gd name="T3" fmla="*/ 5 h 11"/>
                  <a:gd name="T4" fmla="*/ 30 w 30"/>
                  <a:gd name="T5" fmla="*/ 5 h 11"/>
                  <a:gd name="T6" fmla="*/ 29 w 30"/>
                  <a:gd name="T7" fmla="*/ 9 h 11"/>
                  <a:gd name="T8" fmla="*/ 27 w 30"/>
                  <a:gd name="T9" fmla="*/ 10 h 11"/>
                  <a:gd name="T10" fmla="*/ 16 w 30"/>
                  <a:gd name="T11" fmla="*/ 9 h 11"/>
                  <a:gd name="T12" fmla="*/ 2 w 30"/>
                  <a:gd name="T13" fmla="*/ 5 h 11"/>
                  <a:gd name="T14" fmla="*/ 0 w 30"/>
                  <a:gd name="T15" fmla="*/ 2 h 11"/>
                  <a:gd name="T16" fmla="*/ 3 w 30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3" y="1"/>
                    </a:moveTo>
                    <a:cubicBezTo>
                      <a:pt x="10" y="3"/>
                      <a:pt x="19" y="2"/>
                      <a:pt x="26" y="5"/>
                    </a:cubicBezTo>
                    <a:cubicBezTo>
                      <a:pt x="28" y="6"/>
                      <a:pt x="29" y="5"/>
                      <a:pt x="30" y="5"/>
                    </a:cubicBezTo>
                    <a:cubicBezTo>
                      <a:pt x="30" y="6"/>
                      <a:pt x="30" y="7"/>
                      <a:pt x="29" y="9"/>
                    </a:cubicBezTo>
                    <a:cubicBezTo>
                      <a:pt x="29" y="10"/>
                      <a:pt x="28" y="11"/>
                      <a:pt x="27" y="10"/>
                    </a:cubicBezTo>
                    <a:cubicBezTo>
                      <a:pt x="24" y="8"/>
                      <a:pt x="20" y="9"/>
                      <a:pt x="16" y="9"/>
                    </a:cubicBezTo>
                    <a:cubicBezTo>
                      <a:pt x="11" y="9"/>
                      <a:pt x="7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0" name="Freeform 282">
                <a:extLst>
                  <a:ext uri="{FF2B5EF4-FFF2-40B4-BE49-F238E27FC236}">
                    <a16:creationId xmlns:a16="http://schemas.microsoft.com/office/drawing/2014/main" id="{5B62C8AB-EBC4-5C88-D64A-7EED889D5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1801"/>
                <a:ext cx="33" cy="52"/>
              </a:xfrm>
              <a:custGeom>
                <a:avLst/>
                <a:gdLst>
                  <a:gd name="T0" fmla="*/ 21 w 21"/>
                  <a:gd name="T1" fmla="*/ 3 h 33"/>
                  <a:gd name="T2" fmla="*/ 4 w 21"/>
                  <a:gd name="T3" fmla="*/ 31 h 33"/>
                  <a:gd name="T4" fmla="*/ 1 w 21"/>
                  <a:gd name="T5" fmla="*/ 33 h 33"/>
                  <a:gd name="T6" fmla="*/ 2 w 21"/>
                  <a:gd name="T7" fmla="*/ 28 h 33"/>
                  <a:gd name="T8" fmla="*/ 10 w 21"/>
                  <a:gd name="T9" fmla="*/ 18 h 33"/>
                  <a:gd name="T10" fmla="*/ 10 w 21"/>
                  <a:gd name="T11" fmla="*/ 11 h 33"/>
                  <a:gd name="T12" fmla="*/ 11 w 21"/>
                  <a:gd name="T13" fmla="*/ 8 h 33"/>
                  <a:gd name="T14" fmla="*/ 5 w 21"/>
                  <a:gd name="T15" fmla="*/ 7 h 33"/>
                  <a:gd name="T16" fmla="*/ 14 w 21"/>
                  <a:gd name="T17" fmla="*/ 6 h 33"/>
                  <a:gd name="T18" fmla="*/ 15 w 21"/>
                  <a:gd name="T19" fmla="*/ 4 h 33"/>
                  <a:gd name="T20" fmla="*/ 18 w 21"/>
                  <a:gd name="T21" fmla="*/ 0 h 33"/>
                  <a:gd name="T22" fmla="*/ 21 w 21"/>
                  <a:gd name="T2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33">
                    <a:moveTo>
                      <a:pt x="21" y="3"/>
                    </a:moveTo>
                    <a:cubicBezTo>
                      <a:pt x="15" y="12"/>
                      <a:pt x="12" y="23"/>
                      <a:pt x="4" y="31"/>
                    </a:cubicBezTo>
                    <a:cubicBezTo>
                      <a:pt x="3" y="32"/>
                      <a:pt x="2" y="33"/>
                      <a:pt x="1" y="33"/>
                    </a:cubicBezTo>
                    <a:cubicBezTo>
                      <a:pt x="0" y="31"/>
                      <a:pt x="0" y="29"/>
                      <a:pt x="2" y="28"/>
                    </a:cubicBezTo>
                    <a:cubicBezTo>
                      <a:pt x="5" y="25"/>
                      <a:pt x="6" y="21"/>
                      <a:pt x="10" y="18"/>
                    </a:cubicBezTo>
                    <a:cubicBezTo>
                      <a:pt x="12" y="15"/>
                      <a:pt x="10" y="13"/>
                      <a:pt x="10" y="11"/>
                    </a:cubicBezTo>
                    <a:cubicBezTo>
                      <a:pt x="10" y="10"/>
                      <a:pt x="11" y="9"/>
                      <a:pt x="11" y="8"/>
                    </a:cubicBezTo>
                    <a:cubicBezTo>
                      <a:pt x="9" y="7"/>
                      <a:pt x="7" y="9"/>
                      <a:pt x="5" y="7"/>
                    </a:cubicBezTo>
                    <a:cubicBezTo>
                      <a:pt x="8" y="5"/>
                      <a:pt x="11" y="7"/>
                      <a:pt x="14" y="6"/>
                    </a:cubicBezTo>
                    <a:cubicBezTo>
                      <a:pt x="15" y="6"/>
                      <a:pt x="18" y="6"/>
                      <a:pt x="15" y="4"/>
                    </a:cubicBezTo>
                    <a:cubicBezTo>
                      <a:pt x="15" y="1"/>
                      <a:pt x="15" y="0"/>
                      <a:pt x="18" y="0"/>
                    </a:cubicBezTo>
                    <a:cubicBezTo>
                      <a:pt x="18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CF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1" name="Freeform 283">
                <a:extLst>
                  <a:ext uri="{FF2B5EF4-FFF2-40B4-BE49-F238E27FC236}">
                    <a16:creationId xmlns:a16="http://schemas.microsoft.com/office/drawing/2014/main" id="{4CBD558F-73F1-8FFE-046B-5376F31E7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107"/>
                <a:ext cx="36" cy="27"/>
              </a:xfrm>
              <a:custGeom>
                <a:avLst/>
                <a:gdLst>
                  <a:gd name="T0" fmla="*/ 23 w 23"/>
                  <a:gd name="T1" fmla="*/ 13 h 17"/>
                  <a:gd name="T2" fmla="*/ 8 w 23"/>
                  <a:gd name="T3" fmla="*/ 13 h 17"/>
                  <a:gd name="T4" fmla="*/ 12 w 23"/>
                  <a:gd name="T5" fmla="*/ 12 h 17"/>
                  <a:gd name="T6" fmla="*/ 15 w 23"/>
                  <a:gd name="T7" fmla="*/ 11 h 17"/>
                  <a:gd name="T8" fmla="*/ 0 w 23"/>
                  <a:gd name="T9" fmla="*/ 4 h 17"/>
                  <a:gd name="T10" fmla="*/ 9 w 23"/>
                  <a:gd name="T11" fmla="*/ 3 h 17"/>
                  <a:gd name="T12" fmla="*/ 11 w 23"/>
                  <a:gd name="T13" fmla="*/ 4 h 17"/>
                  <a:gd name="T14" fmla="*/ 12 w 23"/>
                  <a:gd name="T15" fmla="*/ 6 h 17"/>
                  <a:gd name="T16" fmla="*/ 14 w 23"/>
                  <a:gd name="T17" fmla="*/ 3 h 17"/>
                  <a:gd name="T18" fmla="*/ 20 w 23"/>
                  <a:gd name="T19" fmla="*/ 0 h 17"/>
                  <a:gd name="T20" fmla="*/ 18 w 23"/>
                  <a:gd name="T21" fmla="*/ 4 h 17"/>
                  <a:gd name="T22" fmla="*/ 16 w 23"/>
                  <a:gd name="T23" fmla="*/ 6 h 17"/>
                  <a:gd name="T24" fmla="*/ 20 w 23"/>
                  <a:gd name="T25" fmla="*/ 13 h 17"/>
                  <a:gd name="T26" fmla="*/ 23 w 23"/>
                  <a:gd name="T27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7">
                    <a:moveTo>
                      <a:pt x="23" y="13"/>
                    </a:moveTo>
                    <a:cubicBezTo>
                      <a:pt x="18" y="17"/>
                      <a:pt x="14" y="17"/>
                      <a:pt x="8" y="13"/>
                    </a:cubicBezTo>
                    <a:cubicBezTo>
                      <a:pt x="9" y="12"/>
                      <a:pt x="10" y="12"/>
                      <a:pt x="12" y="12"/>
                    </a:cubicBezTo>
                    <a:cubicBezTo>
                      <a:pt x="13" y="12"/>
                      <a:pt x="14" y="12"/>
                      <a:pt x="15" y="11"/>
                    </a:cubicBezTo>
                    <a:cubicBezTo>
                      <a:pt x="10" y="9"/>
                      <a:pt x="3" y="10"/>
                      <a:pt x="0" y="4"/>
                    </a:cubicBezTo>
                    <a:cubicBezTo>
                      <a:pt x="2" y="2"/>
                      <a:pt x="6" y="3"/>
                      <a:pt x="9" y="3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11" y="4"/>
                      <a:pt x="10" y="6"/>
                      <a:pt x="12" y="6"/>
                    </a:cubicBezTo>
                    <a:cubicBezTo>
                      <a:pt x="13" y="6"/>
                      <a:pt x="14" y="5"/>
                      <a:pt x="14" y="3"/>
                    </a:cubicBezTo>
                    <a:cubicBezTo>
                      <a:pt x="15" y="0"/>
                      <a:pt x="18" y="2"/>
                      <a:pt x="20" y="0"/>
                    </a:cubicBezTo>
                    <a:cubicBezTo>
                      <a:pt x="22" y="2"/>
                      <a:pt x="18" y="3"/>
                      <a:pt x="18" y="4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5" y="8"/>
                      <a:pt x="17" y="12"/>
                      <a:pt x="20" y="13"/>
                    </a:cubicBezTo>
                    <a:cubicBezTo>
                      <a:pt x="21" y="13"/>
                      <a:pt x="22" y="13"/>
                      <a:pt x="23" y="13"/>
                    </a:cubicBezTo>
                    <a:close/>
                  </a:path>
                </a:pathLst>
              </a:custGeom>
              <a:solidFill>
                <a:srgbClr val="E2C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2" name="Freeform 284">
                <a:extLst>
                  <a:ext uri="{FF2B5EF4-FFF2-40B4-BE49-F238E27FC236}">
                    <a16:creationId xmlns:a16="http://schemas.microsoft.com/office/drawing/2014/main" id="{9BD58D3A-FF15-03C3-7C96-03986E507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2487"/>
                <a:ext cx="40" cy="17"/>
              </a:xfrm>
              <a:custGeom>
                <a:avLst/>
                <a:gdLst>
                  <a:gd name="T0" fmla="*/ 10 w 26"/>
                  <a:gd name="T1" fmla="*/ 11 h 11"/>
                  <a:gd name="T2" fmla="*/ 2 w 26"/>
                  <a:gd name="T3" fmla="*/ 3 h 11"/>
                  <a:gd name="T4" fmla="*/ 1 w 26"/>
                  <a:gd name="T5" fmla="*/ 1 h 11"/>
                  <a:gd name="T6" fmla="*/ 3 w 26"/>
                  <a:gd name="T7" fmla="*/ 0 h 11"/>
                  <a:gd name="T8" fmla="*/ 26 w 26"/>
                  <a:gd name="T9" fmla="*/ 4 h 11"/>
                  <a:gd name="T10" fmla="*/ 19 w 26"/>
                  <a:gd name="T11" fmla="*/ 7 h 11"/>
                  <a:gd name="T12" fmla="*/ 10 w 26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10" y="11"/>
                    </a:moveTo>
                    <a:cubicBezTo>
                      <a:pt x="7" y="9"/>
                      <a:pt x="4" y="6"/>
                      <a:pt x="2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1" y="1"/>
                      <a:pt x="19" y="2"/>
                      <a:pt x="26" y="4"/>
                    </a:cubicBezTo>
                    <a:cubicBezTo>
                      <a:pt x="25" y="8"/>
                      <a:pt x="22" y="8"/>
                      <a:pt x="19" y="7"/>
                    </a:cubicBezTo>
                    <a:cubicBezTo>
                      <a:pt x="14" y="5"/>
                      <a:pt x="12" y="7"/>
                      <a:pt x="10" y="1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3" name="Freeform 285">
                <a:extLst>
                  <a:ext uri="{FF2B5EF4-FFF2-40B4-BE49-F238E27FC236}">
                    <a16:creationId xmlns:a16="http://schemas.microsoft.com/office/drawing/2014/main" id="{ADDFB286-CDBC-722C-E775-C7EDADD94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" y="1720"/>
                <a:ext cx="91" cy="33"/>
              </a:xfrm>
              <a:custGeom>
                <a:avLst/>
                <a:gdLst>
                  <a:gd name="T0" fmla="*/ 40 w 58"/>
                  <a:gd name="T1" fmla="*/ 11 h 21"/>
                  <a:gd name="T2" fmla="*/ 46 w 58"/>
                  <a:gd name="T3" fmla="*/ 9 h 21"/>
                  <a:gd name="T4" fmla="*/ 58 w 58"/>
                  <a:gd name="T5" fmla="*/ 11 h 21"/>
                  <a:gd name="T6" fmla="*/ 40 w 58"/>
                  <a:gd name="T7" fmla="*/ 19 h 21"/>
                  <a:gd name="T8" fmla="*/ 22 w 58"/>
                  <a:gd name="T9" fmla="*/ 15 h 21"/>
                  <a:gd name="T10" fmla="*/ 0 w 58"/>
                  <a:gd name="T11" fmla="*/ 3 h 21"/>
                  <a:gd name="T12" fmla="*/ 5 w 58"/>
                  <a:gd name="T13" fmla="*/ 2 h 21"/>
                  <a:gd name="T14" fmla="*/ 10 w 58"/>
                  <a:gd name="T15" fmla="*/ 5 h 21"/>
                  <a:gd name="T16" fmla="*/ 11 w 58"/>
                  <a:gd name="T17" fmla="*/ 5 h 21"/>
                  <a:gd name="T18" fmla="*/ 24 w 58"/>
                  <a:gd name="T19" fmla="*/ 14 h 21"/>
                  <a:gd name="T20" fmla="*/ 43 w 58"/>
                  <a:gd name="T21" fmla="*/ 17 h 21"/>
                  <a:gd name="T22" fmla="*/ 47 w 58"/>
                  <a:gd name="T23" fmla="*/ 14 h 21"/>
                  <a:gd name="T24" fmla="*/ 49 w 58"/>
                  <a:gd name="T25" fmla="*/ 12 h 21"/>
                  <a:gd name="T26" fmla="*/ 46 w 58"/>
                  <a:gd name="T27" fmla="*/ 11 h 21"/>
                  <a:gd name="T28" fmla="*/ 40 w 58"/>
                  <a:gd name="T2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21">
                    <a:moveTo>
                      <a:pt x="40" y="11"/>
                    </a:moveTo>
                    <a:cubicBezTo>
                      <a:pt x="42" y="11"/>
                      <a:pt x="44" y="10"/>
                      <a:pt x="46" y="9"/>
                    </a:cubicBezTo>
                    <a:cubicBezTo>
                      <a:pt x="50" y="8"/>
                      <a:pt x="54" y="9"/>
                      <a:pt x="58" y="11"/>
                    </a:cubicBezTo>
                    <a:cubicBezTo>
                      <a:pt x="52" y="14"/>
                      <a:pt x="46" y="18"/>
                      <a:pt x="40" y="19"/>
                    </a:cubicBezTo>
                    <a:cubicBezTo>
                      <a:pt x="34" y="21"/>
                      <a:pt x="27" y="20"/>
                      <a:pt x="22" y="15"/>
                    </a:cubicBezTo>
                    <a:cubicBezTo>
                      <a:pt x="16" y="9"/>
                      <a:pt x="8" y="5"/>
                      <a:pt x="0" y="3"/>
                    </a:cubicBezTo>
                    <a:cubicBezTo>
                      <a:pt x="2" y="0"/>
                      <a:pt x="4" y="1"/>
                      <a:pt x="5" y="2"/>
                    </a:cubicBezTo>
                    <a:cubicBezTo>
                      <a:pt x="7" y="3"/>
                      <a:pt x="8" y="4"/>
                      <a:pt x="10" y="5"/>
                    </a:cubicBezTo>
                    <a:cubicBezTo>
                      <a:pt x="10" y="4"/>
                      <a:pt x="10" y="4"/>
                      <a:pt x="11" y="5"/>
                    </a:cubicBezTo>
                    <a:cubicBezTo>
                      <a:pt x="15" y="8"/>
                      <a:pt x="19" y="11"/>
                      <a:pt x="24" y="14"/>
                    </a:cubicBezTo>
                    <a:cubicBezTo>
                      <a:pt x="30" y="17"/>
                      <a:pt x="36" y="18"/>
                      <a:pt x="43" y="17"/>
                    </a:cubicBezTo>
                    <a:cubicBezTo>
                      <a:pt x="44" y="16"/>
                      <a:pt x="46" y="15"/>
                      <a:pt x="47" y="14"/>
                    </a:cubicBezTo>
                    <a:cubicBezTo>
                      <a:pt x="49" y="14"/>
                      <a:pt x="50" y="13"/>
                      <a:pt x="49" y="12"/>
                    </a:cubicBezTo>
                    <a:cubicBezTo>
                      <a:pt x="49" y="10"/>
                      <a:pt x="47" y="11"/>
                      <a:pt x="46" y="11"/>
                    </a:cubicBezTo>
                    <a:cubicBezTo>
                      <a:pt x="44" y="12"/>
                      <a:pt x="42" y="13"/>
                      <a:pt x="40" y="11"/>
                    </a:cubicBezTo>
                    <a:close/>
                  </a:path>
                </a:pathLst>
              </a:custGeom>
              <a:solidFill>
                <a:srgbClr val="DDC3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4" name="Freeform 286">
                <a:extLst>
                  <a:ext uri="{FF2B5EF4-FFF2-40B4-BE49-F238E27FC236}">
                    <a16:creationId xmlns:a16="http://schemas.microsoft.com/office/drawing/2014/main" id="{F2A076D6-3841-2663-5635-AC5B1CE82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2515"/>
                <a:ext cx="22" cy="89"/>
              </a:xfrm>
              <a:custGeom>
                <a:avLst/>
                <a:gdLst>
                  <a:gd name="T0" fmla="*/ 0 w 14"/>
                  <a:gd name="T1" fmla="*/ 6 h 57"/>
                  <a:gd name="T2" fmla="*/ 4 w 14"/>
                  <a:gd name="T3" fmla="*/ 2 h 57"/>
                  <a:gd name="T4" fmla="*/ 6 w 14"/>
                  <a:gd name="T5" fmla="*/ 1 h 57"/>
                  <a:gd name="T6" fmla="*/ 7 w 14"/>
                  <a:gd name="T7" fmla="*/ 2 h 57"/>
                  <a:gd name="T8" fmla="*/ 10 w 14"/>
                  <a:gd name="T9" fmla="*/ 21 h 57"/>
                  <a:gd name="T10" fmla="*/ 9 w 14"/>
                  <a:gd name="T11" fmla="*/ 23 h 57"/>
                  <a:gd name="T12" fmla="*/ 10 w 14"/>
                  <a:gd name="T13" fmla="*/ 26 h 57"/>
                  <a:gd name="T14" fmla="*/ 12 w 14"/>
                  <a:gd name="T15" fmla="*/ 28 h 57"/>
                  <a:gd name="T16" fmla="*/ 8 w 14"/>
                  <a:gd name="T17" fmla="*/ 51 h 57"/>
                  <a:gd name="T18" fmla="*/ 9 w 14"/>
                  <a:gd name="T19" fmla="*/ 55 h 57"/>
                  <a:gd name="T20" fmla="*/ 7 w 14"/>
                  <a:gd name="T21" fmla="*/ 56 h 57"/>
                  <a:gd name="T22" fmla="*/ 6 w 14"/>
                  <a:gd name="T23" fmla="*/ 55 h 57"/>
                  <a:gd name="T24" fmla="*/ 6 w 14"/>
                  <a:gd name="T25" fmla="*/ 49 h 57"/>
                  <a:gd name="T26" fmla="*/ 8 w 14"/>
                  <a:gd name="T27" fmla="*/ 43 h 57"/>
                  <a:gd name="T28" fmla="*/ 7 w 14"/>
                  <a:gd name="T29" fmla="*/ 27 h 57"/>
                  <a:gd name="T30" fmla="*/ 6 w 14"/>
                  <a:gd name="T31" fmla="*/ 22 h 57"/>
                  <a:gd name="T32" fmla="*/ 6 w 14"/>
                  <a:gd name="T33" fmla="*/ 7 h 57"/>
                  <a:gd name="T34" fmla="*/ 4 w 14"/>
                  <a:gd name="T35" fmla="*/ 6 h 57"/>
                  <a:gd name="T36" fmla="*/ 0 w 14"/>
                  <a:gd name="T3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57">
                    <a:moveTo>
                      <a:pt x="0" y="6"/>
                    </a:moveTo>
                    <a:cubicBezTo>
                      <a:pt x="3" y="6"/>
                      <a:pt x="3" y="4"/>
                      <a:pt x="4" y="2"/>
                    </a:cubicBezTo>
                    <a:cubicBezTo>
                      <a:pt x="5" y="2"/>
                      <a:pt x="5" y="0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9" y="8"/>
                      <a:pt x="10" y="14"/>
                      <a:pt x="10" y="21"/>
                    </a:cubicBezTo>
                    <a:cubicBezTo>
                      <a:pt x="10" y="21"/>
                      <a:pt x="10" y="22"/>
                      <a:pt x="9" y="23"/>
                    </a:cubicBezTo>
                    <a:cubicBezTo>
                      <a:pt x="6" y="25"/>
                      <a:pt x="5" y="26"/>
                      <a:pt x="10" y="26"/>
                    </a:cubicBezTo>
                    <a:cubicBezTo>
                      <a:pt x="11" y="26"/>
                      <a:pt x="11" y="27"/>
                      <a:pt x="12" y="28"/>
                    </a:cubicBezTo>
                    <a:cubicBezTo>
                      <a:pt x="14" y="36"/>
                      <a:pt x="12" y="44"/>
                      <a:pt x="8" y="51"/>
                    </a:cubicBezTo>
                    <a:cubicBezTo>
                      <a:pt x="7" y="52"/>
                      <a:pt x="6" y="54"/>
                      <a:pt x="9" y="55"/>
                    </a:cubicBezTo>
                    <a:cubicBezTo>
                      <a:pt x="9" y="56"/>
                      <a:pt x="8" y="56"/>
                      <a:pt x="7" y="56"/>
                    </a:cubicBezTo>
                    <a:cubicBezTo>
                      <a:pt x="6" y="57"/>
                      <a:pt x="6" y="56"/>
                      <a:pt x="6" y="55"/>
                    </a:cubicBezTo>
                    <a:cubicBezTo>
                      <a:pt x="6" y="53"/>
                      <a:pt x="5" y="51"/>
                      <a:pt x="6" y="49"/>
                    </a:cubicBezTo>
                    <a:cubicBezTo>
                      <a:pt x="6" y="47"/>
                      <a:pt x="7" y="45"/>
                      <a:pt x="8" y="43"/>
                    </a:cubicBezTo>
                    <a:cubicBezTo>
                      <a:pt x="11" y="38"/>
                      <a:pt x="11" y="32"/>
                      <a:pt x="7" y="27"/>
                    </a:cubicBezTo>
                    <a:cubicBezTo>
                      <a:pt x="5" y="26"/>
                      <a:pt x="5" y="24"/>
                      <a:pt x="6" y="22"/>
                    </a:cubicBezTo>
                    <a:cubicBezTo>
                      <a:pt x="10" y="17"/>
                      <a:pt x="7" y="12"/>
                      <a:pt x="6" y="7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3" y="7"/>
                      <a:pt x="2" y="8"/>
                      <a:pt x="0" y="6"/>
                    </a:cubicBezTo>
                    <a:close/>
                  </a:path>
                </a:pathLst>
              </a:custGeom>
              <a:solidFill>
                <a:srgbClr val="DCC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5" name="Freeform 287">
                <a:extLst>
                  <a:ext uri="{FF2B5EF4-FFF2-40B4-BE49-F238E27FC236}">
                    <a16:creationId xmlns:a16="http://schemas.microsoft.com/office/drawing/2014/main" id="{BCC32F40-3296-AB5A-CBDE-C7AB40C64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421"/>
                <a:ext cx="21" cy="35"/>
              </a:xfrm>
              <a:custGeom>
                <a:avLst/>
                <a:gdLst>
                  <a:gd name="T0" fmla="*/ 5 w 13"/>
                  <a:gd name="T1" fmla="*/ 0 h 22"/>
                  <a:gd name="T2" fmla="*/ 13 w 13"/>
                  <a:gd name="T3" fmla="*/ 19 h 22"/>
                  <a:gd name="T4" fmla="*/ 11 w 13"/>
                  <a:gd name="T5" fmla="*/ 22 h 22"/>
                  <a:gd name="T6" fmla="*/ 8 w 13"/>
                  <a:gd name="T7" fmla="*/ 20 h 22"/>
                  <a:gd name="T8" fmla="*/ 5 w 13"/>
                  <a:gd name="T9" fmla="*/ 11 h 22"/>
                  <a:gd name="T10" fmla="*/ 3 w 13"/>
                  <a:gd name="T11" fmla="*/ 8 h 22"/>
                  <a:gd name="T12" fmla="*/ 5 w 13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5" y="0"/>
                    </a:moveTo>
                    <a:cubicBezTo>
                      <a:pt x="11" y="5"/>
                      <a:pt x="13" y="11"/>
                      <a:pt x="13" y="19"/>
                    </a:cubicBezTo>
                    <a:cubicBezTo>
                      <a:pt x="13" y="20"/>
                      <a:pt x="13" y="22"/>
                      <a:pt x="11" y="22"/>
                    </a:cubicBezTo>
                    <a:cubicBezTo>
                      <a:pt x="10" y="22"/>
                      <a:pt x="8" y="21"/>
                      <a:pt x="8" y="20"/>
                    </a:cubicBezTo>
                    <a:cubicBezTo>
                      <a:pt x="7" y="17"/>
                      <a:pt x="5" y="14"/>
                      <a:pt x="5" y="11"/>
                    </a:cubicBezTo>
                    <a:cubicBezTo>
                      <a:pt x="6" y="9"/>
                      <a:pt x="4" y="9"/>
                      <a:pt x="3" y="8"/>
                    </a:cubicBezTo>
                    <a:cubicBezTo>
                      <a:pt x="0" y="5"/>
                      <a:pt x="0" y="3"/>
                      <a:pt x="5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6" name="Freeform 288">
                <a:extLst>
                  <a:ext uri="{FF2B5EF4-FFF2-40B4-BE49-F238E27FC236}">
                    <a16:creationId xmlns:a16="http://schemas.microsoft.com/office/drawing/2014/main" id="{654C05CB-8037-37A8-17E7-D50D7D376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421"/>
                <a:ext cx="16" cy="44"/>
              </a:xfrm>
              <a:custGeom>
                <a:avLst/>
                <a:gdLst>
                  <a:gd name="T0" fmla="*/ 7 w 10"/>
                  <a:gd name="T1" fmla="*/ 3 h 28"/>
                  <a:gd name="T2" fmla="*/ 10 w 10"/>
                  <a:gd name="T3" fmla="*/ 6 h 28"/>
                  <a:gd name="T4" fmla="*/ 10 w 10"/>
                  <a:gd name="T5" fmla="*/ 24 h 28"/>
                  <a:gd name="T6" fmla="*/ 10 w 10"/>
                  <a:gd name="T7" fmla="*/ 28 h 28"/>
                  <a:gd name="T8" fmla="*/ 5 w 10"/>
                  <a:gd name="T9" fmla="*/ 19 h 28"/>
                  <a:gd name="T10" fmla="*/ 2 w 10"/>
                  <a:gd name="T11" fmla="*/ 13 h 28"/>
                  <a:gd name="T12" fmla="*/ 2 w 10"/>
                  <a:gd name="T13" fmla="*/ 13 h 28"/>
                  <a:gd name="T14" fmla="*/ 1 w 10"/>
                  <a:gd name="T15" fmla="*/ 3 h 28"/>
                  <a:gd name="T16" fmla="*/ 1 w 10"/>
                  <a:gd name="T17" fmla="*/ 1 h 28"/>
                  <a:gd name="T18" fmla="*/ 4 w 10"/>
                  <a:gd name="T19" fmla="*/ 1 h 28"/>
                  <a:gd name="T20" fmla="*/ 6 w 10"/>
                  <a:gd name="T21" fmla="*/ 3 h 28"/>
                  <a:gd name="T22" fmla="*/ 7 w 10"/>
                  <a:gd name="T2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28">
                    <a:moveTo>
                      <a:pt x="7" y="3"/>
                    </a:moveTo>
                    <a:cubicBezTo>
                      <a:pt x="9" y="3"/>
                      <a:pt x="9" y="5"/>
                      <a:pt x="10" y="6"/>
                    </a:cubicBezTo>
                    <a:cubicBezTo>
                      <a:pt x="10" y="12"/>
                      <a:pt x="10" y="18"/>
                      <a:pt x="10" y="24"/>
                    </a:cubicBezTo>
                    <a:cubicBezTo>
                      <a:pt x="10" y="25"/>
                      <a:pt x="10" y="26"/>
                      <a:pt x="10" y="28"/>
                    </a:cubicBezTo>
                    <a:cubicBezTo>
                      <a:pt x="7" y="25"/>
                      <a:pt x="6" y="22"/>
                      <a:pt x="5" y="19"/>
                    </a:cubicBezTo>
                    <a:cubicBezTo>
                      <a:pt x="5" y="17"/>
                      <a:pt x="6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9"/>
                      <a:pt x="0" y="7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7" name="Freeform 289">
                <a:extLst>
                  <a:ext uri="{FF2B5EF4-FFF2-40B4-BE49-F238E27FC236}">
                    <a16:creationId xmlns:a16="http://schemas.microsoft.com/office/drawing/2014/main" id="{23CC7B55-D60A-918B-166F-B8D71591E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2457"/>
                <a:ext cx="39" cy="19"/>
              </a:xfrm>
              <a:custGeom>
                <a:avLst/>
                <a:gdLst>
                  <a:gd name="T0" fmla="*/ 0 w 25"/>
                  <a:gd name="T1" fmla="*/ 12 h 12"/>
                  <a:gd name="T2" fmla="*/ 4 w 25"/>
                  <a:gd name="T3" fmla="*/ 4 h 12"/>
                  <a:gd name="T4" fmla="*/ 23 w 25"/>
                  <a:gd name="T5" fmla="*/ 1 h 12"/>
                  <a:gd name="T6" fmla="*/ 24 w 25"/>
                  <a:gd name="T7" fmla="*/ 4 h 12"/>
                  <a:gd name="T8" fmla="*/ 17 w 25"/>
                  <a:gd name="T9" fmla="*/ 6 h 12"/>
                  <a:gd name="T10" fmla="*/ 13 w 25"/>
                  <a:gd name="T11" fmla="*/ 7 h 12"/>
                  <a:gd name="T12" fmla="*/ 3 w 25"/>
                  <a:gd name="T13" fmla="*/ 9 h 12"/>
                  <a:gd name="T14" fmla="*/ 0 w 25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cubicBezTo>
                      <a:pt x="0" y="7"/>
                      <a:pt x="2" y="6"/>
                      <a:pt x="4" y="4"/>
                    </a:cubicBezTo>
                    <a:cubicBezTo>
                      <a:pt x="9" y="0"/>
                      <a:pt x="16" y="1"/>
                      <a:pt x="23" y="1"/>
                    </a:cubicBezTo>
                    <a:cubicBezTo>
                      <a:pt x="24" y="1"/>
                      <a:pt x="25" y="2"/>
                      <a:pt x="24" y="4"/>
                    </a:cubicBezTo>
                    <a:cubicBezTo>
                      <a:pt x="23" y="6"/>
                      <a:pt x="19" y="8"/>
                      <a:pt x="17" y="6"/>
                    </a:cubicBezTo>
                    <a:cubicBezTo>
                      <a:pt x="15" y="5"/>
                      <a:pt x="14" y="5"/>
                      <a:pt x="13" y="7"/>
                    </a:cubicBezTo>
                    <a:cubicBezTo>
                      <a:pt x="11" y="11"/>
                      <a:pt x="7" y="10"/>
                      <a:pt x="3" y="9"/>
                    </a:cubicBezTo>
                    <a:cubicBezTo>
                      <a:pt x="2" y="9"/>
                      <a:pt x="1" y="9"/>
                      <a:pt x="0" y="1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8" name="Freeform 290">
                <a:extLst>
                  <a:ext uri="{FF2B5EF4-FFF2-40B4-BE49-F238E27FC236}">
                    <a16:creationId xmlns:a16="http://schemas.microsoft.com/office/drawing/2014/main" id="{EE73BF32-B1C1-E730-F3DC-0F01D49EF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2306"/>
                <a:ext cx="33" cy="31"/>
              </a:xfrm>
              <a:custGeom>
                <a:avLst/>
                <a:gdLst>
                  <a:gd name="T0" fmla="*/ 0 w 21"/>
                  <a:gd name="T1" fmla="*/ 13 h 20"/>
                  <a:gd name="T2" fmla="*/ 9 w 21"/>
                  <a:gd name="T3" fmla="*/ 9 h 20"/>
                  <a:gd name="T4" fmla="*/ 13 w 21"/>
                  <a:gd name="T5" fmla="*/ 1 h 20"/>
                  <a:gd name="T6" fmla="*/ 19 w 21"/>
                  <a:gd name="T7" fmla="*/ 2 h 20"/>
                  <a:gd name="T8" fmla="*/ 19 w 21"/>
                  <a:gd name="T9" fmla="*/ 5 h 20"/>
                  <a:gd name="T10" fmla="*/ 14 w 21"/>
                  <a:gd name="T11" fmla="*/ 12 h 20"/>
                  <a:gd name="T12" fmla="*/ 18 w 21"/>
                  <a:gd name="T13" fmla="*/ 16 h 20"/>
                  <a:gd name="T14" fmla="*/ 21 w 21"/>
                  <a:gd name="T15" fmla="*/ 16 h 20"/>
                  <a:gd name="T16" fmla="*/ 21 w 21"/>
                  <a:gd name="T17" fmla="*/ 16 h 20"/>
                  <a:gd name="T18" fmla="*/ 0 w 21"/>
                  <a:gd name="T1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0">
                    <a:moveTo>
                      <a:pt x="0" y="13"/>
                    </a:moveTo>
                    <a:cubicBezTo>
                      <a:pt x="6" y="15"/>
                      <a:pt x="6" y="15"/>
                      <a:pt x="9" y="9"/>
                    </a:cubicBezTo>
                    <a:cubicBezTo>
                      <a:pt x="11" y="6"/>
                      <a:pt x="12" y="3"/>
                      <a:pt x="13" y="1"/>
                    </a:cubicBezTo>
                    <a:cubicBezTo>
                      <a:pt x="15" y="0"/>
                      <a:pt x="17" y="0"/>
                      <a:pt x="19" y="2"/>
                    </a:cubicBezTo>
                    <a:cubicBezTo>
                      <a:pt x="19" y="3"/>
                      <a:pt x="19" y="4"/>
                      <a:pt x="19" y="5"/>
                    </a:cubicBezTo>
                    <a:cubicBezTo>
                      <a:pt x="18" y="8"/>
                      <a:pt x="15" y="9"/>
                      <a:pt x="14" y="12"/>
                    </a:cubicBezTo>
                    <a:cubicBezTo>
                      <a:pt x="14" y="16"/>
                      <a:pt x="14" y="16"/>
                      <a:pt x="18" y="16"/>
                    </a:cubicBezTo>
                    <a:cubicBezTo>
                      <a:pt x="19" y="15"/>
                      <a:pt x="20" y="15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5" y="20"/>
                      <a:pt x="3" y="18"/>
                      <a:pt x="0" y="13"/>
                    </a:cubicBezTo>
                    <a:close/>
                  </a:path>
                </a:pathLst>
              </a:custGeom>
              <a:solidFill>
                <a:srgbClr val="D5B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9" name="Freeform 291">
                <a:extLst>
                  <a:ext uri="{FF2B5EF4-FFF2-40B4-BE49-F238E27FC236}">
                    <a16:creationId xmlns:a16="http://schemas.microsoft.com/office/drawing/2014/main" id="{58A99CBE-CA41-2ECB-89DF-F21F4A58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2200"/>
                <a:ext cx="48" cy="60"/>
              </a:xfrm>
              <a:custGeom>
                <a:avLst/>
                <a:gdLst>
                  <a:gd name="T0" fmla="*/ 28 w 31"/>
                  <a:gd name="T1" fmla="*/ 39 h 39"/>
                  <a:gd name="T2" fmla="*/ 23 w 31"/>
                  <a:gd name="T3" fmla="*/ 31 h 39"/>
                  <a:gd name="T4" fmla="*/ 12 w 31"/>
                  <a:gd name="T5" fmla="*/ 24 h 39"/>
                  <a:gd name="T6" fmla="*/ 2 w 31"/>
                  <a:gd name="T7" fmla="*/ 8 h 39"/>
                  <a:gd name="T8" fmla="*/ 0 w 31"/>
                  <a:gd name="T9" fmla="*/ 0 h 39"/>
                  <a:gd name="T10" fmla="*/ 11 w 31"/>
                  <a:gd name="T11" fmla="*/ 9 h 39"/>
                  <a:gd name="T12" fmla="*/ 13 w 31"/>
                  <a:gd name="T13" fmla="*/ 10 h 39"/>
                  <a:gd name="T14" fmla="*/ 19 w 31"/>
                  <a:gd name="T15" fmla="*/ 18 h 39"/>
                  <a:gd name="T16" fmla="*/ 20 w 31"/>
                  <a:gd name="T17" fmla="*/ 20 h 39"/>
                  <a:gd name="T18" fmla="*/ 17 w 31"/>
                  <a:gd name="T19" fmla="*/ 18 h 39"/>
                  <a:gd name="T20" fmla="*/ 8 w 31"/>
                  <a:gd name="T21" fmla="*/ 7 h 39"/>
                  <a:gd name="T22" fmla="*/ 5 w 31"/>
                  <a:gd name="T23" fmla="*/ 6 h 39"/>
                  <a:gd name="T24" fmla="*/ 6 w 31"/>
                  <a:gd name="T25" fmla="*/ 12 h 39"/>
                  <a:gd name="T26" fmla="*/ 11 w 31"/>
                  <a:gd name="T27" fmla="*/ 20 h 39"/>
                  <a:gd name="T28" fmla="*/ 12 w 31"/>
                  <a:gd name="T29" fmla="*/ 21 h 39"/>
                  <a:gd name="T30" fmla="*/ 20 w 31"/>
                  <a:gd name="T31" fmla="*/ 26 h 39"/>
                  <a:gd name="T32" fmla="*/ 25 w 31"/>
                  <a:gd name="T33" fmla="*/ 30 h 39"/>
                  <a:gd name="T34" fmla="*/ 29 w 31"/>
                  <a:gd name="T35" fmla="*/ 36 h 39"/>
                  <a:gd name="T36" fmla="*/ 28 w 31"/>
                  <a:gd name="T3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39">
                    <a:moveTo>
                      <a:pt x="28" y="39"/>
                    </a:moveTo>
                    <a:cubicBezTo>
                      <a:pt x="29" y="35"/>
                      <a:pt x="25" y="33"/>
                      <a:pt x="23" y="31"/>
                    </a:cubicBezTo>
                    <a:cubicBezTo>
                      <a:pt x="19" y="29"/>
                      <a:pt x="16" y="26"/>
                      <a:pt x="12" y="24"/>
                    </a:cubicBezTo>
                    <a:cubicBezTo>
                      <a:pt x="7" y="20"/>
                      <a:pt x="3" y="15"/>
                      <a:pt x="2" y="8"/>
                    </a:cubicBezTo>
                    <a:cubicBezTo>
                      <a:pt x="2" y="5"/>
                      <a:pt x="0" y="3"/>
                      <a:pt x="0" y="0"/>
                    </a:cubicBezTo>
                    <a:cubicBezTo>
                      <a:pt x="5" y="2"/>
                      <a:pt x="10" y="3"/>
                      <a:pt x="11" y="9"/>
                    </a:cubicBezTo>
                    <a:cubicBezTo>
                      <a:pt x="11" y="9"/>
                      <a:pt x="12" y="10"/>
                      <a:pt x="13" y="10"/>
                    </a:cubicBezTo>
                    <a:cubicBezTo>
                      <a:pt x="16" y="12"/>
                      <a:pt x="18" y="14"/>
                      <a:pt x="19" y="18"/>
                    </a:cubicBezTo>
                    <a:cubicBezTo>
                      <a:pt x="19" y="19"/>
                      <a:pt x="19" y="19"/>
                      <a:pt x="20" y="20"/>
                    </a:cubicBezTo>
                    <a:cubicBezTo>
                      <a:pt x="19" y="21"/>
                      <a:pt x="18" y="20"/>
                      <a:pt x="17" y="18"/>
                    </a:cubicBezTo>
                    <a:cubicBezTo>
                      <a:pt x="15" y="14"/>
                      <a:pt x="12" y="11"/>
                      <a:pt x="8" y="7"/>
                    </a:cubicBezTo>
                    <a:cubicBezTo>
                      <a:pt x="7" y="7"/>
                      <a:pt x="6" y="6"/>
                      <a:pt x="5" y="6"/>
                    </a:cubicBezTo>
                    <a:cubicBezTo>
                      <a:pt x="4" y="8"/>
                      <a:pt x="6" y="10"/>
                      <a:pt x="6" y="12"/>
                    </a:cubicBezTo>
                    <a:cubicBezTo>
                      <a:pt x="6" y="16"/>
                      <a:pt x="8" y="18"/>
                      <a:pt x="11" y="20"/>
                    </a:cubicBezTo>
                    <a:cubicBezTo>
                      <a:pt x="11" y="20"/>
                      <a:pt x="12" y="21"/>
                      <a:pt x="12" y="21"/>
                    </a:cubicBezTo>
                    <a:cubicBezTo>
                      <a:pt x="14" y="24"/>
                      <a:pt x="17" y="25"/>
                      <a:pt x="20" y="26"/>
                    </a:cubicBezTo>
                    <a:cubicBezTo>
                      <a:pt x="22" y="27"/>
                      <a:pt x="24" y="28"/>
                      <a:pt x="25" y="30"/>
                    </a:cubicBezTo>
                    <a:cubicBezTo>
                      <a:pt x="26" y="32"/>
                      <a:pt x="29" y="33"/>
                      <a:pt x="29" y="36"/>
                    </a:cubicBezTo>
                    <a:cubicBezTo>
                      <a:pt x="30" y="37"/>
                      <a:pt x="31" y="39"/>
                      <a:pt x="28" y="39"/>
                    </a:cubicBezTo>
                    <a:close/>
                  </a:path>
                </a:pathLst>
              </a:custGeom>
              <a:solidFill>
                <a:srgbClr val="D9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0" name="Freeform 292">
                <a:extLst>
                  <a:ext uri="{FF2B5EF4-FFF2-40B4-BE49-F238E27FC236}">
                    <a16:creationId xmlns:a16="http://schemas.microsoft.com/office/drawing/2014/main" id="{1D366F2B-2967-C1F1-E539-2E5B43CAE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2395"/>
                <a:ext cx="47" cy="73"/>
              </a:xfrm>
              <a:custGeom>
                <a:avLst/>
                <a:gdLst>
                  <a:gd name="T0" fmla="*/ 0 w 30"/>
                  <a:gd name="T1" fmla="*/ 47 h 47"/>
                  <a:gd name="T2" fmla="*/ 3 w 30"/>
                  <a:gd name="T3" fmla="*/ 43 h 47"/>
                  <a:gd name="T4" fmla="*/ 19 w 30"/>
                  <a:gd name="T5" fmla="*/ 32 h 47"/>
                  <a:gd name="T6" fmla="*/ 23 w 30"/>
                  <a:gd name="T7" fmla="*/ 30 h 47"/>
                  <a:gd name="T8" fmla="*/ 25 w 30"/>
                  <a:gd name="T9" fmla="*/ 24 h 47"/>
                  <a:gd name="T10" fmla="*/ 24 w 30"/>
                  <a:gd name="T11" fmla="*/ 7 h 47"/>
                  <a:gd name="T12" fmla="*/ 14 w 30"/>
                  <a:gd name="T13" fmla="*/ 4 h 47"/>
                  <a:gd name="T14" fmla="*/ 11 w 30"/>
                  <a:gd name="T15" fmla="*/ 8 h 47"/>
                  <a:gd name="T16" fmla="*/ 9 w 30"/>
                  <a:gd name="T17" fmla="*/ 10 h 47"/>
                  <a:gd name="T18" fmla="*/ 13 w 30"/>
                  <a:gd name="T19" fmla="*/ 2 h 47"/>
                  <a:gd name="T20" fmla="*/ 26 w 30"/>
                  <a:gd name="T21" fmla="*/ 9 h 47"/>
                  <a:gd name="T22" fmla="*/ 26 w 30"/>
                  <a:gd name="T23" fmla="*/ 25 h 47"/>
                  <a:gd name="T24" fmla="*/ 26 w 30"/>
                  <a:gd name="T25" fmla="*/ 26 h 47"/>
                  <a:gd name="T26" fmla="*/ 17 w 30"/>
                  <a:gd name="T27" fmla="*/ 36 h 47"/>
                  <a:gd name="T28" fmla="*/ 0 w 30"/>
                  <a:gd name="T2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47">
                    <a:moveTo>
                      <a:pt x="0" y="47"/>
                    </a:moveTo>
                    <a:cubicBezTo>
                      <a:pt x="0" y="45"/>
                      <a:pt x="1" y="44"/>
                      <a:pt x="3" y="43"/>
                    </a:cubicBezTo>
                    <a:cubicBezTo>
                      <a:pt x="8" y="39"/>
                      <a:pt x="14" y="36"/>
                      <a:pt x="19" y="32"/>
                    </a:cubicBezTo>
                    <a:cubicBezTo>
                      <a:pt x="21" y="32"/>
                      <a:pt x="22" y="31"/>
                      <a:pt x="23" y="30"/>
                    </a:cubicBezTo>
                    <a:cubicBezTo>
                      <a:pt x="23" y="28"/>
                      <a:pt x="24" y="26"/>
                      <a:pt x="25" y="24"/>
                    </a:cubicBezTo>
                    <a:cubicBezTo>
                      <a:pt x="28" y="18"/>
                      <a:pt x="26" y="13"/>
                      <a:pt x="24" y="7"/>
                    </a:cubicBezTo>
                    <a:cubicBezTo>
                      <a:pt x="22" y="3"/>
                      <a:pt x="19" y="2"/>
                      <a:pt x="14" y="4"/>
                    </a:cubicBezTo>
                    <a:cubicBezTo>
                      <a:pt x="13" y="5"/>
                      <a:pt x="12" y="7"/>
                      <a:pt x="11" y="8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7"/>
                      <a:pt x="9" y="3"/>
                      <a:pt x="13" y="2"/>
                    </a:cubicBezTo>
                    <a:cubicBezTo>
                      <a:pt x="20" y="0"/>
                      <a:pt x="24" y="2"/>
                      <a:pt x="26" y="9"/>
                    </a:cubicBezTo>
                    <a:cubicBezTo>
                      <a:pt x="29" y="14"/>
                      <a:pt x="30" y="20"/>
                      <a:pt x="26" y="25"/>
                    </a:cubicBezTo>
                    <a:cubicBezTo>
                      <a:pt x="26" y="25"/>
                      <a:pt x="26" y="26"/>
                      <a:pt x="26" y="26"/>
                    </a:cubicBezTo>
                    <a:cubicBezTo>
                      <a:pt x="25" y="31"/>
                      <a:pt x="23" y="35"/>
                      <a:pt x="17" y="36"/>
                    </a:cubicBezTo>
                    <a:cubicBezTo>
                      <a:pt x="10" y="38"/>
                      <a:pt x="6" y="44"/>
                      <a:pt x="0" y="47"/>
                    </a:cubicBezTo>
                    <a:close/>
                  </a:path>
                </a:pathLst>
              </a:custGeom>
              <a:solidFill>
                <a:srgbClr val="D7B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1" name="Freeform 293">
                <a:extLst>
                  <a:ext uri="{FF2B5EF4-FFF2-40B4-BE49-F238E27FC236}">
                    <a16:creationId xmlns:a16="http://schemas.microsoft.com/office/drawing/2014/main" id="{EEA1633B-4306-DA93-1E44-CBC75A114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1989"/>
                <a:ext cx="40" cy="17"/>
              </a:xfrm>
              <a:custGeom>
                <a:avLst/>
                <a:gdLst>
                  <a:gd name="T0" fmla="*/ 5 w 26"/>
                  <a:gd name="T1" fmla="*/ 3 h 11"/>
                  <a:gd name="T2" fmla="*/ 16 w 26"/>
                  <a:gd name="T3" fmla="*/ 3 h 11"/>
                  <a:gd name="T4" fmla="*/ 22 w 26"/>
                  <a:gd name="T5" fmla="*/ 3 h 11"/>
                  <a:gd name="T6" fmla="*/ 26 w 26"/>
                  <a:gd name="T7" fmla="*/ 6 h 11"/>
                  <a:gd name="T8" fmla="*/ 22 w 26"/>
                  <a:gd name="T9" fmla="*/ 8 h 11"/>
                  <a:gd name="T10" fmla="*/ 10 w 26"/>
                  <a:gd name="T11" fmla="*/ 9 h 11"/>
                  <a:gd name="T12" fmla="*/ 7 w 26"/>
                  <a:gd name="T13" fmla="*/ 7 h 11"/>
                  <a:gd name="T14" fmla="*/ 6 w 26"/>
                  <a:gd name="T15" fmla="*/ 8 h 11"/>
                  <a:gd name="T16" fmla="*/ 1 w 26"/>
                  <a:gd name="T17" fmla="*/ 10 h 11"/>
                  <a:gd name="T18" fmla="*/ 1 w 26"/>
                  <a:gd name="T19" fmla="*/ 5 h 11"/>
                  <a:gd name="T20" fmla="*/ 5 w 26"/>
                  <a:gd name="T2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1">
                    <a:moveTo>
                      <a:pt x="5" y="3"/>
                    </a:moveTo>
                    <a:cubicBezTo>
                      <a:pt x="8" y="3"/>
                      <a:pt x="12" y="4"/>
                      <a:pt x="16" y="3"/>
                    </a:cubicBezTo>
                    <a:cubicBezTo>
                      <a:pt x="18" y="2"/>
                      <a:pt x="20" y="2"/>
                      <a:pt x="22" y="3"/>
                    </a:cubicBezTo>
                    <a:cubicBezTo>
                      <a:pt x="24" y="3"/>
                      <a:pt x="26" y="4"/>
                      <a:pt x="26" y="6"/>
                    </a:cubicBezTo>
                    <a:cubicBezTo>
                      <a:pt x="26" y="8"/>
                      <a:pt x="23" y="7"/>
                      <a:pt x="22" y="8"/>
                    </a:cubicBezTo>
                    <a:cubicBezTo>
                      <a:pt x="18" y="9"/>
                      <a:pt x="14" y="9"/>
                      <a:pt x="10" y="9"/>
                    </a:cubicBezTo>
                    <a:cubicBezTo>
                      <a:pt x="10" y="6"/>
                      <a:pt x="9" y="5"/>
                      <a:pt x="7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4" y="9"/>
                      <a:pt x="3" y="11"/>
                      <a:pt x="1" y="10"/>
                    </a:cubicBezTo>
                    <a:cubicBezTo>
                      <a:pt x="0" y="10"/>
                      <a:pt x="1" y="7"/>
                      <a:pt x="1" y="5"/>
                    </a:cubicBezTo>
                    <a:cubicBezTo>
                      <a:pt x="0" y="0"/>
                      <a:pt x="3" y="3"/>
                      <a:pt x="5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2" name="Freeform 294">
                <a:extLst>
                  <a:ext uri="{FF2B5EF4-FFF2-40B4-BE49-F238E27FC236}">
                    <a16:creationId xmlns:a16="http://schemas.microsoft.com/office/drawing/2014/main" id="{7A05E538-B49A-6E16-E8FB-EDE11959E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3" y="2481"/>
                <a:ext cx="50" cy="62"/>
              </a:xfrm>
              <a:custGeom>
                <a:avLst/>
                <a:gdLst>
                  <a:gd name="T0" fmla="*/ 22 w 32"/>
                  <a:gd name="T1" fmla="*/ 16 h 40"/>
                  <a:gd name="T2" fmla="*/ 25 w 32"/>
                  <a:gd name="T3" fmla="*/ 14 h 40"/>
                  <a:gd name="T4" fmla="*/ 28 w 32"/>
                  <a:gd name="T5" fmla="*/ 5 h 40"/>
                  <a:gd name="T6" fmla="*/ 23 w 32"/>
                  <a:gd name="T7" fmla="*/ 4 h 40"/>
                  <a:gd name="T8" fmla="*/ 15 w 32"/>
                  <a:gd name="T9" fmla="*/ 5 h 40"/>
                  <a:gd name="T10" fmla="*/ 22 w 32"/>
                  <a:gd name="T11" fmla="*/ 3 h 40"/>
                  <a:gd name="T12" fmla="*/ 30 w 32"/>
                  <a:gd name="T13" fmla="*/ 3 h 40"/>
                  <a:gd name="T14" fmla="*/ 30 w 32"/>
                  <a:gd name="T15" fmla="*/ 11 h 40"/>
                  <a:gd name="T16" fmla="*/ 27 w 32"/>
                  <a:gd name="T17" fmla="*/ 16 h 40"/>
                  <a:gd name="T18" fmla="*/ 21 w 32"/>
                  <a:gd name="T19" fmla="*/ 25 h 40"/>
                  <a:gd name="T20" fmla="*/ 5 w 32"/>
                  <a:gd name="T21" fmla="*/ 38 h 40"/>
                  <a:gd name="T22" fmla="*/ 0 w 32"/>
                  <a:gd name="T23" fmla="*/ 38 h 40"/>
                  <a:gd name="T24" fmla="*/ 7 w 32"/>
                  <a:gd name="T25" fmla="*/ 36 h 40"/>
                  <a:gd name="T26" fmla="*/ 15 w 32"/>
                  <a:gd name="T27" fmla="*/ 33 h 40"/>
                  <a:gd name="T28" fmla="*/ 15 w 32"/>
                  <a:gd name="T29" fmla="*/ 33 h 40"/>
                  <a:gd name="T30" fmla="*/ 20 w 32"/>
                  <a:gd name="T31" fmla="*/ 27 h 40"/>
                  <a:gd name="T32" fmla="*/ 22 w 32"/>
                  <a:gd name="T3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40">
                    <a:moveTo>
                      <a:pt x="22" y="16"/>
                    </a:moveTo>
                    <a:cubicBezTo>
                      <a:pt x="24" y="16"/>
                      <a:pt x="24" y="15"/>
                      <a:pt x="25" y="14"/>
                    </a:cubicBezTo>
                    <a:cubicBezTo>
                      <a:pt x="28" y="12"/>
                      <a:pt x="30" y="7"/>
                      <a:pt x="28" y="5"/>
                    </a:cubicBezTo>
                    <a:cubicBezTo>
                      <a:pt x="27" y="2"/>
                      <a:pt x="25" y="3"/>
                      <a:pt x="23" y="4"/>
                    </a:cubicBezTo>
                    <a:cubicBezTo>
                      <a:pt x="20" y="6"/>
                      <a:pt x="18" y="7"/>
                      <a:pt x="15" y="5"/>
                    </a:cubicBezTo>
                    <a:cubicBezTo>
                      <a:pt x="18" y="5"/>
                      <a:pt x="20" y="5"/>
                      <a:pt x="22" y="3"/>
                    </a:cubicBezTo>
                    <a:cubicBezTo>
                      <a:pt x="24" y="2"/>
                      <a:pt x="27" y="0"/>
                      <a:pt x="30" y="3"/>
                    </a:cubicBezTo>
                    <a:cubicBezTo>
                      <a:pt x="32" y="5"/>
                      <a:pt x="31" y="8"/>
                      <a:pt x="30" y="11"/>
                    </a:cubicBezTo>
                    <a:cubicBezTo>
                      <a:pt x="30" y="13"/>
                      <a:pt x="28" y="15"/>
                      <a:pt x="27" y="16"/>
                    </a:cubicBezTo>
                    <a:cubicBezTo>
                      <a:pt x="23" y="18"/>
                      <a:pt x="22" y="21"/>
                      <a:pt x="21" y="25"/>
                    </a:cubicBezTo>
                    <a:cubicBezTo>
                      <a:pt x="21" y="35"/>
                      <a:pt x="15" y="40"/>
                      <a:pt x="5" y="38"/>
                    </a:cubicBezTo>
                    <a:cubicBezTo>
                      <a:pt x="4" y="38"/>
                      <a:pt x="2" y="38"/>
                      <a:pt x="0" y="38"/>
                    </a:cubicBezTo>
                    <a:cubicBezTo>
                      <a:pt x="2" y="35"/>
                      <a:pt x="5" y="36"/>
                      <a:pt x="7" y="36"/>
                    </a:cubicBezTo>
                    <a:cubicBezTo>
                      <a:pt x="10" y="36"/>
                      <a:pt x="14" y="37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9" y="33"/>
                      <a:pt x="20" y="30"/>
                      <a:pt x="20" y="27"/>
                    </a:cubicBezTo>
                    <a:cubicBezTo>
                      <a:pt x="20" y="23"/>
                      <a:pt x="21" y="20"/>
                      <a:pt x="22" y="16"/>
                    </a:cubicBezTo>
                    <a:close/>
                  </a:path>
                </a:pathLst>
              </a:custGeom>
              <a:solidFill>
                <a:srgbClr val="D7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3" name="Freeform 295">
                <a:extLst>
                  <a:ext uri="{FF2B5EF4-FFF2-40B4-BE49-F238E27FC236}">
                    <a16:creationId xmlns:a16="http://schemas.microsoft.com/office/drawing/2014/main" id="{B432D3C8-5C50-8F81-035D-61BEDCC0B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1665"/>
                <a:ext cx="51" cy="33"/>
              </a:xfrm>
              <a:custGeom>
                <a:avLst/>
                <a:gdLst>
                  <a:gd name="T0" fmla="*/ 7 w 33"/>
                  <a:gd name="T1" fmla="*/ 0 h 21"/>
                  <a:gd name="T2" fmla="*/ 11 w 33"/>
                  <a:gd name="T3" fmla="*/ 6 h 21"/>
                  <a:gd name="T4" fmla="*/ 14 w 33"/>
                  <a:gd name="T5" fmla="*/ 10 h 21"/>
                  <a:gd name="T6" fmla="*/ 4 w 33"/>
                  <a:gd name="T7" fmla="*/ 9 h 21"/>
                  <a:gd name="T8" fmla="*/ 1 w 33"/>
                  <a:gd name="T9" fmla="*/ 10 h 21"/>
                  <a:gd name="T10" fmla="*/ 3 w 33"/>
                  <a:gd name="T11" fmla="*/ 13 h 21"/>
                  <a:gd name="T12" fmla="*/ 24 w 33"/>
                  <a:gd name="T13" fmla="*/ 11 h 21"/>
                  <a:gd name="T14" fmla="*/ 32 w 33"/>
                  <a:gd name="T15" fmla="*/ 10 h 21"/>
                  <a:gd name="T16" fmla="*/ 28 w 33"/>
                  <a:gd name="T17" fmla="*/ 16 h 21"/>
                  <a:gd name="T18" fmla="*/ 23 w 33"/>
                  <a:gd name="T19" fmla="*/ 21 h 21"/>
                  <a:gd name="T20" fmla="*/ 22 w 33"/>
                  <a:gd name="T21" fmla="*/ 20 h 21"/>
                  <a:gd name="T22" fmla="*/ 25 w 33"/>
                  <a:gd name="T23" fmla="*/ 16 h 21"/>
                  <a:gd name="T24" fmla="*/ 27 w 33"/>
                  <a:gd name="T25" fmla="*/ 14 h 21"/>
                  <a:gd name="T26" fmla="*/ 24 w 33"/>
                  <a:gd name="T27" fmla="*/ 14 h 21"/>
                  <a:gd name="T28" fmla="*/ 3 w 33"/>
                  <a:gd name="T29" fmla="*/ 14 h 21"/>
                  <a:gd name="T30" fmla="*/ 0 w 33"/>
                  <a:gd name="T31" fmla="*/ 10 h 21"/>
                  <a:gd name="T32" fmla="*/ 4 w 33"/>
                  <a:gd name="T33" fmla="*/ 8 h 21"/>
                  <a:gd name="T34" fmla="*/ 7 w 33"/>
                  <a:gd name="T35" fmla="*/ 3 h 21"/>
                  <a:gd name="T36" fmla="*/ 7 w 33"/>
                  <a:gd name="T3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21">
                    <a:moveTo>
                      <a:pt x="7" y="0"/>
                    </a:moveTo>
                    <a:cubicBezTo>
                      <a:pt x="7" y="3"/>
                      <a:pt x="9" y="4"/>
                      <a:pt x="11" y="6"/>
                    </a:cubicBezTo>
                    <a:cubicBezTo>
                      <a:pt x="12" y="7"/>
                      <a:pt x="14" y="8"/>
                      <a:pt x="14" y="10"/>
                    </a:cubicBezTo>
                    <a:cubicBezTo>
                      <a:pt x="11" y="9"/>
                      <a:pt x="7" y="10"/>
                      <a:pt x="4" y="9"/>
                    </a:cubicBezTo>
                    <a:cubicBezTo>
                      <a:pt x="3" y="9"/>
                      <a:pt x="1" y="9"/>
                      <a:pt x="1" y="10"/>
                    </a:cubicBezTo>
                    <a:cubicBezTo>
                      <a:pt x="1" y="11"/>
                      <a:pt x="2" y="12"/>
                      <a:pt x="3" y="13"/>
                    </a:cubicBezTo>
                    <a:cubicBezTo>
                      <a:pt x="10" y="14"/>
                      <a:pt x="17" y="15"/>
                      <a:pt x="24" y="11"/>
                    </a:cubicBezTo>
                    <a:cubicBezTo>
                      <a:pt x="27" y="10"/>
                      <a:pt x="30" y="8"/>
                      <a:pt x="32" y="10"/>
                    </a:cubicBezTo>
                    <a:cubicBezTo>
                      <a:pt x="33" y="12"/>
                      <a:pt x="30" y="14"/>
                      <a:pt x="28" y="16"/>
                    </a:cubicBezTo>
                    <a:cubicBezTo>
                      <a:pt x="26" y="18"/>
                      <a:pt x="24" y="19"/>
                      <a:pt x="23" y="21"/>
                    </a:cubicBezTo>
                    <a:cubicBezTo>
                      <a:pt x="22" y="21"/>
                      <a:pt x="22" y="21"/>
                      <a:pt x="22" y="20"/>
                    </a:cubicBezTo>
                    <a:cubicBezTo>
                      <a:pt x="22" y="18"/>
                      <a:pt x="24" y="17"/>
                      <a:pt x="25" y="16"/>
                    </a:cubicBezTo>
                    <a:cubicBezTo>
                      <a:pt x="26" y="16"/>
                      <a:pt x="27" y="15"/>
                      <a:pt x="27" y="14"/>
                    </a:cubicBezTo>
                    <a:cubicBezTo>
                      <a:pt x="26" y="12"/>
                      <a:pt x="25" y="14"/>
                      <a:pt x="24" y="14"/>
                    </a:cubicBezTo>
                    <a:cubicBezTo>
                      <a:pt x="17" y="16"/>
                      <a:pt x="10" y="16"/>
                      <a:pt x="3" y="14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7"/>
                      <a:pt x="2" y="8"/>
                      <a:pt x="4" y="8"/>
                    </a:cubicBezTo>
                    <a:cubicBezTo>
                      <a:pt x="7" y="8"/>
                      <a:pt x="9" y="7"/>
                      <a:pt x="7" y="3"/>
                    </a:cubicBezTo>
                    <a:cubicBezTo>
                      <a:pt x="6" y="3"/>
                      <a:pt x="6" y="1"/>
                      <a:pt x="7" y="0"/>
                    </a:cubicBezTo>
                    <a:close/>
                  </a:path>
                </a:pathLst>
              </a:custGeom>
              <a:solidFill>
                <a:srgbClr val="DBC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4" name="Freeform 296">
                <a:extLst>
                  <a:ext uri="{FF2B5EF4-FFF2-40B4-BE49-F238E27FC236}">
                    <a16:creationId xmlns:a16="http://schemas.microsoft.com/office/drawing/2014/main" id="{6CF597CF-660E-CD4C-3B00-3C53F54E2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" y="2473"/>
                <a:ext cx="58" cy="67"/>
              </a:xfrm>
              <a:custGeom>
                <a:avLst/>
                <a:gdLst>
                  <a:gd name="T0" fmla="*/ 21 w 37"/>
                  <a:gd name="T1" fmla="*/ 5 h 43"/>
                  <a:gd name="T2" fmla="*/ 29 w 37"/>
                  <a:gd name="T3" fmla="*/ 16 h 43"/>
                  <a:gd name="T4" fmla="*/ 30 w 37"/>
                  <a:gd name="T5" fmla="*/ 18 h 43"/>
                  <a:gd name="T6" fmla="*/ 36 w 37"/>
                  <a:gd name="T7" fmla="*/ 41 h 43"/>
                  <a:gd name="T8" fmla="*/ 37 w 37"/>
                  <a:gd name="T9" fmla="*/ 43 h 43"/>
                  <a:gd name="T10" fmla="*/ 30 w 37"/>
                  <a:gd name="T11" fmla="*/ 30 h 43"/>
                  <a:gd name="T12" fmla="*/ 29 w 37"/>
                  <a:gd name="T13" fmla="*/ 20 h 43"/>
                  <a:gd name="T14" fmla="*/ 25 w 37"/>
                  <a:gd name="T15" fmla="*/ 13 h 43"/>
                  <a:gd name="T16" fmla="*/ 20 w 37"/>
                  <a:gd name="T17" fmla="*/ 8 h 43"/>
                  <a:gd name="T18" fmla="*/ 9 w 37"/>
                  <a:gd name="T19" fmla="*/ 5 h 43"/>
                  <a:gd name="T20" fmla="*/ 14 w 37"/>
                  <a:gd name="T21" fmla="*/ 9 h 43"/>
                  <a:gd name="T22" fmla="*/ 13 w 37"/>
                  <a:gd name="T23" fmla="*/ 13 h 43"/>
                  <a:gd name="T24" fmla="*/ 9 w 37"/>
                  <a:gd name="T25" fmla="*/ 9 h 43"/>
                  <a:gd name="T26" fmla="*/ 0 w 37"/>
                  <a:gd name="T27" fmla="*/ 0 h 43"/>
                  <a:gd name="T28" fmla="*/ 21 w 37"/>
                  <a:gd name="T2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43">
                    <a:moveTo>
                      <a:pt x="21" y="5"/>
                    </a:moveTo>
                    <a:cubicBezTo>
                      <a:pt x="23" y="9"/>
                      <a:pt x="26" y="12"/>
                      <a:pt x="29" y="16"/>
                    </a:cubicBezTo>
                    <a:cubicBezTo>
                      <a:pt x="29" y="16"/>
                      <a:pt x="31" y="17"/>
                      <a:pt x="30" y="18"/>
                    </a:cubicBezTo>
                    <a:cubicBezTo>
                      <a:pt x="29" y="27"/>
                      <a:pt x="34" y="34"/>
                      <a:pt x="36" y="41"/>
                    </a:cubicBezTo>
                    <a:cubicBezTo>
                      <a:pt x="37" y="42"/>
                      <a:pt x="37" y="42"/>
                      <a:pt x="37" y="43"/>
                    </a:cubicBezTo>
                    <a:cubicBezTo>
                      <a:pt x="32" y="40"/>
                      <a:pt x="32" y="34"/>
                      <a:pt x="30" y="30"/>
                    </a:cubicBezTo>
                    <a:cubicBezTo>
                      <a:pt x="29" y="27"/>
                      <a:pt x="29" y="23"/>
                      <a:pt x="29" y="20"/>
                    </a:cubicBezTo>
                    <a:cubicBezTo>
                      <a:pt x="27" y="18"/>
                      <a:pt x="26" y="16"/>
                      <a:pt x="25" y="13"/>
                    </a:cubicBezTo>
                    <a:cubicBezTo>
                      <a:pt x="24" y="11"/>
                      <a:pt x="22" y="9"/>
                      <a:pt x="20" y="8"/>
                    </a:cubicBezTo>
                    <a:cubicBezTo>
                      <a:pt x="17" y="6"/>
                      <a:pt x="13" y="6"/>
                      <a:pt x="9" y="5"/>
                    </a:cubicBezTo>
                    <a:cubicBezTo>
                      <a:pt x="10" y="7"/>
                      <a:pt x="13" y="7"/>
                      <a:pt x="14" y="9"/>
                    </a:cubicBezTo>
                    <a:cubicBezTo>
                      <a:pt x="13" y="10"/>
                      <a:pt x="14" y="12"/>
                      <a:pt x="13" y="13"/>
                    </a:cubicBezTo>
                    <a:cubicBezTo>
                      <a:pt x="13" y="10"/>
                      <a:pt x="11" y="9"/>
                      <a:pt x="9" y="9"/>
                    </a:cubicBezTo>
                    <a:cubicBezTo>
                      <a:pt x="4" y="8"/>
                      <a:pt x="3" y="3"/>
                      <a:pt x="0" y="0"/>
                    </a:cubicBezTo>
                    <a:cubicBezTo>
                      <a:pt x="7" y="2"/>
                      <a:pt x="14" y="3"/>
                      <a:pt x="21" y="5"/>
                    </a:cubicBezTo>
                    <a:close/>
                  </a:path>
                </a:pathLst>
              </a:custGeom>
              <a:solidFill>
                <a:srgbClr val="DEC6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5" name="Freeform 297">
                <a:extLst>
                  <a:ext uri="{FF2B5EF4-FFF2-40B4-BE49-F238E27FC236}">
                    <a16:creationId xmlns:a16="http://schemas.microsoft.com/office/drawing/2014/main" id="{07616417-F595-35C5-83F1-06E8F3E24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656"/>
                <a:ext cx="28" cy="28"/>
              </a:xfrm>
              <a:custGeom>
                <a:avLst/>
                <a:gdLst>
                  <a:gd name="T0" fmla="*/ 15 w 18"/>
                  <a:gd name="T1" fmla="*/ 8 h 18"/>
                  <a:gd name="T2" fmla="*/ 16 w 18"/>
                  <a:gd name="T3" fmla="*/ 15 h 18"/>
                  <a:gd name="T4" fmla="*/ 8 w 18"/>
                  <a:gd name="T5" fmla="*/ 16 h 18"/>
                  <a:gd name="T6" fmla="*/ 7 w 18"/>
                  <a:gd name="T7" fmla="*/ 16 h 18"/>
                  <a:gd name="T8" fmla="*/ 1 w 18"/>
                  <a:gd name="T9" fmla="*/ 10 h 18"/>
                  <a:gd name="T10" fmla="*/ 1 w 18"/>
                  <a:gd name="T11" fmla="*/ 3 h 18"/>
                  <a:gd name="T12" fmla="*/ 4 w 18"/>
                  <a:gd name="T13" fmla="*/ 0 h 18"/>
                  <a:gd name="T14" fmla="*/ 8 w 18"/>
                  <a:gd name="T15" fmla="*/ 3 h 18"/>
                  <a:gd name="T16" fmla="*/ 6 w 18"/>
                  <a:gd name="T17" fmla="*/ 6 h 18"/>
                  <a:gd name="T18" fmla="*/ 5 w 18"/>
                  <a:gd name="T19" fmla="*/ 11 h 18"/>
                  <a:gd name="T20" fmla="*/ 5 w 18"/>
                  <a:gd name="T21" fmla="*/ 11 h 18"/>
                  <a:gd name="T22" fmla="*/ 10 w 18"/>
                  <a:gd name="T23" fmla="*/ 10 h 18"/>
                  <a:gd name="T24" fmla="*/ 15 w 18"/>
                  <a:gd name="T2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15" y="8"/>
                    </a:moveTo>
                    <a:cubicBezTo>
                      <a:pt x="17" y="10"/>
                      <a:pt x="18" y="13"/>
                      <a:pt x="16" y="15"/>
                    </a:cubicBezTo>
                    <a:cubicBezTo>
                      <a:pt x="14" y="17"/>
                      <a:pt x="11" y="18"/>
                      <a:pt x="8" y="16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2" y="18"/>
                      <a:pt x="2" y="13"/>
                      <a:pt x="1" y="10"/>
                    </a:cubicBezTo>
                    <a:cubicBezTo>
                      <a:pt x="0" y="8"/>
                      <a:pt x="1" y="5"/>
                      <a:pt x="1" y="3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9" y="5"/>
                      <a:pt x="7" y="6"/>
                      <a:pt x="6" y="6"/>
                    </a:cubicBezTo>
                    <a:cubicBezTo>
                      <a:pt x="4" y="8"/>
                      <a:pt x="4" y="9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7" y="12"/>
                      <a:pt x="9" y="11"/>
                      <a:pt x="10" y="10"/>
                    </a:cubicBezTo>
                    <a:cubicBezTo>
                      <a:pt x="12" y="9"/>
                      <a:pt x="13" y="7"/>
                      <a:pt x="15" y="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6" name="Freeform 298">
                <a:extLst>
                  <a:ext uri="{FF2B5EF4-FFF2-40B4-BE49-F238E27FC236}">
                    <a16:creationId xmlns:a16="http://schemas.microsoft.com/office/drawing/2014/main" id="{74495970-C606-FA5B-38C7-E30B7866B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204"/>
                <a:ext cx="26" cy="81"/>
              </a:xfrm>
              <a:custGeom>
                <a:avLst/>
                <a:gdLst>
                  <a:gd name="T0" fmla="*/ 6 w 17"/>
                  <a:gd name="T1" fmla="*/ 15 h 52"/>
                  <a:gd name="T2" fmla="*/ 4 w 17"/>
                  <a:gd name="T3" fmla="*/ 7 h 52"/>
                  <a:gd name="T4" fmla="*/ 3 w 17"/>
                  <a:gd name="T5" fmla="*/ 6 h 52"/>
                  <a:gd name="T6" fmla="*/ 2 w 17"/>
                  <a:gd name="T7" fmla="*/ 8 h 52"/>
                  <a:gd name="T8" fmla="*/ 0 w 17"/>
                  <a:gd name="T9" fmla="*/ 13 h 52"/>
                  <a:gd name="T10" fmla="*/ 1 w 17"/>
                  <a:gd name="T11" fmla="*/ 3 h 52"/>
                  <a:gd name="T12" fmla="*/ 3 w 17"/>
                  <a:gd name="T13" fmla="*/ 0 h 52"/>
                  <a:gd name="T14" fmla="*/ 5 w 17"/>
                  <a:gd name="T15" fmla="*/ 2 h 52"/>
                  <a:gd name="T16" fmla="*/ 10 w 17"/>
                  <a:gd name="T17" fmla="*/ 18 h 52"/>
                  <a:gd name="T18" fmla="*/ 9 w 17"/>
                  <a:gd name="T19" fmla="*/ 29 h 52"/>
                  <a:gd name="T20" fmla="*/ 15 w 17"/>
                  <a:gd name="T21" fmla="*/ 48 h 52"/>
                  <a:gd name="T22" fmla="*/ 17 w 17"/>
                  <a:gd name="T23" fmla="*/ 49 h 52"/>
                  <a:gd name="T24" fmla="*/ 12 w 17"/>
                  <a:gd name="T25" fmla="*/ 47 h 52"/>
                  <a:gd name="T26" fmla="*/ 11 w 17"/>
                  <a:gd name="T27" fmla="*/ 44 h 52"/>
                  <a:gd name="T28" fmla="*/ 10 w 17"/>
                  <a:gd name="T29" fmla="*/ 42 h 52"/>
                  <a:gd name="T30" fmla="*/ 8 w 17"/>
                  <a:gd name="T31" fmla="*/ 38 h 52"/>
                  <a:gd name="T32" fmla="*/ 8 w 17"/>
                  <a:gd name="T33" fmla="*/ 19 h 52"/>
                  <a:gd name="T34" fmla="*/ 6 w 17"/>
                  <a:gd name="T35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52">
                    <a:moveTo>
                      <a:pt x="6" y="15"/>
                    </a:moveTo>
                    <a:cubicBezTo>
                      <a:pt x="5" y="12"/>
                      <a:pt x="5" y="10"/>
                      <a:pt x="4" y="7"/>
                    </a:cubicBezTo>
                    <a:cubicBezTo>
                      <a:pt x="4" y="7"/>
                      <a:pt x="4" y="6"/>
                      <a:pt x="3" y="6"/>
                    </a:cubicBezTo>
                    <a:cubicBezTo>
                      <a:pt x="2" y="6"/>
                      <a:pt x="2" y="7"/>
                      <a:pt x="2" y="8"/>
                    </a:cubicBezTo>
                    <a:cubicBezTo>
                      <a:pt x="1" y="10"/>
                      <a:pt x="2" y="12"/>
                      <a:pt x="0" y="13"/>
                    </a:cubicBezTo>
                    <a:cubicBezTo>
                      <a:pt x="0" y="9"/>
                      <a:pt x="0" y="6"/>
                      <a:pt x="1" y="3"/>
                    </a:cubicBezTo>
                    <a:cubicBezTo>
                      <a:pt x="1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7" y="7"/>
                      <a:pt x="8" y="13"/>
                      <a:pt x="10" y="18"/>
                    </a:cubicBezTo>
                    <a:cubicBezTo>
                      <a:pt x="11" y="21"/>
                      <a:pt x="9" y="25"/>
                      <a:pt x="9" y="29"/>
                    </a:cubicBezTo>
                    <a:cubicBezTo>
                      <a:pt x="9" y="36"/>
                      <a:pt x="13" y="41"/>
                      <a:pt x="15" y="48"/>
                    </a:cubicBezTo>
                    <a:cubicBezTo>
                      <a:pt x="15" y="49"/>
                      <a:pt x="16" y="49"/>
                      <a:pt x="17" y="49"/>
                    </a:cubicBezTo>
                    <a:cubicBezTo>
                      <a:pt x="14" y="52"/>
                      <a:pt x="13" y="49"/>
                      <a:pt x="12" y="47"/>
                    </a:cubicBezTo>
                    <a:cubicBezTo>
                      <a:pt x="11" y="47"/>
                      <a:pt x="12" y="45"/>
                      <a:pt x="11" y="44"/>
                    </a:cubicBezTo>
                    <a:cubicBezTo>
                      <a:pt x="11" y="43"/>
                      <a:pt x="11" y="43"/>
                      <a:pt x="10" y="42"/>
                    </a:cubicBezTo>
                    <a:cubicBezTo>
                      <a:pt x="10" y="41"/>
                      <a:pt x="8" y="40"/>
                      <a:pt x="8" y="38"/>
                    </a:cubicBezTo>
                    <a:cubicBezTo>
                      <a:pt x="7" y="32"/>
                      <a:pt x="8" y="25"/>
                      <a:pt x="8" y="19"/>
                    </a:cubicBezTo>
                    <a:cubicBezTo>
                      <a:pt x="8" y="17"/>
                      <a:pt x="7" y="16"/>
                      <a:pt x="6" y="15"/>
                    </a:cubicBezTo>
                    <a:close/>
                  </a:path>
                </a:pathLst>
              </a:custGeom>
              <a:solidFill>
                <a:srgbClr val="D9B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7" name="Freeform 299">
                <a:extLst>
                  <a:ext uri="{FF2B5EF4-FFF2-40B4-BE49-F238E27FC236}">
                    <a16:creationId xmlns:a16="http://schemas.microsoft.com/office/drawing/2014/main" id="{5AF97B21-47F5-A2F8-51A5-B68BA661B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2146"/>
                <a:ext cx="20" cy="41"/>
              </a:xfrm>
              <a:custGeom>
                <a:avLst/>
                <a:gdLst>
                  <a:gd name="T0" fmla="*/ 5 w 13"/>
                  <a:gd name="T1" fmla="*/ 17 h 26"/>
                  <a:gd name="T2" fmla="*/ 2 w 13"/>
                  <a:gd name="T3" fmla="*/ 2 h 26"/>
                  <a:gd name="T4" fmla="*/ 4 w 13"/>
                  <a:gd name="T5" fmla="*/ 0 h 26"/>
                  <a:gd name="T6" fmla="*/ 6 w 13"/>
                  <a:gd name="T7" fmla="*/ 2 h 26"/>
                  <a:gd name="T8" fmla="*/ 8 w 13"/>
                  <a:gd name="T9" fmla="*/ 9 h 26"/>
                  <a:gd name="T10" fmla="*/ 12 w 13"/>
                  <a:gd name="T11" fmla="*/ 23 h 26"/>
                  <a:gd name="T12" fmla="*/ 12 w 13"/>
                  <a:gd name="T13" fmla="*/ 25 h 26"/>
                  <a:gd name="T14" fmla="*/ 9 w 13"/>
                  <a:gd name="T15" fmla="*/ 24 h 26"/>
                  <a:gd name="T16" fmla="*/ 7 w 13"/>
                  <a:gd name="T17" fmla="*/ 19 h 26"/>
                  <a:gd name="T18" fmla="*/ 5 w 13"/>
                  <a:gd name="T19" fmla="*/ 16 h 26"/>
                  <a:gd name="T20" fmla="*/ 5 w 13"/>
                  <a:gd name="T21" fmla="*/ 16 h 26"/>
                  <a:gd name="T22" fmla="*/ 5 w 13"/>
                  <a:gd name="T23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6">
                    <a:moveTo>
                      <a:pt x="5" y="17"/>
                    </a:moveTo>
                    <a:cubicBezTo>
                      <a:pt x="1" y="13"/>
                      <a:pt x="0" y="6"/>
                      <a:pt x="2" y="2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5" y="0"/>
                      <a:pt x="5" y="2"/>
                      <a:pt x="6" y="2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8" y="14"/>
                      <a:pt x="11" y="18"/>
                      <a:pt x="12" y="23"/>
                    </a:cubicBezTo>
                    <a:cubicBezTo>
                      <a:pt x="12" y="24"/>
                      <a:pt x="13" y="25"/>
                      <a:pt x="12" y="25"/>
                    </a:cubicBezTo>
                    <a:cubicBezTo>
                      <a:pt x="10" y="26"/>
                      <a:pt x="9" y="25"/>
                      <a:pt x="9" y="24"/>
                    </a:cubicBezTo>
                    <a:cubicBezTo>
                      <a:pt x="8" y="23"/>
                      <a:pt x="7" y="21"/>
                      <a:pt x="7" y="19"/>
                    </a:cubicBezTo>
                    <a:cubicBezTo>
                      <a:pt x="7" y="18"/>
                      <a:pt x="6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5" y="17"/>
                      <a:pt x="5" y="1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8" name="Freeform 300">
                <a:extLst>
                  <a:ext uri="{FF2B5EF4-FFF2-40B4-BE49-F238E27FC236}">
                    <a16:creationId xmlns:a16="http://schemas.microsoft.com/office/drawing/2014/main" id="{E7B5E583-A03A-F4C4-BE0B-9587C6C19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179"/>
                <a:ext cx="37" cy="24"/>
              </a:xfrm>
              <a:custGeom>
                <a:avLst/>
                <a:gdLst>
                  <a:gd name="T0" fmla="*/ 15 w 24"/>
                  <a:gd name="T1" fmla="*/ 12 h 15"/>
                  <a:gd name="T2" fmla="*/ 4 w 24"/>
                  <a:gd name="T3" fmla="*/ 7 h 15"/>
                  <a:gd name="T4" fmla="*/ 3 w 24"/>
                  <a:gd name="T5" fmla="*/ 5 h 15"/>
                  <a:gd name="T6" fmla="*/ 0 w 24"/>
                  <a:gd name="T7" fmla="*/ 2 h 15"/>
                  <a:gd name="T8" fmla="*/ 5 w 24"/>
                  <a:gd name="T9" fmla="*/ 1 h 15"/>
                  <a:gd name="T10" fmla="*/ 22 w 24"/>
                  <a:gd name="T11" fmla="*/ 11 h 15"/>
                  <a:gd name="T12" fmla="*/ 22 w 24"/>
                  <a:gd name="T13" fmla="*/ 13 h 15"/>
                  <a:gd name="T14" fmla="*/ 19 w 24"/>
                  <a:gd name="T15" fmla="*/ 13 h 15"/>
                  <a:gd name="T16" fmla="*/ 15 w 24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5">
                    <a:moveTo>
                      <a:pt x="15" y="12"/>
                    </a:moveTo>
                    <a:cubicBezTo>
                      <a:pt x="11" y="11"/>
                      <a:pt x="7" y="10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2" y="4"/>
                      <a:pt x="0" y="4"/>
                      <a:pt x="0" y="2"/>
                    </a:cubicBezTo>
                    <a:cubicBezTo>
                      <a:pt x="1" y="0"/>
                      <a:pt x="3" y="1"/>
                      <a:pt x="5" y="1"/>
                    </a:cubicBezTo>
                    <a:cubicBezTo>
                      <a:pt x="11" y="4"/>
                      <a:pt x="17" y="6"/>
                      <a:pt x="22" y="11"/>
                    </a:cubicBezTo>
                    <a:cubicBezTo>
                      <a:pt x="22" y="11"/>
                      <a:pt x="24" y="12"/>
                      <a:pt x="22" y="13"/>
                    </a:cubicBezTo>
                    <a:cubicBezTo>
                      <a:pt x="21" y="15"/>
                      <a:pt x="20" y="14"/>
                      <a:pt x="19" y="13"/>
                    </a:cubicBezTo>
                    <a:cubicBezTo>
                      <a:pt x="18" y="12"/>
                      <a:pt x="16" y="11"/>
                      <a:pt x="15" y="1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9" name="Freeform 301">
                <a:extLst>
                  <a:ext uri="{FF2B5EF4-FFF2-40B4-BE49-F238E27FC236}">
                    <a16:creationId xmlns:a16="http://schemas.microsoft.com/office/drawing/2014/main" id="{93491B04-7715-2D44-E0E3-0259F8CBC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123"/>
                <a:ext cx="35" cy="42"/>
              </a:xfrm>
              <a:custGeom>
                <a:avLst/>
                <a:gdLst>
                  <a:gd name="T0" fmla="*/ 17 w 22"/>
                  <a:gd name="T1" fmla="*/ 24 h 27"/>
                  <a:gd name="T2" fmla="*/ 19 w 22"/>
                  <a:gd name="T3" fmla="*/ 22 h 27"/>
                  <a:gd name="T4" fmla="*/ 11 w 22"/>
                  <a:gd name="T5" fmla="*/ 15 h 27"/>
                  <a:gd name="T6" fmla="*/ 0 w 22"/>
                  <a:gd name="T7" fmla="*/ 9 h 27"/>
                  <a:gd name="T8" fmla="*/ 17 w 22"/>
                  <a:gd name="T9" fmla="*/ 9 h 27"/>
                  <a:gd name="T10" fmla="*/ 6 w 22"/>
                  <a:gd name="T11" fmla="*/ 3 h 27"/>
                  <a:gd name="T12" fmla="*/ 20 w 22"/>
                  <a:gd name="T13" fmla="*/ 7 h 27"/>
                  <a:gd name="T14" fmla="*/ 20 w 22"/>
                  <a:gd name="T15" fmla="*/ 8 h 27"/>
                  <a:gd name="T16" fmla="*/ 20 w 22"/>
                  <a:gd name="T17" fmla="*/ 8 h 27"/>
                  <a:gd name="T18" fmla="*/ 13 w 22"/>
                  <a:gd name="T19" fmla="*/ 9 h 27"/>
                  <a:gd name="T20" fmla="*/ 7 w 22"/>
                  <a:gd name="T21" fmla="*/ 9 h 27"/>
                  <a:gd name="T22" fmla="*/ 11 w 22"/>
                  <a:gd name="T23" fmla="*/ 13 h 27"/>
                  <a:gd name="T24" fmla="*/ 21 w 22"/>
                  <a:gd name="T25" fmla="*/ 21 h 27"/>
                  <a:gd name="T26" fmla="*/ 21 w 22"/>
                  <a:gd name="T27" fmla="*/ 26 h 27"/>
                  <a:gd name="T28" fmla="*/ 17 w 22"/>
                  <a:gd name="T2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27">
                    <a:moveTo>
                      <a:pt x="17" y="24"/>
                    </a:moveTo>
                    <a:cubicBezTo>
                      <a:pt x="20" y="25"/>
                      <a:pt x="20" y="23"/>
                      <a:pt x="19" y="22"/>
                    </a:cubicBezTo>
                    <a:cubicBezTo>
                      <a:pt x="17" y="19"/>
                      <a:pt x="15" y="16"/>
                      <a:pt x="11" y="15"/>
                    </a:cubicBezTo>
                    <a:cubicBezTo>
                      <a:pt x="7" y="13"/>
                      <a:pt x="3" y="12"/>
                      <a:pt x="0" y="9"/>
                    </a:cubicBezTo>
                    <a:cubicBezTo>
                      <a:pt x="7" y="5"/>
                      <a:pt x="9" y="4"/>
                      <a:pt x="17" y="9"/>
                    </a:cubicBezTo>
                    <a:cubicBezTo>
                      <a:pt x="15" y="4"/>
                      <a:pt x="13" y="3"/>
                      <a:pt x="6" y="3"/>
                    </a:cubicBezTo>
                    <a:cubicBezTo>
                      <a:pt x="12" y="0"/>
                      <a:pt x="16" y="4"/>
                      <a:pt x="20" y="7"/>
                    </a:cubicBezTo>
                    <a:cubicBezTo>
                      <a:pt x="20" y="7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10"/>
                      <a:pt x="15" y="10"/>
                      <a:pt x="13" y="9"/>
                    </a:cubicBezTo>
                    <a:cubicBezTo>
                      <a:pt x="11" y="8"/>
                      <a:pt x="8" y="7"/>
                      <a:pt x="7" y="9"/>
                    </a:cubicBezTo>
                    <a:cubicBezTo>
                      <a:pt x="6" y="12"/>
                      <a:pt x="9" y="12"/>
                      <a:pt x="11" y="13"/>
                    </a:cubicBezTo>
                    <a:cubicBezTo>
                      <a:pt x="16" y="14"/>
                      <a:pt x="19" y="17"/>
                      <a:pt x="21" y="21"/>
                    </a:cubicBezTo>
                    <a:cubicBezTo>
                      <a:pt x="22" y="23"/>
                      <a:pt x="22" y="24"/>
                      <a:pt x="21" y="26"/>
                    </a:cubicBezTo>
                    <a:cubicBezTo>
                      <a:pt x="19" y="27"/>
                      <a:pt x="18" y="26"/>
                      <a:pt x="17" y="24"/>
                    </a:cubicBezTo>
                    <a:close/>
                  </a:path>
                </a:pathLst>
              </a:custGeom>
              <a:solidFill>
                <a:srgbClr val="DEC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0" name="Freeform 302">
                <a:extLst>
                  <a:ext uri="{FF2B5EF4-FFF2-40B4-BE49-F238E27FC236}">
                    <a16:creationId xmlns:a16="http://schemas.microsoft.com/office/drawing/2014/main" id="{D8AF7A91-A8EB-7CAF-46C6-3F9682ED8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" y="2171"/>
                <a:ext cx="56" cy="63"/>
              </a:xfrm>
              <a:custGeom>
                <a:avLst/>
                <a:gdLst>
                  <a:gd name="T0" fmla="*/ 9 w 36"/>
                  <a:gd name="T1" fmla="*/ 18 h 40"/>
                  <a:gd name="T2" fmla="*/ 3 w 36"/>
                  <a:gd name="T3" fmla="*/ 9 h 40"/>
                  <a:gd name="T4" fmla="*/ 1 w 36"/>
                  <a:gd name="T5" fmla="*/ 9 h 40"/>
                  <a:gd name="T6" fmla="*/ 1 w 36"/>
                  <a:gd name="T7" fmla="*/ 18 h 40"/>
                  <a:gd name="T8" fmla="*/ 2 w 36"/>
                  <a:gd name="T9" fmla="*/ 0 h 40"/>
                  <a:gd name="T10" fmla="*/ 4 w 36"/>
                  <a:gd name="T11" fmla="*/ 4 h 40"/>
                  <a:gd name="T12" fmla="*/ 16 w 36"/>
                  <a:gd name="T13" fmla="*/ 23 h 40"/>
                  <a:gd name="T14" fmla="*/ 22 w 36"/>
                  <a:gd name="T15" fmla="*/ 27 h 40"/>
                  <a:gd name="T16" fmla="*/ 32 w 36"/>
                  <a:gd name="T17" fmla="*/ 36 h 40"/>
                  <a:gd name="T18" fmla="*/ 36 w 36"/>
                  <a:gd name="T19" fmla="*/ 39 h 40"/>
                  <a:gd name="T20" fmla="*/ 33 w 36"/>
                  <a:gd name="T21" fmla="*/ 40 h 40"/>
                  <a:gd name="T22" fmla="*/ 29 w 36"/>
                  <a:gd name="T23" fmla="*/ 36 h 40"/>
                  <a:gd name="T24" fmla="*/ 23 w 36"/>
                  <a:gd name="T25" fmla="*/ 30 h 40"/>
                  <a:gd name="T26" fmla="*/ 23 w 36"/>
                  <a:gd name="T27" fmla="*/ 30 h 40"/>
                  <a:gd name="T28" fmla="*/ 9 w 36"/>
                  <a:gd name="T29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0">
                    <a:moveTo>
                      <a:pt x="9" y="18"/>
                    </a:moveTo>
                    <a:cubicBezTo>
                      <a:pt x="7" y="15"/>
                      <a:pt x="5" y="12"/>
                      <a:pt x="3" y="9"/>
                    </a:cubicBezTo>
                    <a:cubicBezTo>
                      <a:pt x="2" y="9"/>
                      <a:pt x="2" y="9"/>
                      <a:pt x="1" y="9"/>
                    </a:cubicBezTo>
                    <a:cubicBezTo>
                      <a:pt x="1" y="12"/>
                      <a:pt x="1" y="15"/>
                      <a:pt x="1" y="18"/>
                    </a:cubicBezTo>
                    <a:cubicBezTo>
                      <a:pt x="0" y="12"/>
                      <a:pt x="0" y="6"/>
                      <a:pt x="2" y="0"/>
                    </a:cubicBezTo>
                    <a:cubicBezTo>
                      <a:pt x="3" y="1"/>
                      <a:pt x="4" y="2"/>
                      <a:pt x="4" y="4"/>
                    </a:cubicBezTo>
                    <a:cubicBezTo>
                      <a:pt x="6" y="12"/>
                      <a:pt x="11" y="17"/>
                      <a:pt x="16" y="23"/>
                    </a:cubicBezTo>
                    <a:cubicBezTo>
                      <a:pt x="18" y="25"/>
                      <a:pt x="20" y="26"/>
                      <a:pt x="22" y="27"/>
                    </a:cubicBezTo>
                    <a:cubicBezTo>
                      <a:pt x="26" y="29"/>
                      <a:pt x="29" y="33"/>
                      <a:pt x="32" y="36"/>
                    </a:cubicBezTo>
                    <a:cubicBezTo>
                      <a:pt x="33" y="38"/>
                      <a:pt x="34" y="39"/>
                      <a:pt x="36" y="39"/>
                    </a:cubicBezTo>
                    <a:cubicBezTo>
                      <a:pt x="35" y="40"/>
                      <a:pt x="34" y="40"/>
                      <a:pt x="33" y="40"/>
                    </a:cubicBezTo>
                    <a:cubicBezTo>
                      <a:pt x="30" y="40"/>
                      <a:pt x="30" y="38"/>
                      <a:pt x="29" y="36"/>
                    </a:cubicBezTo>
                    <a:cubicBezTo>
                      <a:pt x="27" y="34"/>
                      <a:pt x="26" y="31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7" y="28"/>
                      <a:pt x="13" y="23"/>
                      <a:pt x="9" y="18"/>
                    </a:cubicBezTo>
                    <a:close/>
                  </a:path>
                </a:pathLst>
              </a:custGeom>
              <a:solidFill>
                <a:srgbClr val="E0C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1" name="Freeform 303">
                <a:extLst>
                  <a:ext uri="{FF2B5EF4-FFF2-40B4-BE49-F238E27FC236}">
                    <a16:creationId xmlns:a16="http://schemas.microsoft.com/office/drawing/2014/main" id="{D559E1A7-474E-8C9B-057E-30164CF97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521"/>
                <a:ext cx="27" cy="31"/>
              </a:xfrm>
              <a:custGeom>
                <a:avLst/>
                <a:gdLst>
                  <a:gd name="T0" fmla="*/ 4 w 17"/>
                  <a:gd name="T1" fmla="*/ 15 h 20"/>
                  <a:gd name="T2" fmla="*/ 12 w 17"/>
                  <a:gd name="T3" fmla="*/ 5 h 20"/>
                  <a:gd name="T4" fmla="*/ 15 w 17"/>
                  <a:gd name="T5" fmla="*/ 0 h 20"/>
                  <a:gd name="T6" fmla="*/ 17 w 17"/>
                  <a:gd name="T7" fmla="*/ 5 h 20"/>
                  <a:gd name="T8" fmla="*/ 16 w 17"/>
                  <a:gd name="T9" fmla="*/ 8 h 20"/>
                  <a:gd name="T10" fmla="*/ 4 w 17"/>
                  <a:gd name="T11" fmla="*/ 20 h 20"/>
                  <a:gd name="T12" fmla="*/ 1 w 17"/>
                  <a:gd name="T13" fmla="*/ 18 h 20"/>
                  <a:gd name="T14" fmla="*/ 3 w 17"/>
                  <a:gd name="T15" fmla="*/ 16 h 20"/>
                  <a:gd name="T16" fmla="*/ 4 w 17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0">
                    <a:moveTo>
                      <a:pt x="4" y="15"/>
                    </a:moveTo>
                    <a:cubicBezTo>
                      <a:pt x="9" y="13"/>
                      <a:pt x="11" y="9"/>
                      <a:pt x="12" y="5"/>
                    </a:cubicBezTo>
                    <a:cubicBezTo>
                      <a:pt x="13" y="3"/>
                      <a:pt x="13" y="0"/>
                      <a:pt x="15" y="0"/>
                    </a:cubicBezTo>
                    <a:cubicBezTo>
                      <a:pt x="17" y="0"/>
                      <a:pt x="17" y="3"/>
                      <a:pt x="17" y="5"/>
                    </a:cubicBezTo>
                    <a:cubicBezTo>
                      <a:pt x="16" y="6"/>
                      <a:pt x="16" y="7"/>
                      <a:pt x="16" y="8"/>
                    </a:cubicBezTo>
                    <a:cubicBezTo>
                      <a:pt x="16" y="14"/>
                      <a:pt x="10" y="20"/>
                      <a:pt x="4" y="20"/>
                    </a:cubicBezTo>
                    <a:cubicBezTo>
                      <a:pt x="2" y="19"/>
                      <a:pt x="1" y="20"/>
                      <a:pt x="1" y="18"/>
                    </a:cubicBezTo>
                    <a:cubicBezTo>
                      <a:pt x="0" y="16"/>
                      <a:pt x="2" y="16"/>
                      <a:pt x="3" y="16"/>
                    </a:cubicBezTo>
                    <a:cubicBezTo>
                      <a:pt x="4" y="16"/>
                      <a:pt x="4" y="15"/>
                      <a:pt x="4" y="1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2" name="Freeform 304">
                <a:extLst>
                  <a:ext uri="{FF2B5EF4-FFF2-40B4-BE49-F238E27FC236}">
                    <a16:creationId xmlns:a16="http://schemas.microsoft.com/office/drawing/2014/main" id="{6201FF58-60D5-621C-2627-E0B1A2F84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2331"/>
                <a:ext cx="47" cy="56"/>
              </a:xfrm>
              <a:custGeom>
                <a:avLst/>
                <a:gdLst>
                  <a:gd name="T0" fmla="*/ 2 w 30"/>
                  <a:gd name="T1" fmla="*/ 2 h 36"/>
                  <a:gd name="T2" fmla="*/ 9 w 30"/>
                  <a:gd name="T3" fmla="*/ 4 h 36"/>
                  <a:gd name="T4" fmla="*/ 27 w 30"/>
                  <a:gd name="T5" fmla="*/ 16 h 36"/>
                  <a:gd name="T6" fmla="*/ 28 w 30"/>
                  <a:gd name="T7" fmla="*/ 20 h 36"/>
                  <a:gd name="T8" fmla="*/ 28 w 30"/>
                  <a:gd name="T9" fmla="*/ 31 h 36"/>
                  <a:gd name="T10" fmla="*/ 30 w 30"/>
                  <a:gd name="T11" fmla="*/ 35 h 36"/>
                  <a:gd name="T12" fmla="*/ 29 w 30"/>
                  <a:gd name="T13" fmla="*/ 35 h 36"/>
                  <a:gd name="T14" fmla="*/ 28 w 30"/>
                  <a:gd name="T15" fmla="*/ 35 h 36"/>
                  <a:gd name="T16" fmla="*/ 26 w 30"/>
                  <a:gd name="T17" fmla="*/ 22 h 36"/>
                  <a:gd name="T18" fmla="*/ 21 w 30"/>
                  <a:gd name="T19" fmla="*/ 13 h 36"/>
                  <a:gd name="T20" fmla="*/ 16 w 30"/>
                  <a:gd name="T21" fmla="*/ 10 h 36"/>
                  <a:gd name="T22" fmla="*/ 13 w 30"/>
                  <a:gd name="T23" fmla="*/ 8 h 36"/>
                  <a:gd name="T24" fmla="*/ 6 w 30"/>
                  <a:gd name="T25" fmla="*/ 10 h 36"/>
                  <a:gd name="T26" fmla="*/ 0 w 30"/>
                  <a:gd name="T27" fmla="*/ 10 h 36"/>
                  <a:gd name="T28" fmla="*/ 2 w 30"/>
                  <a:gd name="T2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6">
                    <a:moveTo>
                      <a:pt x="2" y="2"/>
                    </a:moveTo>
                    <a:cubicBezTo>
                      <a:pt x="5" y="0"/>
                      <a:pt x="7" y="3"/>
                      <a:pt x="9" y="4"/>
                    </a:cubicBezTo>
                    <a:cubicBezTo>
                      <a:pt x="16" y="6"/>
                      <a:pt x="22" y="10"/>
                      <a:pt x="27" y="16"/>
                    </a:cubicBezTo>
                    <a:cubicBezTo>
                      <a:pt x="28" y="17"/>
                      <a:pt x="28" y="18"/>
                      <a:pt x="28" y="20"/>
                    </a:cubicBezTo>
                    <a:cubicBezTo>
                      <a:pt x="28" y="23"/>
                      <a:pt x="28" y="27"/>
                      <a:pt x="28" y="31"/>
                    </a:cubicBezTo>
                    <a:cubicBezTo>
                      <a:pt x="28" y="33"/>
                      <a:pt x="28" y="34"/>
                      <a:pt x="30" y="35"/>
                    </a:cubicBezTo>
                    <a:cubicBezTo>
                      <a:pt x="30" y="35"/>
                      <a:pt x="29" y="35"/>
                      <a:pt x="29" y="35"/>
                    </a:cubicBezTo>
                    <a:cubicBezTo>
                      <a:pt x="28" y="36"/>
                      <a:pt x="28" y="36"/>
                      <a:pt x="28" y="35"/>
                    </a:cubicBezTo>
                    <a:cubicBezTo>
                      <a:pt x="25" y="31"/>
                      <a:pt x="24" y="27"/>
                      <a:pt x="26" y="22"/>
                    </a:cubicBezTo>
                    <a:cubicBezTo>
                      <a:pt x="27" y="18"/>
                      <a:pt x="24" y="15"/>
                      <a:pt x="21" y="13"/>
                    </a:cubicBezTo>
                    <a:cubicBezTo>
                      <a:pt x="19" y="13"/>
                      <a:pt x="18" y="10"/>
                      <a:pt x="16" y="10"/>
                    </a:cubicBezTo>
                    <a:cubicBezTo>
                      <a:pt x="15" y="9"/>
                      <a:pt x="14" y="8"/>
                      <a:pt x="13" y="8"/>
                    </a:cubicBezTo>
                    <a:cubicBezTo>
                      <a:pt x="10" y="6"/>
                      <a:pt x="6" y="3"/>
                      <a:pt x="6" y="10"/>
                    </a:cubicBezTo>
                    <a:cubicBezTo>
                      <a:pt x="5" y="13"/>
                      <a:pt x="3" y="13"/>
                      <a:pt x="0" y="10"/>
                    </a:cubicBezTo>
                    <a:cubicBezTo>
                      <a:pt x="3" y="8"/>
                      <a:pt x="1" y="5"/>
                      <a:pt x="2" y="2"/>
                    </a:cubicBezTo>
                    <a:close/>
                  </a:path>
                </a:pathLst>
              </a:custGeom>
              <a:solidFill>
                <a:srgbClr val="D5B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3" name="Freeform 305">
                <a:extLst>
                  <a:ext uri="{FF2B5EF4-FFF2-40B4-BE49-F238E27FC236}">
                    <a16:creationId xmlns:a16="http://schemas.microsoft.com/office/drawing/2014/main" id="{8141DC97-0987-8BB0-59D6-5651B12EE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2604"/>
                <a:ext cx="43" cy="73"/>
              </a:xfrm>
              <a:custGeom>
                <a:avLst/>
                <a:gdLst>
                  <a:gd name="T0" fmla="*/ 10 w 28"/>
                  <a:gd name="T1" fmla="*/ 41 h 47"/>
                  <a:gd name="T2" fmla="*/ 0 w 28"/>
                  <a:gd name="T3" fmla="*/ 44 h 47"/>
                  <a:gd name="T4" fmla="*/ 12 w 28"/>
                  <a:gd name="T5" fmla="*/ 34 h 47"/>
                  <a:gd name="T6" fmla="*/ 21 w 28"/>
                  <a:gd name="T7" fmla="*/ 10 h 47"/>
                  <a:gd name="T8" fmla="*/ 24 w 28"/>
                  <a:gd name="T9" fmla="*/ 3 h 47"/>
                  <a:gd name="T10" fmla="*/ 26 w 28"/>
                  <a:gd name="T11" fmla="*/ 1 h 47"/>
                  <a:gd name="T12" fmla="*/ 28 w 28"/>
                  <a:gd name="T13" fmla="*/ 4 h 47"/>
                  <a:gd name="T14" fmla="*/ 28 w 28"/>
                  <a:gd name="T15" fmla="*/ 12 h 47"/>
                  <a:gd name="T16" fmla="*/ 26 w 28"/>
                  <a:gd name="T17" fmla="*/ 9 h 47"/>
                  <a:gd name="T18" fmla="*/ 25 w 28"/>
                  <a:gd name="T19" fmla="*/ 6 h 47"/>
                  <a:gd name="T20" fmla="*/ 24 w 28"/>
                  <a:gd name="T21" fmla="*/ 9 h 47"/>
                  <a:gd name="T22" fmla="*/ 21 w 28"/>
                  <a:gd name="T23" fmla="*/ 15 h 47"/>
                  <a:gd name="T24" fmla="*/ 17 w 28"/>
                  <a:gd name="T25" fmla="*/ 24 h 47"/>
                  <a:gd name="T26" fmla="*/ 15 w 28"/>
                  <a:gd name="T27" fmla="*/ 29 h 47"/>
                  <a:gd name="T28" fmla="*/ 14 w 28"/>
                  <a:gd name="T29" fmla="*/ 33 h 47"/>
                  <a:gd name="T30" fmla="*/ 10 w 28"/>
                  <a:gd name="T31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7">
                    <a:moveTo>
                      <a:pt x="10" y="41"/>
                    </a:moveTo>
                    <a:cubicBezTo>
                      <a:pt x="7" y="42"/>
                      <a:pt x="5" y="47"/>
                      <a:pt x="0" y="44"/>
                    </a:cubicBezTo>
                    <a:cubicBezTo>
                      <a:pt x="6" y="43"/>
                      <a:pt x="10" y="40"/>
                      <a:pt x="12" y="34"/>
                    </a:cubicBezTo>
                    <a:cubicBezTo>
                      <a:pt x="14" y="26"/>
                      <a:pt x="17" y="18"/>
                      <a:pt x="21" y="10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2"/>
                      <a:pt x="25" y="0"/>
                      <a:pt x="26" y="1"/>
                    </a:cubicBezTo>
                    <a:cubicBezTo>
                      <a:pt x="28" y="1"/>
                      <a:pt x="28" y="2"/>
                      <a:pt x="28" y="4"/>
                    </a:cubicBezTo>
                    <a:cubicBezTo>
                      <a:pt x="28" y="7"/>
                      <a:pt x="28" y="9"/>
                      <a:pt x="28" y="12"/>
                    </a:cubicBezTo>
                    <a:cubicBezTo>
                      <a:pt x="27" y="12"/>
                      <a:pt x="26" y="10"/>
                      <a:pt x="26" y="9"/>
                    </a:cubicBezTo>
                    <a:cubicBezTo>
                      <a:pt x="26" y="8"/>
                      <a:pt x="27" y="7"/>
                      <a:pt x="25" y="6"/>
                    </a:cubicBezTo>
                    <a:cubicBezTo>
                      <a:pt x="24" y="6"/>
                      <a:pt x="24" y="8"/>
                      <a:pt x="24" y="9"/>
                    </a:cubicBezTo>
                    <a:cubicBezTo>
                      <a:pt x="23" y="11"/>
                      <a:pt x="22" y="13"/>
                      <a:pt x="21" y="15"/>
                    </a:cubicBezTo>
                    <a:cubicBezTo>
                      <a:pt x="20" y="18"/>
                      <a:pt x="19" y="21"/>
                      <a:pt x="17" y="24"/>
                    </a:cubicBezTo>
                    <a:cubicBezTo>
                      <a:pt x="15" y="26"/>
                      <a:pt x="15" y="28"/>
                      <a:pt x="15" y="29"/>
                    </a:cubicBezTo>
                    <a:cubicBezTo>
                      <a:pt x="15" y="31"/>
                      <a:pt x="15" y="32"/>
                      <a:pt x="14" y="33"/>
                    </a:cubicBezTo>
                    <a:cubicBezTo>
                      <a:pt x="12" y="35"/>
                      <a:pt x="12" y="39"/>
                      <a:pt x="10" y="41"/>
                    </a:cubicBezTo>
                    <a:close/>
                  </a:path>
                </a:pathLst>
              </a:custGeom>
              <a:solidFill>
                <a:srgbClr val="DEC4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4" name="Freeform 306">
                <a:extLst>
                  <a:ext uri="{FF2B5EF4-FFF2-40B4-BE49-F238E27FC236}">
                    <a16:creationId xmlns:a16="http://schemas.microsoft.com/office/drawing/2014/main" id="{E8BF027C-74A6-AAB5-9A1E-D6E37FBC1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2315"/>
                <a:ext cx="41" cy="55"/>
              </a:xfrm>
              <a:custGeom>
                <a:avLst/>
                <a:gdLst>
                  <a:gd name="T0" fmla="*/ 16 w 26"/>
                  <a:gd name="T1" fmla="*/ 10 h 35"/>
                  <a:gd name="T2" fmla="*/ 16 w 26"/>
                  <a:gd name="T3" fmla="*/ 14 h 35"/>
                  <a:gd name="T4" fmla="*/ 15 w 26"/>
                  <a:gd name="T5" fmla="*/ 12 h 35"/>
                  <a:gd name="T6" fmla="*/ 9 w 26"/>
                  <a:gd name="T7" fmla="*/ 8 h 35"/>
                  <a:gd name="T8" fmla="*/ 6 w 26"/>
                  <a:gd name="T9" fmla="*/ 7 h 35"/>
                  <a:gd name="T10" fmla="*/ 6 w 26"/>
                  <a:gd name="T11" fmla="*/ 10 h 35"/>
                  <a:gd name="T12" fmla="*/ 13 w 26"/>
                  <a:gd name="T13" fmla="*/ 21 h 35"/>
                  <a:gd name="T14" fmla="*/ 18 w 26"/>
                  <a:gd name="T15" fmla="*/ 29 h 35"/>
                  <a:gd name="T16" fmla="*/ 21 w 26"/>
                  <a:gd name="T17" fmla="*/ 30 h 35"/>
                  <a:gd name="T18" fmla="*/ 23 w 26"/>
                  <a:gd name="T19" fmla="*/ 35 h 35"/>
                  <a:gd name="T20" fmla="*/ 20 w 26"/>
                  <a:gd name="T21" fmla="*/ 32 h 35"/>
                  <a:gd name="T22" fmla="*/ 13 w 26"/>
                  <a:gd name="T23" fmla="*/ 25 h 35"/>
                  <a:gd name="T24" fmla="*/ 10 w 26"/>
                  <a:gd name="T25" fmla="*/ 21 h 35"/>
                  <a:gd name="T26" fmla="*/ 2 w 26"/>
                  <a:gd name="T27" fmla="*/ 7 h 35"/>
                  <a:gd name="T28" fmla="*/ 1 w 26"/>
                  <a:gd name="T29" fmla="*/ 0 h 35"/>
                  <a:gd name="T30" fmla="*/ 16 w 26"/>
                  <a:gd name="T31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5">
                    <a:moveTo>
                      <a:pt x="16" y="10"/>
                    </a:moveTo>
                    <a:cubicBezTo>
                      <a:pt x="16" y="11"/>
                      <a:pt x="17" y="12"/>
                      <a:pt x="16" y="14"/>
                    </a:cubicBezTo>
                    <a:cubicBezTo>
                      <a:pt x="16" y="13"/>
                      <a:pt x="15" y="12"/>
                      <a:pt x="15" y="12"/>
                    </a:cubicBezTo>
                    <a:cubicBezTo>
                      <a:pt x="12" y="11"/>
                      <a:pt x="11" y="9"/>
                      <a:pt x="9" y="8"/>
                    </a:cubicBezTo>
                    <a:cubicBezTo>
                      <a:pt x="8" y="7"/>
                      <a:pt x="7" y="6"/>
                      <a:pt x="6" y="7"/>
                    </a:cubicBezTo>
                    <a:cubicBezTo>
                      <a:pt x="5" y="8"/>
                      <a:pt x="6" y="9"/>
                      <a:pt x="6" y="10"/>
                    </a:cubicBezTo>
                    <a:cubicBezTo>
                      <a:pt x="7" y="14"/>
                      <a:pt x="11" y="18"/>
                      <a:pt x="13" y="21"/>
                    </a:cubicBezTo>
                    <a:cubicBezTo>
                      <a:pt x="15" y="24"/>
                      <a:pt x="15" y="27"/>
                      <a:pt x="18" y="29"/>
                    </a:cubicBezTo>
                    <a:cubicBezTo>
                      <a:pt x="19" y="28"/>
                      <a:pt x="20" y="29"/>
                      <a:pt x="21" y="30"/>
                    </a:cubicBezTo>
                    <a:cubicBezTo>
                      <a:pt x="21" y="32"/>
                      <a:pt x="26" y="32"/>
                      <a:pt x="23" y="35"/>
                    </a:cubicBezTo>
                    <a:cubicBezTo>
                      <a:pt x="23" y="33"/>
                      <a:pt x="21" y="32"/>
                      <a:pt x="20" y="32"/>
                    </a:cubicBezTo>
                    <a:cubicBezTo>
                      <a:pt x="16" y="31"/>
                      <a:pt x="13" y="29"/>
                      <a:pt x="13" y="25"/>
                    </a:cubicBezTo>
                    <a:cubicBezTo>
                      <a:pt x="12" y="23"/>
                      <a:pt x="11" y="22"/>
                      <a:pt x="10" y="21"/>
                    </a:cubicBezTo>
                    <a:cubicBezTo>
                      <a:pt x="4" y="18"/>
                      <a:pt x="4" y="12"/>
                      <a:pt x="2" y="7"/>
                    </a:cubicBezTo>
                    <a:cubicBezTo>
                      <a:pt x="1" y="5"/>
                      <a:pt x="0" y="2"/>
                      <a:pt x="1" y="0"/>
                    </a:cubicBezTo>
                    <a:cubicBezTo>
                      <a:pt x="6" y="3"/>
                      <a:pt x="13" y="4"/>
                      <a:pt x="16" y="10"/>
                    </a:cubicBezTo>
                    <a:close/>
                  </a:path>
                </a:pathLst>
              </a:custGeom>
              <a:solidFill>
                <a:srgbClr val="D5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5" name="Freeform 307">
                <a:extLst>
                  <a:ext uri="{FF2B5EF4-FFF2-40B4-BE49-F238E27FC236}">
                    <a16:creationId xmlns:a16="http://schemas.microsoft.com/office/drawing/2014/main" id="{0E0C5EE1-D0C6-8EA9-119B-264637064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" y="1789"/>
                <a:ext cx="66" cy="20"/>
              </a:xfrm>
              <a:custGeom>
                <a:avLst/>
                <a:gdLst>
                  <a:gd name="T0" fmla="*/ 42 w 42"/>
                  <a:gd name="T1" fmla="*/ 8 h 13"/>
                  <a:gd name="T2" fmla="*/ 39 w 42"/>
                  <a:gd name="T3" fmla="*/ 12 h 13"/>
                  <a:gd name="T4" fmla="*/ 24 w 42"/>
                  <a:gd name="T5" fmla="*/ 12 h 13"/>
                  <a:gd name="T6" fmla="*/ 21 w 42"/>
                  <a:gd name="T7" fmla="*/ 11 h 13"/>
                  <a:gd name="T8" fmla="*/ 5 w 42"/>
                  <a:gd name="T9" fmla="*/ 4 h 13"/>
                  <a:gd name="T10" fmla="*/ 1 w 42"/>
                  <a:gd name="T11" fmla="*/ 5 h 13"/>
                  <a:gd name="T12" fmla="*/ 4 w 42"/>
                  <a:gd name="T13" fmla="*/ 2 h 13"/>
                  <a:gd name="T14" fmla="*/ 10 w 42"/>
                  <a:gd name="T15" fmla="*/ 5 h 13"/>
                  <a:gd name="T16" fmla="*/ 13 w 42"/>
                  <a:gd name="T17" fmla="*/ 8 h 13"/>
                  <a:gd name="T18" fmla="*/ 33 w 42"/>
                  <a:gd name="T19" fmla="*/ 11 h 13"/>
                  <a:gd name="T20" fmla="*/ 35 w 42"/>
                  <a:gd name="T21" fmla="*/ 10 h 13"/>
                  <a:gd name="T22" fmla="*/ 38 w 42"/>
                  <a:gd name="T23" fmla="*/ 8 h 13"/>
                  <a:gd name="T24" fmla="*/ 35 w 42"/>
                  <a:gd name="T25" fmla="*/ 7 h 13"/>
                  <a:gd name="T26" fmla="*/ 28 w 42"/>
                  <a:gd name="T27" fmla="*/ 5 h 13"/>
                  <a:gd name="T28" fmla="*/ 24 w 42"/>
                  <a:gd name="T29" fmla="*/ 0 h 13"/>
                  <a:gd name="T30" fmla="*/ 37 w 42"/>
                  <a:gd name="T31" fmla="*/ 5 h 13"/>
                  <a:gd name="T32" fmla="*/ 42 w 42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13">
                    <a:moveTo>
                      <a:pt x="42" y="8"/>
                    </a:moveTo>
                    <a:cubicBezTo>
                      <a:pt x="40" y="9"/>
                      <a:pt x="40" y="10"/>
                      <a:pt x="39" y="12"/>
                    </a:cubicBezTo>
                    <a:cubicBezTo>
                      <a:pt x="34" y="13"/>
                      <a:pt x="29" y="13"/>
                      <a:pt x="24" y="12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14" y="12"/>
                      <a:pt x="9" y="9"/>
                      <a:pt x="5" y="4"/>
                    </a:cubicBezTo>
                    <a:cubicBezTo>
                      <a:pt x="4" y="3"/>
                      <a:pt x="2" y="1"/>
                      <a:pt x="1" y="5"/>
                    </a:cubicBezTo>
                    <a:cubicBezTo>
                      <a:pt x="0" y="2"/>
                      <a:pt x="1" y="1"/>
                      <a:pt x="4" y="2"/>
                    </a:cubicBezTo>
                    <a:cubicBezTo>
                      <a:pt x="6" y="2"/>
                      <a:pt x="8" y="4"/>
                      <a:pt x="10" y="5"/>
                    </a:cubicBezTo>
                    <a:cubicBezTo>
                      <a:pt x="10" y="7"/>
                      <a:pt x="11" y="8"/>
                      <a:pt x="13" y="8"/>
                    </a:cubicBezTo>
                    <a:cubicBezTo>
                      <a:pt x="20" y="9"/>
                      <a:pt x="26" y="10"/>
                      <a:pt x="33" y="11"/>
                    </a:cubicBezTo>
                    <a:cubicBezTo>
                      <a:pt x="33" y="11"/>
                      <a:pt x="34" y="11"/>
                      <a:pt x="35" y="10"/>
                    </a:cubicBezTo>
                    <a:cubicBezTo>
                      <a:pt x="36" y="10"/>
                      <a:pt x="38" y="10"/>
                      <a:pt x="38" y="8"/>
                    </a:cubicBezTo>
                    <a:cubicBezTo>
                      <a:pt x="38" y="7"/>
                      <a:pt x="36" y="7"/>
                      <a:pt x="35" y="7"/>
                    </a:cubicBezTo>
                    <a:cubicBezTo>
                      <a:pt x="33" y="6"/>
                      <a:pt x="31" y="5"/>
                      <a:pt x="28" y="5"/>
                    </a:cubicBezTo>
                    <a:cubicBezTo>
                      <a:pt x="26" y="4"/>
                      <a:pt x="24" y="3"/>
                      <a:pt x="24" y="0"/>
                    </a:cubicBezTo>
                    <a:cubicBezTo>
                      <a:pt x="28" y="3"/>
                      <a:pt x="33" y="4"/>
                      <a:pt x="37" y="5"/>
                    </a:cubicBezTo>
                    <a:cubicBezTo>
                      <a:pt x="39" y="6"/>
                      <a:pt x="41" y="6"/>
                      <a:pt x="42" y="8"/>
                    </a:cubicBezTo>
                    <a:close/>
                  </a:path>
                </a:pathLst>
              </a:custGeom>
              <a:solidFill>
                <a:srgbClr val="D5B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6" name="Freeform 308">
                <a:extLst>
                  <a:ext uri="{FF2B5EF4-FFF2-40B4-BE49-F238E27FC236}">
                    <a16:creationId xmlns:a16="http://schemas.microsoft.com/office/drawing/2014/main" id="{B98F01A7-F164-2C09-E682-1A92E604F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2337"/>
                <a:ext cx="30" cy="19"/>
              </a:xfrm>
              <a:custGeom>
                <a:avLst/>
                <a:gdLst>
                  <a:gd name="T0" fmla="*/ 7 w 19"/>
                  <a:gd name="T1" fmla="*/ 9 h 12"/>
                  <a:gd name="T2" fmla="*/ 2 w 19"/>
                  <a:gd name="T3" fmla="*/ 5 h 12"/>
                  <a:gd name="T4" fmla="*/ 2 w 19"/>
                  <a:gd name="T5" fmla="*/ 1 h 12"/>
                  <a:gd name="T6" fmla="*/ 19 w 19"/>
                  <a:gd name="T7" fmla="*/ 3 h 12"/>
                  <a:gd name="T8" fmla="*/ 16 w 19"/>
                  <a:gd name="T9" fmla="*/ 7 h 12"/>
                  <a:gd name="T10" fmla="*/ 9 w 19"/>
                  <a:gd name="T11" fmla="*/ 8 h 12"/>
                  <a:gd name="T12" fmla="*/ 7 w 19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2">
                    <a:moveTo>
                      <a:pt x="7" y="9"/>
                    </a:moveTo>
                    <a:cubicBezTo>
                      <a:pt x="5" y="7"/>
                      <a:pt x="3" y="6"/>
                      <a:pt x="2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4" y="0"/>
                      <a:pt x="17" y="1"/>
                      <a:pt x="19" y="3"/>
                    </a:cubicBezTo>
                    <a:cubicBezTo>
                      <a:pt x="18" y="4"/>
                      <a:pt x="17" y="6"/>
                      <a:pt x="16" y="7"/>
                    </a:cubicBezTo>
                    <a:cubicBezTo>
                      <a:pt x="14" y="9"/>
                      <a:pt x="12" y="12"/>
                      <a:pt x="9" y="8"/>
                    </a:cubicBezTo>
                    <a:cubicBezTo>
                      <a:pt x="8" y="6"/>
                      <a:pt x="8" y="9"/>
                      <a:pt x="7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7" name="Freeform 309">
                <a:extLst>
                  <a:ext uri="{FF2B5EF4-FFF2-40B4-BE49-F238E27FC236}">
                    <a16:creationId xmlns:a16="http://schemas.microsoft.com/office/drawing/2014/main" id="{04B3DBC2-3EDB-9C96-78EF-7701DB741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" y="1887"/>
                <a:ext cx="28" cy="25"/>
              </a:xfrm>
              <a:custGeom>
                <a:avLst/>
                <a:gdLst>
                  <a:gd name="T0" fmla="*/ 13 w 18"/>
                  <a:gd name="T1" fmla="*/ 16 h 16"/>
                  <a:gd name="T2" fmla="*/ 0 w 18"/>
                  <a:gd name="T3" fmla="*/ 5 h 16"/>
                  <a:gd name="T4" fmla="*/ 1 w 18"/>
                  <a:gd name="T5" fmla="*/ 2 h 16"/>
                  <a:gd name="T6" fmla="*/ 5 w 18"/>
                  <a:gd name="T7" fmla="*/ 1 h 16"/>
                  <a:gd name="T8" fmla="*/ 6 w 18"/>
                  <a:gd name="T9" fmla="*/ 4 h 16"/>
                  <a:gd name="T10" fmla="*/ 11 w 18"/>
                  <a:gd name="T11" fmla="*/ 10 h 16"/>
                  <a:gd name="T12" fmla="*/ 15 w 18"/>
                  <a:gd name="T13" fmla="*/ 11 h 16"/>
                  <a:gd name="T14" fmla="*/ 18 w 18"/>
                  <a:gd name="T15" fmla="*/ 13 h 16"/>
                  <a:gd name="T16" fmla="*/ 14 w 18"/>
                  <a:gd name="T17" fmla="*/ 16 h 16"/>
                  <a:gd name="T18" fmla="*/ 13 w 18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3" y="16"/>
                    </a:moveTo>
                    <a:cubicBezTo>
                      <a:pt x="7" y="14"/>
                      <a:pt x="1" y="13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6" y="1"/>
                      <a:pt x="6" y="3"/>
                      <a:pt x="6" y="4"/>
                    </a:cubicBezTo>
                    <a:cubicBezTo>
                      <a:pt x="4" y="9"/>
                      <a:pt x="7" y="9"/>
                      <a:pt x="11" y="10"/>
                    </a:cubicBezTo>
                    <a:cubicBezTo>
                      <a:pt x="12" y="10"/>
                      <a:pt x="13" y="10"/>
                      <a:pt x="15" y="11"/>
                    </a:cubicBezTo>
                    <a:cubicBezTo>
                      <a:pt x="16" y="11"/>
                      <a:pt x="18" y="11"/>
                      <a:pt x="18" y="13"/>
                    </a:cubicBezTo>
                    <a:cubicBezTo>
                      <a:pt x="18" y="15"/>
                      <a:pt x="16" y="16"/>
                      <a:pt x="14" y="16"/>
                    </a:cubicBezTo>
                    <a:cubicBezTo>
                      <a:pt x="14" y="16"/>
                      <a:pt x="13" y="16"/>
                      <a:pt x="13" y="1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8" name="Freeform 310">
                <a:extLst>
                  <a:ext uri="{FF2B5EF4-FFF2-40B4-BE49-F238E27FC236}">
                    <a16:creationId xmlns:a16="http://schemas.microsoft.com/office/drawing/2014/main" id="{D005A067-B8D4-437F-B8D9-C9C36F419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1887"/>
                <a:ext cx="57" cy="63"/>
              </a:xfrm>
              <a:custGeom>
                <a:avLst/>
                <a:gdLst>
                  <a:gd name="T0" fmla="*/ 25 w 37"/>
                  <a:gd name="T1" fmla="*/ 37 h 40"/>
                  <a:gd name="T2" fmla="*/ 26 w 37"/>
                  <a:gd name="T3" fmla="*/ 36 h 40"/>
                  <a:gd name="T4" fmla="*/ 31 w 37"/>
                  <a:gd name="T5" fmla="*/ 34 h 40"/>
                  <a:gd name="T6" fmla="*/ 27 w 37"/>
                  <a:gd name="T7" fmla="*/ 31 h 40"/>
                  <a:gd name="T8" fmla="*/ 20 w 37"/>
                  <a:gd name="T9" fmla="*/ 24 h 40"/>
                  <a:gd name="T10" fmla="*/ 8 w 37"/>
                  <a:gd name="T11" fmla="*/ 17 h 40"/>
                  <a:gd name="T12" fmla="*/ 1 w 37"/>
                  <a:gd name="T13" fmla="*/ 5 h 40"/>
                  <a:gd name="T14" fmla="*/ 2 w 37"/>
                  <a:gd name="T15" fmla="*/ 0 h 40"/>
                  <a:gd name="T16" fmla="*/ 10 w 37"/>
                  <a:gd name="T17" fmla="*/ 15 h 40"/>
                  <a:gd name="T18" fmla="*/ 35 w 37"/>
                  <a:gd name="T19" fmla="*/ 34 h 40"/>
                  <a:gd name="T20" fmla="*/ 36 w 37"/>
                  <a:gd name="T21" fmla="*/ 38 h 40"/>
                  <a:gd name="T22" fmla="*/ 32 w 37"/>
                  <a:gd name="T23" fmla="*/ 39 h 40"/>
                  <a:gd name="T24" fmla="*/ 25 w 37"/>
                  <a:gd name="T25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0">
                    <a:moveTo>
                      <a:pt x="25" y="37"/>
                    </a:moveTo>
                    <a:cubicBezTo>
                      <a:pt x="25" y="36"/>
                      <a:pt x="26" y="36"/>
                      <a:pt x="26" y="36"/>
                    </a:cubicBezTo>
                    <a:cubicBezTo>
                      <a:pt x="28" y="35"/>
                      <a:pt x="30" y="37"/>
                      <a:pt x="31" y="34"/>
                    </a:cubicBezTo>
                    <a:cubicBezTo>
                      <a:pt x="31" y="33"/>
                      <a:pt x="29" y="32"/>
                      <a:pt x="27" y="31"/>
                    </a:cubicBezTo>
                    <a:cubicBezTo>
                      <a:pt x="25" y="29"/>
                      <a:pt x="23" y="27"/>
                      <a:pt x="20" y="24"/>
                    </a:cubicBezTo>
                    <a:cubicBezTo>
                      <a:pt x="17" y="21"/>
                      <a:pt x="13" y="18"/>
                      <a:pt x="8" y="17"/>
                    </a:cubicBezTo>
                    <a:cubicBezTo>
                      <a:pt x="4" y="14"/>
                      <a:pt x="1" y="11"/>
                      <a:pt x="1" y="5"/>
                    </a:cubicBezTo>
                    <a:cubicBezTo>
                      <a:pt x="2" y="4"/>
                      <a:pt x="0" y="2"/>
                      <a:pt x="2" y="0"/>
                    </a:cubicBezTo>
                    <a:cubicBezTo>
                      <a:pt x="2" y="6"/>
                      <a:pt x="4" y="12"/>
                      <a:pt x="10" y="15"/>
                    </a:cubicBezTo>
                    <a:cubicBezTo>
                      <a:pt x="19" y="20"/>
                      <a:pt x="26" y="28"/>
                      <a:pt x="35" y="34"/>
                    </a:cubicBezTo>
                    <a:cubicBezTo>
                      <a:pt x="36" y="35"/>
                      <a:pt x="37" y="37"/>
                      <a:pt x="36" y="38"/>
                    </a:cubicBezTo>
                    <a:cubicBezTo>
                      <a:pt x="35" y="40"/>
                      <a:pt x="34" y="39"/>
                      <a:pt x="32" y="39"/>
                    </a:cubicBezTo>
                    <a:cubicBezTo>
                      <a:pt x="30" y="38"/>
                      <a:pt x="27" y="36"/>
                      <a:pt x="25" y="37"/>
                    </a:cubicBezTo>
                    <a:close/>
                  </a:path>
                </a:pathLst>
              </a:custGeom>
              <a:solidFill>
                <a:srgbClr val="DEC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9" name="Freeform 311">
                <a:extLst>
                  <a:ext uri="{FF2B5EF4-FFF2-40B4-BE49-F238E27FC236}">
                    <a16:creationId xmlns:a16="http://schemas.microsoft.com/office/drawing/2014/main" id="{FB7C6808-009E-2649-15BF-F756C8912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084"/>
                <a:ext cx="38" cy="81"/>
              </a:xfrm>
              <a:custGeom>
                <a:avLst/>
                <a:gdLst>
                  <a:gd name="T0" fmla="*/ 12 w 24"/>
                  <a:gd name="T1" fmla="*/ 16 h 52"/>
                  <a:gd name="T2" fmla="*/ 0 w 24"/>
                  <a:gd name="T3" fmla="*/ 1 h 52"/>
                  <a:gd name="T4" fmla="*/ 7 w 24"/>
                  <a:gd name="T5" fmla="*/ 5 h 52"/>
                  <a:gd name="T6" fmla="*/ 14 w 24"/>
                  <a:gd name="T7" fmla="*/ 16 h 52"/>
                  <a:gd name="T8" fmla="*/ 17 w 24"/>
                  <a:gd name="T9" fmla="*/ 23 h 52"/>
                  <a:gd name="T10" fmla="*/ 19 w 24"/>
                  <a:gd name="T11" fmla="*/ 31 h 52"/>
                  <a:gd name="T12" fmla="*/ 24 w 24"/>
                  <a:gd name="T13" fmla="*/ 50 h 52"/>
                  <a:gd name="T14" fmla="*/ 24 w 24"/>
                  <a:gd name="T15" fmla="*/ 52 h 52"/>
                  <a:gd name="T16" fmla="*/ 21 w 24"/>
                  <a:gd name="T17" fmla="*/ 44 h 52"/>
                  <a:gd name="T18" fmla="*/ 20 w 24"/>
                  <a:gd name="T19" fmla="*/ 38 h 52"/>
                  <a:gd name="T20" fmla="*/ 20 w 24"/>
                  <a:gd name="T21" fmla="*/ 38 h 52"/>
                  <a:gd name="T22" fmla="*/ 20 w 24"/>
                  <a:gd name="T23" fmla="*/ 37 h 52"/>
                  <a:gd name="T24" fmla="*/ 15 w 24"/>
                  <a:gd name="T25" fmla="*/ 28 h 52"/>
                  <a:gd name="T26" fmla="*/ 15 w 24"/>
                  <a:gd name="T27" fmla="*/ 24 h 52"/>
                  <a:gd name="T28" fmla="*/ 12 w 24"/>
                  <a:gd name="T29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52">
                    <a:moveTo>
                      <a:pt x="12" y="16"/>
                    </a:moveTo>
                    <a:cubicBezTo>
                      <a:pt x="8" y="11"/>
                      <a:pt x="5" y="5"/>
                      <a:pt x="0" y="1"/>
                    </a:cubicBezTo>
                    <a:cubicBezTo>
                      <a:pt x="3" y="0"/>
                      <a:pt x="5" y="3"/>
                      <a:pt x="7" y="5"/>
                    </a:cubicBezTo>
                    <a:cubicBezTo>
                      <a:pt x="9" y="9"/>
                      <a:pt x="12" y="12"/>
                      <a:pt x="14" y="16"/>
                    </a:cubicBezTo>
                    <a:cubicBezTo>
                      <a:pt x="16" y="18"/>
                      <a:pt x="17" y="20"/>
                      <a:pt x="17" y="23"/>
                    </a:cubicBezTo>
                    <a:cubicBezTo>
                      <a:pt x="17" y="26"/>
                      <a:pt x="17" y="29"/>
                      <a:pt x="19" y="31"/>
                    </a:cubicBezTo>
                    <a:cubicBezTo>
                      <a:pt x="24" y="37"/>
                      <a:pt x="24" y="43"/>
                      <a:pt x="24" y="50"/>
                    </a:cubicBezTo>
                    <a:cubicBezTo>
                      <a:pt x="24" y="51"/>
                      <a:pt x="24" y="51"/>
                      <a:pt x="24" y="52"/>
                    </a:cubicBezTo>
                    <a:cubicBezTo>
                      <a:pt x="21" y="50"/>
                      <a:pt x="21" y="47"/>
                      <a:pt x="21" y="44"/>
                    </a:cubicBezTo>
                    <a:cubicBezTo>
                      <a:pt x="21" y="42"/>
                      <a:pt x="22" y="40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19" y="34"/>
                      <a:pt x="17" y="31"/>
                      <a:pt x="15" y="28"/>
                    </a:cubicBezTo>
                    <a:cubicBezTo>
                      <a:pt x="14" y="27"/>
                      <a:pt x="15" y="26"/>
                      <a:pt x="15" y="24"/>
                    </a:cubicBezTo>
                    <a:cubicBezTo>
                      <a:pt x="15" y="21"/>
                      <a:pt x="14" y="18"/>
                      <a:pt x="12" y="16"/>
                    </a:cubicBezTo>
                    <a:close/>
                  </a:path>
                </a:pathLst>
              </a:custGeom>
              <a:solidFill>
                <a:srgbClr val="D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0" name="Freeform 312">
                <a:extLst>
                  <a:ext uri="{FF2B5EF4-FFF2-40B4-BE49-F238E27FC236}">
                    <a16:creationId xmlns:a16="http://schemas.microsoft.com/office/drawing/2014/main" id="{7DABD2C2-2435-BCA0-E412-725FF26B5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443"/>
                <a:ext cx="44" cy="69"/>
              </a:xfrm>
              <a:custGeom>
                <a:avLst/>
                <a:gdLst>
                  <a:gd name="T0" fmla="*/ 28 w 28"/>
                  <a:gd name="T1" fmla="*/ 44 h 44"/>
                  <a:gd name="T2" fmla="*/ 14 w 28"/>
                  <a:gd name="T3" fmla="*/ 37 h 44"/>
                  <a:gd name="T4" fmla="*/ 10 w 28"/>
                  <a:gd name="T5" fmla="*/ 33 h 44"/>
                  <a:gd name="T6" fmla="*/ 4 w 28"/>
                  <a:gd name="T7" fmla="*/ 23 h 44"/>
                  <a:gd name="T8" fmla="*/ 0 w 28"/>
                  <a:gd name="T9" fmla="*/ 14 h 44"/>
                  <a:gd name="T10" fmla="*/ 0 w 28"/>
                  <a:gd name="T11" fmla="*/ 0 h 44"/>
                  <a:gd name="T12" fmla="*/ 10 w 28"/>
                  <a:gd name="T13" fmla="*/ 7 h 44"/>
                  <a:gd name="T14" fmla="*/ 6 w 28"/>
                  <a:gd name="T15" fmla="*/ 7 h 44"/>
                  <a:gd name="T16" fmla="*/ 2 w 28"/>
                  <a:gd name="T17" fmla="*/ 10 h 44"/>
                  <a:gd name="T18" fmla="*/ 8 w 28"/>
                  <a:gd name="T19" fmla="*/ 25 h 44"/>
                  <a:gd name="T20" fmla="*/ 10 w 28"/>
                  <a:gd name="T21" fmla="*/ 29 h 44"/>
                  <a:gd name="T22" fmla="*/ 22 w 28"/>
                  <a:gd name="T23" fmla="*/ 39 h 44"/>
                  <a:gd name="T24" fmla="*/ 28 w 28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44">
                    <a:moveTo>
                      <a:pt x="28" y="44"/>
                    </a:moveTo>
                    <a:cubicBezTo>
                      <a:pt x="23" y="42"/>
                      <a:pt x="19" y="39"/>
                      <a:pt x="14" y="37"/>
                    </a:cubicBezTo>
                    <a:cubicBezTo>
                      <a:pt x="12" y="36"/>
                      <a:pt x="11" y="35"/>
                      <a:pt x="10" y="33"/>
                    </a:cubicBezTo>
                    <a:cubicBezTo>
                      <a:pt x="10" y="29"/>
                      <a:pt x="7" y="26"/>
                      <a:pt x="4" y="23"/>
                    </a:cubicBezTo>
                    <a:cubicBezTo>
                      <a:pt x="1" y="20"/>
                      <a:pt x="0" y="17"/>
                      <a:pt x="0" y="14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4" y="2"/>
                      <a:pt x="5" y="7"/>
                      <a:pt x="10" y="7"/>
                    </a:cubicBezTo>
                    <a:cubicBezTo>
                      <a:pt x="9" y="9"/>
                      <a:pt x="7" y="9"/>
                      <a:pt x="6" y="7"/>
                    </a:cubicBezTo>
                    <a:cubicBezTo>
                      <a:pt x="2" y="5"/>
                      <a:pt x="2" y="7"/>
                      <a:pt x="2" y="10"/>
                    </a:cubicBezTo>
                    <a:cubicBezTo>
                      <a:pt x="2" y="16"/>
                      <a:pt x="3" y="21"/>
                      <a:pt x="8" y="25"/>
                    </a:cubicBezTo>
                    <a:cubicBezTo>
                      <a:pt x="9" y="26"/>
                      <a:pt x="10" y="27"/>
                      <a:pt x="10" y="29"/>
                    </a:cubicBezTo>
                    <a:cubicBezTo>
                      <a:pt x="12" y="34"/>
                      <a:pt x="17" y="37"/>
                      <a:pt x="22" y="39"/>
                    </a:cubicBezTo>
                    <a:cubicBezTo>
                      <a:pt x="24" y="40"/>
                      <a:pt x="27" y="41"/>
                      <a:pt x="28" y="44"/>
                    </a:cubicBezTo>
                    <a:close/>
                  </a:path>
                </a:pathLst>
              </a:custGeom>
              <a:solidFill>
                <a:srgbClr val="D7B6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1" name="Freeform 313">
                <a:extLst>
                  <a:ext uri="{FF2B5EF4-FFF2-40B4-BE49-F238E27FC236}">
                    <a16:creationId xmlns:a16="http://schemas.microsoft.com/office/drawing/2014/main" id="{485040E0-6D0B-C9E3-C819-E7757353F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2596"/>
                <a:ext cx="20" cy="31"/>
              </a:xfrm>
              <a:custGeom>
                <a:avLst/>
                <a:gdLst>
                  <a:gd name="T0" fmla="*/ 2 w 13"/>
                  <a:gd name="T1" fmla="*/ 15 h 20"/>
                  <a:gd name="T2" fmla="*/ 1 w 13"/>
                  <a:gd name="T3" fmla="*/ 9 h 20"/>
                  <a:gd name="T4" fmla="*/ 1 w 13"/>
                  <a:gd name="T5" fmla="*/ 6 h 20"/>
                  <a:gd name="T6" fmla="*/ 4 w 13"/>
                  <a:gd name="T7" fmla="*/ 7 h 20"/>
                  <a:gd name="T8" fmla="*/ 7 w 13"/>
                  <a:gd name="T9" fmla="*/ 9 h 20"/>
                  <a:gd name="T10" fmla="*/ 7 w 13"/>
                  <a:gd name="T11" fmla="*/ 4 h 20"/>
                  <a:gd name="T12" fmla="*/ 8 w 13"/>
                  <a:gd name="T13" fmla="*/ 2 h 20"/>
                  <a:gd name="T14" fmla="*/ 8 w 13"/>
                  <a:gd name="T15" fmla="*/ 0 h 20"/>
                  <a:gd name="T16" fmla="*/ 9 w 13"/>
                  <a:gd name="T17" fmla="*/ 0 h 20"/>
                  <a:gd name="T18" fmla="*/ 13 w 13"/>
                  <a:gd name="T19" fmla="*/ 6 h 20"/>
                  <a:gd name="T20" fmla="*/ 8 w 13"/>
                  <a:gd name="T21" fmla="*/ 13 h 20"/>
                  <a:gd name="T22" fmla="*/ 5 w 13"/>
                  <a:gd name="T23" fmla="*/ 15 h 20"/>
                  <a:gd name="T24" fmla="*/ 2 w 13"/>
                  <a:gd name="T25" fmla="*/ 19 h 20"/>
                  <a:gd name="T26" fmla="*/ 2 w 13"/>
                  <a:gd name="T2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0">
                    <a:moveTo>
                      <a:pt x="2" y="15"/>
                    </a:moveTo>
                    <a:cubicBezTo>
                      <a:pt x="2" y="13"/>
                      <a:pt x="2" y="11"/>
                      <a:pt x="1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3" y="5"/>
                      <a:pt x="3" y="7"/>
                      <a:pt x="4" y="7"/>
                    </a:cubicBezTo>
                    <a:cubicBezTo>
                      <a:pt x="5" y="8"/>
                      <a:pt x="6" y="10"/>
                      <a:pt x="7" y="9"/>
                    </a:cubicBezTo>
                    <a:cubicBezTo>
                      <a:pt x="9" y="7"/>
                      <a:pt x="7" y="6"/>
                      <a:pt x="7" y="4"/>
                    </a:cubicBezTo>
                    <a:cubicBezTo>
                      <a:pt x="11" y="5"/>
                      <a:pt x="8" y="3"/>
                      <a:pt x="8" y="2"/>
                    </a:cubicBezTo>
                    <a:cubicBezTo>
                      <a:pt x="8" y="1"/>
                      <a:pt x="7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1" y="2"/>
                      <a:pt x="13" y="4"/>
                      <a:pt x="13" y="6"/>
                    </a:cubicBezTo>
                    <a:cubicBezTo>
                      <a:pt x="12" y="9"/>
                      <a:pt x="13" y="13"/>
                      <a:pt x="8" y="13"/>
                    </a:cubicBezTo>
                    <a:cubicBezTo>
                      <a:pt x="7" y="13"/>
                      <a:pt x="6" y="14"/>
                      <a:pt x="5" y="15"/>
                    </a:cubicBezTo>
                    <a:cubicBezTo>
                      <a:pt x="5" y="17"/>
                      <a:pt x="5" y="20"/>
                      <a:pt x="2" y="19"/>
                    </a:cubicBezTo>
                    <a:cubicBezTo>
                      <a:pt x="0" y="19"/>
                      <a:pt x="3" y="16"/>
                      <a:pt x="2" y="1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2" name="Freeform 314">
                <a:extLst>
                  <a:ext uri="{FF2B5EF4-FFF2-40B4-BE49-F238E27FC236}">
                    <a16:creationId xmlns:a16="http://schemas.microsoft.com/office/drawing/2014/main" id="{7CF7D212-E95F-CE90-EDA1-8CB569C95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2145"/>
                <a:ext cx="20" cy="28"/>
              </a:xfrm>
              <a:custGeom>
                <a:avLst/>
                <a:gdLst>
                  <a:gd name="T0" fmla="*/ 9 w 13"/>
                  <a:gd name="T1" fmla="*/ 16 h 18"/>
                  <a:gd name="T2" fmla="*/ 3 w 13"/>
                  <a:gd name="T3" fmla="*/ 13 h 18"/>
                  <a:gd name="T4" fmla="*/ 2 w 13"/>
                  <a:gd name="T5" fmla="*/ 9 h 18"/>
                  <a:gd name="T6" fmla="*/ 3 w 13"/>
                  <a:gd name="T7" fmla="*/ 8 h 18"/>
                  <a:gd name="T8" fmla="*/ 7 w 13"/>
                  <a:gd name="T9" fmla="*/ 1 h 18"/>
                  <a:gd name="T10" fmla="*/ 10 w 13"/>
                  <a:gd name="T11" fmla="*/ 2 h 18"/>
                  <a:gd name="T12" fmla="*/ 13 w 13"/>
                  <a:gd name="T13" fmla="*/ 14 h 18"/>
                  <a:gd name="T14" fmla="*/ 9 w 13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8">
                    <a:moveTo>
                      <a:pt x="9" y="16"/>
                    </a:moveTo>
                    <a:cubicBezTo>
                      <a:pt x="7" y="15"/>
                      <a:pt x="5" y="14"/>
                      <a:pt x="3" y="13"/>
                    </a:cubicBezTo>
                    <a:cubicBezTo>
                      <a:pt x="2" y="12"/>
                      <a:pt x="0" y="11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1" y="4"/>
                      <a:pt x="6" y="4"/>
                      <a:pt x="7" y="1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2" y="6"/>
                      <a:pt x="12" y="10"/>
                      <a:pt x="13" y="14"/>
                    </a:cubicBezTo>
                    <a:cubicBezTo>
                      <a:pt x="13" y="18"/>
                      <a:pt x="10" y="15"/>
                      <a:pt x="9" y="1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3" name="Freeform 315">
                <a:extLst>
                  <a:ext uri="{FF2B5EF4-FFF2-40B4-BE49-F238E27FC236}">
                    <a16:creationId xmlns:a16="http://schemas.microsoft.com/office/drawing/2014/main" id="{C5650E1D-32E2-D95D-B001-4FBC47421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" y="2279"/>
                <a:ext cx="67" cy="38"/>
              </a:xfrm>
              <a:custGeom>
                <a:avLst/>
                <a:gdLst>
                  <a:gd name="T0" fmla="*/ 25 w 43"/>
                  <a:gd name="T1" fmla="*/ 16 h 24"/>
                  <a:gd name="T2" fmla="*/ 39 w 43"/>
                  <a:gd name="T3" fmla="*/ 18 h 24"/>
                  <a:gd name="T4" fmla="*/ 40 w 43"/>
                  <a:gd name="T5" fmla="*/ 24 h 24"/>
                  <a:gd name="T6" fmla="*/ 37 w 43"/>
                  <a:gd name="T7" fmla="*/ 20 h 24"/>
                  <a:gd name="T8" fmla="*/ 19 w 43"/>
                  <a:gd name="T9" fmla="*/ 19 h 24"/>
                  <a:gd name="T10" fmla="*/ 5 w 43"/>
                  <a:gd name="T11" fmla="*/ 13 h 24"/>
                  <a:gd name="T12" fmla="*/ 1 w 43"/>
                  <a:gd name="T13" fmla="*/ 9 h 24"/>
                  <a:gd name="T14" fmla="*/ 2 w 43"/>
                  <a:gd name="T15" fmla="*/ 5 h 24"/>
                  <a:gd name="T16" fmla="*/ 8 w 43"/>
                  <a:gd name="T17" fmla="*/ 1 h 24"/>
                  <a:gd name="T18" fmla="*/ 9 w 43"/>
                  <a:gd name="T19" fmla="*/ 0 h 24"/>
                  <a:gd name="T20" fmla="*/ 9 w 43"/>
                  <a:gd name="T21" fmla="*/ 5 h 24"/>
                  <a:gd name="T22" fmla="*/ 9 w 43"/>
                  <a:gd name="T23" fmla="*/ 12 h 24"/>
                  <a:gd name="T24" fmla="*/ 12 w 43"/>
                  <a:gd name="T25" fmla="*/ 16 h 24"/>
                  <a:gd name="T26" fmla="*/ 25 w 43"/>
                  <a:gd name="T2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24">
                    <a:moveTo>
                      <a:pt x="25" y="16"/>
                    </a:moveTo>
                    <a:cubicBezTo>
                      <a:pt x="30" y="15"/>
                      <a:pt x="34" y="18"/>
                      <a:pt x="39" y="18"/>
                    </a:cubicBezTo>
                    <a:cubicBezTo>
                      <a:pt x="41" y="20"/>
                      <a:pt x="43" y="21"/>
                      <a:pt x="40" y="24"/>
                    </a:cubicBezTo>
                    <a:cubicBezTo>
                      <a:pt x="40" y="21"/>
                      <a:pt x="39" y="21"/>
                      <a:pt x="37" y="20"/>
                    </a:cubicBezTo>
                    <a:cubicBezTo>
                      <a:pt x="31" y="18"/>
                      <a:pt x="25" y="18"/>
                      <a:pt x="19" y="19"/>
                    </a:cubicBezTo>
                    <a:cubicBezTo>
                      <a:pt x="13" y="19"/>
                      <a:pt x="9" y="17"/>
                      <a:pt x="5" y="13"/>
                    </a:cubicBezTo>
                    <a:cubicBezTo>
                      <a:pt x="4" y="11"/>
                      <a:pt x="2" y="10"/>
                      <a:pt x="1" y="9"/>
                    </a:cubicBezTo>
                    <a:cubicBezTo>
                      <a:pt x="0" y="7"/>
                      <a:pt x="0" y="6"/>
                      <a:pt x="2" y="5"/>
                    </a:cubicBezTo>
                    <a:cubicBezTo>
                      <a:pt x="4" y="4"/>
                      <a:pt x="6" y="3"/>
                      <a:pt x="8" y="1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1" y="2"/>
                      <a:pt x="9" y="3"/>
                      <a:pt x="9" y="5"/>
                    </a:cubicBezTo>
                    <a:cubicBezTo>
                      <a:pt x="6" y="7"/>
                      <a:pt x="6" y="10"/>
                      <a:pt x="9" y="12"/>
                    </a:cubicBezTo>
                    <a:cubicBezTo>
                      <a:pt x="11" y="13"/>
                      <a:pt x="12" y="14"/>
                      <a:pt x="12" y="16"/>
                    </a:cubicBezTo>
                    <a:cubicBezTo>
                      <a:pt x="16" y="17"/>
                      <a:pt x="21" y="17"/>
                      <a:pt x="25" y="16"/>
                    </a:cubicBezTo>
                    <a:close/>
                  </a:path>
                </a:pathLst>
              </a:custGeom>
              <a:solidFill>
                <a:srgbClr val="D7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4" name="Freeform 316">
                <a:extLst>
                  <a:ext uri="{FF2B5EF4-FFF2-40B4-BE49-F238E27FC236}">
                    <a16:creationId xmlns:a16="http://schemas.microsoft.com/office/drawing/2014/main" id="{004C593B-03B6-A3BE-AE74-A9A61E4F5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2009"/>
                <a:ext cx="38" cy="23"/>
              </a:xfrm>
              <a:custGeom>
                <a:avLst/>
                <a:gdLst>
                  <a:gd name="T0" fmla="*/ 7 w 24"/>
                  <a:gd name="T1" fmla="*/ 2 h 15"/>
                  <a:gd name="T2" fmla="*/ 24 w 24"/>
                  <a:gd name="T3" fmla="*/ 0 h 15"/>
                  <a:gd name="T4" fmla="*/ 8 w 24"/>
                  <a:gd name="T5" fmla="*/ 10 h 15"/>
                  <a:gd name="T6" fmla="*/ 5 w 24"/>
                  <a:gd name="T7" fmla="*/ 12 h 15"/>
                  <a:gd name="T8" fmla="*/ 1 w 24"/>
                  <a:gd name="T9" fmla="*/ 15 h 15"/>
                  <a:gd name="T10" fmla="*/ 1 w 24"/>
                  <a:gd name="T11" fmla="*/ 11 h 15"/>
                  <a:gd name="T12" fmla="*/ 4 w 24"/>
                  <a:gd name="T13" fmla="*/ 8 h 15"/>
                  <a:gd name="T14" fmla="*/ 8 w 24"/>
                  <a:gd name="T15" fmla="*/ 2 h 15"/>
                  <a:gd name="T16" fmla="*/ 7 w 24"/>
                  <a:gd name="T1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5">
                    <a:moveTo>
                      <a:pt x="7" y="2"/>
                    </a:moveTo>
                    <a:cubicBezTo>
                      <a:pt x="13" y="2"/>
                      <a:pt x="19" y="1"/>
                      <a:pt x="24" y="0"/>
                    </a:cubicBezTo>
                    <a:cubicBezTo>
                      <a:pt x="20" y="5"/>
                      <a:pt x="13" y="5"/>
                      <a:pt x="8" y="10"/>
                    </a:cubicBezTo>
                    <a:cubicBezTo>
                      <a:pt x="6" y="10"/>
                      <a:pt x="6" y="12"/>
                      <a:pt x="5" y="12"/>
                    </a:cubicBezTo>
                    <a:cubicBezTo>
                      <a:pt x="3" y="13"/>
                      <a:pt x="3" y="15"/>
                      <a:pt x="1" y="15"/>
                    </a:cubicBezTo>
                    <a:cubicBezTo>
                      <a:pt x="0" y="14"/>
                      <a:pt x="0" y="12"/>
                      <a:pt x="1" y="11"/>
                    </a:cubicBezTo>
                    <a:cubicBezTo>
                      <a:pt x="1" y="9"/>
                      <a:pt x="1" y="8"/>
                      <a:pt x="4" y="8"/>
                    </a:cubicBezTo>
                    <a:cubicBezTo>
                      <a:pt x="8" y="8"/>
                      <a:pt x="9" y="6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5" name="Freeform 317">
                <a:extLst>
                  <a:ext uri="{FF2B5EF4-FFF2-40B4-BE49-F238E27FC236}">
                    <a16:creationId xmlns:a16="http://schemas.microsoft.com/office/drawing/2014/main" id="{E49E115F-3347-27D9-3BAB-BB5049F0B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5" y="2215"/>
                <a:ext cx="61" cy="41"/>
              </a:xfrm>
              <a:custGeom>
                <a:avLst/>
                <a:gdLst>
                  <a:gd name="T0" fmla="*/ 29 w 39"/>
                  <a:gd name="T1" fmla="*/ 0 h 26"/>
                  <a:gd name="T2" fmla="*/ 35 w 39"/>
                  <a:gd name="T3" fmla="*/ 2 h 26"/>
                  <a:gd name="T4" fmla="*/ 37 w 39"/>
                  <a:gd name="T5" fmla="*/ 7 h 26"/>
                  <a:gd name="T6" fmla="*/ 21 w 39"/>
                  <a:gd name="T7" fmla="*/ 19 h 26"/>
                  <a:gd name="T8" fmla="*/ 2 w 39"/>
                  <a:gd name="T9" fmla="*/ 26 h 26"/>
                  <a:gd name="T10" fmla="*/ 3 w 39"/>
                  <a:gd name="T11" fmla="*/ 22 h 26"/>
                  <a:gd name="T12" fmla="*/ 9 w 39"/>
                  <a:gd name="T13" fmla="*/ 19 h 26"/>
                  <a:gd name="T14" fmla="*/ 10 w 39"/>
                  <a:gd name="T15" fmla="*/ 19 h 26"/>
                  <a:gd name="T16" fmla="*/ 25 w 39"/>
                  <a:gd name="T17" fmla="*/ 16 h 26"/>
                  <a:gd name="T18" fmla="*/ 29 w 39"/>
                  <a:gd name="T19" fmla="*/ 13 h 26"/>
                  <a:gd name="T20" fmla="*/ 32 w 39"/>
                  <a:gd name="T21" fmla="*/ 9 h 26"/>
                  <a:gd name="T22" fmla="*/ 31 w 39"/>
                  <a:gd name="T23" fmla="*/ 3 h 26"/>
                  <a:gd name="T24" fmla="*/ 29 w 39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26">
                    <a:moveTo>
                      <a:pt x="29" y="0"/>
                    </a:moveTo>
                    <a:cubicBezTo>
                      <a:pt x="31" y="1"/>
                      <a:pt x="33" y="2"/>
                      <a:pt x="35" y="2"/>
                    </a:cubicBezTo>
                    <a:cubicBezTo>
                      <a:pt x="39" y="3"/>
                      <a:pt x="39" y="3"/>
                      <a:pt x="37" y="7"/>
                    </a:cubicBezTo>
                    <a:cubicBezTo>
                      <a:pt x="33" y="13"/>
                      <a:pt x="29" y="17"/>
                      <a:pt x="21" y="19"/>
                    </a:cubicBezTo>
                    <a:cubicBezTo>
                      <a:pt x="14" y="20"/>
                      <a:pt x="7" y="21"/>
                      <a:pt x="2" y="26"/>
                    </a:cubicBezTo>
                    <a:cubicBezTo>
                      <a:pt x="0" y="24"/>
                      <a:pt x="2" y="23"/>
                      <a:pt x="3" y="22"/>
                    </a:cubicBezTo>
                    <a:cubicBezTo>
                      <a:pt x="5" y="21"/>
                      <a:pt x="7" y="20"/>
                      <a:pt x="9" y="19"/>
                    </a:cubicBezTo>
                    <a:cubicBezTo>
                      <a:pt x="9" y="19"/>
                      <a:pt x="10" y="19"/>
                      <a:pt x="10" y="19"/>
                    </a:cubicBezTo>
                    <a:cubicBezTo>
                      <a:pt x="15" y="18"/>
                      <a:pt x="20" y="16"/>
                      <a:pt x="25" y="16"/>
                    </a:cubicBezTo>
                    <a:cubicBezTo>
                      <a:pt x="26" y="16"/>
                      <a:pt x="28" y="15"/>
                      <a:pt x="29" y="13"/>
                    </a:cubicBezTo>
                    <a:cubicBezTo>
                      <a:pt x="29" y="11"/>
                      <a:pt x="31" y="10"/>
                      <a:pt x="32" y="9"/>
                    </a:cubicBezTo>
                    <a:cubicBezTo>
                      <a:pt x="34" y="7"/>
                      <a:pt x="34" y="5"/>
                      <a:pt x="31" y="3"/>
                    </a:cubicBezTo>
                    <a:cubicBezTo>
                      <a:pt x="31" y="2"/>
                      <a:pt x="28" y="2"/>
                      <a:pt x="29" y="0"/>
                    </a:cubicBezTo>
                    <a:close/>
                  </a:path>
                </a:pathLst>
              </a:custGeom>
              <a:solidFill>
                <a:srgbClr val="D4B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6" name="Freeform 318">
                <a:extLst>
                  <a:ext uri="{FF2B5EF4-FFF2-40B4-BE49-F238E27FC236}">
                    <a16:creationId xmlns:a16="http://schemas.microsoft.com/office/drawing/2014/main" id="{5454ED75-B74E-74D6-4173-B23536AD9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" y="2470"/>
                <a:ext cx="17" cy="25"/>
              </a:xfrm>
              <a:custGeom>
                <a:avLst/>
                <a:gdLst>
                  <a:gd name="T0" fmla="*/ 0 w 11"/>
                  <a:gd name="T1" fmla="*/ 9 h 16"/>
                  <a:gd name="T2" fmla="*/ 6 w 11"/>
                  <a:gd name="T3" fmla="*/ 0 h 16"/>
                  <a:gd name="T4" fmla="*/ 9 w 11"/>
                  <a:gd name="T5" fmla="*/ 14 h 16"/>
                  <a:gd name="T6" fmla="*/ 3 w 11"/>
                  <a:gd name="T7" fmla="*/ 15 h 16"/>
                  <a:gd name="T8" fmla="*/ 0 w 11"/>
                  <a:gd name="T9" fmla="*/ 12 h 16"/>
                  <a:gd name="T10" fmla="*/ 0 w 11"/>
                  <a:gd name="T11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6">
                    <a:moveTo>
                      <a:pt x="0" y="9"/>
                    </a:moveTo>
                    <a:cubicBezTo>
                      <a:pt x="2" y="6"/>
                      <a:pt x="3" y="2"/>
                      <a:pt x="6" y="0"/>
                    </a:cubicBezTo>
                    <a:cubicBezTo>
                      <a:pt x="8" y="1"/>
                      <a:pt x="11" y="13"/>
                      <a:pt x="9" y="14"/>
                    </a:cubicBezTo>
                    <a:cubicBezTo>
                      <a:pt x="8" y="16"/>
                      <a:pt x="5" y="15"/>
                      <a:pt x="3" y="15"/>
                    </a:cubicBezTo>
                    <a:cubicBezTo>
                      <a:pt x="1" y="16"/>
                      <a:pt x="0" y="14"/>
                      <a:pt x="0" y="12"/>
                    </a:cubicBezTo>
                    <a:cubicBezTo>
                      <a:pt x="0" y="11"/>
                      <a:pt x="0" y="10"/>
                      <a:pt x="0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7" name="Freeform 319">
                <a:extLst>
                  <a:ext uri="{FF2B5EF4-FFF2-40B4-BE49-F238E27FC236}">
                    <a16:creationId xmlns:a16="http://schemas.microsoft.com/office/drawing/2014/main" id="{3FD1CCEE-93A4-3A3B-E490-00049D74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76"/>
                <a:ext cx="29" cy="33"/>
              </a:xfrm>
              <a:custGeom>
                <a:avLst/>
                <a:gdLst>
                  <a:gd name="T0" fmla="*/ 16 w 18"/>
                  <a:gd name="T1" fmla="*/ 21 h 21"/>
                  <a:gd name="T2" fmla="*/ 3 w 18"/>
                  <a:gd name="T3" fmla="*/ 7 h 21"/>
                  <a:gd name="T4" fmla="*/ 3 w 18"/>
                  <a:gd name="T5" fmla="*/ 4 h 21"/>
                  <a:gd name="T6" fmla="*/ 0 w 18"/>
                  <a:gd name="T7" fmla="*/ 1 h 21"/>
                  <a:gd name="T8" fmla="*/ 8 w 18"/>
                  <a:gd name="T9" fmla="*/ 7 h 21"/>
                  <a:gd name="T10" fmla="*/ 14 w 18"/>
                  <a:gd name="T11" fmla="*/ 12 h 21"/>
                  <a:gd name="T12" fmla="*/ 16 w 18"/>
                  <a:gd name="T13" fmla="*/ 13 h 21"/>
                  <a:gd name="T14" fmla="*/ 18 w 18"/>
                  <a:gd name="T15" fmla="*/ 20 h 21"/>
                  <a:gd name="T16" fmla="*/ 16 w 18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1">
                    <a:moveTo>
                      <a:pt x="16" y="21"/>
                    </a:moveTo>
                    <a:cubicBezTo>
                      <a:pt x="10" y="18"/>
                      <a:pt x="6" y="13"/>
                      <a:pt x="3" y="7"/>
                    </a:cubicBezTo>
                    <a:cubicBezTo>
                      <a:pt x="5" y="6"/>
                      <a:pt x="5" y="5"/>
                      <a:pt x="3" y="4"/>
                    </a:cubicBezTo>
                    <a:cubicBezTo>
                      <a:pt x="2" y="3"/>
                      <a:pt x="0" y="3"/>
                      <a:pt x="0" y="1"/>
                    </a:cubicBezTo>
                    <a:cubicBezTo>
                      <a:pt x="4" y="0"/>
                      <a:pt x="6" y="1"/>
                      <a:pt x="8" y="7"/>
                    </a:cubicBezTo>
                    <a:cubicBezTo>
                      <a:pt x="9" y="11"/>
                      <a:pt x="10" y="13"/>
                      <a:pt x="14" y="12"/>
                    </a:cubicBezTo>
                    <a:cubicBezTo>
                      <a:pt x="15" y="11"/>
                      <a:pt x="16" y="12"/>
                      <a:pt x="16" y="13"/>
                    </a:cubicBezTo>
                    <a:cubicBezTo>
                      <a:pt x="17" y="15"/>
                      <a:pt x="16" y="18"/>
                      <a:pt x="18" y="20"/>
                    </a:cubicBezTo>
                    <a:cubicBezTo>
                      <a:pt x="18" y="21"/>
                      <a:pt x="17" y="21"/>
                      <a:pt x="16" y="2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8" name="Freeform 320">
                <a:extLst>
                  <a:ext uri="{FF2B5EF4-FFF2-40B4-BE49-F238E27FC236}">
                    <a16:creationId xmlns:a16="http://schemas.microsoft.com/office/drawing/2014/main" id="{A7D59B72-59B9-AD29-040B-AF793A028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1794"/>
                <a:ext cx="72" cy="15"/>
              </a:xfrm>
              <a:custGeom>
                <a:avLst/>
                <a:gdLst>
                  <a:gd name="T0" fmla="*/ 40 w 46"/>
                  <a:gd name="T1" fmla="*/ 2 h 10"/>
                  <a:gd name="T2" fmla="*/ 42 w 46"/>
                  <a:gd name="T3" fmla="*/ 3 h 10"/>
                  <a:gd name="T4" fmla="*/ 45 w 46"/>
                  <a:gd name="T5" fmla="*/ 8 h 10"/>
                  <a:gd name="T6" fmla="*/ 40 w 46"/>
                  <a:gd name="T7" fmla="*/ 8 h 10"/>
                  <a:gd name="T8" fmla="*/ 27 w 46"/>
                  <a:gd name="T9" fmla="*/ 6 h 10"/>
                  <a:gd name="T10" fmla="*/ 17 w 46"/>
                  <a:gd name="T11" fmla="*/ 3 h 10"/>
                  <a:gd name="T12" fmla="*/ 4 w 46"/>
                  <a:gd name="T13" fmla="*/ 4 h 10"/>
                  <a:gd name="T14" fmla="*/ 2 w 46"/>
                  <a:gd name="T15" fmla="*/ 7 h 10"/>
                  <a:gd name="T16" fmla="*/ 4 w 46"/>
                  <a:gd name="T17" fmla="*/ 2 h 10"/>
                  <a:gd name="T18" fmla="*/ 7 w 46"/>
                  <a:gd name="T19" fmla="*/ 0 h 10"/>
                  <a:gd name="T20" fmla="*/ 7 w 46"/>
                  <a:gd name="T21" fmla="*/ 0 h 10"/>
                  <a:gd name="T22" fmla="*/ 22 w 46"/>
                  <a:gd name="T23" fmla="*/ 2 h 10"/>
                  <a:gd name="T24" fmla="*/ 38 w 46"/>
                  <a:gd name="T25" fmla="*/ 6 h 10"/>
                  <a:gd name="T26" fmla="*/ 40 w 46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10">
                    <a:moveTo>
                      <a:pt x="40" y="2"/>
                    </a:moveTo>
                    <a:cubicBezTo>
                      <a:pt x="41" y="2"/>
                      <a:pt x="42" y="3"/>
                      <a:pt x="42" y="3"/>
                    </a:cubicBezTo>
                    <a:cubicBezTo>
                      <a:pt x="43" y="5"/>
                      <a:pt x="46" y="6"/>
                      <a:pt x="45" y="8"/>
                    </a:cubicBezTo>
                    <a:cubicBezTo>
                      <a:pt x="44" y="10"/>
                      <a:pt x="41" y="9"/>
                      <a:pt x="40" y="8"/>
                    </a:cubicBezTo>
                    <a:cubicBezTo>
                      <a:pt x="35" y="6"/>
                      <a:pt x="31" y="7"/>
                      <a:pt x="27" y="6"/>
                    </a:cubicBezTo>
                    <a:cubicBezTo>
                      <a:pt x="24" y="5"/>
                      <a:pt x="20" y="4"/>
                      <a:pt x="17" y="3"/>
                    </a:cubicBezTo>
                    <a:cubicBezTo>
                      <a:pt x="13" y="0"/>
                      <a:pt x="8" y="2"/>
                      <a:pt x="4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0" y="4"/>
                      <a:pt x="2" y="3"/>
                      <a:pt x="4" y="2"/>
                    </a:cubicBezTo>
                    <a:cubicBezTo>
                      <a:pt x="5" y="1"/>
                      <a:pt x="6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3" y="0"/>
                      <a:pt x="18" y="0"/>
                      <a:pt x="22" y="2"/>
                    </a:cubicBezTo>
                    <a:cubicBezTo>
                      <a:pt x="27" y="5"/>
                      <a:pt x="32" y="5"/>
                      <a:pt x="38" y="6"/>
                    </a:cubicBezTo>
                    <a:cubicBezTo>
                      <a:pt x="41" y="6"/>
                      <a:pt x="41" y="4"/>
                      <a:pt x="40" y="2"/>
                    </a:cubicBezTo>
                    <a:close/>
                  </a:path>
                </a:pathLst>
              </a:custGeom>
              <a:solidFill>
                <a:srgbClr val="D9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9" name="Freeform 321">
                <a:extLst>
                  <a:ext uri="{FF2B5EF4-FFF2-40B4-BE49-F238E27FC236}">
                    <a16:creationId xmlns:a16="http://schemas.microsoft.com/office/drawing/2014/main" id="{016B681F-3631-C8FF-6BA0-32A3AD7D4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365"/>
                <a:ext cx="30" cy="34"/>
              </a:xfrm>
              <a:custGeom>
                <a:avLst/>
                <a:gdLst>
                  <a:gd name="T0" fmla="*/ 3 w 19"/>
                  <a:gd name="T1" fmla="*/ 10 h 22"/>
                  <a:gd name="T2" fmla="*/ 2 w 19"/>
                  <a:gd name="T3" fmla="*/ 9 h 22"/>
                  <a:gd name="T4" fmla="*/ 0 w 19"/>
                  <a:gd name="T5" fmla="*/ 3 h 22"/>
                  <a:gd name="T6" fmla="*/ 3 w 19"/>
                  <a:gd name="T7" fmla="*/ 0 h 22"/>
                  <a:gd name="T8" fmla="*/ 4 w 19"/>
                  <a:gd name="T9" fmla="*/ 3 h 22"/>
                  <a:gd name="T10" fmla="*/ 6 w 19"/>
                  <a:gd name="T11" fmla="*/ 7 h 22"/>
                  <a:gd name="T12" fmla="*/ 12 w 19"/>
                  <a:gd name="T13" fmla="*/ 12 h 22"/>
                  <a:gd name="T14" fmla="*/ 14 w 19"/>
                  <a:gd name="T15" fmla="*/ 13 h 22"/>
                  <a:gd name="T16" fmla="*/ 18 w 19"/>
                  <a:gd name="T17" fmla="*/ 19 h 22"/>
                  <a:gd name="T18" fmla="*/ 17 w 19"/>
                  <a:gd name="T19" fmla="*/ 22 h 22"/>
                  <a:gd name="T20" fmla="*/ 15 w 19"/>
                  <a:gd name="T21" fmla="*/ 20 h 22"/>
                  <a:gd name="T22" fmla="*/ 3 w 19"/>
                  <a:gd name="T2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22">
                    <a:moveTo>
                      <a:pt x="3" y="10"/>
                    </a:moveTo>
                    <a:cubicBezTo>
                      <a:pt x="3" y="10"/>
                      <a:pt x="2" y="9"/>
                      <a:pt x="2" y="9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1" y="1"/>
                      <a:pt x="1" y="0"/>
                      <a:pt x="3" y="0"/>
                    </a:cubicBezTo>
                    <a:cubicBezTo>
                      <a:pt x="4" y="0"/>
                      <a:pt x="5" y="2"/>
                      <a:pt x="4" y="3"/>
                    </a:cubicBezTo>
                    <a:cubicBezTo>
                      <a:pt x="3" y="6"/>
                      <a:pt x="4" y="7"/>
                      <a:pt x="6" y="7"/>
                    </a:cubicBezTo>
                    <a:cubicBezTo>
                      <a:pt x="9" y="8"/>
                      <a:pt x="12" y="8"/>
                      <a:pt x="12" y="12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7" y="14"/>
                      <a:pt x="19" y="16"/>
                      <a:pt x="18" y="19"/>
                    </a:cubicBezTo>
                    <a:cubicBezTo>
                      <a:pt x="18" y="20"/>
                      <a:pt x="19" y="21"/>
                      <a:pt x="17" y="22"/>
                    </a:cubicBezTo>
                    <a:cubicBezTo>
                      <a:pt x="16" y="22"/>
                      <a:pt x="16" y="21"/>
                      <a:pt x="15" y="20"/>
                    </a:cubicBezTo>
                    <a:cubicBezTo>
                      <a:pt x="12" y="16"/>
                      <a:pt x="8" y="12"/>
                      <a:pt x="3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0" name="Freeform 322">
                <a:extLst>
                  <a:ext uri="{FF2B5EF4-FFF2-40B4-BE49-F238E27FC236}">
                    <a16:creationId xmlns:a16="http://schemas.microsoft.com/office/drawing/2014/main" id="{FCC27FEE-06F5-CE60-275B-E5B14E0A6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2527"/>
                <a:ext cx="22" cy="32"/>
              </a:xfrm>
              <a:custGeom>
                <a:avLst/>
                <a:gdLst>
                  <a:gd name="T0" fmla="*/ 8 w 14"/>
                  <a:gd name="T1" fmla="*/ 16 h 20"/>
                  <a:gd name="T2" fmla="*/ 2 w 14"/>
                  <a:gd name="T3" fmla="*/ 6 h 20"/>
                  <a:gd name="T4" fmla="*/ 3 w 14"/>
                  <a:gd name="T5" fmla="*/ 2 h 20"/>
                  <a:gd name="T6" fmla="*/ 10 w 14"/>
                  <a:gd name="T7" fmla="*/ 0 h 20"/>
                  <a:gd name="T8" fmla="*/ 11 w 14"/>
                  <a:gd name="T9" fmla="*/ 5 h 20"/>
                  <a:gd name="T10" fmla="*/ 11 w 14"/>
                  <a:gd name="T11" fmla="*/ 14 h 20"/>
                  <a:gd name="T12" fmla="*/ 12 w 14"/>
                  <a:gd name="T13" fmla="*/ 20 h 20"/>
                  <a:gd name="T14" fmla="*/ 8 w 14"/>
                  <a:gd name="T1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0">
                    <a:moveTo>
                      <a:pt x="8" y="16"/>
                    </a:moveTo>
                    <a:cubicBezTo>
                      <a:pt x="6" y="13"/>
                      <a:pt x="5" y="9"/>
                      <a:pt x="2" y="6"/>
                    </a:cubicBezTo>
                    <a:cubicBezTo>
                      <a:pt x="0" y="4"/>
                      <a:pt x="1" y="3"/>
                      <a:pt x="3" y="2"/>
                    </a:cubicBezTo>
                    <a:cubicBezTo>
                      <a:pt x="5" y="2"/>
                      <a:pt x="8" y="1"/>
                      <a:pt x="10" y="0"/>
                    </a:cubicBezTo>
                    <a:cubicBezTo>
                      <a:pt x="14" y="1"/>
                      <a:pt x="13" y="3"/>
                      <a:pt x="11" y="5"/>
                    </a:cubicBezTo>
                    <a:cubicBezTo>
                      <a:pt x="8" y="8"/>
                      <a:pt x="9" y="11"/>
                      <a:pt x="11" y="14"/>
                    </a:cubicBezTo>
                    <a:cubicBezTo>
                      <a:pt x="12" y="16"/>
                      <a:pt x="13" y="18"/>
                      <a:pt x="12" y="20"/>
                    </a:cubicBezTo>
                    <a:cubicBezTo>
                      <a:pt x="10" y="19"/>
                      <a:pt x="10" y="17"/>
                      <a:pt x="8" y="1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1" name="Freeform 323">
                <a:extLst>
                  <a:ext uri="{FF2B5EF4-FFF2-40B4-BE49-F238E27FC236}">
                    <a16:creationId xmlns:a16="http://schemas.microsoft.com/office/drawing/2014/main" id="{540CA81D-5E25-9A5A-14EC-5ECF41BE2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2412"/>
                <a:ext cx="77" cy="37"/>
              </a:xfrm>
              <a:custGeom>
                <a:avLst/>
                <a:gdLst>
                  <a:gd name="T0" fmla="*/ 5 w 49"/>
                  <a:gd name="T1" fmla="*/ 1 h 24"/>
                  <a:gd name="T2" fmla="*/ 6 w 49"/>
                  <a:gd name="T3" fmla="*/ 5 h 24"/>
                  <a:gd name="T4" fmla="*/ 10 w 49"/>
                  <a:gd name="T5" fmla="*/ 8 h 24"/>
                  <a:gd name="T6" fmla="*/ 22 w 49"/>
                  <a:gd name="T7" fmla="*/ 11 h 24"/>
                  <a:gd name="T8" fmla="*/ 25 w 49"/>
                  <a:gd name="T9" fmla="*/ 13 h 24"/>
                  <a:gd name="T10" fmla="*/ 35 w 49"/>
                  <a:gd name="T11" fmla="*/ 21 h 24"/>
                  <a:gd name="T12" fmla="*/ 45 w 49"/>
                  <a:gd name="T13" fmla="*/ 23 h 24"/>
                  <a:gd name="T14" fmla="*/ 49 w 49"/>
                  <a:gd name="T15" fmla="*/ 24 h 24"/>
                  <a:gd name="T16" fmla="*/ 25 w 49"/>
                  <a:gd name="T17" fmla="*/ 19 h 24"/>
                  <a:gd name="T18" fmla="*/ 23 w 49"/>
                  <a:gd name="T19" fmla="*/ 15 h 24"/>
                  <a:gd name="T20" fmla="*/ 22 w 49"/>
                  <a:gd name="T21" fmla="*/ 13 h 24"/>
                  <a:gd name="T22" fmla="*/ 6 w 49"/>
                  <a:gd name="T23" fmla="*/ 7 h 24"/>
                  <a:gd name="T24" fmla="*/ 4 w 49"/>
                  <a:gd name="T25" fmla="*/ 5 h 24"/>
                  <a:gd name="T26" fmla="*/ 1 w 49"/>
                  <a:gd name="T27" fmla="*/ 2 h 24"/>
                  <a:gd name="T28" fmla="*/ 5 w 49"/>
                  <a:gd name="T29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24">
                    <a:moveTo>
                      <a:pt x="5" y="1"/>
                    </a:moveTo>
                    <a:cubicBezTo>
                      <a:pt x="4" y="2"/>
                      <a:pt x="4" y="4"/>
                      <a:pt x="6" y="5"/>
                    </a:cubicBezTo>
                    <a:cubicBezTo>
                      <a:pt x="7" y="6"/>
                      <a:pt x="8" y="7"/>
                      <a:pt x="10" y="8"/>
                    </a:cubicBezTo>
                    <a:cubicBezTo>
                      <a:pt x="14" y="10"/>
                      <a:pt x="18" y="12"/>
                      <a:pt x="22" y="11"/>
                    </a:cubicBezTo>
                    <a:cubicBezTo>
                      <a:pt x="23" y="11"/>
                      <a:pt x="25" y="11"/>
                      <a:pt x="25" y="13"/>
                    </a:cubicBezTo>
                    <a:cubicBezTo>
                      <a:pt x="25" y="19"/>
                      <a:pt x="31" y="19"/>
                      <a:pt x="35" y="21"/>
                    </a:cubicBezTo>
                    <a:cubicBezTo>
                      <a:pt x="38" y="23"/>
                      <a:pt x="41" y="23"/>
                      <a:pt x="45" y="23"/>
                    </a:cubicBezTo>
                    <a:cubicBezTo>
                      <a:pt x="46" y="23"/>
                      <a:pt x="48" y="22"/>
                      <a:pt x="49" y="24"/>
                    </a:cubicBezTo>
                    <a:cubicBezTo>
                      <a:pt x="41" y="24"/>
                      <a:pt x="32" y="24"/>
                      <a:pt x="25" y="19"/>
                    </a:cubicBezTo>
                    <a:cubicBezTo>
                      <a:pt x="23" y="18"/>
                      <a:pt x="20" y="17"/>
                      <a:pt x="23" y="15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5" y="15"/>
                      <a:pt x="11" y="10"/>
                      <a:pt x="6" y="7"/>
                    </a:cubicBezTo>
                    <a:cubicBezTo>
                      <a:pt x="5" y="6"/>
                      <a:pt x="5" y="6"/>
                      <a:pt x="4" y="5"/>
                    </a:cubicBezTo>
                    <a:cubicBezTo>
                      <a:pt x="3" y="4"/>
                      <a:pt x="0" y="4"/>
                      <a:pt x="1" y="2"/>
                    </a:cubicBezTo>
                    <a:cubicBezTo>
                      <a:pt x="2" y="0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DCC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2" name="Freeform 324">
                <a:extLst>
                  <a:ext uri="{FF2B5EF4-FFF2-40B4-BE49-F238E27FC236}">
                    <a16:creationId xmlns:a16="http://schemas.microsoft.com/office/drawing/2014/main" id="{A0907509-D282-76BB-7482-0EDAD2F5A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2532"/>
                <a:ext cx="36" cy="19"/>
              </a:xfrm>
              <a:custGeom>
                <a:avLst/>
                <a:gdLst>
                  <a:gd name="T0" fmla="*/ 16 w 23"/>
                  <a:gd name="T1" fmla="*/ 0 h 12"/>
                  <a:gd name="T2" fmla="*/ 21 w 23"/>
                  <a:gd name="T3" fmla="*/ 0 h 12"/>
                  <a:gd name="T4" fmla="*/ 18 w 23"/>
                  <a:gd name="T5" fmla="*/ 6 h 12"/>
                  <a:gd name="T6" fmla="*/ 15 w 23"/>
                  <a:gd name="T7" fmla="*/ 9 h 12"/>
                  <a:gd name="T8" fmla="*/ 11 w 23"/>
                  <a:gd name="T9" fmla="*/ 12 h 12"/>
                  <a:gd name="T10" fmla="*/ 1 w 23"/>
                  <a:gd name="T11" fmla="*/ 3 h 12"/>
                  <a:gd name="T12" fmla="*/ 6 w 23"/>
                  <a:gd name="T13" fmla="*/ 7 h 12"/>
                  <a:gd name="T14" fmla="*/ 15 w 23"/>
                  <a:gd name="T15" fmla="*/ 4 h 12"/>
                  <a:gd name="T16" fmla="*/ 16 w 23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2">
                    <a:moveTo>
                      <a:pt x="16" y="0"/>
                    </a:moveTo>
                    <a:cubicBezTo>
                      <a:pt x="18" y="1"/>
                      <a:pt x="19" y="1"/>
                      <a:pt x="21" y="0"/>
                    </a:cubicBezTo>
                    <a:cubicBezTo>
                      <a:pt x="23" y="5"/>
                      <a:pt x="23" y="5"/>
                      <a:pt x="18" y="6"/>
                    </a:cubicBezTo>
                    <a:cubicBezTo>
                      <a:pt x="16" y="6"/>
                      <a:pt x="14" y="7"/>
                      <a:pt x="15" y="9"/>
                    </a:cubicBezTo>
                    <a:cubicBezTo>
                      <a:pt x="15" y="11"/>
                      <a:pt x="13" y="12"/>
                      <a:pt x="11" y="12"/>
                    </a:cubicBezTo>
                    <a:cubicBezTo>
                      <a:pt x="4" y="12"/>
                      <a:pt x="0" y="9"/>
                      <a:pt x="1" y="3"/>
                    </a:cubicBezTo>
                    <a:cubicBezTo>
                      <a:pt x="3" y="4"/>
                      <a:pt x="5" y="6"/>
                      <a:pt x="6" y="7"/>
                    </a:cubicBezTo>
                    <a:cubicBezTo>
                      <a:pt x="10" y="10"/>
                      <a:pt x="14" y="8"/>
                      <a:pt x="15" y="4"/>
                    </a:cubicBezTo>
                    <a:cubicBezTo>
                      <a:pt x="15" y="2"/>
                      <a:pt x="14" y="0"/>
                      <a:pt x="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3" name="Freeform 325">
                <a:extLst>
                  <a:ext uri="{FF2B5EF4-FFF2-40B4-BE49-F238E27FC236}">
                    <a16:creationId xmlns:a16="http://schemas.microsoft.com/office/drawing/2014/main" id="{8392CBFB-841B-2C12-D878-BA8BA4A6F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2576"/>
                <a:ext cx="53" cy="39"/>
              </a:xfrm>
              <a:custGeom>
                <a:avLst/>
                <a:gdLst>
                  <a:gd name="T0" fmla="*/ 22 w 34"/>
                  <a:gd name="T1" fmla="*/ 17 h 25"/>
                  <a:gd name="T2" fmla="*/ 19 w 34"/>
                  <a:gd name="T3" fmla="*/ 19 h 25"/>
                  <a:gd name="T4" fmla="*/ 5 w 34"/>
                  <a:gd name="T5" fmla="*/ 22 h 25"/>
                  <a:gd name="T6" fmla="*/ 0 w 34"/>
                  <a:gd name="T7" fmla="*/ 21 h 25"/>
                  <a:gd name="T8" fmla="*/ 4 w 34"/>
                  <a:gd name="T9" fmla="*/ 19 h 25"/>
                  <a:gd name="T10" fmla="*/ 6 w 34"/>
                  <a:gd name="T11" fmla="*/ 20 h 25"/>
                  <a:gd name="T12" fmla="*/ 13 w 34"/>
                  <a:gd name="T13" fmla="*/ 21 h 25"/>
                  <a:gd name="T14" fmla="*/ 19 w 34"/>
                  <a:gd name="T15" fmla="*/ 16 h 25"/>
                  <a:gd name="T16" fmla="*/ 25 w 34"/>
                  <a:gd name="T17" fmla="*/ 10 h 25"/>
                  <a:gd name="T18" fmla="*/ 27 w 34"/>
                  <a:gd name="T19" fmla="*/ 8 h 25"/>
                  <a:gd name="T20" fmla="*/ 29 w 34"/>
                  <a:gd name="T21" fmla="*/ 5 h 25"/>
                  <a:gd name="T22" fmla="*/ 25 w 34"/>
                  <a:gd name="T23" fmla="*/ 3 h 25"/>
                  <a:gd name="T24" fmla="*/ 28 w 34"/>
                  <a:gd name="T25" fmla="*/ 2 h 25"/>
                  <a:gd name="T26" fmla="*/ 33 w 34"/>
                  <a:gd name="T27" fmla="*/ 2 h 25"/>
                  <a:gd name="T28" fmla="*/ 31 w 34"/>
                  <a:gd name="T29" fmla="*/ 7 h 25"/>
                  <a:gd name="T30" fmla="*/ 22 w 34"/>
                  <a:gd name="T3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25">
                    <a:moveTo>
                      <a:pt x="22" y="17"/>
                    </a:moveTo>
                    <a:cubicBezTo>
                      <a:pt x="21" y="18"/>
                      <a:pt x="20" y="19"/>
                      <a:pt x="19" y="19"/>
                    </a:cubicBezTo>
                    <a:cubicBezTo>
                      <a:pt x="14" y="23"/>
                      <a:pt x="10" y="25"/>
                      <a:pt x="5" y="22"/>
                    </a:cubicBezTo>
                    <a:cubicBezTo>
                      <a:pt x="3" y="21"/>
                      <a:pt x="1" y="21"/>
                      <a:pt x="0" y="21"/>
                    </a:cubicBezTo>
                    <a:cubicBezTo>
                      <a:pt x="0" y="18"/>
                      <a:pt x="2" y="18"/>
                      <a:pt x="4" y="19"/>
                    </a:cubicBezTo>
                    <a:cubicBezTo>
                      <a:pt x="5" y="20"/>
                      <a:pt x="6" y="20"/>
                      <a:pt x="6" y="20"/>
                    </a:cubicBezTo>
                    <a:cubicBezTo>
                      <a:pt x="9" y="20"/>
                      <a:pt x="11" y="19"/>
                      <a:pt x="13" y="21"/>
                    </a:cubicBezTo>
                    <a:cubicBezTo>
                      <a:pt x="15" y="19"/>
                      <a:pt x="17" y="19"/>
                      <a:pt x="19" y="16"/>
                    </a:cubicBezTo>
                    <a:cubicBezTo>
                      <a:pt x="20" y="14"/>
                      <a:pt x="22" y="12"/>
                      <a:pt x="25" y="10"/>
                    </a:cubicBezTo>
                    <a:cubicBezTo>
                      <a:pt x="25" y="10"/>
                      <a:pt x="26" y="9"/>
                      <a:pt x="27" y="8"/>
                    </a:cubicBezTo>
                    <a:cubicBezTo>
                      <a:pt x="28" y="7"/>
                      <a:pt x="30" y="7"/>
                      <a:pt x="29" y="5"/>
                    </a:cubicBezTo>
                    <a:cubicBezTo>
                      <a:pt x="29" y="3"/>
                      <a:pt x="26" y="5"/>
                      <a:pt x="25" y="3"/>
                    </a:cubicBezTo>
                    <a:cubicBezTo>
                      <a:pt x="26" y="2"/>
                      <a:pt x="27" y="2"/>
                      <a:pt x="28" y="2"/>
                    </a:cubicBezTo>
                    <a:cubicBezTo>
                      <a:pt x="29" y="1"/>
                      <a:pt x="31" y="0"/>
                      <a:pt x="33" y="2"/>
                    </a:cubicBezTo>
                    <a:cubicBezTo>
                      <a:pt x="34" y="4"/>
                      <a:pt x="33" y="6"/>
                      <a:pt x="31" y="7"/>
                    </a:cubicBezTo>
                    <a:cubicBezTo>
                      <a:pt x="28" y="10"/>
                      <a:pt x="24" y="13"/>
                      <a:pt x="22" y="17"/>
                    </a:cubicBezTo>
                    <a:close/>
                  </a:path>
                </a:pathLst>
              </a:custGeom>
              <a:solidFill>
                <a:srgbClr val="DEC4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4" name="Freeform 326">
                <a:extLst>
                  <a:ext uri="{FF2B5EF4-FFF2-40B4-BE49-F238E27FC236}">
                    <a16:creationId xmlns:a16="http://schemas.microsoft.com/office/drawing/2014/main" id="{0779E388-1F80-B401-9F63-2D14F11FA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" y="2613"/>
                <a:ext cx="22" cy="27"/>
              </a:xfrm>
              <a:custGeom>
                <a:avLst/>
                <a:gdLst>
                  <a:gd name="T0" fmla="*/ 13 w 14"/>
                  <a:gd name="T1" fmla="*/ 5 h 17"/>
                  <a:gd name="T2" fmla="*/ 11 w 14"/>
                  <a:gd name="T3" fmla="*/ 5 h 17"/>
                  <a:gd name="T4" fmla="*/ 8 w 14"/>
                  <a:gd name="T5" fmla="*/ 14 h 17"/>
                  <a:gd name="T6" fmla="*/ 9 w 14"/>
                  <a:gd name="T7" fmla="*/ 16 h 17"/>
                  <a:gd name="T8" fmla="*/ 6 w 14"/>
                  <a:gd name="T9" fmla="*/ 17 h 17"/>
                  <a:gd name="T10" fmla="*/ 1 w 14"/>
                  <a:gd name="T11" fmla="*/ 14 h 17"/>
                  <a:gd name="T12" fmla="*/ 2 w 14"/>
                  <a:gd name="T13" fmla="*/ 7 h 17"/>
                  <a:gd name="T14" fmla="*/ 9 w 14"/>
                  <a:gd name="T15" fmla="*/ 1 h 17"/>
                  <a:gd name="T16" fmla="*/ 13 w 14"/>
                  <a:gd name="T17" fmla="*/ 1 h 17"/>
                  <a:gd name="T18" fmla="*/ 13 w 14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7">
                    <a:moveTo>
                      <a:pt x="13" y="5"/>
                    </a:moveTo>
                    <a:cubicBezTo>
                      <a:pt x="12" y="5"/>
                      <a:pt x="12" y="5"/>
                      <a:pt x="11" y="5"/>
                    </a:cubicBezTo>
                    <a:cubicBezTo>
                      <a:pt x="7" y="6"/>
                      <a:pt x="5" y="11"/>
                      <a:pt x="8" y="14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4" y="16"/>
                      <a:pt x="2" y="16"/>
                      <a:pt x="1" y="14"/>
                    </a:cubicBezTo>
                    <a:cubicBezTo>
                      <a:pt x="0" y="11"/>
                      <a:pt x="1" y="9"/>
                      <a:pt x="2" y="7"/>
                    </a:cubicBezTo>
                    <a:cubicBezTo>
                      <a:pt x="4" y="5"/>
                      <a:pt x="6" y="1"/>
                      <a:pt x="9" y="1"/>
                    </a:cubicBezTo>
                    <a:cubicBezTo>
                      <a:pt x="11" y="1"/>
                      <a:pt x="12" y="0"/>
                      <a:pt x="13" y="1"/>
                    </a:cubicBezTo>
                    <a:cubicBezTo>
                      <a:pt x="14" y="2"/>
                      <a:pt x="13" y="3"/>
                      <a:pt x="13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5" name="Freeform 327">
                <a:extLst>
                  <a:ext uri="{FF2B5EF4-FFF2-40B4-BE49-F238E27FC236}">
                    <a16:creationId xmlns:a16="http://schemas.microsoft.com/office/drawing/2014/main" id="{ABC3DCB4-47CE-316A-2FC0-21FDEAF51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2501"/>
                <a:ext cx="20" cy="33"/>
              </a:xfrm>
              <a:custGeom>
                <a:avLst/>
                <a:gdLst>
                  <a:gd name="T0" fmla="*/ 12 w 13"/>
                  <a:gd name="T1" fmla="*/ 6 h 21"/>
                  <a:gd name="T2" fmla="*/ 13 w 13"/>
                  <a:gd name="T3" fmla="*/ 10 h 21"/>
                  <a:gd name="T4" fmla="*/ 10 w 13"/>
                  <a:gd name="T5" fmla="*/ 16 h 21"/>
                  <a:gd name="T6" fmla="*/ 3 w 13"/>
                  <a:gd name="T7" fmla="*/ 19 h 21"/>
                  <a:gd name="T8" fmla="*/ 1 w 13"/>
                  <a:gd name="T9" fmla="*/ 14 h 21"/>
                  <a:gd name="T10" fmla="*/ 8 w 13"/>
                  <a:gd name="T11" fmla="*/ 8 h 21"/>
                  <a:gd name="T12" fmla="*/ 9 w 13"/>
                  <a:gd name="T13" fmla="*/ 1 h 21"/>
                  <a:gd name="T14" fmla="*/ 12 w 13"/>
                  <a:gd name="T15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12" y="6"/>
                    </a:moveTo>
                    <a:cubicBezTo>
                      <a:pt x="13" y="7"/>
                      <a:pt x="13" y="9"/>
                      <a:pt x="13" y="10"/>
                    </a:cubicBezTo>
                    <a:cubicBezTo>
                      <a:pt x="11" y="11"/>
                      <a:pt x="10" y="13"/>
                      <a:pt x="10" y="16"/>
                    </a:cubicBezTo>
                    <a:cubicBezTo>
                      <a:pt x="9" y="19"/>
                      <a:pt x="6" y="21"/>
                      <a:pt x="3" y="19"/>
                    </a:cubicBezTo>
                    <a:cubicBezTo>
                      <a:pt x="0" y="18"/>
                      <a:pt x="0" y="16"/>
                      <a:pt x="1" y="14"/>
                    </a:cubicBezTo>
                    <a:cubicBezTo>
                      <a:pt x="7" y="15"/>
                      <a:pt x="8" y="14"/>
                      <a:pt x="8" y="8"/>
                    </a:cubicBezTo>
                    <a:cubicBezTo>
                      <a:pt x="7" y="6"/>
                      <a:pt x="6" y="2"/>
                      <a:pt x="9" y="1"/>
                    </a:cubicBezTo>
                    <a:cubicBezTo>
                      <a:pt x="11" y="0"/>
                      <a:pt x="10" y="5"/>
                      <a:pt x="12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6" name="Freeform 328">
                <a:extLst>
                  <a:ext uri="{FF2B5EF4-FFF2-40B4-BE49-F238E27FC236}">
                    <a16:creationId xmlns:a16="http://schemas.microsoft.com/office/drawing/2014/main" id="{64E9E83F-B83A-F05C-5D52-871094625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2196"/>
                <a:ext cx="21" cy="43"/>
              </a:xfrm>
              <a:custGeom>
                <a:avLst/>
                <a:gdLst>
                  <a:gd name="T0" fmla="*/ 6 w 13"/>
                  <a:gd name="T1" fmla="*/ 26 h 27"/>
                  <a:gd name="T2" fmla="*/ 1 w 13"/>
                  <a:gd name="T3" fmla="*/ 9 h 27"/>
                  <a:gd name="T4" fmla="*/ 1 w 13"/>
                  <a:gd name="T5" fmla="*/ 4 h 27"/>
                  <a:gd name="T6" fmla="*/ 13 w 13"/>
                  <a:gd name="T7" fmla="*/ 2 h 27"/>
                  <a:gd name="T8" fmla="*/ 8 w 13"/>
                  <a:gd name="T9" fmla="*/ 3 h 27"/>
                  <a:gd name="T10" fmla="*/ 6 w 13"/>
                  <a:gd name="T11" fmla="*/ 9 h 27"/>
                  <a:gd name="T12" fmla="*/ 7 w 13"/>
                  <a:gd name="T13" fmla="*/ 10 h 27"/>
                  <a:gd name="T14" fmla="*/ 11 w 13"/>
                  <a:gd name="T15" fmla="*/ 23 h 27"/>
                  <a:gd name="T16" fmla="*/ 6 w 13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7">
                    <a:moveTo>
                      <a:pt x="6" y="26"/>
                    </a:moveTo>
                    <a:cubicBezTo>
                      <a:pt x="9" y="19"/>
                      <a:pt x="8" y="13"/>
                      <a:pt x="1" y="9"/>
                    </a:cubicBezTo>
                    <a:cubicBezTo>
                      <a:pt x="0" y="8"/>
                      <a:pt x="1" y="5"/>
                      <a:pt x="1" y="4"/>
                    </a:cubicBezTo>
                    <a:cubicBezTo>
                      <a:pt x="4" y="0"/>
                      <a:pt x="9" y="0"/>
                      <a:pt x="13" y="2"/>
                    </a:cubicBezTo>
                    <a:cubicBezTo>
                      <a:pt x="12" y="2"/>
                      <a:pt x="10" y="2"/>
                      <a:pt x="8" y="3"/>
                    </a:cubicBezTo>
                    <a:cubicBezTo>
                      <a:pt x="5" y="3"/>
                      <a:pt x="4" y="6"/>
                      <a:pt x="6" y="9"/>
                    </a:cubicBezTo>
                    <a:cubicBezTo>
                      <a:pt x="7" y="9"/>
                      <a:pt x="7" y="10"/>
                      <a:pt x="7" y="10"/>
                    </a:cubicBezTo>
                    <a:cubicBezTo>
                      <a:pt x="10" y="14"/>
                      <a:pt x="12" y="18"/>
                      <a:pt x="11" y="23"/>
                    </a:cubicBezTo>
                    <a:cubicBezTo>
                      <a:pt x="10" y="25"/>
                      <a:pt x="9" y="27"/>
                      <a:pt x="6" y="26"/>
                    </a:cubicBezTo>
                    <a:close/>
                  </a:path>
                </a:pathLst>
              </a:custGeom>
              <a:solidFill>
                <a:srgbClr val="CCA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7" name="Freeform 329">
                <a:extLst>
                  <a:ext uri="{FF2B5EF4-FFF2-40B4-BE49-F238E27FC236}">
                    <a16:creationId xmlns:a16="http://schemas.microsoft.com/office/drawing/2014/main" id="{C82CDB15-BA73-2F05-4D55-5B1955EEE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2365"/>
                <a:ext cx="28" cy="52"/>
              </a:xfrm>
              <a:custGeom>
                <a:avLst/>
                <a:gdLst>
                  <a:gd name="T0" fmla="*/ 18 w 18"/>
                  <a:gd name="T1" fmla="*/ 31 h 33"/>
                  <a:gd name="T2" fmla="*/ 10 w 18"/>
                  <a:gd name="T3" fmla="*/ 32 h 33"/>
                  <a:gd name="T4" fmla="*/ 4 w 18"/>
                  <a:gd name="T5" fmla="*/ 26 h 33"/>
                  <a:gd name="T6" fmla="*/ 4 w 18"/>
                  <a:gd name="T7" fmla="*/ 21 h 33"/>
                  <a:gd name="T8" fmla="*/ 2 w 18"/>
                  <a:gd name="T9" fmla="*/ 13 h 33"/>
                  <a:gd name="T10" fmla="*/ 0 w 18"/>
                  <a:gd name="T11" fmla="*/ 10 h 33"/>
                  <a:gd name="T12" fmla="*/ 2 w 18"/>
                  <a:gd name="T13" fmla="*/ 2 h 33"/>
                  <a:gd name="T14" fmla="*/ 10 w 18"/>
                  <a:gd name="T15" fmla="*/ 3 h 33"/>
                  <a:gd name="T16" fmla="*/ 12 w 18"/>
                  <a:gd name="T17" fmla="*/ 4 h 33"/>
                  <a:gd name="T18" fmla="*/ 9 w 18"/>
                  <a:gd name="T19" fmla="*/ 5 h 33"/>
                  <a:gd name="T20" fmla="*/ 2 w 18"/>
                  <a:gd name="T21" fmla="*/ 9 h 33"/>
                  <a:gd name="T22" fmla="*/ 5 w 18"/>
                  <a:gd name="T23" fmla="*/ 13 h 33"/>
                  <a:gd name="T24" fmla="*/ 6 w 18"/>
                  <a:gd name="T25" fmla="*/ 24 h 33"/>
                  <a:gd name="T26" fmla="*/ 8 w 18"/>
                  <a:gd name="T27" fmla="*/ 30 h 33"/>
                  <a:gd name="T28" fmla="*/ 13 w 18"/>
                  <a:gd name="T29" fmla="*/ 30 h 33"/>
                  <a:gd name="T30" fmla="*/ 16 w 18"/>
                  <a:gd name="T31" fmla="*/ 30 h 33"/>
                  <a:gd name="T32" fmla="*/ 18 w 18"/>
                  <a:gd name="T33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3">
                    <a:moveTo>
                      <a:pt x="18" y="31"/>
                    </a:moveTo>
                    <a:cubicBezTo>
                      <a:pt x="15" y="32"/>
                      <a:pt x="13" y="32"/>
                      <a:pt x="10" y="32"/>
                    </a:cubicBezTo>
                    <a:cubicBezTo>
                      <a:pt x="6" y="33"/>
                      <a:pt x="4" y="30"/>
                      <a:pt x="4" y="26"/>
                    </a:cubicBezTo>
                    <a:cubicBezTo>
                      <a:pt x="4" y="24"/>
                      <a:pt x="4" y="23"/>
                      <a:pt x="4" y="21"/>
                    </a:cubicBezTo>
                    <a:cubicBezTo>
                      <a:pt x="5" y="18"/>
                      <a:pt x="5" y="15"/>
                      <a:pt x="2" y="13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7"/>
                      <a:pt x="0" y="4"/>
                      <a:pt x="2" y="2"/>
                    </a:cubicBezTo>
                    <a:cubicBezTo>
                      <a:pt x="5" y="0"/>
                      <a:pt x="8" y="2"/>
                      <a:pt x="10" y="3"/>
                    </a:cubicBezTo>
                    <a:cubicBezTo>
                      <a:pt x="10" y="4"/>
                      <a:pt x="11" y="4"/>
                      <a:pt x="12" y="4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4" y="3"/>
                      <a:pt x="3" y="3"/>
                      <a:pt x="2" y="9"/>
                    </a:cubicBezTo>
                    <a:cubicBezTo>
                      <a:pt x="3" y="10"/>
                      <a:pt x="4" y="11"/>
                      <a:pt x="5" y="13"/>
                    </a:cubicBezTo>
                    <a:cubicBezTo>
                      <a:pt x="6" y="16"/>
                      <a:pt x="7" y="20"/>
                      <a:pt x="6" y="24"/>
                    </a:cubicBezTo>
                    <a:cubicBezTo>
                      <a:pt x="5" y="26"/>
                      <a:pt x="6" y="28"/>
                      <a:pt x="8" y="30"/>
                    </a:cubicBezTo>
                    <a:cubicBezTo>
                      <a:pt x="10" y="32"/>
                      <a:pt x="12" y="31"/>
                      <a:pt x="13" y="30"/>
                    </a:cubicBezTo>
                    <a:cubicBezTo>
                      <a:pt x="14" y="29"/>
                      <a:pt x="15" y="29"/>
                      <a:pt x="16" y="30"/>
                    </a:cubicBezTo>
                    <a:cubicBezTo>
                      <a:pt x="16" y="30"/>
                      <a:pt x="17" y="31"/>
                      <a:pt x="18" y="31"/>
                    </a:cubicBezTo>
                    <a:close/>
                  </a:path>
                </a:pathLst>
              </a:custGeom>
              <a:solidFill>
                <a:srgbClr val="D5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8" name="Freeform 330">
                <a:extLst>
                  <a:ext uri="{FF2B5EF4-FFF2-40B4-BE49-F238E27FC236}">
                    <a16:creationId xmlns:a16="http://schemas.microsoft.com/office/drawing/2014/main" id="{6EA5C252-AD2D-EFB8-87C1-9BDA7560A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2562"/>
                <a:ext cx="54" cy="34"/>
              </a:xfrm>
              <a:custGeom>
                <a:avLst/>
                <a:gdLst>
                  <a:gd name="T0" fmla="*/ 33 w 35"/>
                  <a:gd name="T1" fmla="*/ 13 h 22"/>
                  <a:gd name="T2" fmla="*/ 29 w 35"/>
                  <a:gd name="T3" fmla="*/ 19 h 22"/>
                  <a:gd name="T4" fmla="*/ 14 w 35"/>
                  <a:gd name="T5" fmla="*/ 19 h 22"/>
                  <a:gd name="T6" fmla="*/ 12 w 35"/>
                  <a:gd name="T7" fmla="*/ 18 h 22"/>
                  <a:gd name="T8" fmla="*/ 5 w 35"/>
                  <a:gd name="T9" fmla="*/ 11 h 22"/>
                  <a:gd name="T10" fmla="*/ 2 w 35"/>
                  <a:gd name="T11" fmla="*/ 12 h 22"/>
                  <a:gd name="T12" fmla="*/ 1 w 35"/>
                  <a:gd name="T13" fmla="*/ 5 h 22"/>
                  <a:gd name="T14" fmla="*/ 2 w 35"/>
                  <a:gd name="T15" fmla="*/ 1 h 22"/>
                  <a:gd name="T16" fmla="*/ 5 w 35"/>
                  <a:gd name="T17" fmla="*/ 4 h 22"/>
                  <a:gd name="T18" fmla="*/ 6 w 35"/>
                  <a:gd name="T19" fmla="*/ 7 h 22"/>
                  <a:gd name="T20" fmla="*/ 32 w 35"/>
                  <a:gd name="T21" fmla="*/ 15 h 22"/>
                  <a:gd name="T22" fmla="*/ 33 w 35"/>
                  <a:gd name="T23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2">
                    <a:moveTo>
                      <a:pt x="33" y="13"/>
                    </a:moveTo>
                    <a:cubicBezTo>
                      <a:pt x="35" y="17"/>
                      <a:pt x="31" y="17"/>
                      <a:pt x="29" y="19"/>
                    </a:cubicBezTo>
                    <a:cubicBezTo>
                      <a:pt x="24" y="21"/>
                      <a:pt x="19" y="21"/>
                      <a:pt x="14" y="19"/>
                    </a:cubicBezTo>
                    <a:cubicBezTo>
                      <a:pt x="13" y="18"/>
                      <a:pt x="12" y="18"/>
                      <a:pt x="12" y="18"/>
                    </a:cubicBezTo>
                    <a:cubicBezTo>
                      <a:pt x="10" y="15"/>
                      <a:pt x="7" y="14"/>
                      <a:pt x="5" y="11"/>
                    </a:cubicBezTo>
                    <a:cubicBezTo>
                      <a:pt x="4" y="9"/>
                      <a:pt x="3" y="12"/>
                      <a:pt x="2" y="12"/>
                    </a:cubicBezTo>
                    <a:cubicBezTo>
                      <a:pt x="2" y="9"/>
                      <a:pt x="1" y="7"/>
                      <a:pt x="1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5" y="2"/>
                      <a:pt x="5" y="4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9" y="18"/>
                      <a:pt x="24" y="22"/>
                      <a:pt x="32" y="15"/>
                    </a:cubicBezTo>
                    <a:cubicBezTo>
                      <a:pt x="33" y="14"/>
                      <a:pt x="33" y="14"/>
                      <a:pt x="33" y="13"/>
                    </a:cubicBezTo>
                    <a:close/>
                  </a:path>
                </a:pathLst>
              </a:custGeom>
              <a:solidFill>
                <a:srgbClr val="E0C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9" name="Freeform 331">
                <a:extLst>
                  <a:ext uri="{FF2B5EF4-FFF2-40B4-BE49-F238E27FC236}">
                    <a16:creationId xmlns:a16="http://schemas.microsoft.com/office/drawing/2014/main" id="{7DD9239A-D549-40E0-2A84-B0F0547E9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3" y="2512"/>
                <a:ext cx="47" cy="39"/>
              </a:xfrm>
              <a:custGeom>
                <a:avLst/>
                <a:gdLst>
                  <a:gd name="T0" fmla="*/ 0 w 30"/>
                  <a:gd name="T1" fmla="*/ 20 h 25"/>
                  <a:gd name="T2" fmla="*/ 23 w 30"/>
                  <a:gd name="T3" fmla="*/ 14 h 25"/>
                  <a:gd name="T4" fmla="*/ 25 w 30"/>
                  <a:gd name="T5" fmla="*/ 8 h 25"/>
                  <a:gd name="T6" fmla="*/ 25 w 30"/>
                  <a:gd name="T7" fmla="*/ 3 h 25"/>
                  <a:gd name="T8" fmla="*/ 28 w 30"/>
                  <a:gd name="T9" fmla="*/ 1 h 25"/>
                  <a:gd name="T10" fmla="*/ 30 w 30"/>
                  <a:gd name="T11" fmla="*/ 3 h 25"/>
                  <a:gd name="T12" fmla="*/ 30 w 30"/>
                  <a:gd name="T13" fmla="*/ 11 h 25"/>
                  <a:gd name="T14" fmla="*/ 26 w 30"/>
                  <a:gd name="T15" fmla="*/ 13 h 25"/>
                  <a:gd name="T16" fmla="*/ 24 w 30"/>
                  <a:gd name="T17" fmla="*/ 16 h 25"/>
                  <a:gd name="T18" fmla="*/ 13 w 30"/>
                  <a:gd name="T19" fmla="*/ 24 h 25"/>
                  <a:gd name="T20" fmla="*/ 7 w 30"/>
                  <a:gd name="T21" fmla="*/ 24 h 25"/>
                  <a:gd name="T22" fmla="*/ 3 w 30"/>
                  <a:gd name="T23" fmla="*/ 23 h 25"/>
                  <a:gd name="T24" fmla="*/ 1 w 30"/>
                  <a:gd name="T25" fmla="*/ 22 h 25"/>
                  <a:gd name="T26" fmla="*/ 0 w 30"/>
                  <a:gd name="T2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5">
                    <a:moveTo>
                      <a:pt x="0" y="20"/>
                    </a:moveTo>
                    <a:cubicBezTo>
                      <a:pt x="10" y="24"/>
                      <a:pt x="18" y="23"/>
                      <a:pt x="23" y="14"/>
                    </a:cubicBezTo>
                    <a:cubicBezTo>
                      <a:pt x="25" y="12"/>
                      <a:pt x="25" y="10"/>
                      <a:pt x="25" y="8"/>
                    </a:cubicBezTo>
                    <a:cubicBezTo>
                      <a:pt x="25" y="6"/>
                      <a:pt x="25" y="5"/>
                      <a:pt x="25" y="3"/>
                    </a:cubicBezTo>
                    <a:cubicBezTo>
                      <a:pt x="25" y="2"/>
                      <a:pt x="26" y="0"/>
                      <a:pt x="28" y="1"/>
                    </a:cubicBezTo>
                    <a:cubicBezTo>
                      <a:pt x="29" y="1"/>
                      <a:pt x="30" y="2"/>
                      <a:pt x="30" y="3"/>
                    </a:cubicBezTo>
                    <a:cubicBezTo>
                      <a:pt x="30" y="6"/>
                      <a:pt x="30" y="8"/>
                      <a:pt x="30" y="11"/>
                    </a:cubicBezTo>
                    <a:cubicBezTo>
                      <a:pt x="27" y="10"/>
                      <a:pt x="26" y="10"/>
                      <a:pt x="26" y="13"/>
                    </a:cubicBezTo>
                    <a:cubicBezTo>
                      <a:pt x="25" y="14"/>
                      <a:pt x="26" y="16"/>
                      <a:pt x="24" y="16"/>
                    </a:cubicBezTo>
                    <a:cubicBezTo>
                      <a:pt x="21" y="20"/>
                      <a:pt x="17" y="22"/>
                      <a:pt x="13" y="24"/>
                    </a:cubicBezTo>
                    <a:cubicBezTo>
                      <a:pt x="11" y="25"/>
                      <a:pt x="9" y="25"/>
                      <a:pt x="7" y="24"/>
                    </a:cubicBezTo>
                    <a:cubicBezTo>
                      <a:pt x="6" y="23"/>
                      <a:pt x="5" y="23"/>
                      <a:pt x="3" y="23"/>
                    </a:cubicBezTo>
                    <a:cubicBezTo>
                      <a:pt x="2" y="24"/>
                      <a:pt x="1" y="23"/>
                      <a:pt x="1" y="22"/>
                    </a:cubicBezTo>
                    <a:cubicBezTo>
                      <a:pt x="1" y="21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E1C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0" name="Freeform 332">
                <a:extLst>
                  <a:ext uri="{FF2B5EF4-FFF2-40B4-BE49-F238E27FC236}">
                    <a16:creationId xmlns:a16="http://schemas.microsoft.com/office/drawing/2014/main" id="{A383B390-9388-49E7-A304-63A17384B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406"/>
                <a:ext cx="14" cy="50"/>
              </a:xfrm>
              <a:custGeom>
                <a:avLst/>
                <a:gdLst>
                  <a:gd name="T0" fmla="*/ 9 w 9"/>
                  <a:gd name="T1" fmla="*/ 13 h 32"/>
                  <a:gd name="T2" fmla="*/ 6 w 9"/>
                  <a:gd name="T3" fmla="*/ 12 h 32"/>
                  <a:gd name="T4" fmla="*/ 4 w 9"/>
                  <a:gd name="T5" fmla="*/ 13 h 32"/>
                  <a:gd name="T6" fmla="*/ 2 w 9"/>
                  <a:gd name="T7" fmla="*/ 29 h 32"/>
                  <a:gd name="T8" fmla="*/ 1 w 9"/>
                  <a:gd name="T9" fmla="*/ 32 h 32"/>
                  <a:gd name="T10" fmla="*/ 0 w 9"/>
                  <a:gd name="T11" fmla="*/ 32 h 32"/>
                  <a:gd name="T12" fmla="*/ 1 w 9"/>
                  <a:gd name="T13" fmla="*/ 5 h 32"/>
                  <a:gd name="T14" fmla="*/ 1 w 9"/>
                  <a:gd name="T15" fmla="*/ 4 h 32"/>
                  <a:gd name="T16" fmla="*/ 4 w 9"/>
                  <a:gd name="T17" fmla="*/ 0 h 32"/>
                  <a:gd name="T18" fmla="*/ 6 w 9"/>
                  <a:gd name="T19" fmla="*/ 3 h 32"/>
                  <a:gd name="T20" fmla="*/ 9 w 9"/>
                  <a:gd name="T2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32">
                    <a:moveTo>
                      <a:pt x="9" y="13"/>
                    </a:moveTo>
                    <a:cubicBezTo>
                      <a:pt x="8" y="13"/>
                      <a:pt x="7" y="13"/>
                      <a:pt x="6" y="12"/>
                    </a:cubicBezTo>
                    <a:cubicBezTo>
                      <a:pt x="4" y="10"/>
                      <a:pt x="4" y="12"/>
                      <a:pt x="4" y="13"/>
                    </a:cubicBezTo>
                    <a:cubicBezTo>
                      <a:pt x="3" y="18"/>
                      <a:pt x="2" y="24"/>
                      <a:pt x="2" y="29"/>
                    </a:cubicBezTo>
                    <a:cubicBezTo>
                      <a:pt x="3" y="30"/>
                      <a:pt x="2" y="31"/>
                      <a:pt x="1" y="32"/>
                    </a:cubicBezTo>
                    <a:cubicBezTo>
                      <a:pt x="1" y="32"/>
                      <a:pt x="1" y="32"/>
                      <a:pt x="0" y="32"/>
                    </a:cubicBezTo>
                    <a:cubicBezTo>
                      <a:pt x="0" y="23"/>
                      <a:pt x="2" y="14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2"/>
                      <a:pt x="2" y="1"/>
                      <a:pt x="4" y="0"/>
                    </a:cubicBezTo>
                    <a:cubicBezTo>
                      <a:pt x="6" y="0"/>
                      <a:pt x="6" y="2"/>
                      <a:pt x="6" y="3"/>
                    </a:cubicBezTo>
                    <a:cubicBezTo>
                      <a:pt x="7" y="7"/>
                      <a:pt x="7" y="10"/>
                      <a:pt x="9" y="13"/>
                    </a:cubicBezTo>
                    <a:close/>
                  </a:path>
                </a:pathLst>
              </a:custGeom>
              <a:solidFill>
                <a:srgbClr val="E1C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1" name="Freeform 333">
                <a:extLst>
                  <a:ext uri="{FF2B5EF4-FFF2-40B4-BE49-F238E27FC236}">
                    <a16:creationId xmlns:a16="http://schemas.microsoft.com/office/drawing/2014/main" id="{5F5B8389-357A-1203-0275-77FD666E2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136"/>
                <a:ext cx="15" cy="39"/>
              </a:xfrm>
              <a:custGeom>
                <a:avLst/>
                <a:gdLst>
                  <a:gd name="T0" fmla="*/ 0 w 10"/>
                  <a:gd name="T1" fmla="*/ 0 h 25"/>
                  <a:gd name="T2" fmla="*/ 6 w 10"/>
                  <a:gd name="T3" fmla="*/ 1 h 25"/>
                  <a:gd name="T4" fmla="*/ 7 w 10"/>
                  <a:gd name="T5" fmla="*/ 0 h 25"/>
                  <a:gd name="T6" fmla="*/ 8 w 10"/>
                  <a:gd name="T7" fmla="*/ 3 h 25"/>
                  <a:gd name="T8" fmla="*/ 6 w 10"/>
                  <a:gd name="T9" fmla="*/ 17 h 25"/>
                  <a:gd name="T10" fmla="*/ 7 w 10"/>
                  <a:gd name="T11" fmla="*/ 19 h 25"/>
                  <a:gd name="T12" fmla="*/ 6 w 10"/>
                  <a:gd name="T13" fmla="*/ 25 h 25"/>
                  <a:gd name="T14" fmla="*/ 3 w 10"/>
                  <a:gd name="T15" fmla="*/ 25 h 25"/>
                  <a:gd name="T16" fmla="*/ 4 w 10"/>
                  <a:gd name="T17" fmla="*/ 22 h 25"/>
                  <a:gd name="T18" fmla="*/ 2 w 10"/>
                  <a:gd name="T19" fmla="*/ 4 h 25"/>
                  <a:gd name="T20" fmla="*/ 0 w 10"/>
                  <a:gd name="T2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5">
                    <a:moveTo>
                      <a:pt x="0" y="0"/>
                    </a:moveTo>
                    <a:cubicBezTo>
                      <a:pt x="2" y="1"/>
                      <a:pt x="4" y="4"/>
                      <a:pt x="6" y="1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1"/>
                      <a:pt x="8" y="2"/>
                      <a:pt x="8" y="3"/>
                    </a:cubicBezTo>
                    <a:cubicBezTo>
                      <a:pt x="6" y="7"/>
                      <a:pt x="10" y="12"/>
                      <a:pt x="6" y="17"/>
                    </a:cubicBezTo>
                    <a:cubicBezTo>
                      <a:pt x="5" y="18"/>
                      <a:pt x="7" y="18"/>
                      <a:pt x="7" y="19"/>
                    </a:cubicBezTo>
                    <a:cubicBezTo>
                      <a:pt x="9" y="21"/>
                      <a:pt x="8" y="23"/>
                      <a:pt x="6" y="25"/>
                    </a:cubicBezTo>
                    <a:cubicBezTo>
                      <a:pt x="5" y="25"/>
                      <a:pt x="4" y="25"/>
                      <a:pt x="3" y="25"/>
                    </a:cubicBezTo>
                    <a:cubicBezTo>
                      <a:pt x="2" y="24"/>
                      <a:pt x="3" y="23"/>
                      <a:pt x="4" y="22"/>
                    </a:cubicBezTo>
                    <a:cubicBezTo>
                      <a:pt x="6" y="16"/>
                      <a:pt x="6" y="10"/>
                      <a:pt x="2" y="4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2" name="Freeform 334">
                <a:extLst>
                  <a:ext uri="{FF2B5EF4-FFF2-40B4-BE49-F238E27FC236}">
                    <a16:creationId xmlns:a16="http://schemas.microsoft.com/office/drawing/2014/main" id="{5603FEFA-35C3-A8F2-3D2E-1BE5609E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321"/>
                <a:ext cx="18" cy="27"/>
              </a:xfrm>
              <a:custGeom>
                <a:avLst/>
                <a:gdLst>
                  <a:gd name="T0" fmla="*/ 9 w 11"/>
                  <a:gd name="T1" fmla="*/ 17 h 17"/>
                  <a:gd name="T2" fmla="*/ 1 w 11"/>
                  <a:gd name="T3" fmla="*/ 6 h 17"/>
                  <a:gd name="T4" fmla="*/ 1 w 11"/>
                  <a:gd name="T5" fmla="*/ 1 h 17"/>
                  <a:gd name="T6" fmla="*/ 5 w 11"/>
                  <a:gd name="T7" fmla="*/ 2 h 17"/>
                  <a:gd name="T8" fmla="*/ 11 w 11"/>
                  <a:gd name="T9" fmla="*/ 8 h 17"/>
                  <a:gd name="T10" fmla="*/ 9 w 11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7">
                    <a:moveTo>
                      <a:pt x="9" y="17"/>
                    </a:moveTo>
                    <a:cubicBezTo>
                      <a:pt x="5" y="15"/>
                      <a:pt x="3" y="10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2" y="0"/>
                      <a:pt x="4" y="1"/>
                      <a:pt x="5" y="2"/>
                    </a:cubicBezTo>
                    <a:cubicBezTo>
                      <a:pt x="7" y="4"/>
                      <a:pt x="9" y="5"/>
                      <a:pt x="11" y="8"/>
                    </a:cubicBezTo>
                    <a:cubicBezTo>
                      <a:pt x="9" y="11"/>
                      <a:pt x="9" y="14"/>
                      <a:pt x="9" y="1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3" name="Freeform 335">
                <a:extLst>
                  <a:ext uri="{FF2B5EF4-FFF2-40B4-BE49-F238E27FC236}">
                    <a16:creationId xmlns:a16="http://schemas.microsoft.com/office/drawing/2014/main" id="{0AB9C099-CDD9-F89A-0901-6856985A1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1" y="2618"/>
                <a:ext cx="30" cy="55"/>
              </a:xfrm>
              <a:custGeom>
                <a:avLst/>
                <a:gdLst>
                  <a:gd name="T0" fmla="*/ 2 w 19"/>
                  <a:gd name="T1" fmla="*/ 35 h 35"/>
                  <a:gd name="T2" fmla="*/ 3 w 19"/>
                  <a:gd name="T3" fmla="*/ 30 h 35"/>
                  <a:gd name="T4" fmla="*/ 5 w 19"/>
                  <a:gd name="T5" fmla="*/ 27 h 35"/>
                  <a:gd name="T6" fmla="*/ 11 w 19"/>
                  <a:gd name="T7" fmla="*/ 14 h 35"/>
                  <a:gd name="T8" fmla="*/ 11 w 19"/>
                  <a:gd name="T9" fmla="*/ 14 h 35"/>
                  <a:gd name="T10" fmla="*/ 15 w 19"/>
                  <a:gd name="T11" fmla="*/ 5 h 35"/>
                  <a:gd name="T12" fmla="*/ 14 w 19"/>
                  <a:gd name="T13" fmla="*/ 2 h 35"/>
                  <a:gd name="T14" fmla="*/ 9 w 19"/>
                  <a:gd name="T15" fmla="*/ 2 h 35"/>
                  <a:gd name="T16" fmla="*/ 6 w 19"/>
                  <a:gd name="T17" fmla="*/ 0 h 35"/>
                  <a:gd name="T18" fmla="*/ 14 w 19"/>
                  <a:gd name="T19" fmla="*/ 1 h 35"/>
                  <a:gd name="T20" fmla="*/ 17 w 19"/>
                  <a:gd name="T21" fmla="*/ 5 h 35"/>
                  <a:gd name="T22" fmla="*/ 13 w 19"/>
                  <a:gd name="T23" fmla="*/ 19 h 35"/>
                  <a:gd name="T24" fmla="*/ 5 w 19"/>
                  <a:gd name="T25" fmla="*/ 30 h 35"/>
                  <a:gd name="T26" fmla="*/ 2 w 19"/>
                  <a:gd name="T2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35">
                    <a:moveTo>
                      <a:pt x="2" y="35"/>
                    </a:moveTo>
                    <a:cubicBezTo>
                      <a:pt x="0" y="33"/>
                      <a:pt x="1" y="31"/>
                      <a:pt x="3" y="30"/>
                    </a:cubicBezTo>
                    <a:cubicBezTo>
                      <a:pt x="4" y="29"/>
                      <a:pt x="5" y="29"/>
                      <a:pt x="5" y="27"/>
                    </a:cubicBezTo>
                    <a:cubicBezTo>
                      <a:pt x="10" y="24"/>
                      <a:pt x="12" y="20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1"/>
                      <a:pt x="13" y="8"/>
                      <a:pt x="15" y="5"/>
                    </a:cubicBezTo>
                    <a:cubicBezTo>
                      <a:pt x="16" y="4"/>
                      <a:pt x="15" y="3"/>
                      <a:pt x="14" y="2"/>
                    </a:cubicBezTo>
                    <a:cubicBezTo>
                      <a:pt x="12" y="3"/>
                      <a:pt x="11" y="4"/>
                      <a:pt x="9" y="2"/>
                    </a:cubicBezTo>
                    <a:cubicBezTo>
                      <a:pt x="9" y="1"/>
                      <a:pt x="6" y="2"/>
                      <a:pt x="6" y="0"/>
                    </a:cubicBezTo>
                    <a:cubicBezTo>
                      <a:pt x="9" y="1"/>
                      <a:pt x="11" y="1"/>
                      <a:pt x="14" y="1"/>
                    </a:cubicBezTo>
                    <a:cubicBezTo>
                      <a:pt x="18" y="1"/>
                      <a:pt x="19" y="2"/>
                      <a:pt x="17" y="5"/>
                    </a:cubicBezTo>
                    <a:cubicBezTo>
                      <a:pt x="15" y="10"/>
                      <a:pt x="14" y="14"/>
                      <a:pt x="13" y="19"/>
                    </a:cubicBezTo>
                    <a:cubicBezTo>
                      <a:pt x="12" y="24"/>
                      <a:pt x="10" y="28"/>
                      <a:pt x="5" y="30"/>
                    </a:cubicBezTo>
                    <a:cubicBezTo>
                      <a:pt x="3" y="31"/>
                      <a:pt x="1" y="32"/>
                      <a:pt x="2" y="35"/>
                    </a:cubicBezTo>
                    <a:close/>
                  </a:path>
                </a:pathLst>
              </a:custGeom>
              <a:solidFill>
                <a:srgbClr val="DAB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4" name="Freeform 336">
                <a:extLst>
                  <a:ext uri="{FF2B5EF4-FFF2-40B4-BE49-F238E27FC236}">
                    <a16:creationId xmlns:a16="http://schemas.microsoft.com/office/drawing/2014/main" id="{C850A9B7-F28A-8E5D-2066-63B06F8D3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538"/>
                <a:ext cx="33" cy="44"/>
              </a:xfrm>
              <a:custGeom>
                <a:avLst/>
                <a:gdLst>
                  <a:gd name="T0" fmla="*/ 7 w 21"/>
                  <a:gd name="T1" fmla="*/ 6 h 28"/>
                  <a:gd name="T2" fmla="*/ 15 w 21"/>
                  <a:gd name="T3" fmla="*/ 2 h 28"/>
                  <a:gd name="T4" fmla="*/ 21 w 21"/>
                  <a:gd name="T5" fmla="*/ 0 h 28"/>
                  <a:gd name="T6" fmla="*/ 17 w 21"/>
                  <a:gd name="T7" fmla="*/ 7 h 28"/>
                  <a:gd name="T8" fmla="*/ 1 w 21"/>
                  <a:gd name="T9" fmla="*/ 28 h 28"/>
                  <a:gd name="T10" fmla="*/ 0 w 21"/>
                  <a:gd name="T11" fmla="*/ 25 h 28"/>
                  <a:gd name="T12" fmla="*/ 2 w 21"/>
                  <a:gd name="T13" fmla="*/ 22 h 28"/>
                  <a:gd name="T14" fmla="*/ 11 w 21"/>
                  <a:gd name="T15" fmla="*/ 11 h 28"/>
                  <a:gd name="T16" fmla="*/ 13 w 21"/>
                  <a:gd name="T17" fmla="*/ 7 h 28"/>
                  <a:gd name="T18" fmla="*/ 10 w 21"/>
                  <a:gd name="T19" fmla="*/ 7 h 28"/>
                  <a:gd name="T20" fmla="*/ 8 w 21"/>
                  <a:gd name="T21" fmla="*/ 7 h 28"/>
                  <a:gd name="T22" fmla="*/ 7 w 21"/>
                  <a:gd name="T2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8">
                    <a:moveTo>
                      <a:pt x="7" y="6"/>
                    </a:moveTo>
                    <a:cubicBezTo>
                      <a:pt x="10" y="6"/>
                      <a:pt x="12" y="4"/>
                      <a:pt x="15" y="2"/>
                    </a:cubicBezTo>
                    <a:cubicBezTo>
                      <a:pt x="16" y="1"/>
                      <a:pt x="18" y="0"/>
                      <a:pt x="21" y="0"/>
                    </a:cubicBezTo>
                    <a:cubicBezTo>
                      <a:pt x="21" y="3"/>
                      <a:pt x="19" y="5"/>
                      <a:pt x="17" y="7"/>
                    </a:cubicBezTo>
                    <a:cubicBezTo>
                      <a:pt x="11" y="13"/>
                      <a:pt x="5" y="20"/>
                      <a:pt x="1" y="28"/>
                    </a:cubicBezTo>
                    <a:cubicBezTo>
                      <a:pt x="0" y="27"/>
                      <a:pt x="0" y="26"/>
                      <a:pt x="0" y="25"/>
                    </a:cubicBezTo>
                    <a:cubicBezTo>
                      <a:pt x="0" y="23"/>
                      <a:pt x="1" y="23"/>
                      <a:pt x="2" y="22"/>
                    </a:cubicBezTo>
                    <a:cubicBezTo>
                      <a:pt x="5" y="18"/>
                      <a:pt x="8" y="15"/>
                      <a:pt x="11" y="11"/>
                    </a:cubicBezTo>
                    <a:cubicBezTo>
                      <a:pt x="12" y="10"/>
                      <a:pt x="14" y="9"/>
                      <a:pt x="13" y="7"/>
                    </a:cubicBezTo>
                    <a:cubicBezTo>
                      <a:pt x="12" y="6"/>
                      <a:pt x="11" y="7"/>
                      <a:pt x="10" y="7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6"/>
                    </a:cubicBezTo>
                    <a:close/>
                  </a:path>
                </a:pathLst>
              </a:custGeom>
              <a:solidFill>
                <a:srgbClr val="E0C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5" name="Freeform 337">
                <a:extLst>
                  <a:ext uri="{FF2B5EF4-FFF2-40B4-BE49-F238E27FC236}">
                    <a16:creationId xmlns:a16="http://schemas.microsoft.com/office/drawing/2014/main" id="{85E4DD0D-ABA6-D6B0-2E38-249A0D4D7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1722"/>
                <a:ext cx="56" cy="28"/>
              </a:xfrm>
              <a:custGeom>
                <a:avLst/>
                <a:gdLst>
                  <a:gd name="T0" fmla="*/ 28 w 36"/>
                  <a:gd name="T1" fmla="*/ 0 h 18"/>
                  <a:gd name="T2" fmla="*/ 33 w 36"/>
                  <a:gd name="T3" fmla="*/ 4 h 18"/>
                  <a:gd name="T4" fmla="*/ 35 w 36"/>
                  <a:gd name="T5" fmla="*/ 8 h 18"/>
                  <a:gd name="T6" fmla="*/ 30 w 36"/>
                  <a:gd name="T7" fmla="*/ 8 h 18"/>
                  <a:gd name="T8" fmla="*/ 24 w 36"/>
                  <a:gd name="T9" fmla="*/ 4 h 18"/>
                  <a:gd name="T10" fmla="*/ 3 w 36"/>
                  <a:gd name="T11" fmla="*/ 18 h 18"/>
                  <a:gd name="T12" fmla="*/ 2 w 36"/>
                  <a:gd name="T13" fmla="*/ 14 h 18"/>
                  <a:gd name="T14" fmla="*/ 4 w 36"/>
                  <a:gd name="T15" fmla="*/ 10 h 18"/>
                  <a:gd name="T16" fmla="*/ 18 w 36"/>
                  <a:gd name="T17" fmla="*/ 2 h 18"/>
                  <a:gd name="T18" fmla="*/ 26 w 36"/>
                  <a:gd name="T19" fmla="*/ 1 h 18"/>
                  <a:gd name="T20" fmla="*/ 26 w 36"/>
                  <a:gd name="T21" fmla="*/ 1 h 18"/>
                  <a:gd name="T22" fmla="*/ 28 w 36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18">
                    <a:moveTo>
                      <a:pt x="28" y="0"/>
                    </a:moveTo>
                    <a:cubicBezTo>
                      <a:pt x="30" y="1"/>
                      <a:pt x="32" y="3"/>
                      <a:pt x="33" y="4"/>
                    </a:cubicBezTo>
                    <a:cubicBezTo>
                      <a:pt x="35" y="5"/>
                      <a:pt x="36" y="6"/>
                      <a:pt x="35" y="8"/>
                    </a:cubicBezTo>
                    <a:cubicBezTo>
                      <a:pt x="34" y="10"/>
                      <a:pt x="32" y="9"/>
                      <a:pt x="30" y="8"/>
                    </a:cubicBezTo>
                    <a:cubicBezTo>
                      <a:pt x="28" y="6"/>
                      <a:pt x="27" y="4"/>
                      <a:pt x="24" y="4"/>
                    </a:cubicBezTo>
                    <a:cubicBezTo>
                      <a:pt x="14" y="1"/>
                      <a:pt x="4" y="7"/>
                      <a:pt x="3" y="18"/>
                    </a:cubicBezTo>
                    <a:cubicBezTo>
                      <a:pt x="0" y="17"/>
                      <a:pt x="1" y="16"/>
                      <a:pt x="2" y="14"/>
                    </a:cubicBezTo>
                    <a:cubicBezTo>
                      <a:pt x="3" y="13"/>
                      <a:pt x="4" y="11"/>
                      <a:pt x="4" y="10"/>
                    </a:cubicBezTo>
                    <a:cubicBezTo>
                      <a:pt x="7" y="4"/>
                      <a:pt x="12" y="1"/>
                      <a:pt x="18" y="2"/>
                    </a:cubicBezTo>
                    <a:cubicBezTo>
                      <a:pt x="21" y="1"/>
                      <a:pt x="24" y="3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7" y="0"/>
                      <a:pt x="28" y="0"/>
                    </a:cubicBezTo>
                    <a:close/>
                  </a:path>
                </a:pathLst>
              </a:custGeom>
              <a:solidFill>
                <a:srgbClr val="E0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6" name="Freeform 338">
                <a:extLst>
                  <a:ext uri="{FF2B5EF4-FFF2-40B4-BE49-F238E27FC236}">
                    <a16:creationId xmlns:a16="http://schemas.microsoft.com/office/drawing/2014/main" id="{2F3BC726-D38C-39DB-76FE-ED436707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2495"/>
                <a:ext cx="27" cy="18"/>
              </a:xfrm>
              <a:custGeom>
                <a:avLst/>
                <a:gdLst>
                  <a:gd name="T0" fmla="*/ 4 w 17"/>
                  <a:gd name="T1" fmla="*/ 0 h 12"/>
                  <a:gd name="T2" fmla="*/ 7 w 17"/>
                  <a:gd name="T3" fmla="*/ 2 h 12"/>
                  <a:gd name="T4" fmla="*/ 14 w 17"/>
                  <a:gd name="T5" fmla="*/ 7 h 12"/>
                  <a:gd name="T6" fmla="*/ 16 w 17"/>
                  <a:gd name="T7" fmla="*/ 9 h 12"/>
                  <a:gd name="T8" fmla="*/ 14 w 17"/>
                  <a:gd name="T9" fmla="*/ 11 h 12"/>
                  <a:gd name="T10" fmla="*/ 10 w 17"/>
                  <a:gd name="T11" fmla="*/ 10 h 12"/>
                  <a:gd name="T12" fmla="*/ 7 w 17"/>
                  <a:gd name="T13" fmla="*/ 9 h 12"/>
                  <a:gd name="T14" fmla="*/ 4 w 17"/>
                  <a:gd name="T15" fmla="*/ 8 h 12"/>
                  <a:gd name="T16" fmla="*/ 1 w 17"/>
                  <a:gd name="T17" fmla="*/ 2 h 12"/>
                  <a:gd name="T18" fmla="*/ 4 w 17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2">
                    <a:moveTo>
                      <a:pt x="4" y="0"/>
                    </a:moveTo>
                    <a:cubicBezTo>
                      <a:pt x="6" y="0"/>
                      <a:pt x="7" y="0"/>
                      <a:pt x="7" y="2"/>
                    </a:cubicBezTo>
                    <a:cubicBezTo>
                      <a:pt x="8" y="5"/>
                      <a:pt x="12" y="5"/>
                      <a:pt x="14" y="7"/>
                    </a:cubicBezTo>
                    <a:cubicBezTo>
                      <a:pt x="15" y="8"/>
                      <a:pt x="17" y="7"/>
                      <a:pt x="16" y="9"/>
                    </a:cubicBezTo>
                    <a:cubicBezTo>
                      <a:pt x="16" y="11"/>
                      <a:pt x="15" y="11"/>
                      <a:pt x="14" y="11"/>
                    </a:cubicBezTo>
                    <a:cubicBezTo>
                      <a:pt x="13" y="12"/>
                      <a:pt x="11" y="12"/>
                      <a:pt x="10" y="10"/>
                    </a:cubicBezTo>
                    <a:cubicBezTo>
                      <a:pt x="9" y="8"/>
                      <a:pt x="9" y="7"/>
                      <a:pt x="7" y="9"/>
                    </a:cubicBezTo>
                    <a:cubicBezTo>
                      <a:pt x="6" y="10"/>
                      <a:pt x="4" y="9"/>
                      <a:pt x="4" y="8"/>
                    </a:cubicBezTo>
                    <a:cubicBezTo>
                      <a:pt x="4" y="6"/>
                      <a:pt x="0" y="5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7" name="Freeform 339">
                <a:extLst>
                  <a:ext uri="{FF2B5EF4-FFF2-40B4-BE49-F238E27FC236}">
                    <a16:creationId xmlns:a16="http://schemas.microsoft.com/office/drawing/2014/main" id="{64844C6B-CC4F-36AA-A06A-FD8247FD1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2089"/>
                <a:ext cx="36" cy="25"/>
              </a:xfrm>
              <a:custGeom>
                <a:avLst/>
                <a:gdLst>
                  <a:gd name="T0" fmla="*/ 22 w 23"/>
                  <a:gd name="T1" fmla="*/ 5 h 16"/>
                  <a:gd name="T2" fmla="*/ 11 w 23"/>
                  <a:gd name="T3" fmla="*/ 3 h 16"/>
                  <a:gd name="T4" fmla="*/ 5 w 23"/>
                  <a:gd name="T5" fmla="*/ 7 h 16"/>
                  <a:gd name="T6" fmla="*/ 11 w 23"/>
                  <a:gd name="T7" fmla="*/ 13 h 16"/>
                  <a:gd name="T8" fmla="*/ 15 w 23"/>
                  <a:gd name="T9" fmla="*/ 13 h 16"/>
                  <a:gd name="T10" fmla="*/ 18 w 23"/>
                  <a:gd name="T11" fmla="*/ 11 h 16"/>
                  <a:gd name="T12" fmla="*/ 8 w 23"/>
                  <a:gd name="T13" fmla="*/ 14 h 16"/>
                  <a:gd name="T14" fmla="*/ 2 w 23"/>
                  <a:gd name="T15" fmla="*/ 9 h 16"/>
                  <a:gd name="T16" fmla="*/ 1 w 23"/>
                  <a:gd name="T17" fmla="*/ 7 h 16"/>
                  <a:gd name="T18" fmla="*/ 0 w 23"/>
                  <a:gd name="T19" fmla="*/ 1 h 16"/>
                  <a:gd name="T20" fmla="*/ 23 w 23"/>
                  <a:gd name="T21" fmla="*/ 5 h 16"/>
                  <a:gd name="T22" fmla="*/ 22 w 23"/>
                  <a:gd name="T2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6">
                    <a:moveTo>
                      <a:pt x="22" y="5"/>
                    </a:moveTo>
                    <a:cubicBezTo>
                      <a:pt x="18" y="4"/>
                      <a:pt x="15" y="3"/>
                      <a:pt x="11" y="3"/>
                    </a:cubicBezTo>
                    <a:cubicBezTo>
                      <a:pt x="8" y="4"/>
                      <a:pt x="5" y="2"/>
                      <a:pt x="5" y="7"/>
                    </a:cubicBezTo>
                    <a:cubicBezTo>
                      <a:pt x="5" y="9"/>
                      <a:pt x="8" y="12"/>
                      <a:pt x="11" y="13"/>
                    </a:cubicBezTo>
                    <a:cubicBezTo>
                      <a:pt x="12" y="13"/>
                      <a:pt x="13" y="13"/>
                      <a:pt x="15" y="13"/>
                    </a:cubicBezTo>
                    <a:cubicBezTo>
                      <a:pt x="16" y="12"/>
                      <a:pt x="17" y="11"/>
                      <a:pt x="18" y="11"/>
                    </a:cubicBezTo>
                    <a:cubicBezTo>
                      <a:pt x="17" y="14"/>
                      <a:pt x="11" y="16"/>
                      <a:pt x="8" y="14"/>
                    </a:cubicBezTo>
                    <a:cubicBezTo>
                      <a:pt x="5" y="13"/>
                      <a:pt x="4" y="11"/>
                      <a:pt x="2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3" y="3"/>
                      <a:pt x="3" y="3"/>
                      <a:pt x="0" y="1"/>
                    </a:cubicBezTo>
                    <a:cubicBezTo>
                      <a:pt x="8" y="2"/>
                      <a:pt x="16" y="0"/>
                      <a:pt x="23" y="5"/>
                    </a:cubicBezTo>
                    <a:cubicBezTo>
                      <a:pt x="23" y="5"/>
                      <a:pt x="23" y="5"/>
                      <a:pt x="22" y="5"/>
                    </a:cubicBezTo>
                    <a:close/>
                  </a:path>
                </a:pathLst>
              </a:custGeom>
              <a:solidFill>
                <a:srgbClr val="DAB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8" name="Freeform 340">
                <a:extLst>
                  <a:ext uri="{FF2B5EF4-FFF2-40B4-BE49-F238E27FC236}">
                    <a16:creationId xmlns:a16="http://schemas.microsoft.com/office/drawing/2014/main" id="{38962A53-6C98-8133-E0CE-8E5BDB36F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" y="2382"/>
                <a:ext cx="20" cy="28"/>
              </a:xfrm>
              <a:custGeom>
                <a:avLst/>
                <a:gdLst>
                  <a:gd name="T0" fmla="*/ 7 w 13"/>
                  <a:gd name="T1" fmla="*/ 0 h 18"/>
                  <a:gd name="T2" fmla="*/ 13 w 13"/>
                  <a:gd name="T3" fmla="*/ 10 h 18"/>
                  <a:gd name="T4" fmla="*/ 10 w 13"/>
                  <a:gd name="T5" fmla="*/ 18 h 18"/>
                  <a:gd name="T6" fmla="*/ 9 w 13"/>
                  <a:gd name="T7" fmla="*/ 9 h 18"/>
                  <a:gd name="T8" fmla="*/ 6 w 13"/>
                  <a:gd name="T9" fmla="*/ 5 h 18"/>
                  <a:gd name="T10" fmla="*/ 1 w 13"/>
                  <a:gd name="T11" fmla="*/ 4 h 18"/>
                  <a:gd name="T12" fmla="*/ 5 w 13"/>
                  <a:gd name="T13" fmla="*/ 0 h 18"/>
                  <a:gd name="T14" fmla="*/ 7 w 13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8">
                    <a:moveTo>
                      <a:pt x="7" y="0"/>
                    </a:moveTo>
                    <a:cubicBezTo>
                      <a:pt x="13" y="2"/>
                      <a:pt x="13" y="3"/>
                      <a:pt x="13" y="10"/>
                    </a:cubicBezTo>
                    <a:cubicBezTo>
                      <a:pt x="10" y="12"/>
                      <a:pt x="11" y="15"/>
                      <a:pt x="10" y="18"/>
                    </a:cubicBezTo>
                    <a:cubicBezTo>
                      <a:pt x="9" y="15"/>
                      <a:pt x="7" y="12"/>
                      <a:pt x="9" y="9"/>
                    </a:cubicBezTo>
                    <a:cubicBezTo>
                      <a:pt x="11" y="7"/>
                      <a:pt x="8" y="4"/>
                      <a:pt x="6" y="5"/>
                    </a:cubicBezTo>
                    <a:cubicBezTo>
                      <a:pt x="4" y="6"/>
                      <a:pt x="2" y="6"/>
                      <a:pt x="1" y="4"/>
                    </a:cubicBezTo>
                    <a:cubicBezTo>
                      <a:pt x="0" y="1"/>
                      <a:pt x="4" y="1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9" name="Freeform 341">
                <a:extLst>
                  <a:ext uri="{FF2B5EF4-FFF2-40B4-BE49-F238E27FC236}">
                    <a16:creationId xmlns:a16="http://schemas.microsoft.com/office/drawing/2014/main" id="{0F86CD8C-D046-04F6-46CE-670DA31CE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1815"/>
                <a:ext cx="18" cy="39"/>
              </a:xfrm>
              <a:custGeom>
                <a:avLst/>
                <a:gdLst>
                  <a:gd name="T0" fmla="*/ 2 w 12"/>
                  <a:gd name="T1" fmla="*/ 25 h 25"/>
                  <a:gd name="T2" fmla="*/ 5 w 12"/>
                  <a:gd name="T3" fmla="*/ 9 h 25"/>
                  <a:gd name="T4" fmla="*/ 8 w 12"/>
                  <a:gd name="T5" fmla="*/ 4 h 25"/>
                  <a:gd name="T6" fmla="*/ 7 w 12"/>
                  <a:gd name="T7" fmla="*/ 1 h 25"/>
                  <a:gd name="T8" fmla="*/ 11 w 12"/>
                  <a:gd name="T9" fmla="*/ 1 h 25"/>
                  <a:gd name="T10" fmla="*/ 12 w 12"/>
                  <a:gd name="T11" fmla="*/ 4 h 25"/>
                  <a:gd name="T12" fmla="*/ 9 w 12"/>
                  <a:gd name="T13" fmla="*/ 11 h 25"/>
                  <a:gd name="T14" fmla="*/ 4 w 12"/>
                  <a:gd name="T15" fmla="*/ 17 h 25"/>
                  <a:gd name="T16" fmla="*/ 2 w 12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5">
                    <a:moveTo>
                      <a:pt x="2" y="25"/>
                    </a:moveTo>
                    <a:cubicBezTo>
                      <a:pt x="0" y="18"/>
                      <a:pt x="1" y="12"/>
                      <a:pt x="5" y="9"/>
                    </a:cubicBezTo>
                    <a:cubicBezTo>
                      <a:pt x="7" y="8"/>
                      <a:pt x="8" y="6"/>
                      <a:pt x="8" y="4"/>
                    </a:cubicBezTo>
                    <a:cubicBezTo>
                      <a:pt x="7" y="3"/>
                      <a:pt x="5" y="2"/>
                      <a:pt x="7" y="1"/>
                    </a:cubicBezTo>
                    <a:cubicBezTo>
                      <a:pt x="8" y="0"/>
                      <a:pt x="10" y="0"/>
                      <a:pt x="11" y="1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1" y="6"/>
                      <a:pt x="10" y="9"/>
                      <a:pt x="9" y="11"/>
                    </a:cubicBezTo>
                    <a:cubicBezTo>
                      <a:pt x="8" y="14"/>
                      <a:pt x="5" y="14"/>
                      <a:pt x="4" y="17"/>
                    </a:cubicBezTo>
                    <a:cubicBezTo>
                      <a:pt x="3" y="19"/>
                      <a:pt x="3" y="22"/>
                      <a:pt x="2" y="2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0" name="Freeform 342">
                <a:extLst>
                  <a:ext uri="{FF2B5EF4-FFF2-40B4-BE49-F238E27FC236}">
                    <a16:creationId xmlns:a16="http://schemas.microsoft.com/office/drawing/2014/main" id="{2EC0A3BE-03F9-115B-8DED-86C015589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29"/>
                <a:ext cx="22" cy="28"/>
              </a:xfrm>
              <a:custGeom>
                <a:avLst/>
                <a:gdLst>
                  <a:gd name="T0" fmla="*/ 5 w 14"/>
                  <a:gd name="T1" fmla="*/ 2 h 18"/>
                  <a:gd name="T2" fmla="*/ 13 w 14"/>
                  <a:gd name="T3" fmla="*/ 14 h 18"/>
                  <a:gd name="T4" fmla="*/ 11 w 14"/>
                  <a:gd name="T5" fmla="*/ 17 h 18"/>
                  <a:gd name="T6" fmla="*/ 8 w 14"/>
                  <a:gd name="T7" fmla="*/ 13 h 18"/>
                  <a:gd name="T8" fmla="*/ 4 w 14"/>
                  <a:gd name="T9" fmla="*/ 10 h 18"/>
                  <a:gd name="T10" fmla="*/ 2 w 14"/>
                  <a:gd name="T11" fmla="*/ 4 h 18"/>
                  <a:gd name="T12" fmla="*/ 5 w 1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8">
                    <a:moveTo>
                      <a:pt x="5" y="2"/>
                    </a:moveTo>
                    <a:cubicBezTo>
                      <a:pt x="8" y="6"/>
                      <a:pt x="12" y="9"/>
                      <a:pt x="13" y="14"/>
                    </a:cubicBezTo>
                    <a:cubicBezTo>
                      <a:pt x="12" y="15"/>
                      <a:pt x="14" y="18"/>
                      <a:pt x="11" y="17"/>
                    </a:cubicBezTo>
                    <a:cubicBezTo>
                      <a:pt x="8" y="17"/>
                      <a:pt x="8" y="15"/>
                      <a:pt x="8" y="13"/>
                    </a:cubicBezTo>
                    <a:cubicBezTo>
                      <a:pt x="8" y="10"/>
                      <a:pt x="6" y="10"/>
                      <a:pt x="4" y="10"/>
                    </a:cubicBezTo>
                    <a:cubicBezTo>
                      <a:pt x="0" y="10"/>
                      <a:pt x="2" y="6"/>
                      <a:pt x="2" y="4"/>
                    </a:cubicBezTo>
                    <a:cubicBezTo>
                      <a:pt x="1" y="0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1" name="Freeform 343">
                <a:extLst>
                  <a:ext uri="{FF2B5EF4-FFF2-40B4-BE49-F238E27FC236}">
                    <a16:creationId xmlns:a16="http://schemas.microsoft.com/office/drawing/2014/main" id="{73461D35-DB85-DF2B-A69E-E6F9DE7D4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243"/>
                <a:ext cx="34" cy="25"/>
              </a:xfrm>
              <a:custGeom>
                <a:avLst/>
                <a:gdLst>
                  <a:gd name="T0" fmla="*/ 8 w 22"/>
                  <a:gd name="T1" fmla="*/ 16 h 16"/>
                  <a:gd name="T2" fmla="*/ 3 w 22"/>
                  <a:gd name="T3" fmla="*/ 14 h 16"/>
                  <a:gd name="T4" fmla="*/ 11 w 22"/>
                  <a:gd name="T5" fmla="*/ 8 h 16"/>
                  <a:gd name="T6" fmla="*/ 16 w 22"/>
                  <a:gd name="T7" fmla="*/ 7 h 16"/>
                  <a:gd name="T8" fmla="*/ 21 w 22"/>
                  <a:gd name="T9" fmla="*/ 6 h 16"/>
                  <a:gd name="T10" fmla="*/ 0 w 22"/>
                  <a:gd name="T11" fmla="*/ 4 h 16"/>
                  <a:gd name="T12" fmla="*/ 3 w 22"/>
                  <a:gd name="T13" fmla="*/ 0 h 16"/>
                  <a:gd name="T14" fmla="*/ 14 w 22"/>
                  <a:gd name="T15" fmla="*/ 4 h 16"/>
                  <a:gd name="T16" fmla="*/ 18 w 22"/>
                  <a:gd name="T17" fmla="*/ 4 h 16"/>
                  <a:gd name="T18" fmla="*/ 22 w 22"/>
                  <a:gd name="T19" fmla="*/ 6 h 16"/>
                  <a:gd name="T20" fmla="*/ 19 w 22"/>
                  <a:gd name="T21" fmla="*/ 9 h 16"/>
                  <a:gd name="T22" fmla="*/ 14 w 22"/>
                  <a:gd name="T23" fmla="*/ 10 h 16"/>
                  <a:gd name="T24" fmla="*/ 8 w 2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8" y="16"/>
                    </a:moveTo>
                    <a:cubicBezTo>
                      <a:pt x="6" y="15"/>
                      <a:pt x="4" y="16"/>
                      <a:pt x="3" y="14"/>
                    </a:cubicBezTo>
                    <a:cubicBezTo>
                      <a:pt x="7" y="13"/>
                      <a:pt x="10" y="12"/>
                      <a:pt x="11" y="8"/>
                    </a:cubicBezTo>
                    <a:cubicBezTo>
                      <a:pt x="11" y="6"/>
                      <a:pt x="14" y="6"/>
                      <a:pt x="16" y="7"/>
                    </a:cubicBezTo>
                    <a:cubicBezTo>
                      <a:pt x="17" y="7"/>
                      <a:pt x="19" y="7"/>
                      <a:pt x="21" y="6"/>
                    </a:cubicBezTo>
                    <a:cubicBezTo>
                      <a:pt x="14" y="4"/>
                      <a:pt x="7" y="6"/>
                      <a:pt x="0" y="4"/>
                    </a:cubicBezTo>
                    <a:cubicBezTo>
                      <a:pt x="1" y="1"/>
                      <a:pt x="4" y="2"/>
                      <a:pt x="3" y="0"/>
                    </a:cubicBezTo>
                    <a:cubicBezTo>
                      <a:pt x="5" y="5"/>
                      <a:pt x="10" y="3"/>
                      <a:pt x="14" y="4"/>
                    </a:cubicBezTo>
                    <a:cubicBezTo>
                      <a:pt x="15" y="5"/>
                      <a:pt x="17" y="4"/>
                      <a:pt x="18" y="4"/>
                    </a:cubicBezTo>
                    <a:cubicBezTo>
                      <a:pt x="20" y="4"/>
                      <a:pt x="22" y="4"/>
                      <a:pt x="22" y="6"/>
                    </a:cubicBezTo>
                    <a:cubicBezTo>
                      <a:pt x="22" y="8"/>
                      <a:pt x="21" y="9"/>
                      <a:pt x="19" y="9"/>
                    </a:cubicBezTo>
                    <a:cubicBezTo>
                      <a:pt x="17" y="10"/>
                      <a:pt x="16" y="10"/>
                      <a:pt x="14" y="10"/>
                    </a:cubicBezTo>
                    <a:cubicBezTo>
                      <a:pt x="12" y="12"/>
                      <a:pt x="10" y="14"/>
                      <a:pt x="8" y="16"/>
                    </a:cubicBezTo>
                    <a:close/>
                  </a:path>
                </a:pathLst>
              </a:custGeom>
              <a:solidFill>
                <a:srgbClr val="D6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2" name="Freeform 344">
                <a:extLst>
                  <a:ext uri="{FF2B5EF4-FFF2-40B4-BE49-F238E27FC236}">
                    <a16:creationId xmlns:a16="http://schemas.microsoft.com/office/drawing/2014/main" id="{E6013554-BE97-190C-67D3-5F52A1572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278"/>
                <a:ext cx="25" cy="26"/>
              </a:xfrm>
              <a:custGeom>
                <a:avLst/>
                <a:gdLst>
                  <a:gd name="T0" fmla="*/ 9 w 16"/>
                  <a:gd name="T1" fmla="*/ 17 h 17"/>
                  <a:gd name="T2" fmla="*/ 4 w 16"/>
                  <a:gd name="T3" fmla="*/ 13 h 17"/>
                  <a:gd name="T4" fmla="*/ 6 w 16"/>
                  <a:gd name="T5" fmla="*/ 6 h 17"/>
                  <a:gd name="T6" fmla="*/ 10 w 16"/>
                  <a:gd name="T7" fmla="*/ 6 h 17"/>
                  <a:gd name="T8" fmla="*/ 14 w 16"/>
                  <a:gd name="T9" fmla="*/ 8 h 17"/>
                  <a:gd name="T10" fmla="*/ 15 w 16"/>
                  <a:gd name="T11" fmla="*/ 9 h 17"/>
                  <a:gd name="T12" fmla="*/ 15 w 16"/>
                  <a:gd name="T13" fmla="*/ 11 h 17"/>
                  <a:gd name="T14" fmla="*/ 9 w 16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9" y="17"/>
                    </a:moveTo>
                    <a:cubicBezTo>
                      <a:pt x="7" y="16"/>
                      <a:pt x="6" y="14"/>
                      <a:pt x="4" y="13"/>
                    </a:cubicBezTo>
                    <a:cubicBezTo>
                      <a:pt x="0" y="9"/>
                      <a:pt x="0" y="8"/>
                      <a:pt x="6" y="6"/>
                    </a:cubicBezTo>
                    <a:cubicBezTo>
                      <a:pt x="7" y="5"/>
                      <a:pt x="10" y="0"/>
                      <a:pt x="10" y="6"/>
                    </a:cubicBezTo>
                    <a:cubicBezTo>
                      <a:pt x="10" y="8"/>
                      <a:pt x="12" y="8"/>
                      <a:pt x="14" y="8"/>
                    </a:cubicBezTo>
                    <a:cubicBezTo>
                      <a:pt x="14" y="8"/>
                      <a:pt x="15" y="8"/>
                      <a:pt x="15" y="9"/>
                    </a:cubicBezTo>
                    <a:cubicBezTo>
                      <a:pt x="16" y="10"/>
                      <a:pt x="15" y="11"/>
                      <a:pt x="15" y="11"/>
                    </a:cubicBezTo>
                    <a:cubicBezTo>
                      <a:pt x="10" y="11"/>
                      <a:pt x="10" y="14"/>
                      <a:pt x="9" y="1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3" name="Freeform 345">
                <a:extLst>
                  <a:ext uri="{FF2B5EF4-FFF2-40B4-BE49-F238E27FC236}">
                    <a16:creationId xmlns:a16="http://schemas.microsoft.com/office/drawing/2014/main" id="{D676922E-0061-B5AB-E95A-1D6A8B3C1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114"/>
                <a:ext cx="38" cy="14"/>
              </a:xfrm>
              <a:custGeom>
                <a:avLst/>
                <a:gdLst>
                  <a:gd name="T0" fmla="*/ 0 w 24"/>
                  <a:gd name="T1" fmla="*/ 2 h 9"/>
                  <a:gd name="T2" fmla="*/ 2 w 24"/>
                  <a:gd name="T3" fmla="*/ 0 h 9"/>
                  <a:gd name="T4" fmla="*/ 19 w 24"/>
                  <a:gd name="T5" fmla="*/ 4 h 9"/>
                  <a:gd name="T6" fmla="*/ 23 w 24"/>
                  <a:gd name="T7" fmla="*/ 6 h 9"/>
                  <a:gd name="T8" fmla="*/ 23 w 24"/>
                  <a:gd name="T9" fmla="*/ 8 h 9"/>
                  <a:gd name="T10" fmla="*/ 19 w 24"/>
                  <a:gd name="T11" fmla="*/ 8 h 9"/>
                  <a:gd name="T12" fmla="*/ 7 w 24"/>
                  <a:gd name="T13" fmla="*/ 7 h 9"/>
                  <a:gd name="T14" fmla="*/ 2 w 24"/>
                  <a:gd name="T15" fmla="*/ 3 h 9"/>
                  <a:gd name="T16" fmla="*/ 0 w 24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7" y="4"/>
                      <a:pt x="14" y="3"/>
                      <a:pt x="19" y="4"/>
                    </a:cubicBezTo>
                    <a:cubicBezTo>
                      <a:pt x="21" y="5"/>
                      <a:pt x="22" y="4"/>
                      <a:pt x="23" y="6"/>
                    </a:cubicBezTo>
                    <a:cubicBezTo>
                      <a:pt x="24" y="7"/>
                      <a:pt x="23" y="8"/>
                      <a:pt x="23" y="8"/>
                    </a:cubicBezTo>
                    <a:cubicBezTo>
                      <a:pt x="21" y="9"/>
                      <a:pt x="20" y="9"/>
                      <a:pt x="19" y="8"/>
                    </a:cubicBezTo>
                    <a:cubicBezTo>
                      <a:pt x="15" y="5"/>
                      <a:pt x="11" y="6"/>
                      <a:pt x="7" y="7"/>
                    </a:cubicBezTo>
                    <a:cubicBezTo>
                      <a:pt x="3" y="8"/>
                      <a:pt x="2" y="7"/>
                      <a:pt x="2" y="3"/>
                    </a:cubicBezTo>
                    <a:cubicBezTo>
                      <a:pt x="2" y="3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4" name="Freeform 346">
                <a:extLst>
                  <a:ext uri="{FF2B5EF4-FFF2-40B4-BE49-F238E27FC236}">
                    <a16:creationId xmlns:a16="http://schemas.microsoft.com/office/drawing/2014/main" id="{7CF716F9-B750-EF69-64EA-D7B93608C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2068"/>
                <a:ext cx="13" cy="32"/>
              </a:xfrm>
              <a:custGeom>
                <a:avLst/>
                <a:gdLst>
                  <a:gd name="T0" fmla="*/ 6 w 8"/>
                  <a:gd name="T1" fmla="*/ 18 h 20"/>
                  <a:gd name="T2" fmla="*/ 2 w 8"/>
                  <a:gd name="T3" fmla="*/ 19 h 20"/>
                  <a:gd name="T4" fmla="*/ 0 w 8"/>
                  <a:gd name="T5" fmla="*/ 15 h 20"/>
                  <a:gd name="T6" fmla="*/ 2 w 8"/>
                  <a:gd name="T7" fmla="*/ 4 h 20"/>
                  <a:gd name="T8" fmla="*/ 5 w 8"/>
                  <a:gd name="T9" fmla="*/ 1 h 20"/>
                  <a:gd name="T10" fmla="*/ 6 w 8"/>
                  <a:gd name="T11" fmla="*/ 5 h 20"/>
                  <a:gd name="T12" fmla="*/ 6 w 8"/>
                  <a:gd name="T13" fmla="*/ 7 h 20"/>
                  <a:gd name="T14" fmla="*/ 6 w 8"/>
                  <a:gd name="T15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6" y="18"/>
                    </a:moveTo>
                    <a:cubicBezTo>
                      <a:pt x="5" y="20"/>
                      <a:pt x="4" y="20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1" y="11"/>
                      <a:pt x="2" y="8"/>
                      <a:pt x="2" y="4"/>
                    </a:cubicBezTo>
                    <a:cubicBezTo>
                      <a:pt x="3" y="3"/>
                      <a:pt x="3" y="0"/>
                      <a:pt x="5" y="1"/>
                    </a:cubicBezTo>
                    <a:cubicBezTo>
                      <a:pt x="7" y="1"/>
                      <a:pt x="6" y="3"/>
                      <a:pt x="6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8" y="11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5" name="Freeform 347">
                <a:extLst>
                  <a:ext uri="{FF2B5EF4-FFF2-40B4-BE49-F238E27FC236}">
                    <a16:creationId xmlns:a16="http://schemas.microsoft.com/office/drawing/2014/main" id="{9B432785-A9AE-32D7-0E0D-F658E7A39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" y="2423"/>
                <a:ext cx="21" cy="22"/>
              </a:xfrm>
              <a:custGeom>
                <a:avLst/>
                <a:gdLst>
                  <a:gd name="T0" fmla="*/ 10 w 14"/>
                  <a:gd name="T1" fmla="*/ 14 h 14"/>
                  <a:gd name="T2" fmla="*/ 0 w 14"/>
                  <a:gd name="T3" fmla="*/ 5 h 14"/>
                  <a:gd name="T4" fmla="*/ 5 w 14"/>
                  <a:gd name="T5" fmla="*/ 2 h 14"/>
                  <a:gd name="T6" fmla="*/ 12 w 14"/>
                  <a:gd name="T7" fmla="*/ 3 h 14"/>
                  <a:gd name="T8" fmla="*/ 12 w 14"/>
                  <a:gd name="T9" fmla="*/ 8 h 14"/>
                  <a:gd name="T10" fmla="*/ 1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10" y="14"/>
                    </a:moveTo>
                    <a:cubicBezTo>
                      <a:pt x="6" y="12"/>
                      <a:pt x="4" y="8"/>
                      <a:pt x="0" y="5"/>
                    </a:cubicBezTo>
                    <a:cubicBezTo>
                      <a:pt x="2" y="4"/>
                      <a:pt x="4" y="4"/>
                      <a:pt x="5" y="2"/>
                    </a:cubicBezTo>
                    <a:cubicBezTo>
                      <a:pt x="8" y="0"/>
                      <a:pt x="10" y="0"/>
                      <a:pt x="12" y="3"/>
                    </a:cubicBezTo>
                    <a:cubicBezTo>
                      <a:pt x="13" y="5"/>
                      <a:pt x="14" y="6"/>
                      <a:pt x="12" y="8"/>
                    </a:cubicBezTo>
                    <a:cubicBezTo>
                      <a:pt x="10" y="9"/>
                      <a:pt x="12" y="12"/>
                      <a:pt x="10" y="1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6" name="Freeform 348">
                <a:extLst>
                  <a:ext uri="{FF2B5EF4-FFF2-40B4-BE49-F238E27FC236}">
                    <a16:creationId xmlns:a16="http://schemas.microsoft.com/office/drawing/2014/main" id="{A94D9192-BFB6-F844-0DDA-ECCA36719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2273"/>
                <a:ext cx="25" cy="20"/>
              </a:xfrm>
              <a:custGeom>
                <a:avLst/>
                <a:gdLst>
                  <a:gd name="T0" fmla="*/ 4 w 16"/>
                  <a:gd name="T1" fmla="*/ 0 h 13"/>
                  <a:gd name="T2" fmla="*/ 5 w 16"/>
                  <a:gd name="T3" fmla="*/ 3 h 13"/>
                  <a:gd name="T4" fmla="*/ 12 w 16"/>
                  <a:gd name="T5" fmla="*/ 7 h 13"/>
                  <a:gd name="T6" fmla="*/ 15 w 16"/>
                  <a:gd name="T7" fmla="*/ 6 h 13"/>
                  <a:gd name="T8" fmla="*/ 14 w 16"/>
                  <a:gd name="T9" fmla="*/ 10 h 13"/>
                  <a:gd name="T10" fmla="*/ 4 w 16"/>
                  <a:gd name="T11" fmla="*/ 11 h 13"/>
                  <a:gd name="T12" fmla="*/ 0 w 16"/>
                  <a:gd name="T13" fmla="*/ 3 h 13"/>
                  <a:gd name="T14" fmla="*/ 4 w 16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4" y="0"/>
                    </a:moveTo>
                    <a:cubicBezTo>
                      <a:pt x="5" y="1"/>
                      <a:pt x="5" y="2"/>
                      <a:pt x="5" y="3"/>
                    </a:cubicBezTo>
                    <a:cubicBezTo>
                      <a:pt x="5" y="9"/>
                      <a:pt x="7" y="10"/>
                      <a:pt x="12" y="7"/>
                    </a:cubicBezTo>
                    <a:cubicBezTo>
                      <a:pt x="13" y="6"/>
                      <a:pt x="13" y="5"/>
                      <a:pt x="15" y="6"/>
                    </a:cubicBezTo>
                    <a:cubicBezTo>
                      <a:pt x="16" y="7"/>
                      <a:pt x="15" y="9"/>
                      <a:pt x="14" y="10"/>
                    </a:cubicBezTo>
                    <a:cubicBezTo>
                      <a:pt x="11" y="13"/>
                      <a:pt x="7" y="12"/>
                      <a:pt x="4" y="11"/>
                    </a:cubicBezTo>
                    <a:cubicBezTo>
                      <a:pt x="1" y="10"/>
                      <a:pt x="0" y="6"/>
                      <a:pt x="0" y="3"/>
                    </a:cubicBezTo>
                    <a:cubicBezTo>
                      <a:pt x="0" y="0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7" name="Freeform 349">
                <a:extLst>
                  <a:ext uri="{FF2B5EF4-FFF2-40B4-BE49-F238E27FC236}">
                    <a16:creationId xmlns:a16="http://schemas.microsoft.com/office/drawing/2014/main" id="{7878E106-3A29-47AA-0219-D3085B70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1678"/>
                <a:ext cx="54" cy="23"/>
              </a:xfrm>
              <a:custGeom>
                <a:avLst/>
                <a:gdLst>
                  <a:gd name="T0" fmla="*/ 0 w 35"/>
                  <a:gd name="T1" fmla="*/ 13 h 15"/>
                  <a:gd name="T2" fmla="*/ 10 w 35"/>
                  <a:gd name="T3" fmla="*/ 7 h 15"/>
                  <a:gd name="T4" fmla="*/ 35 w 35"/>
                  <a:gd name="T5" fmla="*/ 6 h 15"/>
                  <a:gd name="T6" fmla="*/ 29 w 35"/>
                  <a:gd name="T7" fmla="*/ 8 h 15"/>
                  <a:gd name="T8" fmla="*/ 28 w 35"/>
                  <a:gd name="T9" fmla="*/ 6 h 15"/>
                  <a:gd name="T10" fmla="*/ 28 w 35"/>
                  <a:gd name="T11" fmla="*/ 6 h 15"/>
                  <a:gd name="T12" fmla="*/ 12 w 35"/>
                  <a:gd name="T13" fmla="*/ 8 h 15"/>
                  <a:gd name="T14" fmla="*/ 4 w 35"/>
                  <a:gd name="T15" fmla="*/ 15 h 15"/>
                  <a:gd name="T16" fmla="*/ 0 w 35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5">
                    <a:moveTo>
                      <a:pt x="0" y="13"/>
                    </a:moveTo>
                    <a:cubicBezTo>
                      <a:pt x="4" y="13"/>
                      <a:pt x="7" y="10"/>
                      <a:pt x="10" y="7"/>
                    </a:cubicBezTo>
                    <a:cubicBezTo>
                      <a:pt x="16" y="1"/>
                      <a:pt x="28" y="0"/>
                      <a:pt x="35" y="6"/>
                    </a:cubicBezTo>
                    <a:cubicBezTo>
                      <a:pt x="33" y="7"/>
                      <a:pt x="31" y="6"/>
                      <a:pt x="29" y="8"/>
                    </a:cubicBezTo>
                    <a:cubicBezTo>
                      <a:pt x="29" y="7"/>
                      <a:pt x="29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4" y="3"/>
                      <a:pt x="17" y="3"/>
                      <a:pt x="12" y="8"/>
                    </a:cubicBezTo>
                    <a:cubicBezTo>
                      <a:pt x="10" y="10"/>
                      <a:pt x="7" y="13"/>
                      <a:pt x="4" y="15"/>
                    </a:cubicBezTo>
                    <a:cubicBezTo>
                      <a:pt x="2" y="15"/>
                      <a:pt x="1" y="15"/>
                      <a:pt x="0" y="13"/>
                    </a:cubicBezTo>
                    <a:close/>
                  </a:path>
                </a:pathLst>
              </a:custGeom>
              <a:solidFill>
                <a:srgbClr val="D8B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8" name="Freeform 350">
                <a:extLst>
                  <a:ext uri="{FF2B5EF4-FFF2-40B4-BE49-F238E27FC236}">
                    <a16:creationId xmlns:a16="http://schemas.microsoft.com/office/drawing/2014/main" id="{DEB847C7-2F13-AAE2-357D-3205BD9F7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2471"/>
                <a:ext cx="7" cy="49"/>
              </a:xfrm>
              <a:custGeom>
                <a:avLst/>
                <a:gdLst>
                  <a:gd name="T0" fmla="*/ 1 w 5"/>
                  <a:gd name="T1" fmla="*/ 2 h 31"/>
                  <a:gd name="T2" fmla="*/ 5 w 5"/>
                  <a:gd name="T3" fmla="*/ 4 h 31"/>
                  <a:gd name="T4" fmla="*/ 5 w 5"/>
                  <a:gd name="T5" fmla="*/ 25 h 31"/>
                  <a:gd name="T6" fmla="*/ 2 w 5"/>
                  <a:gd name="T7" fmla="*/ 31 h 31"/>
                  <a:gd name="T8" fmla="*/ 2 w 5"/>
                  <a:gd name="T9" fmla="*/ 11 h 31"/>
                  <a:gd name="T10" fmla="*/ 2 w 5"/>
                  <a:gd name="T11" fmla="*/ 10 h 31"/>
                  <a:gd name="T12" fmla="*/ 2 w 5"/>
                  <a:gd name="T13" fmla="*/ 4 h 31"/>
                  <a:gd name="T14" fmla="*/ 1 w 5"/>
                  <a:gd name="T15" fmla="*/ 3 h 31"/>
                  <a:gd name="T16" fmla="*/ 1 w 5"/>
                  <a:gd name="T17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1">
                    <a:moveTo>
                      <a:pt x="1" y="2"/>
                    </a:moveTo>
                    <a:cubicBezTo>
                      <a:pt x="4" y="0"/>
                      <a:pt x="5" y="0"/>
                      <a:pt x="5" y="4"/>
                    </a:cubicBezTo>
                    <a:cubicBezTo>
                      <a:pt x="5" y="11"/>
                      <a:pt x="4" y="18"/>
                      <a:pt x="5" y="25"/>
                    </a:cubicBezTo>
                    <a:cubicBezTo>
                      <a:pt x="5" y="27"/>
                      <a:pt x="5" y="30"/>
                      <a:pt x="2" y="31"/>
                    </a:cubicBezTo>
                    <a:cubicBezTo>
                      <a:pt x="2" y="24"/>
                      <a:pt x="0" y="18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5" y="7"/>
                      <a:pt x="4" y="6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9" name="Freeform 351">
                <a:extLst>
                  <a:ext uri="{FF2B5EF4-FFF2-40B4-BE49-F238E27FC236}">
                    <a16:creationId xmlns:a16="http://schemas.microsoft.com/office/drawing/2014/main" id="{802971A3-D0AC-FEE7-3EFE-5D45C5F26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2531"/>
                <a:ext cx="37" cy="14"/>
              </a:xfrm>
              <a:custGeom>
                <a:avLst/>
                <a:gdLst>
                  <a:gd name="T0" fmla="*/ 18 w 24"/>
                  <a:gd name="T1" fmla="*/ 0 h 9"/>
                  <a:gd name="T2" fmla="*/ 22 w 24"/>
                  <a:gd name="T3" fmla="*/ 7 h 9"/>
                  <a:gd name="T4" fmla="*/ 20 w 24"/>
                  <a:gd name="T5" fmla="*/ 9 h 9"/>
                  <a:gd name="T6" fmla="*/ 4 w 24"/>
                  <a:gd name="T7" fmla="*/ 7 h 9"/>
                  <a:gd name="T8" fmla="*/ 1 w 24"/>
                  <a:gd name="T9" fmla="*/ 3 h 9"/>
                  <a:gd name="T10" fmla="*/ 3 w 24"/>
                  <a:gd name="T11" fmla="*/ 2 h 9"/>
                  <a:gd name="T12" fmla="*/ 9 w 24"/>
                  <a:gd name="T13" fmla="*/ 4 h 9"/>
                  <a:gd name="T14" fmla="*/ 18 w 24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9">
                    <a:moveTo>
                      <a:pt x="18" y="0"/>
                    </a:moveTo>
                    <a:cubicBezTo>
                      <a:pt x="20" y="3"/>
                      <a:pt x="20" y="5"/>
                      <a:pt x="22" y="7"/>
                    </a:cubicBezTo>
                    <a:cubicBezTo>
                      <a:pt x="24" y="8"/>
                      <a:pt x="21" y="9"/>
                      <a:pt x="20" y="9"/>
                    </a:cubicBezTo>
                    <a:cubicBezTo>
                      <a:pt x="15" y="8"/>
                      <a:pt x="10" y="8"/>
                      <a:pt x="4" y="7"/>
                    </a:cubicBezTo>
                    <a:cubicBezTo>
                      <a:pt x="2" y="7"/>
                      <a:pt x="2" y="5"/>
                      <a:pt x="1" y="3"/>
                    </a:cubicBezTo>
                    <a:cubicBezTo>
                      <a:pt x="0" y="2"/>
                      <a:pt x="2" y="1"/>
                      <a:pt x="3" y="2"/>
                    </a:cubicBezTo>
                    <a:cubicBezTo>
                      <a:pt x="5" y="3"/>
                      <a:pt x="7" y="3"/>
                      <a:pt x="9" y="4"/>
                    </a:cubicBezTo>
                    <a:cubicBezTo>
                      <a:pt x="14" y="7"/>
                      <a:pt x="16" y="7"/>
                      <a:pt x="1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0" name="Freeform 352">
                <a:extLst>
                  <a:ext uri="{FF2B5EF4-FFF2-40B4-BE49-F238E27FC236}">
                    <a16:creationId xmlns:a16="http://schemas.microsoft.com/office/drawing/2014/main" id="{3AA5B77B-09E7-07E0-3936-BA372161A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117"/>
                <a:ext cx="20" cy="43"/>
              </a:xfrm>
              <a:custGeom>
                <a:avLst/>
                <a:gdLst>
                  <a:gd name="T0" fmla="*/ 13 w 13"/>
                  <a:gd name="T1" fmla="*/ 28 h 28"/>
                  <a:gd name="T2" fmla="*/ 10 w 13"/>
                  <a:gd name="T3" fmla="*/ 27 h 28"/>
                  <a:gd name="T4" fmla="*/ 2 w 13"/>
                  <a:gd name="T5" fmla="*/ 17 h 28"/>
                  <a:gd name="T6" fmla="*/ 1 w 13"/>
                  <a:gd name="T7" fmla="*/ 8 h 28"/>
                  <a:gd name="T8" fmla="*/ 0 w 13"/>
                  <a:gd name="T9" fmla="*/ 4 h 28"/>
                  <a:gd name="T10" fmla="*/ 2 w 13"/>
                  <a:gd name="T11" fmla="*/ 0 h 28"/>
                  <a:gd name="T12" fmla="*/ 6 w 13"/>
                  <a:gd name="T13" fmla="*/ 1 h 28"/>
                  <a:gd name="T14" fmla="*/ 11 w 13"/>
                  <a:gd name="T15" fmla="*/ 4 h 28"/>
                  <a:gd name="T16" fmla="*/ 9 w 13"/>
                  <a:gd name="T17" fmla="*/ 5 h 28"/>
                  <a:gd name="T18" fmla="*/ 8 w 13"/>
                  <a:gd name="T19" fmla="*/ 5 h 28"/>
                  <a:gd name="T20" fmla="*/ 4 w 13"/>
                  <a:gd name="T21" fmla="*/ 9 h 28"/>
                  <a:gd name="T22" fmla="*/ 4 w 13"/>
                  <a:gd name="T23" fmla="*/ 19 h 28"/>
                  <a:gd name="T24" fmla="*/ 7 w 13"/>
                  <a:gd name="T25" fmla="*/ 24 h 28"/>
                  <a:gd name="T26" fmla="*/ 12 w 13"/>
                  <a:gd name="T27" fmla="*/ 26 h 28"/>
                  <a:gd name="T28" fmla="*/ 13 w 13"/>
                  <a:gd name="T2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28">
                    <a:moveTo>
                      <a:pt x="13" y="28"/>
                    </a:moveTo>
                    <a:cubicBezTo>
                      <a:pt x="12" y="28"/>
                      <a:pt x="11" y="28"/>
                      <a:pt x="10" y="27"/>
                    </a:cubicBezTo>
                    <a:cubicBezTo>
                      <a:pt x="3" y="27"/>
                      <a:pt x="1" y="23"/>
                      <a:pt x="2" y="17"/>
                    </a:cubicBezTo>
                    <a:cubicBezTo>
                      <a:pt x="3" y="14"/>
                      <a:pt x="3" y="11"/>
                      <a:pt x="1" y="8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3"/>
                      <a:pt x="9" y="5"/>
                      <a:pt x="11" y="4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3" y="5"/>
                      <a:pt x="3" y="5"/>
                      <a:pt x="4" y="9"/>
                    </a:cubicBezTo>
                    <a:cubicBezTo>
                      <a:pt x="4" y="12"/>
                      <a:pt x="4" y="16"/>
                      <a:pt x="4" y="19"/>
                    </a:cubicBezTo>
                    <a:cubicBezTo>
                      <a:pt x="3" y="21"/>
                      <a:pt x="5" y="23"/>
                      <a:pt x="7" y="24"/>
                    </a:cubicBezTo>
                    <a:cubicBezTo>
                      <a:pt x="9" y="24"/>
                      <a:pt x="11" y="24"/>
                      <a:pt x="12" y="26"/>
                    </a:cubicBezTo>
                    <a:cubicBezTo>
                      <a:pt x="12" y="27"/>
                      <a:pt x="13" y="27"/>
                      <a:pt x="13" y="28"/>
                    </a:cubicBezTo>
                    <a:close/>
                  </a:path>
                </a:pathLst>
              </a:custGeom>
              <a:solidFill>
                <a:srgbClr val="DD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1" name="Freeform 353">
                <a:extLst>
                  <a:ext uri="{FF2B5EF4-FFF2-40B4-BE49-F238E27FC236}">
                    <a16:creationId xmlns:a16="http://schemas.microsoft.com/office/drawing/2014/main" id="{9A2A2353-A59A-29F5-DF79-CF6D483DD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2242"/>
                <a:ext cx="35" cy="39"/>
              </a:xfrm>
              <a:custGeom>
                <a:avLst/>
                <a:gdLst>
                  <a:gd name="T0" fmla="*/ 19 w 23"/>
                  <a:gd name="T1" fmla="*/ 13 h 25"/>
                  <a:gd name="T2" fmla="*/ 11 w 23"/>
                  <a:gd name="T3" fmla="*/ 6 h 25"/>
                  <a:gd name="T4" fmla="*/ 3 w 23"/>
                  <a:gd name="T5" fmla="*/ 5 h 25"/>
                  <a:gd name="T6" fmla="*/ 3 w 23"/>
                  <a:gd name="T7" fmla="*/ 11 h 25"/>
                  <a:gd name="T8" fmla="*/ 6 w 23"/>
                  <a:gd name="T9" fmla="*/ 18 h 25"/>
                  <a:gd name="T10" fmla="*/ 5 w 23"/>
                  <a:gd name="T11" fmla="*/ 25 h 25"/>
                  <a:gd name="T12" fmla="*/ 3 w 23"/>
                  <a:gd name="T13" fmla="*/ 17 h 25"/>
                  <a:gd name="T14" fmla="*/ 0 w 23"/>
                  <a:gd name="T15" fmla="*/ 2 h 25"/>
                  <a:gd name="T16" fmla="*/ 2 w 23"/>
                  <a:gd name="T17" fmla="*/ 3 h 25"/>
                  <a:gd name="T18" fmla="*/ 2 w 23"/>
                  <a:gd name="T19" fmla="*/ 0 h 25"/>
                  <a:gd name="T20" fmla="*/ 18 w 23"/>
                  <a:gd name="T21" fmla="*/ 10 h 25"/>
                  <a:gd name="T22" fmla="*/ 23 w 23"/>
                  <a:gd name="T23" fmla="*/ 12 h 25"/>
                  <a:gd name="T24" fmla="*/ 19 w 23"/>
                  <a:gd name="T2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5">
                    <a:moveTo>
                      <a:pt x="19" y="13"/>
                    </a:moveTo>
                    <a:cubicBezTo>
                      <a:pt x="16" y="11"/>
                      <a:pt x="14" y="8"/>
                      <a:pt x="11" y="6"/>
                    </a:cubicBezTo>
                    <a:cubicBezTo>
                      <a:pt x="9" y="4"/>
                      <a:pt x="6" y="3"/>
                      <a:pt x="3" y="5"/>
                    </a:cubicBezTo>
                    <a:cubicBezTo>
                      <a:pt x="0" y="6"/>
                      <a:pt x="2" y="9"/>
                      <a:pt x="3" y="11"/>
                    </a:cubicBezTo>
                    <a:cubicBezTo>
                      <a:pt x="4" y="14"/>
                      <a:pt x="3" y="16"/>
                      <a:pt x="6" y="18"/>
                    </a:cubicBezTo>
                    <a:cubicBezTo>
                      <a:pt x="6" y="21"/>
                      <a:pt x="7" y="23"/>
                      <a:pt x="5" y="25"/>
                    </a:cubicBezTo>
                    <a:cubicBezTo>
                      <a:pt x="5" y="22"/>
                      <a:pt x="5" y="20"/>
                      <a:pt x="3" y="17"/>
                    </a:cubicBezTo>
                    <a:cubicBezTo>
                      <a:pt x="1" y="13"/>
                      <a:pt x="0" y="7"/>
                      <a:pt x="0" y="2"/>
                    </a:cubicBezTo>
                    <a:cubicBezTo>
                      <a:pt x="1" y="2"/>
                      <a:pt x="1" y="4"/>
                      <a:pt x="2" y="3"/>
                    </a:cubicBezTo>
                    <a:cubicBezTo>
                      <a:pt x="4" y="2"/>
                      <a:pt x="2" y="1"/>
                      <a:pt x="2" y="0"/>
                    </a:cubicBezTo>
                    <a:cubicBezTo>
                      <a:pt x="9" y="1"/>
                      <a:pt x="14" y="5"/>
                      <a:pt x="18" y="10"/>
                    </a:cubicBezTo>
                    <a:cubicBezTo>
                      <a:pt x="20" y="12"/>
                      <a:pt x="22" y="12"/>
                      <a:pt x="23" y="12"/>
                    </a:cubicBezTo>
                    <a:cubicBezTo>
                      <a:pt x="22" y="14"/>
                      <a:pt x="20" y="13"/>
                      <a:pt x="19" y="13"/>
                    </a:cubicBezTo>
                    <a:close/>
                  </a:path>
                </a:pathLst>
              </a:custGeom>
              <a:solidFill>
                <a:srgbClr val="D9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2" name="Freeform 354">
                <a:extLst>
                  <a:ext uri="{FF2B5EF4-FFF2-40B4-BE49-F238E27FC236}">
                    <a16:creationId xmlns:a16="http://schemas.microsoft.com/office/drawing/2014/main" id="{2908B8E3-6325-E567-9160-F60D4FDE8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1715"/>
                <a:ext cx="25" cy="22"/>
              </a:xfrm>
              <a:custGeom>
                <a:avLst/>
                <a:gdLst>
                  <a:gd name="T0" fmla="*/ 16 w 16"/>
                  <a:gd name="T1" fmla="*/ 6 h 14"/>
                  <a:gd name="T2" fmla="*/ 2 w 16"/>
                  <a:gd name="T3" fmla="*/ 14 h 14"/>
                  <a:gd name="T4" fmla="*/ 2 w 16"/>
                  <a:gd name="T5" fmla="*/ 14 h 14"/>
                  <a:gd name="T6" fmla="*/ 1 w 16"/>
                  <a:gd name="T7" fmla="*/ 10 h 14"/>
                  <a:gd name="T8" fmla="*/ 8 w 16"/>
                  <a:gd name="T9" fmla="*/ 2 h 14"/>
                  <a:gd name="T10" fmla="*/ 16 w 16"/>
                  <a:gd name="T1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6" y="6"/>
                    </a:moveTo>
                    <a:cubicBezTo>
                      <a:pt x="10" y="6"/>
                      <a:pt x="6" y="1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2"/>
                      <a:pt x="0" y="10"/>
                      <a:pt x="1" y="10"/>
                    </a:cubicBezTo>
                    <a:cubicBezTo>
                      <a:pt x="5" y="8"/>
                      <a:pt x="2" y="0"/>
                      <a:pt x="8" y="2"/>
                    </a:cubicBezTo>
                    <a:cubicBezTo>
                      <a:pt x="11" y="3"/>
                      <a:pt x="14" y="3"/>
                      <a:pt x="16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3" name="Freeform 355">
                <a:extLst>
                  <a:ext uri="{FF2B5EF4-FFF2-40B4-BE49-F238E27FC236}">
                    <a16:creationId xmlns:a16="http://schemas.microsoft.com/office/drawing/2014/main" id="{EB6A9DCA-8253-75F7-1558-E799F9F92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2134"/>
                <a:ext cx="28" cy="50"/>
              </a:xfrm>
              <a:custGeom>
                <a:avLst/>
                <a:gdLst>
                  <a:gd name="T0" fmla="*/ 10 w 18"/>
                  <a:gd name="T1" fmla="*/ 20 h 32"/>
                  <a:gd name="T2" fmla="*/ 15 w 18"/>
                  <a:gd name="T3" fmla="*/ 29 h 32"/>
                  <a:gd name="T4" fmla="*/ 18 w 18"/>
                  <a:gd name="T5" fmla="*/ 32 h 32"/>
                  <a:gd name="T6" fmla="*/ 8 w 18"/>
                  <a:gd name="T7" fmla="*/ 20 h 32"/>
                  <a:gd name="T8" fmla="*/ 4 w 18"/>
                  <a:gd name="T9" fmla="*/ 11 h 32"/>
                  <a:gd name="T10" fmla="*/ 0 w 18"/>
                  <a:gd name="T11" fmla="*/ 3 h 32"/>
                  <a:gd name="T12" fmla="*/ 1 w 18"/>
                  <a:gd name="T13" fmla="*/ 1 h 32"/>
                  <a:gd name="T14" fmla="*/ 5 w 18"/>
                  <a:gd name="T15" fmla="*/ 1 h 32"/>
                  <a:gd name="T16" fmla="*/ 11 w 18"/>
                  <a:gd name="T17" fmla="*/ 5 h 32"/>
                  <a:gd name="T18" fmla="*/ 6 w 18"/>
                  <a:gd name="T19" fmla="*/ 5 h 32"/>
                  <a:gd name="T20" fmla="*/ 3 w 18"/>
                  <a:gd name="T21" fmla="*/ 3 h 32"/>
                  <a:gd name="T22" fmla="*/ 3 w 18"/>
                  <a:gd name="T23" fmla="*/ 8 h 32"/>
                  <a:gd name="T24" fmla="*/ 7 w 18"/>
                  <a:gd name="T25" fmla="*/ 11 h 32"/>
                  <a:gd name="T26" fmla="*/ 10 w 18"/>
                  <a:gd name="T27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10" y="20"/>
                    </a:moveTo>
                    <a:cubicBezTo>
                      <a:pt x="10" y="24"/>
                      <a:pt x="11" y="27"/>
                      <a:pt x="15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2" y="31"/>
                      <a:pt x="8" y="26"/>
                      <a:pt x="8" y="20"/>
                    </a:cubicBezTo>
                    <a:cubicBezTo>
                      <a:pt x="7" y="17"/>
                      <a:pt x="7" y="13"/>
                      <a:pt x="4" y="11"/>
                    </a:cubicBezTo>
                    <a:cubicBezTo>
                      <a:pt x="1" y="9"/>
                      <a:pt x="1" y="6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7" y="3"/>
                      <a:pt x="8" y="6"/>
                      <a:pt x="11" y="5"/>
                    </a:cubicBezTo>
                    <a:cubicBezTo>
                      <a:pt x="9" y="7"/>
                      <a:pt x="8" y="6"/>
                      <a:pt x="6" y="5"/>
                    </a:cubicBezTo>
                    <a:cubicBezTo>
                      <a:pt x="5" y="4"/>
                      <a:pt x="4" y="2"/>
                      <a:pt x="3" y="3"/>
                    </a:cubicBezTo>
                    <a:cubicBezTo>
                      <a:pt x="2" y="4"/>
                      <a:pt x="2" y="6"/>
                      <a:pt x="3" y="8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8" y="14"/>
                      <a:pt x="9" y="17"/>
                      <a:pt x="10" y="20"/>
                    </a:cubicBezTo>
                    <a:close/>
                  </a:path>
                </a:pathLst>
              </a:custGeom>
              <a:solidFill>
                <a:srgbClr val="DDC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4" name="Freeform 356">
                <a:extLst>
                  <a:ext uri="{FF2B5EF4-FFF2-40B4-BE49-F238E27FC236}">
                    <a16:creationId xmlns:a16="http://schemas.microsoft.com/office/drawing/2014/main" id="{EA99EFC2-9E43-9DC8-1899-75F0C5AA1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2513"/>
                <a:ext cx="26" cy="19"/>
              </a:xfrm>
              <a:custGeom>
                <a:avLst/>
                <a:gdLst>
                  <a:gd name="T0" fmla="*/ 11 w 17"/>
                  <a:gd name="T1" fmla="*/ 6 h 12"/>
                  <a:gd name="T2" fmla="*/ 6 w 17"/>
                  <a:gd name="T3" fmla="*/ 9 h 12"/>
                  <a:gd name="T4" fmla="*/ 2 w 17"/>
                  <a:gd name="T5" fmla="*/ 11 h 12"/>
                  <a:gd name="T6" fmla="*/ 3 w 17"/>
                  <a:gd name="T7" fmla="*/ 7 h 12"/>
                  <a:gd name="T8" fmla="*/ 4 w 17"/>
                  <a:gd name="T9" fmla="*/ 6 h 12"/>
                  <a:gd name="T10" fmla="*/ 15 w 17"/>
                  <a:gd name="T11" fmla="*/ 7 h 12"/>
                  <a:gd name="T12" fmla="*/ 15 w 17"/>
                  <a:gd name="T13" fmla="*/ 11 h 12"/>
                  <a:gd name="T14" fmla="*/ 9 w 17"/>
                  <a:gd name="T15" fmla="*/ 10 h 12"/>
                  <a:gd name="T16" fmla="*/ 11 w 17"/>
                  <a:gd name="T17" fmla="*/ 7 h 12"/>
                  <a:gd name="T18" fmla="*/ 11 w 17"/>
                  <a:gd name="T1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2">
                    <a:moveTo>
                      <a:pt x="11" y="6"/>
                    </a:moveTo>
                    <a:cubicBezTo>
                      <a:pt x="9" y="6"/>
                      <a:pt x="7" y="6"/>
                      <a:pt x="6" y="9"/>
                    </a:cubicBezTo>
                    <a:cubicBezTo>
                      <a:pt x="5" y="10"/>
                      <a:pt x="3" y="12"/>
                      <a:pt x="2" y="11"/>
                    </a:cubicBezTo>
                    <a:cubicBezTo>
                      <a:pt x="0" y="10"/>
                      <a:pt x="3" y="8"/>
                      <a:pt x="3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10" y="0"/>
                      <a:pt x="11" y="0"/>
                      <a:pt x="15" y="7"/>
                    </a:cubicBezTo>
                    <a:cubicBezTo>
                      <a:pt x="16" y="8"/>
                      <a:pt x="17" y="10"/>
                      <a:pt x="15" y="11"/>
                    </a:cubicBezTo>
                    <a:cubicBezTo>
                      <a:pt x="13" y="12"/>
                      <a:pt x="11" y="12"/>
                      <a:pt x="9" y="10"/>
                    </a:cubicBezTo>
                    <a:cubicBezTo>
                      <a:pt x="8" y="8"/>
                      <a:pt x="10" y="8"/>
                      <a:pt x="11" y="7"/>
                    </a:cubicBezTo>
                    <a:cubicBezTo>
                      <a:pt x="11" y="7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5" name="Freeform 357">
                <a:extLst>
                  <a:ext uri="{FF2B5EF4-FFF2-40B4-BE49-F238E27FC236}">
                    <a16:creationId xmlns:a16="http://schemas.microsoft.com/office/drawing/2014/main" id="{9272D0A5-429C-D17D-9B0C-792839577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2192"/>
                <a:ext cx="26" cy="47"/>
              </a:xfrm>
              <a:custGeom>
                <a:avLst/>
                <a:gdLst>
                  <a:gd name="T0" fmla="*/ 15 w 17"/>
                  <a:gd name="T1" fmla="*/ 0 h 30"/>
                  <a:gd name="T2" fmla="*/ 15 w 17"/>
                  <a:gd name="T3" fmla="*/ 1 h 30"/>
                  <a:gd name="T4" fmla="*/ 13 w 17"/>
                  <a:gd name="T5" fmla="*/ 7 h 30"/>
                  <a:gd name="T6" fmla="*/ 7 w 17"/>
                  <a:gd name="T7" fmla="*/ 13 h 30"/>
                  <a:gd name="T8" fmla="*/ 8 w 17"/>
                  <a:gd name="T9" fmla="*/ 16 h 30"/>
                  <a:gd name="T10" fmla="*/ 10 w 17"/>
                  <a:gd name="T11" fmla="*/ 23 h 30"/>
                  <a:gd name="T12" fmla="*/ 9 w 17"/>
                  <a:gd name="T13" fmla="*/ 30 h 30"/>
                  <a:gd name="T14" fmla="*/ 3 w 17"/>
                  <a:gd name="T15" fmla="*/ 13 h 30"/>
                  <a:gd name="T16" fmla="*/ 1 w 17"/>
                  <a:gd name="T17" fmla="*/ 11 h 30"/>
                  <a:gd name="T18" fmla="*/ 1 w 17"/>
                  <a:gd name="T19" fmla="*/ 9 h 30"/>
                  <a:gd name="T20" fmla="*/ 3 w 17"/>
                  <a:gd name="T21" fmla="*/ 8 h 30"/>
                  <a:gd name="T22" fmla="*/ 8 w 17"/>
                  <a:gd name="T23" fmla="*/ 10 h 30"/>
                  <a:gd name="T24" fmla="*/ 14 w 17"/>
                  <a:gd name="T25" fmla="*/ 3 h 30"/>
                  <a:gd name="T26" fmla="*/ 15 w 17"/>
                  <a:gd name="T2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0">
                    <a:moveTo>
                      <a:pt x="15" y="0"/>
                    </a:moveTo>
                    <a:cubicBezTo>
                      <a:pt x="15" y="0"/>
                      <a:pt x="15" y="1"/>
                      <a:pt x="15" y="1"/>
                    </a:cubicBezTo>
                    <a:cubicBezTo>
                      <a:pt x="17" y="4"/>
                      <a:pt x="15" y="5"/>
                      <a:pt x="13" y="7"/>
                    </a:cubicBezTo>
                    <a:cubicBezTo>
                      <a:pt x="11" y="9"/>
                      <a:pt x="10" y="12"/>
                      <a:pt x="7" y="13"/>
                    </a:cubicBezTo>
                    <a:cubicBezTo>
                      <a:pt x="8" y="14"/>
                      <a:pt x="8" y="15"/>
                      <a:pt x="8" y="16"/>
                    </a:cubicBezTo>
                    <a:cubicBezTo>
                      <a:pt x="9" y="18"/>
                      <a:pt x="10" y="21"/>
                      <a:pt x="10" y="23"/>
                    </a:cubicBezTo>
                    <a:cubicBezTo>
                      <a:pt x="11" y="25"/>
                      <a:pt x="12" y="28"/>
                      <a:pt x="9" y="30"/>
                    </a:cubicBezTo>
                    <a:cubicBezTo>
                      <a:pt x="10" y="23"/>
                      <a:pt x="7" y="18"/>
                      <a:pt x="3" y="13"/>
                    </a:cubicBezTo>
                    <a:cubicBezTo>
                      <a:pt x="2" y="13"/>
                      <a:pt x="2" y="12"/>
                      <a:pt x="1" y="11"/>
                    </a:cubicBezTo>
                    <a:cubicBezTo>
                      <a:pt x="1" y="10"/>
                      <a:pt x="0" y="9"/>
                      <a:pt x="1" y="9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5" y="9"/>
                      <a:pt x="7" y="11"/>
                      <a:pt x="8" y="10"/>
                    </a:cubicBezTo>
                    <a:cubicBezTo>
                      <a:pt x="11" y="9"/>
                      <a:pt x="12" y="6"/>
                      <a:pt x="14" y="3"/>
                    </a:cubicBezTo>
                    <a:cubicBezTo>
                      <a:pt x="14" y="2"/>
                      <a:pt x="15" y="1"/>
                      <a:pt x="15" y="0"/>
                    </a:cubicBezTo>
                    <a:close/>
                  </a:path>
                </a:pathLst>
              </a:custGeom>
              <a:solidFill>
                <a:srgbClr val="D6B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6" name="Freeform 358">
                <a:extLst>
                  <a:ext uri="{FF2B5EF4-FFF2-40B4-BE49-F238E27FC236}">
                    <a16:creationId xmlns:a16="http://schemas.microsoft.com/office/drawing/2014/main" id="{922D5055-B7EA-4E72-9DBD-D267D8C0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" y="2318"/>
                <a:ext cx="33" cy="42"/>
              </a:xfrm>
              <a:custGeom>
                <a:avLst/>
                <a:gdLst>
                  <a:gd name="T0" fmla="*/ 16 w 21"/>
                  <a:gd name="T1" fmla="*/ 24 h 27"/>
                  <a:gd name="T2" fmla="*/ 14 w 21"/>
                  <a:gd name="T3" fmla="*/ 14 h 27"/>
                  <a:gd name="T4" fmla="*/ 7 w 21"/>
                  <a:gd name="T5" fmla="*/ 7 h 27"/>
                  <a:gd name="T6" fmla="*/ 4 w 21"/>
                  <a:gd name="T7" fmla="*/ 4 h 27"/>
                  <a:gd name="T8" fmla="*/ 2 w 21"/>
                  <a:gd name="T9" fmla="*/ 8 h 27"/>
                  <a:gd name="T10" fmla="*/ 0 w 21"/>
                  <a:gd name="T11" fmla="*/ 11 h 27"/>
                  <a:gd name="T12" fmla="*/ 0 w 21"/>
                  <a:gd name="T13" fmla="*/ 4 h 27"/>
                  <a:gd name="T14" fmla="*/ 4 w 21"/>
                  <a:gd name="T15" fmla="*/ 2 h 27"/>
                  <a:gd name="T16" fmla="*/ 10 w 21"/>
                  <a:gd name="T17" fmla="*/ 8 h 27"/>
                  <a:gd name="T18" fmla="*/ 14 w 21"/>
                  <a:gd name="T19" fmla="*/ 12 h 27"/>
                  <a:gd name="T20" fmla="*/ 16 w 21"/>
                  <a:gd name="T21" fmla="*/ 27 h 27"/>
                  <a:gd name="T22" fmla="*/ 16 w 21"/>
                  <a:gd name="T23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7">
                    <a:moveTo>
                      <a:pt x="16" y="24"/>
                    </a:moveTo>
                    <a:cubicBezTo>
                      <a:pt x="19" y="19"/>
                      <a:pt x="18" y="16"/>
                      <a:pt x="14" y="14"/>
                    </a:cubicBezTo>
                    <a:cubicBezTo>
                      <a:pt x="10" y="12"/>
                      <a:pt x="8" y="11"/>
                      <a:pt x="7" y="7"/>
                    </a:cubicBezTo>
                    <a:cubicBezTo>
                      <a:pt x="7" y="5"/>
                      <a:pt x="6" y="4"/>
                      <a:pt x="4" y="4"/>
                    </a:cubicBezTo>
                    <a:cubicBezTo>
                      <a:pt x="2" y="4"/>
                      <a:pt x="2" y="6"/>
                      <a:pt x="2" y="8"/>
                    </a:cubicBezTo>
                    <a:cubicBezTo>
                      <a:pt x="2" y="9"/>
                      <a:pt x="2" y="10"/>
                      <a:pt x="0" y="11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2"/>
                    </a:cubicBezTo>
                    <a:cubicBezTo>
                      <a:pt x="7" y="3"/>
                      <a:pt x="10" y="4"/>
                      <a:pt x="10" y="8"/>
                    </a:cubicBezTo>
                    <a:cubicBezTo>
                      <a:pt x="10" y="10"/>
                      <a:pt x="12" y="11"/>
                      <a:pt x="14" y="12"/>
                    </a:cubicBezTo>
                    <a:cubicBezTo>
                      <a:pt x="20" y="16"/>
                      <a:pt x="21" y="21"/>
                      <a:pt x="16" y="27"/>
                    </a:cubicBezTo>
                    <a:cubicBezTo>
                      <a:pt x="16" y="26"/>
                      <a:pt x="16" y="25"/>
                      <a:pt x="16" y="24"/>
                    </a:cubicBezTo>
                    <a:close/>
                  </a:path>
                </a:pathLst>
              </a:custGeom>
              <a:solidFill>
                <a:srgbClr val="DAB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7" name="Freeform 359">
                <a:extLst>
                  <a:ext uri="{FF2B5EF4-FFF2-40B4-BE49-F238E27FC236}">
                    <a16:creationId xmlns:a16="http://schemas.microsoft.com/office/drawing/2014/main" id="{EAB661F4-69CD-7CA3-2DC7-1E861EDF6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2075"/>
                <a:ext cx="25" cy="48"/>
              </a:xfrm>
              <a:custGeom>
                <a:avLst/>
                <a:gdLst>
                  <a:gd name="T0" fmla="*/ 7 w 16"/>
                  <a:gd name="T1" fmla="*/ 5 h 31"/>
                  <a:gd name="T2" fmla="*/ 5 w 16"/>
                  <a:gd name="T3" fmla="*/ 4 h 31"/>
                  <a:gd name="T4" fmla="*/ 2 w 16"/>
                  <a:gd name="T5" fmla="*/ 6 h 31"/>
                  <a:gd name="T6" fmla="*/ 5 w 16"/>
                  <a:gd name="T7" fmla="*/ 12 h 31"/>
                  <a:gd name="T8" fmla="*/ 10 w 16"/>
                  <a:gd name="T9" fmla="*/ 21 h 31"/>
                  <a:gd name="T10" fmla="*/ 16 w 16"/>
                  <a:gd name="T11" fmla="*/ 28 h 31"/>
                  <a:gd name="T12" fmla="*/ 15 w 16"/>
                  <a:gd name="T13" fmla="*/ 31 h 31"/>
                  <a:gd name="T14" fmla="*/ 4 w 16"/>
                  <a:gd name="T15" fmla="*/ 15 h 31"/>
                  <a:gd name="T16" fmla="*/ 0 w 16"/>
                  <a:gd name="T17" fmla="*/ 0 h 31"/>
                  <a:gd name="T18" fmla="*/ 1 w 16"/>
                  <a:gd name="T19" fmla="*/ 0 h 31"/>
                  <a:gd name="T20" fmla="*/ 7 w 16"/>
                  <a:gd name="T21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1">
                    <a:moveTo>
                      <a:pt x="7" y="5"/>
                    </a:moveTo>
                    <a:cubicBezTo>
                      <a:pt x="6" y="5"/>
                      <a:pt x="5" y="5"/>
                      <a:pt x="5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3" y="8"/>
                      <a:pt x="3" y="10"/>
                      <a:pt x="5" y="12"/>
                    </a:cubicBezTo>
                    <a:cubicBezTo>
                      <a:pt x="7" y="15"/>
                      <a:pt x="9" y="17"/>
                      <a:pt x="10" y="21"/>
                    </a:cubicBezTo>
                    <a:cubicBezTo>
                      <a:pt x="11" y="24"/>
                      <a:pt x="13" y="26"/>
                      <a:pt x="16" y="28"/>
                    </a:cubicBezTo>
                    <a:cubicBezTo>
                      <a:pt x="16" y="29"/>
                      <a:pt x="16" y="30"/>
                      <a:pt x="15" y="31"/>
                    </a:cubicBezTo>
                    <a:cubicBezTo>
                      <a:pt x="10" y="27"/>
                      <a:pt x="8" y="20"/>
                      <a:pt x="4" y="15"/>
                    </a:cubicBezTo>
                    <a:cubicBezTo>
                      <a:pt x="1" y="10"/>
                      <a:pt x="1" y="5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4" y="1"/>
                      <a:pt x="7" y="2"/>
                      <a:pt x="7" y="5"/>
                    </a:cubicBezTo>
                    <a:close/>
                  </a:path>
                </a:pathLst>
              </a:custGeom>
              <a:solidFill>
                <a:srgbClr val="DCC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8" name="Freeform 360">
                <a:extLst>
                  <a:ext uri="{FF2B5EF4-FFF2-40B4-BE49-F238E27FC236}">
                    <a16:creationId xmlns:a16="http://schemas.microsoft.com/office/drawing/2014/main" id="{BACF27B7-0694-92AB-F67D-E6F779241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2299"/>
                <a:ext cx="35" cy="13"/>
              </a:xfrm>
              <a:custGeom>
                <a:avLst/>
                <a:gdLst>
                  <a:gd name="T0" fmla="*/ 10 w 22"/>
                  <a:gd name="T1" fmla="*/ 4 h 8"/>
                  <a:gd name="T2" fmla="*/ 4 w 22"/>
                  <a:gd name="T3" fmla="*/ 6 h 8"/>
                  <a:gd name="T4" fmla="*/ 1 w 22"/>
                  <a:gd name="T5" fmla="*/ 7 h 8"/>
                  <a:gd name="T6" fmla="*/ 0 w 22"/>
                  <a:gd name="T7" fmla="*/ 5 h 8"/>
                  <a:gd name="T8" fmla="*/ 3 w 22"/>
                  <a:gd name="T9" fmla="*/ 3 h 8"/>
                  <a:gd name="T10" fmla="*/ 17 w 22"/>
                  <a:gd name="T11" fmla="*/ 1 h 8"/>
                  <a:gd name="T12" fmla="*/ 21 w 22"/>
                  <a:gd name="T13" fmla="*/ 3 h 8"/>
                  <a:gd name="T14" fmla="*/ 21 w 22"/>
                  <a:gd name="T15" fmla="*/ 5 h 8"/>
                  <a:gd name="T16" fmla="*/ 19 w 22"/>
                  <a:gd name="T17" fmla="*/ 6 h 8"/>
                  <a:gd name="T18" fmla="*/ 10 w 22"/>
                  <a:gd name="T19" fmla="*/ 5 h 8"/>
                  <a:gd name="T20" fmla="*/ 10 w 22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8">
                    <a:moveTo>
                      <a:pt x="10" y="4"/>
                    </a:moveTo>
                    <a:cubicBezTo>
                      <a:pt x="8" y="2"/>
                      <a:pt x="6" y="4"/>
                      <a:pt x="4" y="6"/>
                    </a:cubicBezTo>
                    <a:cubicBezTo>
                      <a:pt x="3" y="6"/>
                      <a:pt x="3" y="8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1" y="3"/>
                      <a:pt x="3" y="3"/>
                    </a:cubicBezTo>
                    <a:cubicBezTo>
                      <a:pt x="8" y="2"/>
                      <a:pt x="12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1" y="3"/>
                      <a:pt x="22" y="4"/>
                      <a:pt x="21" y="5"/>
                    </a:cubicBezTo>
                    <a:cubicBezTo>
                      <a:pt x="21" y="6"/>
                      <a:pt x="20" y="6"/>
                      <a:pt x="19" y="6"/>
                    </a:cubicBezTo>
                    <a:cubicBezTo>
                      <a:pt x="16" y="4"/>
                      <a:pt x="13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9" name="Freeform 361">
                <a:extLst>
                  <a:ext uri="{FF2B5EF4-FFF2-40B4-BE49-F238E27FC236}">
                    <a16:creationId xmlns:a16="http://schemas.microsoft.com/office/drawing/2014/main" id="{7C26BE28-B9F4-078B-7D69-9A7F5EC54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2392"/>
                <a:ext cx="12" cy="31"/>
              </a:xfrm>
              <a:custGeom>
                <a:avLst/>
                <a:gdLst>
                  <a:gd name="T0" fmla="*/ 3 w 8"/>
                  <a:gd name="T1" fmla="*/ 15 h 20"/>
                  <a:gd name="T2" fmla="*/ 4 w 8"/>
                  <a:gd name="T3" fmla="*/ 1 h 20"/>
                  <a:gd name="T4" fmla="*/ 5 w 8"/>
                  <a:gd name="T5" fmla="*/ 0 h 20"/>
                  <a:gd name="T6" fmla="*/ 6 w 8"/>
                  <a:gd name="T7" fmla="*/ 1 h 20"/>
                  <a:gd name="T8" fmla="*/ 6 w 8"/>
                  <a:gd name="T9" fmla="*/ 19 h 20"/>
                  <a:gd name="T10" fmla="*/ 3 w 8"/>
                  <a:gd name="T11" fmla="*/ 17 h 20"/>
                  <a:gd name="T12" fmla="*/ 3 w 8"/>
                  <a:gd name="T13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0">
                    <a:moveTo>
                      <a:pt x="3" y="15"/>
                    </a:moveTo>
                    <a:cubicBezTo>
                      <a:pt x="0" y="10"/>
                      <a:pt x="4" y="6"/>
                      <a:pt x="4" y="1"/>
                    </a:cubicBezTo>
                    <a:cubicBezTo>
                      <a:pt x="4" y="1"/>
                      <a:pt x="5" y="1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7" y="7"/>
                      <a:pt x="8" y="13"/>
                      <a:pt x="6" y="19"/>
                    </a:cubicBezTo>
                    <a:cubicBezTo>
                      <a:pt x="5" y="20"/>
                      <a:pt x="3" y="20"/>
                      <a:pt x="3" y="17"/>
                    </a:cubicBezTo>
                    <a:cubicBezTo>
                      <a:pt x="3" y="16"/>
                      <a:pt x="3" y="15"/>
                      <a:pt x="3" y="1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0" name="Freeform 362">
                <a:extLst>
                  <a:ext uri="{FF2B5EF4-FFF2-40B4-BE49-F238E27FC236}">
                    <a16:creationId xmlns:a16="http://schemas.microsoft.com/office/drawing/2014/main" id="{64741E74-4538-059B-DBDA-A1F606E41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9" y="2543"/>
                <a:ext cx="17" cy="24"/>
              </a:xfrm>
              <a:custGeom>
                <a:avLst/>
                <a:gdLst>
                  <a:gd name="T0" fmla="*/ 10 w 11"/>
                  <a:gd name="T1" fmla="*/ 3 h 15"/>
                  <a:gd name="T2" fmla="*/ 11 w 11"/>
                  <a:gd name="T3" fmla="*/ 4 h 15"/>
                  <a:gd name="T4" fmla="*/ 8 w 11"/>
                  <a:gd name="T5" fmla="*/ 12 h 15"/>
                  <a:gd name="T6" fmla="*/ 6 w 11"/>
                  <a:gd name="T7" fmla="*/ 14 h 15"/>
                  <a:gd name="T8" fmla="*/ 1 w 11"/>
                  <a:gd name="T9" fmla="*/ 11 h 15"/>
                  <a:gd name="T10" fmla="*/ 1 w 11"/>
                  <a:gd name="T11" fmla="*/ 9 h 15"/>
                  <a:gd name="T12" fmla="*/ 6 w 11"/>
                  <a:gd name="T13" fmla="*/ 3 h 15"/>
                  <a:gd name="T14" fmla="*/ 10 w 11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5">
                    <a:moveTo>
                      <a:pt x="10" y="3"/>
                    </a:moveTo>
                    <a:cubicBezTo>
                      <a:pt x="10" y="3"/>
                      <a:pt x="11" y="4"/>
                      <a:pt x="11" y="4"/>
                    </a:cubicBezTo>
                    <a:cubicBezTo>
                      <a:pt x="8" y="6"/>
                      <a:pt x="7" y="8"/>
                      <a:pt x="8" y="12"/>
                    </a:cubicBezTo>
                    <a:cubicBezTo>
                      <a:pt x="9" y="13"/>
                      <a:pt x="7" y="15"/>
                      <a:pt x="6" y="14"/>
                    </a:cubicBezTo>
                    <a:cubicBezTo>
                      <a:pt x="4" y="14"/>
                      <a:pt x="2" y="14"/>
                      <a:pt x="1" y="11"/>
                    </a:cubicBezTo>
                    <a:cubicBezTo>
                      <a:pt x="0" y="11"/>
                      <a:pt x="1" y="10"/>
                      <a:pt x="1" y="9"/>
                    </a:cubicBezTo>
                    <a:cubicBezTo>
                      <a:pt x="2" y="7"/>
                      <a:pt x="4" y="5"/>
                      <a:pt x="6" y="3"/>
                    </a:cubicBezTo>
                    <a:cubicBezTo>
                      <a:pt x="8" y="0"/>
                      <a:pt x="9" y="2"/>
                      <a:pt x="1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1" name="Freeform 363">
                <a:extLst>
                  <a:ext uri="{FF2B5EF4-FFF2-40B4-BE49-F238E27FC236}">
                    <a16:creationId xmlns:a16="http://schemas.microsoft.com/office/drawing/2014/main" id="{B4C18BCF-3F77-5AFC-DC9F-099878CD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2179"/>
                <a:ext cx="24" cy="21"/>
              </a:xfrm>
              <a:custGeom>
                <a:avLst/>
                <a:gdLst>
                  <a:gd name="T0" fmla="*/ 6 w 15"/>
                  <a:gd name="T1" fmla="*/ 11 h 13"/>
                  <a:gd name="T2" fmla="*/ 4 w 15"/>
                  <a:gd name="T3" fmla="*/ 12 h 13"/>
                  <a:gd name="T4" fmla="*/ 0 w 15"/>
                  <a:gd name="T5" fmla="*/ 13 h 13"/>
                  <a:gd name="T6" fmla="*/ 1 w 15"/>
                  <a:gd name="T7" fmla="*/ 10 h 13"/>
                  <a:gd name="T8" fmla="*/ 3 w 15"/>
                  <a:gd name="T9" fmla="*/ 5 h 13"/>
                  <a:gd name="T10" fmla="*/ 4 w 15"/>
                  <a:gd name="T11" fmla="*/ 2 h 13"/>
                  <a:gd name="T12" fmla="*/ 14 w 15"/>
                  <a:gd name="T13" fmla="*/ 3 h 13"/>
                  <a:gd name="T14" fmla="*/ 13 w 15"/>
                  <a:gd name="T15" fmla="*/ 5 h 13"/>
                  <a:gd name="T16" fmla="*/ 6 w 15"/>
                  <a:gd name="T1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3">
                    <a:moveTo>
                      <a:pt x="6" y="11"/>
                    </a:moveTo>
                    <a:cubicBezTo>
                      <a:pt x="6" y="11"/>
                      <a:pt x="5" y="12"/>
                      <a:pt x="4" y="12"/>
                    </a:cubicBezTo>
                    <a:cubicBezTo>
                      <a:pt x="3" y="11"/>
                      <a:pt x="2" y="13"/>
                      <a:pt x="0" y="13"/>
                    </a:cubicBezTo>
                    <a:cubicBezTo>
                      <a:pt x="0" y="12"/>
                      <a:pt x="0" y="11"/>
                      <a:pt x="1" y="10"/>
                    </a:cubicBezTo>
                    <a:cubicBezTo>
                      <a:pt x="3" y="9"/>
                      <a:pt x="6" y="8"/>
                      <a:pt x="3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7" y="0"/>
                      <a:pt x="10" y="2"/>
                      <a:pt x="14" y="3"/>
                    </a:cubicBezTo>
                    <a:cubicBezTo>
                      <a:pt x="15" y="3"/>
                      <a:pt x="14" y="4"/>
                      <a:pt x="13" y="5"/>
                    </a:cubicBezTo>
                    <a:cubicBezTo>
                      <a:pt x="11" y="7"/>
                      <a:pt x="7" y="7"/>
                      <a:pt x="6" y="1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2" name="Freeform 364">
                <a:extLst>
                  <a:ext uri="{FF2B5EF4-FFF2-40B4-BE49-F238E27FC236}">
                    <a16:creationId xmlns:a16="http://schemas.microsoft.com/office/drawing/2014/main" id="{B9ADA3DE-2587-BEA4-BF41-92E0421F6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2382"/>
                <a:ext cx="17" cy="17"/>
              </a:xfrm>
              <a:custGeom>
                <a:avLst/>
                <a:gdLst>
                  <a:gd name="T0" fmla="*/ 9 w 11"/>
                  <a:gd name="T1" fmla="*/ 11 h 11"/>
                  <a:gd name="T2" fmla="*/ 8 w 11"/>
                  <a:gd name="T3" fmla="*/ 11 h 11"/>
                  <a:gd name="T4" fmla="*/ 0 w 11"/>
                  <a:gd name="T5" fmla="*/ 4 h 11"/>
                  <a:gd name="T6" fmla="*/ 10 w 11"/>
                  <a:gd name="T7" fmla="*/ 1 h 11"/>
                  <a:gd name="T8" fmla="*/ 11 w 11"/>
                  <a:gd name="T9" fmla="*/ 2 h 11"/>
                  <a:gd name="T10" fmla="*/ 10 w 11"/>
                  <a:gd name="T11" fmla="*/ 3 h 11"/>
                  <a:gd name="T12" fmla="*/ 9 w 11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cubicBezTo>
                      <a:pt x="9" y="11"/>
                      <a:pt x="8" y="11"/>
                      <a:pt x="8" y="11"/>
                    </a:cubicBezTo>
                    <a:cubicBezTo>
                      <a:pt x="1" y="11"/>
                      <a:pt x="1" y="11"/>
                      <a:pt x="0" y="4"/>
                    </a:cubicBezTo>
                    <a:cubicBezTo>
                      <a:pt x="2" y="0"/>
                      <a:pt x="6" y="2"/>
                      <a:pt x="10" y="1"/>
                    </a:cubicBezTo>
                    <a:cubicBezTo>
                      <a:pt x="10" y="1"/>
                      <a:pt x="11" y="1"/>
                      <a:pt x="11" y="2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5" y="6"/>
                      <a:pt x="5" y="8"/>
                      <a:pt x="9" y="1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3" name="Freeform 365">
                <a:extLst>
                  <a:ext uri="{FF2B5EF4-FFF2-40B4-BE49-F238E27FC236}">
                    <a16:creationId xmlns:a16="http://schemas.microsoft.com/office/drawing/2014/main" id="{0E11D298-3F78-B20E-8F5F-EF19072B7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2421"/>
                <a:ext cx="18" cy="24"/>
              </a:xfrm>
              <a:custGeom>
                <a:avLst/>
                <a:gdLst>
                  <a:gd name="T0" fmla="*/ 7 w 12"/>
                  <a:gd name="T1" fmla="*/ 14 h 15"/>
                  <a:gd name="T2" fmla="*/ 3 w 12"/>
                  <a:gd name="T3" fmla="*/ 14 h 15"/>
                  <a:gd name="T4" fmla="*/ 1 w 12"/>
                  <a:gd name="T5" fmla="*/ 14 h 15"/>
                  <a:gd name="T6" fmla="*/ 1 w 12"/>
                  <a:gd name="T7" fmla="*/ 13 h 15"/>
                  <a:gd name="T8" fmla="*/ 3 w 12"/>
                  <a:gd name="T9" fmla="*/ 8 h 15"/>
                  <a:gd name="T10" fmla="*/ 6 w 12"/>
                  <a:gd name="T11" fmla="*/ 2 h 15"/>
                  <a:gd name="T12" fmla="*/ 10 w 12"/>
                  <a:gd name="T13" fmla="*/ 2 h 15"/>
                  <a:gd name="T14" fmla="*/ 7 w 12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5">
                    <a:moveTo>
                      <a:pt x="7" y="14"/>
                    </a:moveTo>
                    <a:cubicBezTo>
                      <a:pt x="6" y="13"/>
                      <a:pt x="4" y="12"/>
                      <a:pt x="3" y="14"/>
                    </a:cubicBezTo>
                    <a:cubicBezTo>
                      <a:pt x="2" y="15"/>
                      <a:pt x="2" y="15"/>
                      <a:pt x="1" y="14"/>
                    </a:cubicBezTo>
                    <a:cubicBezTo>
                      <a:pt x="0" y="14"/>
                      <a:pt x="1" y="13"/>
                      <a:pt x="1" y="13"/>
                    </a:cubicBezTo>
                    <a:cubicBezTo>
                      <a:pt x="2" y="11"/>
                      <a:pt x="3" y="10"/>
                      <a:pt x="3" y="8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7" y="0"/>
                      <a:pt x="9" y="1"/>
                      <a:pt x="10" y="2"/>
                    </a:cubicBezTo>
                    <a:cubicBezTo>
                      <a:pt x="12" y="4"/>
                      <a:pt x="11" y="12"/>
                      <a:pt x="7" y="1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4" name="Freeform 366">
                <a:extLst>
                  <a:ext uri="{FF2B5EF4-FFF2-40B4-BE49-F238E27FC236}">
                    <a16:creationId xmlns:a16="http://schemas.microsoft.com/office/drawing/2014/main" id="{7246D06A-7D77-AAD6-4221-146D17764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2585"/>
                <a:ext cx="15" cy="24"/>
              </a:xfrm>
              <a:custGeom>
                <a:avLst/>
                <a:gdLst>
                  <a:gd name="T0" fmla="*/ 1 w 10"/>
                  <a:gd name="T1" fmla="*/ 15 h 15"/>
                  <a:gd name="T2" fmla="*/ 4 w 10"/>
                  <a:gd name="T3" fmla="*/ 3 h 15"/>
                  <a:gd name="T4" fmla="*/ 7 w 10"/>
                  <a:gd name="T5" fmla="*/ 1 h 15"/>
                  <a:gd name="T6" fmla="*/ 9 w 10"/>
                  <a:gd name="T7" fmla="*/ 5 h 15"/>
                  <a:gd name="T8" fmla="*/ 5 w 10"/>
                  <a:gd name="T9" fmla="*/ 14 h 15"/>
                  <a:gd name="T10" fmla="*/ 1 w 10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1" y="15"/>
                    </a:moveTo>
                    <a:cubicBezTo>
                      <a:pt x="0" y="10"/>
                      <a:pt x="2" y="7"/>
                      <a:pt x="4" y="3"/>
                    </a:cubicBezTo>
                    <a:cubicBezTo>
                      <a:pt x="4" y="2"/>
                      <a:pt x="5" y="0"/>
                      <a:pt x="7" y="1"/>
                    </a:cubicBezTo>
                    <a:cubicBezTo>
                      <a:pt x="9" y="2"/>
                      <a:pt x="10" y="4"/>
                      <a:pt x="9" y="5"/>
                    </a:cubicBezTo>
                    <a:cubicBezTo>
                      <a:pt x="8" y="8"/>
                      <a:pt x="6" y="11"/>
                      <a:pt x="5" y="14"/>
                    </a:cubicBezTo>
                    <a:cubicBezTo>
                      <a:pt x="3" y="13"/>
                      <a:pt x="2" y="13"/>
                      <a:pt x="1" y="1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5" name="Freeform 367">
                <a:extLst>
                  <a:ext uri="{FF2B5EF4-FFF2-40B4-BE49-F238E27FC236}">
                    <a16:creationId xmlns:a16="http://schemas.microsoft.com/office/drawing/2014/main" id="{E590A06D-44CF-3318-08FE-74ECA9E6F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2493"/>
                <a:ext cx="12" cy="30"/>
              </a:xfrm>
              <a:custGeom>
                <a:avLst/>
                <a:gdLst>
                  <a:gd name="T0" fmla="*/ 4 w 8"/>
                  <a:gd name="T1" fmla="*/ 0 h 19"/>
                  <a:gd name="T2" fmla="*/ 8 w 8"/>
                  <a:gd name="T3" fmla="*/ 7 h 19"/>
                  <a:gd name="T4" fmla="*/ 7 w 8"/>
                  <a:gd name="T5" fmla="*/ 13 h 19"/>
                  <a:gd name="T6" fmla="*/ 7 w 8"/>
                  <a:gd name="T7" fmla="*/ 17 h 19"/>
                  <a:gd name="T8" fmla="*/ 5 w 8"/>
                  <a:gd name="T9" fmla="*/ 18 h 19"/>
                  <a:gd name="T10" fmla="*/ 4 w 8"/>
                  <a:gd name="T11" fmla="*/ 16 h 19"/>
                  <a:gd name="T12" fmla="*/ 3 w 8"/>
                  <a:gd name="T13" fmla="*/ 10 h 19"/>
                  <a:gd name="T14" fmla="*/ 4 w 8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9">
                    <a:moveTo>
                      <a:pt x="4" y="0"/>
                    </a:moveTo>
                    <a:cubicBezTo>
                      <a:pt x="6" y="2"/>
                      <a:pt x="7" y="5"/>
                      <a:pt x="8" y="7"/>
                    </a:cubicBezTo>
                    <a:cubicBezTo>
                      <a:pt x="6" y="9"/>
                      <a:pt x="7" y="11"/>
                      <a:pt x="7" y="13"/>
                    </a:cubicBezTo>
                    <a:cubicBezTo>
                      <a:pt x="7" y="15"/>
                      <a:pt x="7" y="16"/>
                      <a:pt x="7" y="17"/>
                    </a:cubicBezTo>
                    <a:cubicBezTo>
                      <a:pt x="6" y="18"/>
                      <a:pt x="6" y="19"/>
                      <a:pt x="5" y="18"/>
                    </a:cubicBezTo>
                    <a:cubicBezTo>
                      <a:pt x="4" y="18"/>
                      <a:pt x="3" y="17"/>
                      <a:pt x="4" y="16"/>
                    </a:cubicBezTo>
                    <a:cubicBezTo>
                      <a:pt x="5" y="14"/>
                      <a:pt x="5" y="13"/>
                      <a:pt x="3" y="10"/>
                    </a:cubicBezTo>
                    <a:cubicBezTo>
                      <a:pt x="0" y="8"/>
                      <a:pt x="0" y="4"/>
                      <a:pt x="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6" name="Freeform 368">
                <a:extLst>
                  <a:ext uri="{FF2B5EF4-FFF2-40B4-BE49-F238E27FC236}">
                    <a16:creationId xmlns:a16="http://schemas.microsoft.com/office/drawing/2014/main" id="{A5B28122-FD95-7B0B-19C1-04D51ED52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1739"/>
                <a:ext cx="29" cy="12"/>
              </a:xfrm>
              <a:custGeom>
                <a:avLst/>
                <a:gdLst>
                  <a:gd name="T0" fmla="*/ 19 w 19"/>
                  <a:gd name="T1" fmla="*/ 5 h 8"/>
                  <a:gd name="T2" fmla="*/ 0 w 19"/>
                  <a:gd name="T3" fmla="*/ 2 h 8"/>
                  <a:gd name="T4" fmla="*/ 5 w 19"/>
                  <a:gd name="T5" fmla="*/ 3 h 8"/>
                  <a:gd name="T6" fmla="*/ 7 w 19"/>
                  <a:gd name="T7" fmla="*/ 2 h 8"/>
                  <a:gd name="T8" fmla="*/ 19 w 1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9" y="5"/>
                    </a:moveTo>
                    <a:cubicBezTo>
                      <a:pt x="13" y="8"/>
                      <a:pt x="3" y="6"/>
                      <a:pt x="0" y="2"/>
                    </a:cubicBezTo>
                    <a:cubicBezTo>
                      <a:pt x="1" y="1"/>
                      <a:pt x="3" y="0"/>
                      <a:pt x="5" y="3"/>
                    </a:cubicBezTo>
                    <a:cubicBezTo>
                      <a:pt x="6" y="4"/>
                      <a:pt x="6" y="2"/>
                      <a:pt x="7" y="2"/>
                    </a:cubicBezTo>
                    <a:cubicBezTo>
                      <a:pt x="11" y="0"/>
                      <a:pt x="16" y="1"/>
                      <a:pt x="19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7" name="Freeform 369">
                <a:extLst>
                  <a:ext uri="{FF2B5EF4-FFF2-40B4-BE49-F238E27FC236}">
                    <a16:creationId xmlns:a16="http://schemas.microsoft.com/office/drawing/2014/main" id="{693D41A5-540D-224A-E0FC-AB18A0091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9" y="2434"/>
                <a:ext cx="23" cy="14"/>
              </a:xfrm>
              <a:custGeom>
                <a:avLst/>
                <a:gdLst>
                  <a:gd name="T0" fmla="*/ 11 w 15"/>
                  <a:gd name="T1" fmla="*/ 0 h 9"/>
                  <a:gd name="T2" fmla="*/ 14 w 15"/>
                  <a:gd name="T3" fmla="*/ 3 h 9"/>
                  <a:gd name="T4" fmla="*/ 13 w 15"/>
                  <a:gd name="T5" fmla="*/ 7 h 9"/>
                  <a:gd name="T6" fmla="*/ 10 w 15"/>
                  <a:gd name="T7" fmla="*/ 6 h 9"/>
                  <a:gd name="T8" fmla="*/ 6 w 15"/>
                  <a:gd name="T9" fmla="*/ 7 h 9"/>
                  <a:gd name="T10" fmla="*/ 1 w 15"/>
                  <a:gd name="T11" fmla="*/ 5 h 9"/>
                  <a:gd name="T12" fmla="*/ 4 w 15"/>
                  <a:gd name="T13" fmla="*/ 2 h 9"/>
                  <a:gd name="T14" fmla="*/ 11 w 15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9">
                    <a:moveTo>
                      <a:pt x="11" y="0"/>
                    </a:moveTo>
                    <a:cubicBezTo>
                      <a:pt x="13" y="0"/>
                      <a:pt x="13" y="2"/>
                      <a:pt x="14" y="3"/>
                    </a:cubicBezTo>
                    <a:cubicBezTo>
                      <a:pt x="15" y="4"/>
                      <a:pt x="14" y="5"/>
                      <a:pt x="13" y="7"/>
                    </a:cubicBezTo>
                    <a:cubicBezTo>
                      <a:pt x="12" y="9"/>
                      <a:pt x="11" y="7"/>
                      <a:pt x="10" y="6"/>
                    </a:cubicBezTo>
                    <a:cubicBezTo>
                      <a:pt x="8" y="5"/>
                      <a:pt x="7" y="6"/>
                      <a:pt x="6" y="7"/>
                    </a:cubicBezTo>
                    <a:cubicBezTo>
                      <a:pt x="3" y="8"/>
                      <a:pt x="1" y="6"/>
                      <a:pt x="1" y="5"/>
                    </a:cubicBezTo>
                    <a:cubicBezTo>
                      <a:pt x="0" y="3"/>
                      <a:pt x="2" y="3"/>
                      <a:pt x="4" y="2"/>
                    </a:cubicBezTo>
                    <a:cubicBezTo>
                      <a:pt x="6" y="1"/>
                      <a:pt x="8" y="1"/>
                      <a:pt x="1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8" name="Freeform 370">
                <a:extLst>
                  <a:ext uri="{FF2B5EF4-FFF2-40B4-BE49-F238E27FC236}">
                    <a16:creationId xmlns:a16="http://schemas.microsoft.com/office/drawing/2014/main" id="{DD06F8BC-743B-8C7A-2388-3D3DF5D21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312"/>
                <a:ext cx="39" cy="30"/>
              </a:xfrm>
              <a:custGeom>
                <a:avLst/>
                <a:gdLst>
                  <a:gd name="T0" fmla="*/ 6 w 25"/>
                  <a:gd name="T1" fmla="*/ 19 h 19"/>
                  <a:gd name="T2" fmla="*/ 4 w 25"/>
                  <a:gd name="T3" fmla="*/ 16 h 19"/>
                  <a:gd name="T4" fmla="*/ 1 w 25"/>
                  <a:gd name="T5" fmla="*/ 11 h 19"/>
                  <a:gd name="T6" fmla="*/ 8 w 25"/>
                  <a:gd name="T7" fmla="*/ 7 h 19"/>
                  <a:gd name="T8" fmla="*/ 13 w 25"/>
                  <a:gd name="T9" fmla="*/ 6 h 19"/>
                  <a:gd name="T10" fmla="*/ 25 w 25"/>
                  <a:gd name="T11" fmla="*/ 10 h 19"/>
                  <a:gd name="T12" fmla="*/ 22 w 25"/>
                  <a:gd name="T13" fmla="*/ 7 h 19"/>
                  <a:gd name="T14" fmla="*/ 20 w 25"/>
                  <a:gd name="T15" fmla="*/ 5 h 19"/>
                  <a:gd name="T16" fmla="*/ 17 w 25"/>
                  <a:gd name="T17" fmla="*/ 5 h 19"/>
                  <a:gd name="T18" fmla="*/ 7 w 25"/>
                  <a:gd name="T19" fmla="*/ 10 h 19"/>
                  <a:gd name="T20" fmla="*/ 5 w 25"/>
                  <a:gd name="T21" fmla="*/ 15 h 19"/>
                  <a:gd name="T22" fmla="*/ 6 w 25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9">
                    <a:moveTo>
                      <a:pt x="6" y="19"/>
                    </a:moveTo>
                    <a:cubicBezTo>
                      <a:pt x="6" y="18"/>
                      <a:pt x="5" y="17"/>
                      <a:pt x="4" y="16"/>
                    </a:cubicBezTo>
                    <a:cubicBezTo>
                      <a:pt x="2" y="15"/>
                      <a:pt x="0" y="13"/>
                      <a:pt x="1" y="11"/>
                    </a:cubicBezTo>
                    <a:cubicBezTo>
                      <a:pt x="3" y="9"/>
                      <a:pt x="5" y="6"/>
                      <a:pt x="8" y="7"/>
                    </a:cubicBezTo>
                    <a:cubicBezTo>
                      <a:pt x="10" y="8"/>
                      <a:pt x="12" y="7"/>
                      <a:pt x="13" y="6"/>
                    </a:cubicBezTo>
                    <a:cubicBezTo>
                      <a:pt x="19" y="0"/>
                      <a:pt x="23" y="2"/>
                      <a:pt x="25" y="10"/>
                    </a:cubicBezTo>
                    <a:cubicBezTo>
                      <a:pt x="24" y="9"/>
                      <a:pt x="23" y="8"/>
                      <a:pt x="22" y="7"/>
                    </a:cubicBezTo>
                    <a:cubicBezTo>
                      <a:pt x="21" y="7"/>
                      <a:pt x="20" y="6"/>
                      <a:pt x="20" y="5"/>
                    </a:cubicBezTo>
                    <a:cubicBezTo>
                      <a:pt x="19" y="4"/>
                      <a:pt x="18" y="5"/>
                      <a:pt x="17" y="5"/>
                    </a:cubicBezTo>
                    <a:cubicBezTo>
                      <a:pt x="14" y="8"/>
                      <a:pt x="11" y="10"/>
                      <a:pt x="7" y="10"/>
                    </a:cubicBezTo>
                    <a:cubicBezTo>
                      <a:pt x="4" y="10"/>
                      <a:pt x="3" y="12"/>
                      <a:pt x="5" y="15"/>
                    </a:cubicBezTo>
                    <a:cubicBezTo>
                      <a:pt x="6" y="16"/>
                      <a:pt x="7" y="17"/>
                      <a:pt x="6" y="19"/>
                    </a:cubicBezTo>
                    <a:close/>
                  </a:path>
                </a:pathLst>
              </a:custGeom>
              <a:solidFill>
                <a:srgbClr val="D8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9" name="Freeform 371">
                <a:extLst>
                  <a:ext uri="{FF2B5EF4-FFF2-40B4-BE49-F238E27FC236}">
                    <a16:creationId xmlns:a16="http://schemas.microsoft.com/office/drawing/2014/main" id="{67436DC0-97A9-FADD-F854-51A185002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203"/>
                <a:ext cx="29" cy="29"/>
              </a:xfrm>
              <a:custGeom>
                <a:avLst/>
                <a:gdLst>
                  <a:gd name="T0" fmla="*/ 17 w 19"/>
                  <a:gd name="T1" fmla="*/ 19 h 19"/>
                  <a:gd name="T2" fmla="*/ 6 w 19"/>
                  <a:gd name="T3" fmla="*/ 6 h 19"/>
                  <a:gd name="T4" fmla="*/ 0 w 19"/>
                  <a:gd name="T5" fmla="*/ 2 h 19"/>
                  <a:gd name="T6" fmla="*/ 8 w 19"/>
                  <a:gd name="T7" fmla="*/ 1 h 19"/>
                  <a:gd name="T8" fmla="*/ 9 w 19"/>
                  <a:gd name="T9" fmla="*/ 2 h 19"/>
                  <a:gd name="T10" fmla="*/ 10 w 19"/>
                  <a:gd name="T11" fmla="*/ 6 h 19"/>
                  <a:gd name="T12" fmla="*/ 19 w 19"/>
                  <a:gd name="T13" fmla="*/ 16 h 19"/>
                  <a:gd name="T14" fmla="*/ 19 w 19"/>
                  <a:gd name="T15" fmla="*/ 18 h 19"/>
                  <a:gd name="T16" fmla="*/ 17 w 19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9">
                    <a:moveTo>
                      <a:pt x="17" y="19"/>
                    </a:moveTo>
                    <a:cubicBezTo>
                      <a:pt x="17" y="12"/>
                      <a:pt x="11" y="9"/>
                      <a:pt x="6" y="6"/>
                    </a:cubicBezTo>
                    <a:cubicBezTo>
                      <a:pt x="4" y="5"/>
                      <a:pt x="0" y="5"/>
                      <a:pt x="0" y="2"/>
                    </a:cubicBezTo>
                    <a:cubicBezTo>
                      <a:pt x="1" y="0"/>
                      <a:pt x="5" y="1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ubicBezTo>
                      <a:pt x="8" y="3"/>
                      <a:pt x="8" y="5"/>
                      <a:pt x="10" y="6"/>
                    </a:cubicBezTo>
                    <a:cubicBezTo>
                      <a:pt x="14" y="8"/>
                      <a:pt x="17" y="12"/>
                      <a:pt x="19" y="16"/>
                    </a:cubicBezTo>
                    <a:cubicBezTo>
                      <a:pt x="19" y="17"/>
                      <a:pt x="19" y="17"/>
                      <a:pt x="19" y="18"/>
                    </a:cubicBezTo>
                    <a:cubicBezTo>
                      <a:pt x="18" y="19"/>
                      <a:pt x="18" y="19"/>
                      <a:pt x="17" y="19"/>
                    </a:cubicBezTo>
                    <a:close/>
                  </a:path>
                </a:pathLst>
              </a:custGeom>
              <a:solidFill>
                <a:srgbClr val="DD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0" name="Freeform 372">
                <a:extLst>
                  <a:ext uri="{FF2B5EF4-FFF2-40B4-BE49-F238E27FC236}">
                    <a16:creationId xmlns:a16="http://schemas.microsoft.com/office/drawing/2014/main" id="{0CE6AF30-297E-8A33-F16F-2B7559C4B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621"/>
                <a:ext cx="16" cy="24"/>
              </a:xfrm>
              <a:custGeom>
                <a:avLst/>
                <a:gdLst>
                  <a:gd name="T0" fmla="*/ 0 w 10"/>
                  <a:gd name="T1" fmla="*/ 13 h 15"/>
                  <a:gd name="T2" fmla="*/ 4 w 10"/>
                  <a:gd name="T3" fmla="*/ 4 h 15"/>
                  <a:gd name="T4" fmla="*/ 8 w 10"/>
                  <a:gd name="T5" fmla="*/ 2 h 15"/>
                  <a:gd name="T6" fmla="*/ 8 w 10"/>
                  <a:gd name="T7" fmla="*/ 10 h 15"/>
                  <a:gd name="T8" fmla="*/ 1 w 10"/>
                  <a:gd name="T9" fmla="*/ 15 h 15"/>
                  <a:gd name="T10" fmla="*/ 0 w 10"/>
                  <a:gd name="T11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0" y="13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4"/>
                      <a:pt x="6" y="0"/>
                      <a:pt x="8" y="2"/>
                    </a:cubicBezTo>
                    <a:cubicBezTo>
                      <a:pt x="10" y="4"/>
                      <a:pt x="10" y="8"/>
                      <a:pt x="8" y="10"/>
                    </a:cubicBezTo>
                    <a:cubicBezTo>
                      <a:pt x="6" y="12"/>
                      <a:pt x="3" y="13"/>
                      <a:pt x="1" y="15"/>
                    </a:cubicBezTo>
                    <a:cubicBezTo>
                      <a:pt x="1" y="15"/>
                      <a:pt x="0" y="14"/>
                      <a:pt x="0" y="1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1" name="Freeform 373">
                <a:extLst>
                  <a:ext uri="{FF2B5EF4-FFF2-40B4-BE49-F238E27FC236}">
                    <a16:creationId xmlns:a16="http://schemas.microsoft.com/office/drawing/2014/main" id="{EB7EC914-DA6C-FF0D-DBBB-F68C8675F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2231"/>
                <a:ext cx="28" cy="14"/>
              </a:xfrm>
              <a:custGeom>
                <a:avLst/>
                <a:gdLst>
                  <a:gd name="T0" fmla="*/ 15 w 18"/>
                  <a:gd name="T1" fmla="*/ 0 h 9"/>
                  <a:gd name="T2" fmla="*/ 16 w 18"/>
                  <a:gd name="T3" fmla="*/ 0 h 9"/>
                  <a:gd name="T4" fmla="*/ 16 w 18"/>
                  <a:gd name="T5" fmla="*/ 5 h 9"/>
                  <a:gd name="T6" fmla="*/ 2 w 18"/>
                  <a:gd name="T7" fmla="*/ 6 h 9"/>
                  <a:gd name="T8" fmla="*/ 2 w 18"/>
                  <a:gd name="T9" fmla="*/ 4 h 9"/>
                  <a:gd name="T10" fmla="*/ 11 w 18"/>
                  <a:gd name="T11" fmla="*/ 1 h 9"/>
                  <a:gd name="T12" fmla="*/ 15 w 18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9">
                    <a:moveTo>
                      <a:pt x="15" y="0"/>
                    </a:moveTo>
                    <a:cubicBezTo>
                      <a:pt x="15" y="0"/>
                      <a:pt x="16" y="0"/>
                      <a:pt x="16" y="0"/>
                    </a:cubicBezTo>
                    <a:cubicBezTo>
                      <a:pt x="17" y="2"/>
                      <a:pt x="18" y="3"/>
                      <a:pt x="16" y="5"/>
                    </a:cubicBezTo>
                    <a:cubicBezTo>
                      <a:pt x="11" y="9"/>
                      <a:pt x="6" y="5"/>
                      <a:pt x="2" y="6"/>
                    </a:cubicBezTo>
                    <a:cubicBezTo>
                      <a:pt x="0" y="7"/>
                      <a:pt x="1" y="4"/>
                      <a:pt x="2" y="4"/>
                    </a:cubicBezTo>
                    <a:cubicBezTo>
                      <a:pt x="5" y="2"/>
                      <a:pt x="8" y="1"/>
                      <a:pt x="11" y="1"/>
                    </a:cubicBezTo>
                    <a:cubicBezTo>
                      <a:pt x="13" y="1"/>
                      <a:pt x="14" y="2"/>
                      <a:pt x="15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2" name="Freeform 374">
                <a:extLst>
                  <a:ext uri="{FF2B5EF4-FFF2-40B4-BE49-F238E27FC236}">
                    <a16:creationId xmlns:a16="http://schemas.microsoft.com/office/drawing/2014/main" id="{FBF704E2-21AB-537D-A13D-A11A6F57C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248"/>
                <a:ext cx="31" cy="39"/>
              </a:xfrm>
              <a:custGeom>
                <a:avLst/>
                <a:gdLst>
                  <a:gd name="T0" fmla="*/ 9 w 20"/>
                  <a:gd name="T1" fmla="*/ 13 h 25"/>
                  <a:gd name="T2" fmla="*/ 9 w 20"/>
                  <a:gd name="T3" fmla="*/ 18 h 25"/>
                  <a:gd name="T4" fmla="*/ 15 w 20"/>
                  <a:gd name="T5" fmla="*/ 21 h 25"/>
                  <a:gd name="T6" fmla="*/ 20 w 20"/>
                  <a:gd name="T7" fmla="*/ 20 h 25"/>
                  <a:gd name="T8" fmla="*/ 20 w 20"/>
                  <a:gd name="T9" fmla="*/ 20 h 25"/>
                  <a:gd name="T10" fmla="*/ 16 w 20"/>
                  <a:gd name="T11" fmla="*/ 23 h 25"/>
                  <a:gd name="T12" fmla="*/ 6 w 20"/>
                  <a:gd name="T13" fmla="*/ 19 h 25"/>
                  <a:gd name="T14" fmla="*/ 2 w 20"/>
                  <a:gd name="T15" fmla="*/ 11 h 25"/>
                  <a:gd name="T16" fmla="*/ 1 w 20"/>
                  <a:gd name="T17" fmla="*/ 8 h 25"/>
                  <a:gd name="T18" fmla="*/ 2 w 20"/>
                  <a:gd name="T19" fmla="*/ 1 h 25"/>
                  <a:gd name="T20" fmla="*/ 9 w 20"/>
                  <a:gd name="T21" fmla="*/ 2 h 25"/>
                  <a:gd name="T22" fmla="*/ 9 w 20"/>
                  <a:gd name="T23" fmla="*/ 2 h 25"/>
                  <a:gd name="T24" fmla="*/ 6 w 20"/>
                  <a:gd name="T25" fmla="*/ 3 h 25"/>
                  <a:gd name="T26" fmla="*/ 6 w 20"/>
                  <a:gd name="T27" fmla="*/ 9 h 25"/>
                  <a:gd name="T28" fmla="*/ 9 w 20"/>
                  <a:gd name="T2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5">
                    <a:moveTo>
                      <a:pt x="9" y="13"/>
                    </a:moveTo>
                    <a:cubicBezTo>
                      <a:pt x="9" y="15"/>
                      <a:pt x="9" y="16"/>
                      <a:pt x="9" y="18"/>
                    </a:cubicBezTo>
                    <a:cubicBezTo>
                      <a:pt x="10" y="21"/>
                      <a:pt x="12" y="22"/>
                      <a:pt x="15" y="21"/>
                    </a:cubicBezTo>
                    <a:cubicBezTo>
                      <a:pt x="17" y="20"/>
                      <a:pt x="18" y="19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7" y="22"/>
                      <a:pt x="16" y="23"/>
                    </a:cubicBezTo>
                    <a:cubicBezTo>
                      <a:pt x="12" y="25"/>
                      <a:pt x="8" y="24"/>
                      <a:pt x="6" y="19"/>
                    </a:cubicBezTo>
                    <a:cubicBezTo>
                      <a:pt x="6" y="16"/>
                      <a:pt x="5" y="13"/>
                      <a:pt x="2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7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3" y="5"/>
                      <a:pt x="3" y="7"/>
                      <a:pt x="6" y="9"/>
                    </a:cubicBezTo>
                    <a:cubicBezTo>
                      <a:pt x="8" y="10"/>
                      <a:pt x="9" y="11"/>
                      <a:pt x="9" y="13"/>
                    </a:cubicBezTo>
                    <a:close/>
                  </a:path>
                </a:pathLst>
              </a:custGeom>
              <a:solidFill>
                <a:srgbClr val="D0A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3" name="Freeform 375">
                <a:extLst>
                  <a:ext uri="{FF2B5EF4-FFF2-40B4-BE49-F238E27FC236}">
                    <a16:creationId xmlns:a16="http://schemas.microsoft.com/office/drawing/2014/main" id="{17C70D62-3789-849F-1486-6F69035A1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2632"/>
                <a:ext cx="13" cy="28"/>
              </a:xfrm>
              <a:custGeom>
                <a:avLst/>
                <a:gdLst>
                  <a:gd name="T0" fmla="*/ 0 w 8"/>
                  <a:gd name="T1" fmla="*/ 14 h 18"/>
                  <a:gd name="T2" fmla="*/ 2 w 8"/>
                  <a:gd name="T3" fmla="*/ 11 h 18"/>
                  <a:gd name="T4" fmla="*/ 5 w 8"/>
                  <a:gd name="T5" fmla="*/ 0 h 18"/>
                  <a:gd name="T6" fmla="*/ 7 w 8"/>
                  <a:gd name="T7" fmla="*/ 3 h 18"/>
                  <a:gd name="T8" fmla="*/ 7 w 8"/>
                  <a:gd name="T9" fmla="*/ 12 h 18"/>
                  <a:gd name="T10" fmla="*/ 5 w 8"/>
                  <a:gd name="T11" fmla="*/ 17 h 18"/>
                  <a:gd name="T12" fmla="*/ 0 w 8"/>
                  <a:gd name="T13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">
                    <a:moveTo>
                      <a:pt x="0" y="14"/>
                    </a:moveTo>
                    <a:cubicBezTo>
                      <a:pt x="1" y="13"/>
                      <a:pt x="1" y="12"/>
                      <a:pt x="2" y="11"/>
                    </a:cubicBezTo>
                    <a:cubicBezTo>
                      <a:pt x="4" y="8"/>
                      <a:pt x="4" y="8"/>
                      <a:pt x="5" y="0"/>
                    </a:cubicBezTo>
                    <a:cubicBezTo>
                      <a:pt x="7" y="1"/>
                      <a:pt x="8" y="2"/>
                      <a:pt x="7" y="3"/>
                    </a:cubicBezTo>
                    <a:cubicBezTo>
                      <a:pt x="5" y="7"/>
                      <a:pt x="6" y="9"/>
                      <a:pt x="7" y="12"/>
                    </a:cubicBezTo>
                    <a:cubicBezTo>
                      <a:pt x="8" y="14"/>
                      <a:pt x="8" y="17"/>
                      <a:pt x="5" y="17"/>
                    </a:cubicBezTo>
                    <a:cubicBezTo>
                      <a:pt x="2" y="18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4" name="Freeform 376">
                <a:extLst>
                  <a:ext uri="{FF2B5EF4-FFF2-40B4-BE49-F238E27FC236}">
                    <a16:creationId xmlns:a16="http://schemas.microsoft.com/office/drawing/2014/main" id="{E475AAD3-E299-55B8-5F2C-EE1514C12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1733"/>
                <a:ext cx="19" cy="17"/>
              </a:xfrm>
              <a:custGeom>
                <a:avLst/>
                <a:gdLst>
                  <a:gd name="T0" fmla="*/ 10 w 12"/>
                  <a:gd name="T1" fmla="*/ 8 h 11"/>
                  <a:gd name="T2" fmla="*/ 0 w 12"/>
                  <a:gd name="T3" fmla="*/ 9 h 11"/>
                  <a:gd name="T4" fmla="*/ 2 w 12"/>
                  <a:gd name="T5" fmla="*/ 3 h 11"/>
                  <a:gd name="T6" fmla="*/ 5 w 12"/>
                  <a:gd name="T7" fmla="*/ 1 h 11"/>
                  <a:gd name="T8" fmla="*/ 7 w 12"/>
                  <a:gd name="T9" fmla="*/ 3 h 11"/>
                  <a:gd name="T10" fmla="*/ 10 w 12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0" y="8"/>
                    </a:moveTo>
                    <a:cubicBezTo>
                      <a:pt x="7" y="9"/>
                      <a:pt x="3" y="11"/>
                      <a:pt x="0" y="9"/>
                    </a:cubicBezTo>
                    <a:cubicBezTo>
                      <a:pt x="2" y="7"/>
                      <a:pt x="2" y="5"/>
                      <a:pt x="2" y="3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12" y="2"/>
                      <a:pt x="12" y="5"/>
                      <a:pt x="10" y="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5" name="Freeform 377">
                <a:extLst>
                  <a:ext uri="{FF2B5EF4-FFF2-40B4-BE49-F238E27FC236}">
                    <a16:creationId xmlns:a16="http://schemas.microsoft.com/office/drawing/2014/main" id="{0E46C417-628F-CB09-9162-07286456B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2424"/>
                <a:ext cx="37" cy="30"/>
              </a:xfrm>
              <a:custGeom>
                <a:avLst/>
                <a:gdLst>
                  <a:gd name="T0" fmla="*/ 20 w 24"/>
                  <a:gd name="T1" fmla="*/ 0 h 19"/>
                  <a:gd name="T2" fmla="*/ 21 w 24"/>
                  <a:gd name="T3" fmla="*/ 4 h 19"/>
                  <a:gd name="T4" fmla="*/ 17 w 24"/>
                  <a:gd name="T5" fmla="*/ 12 h 19"/>
                  <a:gd name="T6" fmla="*/ 10 w 24"/>
                  <a:gd name="T7" fmla="*/ 16 h 19"/>
                  <a:gd name="T8" fmla="*/ 3 w 24"/>
                  <a:gd name="T9" fmla="*/ 18 h 19"/>
                  <a:gd name="T10" fmla="*/ 2 w 24"/>
                  <a:gd name="T11" fmla="*/ 12 h 19"/>
                  <a:gd name="T12" fmla="*/ 2 w 24"/>
                  <a:gd name="T13" fmla="*/ 11 h 19"/>
                  <a:gd name="T14" fmla="*/ 6 w 24"/>
                  <a:gd name="T15" fmla="*/ 16 h 19"/>
                  <a:gd name="T16" fmla="*/ 10 w 24"/>
                  <a:gd name="T17" fmla="*/ 13 h 19"/>
                  <a:gd name="T18" fmla="*/ 16 w 24"/>
                  <a:gd name="T19" fmla="*/ 11 h 19"/>
                  <a:gd name="T20" fmla="*/ 19 w 24"/>
                  <a:gd name="T21" fmla="*/ 3 h 19"/>
                  <a:gd name="T22" fmla="*/ 20 w 24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9">
                    <a:moveTo>
                      <a:pt x="20" y="0"/>
                    </a:moveTo>
                    <a:cubicBezTo>
                      <a:pt x="20" y="2"/>
                      <a:pt x="21" y="3"/>
                      <a:pt x="21" y="4"/>
                    </a:cubicBezTo>
                    <a:cubicBezTo>
                      <a:pt x="24" y="8"/>
                      <a:pt x="22" y="12"/>
                      <a:pt x="17" y="12"/>
                    </a:cubicBezTo>
                    <a:cubicBezTo>
                      <a:pt x="14" y="13"/>
                      <a:pt x="12" y="14"/>
                      <a:pt x="10" y="16"/>
                    </a:cubicBezTo>
                    <a:cubicBezTo>
                      <a:pt x="8" y="19"/>
                      <a:pt x="5" y="19"/>
                      <a:pt x="3" y="18"/>
                    </a:cubicBezTo>
                    <a:cubicBezTo>
                      <a:pt x="0" y="17"/>
                      <a:pt x="1" y="15"/>
                      <a:pt x="2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4" y="12"/>
                      <a:pt x="2" y="17"/>
                      <a:pt x="6" y="16"/>
                    </a:cubicBezTo>
                    <a:cubicBezTo>
                      <a:pt x="7" y="15"/>
                      <a:pt x="8" y="14"/>
                      <a:pt x="10" y="13"/>
                    </a:cubicBezTo>
                    <a:cubicBezTo>
                      <a:pt x="11" y="12"/>
                      <a:pt x="13" y="11"/>
                      <a:pt x="16" y="11"/>
                    </a:cubicBezTo>
                    <a:cubicBezTo>
                      <a:pt x="20" y="10"/>
                      <a:pt x="21" y="8"/>
                      <a:pt x="19" y="3"/>
                    </a:cubicBezTo>
                    <a:cubicBezTo>
                      <a:pt x="19" y="2"/>
                      <a:pt x="19" y="1"/>
                      <a:pt x="20" y="0"/>
                    </a:cubicBezTo>
                    <a:close/>
                  </a:path>
                </a:pathLst>
              </a:custGeom>
              <a:solidFill>
                <a:srgbClr val="D6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6" name="Freeform 378">
                <a:extLst>
                  <a:ext uri="{FF2B5EF4-FFF2-40B4-BE49-F238E27FC236}">
                    <a16:creationId xmlns:a16="http://schemas.microsoft.com/office/drawing/2014/main" id="{0C290861-46EC-D64A-262F-3562DA27F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2160"/>
                <a:ext cx="22" cy="21"/>
              </a:xfrm>
              <a:custGeom>
                <a:avLst/>
                <a:gdLst>
                  <a:gd name="T0" fmla="*/ 9 w 14"/>
                  <a:gd name="T1" fmla="*/ 2 h 13"/>
                  <a:gd name="T2" fmla="*/ 10 w 14"/>
                  <a:gd name="T3" fmla="*/ 0 h 13"/>
                  <a:gd name="T4" fmla="*/ 13 w 14"/>
                  <a:gd name="T5" fmla="*/ 9 h 13"/>
                  <a:gd name="T6" fmla="*/ 12 w 14"/>
                  <a:gd name="T7" fmla="*/ 12 h 13"/>
                  <a:gd name="T8" fmla="*/ 9 w 14"/>
                  <a:gd name="T9" fmla="*/ 12 h 13"/>
                  <a:gd name="T10" fmla="*/ 1 w 14"/>
                  <a:gd name="T11" fmla="*/ 7 h 13"/>
                  <a:gd name="T12" fmla="*/ 0 w 14"/>
                  <a:gd name="T13" fmla="*/ 5 h 13"/>
                  <a:gd name="T14" fmla="*/ 1 w 14"/>
                  <a:gd name="T15" fmla="*/ 4 h 13"/>
                  <a:gd name="T16" fmla="*/ 9 w 14"/>
                  <a:gd name="T1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9" y="2"/>
                      <a:pt x="10" y="1"/>
                      <a:pt x="10" y="0"/>
                    </a:cubicBezTo>
                    <a:cubicBezTo>
                      <a:pt x="11" y="3"/>
                      <a:pt x="11" y="7"/>
                      <a:pt x="13" y="9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0" y="12"/>
                      <a:pt x="9" y="12"/>
                    </a:cubicBezTo>
                    <a:cubicBezTo>
                      <a:pt x="7" y="9"/>
                      <a:pt x="4" y="8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5" y="7"/>
                      <a:pt x="7" y="4"/>
                      <a:pt x="9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7" name="Freeform 379">
                <a:extLst>
                  <a:ext uri="{FF2B5EF4-FFF2-40B4-BE49-F238E27FC236}">
                    <a16:creationId xmlns:a16="http://schemas.microsoft.com/office/drawing/2014/main" id="{9B41439E-274F-B94D-791D-A7A2D17BA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231"/>
                <a:ext cx="22" cy="15"/>
              </a:xfrm>
              <a:custGeom>
                <a:avLst/>
                <a:gdLst>
                  <a:gd name="T0" fmla="*/ 7 w 14"/>
                  <a:gd name="T1" fmla="*/ 10 h 10"/>
                  <a:gd name="T2" fmla="*/ 2 w 14"/>
                  <a:gd name="T3" fmla="*/ 6 h 10"/>
                  <a:gd name="T4" fmla="*/ 4 w 14"/>
                  <a:gd name="T5" fmla="*/ 3 h 10"/>
                  <a:gd name="T6" fmla="*/ 10 w 14"/>
                  <a:gd name="T7" fmla="*/ 1 h 10"/>
                  <a:gd name="T8" fmla="*/ 13 w 14"/>
                  <a:gd name="T9" fmla="*/ 2 h 10"/>
                  <a:gd name="T10" fmla="*/ 7 w 14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0">
                    <a:moveTo>
                      <a:pt x="7" y="10"/>
                    </a:moveTo>
                    <a:cubicBezTo>
                      <a:pt x="5" y="9"/>
                      <a:pt x="3" y="8"/>
                      <a:pt x="2" y="6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7" y="3"/>
                      <a:pt x="9" y="4"/>
                      <a:pt x="10" y="1"/>
                    </a:cubicBezTo>
                    <a:cubicBezTo>
                      <a:pt x="11" y="0"/>
                      <a:pt x="13" y="0"/>
                      <a:pt x="13" y="2"/>
                    </a:cubicBezTo>
                    <a:cubicBezTo>
                      <a:pt x="14" y="5"/>
                      <a:pt x="10" y="9"/>
                      <a:pt x="7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8" name="Freeform 380">
                <a:extLst>
                  <a:ext uri="{FF2B5EF4-FFF2-40B4-BE49-F238E27FC236}">
                    <a16:creationId xmlns:a16="http://schemas.microsoft.com/office/drawing/2014/main" id="{D4F30319-9306-69AF-26EE-EF093C06D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2214"/>
                <a:ext cx="38" cy="25"/>
              </a:xfrm>
              <a:custGeom>
                <a:avLst/>
                <a:gdLst>
                  <a:gd name="T0" fmla="*/ 2 w 24"/>
                  <a:gd name="T1" fmla="*/ 10 h 16"/>
                  <a:gd name="T2" fmla="*/ 1 w 24"/>
                  <a:gd name="T3" fmla="*/ 7 h 16"/>
                  <a:gd name="T4" fmla="*/ 3 w 24"/>
                  <a:gd name="T5" fmla="*/ 2 h 16"/>
                  <a:gd name="T6" fmla="*/ 10 w 24"/>
                  <a:gd name="T7" fmla="*/ 4 h 16"/>
                  <a:gd name="T8" fmla="*/ 17 w 24"/>
                  <a:gd name="T9" fmla="*/ 7 h 16"/>
                  <a:gd name="T10" fmla="*/ 23 w 24"/>
                  <a:gd name="T11" fmla="*/ 9 h 16"/>
                  <a:gd name="T12" fmla="*/ 21 w 24"/>
                  <a:gd name="T13" fmla="*/ 16 h 16"/>
                  <a:gd name="T14" fmla="*/ 15 w 24"/>
                  <a:gd name="T15" fmla="*/ 9 h 16"/>
                  <a:gd name="T16" fmla="*/ 10 w 24"/>
                  <a:gd name="T17" fmla="*/ 6 h 16"/>
                  <a:gd name="T18" fmla="*/ 3 w 24"/>
                  <a:gd name="T19" fmla="*/ 8 h 16"/>
                  <a:gd name="T20" fmla="*/ 2 w 24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6">
                    <a:moveTo>
                      <a:pt x="2" y="10"/>
                    </a:moveTo>
                    <a:cubicBezTo>
                      <a:pt x="1" y="9"/>
                      <a:pt x="2" y="8"/>
                      <a:pt x="1" y="7"/>
                    </a:cubicBezTo>
                    <a:cubicBezTo>
                      <a:pt x="1" y="5"/>
                      <a:pt x="0" y="3"/>
                      <a:pt x="3" y="2"/>
                    </a:cubicBezTo>
                    <a:cubicBezTo>
                      <a:pt x="5" y="2"/>
                      <a:pt x="8" y="0"/>
                      <a:pt x="10" y="4"/>
                    </a:cubicBezTo>
                    <a:cubicBezTo>
                      <a:pt x="12" y="7"/>
                      <a:pt x="14" y="7"/>
                      <a:pt x="17" y="7"/>
                    </a:cubicBezTo>
                    <a:cubicBezTo>
                      <a:pt x="19" y="7"/>
                      <a:pt x="22" y="7"/>
                      <a:pt x="23" y="9"/>
                    </a:cubicBezTo>
                    <a:cubicBezTo>
                      <a:pt x="24" y="12"/>
                      <a:pt x="23" y="14"/>
                      <a:pt x="21" y="16"/>
                    </a:cubicBezTo>
                    <a:cubicBezTo>
                      <a:pt x="21" y="9"/>
                      <a:pt x="21" y="9"/>
                      <a:pt x="15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6" y="3"/>
                      <a:pt x="4" y="3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9" name="Freeform 381">
                <a:extLst>
                  <a:ext uri="{FF2B5EF4-FFF2-40B4-BE49-F238E27FC236}">
                    <a16:creationId xmlns:a16="http://schemas.microsoft.com/office/drawing/2014/main" id="{825965BC-B49F-11BF-0274-B00AE770C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892"/>
                <a:ext cx="15" cy="26"/>
              </a:xfrm>
              <a:custGeom>
                <a:avLst/>
                <a:gdLst>
                  <a:gd name="T0" fmla="*/ 3 w 10"/>
                  <a:gd name="T1" fmla="*/ 2 h 17"/>
                  <a:gd name="T2" fmla="*/ 10 w 10"/>
                  <a:gd name="T3" fmla="*/ 14 h 17"/>
                  <a:gd name="T4" fmla="*/ 3 w 10"/>
                  <a:gd name="T5" fmla="*/ 14 h 17"/>
                  <a:gd name="T6" fmla="*/ 1 w 10"/>
                  <a:gd name="T7" fmla="*/ 7 h 17"/>
                  <a:gd name="T8" fmla="*/ 1 w 10"/>
                  <a:gd name="T9" fmla="*/ 3 h 17"/>
                  <a:gd name="T10" fmla="*/ 1 w 10"/>
                  <a:gd name="T11" fmla="*/ 0 h 17"/>
                  <a:gd name="T12" fmla="*/ 3 w 10"/>
                  <a:gd name="T1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7">
                    <a:moveTo>
                      <a:pt x="3" y="2"/>
                    </a:moveTo>
                    <a:cubicBezTo>
                      <a:pt x="5" y="7"/>
                      <a:pt x="7" y="10"/>
                      <a:pt x="10" y="14"/>
                    </a:cubicBezTo>
                    <a:cubicBezTo>
                      <a:pt x="8" y="17"/>
                      <a:pt x="5" y="15"/>
                      <a:pt x="3" y="14"/>
                    </a:cubicBezTo>
                    <a:cubicBezTo>
                      <a:pt x="1" y="13"/>
                      <a:pt x="1" y="10"/>
                      <a:pt x="1" y="7"/>
                    </a:cubicBezTo>
                    <a:cubicBezTo>
                      <a:pt x="1" y="6"/>
                      <a:pt x="2" y="4"/>
                      <a:pt x="1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3" y="0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0" name="Freeform 382">
                <a:extLst>
                  <a:ext uri="{FF2B5EF4-FFF2-40B4-BE49-F238E27FC236}">
                    <a16:creationId xmlns:a16="http://schemas.microsoft.com/office/drawing/2014/main" id="{435A4340-9754-9C96-269D-09442A145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2453"/>
                <a:ext cx="28" cy="26"/>
              </a:xfrm>
              <a:custGeom>
                <a:avLst/>
                <a:gdLst>
                  <a:gd name="T0" fmla="*/ 14 w 18"/>
                  <a:gd name="T1" fmla="*/ 0 h 17"/>
                  <a:gd name="T2" fmla="*/ 15 w 18"/>
                  <a:gd name="T3" fmla="*/ 10 h 17"/>
                  <a:gd name="T4" fmla="*/ 13 w 18"/>
                  <a:gd name="T5" fmla="*/ 15 h 17"/>
                  <a:gd name="T6" fmla="*/ 0 w 18"/>
                  <a:gd name="T7" fmla="*/ 14 h 17"/>
                  <a:gd name="T8" fmla="*/ 10 w 18"/>
                  <a:gd name="T9" fmla="*/ 13 h 17"/>
                  <a:gd name="T10" fmla="*/ 14 w 18"/>
                  <a:gd name="T11" fmla="*/ 13 h 17"/>
                  <a:gd name="T12" fmla="*/ 13 w 18"/>
                  <a:gd name="T13" fmla="*/ 10 h 17"/>
                  <a:gd name="T14" fmla="*/ 14 w 18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7">
                    <a:moveTo>
                      <a:pt x="14" y="0"/>
                    </a:moveTo>
                    <a:cubicBezTo>
                      <a:pt x="12" y="3"/>
                      <a:pt x="12" y="7"/>
                      <a:pt x="15" y="10"/>
                    </a:cubicBezTo>
                    <a:cubicBezTo>
                      <a:pt x="18" y="14"/>
                      <a:pt x="18" y="14"/>
                      <a:pt x="13" y="15"/>
                    </a:cubicBezTo>
                    <a:cubicBezTo>
                      <a:pt x="8" y="17"/>
                      <a:pt x="4" y="16"/>
                      <a:pt x="0" y="14"/>
                    </a:cubicBezTo>
                    <a:cubicBezTo>
                      <a:pt x="3" y="13"/>
                      <a:pt x="6" y="13"/>
                      <a:pt x="10" y="13"/>
                    </a:cubicBezTo>
                    <a:cubicBezTo>
                      <a:pt x="11" y="14"/>
                      <a:pt x="13" y="14"/>
                      <a:pt x="14" y="13"/>
                    </a:cubicBezTo>
                    <a:cubicBezTo>
                      <a:pt x="15" y="12"/>
                      <a:pt x="13" y="11"/>
                      <a:pt x="13" y="10"/>
                    </a:cubicBezTo>
                    <a:cubicBezTo>
                      <a:pt x="10" y="4"/>
                      <a:pt x="10" y="2"/>
                      <a:pt x="1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1" name="Freeform 383">
                <a:extLst>
                  <a:ext uri="{FF2B5EF4-FFF2-40B4-BE49-F238E27FC236}">
                    <a16:creationId xmlns:a16="http://schemas.microsoft.com/office/drawing/2014/main" id="{3A6AF063-E3A4-E19A-FE90-0BC6AC466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2354"/>
                <a:ext cx="20" cy="28"/>
              </a:xfrm>
              <a:custGeom>
                <a:avLst/>
                <a:gdLst>
                  <a:gd name="T0" fmla="*/ 12 w 13"/>
                  <a:gd name="T1" fmla="*/ 0 h 18"/>
                  <a:gd name="T2" fmla="*/ 12 w 13"/>
                  <a:gd name="T3" fmla="*/ 7 h 18"/>
                  <a:gd name="T4" fmla="*/ 7 w 13"/>
                  <a:gd name="T5" fmla="*/ 15 h 18"/>
                  <a:gd name="T6" fmla="*/ 6 w 13"/>
                  <a:gd name="T7" fmla="*/ 15 h 18"/>
                  <a:gd name="T8" fmla="*/ 1 w 13"/>
                  <a:gd name="T9" fmla="*/ 15 h 18"/>
                  <a:gd name="T10" fmla="*/ 5 w 13"/>
                  <a:gd name="T11" fmla="*/ 13 h 18"/>
                  <a:gd name="T12" fmla="*/ 8 w 13"/>
                  <a:gd name="T13" fmla="*/ 6 h 18"/>
                  <a:gd name="T14" fmla="*/ 12 w 13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8">
                    <a:moveTo>
                      <a:pt x="12" y="0"/>
                    </a:moveTo>
                    <a:cubicBezTo>
                      <a:pt x="10" y="3"/>
                      <a:pt x="11" y="5"/>
                      <a:pt x="12" y="7"/>
                    </a:cubicBezTo>
                    <a:cubicBezTo>
                      <a:pt x="13" y="12"/>
                      <a:pt x="12" y="15"/>
                      <a:pt x="7" y="15"/>
                    </a:cubicBezTo>
                    <a:cubicBezTo>
                      <a:pt x="7" y="15"/>
                      <a:pt x="6" y="15"/>
                      <a:pt x="6" y="15"/>
                    </a:cubicBezTo>
                    <a:cubicBezTo>
                      <a:pt x="4" y="16"/>
                      <a:pt x="2" y="18"/>
                      <a:pt x="1" y="15"/>
                    </a:cubicBezTo>
                    <a:cubicBezTo>
                      <a:pt x="0" y="12"/>
                      <a:pt x="4" y="14"/>
                      <a:pt x="5" y="13"/>
                    </a:cubicBezTo>
                    <a:cubicBezTo>
                      <a:pt x="9" y="11"/>
                      <a:pt x="10" y="10"/>
                      <a:pt x="8" y="6"/>
                    </a:cubicBezTo>
                    <a:cubicBezTo>
                      <a:pt x="6" y="2"/>
                      <a:pt x="9" y="2"/>
                      <a:pt x="1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2" name="Freeform 384">
                <a:extLst>
                  <a:ext uri="{FF2B5EF4-FFF2-40B4-BE49-F238E27FC236}">
                    <a16:creationId xmlns:a16="http://schemas.microsoft.com/office/drawing/2014/main" id="{BDB43B98-7FA6-1D2F-A640-26FD02E90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2096"/>
                <a:ext cx="16" cy="32"/>
              </a:xfrm>
              <a:custGeom>
                <a:avLst/>
                <a:gdLst>
                  <a:gd name="T0" fmla="*/ 9 w 10"/>
                  <a:gd name="T1" fmla="*/ 4 h 20"/>
                  <a:gd name="T2" fmla="*/ 3 w 10"/>
                  <a:gd name="T3" fmla="*/ 18 h 20"/>
                  <a:gd name="T4" fmla="*/ 1 w 10"/>
                  <a:gd name="T5" fmla="*/ 19 h 20"/>
                  <a:gd name="T6" fmla="*/ 1 w 10"/>
                  <a:gd name="T7" fmla="*/ 16 h 20"/>
                  <a:gd name="T8" fmla="*/ 4 w 10"/>
                  <a:gd name="T9" fmla="*/ 6 h 20"/>
                  <a:gd name="T10" fmla="*/ 4 w 10"/>
                  <a:gd name="T11" fmla="*/ 5 h 20"/>
                  <a:gd name="T12" fmla="*/ 7 w 10"/>
                  <a:gd name="T13" fmla="*/ 1 h 20"/>
                  <a:gd name="T14" fmla="*/ 9 w 10"/>
                  <a:gd name="T15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0">
                    <a:moveTo>
                      <a:pt x="9" y="4"/>
                    </a:moveTo>
                    <a:cubicBezTo>
                      <a:pt x="7" y="9"/>
                      <a:pt x="8" y="15"/>
                      <a:pt x="3" y="18"/>
                    </a:cubicBezTo>
                    <a:cubicBezTo>
                      <a:pt x="2" y="19"/>
                      <a:pt x="2" y="20"/>
                      <a:pt x="1" y="19"/>
                    </a:cubicBezTo>
                    <a:cubicBezTo>
                      <a:pt x="0" y="18"/>
                      <a:pt x="0" y="16"/>
                      <a:pt x="1" y="16"/>
                    </a:cubicBezTo>
                    <a:cubicBezTo>
                      <a:pt x="6" y="14"/>
                      <a:pt x="6" y="10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3" y="2"/>
                      <a:pt x="5" y="1"/>
                      <a:pt x="7" y="1"/>
                    </a:cubicBezTo>
                    <a:cubicBezTo>
                      <a:pt x="10" y="0"/>
                      <a:pt x="8" y="3"/>
                      <a:pt x="9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3" name="Freeform 385">
                <a:extLst>
                  <a:ext uri="{FF2B5EF4-FFF2-40B4-BE49-F238E27FC236}">
                    <a16:creationId xmlns:a16="http://schemas.microsoft.com/office/drawing/2014/main" id="{C2209106-0CFA-E4FA-04D1-CCBE6B492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2456"/>
                <a:ext cx="25" cy="9"/>
              </a:xfrm>
              <a:custGeom>
                <a:avLst/>
                <a:gdLst>
                  <a:gd name="T0" fmla="*/ 2 w 16"/>
                  <a:gd name="T1" fmla="*/ 0 h 6"/>
                  <a:gd name="T2" fmla="*/ 9 w 16"/>
                  <a:gd name="T3" fmla="*/ 1 h 6"/>
                  <a:gd name="T4" fmla="*/ 14 w 16"/>
                  <a:gd name="T5" fmla="*/ 3 h 6"/>
                  <a:gd name="T6" fmla="*/ 16 w 16"/>
                  <a:gd name="T7" fmla="*/ 5 h 6"/>
                  <a:gd name="T8" fmla="*/ 14 w 16"/>
                  <a:gd name="T9" fmla="*/ 6 h 6"/>
                  <a:gd name="T10" fmla="*/ 6 w 16"/>
                  <a:gd name="T11" fmla="*/ 6 h 6"/>
                  <a:gd name="T12" fmla="*/ 2 w 1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2" y="0"/>
                    </a:moveTo>
                    <a:cubicBezTo>
                      <a:pt x="4" y="1"/>
                      <a:pt x="6" y="1"/>
                      <a:pt x="9" y="1"/>
                    </a:cubicBezTo>
                    <a:cubicBezTo>
                      <a:pt x="10" y="4"/>
                      <a:pt x="12" y="3"/>
                      <a:pt x="14" y="3"/>
                    </a:cubicBezTo>
                    <a:cubicBezTo>
                      <a:pt x="15" y="3"/>
                      <a:pt x="16" y="3"/>
                      <a:pt x="16" y="5"/>
                    </a:cubicBezTo>
                    <a:cubicBezTo>
                      <a:pt x="16" y="6"/>
                      <a:pt x="15" y="6"/>
                      <a:pt x="14" y="6"/>
                    </a:cubicBezTo>
                    <a:cubicBezTo>
                      <a:pt x="12" y="6"/>
                      <a:pt x="9" y="6"/>
                      <a:pt x="6" y="6"/>
                    </a:cubicBezTo>
                    <a:cubicBezTo>
                      <a:pt x="1" y="6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4" name="Freeform 386">
                <a:extLst>
                  <a:ext uri="{FF2B5EF4-FFF2-40B4-BE49-F238E27FC236}">
                    <a16:creationId xmlns:a16="http://schemas.microsoft.com/office/drawing/2014/main" id="{C2C376F6-0539-EB33-011C-1D93571C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" y="2482"/>
                <a:ext cx="26" cy="11"/>
              </a:xfrm>
              <a:custGeom>
                <a:avLst/>
                <a:gdLst>
                  <a:gd name="T0" fmla="*/ 14 w 17"/>
                  <a:gd name="T1" fmla="*/ 6 h 7"/>
                  <a:gd name="T2" fmla="*/ 4 w 17"/>
                  <a:gd name="T3" fmla="*/ 6 h 7"/>
                  <a:gd name="T4" fmla="*/ 0 w 17"/>
                  <a:gd name="T5" fmla="*/ 4 h 7"/>
                  <a:gd name="T6" fmla="*/ 1 w 17"/>
                  <a:gd name="T7" fmla="*/ 1 h 7"/>
                  <a:gd name="T8" fmla="*/ 5 w 17"/>
                  <a:gd name="T9" fmla="*/ 1 h 7"/>
                  <a:gd name="T10" fmla="*/ 11 w 17"/>
                  <a:gd name="T11" fmla="*/ 1 h 7"/>
                  <a:gd name="T12" fmla="*/ 16 w 17"/>
                  <a:gd name="T13" fmla="*/ 3 h 7"/>
                  <a:gd name="T14" fmla="*/ 16 w 17"/>
                  <a:gd name="T15" fmla="*/ 5 h 7"/>
                  <a:gd name="T16" fmla="*/ 14 w 17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">
                    <a:moveTo>
                      <a:pt x="14" y="6"/>
                    </a:moveTo>
                    <a:cubicBezTo>
                      <a:pt x="11" y="6"/>
                      <a:pt x="8" y="4"/>
                      <a:pt x="4" y="6"/>
                    </a:cubicBezTo>
                    <a:cubicBezTo>
                      <a:pt x="3" y="6"/>
                      <a:pt x="1" y="5"/>
                      <a:pt x="0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1"/>
                      <a:pt x="5" y="1"/>
                    </a:cubicBezTo>
                    <a:cubicBezTo>
                      <a:pt x="7" y="3"/>
                      <a:pt x="9" y="1"/>
                      <a:pt x="11" y="1"/>
                    </a:cubicBezTo>
                    <a:cubicBezTo>
                      <a:pt x="13" y="2"/>
                      <a:pt x="15" y="1"/>
                      <a:pt x="16" y="3"/>
                    </a:cubicBezTo>
                    <a:cubicBezTo>
                      <a:pt x="16" y="4"/>
                      <a:pt x="17" y="4"/>
                      <a:pt x="16" y="5"/>
                    </a:cubicBezTo>
                    <a:cubicBezTo>
                      <a:pt x="16" y="7"/>
                      <a:pt x="15" y="6"/>
                      <a:pt x="14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5" name="Freeform 387">
                <a:extLst>
                  <a:ext uri="{FF2B5EF4-FFF2-40B4-BE49-F238E27FC236}">
                    <a16:creationId xmlns:a16="http://schemas.microsoft.com/office/drawing/2014/main" id="{AAC9AB53-BE49-F621-7BE9-8D165008A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" y="1664"/>
                <a:ext cx="21" cy="12"/>
              </a:xfrm>
              <a:custGeom>
                <a:avLst/>
                <a:gdLst>
                  <a:gd name="T0" fmla="*/ 10 w 14"/>
                  <a:gd name="T1" fmla="*/ 6 h 8"/>
                  <a:gd name="T2" fmla="*/ 4 w 14"/>
                  <a:gd name="T3" fmla="*/ 8 h 8"/>
                  <a:gd name="T4" fmla="*/ 1 w 14"/>
                  <a:gd name="T5" fmla="*/ 2 h 8"/>
                  <a:gd name="T6" fmla="*/ 7 w 14"/>
                  <a:gd name="T7" fmla="*/ 2 h 8"/>
                  <a:gd name="T8" fmla="*/ 9 w 14"/>
                  <a:gd name="T9" fmla="*/ 2 h 8"/>
                  <a:gd name="T10" fmla="*/ 13 w 14"/>
                  <a:gd name="T11" fmla="*/ 2 h 8"/>
                  <a:gd name="T12" fmla="*/ 10 w 14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10" y="6"/>
                    </a:moveTo>
                    <a:cubicBezTo>
                      <a:pt x="8" y="7"/>
                      <a:pt x="6" y="8"/>
                      <a:pt x="4" y="8"/>
                    </a:cubicBezTo>
                    <a:cubicBezTo>
                      <a:pt x="3" y="6"/>
                      <a:pt x="0" y="4"/>
                      <a:pt x="1" y="2"/>
                    </a:cubicBezTo>
                    <a:cubicBezTo>
                      <a:pt x="2" y="0"/>
                      <a:pt x="5" y="1"/>
                      <a:pt x="7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10" y="1"/>
                      <a:pt x="12" y="0"/>
                      <a:pt x="13" y="2"/>
                    </a:cubicBezTo>
                    <a:cubicBezTo>
                      <a:pt x="14" y="5"/>
                      <a:pt x="11" y="5"/>
                      <a:pt x="10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6" name="Freeform 388">
                <a:extLst>
                  <a:ext uri="{FF2B5EF4-FFF2-40B4-BE49-F238E27FC236}">
                    <a16:creationId xmlns:a16="http://schemas.microsoft.com/office/drawing/2014/main" id="{90B100CD-1A68-CCFB-49DE-CE3B64836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2317"/>
                <a:ext cx="19" cy="17"/>
              </a:xfrm>
              <a:custGeom>
                <a:avLst/>
                <a:gdLst>
                  <a:gd name="T0" fmla="*/ 10 w 12"/>
                  <a:gd name="T1" fmla="*/ 9 h 11"/>
                  <a:gd name="T2" fmla="*/ 6 w 12"/>
                  <a:gd name="T3" fmla="*/ 10 h 11"/>
                  <a:gd name="T4" fmla="*/ 1 w 12"/>
                  <a:gd name="T5" fmla="*/ 9 h 11"/>
                  <a:gd name="T6" fmla="*/ 3 w 12"/>
                  <a:gd name="T7" fmla="*/ 5 h 11"/>
                  <a:gd name="T8" fmla="*/ 5 w 12"/>
                  <a:gd name="T9" fmla="*/ 3 h 11"/>
                  <a:gd name="T10" fmla="*/ 10 w 12"/>
                  <a:gd name="T11" fmla="*/ 2 h 11"/>
                  <a:gd name="T12" fmla="*/ 10 w 12"/>
                  <a:gd name="T13" fmla="*/ 7 h 11"/>
                  <a:gd name="T14" fmla="*/ 10 w 12"/>
                  <a:gd name="T1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">
                    <a:moveTo>
                      <a:pt x="10" y="9"/>
                    </a:moveTo>
                    <a:cubicBezTo>
                      <a:pt x="9" y="9"/>
                      <a:pt x="8" y="10"/>
                      <a:pt x="6" y="10"/>
                    </a:cubicBezTo>
                    <a:cubicBezTo>
                      <a:pt x="4" y="10"/>
                      <a:pt x="2" y="11"/>
                      <a:pt x="1" y="9"/>
                    </a:cubicBezTo>
                    <a:cubicBezTo>
                      <a:pt x="0" y="8"/>
                      <a:pt x="2" y="6"/>
                      <a:pt x="3" y="5"/>
                    </a:cubicBezTo>
                    <a:cubicBezTo>
                      <a:pt x="4" y="5"/>
                      <a:pt x="4" y="4"/>
                      <a:pt x="5" y="3"/>
                    </a:cubicBezTo>
                    <a:cubicBezTo>
                      <a:pt x="6" y="2"/>
                      <a:pt x="8" y="0"/>
                      <a:pt x="10" y="2"/>
                    </a:cubicBezTo>
                    <a:cubicBezTo>
                      <a:pt x="12" y="4"/>
                      <a:pt x="12" y="5"/>
                      <a:pt x="10" y="7"/>
                    </a:cubicBezTo>
                    <a:cubicBezTo>
                      <a:pt x="10" y="7"/>
                      <a:pt x="10" y="8"/>
                      <a:pt x="10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7" name="Freeform 389">
                <a:extLst>
                  <a:ext uri="{FF2B5EF4-FFF2-40B4-BE49-F238E27FC236}">
                    <a16:creationId xmlns:a16="http://schemas.microsoft.com/office/drawing/2014/main" id="{D6D5F38F-AC61-EF06-BEB1-B7C7BA03D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1798"/>
                <a:ext cx="46" cy="30"/>
              </a:xfrm>
              <a:custGeom>
                <a:avLst/>
                <a:gdLst>
                  <a:gd name="T0" fmla="*/ 0 w 30"/>
                  <a:gd name="T1" fmla="*/ 4 h 19"/>
                  <a:gd name="T2" fmla="*/ 6 w 30"/>
                  <a:gd name="T3" fmla="*/ 3 h 19"/>
                  <a:gd name="T4" fmla="*/ 17 w 30"/>
                  <a:gd name="T5" fmla="*/ 3 h 19"/>
                  <a:gd name="T6" fmla="*/ 27 w 30"/>
                  <a:gd name="T7" fmla="*/ 7 h 19"/>
                  <a:gd name="T8" fmla="*/ 29 w 30"/>
                  <a:gd name="T9" fmla="*/ 10 h 19"/>
                  <a:gd name="T10" fmla="*/ 25 w 30"/>
                  <a:gd name="T11" fmla="*/ 14 h 19"/>
                  <a:gd name="T12" fmla="*/ 23 w 30"/>
                  <a:gd name="T13" fmla="*/ 19 h 19"/>
                  <a:gd name="T14" fmla="*/ 23 w 30"/>
                  <a:gd name="T15" fmla="*/ 14 h 19"/>
                  <a:gd name="T16" fmla="*/ 24 w 30"/>
                  <a:gd name="T17" fmla="*/ 12 h 19"/>
                  <a:gd name="T18" fmla="*/ 23 w 30"/>
                  <a:gd name="T19" fmla="*/ 7 h 19"/>
                  <a:gd name="T20" fmla="*/ 15 w 30"/>
                  <a:gd name="T21" fmla="*/ 4 h 19"/>
                  <a:gd name="T22" fmla="*/ 11 w 30"/>
                  <a:gd name="T23" fmla="*/ 3 h 19"/>
                  <a:gd name="T24" fmla="*/ 4 w 30"/>
                  <a:gd name="T25" fmla="*/ 5 h 19"/>
                  <a:gd name="T26" fmla="*/ 0 w 30"/>
                  <a:gd name="T27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19">
                    <a:moveTo>
                      <a:pt x="0" y="4"/>
                    </a:moveTo>
                    <a:cubicBezTo>
                      <a:pt x="2" y="4"/>
                      <a:pt x="4" y="4"/>
                      <a:pt x="6" y="3"/>
                    </a:cubicBezTo>
                    <a:cubicBezTo>
                      <a:pt x="9" y="0"/>
                      <a:pt x="13" y="1"/>
                      <a:pt x="17" y="3"/>
                    </a:cubicBezTo>
                    <a:cubicBezTo>
                      <a:pt x="20" y="5"/>
                      <a:pt x="23" y="7"/>
                      <a:pt x="27" y="7"/>
                    </a:cubicBezTo>
                    <a:cubicBezTo>
                      <a:pt x="29" y="6"/>
                      <a:pt x="30" y="8"/>
                      <a:pt x="29" y="10"/>
                    </a:cubicBezTo>
                    <a:cubicBezTo>
                      <a:pt x="28" y="12"/>
                      <a:pt x="27" y="13"/>
                      <a:pt x="25" y="14"/>
                    </a:cubicBezTo>
                    <a:cubicBezTo>
                      <a:pt x="24" y="16"/>
                      <a:pt x="23" y="17"/>
                      <a:pt x="23" y="19"/>
                    </a:cubicBezTo>
                    <a:cubicBezTo>
                      <a:pt x="22" y="17"/>
                      <a:pt x="23" y="16"/>
                      <a:pt x="23" y="14"/>
                    </a:cubicBezTo>
                    <a:cubicBezTo>
                      <a:pt x="22" y="13"/>
                      <a:pt x="23" y="12"/>
                      <a:pt x="24" y="12"/>
                    </a:cubicBezTo>
                    <a:cubicBezTo>
                      <a:pt x="26" y="10"/>
                      <a:pt x="26" y="8"/>
                      <a:pt x="23" y="7"/>
                    </a:cubicBezTo>
                    <a:cubicBezTo>
                      <a:pt x="20" y="6"/>
                      <a:pt x="18" y="5"/>
                      <a:pt x="15" y="4"/>
                    </a:cubicBezTo>
                    <a:cubicBezTo>
                      <a:pt x="14" y="3"/>
                      <a:pt x="12" y="2"/>
                      <a:pt x="11" y="3"/>
                    </a:cubicBezTo>
                    <a:cubicBezTo>
                      <a:pt x="8" y="4"/>
                      <a:pt x="6" y="6"/>
                      <a:pt x="4" y="5"/>
                    </a:cubicBezTo>
                    <a:cubicBezTo>
                      <a:pt x="2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D9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8" name="Freeform 390">
                <a:extLst>
                  <a:ext uri="{FF2B5EF4-FFF2-40B4-BE49-F238E27FC236}">
                    <a16:creationId xmlns:a16="http://schemas.microsoft.com/office/drawing/2014/main" id="{291D960B-80CE-38A3-FD16-C4BBA101D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1808"/>
                <a:ext cx="64" cy="11"/>
              </a:xfrm>
              <a:custGeom>
                <a:avLst/>
                <a:gdLst>
                  <a:gd name="T0" fmla="*/ 32 w 41"/>
                  <a:gd name="T1" fmla="*/ 3 h 7"/>
                  <a:gd name="T2" fmla="*/ 41 w 41"/>
                  <a:gd name="T3" fmla="*/ 3 h 7"/>
                  <a:gd name="T4" fmla="*/ 41 w 41"/>
                  <a:gd name="T5" fmla="*/ 4 h 7"/>
                  <a:gd name="T6" fmla="*/ 37 w 41"/>
                  <a:gd name="T7" fmla="*/ 7 h 7"/>
                  <a:gd name="T8" fmla="*/ 37 w 41"/>
                  <a:gd name="T9" fmla="*/ 5 h 7"/>
                  <a:gd name="T10" fmla="*/ 13 w 41"/>
                  <a:gd name="T11" fmla="*/ 3 h 7"/>
                  <a:gd name="T12" fmla="*/ 0 w 41"/>
                  <a:gd name="T13" fmla="*/ 6 h 7"/>
                  <a:gd name="T14" fmla="*/ 11 w 41"/>
                  <a:gd name="T15" fmla="*/ 2 h 7"/>
                  <a:gd name="T16" fmla="*/ 32 w 41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7">
                    <a:moveTo>
                      <a:pt x="32" y="3"/>
                    </a:moveTo>
                    <a:cubicBezTo>
                      <a:pt x="35" y="3"/>
                      <a:pt x="38" y="3"/>
                      <a:pt x="41" y="3"/>
                    </a:cubicBezTo>
                    <a:cubicBezTo>
                      <a:pt x="41" y="3"/>
                      <a:pt x="41" y="3"/>
                      <a:pt x="41" y="4"/>
                    </a:cubicBezTo>
                    <a:cubicBezTo>
                      <a:pt x="40" y="5"/>
                      <a:pt x="38" y="6"/>
                      <a:pt x="37" y="7"/>
                    </a:cubicBezTo>
                    <a:cubicBezTo>
                      <a:pt x="37" y="6"/>
                      <a:pt x="37" y="5"/>
                      <a:pt x="37" y="5"/>
                    </a:cubicBezTo>
                    <a:cubicBezTo>
                      <a:pt x="29" y="4"/>
                      <a:pt x="21" y="1"/>
                      <a:pt x="13" y="3"/>
                    </a:cubicBezTo>
                    <a:cubicBezTo>
                      <a:pt x="8" y="4"/>
                      <a:pt x="4" y="5"/>
                      <a:pt x="0" y="6"/>
                    </a:cubicBezTo>
                    <a:cubicBezTo>
                      <a:pt x="3" y="2"/>
                      <a:pt x="7" y="4"/>
                      <a:pt x="11" y="2"/>
                    </a:cubicBezTo>
                    <a:cubicBezTo>
                      <a:pt x="18" y="0"/>
                      <a:pt x="25" y="2"/>
                      <a:pt x="32" y="3"/>
                    </a:cubicBezTo>
                    <a:close/>
                  </a:path>
                </a:pathLst>
              </a:custGeom>
              <a:solidFill>
                <a:srgbClr val="D5B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9" name="Freeform 391">
                <a:extLst>
                  <a:ext uri="{FF2B5EF4-FFF2-40B4-BE49-F238E27FC236}">
                    <a16:creationId xmlns:a16="http://schemas.microsoft.com/office/drawing/2014/main" id="{D3B221B5-CF67-0E08-3DC2-06CABD71F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2521"/>
                <a:ext cx="16" cy="19"/>
              </a:xfrm>
              <a:custGeom>
                <a:avLst/>
                <a:gdLst>
                  <a:gd name="T0" fmla="*/ 2 w 10"/>
                  <a:gd name="T1" fmla="*/ 4 h 12"/>
                  <a:gd name="T2" fmla="*/ 4 w 10"/>
                  <a:gd name="T3" fmla="*/ 1 h 12"/>
                  <a:gd name="T4" fmla="*/ 9 w 10"/>
                  <a:gd name="T5" fmla="*/ 5 h 12"/>
                  <a:gd name="T6" fmla="*/ 5 w 10"/>
                  <a:gd name="T7" fmla="*/ 11 h 12"/>
                  <a:gd name="T8" fmla="*/ 2 w 10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2" y="4"/>
                    </a:moveTo>
                    <a:cubicBezTo>
                      <a:pt x="2" y="2"/>
                      <a:pt x="2" y="0"/>
                      <a:pt x="4" y="1"/>
                    </a:cubicBezTo>
                    <a:cubicBezTo>
                      <a:pt x="7" y="1"/>
                      <a:pt x="10" y="3"/>
                      <a:pt x="9" y="5"/>
                    </a:cubicBezTo>
                    <a:cubicBezTo>
                      <a:pt x="8" y="7"/>
                      <a:pt x="9" y="12"/>
                      <a:pt x="5" y="11"/>
                    </a:cubicBezTo>
                    <a:cubicBezTo>
                      <a:pt x="0" y="11"/>
                      <a:pt x="4" y="6"/>
                      <a:pt x="2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0" name="Freeform 392">
                <a:extLst>
                  <a:ext uri="{FF2B5EF4-FFF2-40B4-BE49-F238E27FC236}">
                    <a16:creationId xmlns:a16="http://schemas.microsoft.com/office/drawing/2014/main" id="{BC357F36-8AF4-5B0B-B1E1-E5681596C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2417"/>
                <a:ext cx="20" cy="29"/>
              </a:xfrm>
              <a:custGeom>
                <a:avLst/>
                <a:gdLst>
                  <a:gd name="T0" fmla="*/ 8 w 13"/>
                  <a:gd name="T1" fmla="*/ 17 h 19"/>
                  <a:gd name="T2" fmla="*/ 11 w 13"/>
                  <a:gd name="T3" fmla="*/ 7 h 19"/>
                  <a:gd name="T4" fmla="*/ 9 w 13"/>
                  <a:gd name="T5" fmla="*/ 5 h 19"/>
                  <a:gd name="T6" fmla="*/ 7 w 13"/>
                  <a:gd name="T7" fmla="*/ 6 h 19"/>
                  <a:gd name="T8" fmla="*/ 4 w 13"/>
                  <a:gd name="T9" fmla="*/ 11 h 19"/>
                  <a:gd name="T10" fmla="*/ 0 w 13"/>
                  <a:gd name="T11" fmla="*/ 14 h 19"/>
                  <a:gd name="T12" fmla="*/ 8 w 13"/>
                  <a:gd name="T13" fmla="*/ 2 h 19"/>
                  <a:gd name="T14" fmla="*/ 12 w 13"/>
                  <a:gd name="T15" fmla="*/ 4 h 19"/>
                  <a:gd name="T16" fmla="*/ 12 w 13"/>
                  <a:gd name="T17" fmla="*/ 16 h 19"/>
                  <a:gd name="T18" fmla="*/ 8 w 13"/>
                  <a:gd name="T19" fmla="*/ 19 h 19"/>
                  <a:gd name="T20" fmla="*/ 8 w 13"/>
                  <a:gd name="T21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9">
                    <a:moveTo>
                      <a:pt x="8" y="17"/>
                    </a:moveTo>
                    <a:cubicBezTo>
                      <a:pt x="11" y="14"/>
                      <a:pt x="11" y="11"/>
                      <a:pt x="11" y="7"/>
                    </a:cubicBezTo>
                    <a:cubicBezTo>
                      <a:pt x="11" y="6"/>
                      <a:pt x="10" y="5"/>
                      <a:pt x="9" y="5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6" y="8"/>
                      <a:pt x="4" y="9"/>
                      <a:pt x="4" y="11"/>
                    </a:cubicBezTo>
                    <a:cubicBezTo>
                      <a:pt x="3" y="12"/>
                      <a:pt x="2" y="13"/>
                      <a:pt x="0" y="14"/>
                    </a:cubicBezTo>
                    <a:cubicBezTo>
                      <a:pt x="3" y="10"/>
                      <a:pt x="4" y="5"/>
                      <a:pt x="8" y="2"/>
                    </a:cubicBezTo>
                    <a:cubicBezTo>
                      <a:pt x="11" y="0"/>
                      <a:pt x="12" y="2"/>
                      <a:pt x="12" y="4"/>
                    </a:cubicBezTo>
                    <a:cubicBezTo>
                      <a:pt x="13" y="8"/>
                      <a:pt x="13" y="12"/>
                      <a:pt x="12" y="16"/>
                    </a:cubicBezTo>
                    <a:cubicBezTo>
                      <a:pt x="11" y="18"/>
                      <a:pt x="10" y="18"/>
                      <a:pt x="8" y="19"/>
                    </a:cubicBezTo>
                    <a:cubicBezTo>
                      <a:pt x="8" y="18"/>
                      <a:pt x="8" y="18"/>
                      <a:pt x="8" y="17"/>
                    </a:cubicBezTo>
                    <a:close/>
                  </a:path>
                </a:pathLst>
              </a:custGeom>
              <a:solidFill>
                <a:srgbClr val="DB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1" name="Freeform 393">
                <a:extLst>
                  <a:ext uri="{FF2B5EF4-FFF2-40B4-BE49-F238E27FC236}">
                    <a16:creationId xmlns:a16="http://schemas.microsoft.com/office/drawing/2014/main" id="{0344AFDF-E58E-F6DB-9607-5B91AB5BD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3" y="2399"/>
                <a:ext cx="16" cy="19"/>
              </a:xfrm>
              <a:custGeom>
                <a:avLst/>
                <a:gdLst>
                  <a:gd name="T0" fmla="*/ 1 w 10"/>
                  <a:gd name="T1" fmla="*/ 5 h 12"/>
                  <a:gd name="T2" fmla="*/ 4 w 10"/>
                  <a:gd name="T3" fmla="*/ 1 h 12"/>
                  <a:gd name="T4" fmla="*/ 9 w 10"/>
                  <a:gd name="T5" fmla="*/ 3 h 12"/>
                  <a:gd name="T6" fmla="*/ 5 w 10"/>
                  <a:gd name="T7" fmla="*/ 9 h 12"/>
                  <a:gd name="T8" fmla="*/ 1 w 10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" y="5"/>
                    </a:moveTo>
                    <a:cubicBezTo>
                      <a:pt x="1" y="3"/>
                      <a:pt x="1" y="1"/>
                      <a:pt x="4" y="1"/>
                    </a:cubicBezTo>
                    <a:cubicBezTo>
                      <a:pt x="6" y="2"/>
                      <a:pt x="9" y="0"/>
                      <a:pt x="9" y="3"/>
                    </a:cubicBezTo>
                    <a:cubicBezTo>
                      <a:pt x="10" y="6"/>
                      <a:pt x="8" y="8"/>
                      <a:pt x="5" y="9"/>
                    </a:cubicBezTo>
                    <a:cubicBezTo>
                      <a:pt x="0" y="12"/>
                      <a:pt x="2" y="7"/>
                      <a:pt x="1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2" name="Freeform 394">
                <a:extLst>
                  <a:ext uri="{FF2B5EF4-FFF2-40B4-BE49-F238E27FC236}">
                    <a16:creationId xmlns:a16="http://schemas.microsoft.com/office/drawing/2014/main" id="{D737D005-BE2C-E8FF-BF33-FD53D3492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2582"/>
                <a:ext cx="18" cy="20"/>
              </a:xfrm>
              <a:custGeom>
                <a:avLst/>
                <a:gdLst>
                  <a:gd name="T0" fmla="*/ 10 w 11"/>
                  <a:gd name="T1" fmla="*/ 6 h 13"/>
                  <a:gd name="T2" fmla="*/ 4 w 11"/>
                  <a:gd name="T3" fmla="*/ 12 h 13"/>
                  <a:gd name="T4" fmla="*/ 0 w 11"/>
                  <a:gd name="T5" fmla="*/ 9 h 13"/>
                  <a:gd name="T6" fmla="*/ 4 w 11"/>
                  <a:gd name="T7" fmla="*/ 6 h 13"/>
                  <a:gd name="T8" fmla="*/ 6 w 11"/>
                  <a:gd name="T9" fmla="*/ 4 h 13"/>
                  <a:gd name="T10" fmla="*/ 8 w 11"/>
                  <a:gd name="T11" fmla="*/ 1 h 13"/>
                  <a:gd name="T12" fmla="*/ 10 w 11"/>
                  <a:gd name="T13" fmla="*/ 5 h 13"/>
                  <a:gd name="T14" fmla="*/ 10 w 1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3">
                    <a:moveTo>
                      <a:pt x="10" y="6"/>
                    </a:moveTo>
                    <a:cubicBezTo>
                      <a:pt x="8" y="9"/>
                      <a:pt x="6" y="11"/>
                      <a:pt x="4" y="12"/>
                    </a:cubicBezTo>
                    <a:cubicBezTo>
                      <a:pt x="1" y="13"/>
                      <a:pt x="0" y="12"/>
                      <a:pt x="0" y="9"/>
                    </a:cubicBezTo>
                    <a:cubicBezTo>
                      <a:pt x="0" y="7"/>
                      <a:pt x="2" y="6"/>
                      <a:pt x="4" y="6"/>
                    </a:cubicBezTo>
                    <a:cubicBezTo>
                      <a:pt x="5" y="6"/>
                      <a:pt x="6" y="6"/>
                      <a:pt x="6" y="4"/>
                    </a:cubicBezTo>
                    <a:cubicBezTo>
                      <a:pt x="6" y="2"/>
                      <a:pt x="6" y="0"/>
                      <a:pt x="8" y="1"/>
                    </a:cubicBezTo>
                    <a:cubicBezTo>
                      <a:pt x="10" y="1"/>
                      <a:pt x="11" y="3"/>
                      <a:pt x="10" y="5"/>
                    </a:cubicBezTo>
                    <a:cubicBezTo>
                      <a:pt x="10" y="5"/>
                      <a:pt x="10" y="6"/>
                      <a:pt x="10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3" name="Freeform 395">
                <a:extLst>
                  <a:ext uri="{FF2B5EF4-FFF2-40B4-BE49-F238E27FC236}">
                    <a16:creationId xmlns:a16="http://schemas.microsoft.com/office/drawing/2014/main" id="{89288130-43FE-D9BB-E5DD-91F4EB61D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2570"/>
                <a:ext cx="17" cy="15"/>
              </a:xfrm>
              <a:custGeom>
                <a:avLst/>
                <a:gdLst>
                  <a:gd name="T0" fmla="*/ 4 w 11"/>
                  <a:gd name="T1" fmla="*/ 1 h 10"/>
                  <a:gd name="T2" fmla="*/ 11 w 11"/>
                  <a:gd name="T3" fmla="*/ 7 h 10"/>
                  <a:gd name="T4" fmla="*/ 4 w 11"/>
                  <a:gd name="T5" fmla="*/ 9 h 10"/>
                  <a:gd name="T6" fmla="*/ 1 w 11"/>
                  <a:gd name="T7" fmla="*/ 2 h 10"/>
                  <a:gd name="T8" fmla="*/ 4 w 11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4" y="1"/>
                    </a:moveTo>
                    <a:cubicBezTo>
                      <a:pt x="6" y="3"/>
                      <a:pt x="9" y="5"/>
                      <a:pt x="11" y="7"/>
                    </a:cubicBezTo>
                    <a:cubicBezTo>
                      <a:pt x="10" y="10"/>
                      <a:pt x="7" y="10"/>
                      <a:pt x="4" y="9"/>
                    </a:cubicBezTo>
                    <a:cubicBezTo>
                      <a:pt x="1" y="8"/>
                      <a:pt x="0" y="5"/>
                      <a:pt x="1" y="2"/>
                    </a:cubicBezTo>
                    <a:cubicBezTo>
                      <a:pt x="2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4" name="Freeform 396">
                <a:extLst>
                  <a:ext uri="{FF2B5EF4-FFF2-40B4-BE49-F238E27FC236}">
                    <a16:creationId xmlns:a16="http://schemas.microsoft.com/office/drawing/2014/main" id="{300401AC-E4E4-5CEB-2A0D-70031A762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162"/>
                <a:ext cx="18" cy="19"/>
              </a:xfrm>
              <a:custGeom>
                <a:avLst/>
                <a:gdLst>
                  <a:gd name="T0" fmla="*/ 7 w 12"/>
                  <a:gd name="T1" fmla="*/ 0 h 12"/>
                  <a:gd name="T2" fmla="*/ 10 w 12"/>
                  <a:gd name="T3" fmla="*/ 5 h 12"/>
                  <a:gd name="T4" fmla="*/ 11 w 12"/>
                  <a:gd name="T5" fmla="*/ 8 h 12"/>
                  <a:gd name="T6" fmla="*/ 9 w 12"/>
                  <a:gd name="T7" fmla="*/ 8 h 12"/>
                  <a:gd name="T8" fmla="*/ 4 w 12"/>
                  <a:gd name="T9" fmla="*/ 10 h 12"/>
                  <a:gd name="T10" fmla="*/ 2 w 12"/>
                  <a:gd name="T11" fmla="*/ 11 h 12"/>
                  <a:gd name="T12" fmla="*/ 2 w 12"/>
                  <a:gd name="T13" fmla="*/ 7 h 12"/>
                  <a:gd name="T14" fmla="*/ 4 w 12"/>
                  <a:gd name="T15" fmla="*/ 2 h 12"/>
                  <a:gd name="T16" fmla="*/ 7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7" y="0"/>
                    </a:moveTo>
                    <a:cubicBezTo>
                      <a:pt x="7" y="2"/>
                      <a:pt x="9" y="4"/>
                      <a:pt x="10" y="5"/>
                    </a:cubicBezTo>
                    <a:cubicBezTo>
                      <a:pt x="10" y="6"/>
                      <a:pt x="12" y="7"/>
                      <a:pt x="11" y="8"/>
                    </a:cubicBezTo>
                    <a:cubicBezTo>
                      <a:pt x="11" y="9"/>
                      <a:pt x="10" y="9"/>
                      <a:pt x="9" y="8"/>
                    </a:cubicBezTo>
                    <a:cubicBezTo>
                      <a:pt x="7" y="8"/>
                      <a:pt x="6" y="9"/>
                      <a:pt x="4" y="10"/>
                    </a:cubicBezTo>
                    <a:cubicBezTo>
                      <a:pt x="4" y="11"/>
                      <a:pt x="3" y="12"/>
                      <a:pt x="2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3" y="6"/>
                      <a:pt x="4" y="4"/>
                      <a:pt x="4" y="2"/>
                    </a:cubicBezTo>
                    <a:cubicBezTo>
                      <a:pt x="5" y="1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5" name="Freeform 397">
                <a:extLst>
                  <a:ext uri="{FF2B5EF4-FFF2-40B4-BE49-F238E27FC236}">
                    <a16:creationId xmlns:a16="http://schemas.microsoft.com/office/drawing/2014/main" id="{925673B6-EFE5-6E7D-4CA2-AD7E0FB8C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1622"/>
                <a:ext cx="24" cy="15"/>
              </a:xfrm>
              <a:custGeom>
                <a:avLst/>
                <a:gdLst>
                  <a:gd name="T0" fmla="*/ 12 w 15"/>
                  <a:gd name="T1" fmla="*/ 5 h 10"/>
                  <a:gd name="T2" fmla="*/ 6 w 15"/>
                  <a:gd name="T3" fmla="*/ 3 h 10"/>
                  <a:gd name="T4" fmla="*/ 3 w 15"/>
                  <a:gd name="T5" fmla="*/ 7 h 10"/>
                  <a:gd name="T6" fmla="*/ 1 w 15"/>
                  <a:gd name="T7" fmla="*/ 10 h 10"/>
                  <a:gd name="T8" fmla="*/ 0 w 15"/>
                  <a:gd name="T9" fmla="*/ 7 h 10"/>
                  <a:gd name="T10" fmla="*/ 7 w 15"/>
                  <a:gd name="T11" fmla="*/ 1 h 10"/>
                  <a:gd name="T12" fmla="*/ 11 w 15"/>
                  <a:gd name="T13" fmla="*/ 1 h 10"/>
                  <a:gd name="T14" fmla="*/ 15 w 15"/>
                  <a:gd name="T15" fmla="*/ 2 h 10"/>
                  <a:gd name="T16" fmla="*/ 12 w 15"/>
                  <a:gd name="T1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0">
                    <a:moveTo>
                      <a:pt x="12" y="5"/>
                    </a:moveTo>
                    <a:cubicBezTo>
                      <a:pt x="10" y="4"/>
                      <a:pt x="8" y="3"/>
                      <a:pt x="6" y="3"/>
                    </a:cubicBezTo>
                    <a:cubicBezTo>
                      <a:pt x="4" y="4"/>
                      <a:pt x="2" y="4"/>
                      <a:pt x="3" y="7"/>
                    </a:cubicBezTo>
                    <a:cubicBezTo>
                      <a:pt x="3" y="8"/>
                      <a:pt x="3" y="10"/>
                      <a:pt x="1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2"/>
                      <a:pt x="3" y="0"/>
                      <a:pt x="7" y="1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13" y="0"/>
                      <a:pt x="14" y="0"/>
                      <a:pt x="15" y="2"/>
                    </a:cubicBezTo>
                    <a:cubicBezTo>
                      <a:pt x="15" y="4"/>
                      <a:pt x="13" y="5"/>
                      <a:pt x="12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6" name="Freeform 398">
                <a:extLst>
                  <a:ext uri="{FF2B5EF4-FFF2-40B4-BE49-F238E27FC236}">
                    <a16:creationId xmlns:a16="http://schemas.microsoft.com/office/drawing/2014/main" id="{C97B4B2A-E99B-6231-B2C7-9605E0701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507"/>
                <a:ext cx="15" cy="19"/>
              </a:xfrm>
              <a:custGeom>
                <a:avLst/>
                <a:gdLst>
                  <a:gd name="T0" fmla="*/ 3 w 10"/>
                  <a:gd name="T1" fmla="*/ 0 h 12"/>
                  <a:gd name="T2" fmla="*/ 8 w 10"/>
                  <a:gd name="T3" fmla="*/ 5 h 12"/>
                  <a:gd name="T4" fmla="*/ 10 w 10"/>
                  <a:gd name="T5" fmla="*/ 9 h 12"/>
                  <a:gd name="T6" fmla="*/ 3 w 10"/>
                  <a:gd name="T7" fmla="*/ 11 h 12"/>
                  <a:gd name="T8" fmla="*/ 1 w 10"/>
                  <a:gd name="T9" fmla="*/ 11 h 12"/>
                  <a:gd name="T10" fmla="*/ 1 w 10"/>
                  <a:gd name="T11" fmla="*/ 1 h 12"/>
                  <a:gd name="T12" fmla="*/ 3 w 1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3" y="0"/>
                    </a:moveTo>
                    <a:cubicBezTo>
                      <a:pt x="5" y="2"/>
                      <a:pt x="6" y="4"/>
                      <a:pt x="8" y="5"/>
                    </a:cubicBezTo>
                    <a:cubicBezTo>
                      <a:pt x="9" y="6"/>
                      <a:pt x="10" y="7"/>
                      <a:pt x="10" y="9"/>
                    </a:cubicBezTo>
                    <a:cubicBezTo>
                      <a:pt x="7" y="6"/>
                      <a:pt x="4" y="8"/>
                      <a:pt x="3" y="11"/>
                    </a:cubicBezTo>
                    <a:cubicBezTo>
                      <a:pt x="2" y="12"/>
                      <a:pt x="1" y="12"/>
                      <a:pt x="1" y="11"/>
                    </a:cubicBezTo>
                    <a:cubicBezTo>
                      <a:pt x="0" y="8"/>
                      <a:pt x="1" y="4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7" name="Freeform 399">
                <a:extLst>
                  <a:ext uri="{FF2B5EF4-FFF2-40B4-BE49-F238E27FC236}">
                    <a16:creationId xmlns:a16="http://schemas.microsoft.com/office/drawing/2014/main" id="{BB38228B-B5CE-E797-FE0D-58DF3C95F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2598"/>
                <a:ext cx="27" cy="17"/>
              </a:xfrm>
              <a:custGeom>
                <a:avLst/>
                <a:gdLst>
                  <a:gd name="T0" fmla="*/ 6 w 17"/>
                  <a:gd name="T1" fmla="*/ 0 h 11"/>
                  <a:gd name="T2" fmla="*/ 10 w 17"/>
                  <a:gd name="T3" fmla="*/ 6 h 11"/>
                  <a:gd name="T4" fmla="*/ 14 w 17"/>
                  <a:gd name="T5" fmla="*/ 8 h 11"/>
                  <a:gd name="T6" fmla="*/ 17 w 17"/>
                  <a:gd name="T7" fmla="*/ 9 h 11"/>
                  <a:gd name="T8" fmla="*/ 15 w 17"/>
                  <a:gd name="T9" fmla="*/ 10 h 11"/>
                  <a:gd name="T10" fmla="*/ 3 w 17"/>
                  <a:gd name="T11" fmla="*/ 5 h 11"/>
                  <a:gd name="T12" fmla="*/ 6 w 1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">
                    <a:moveTo>
                      <a:pt x="6" y="0"/>
                    </a:moveTo>
                    <a:cubicBezTo>
                      <a:pt x="7" y="2"/>
                      <a:pt x="8" y="4"/>
                      <a:pt x="10" y="6"/>
                    </a:cubicBezTo>
                    <a:cubicBezTo>
                      <a:pt x="11" y="8"/>
                      <a:pt x="12" y="9"/>
                      <a:pt x="14" y="8"/>
                    </a:cubicBezTo>
                    <a:cubicBezTo>
                      <a:pt x="16" y="7"/>
                      <a:pt x="17" y="8"/>
                      <a:pt x="17" y="9"/>
                    </a:cubicBezTo>
                    <a:cubicBezTo>
                      <a:pt x="17" y="11"/>
                      <a:pt x="15" y="10"/>
                      <a:pt x="15" y="10"/>
                    </a:cubicBezTo>
                    <a:cubicBezTo>
                      <a:pt x="10" y="11"/>
                      <a:pt x="6" y="8"/>
                      <a:pt x="3" y="5"/>
                    </a:cubicBezTo>
                    <a:cubicBezTo>
                      <a:pt x="0" y="2"/>
                      <a:pt x="4" y="1"/>
                      <a:pt x="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8" name="Freeform 400">
                <a:extLst>
                  <a:ext uri="{FF2B5EF4-FFF2-40B4-BE49-F238E27FC236}">
                    <a16:creationId xmlns:a16="http://schemas.microsoft.com/office/drawing/2014/main" id="{0E6A5C76-D54F-F9F8-C7BB-E6EB9136B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" y="2538"/>
                <a:ext cx="12" cy="19"/>
              </a:xfrm>
              <a:custGeom>
                <a:avLst/>
                <a:gdLst>
                  <a:gd name="T0" fmla="*/ 7 w 8"/>
                  <a:gd name="T1" fmla="*/ 6 h 12"/>
                  <a:gd name="T2" fmla="*/ 6 w 8"/>
                  <a:gd name="T3" fmla="*/ 8 h 12"/>
                  <a:gd name="T4" fmla="*/ 5 w 8"/>
                  <a:gd name="T5" fmla="*/ 12 h 12"/>
                  <a:gd name="T6" fmla="*/ 1 w 8"/>
                  <a:gd name="T7" fmla="*/ 5 h 12"/>
                  <a:gd name="T8" fmla="*/ 1 w 8"/>
                  <a:gd name="T9" fmla="*/ 5 h 12"/>
                  <a:gd name="T10" fmla="*/ 3 w 8"/>
                  <a:gd name="T11" fmla="*/ 0 h 12"/>
                  <a:gd name="T12" fmla="*/ 7 w 8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7" y="6"/>
                    </a:moveTo>
                    <a:cubicBezTo>
                      <a:pt x="7" y="7"/>
                      <a:pt x="7" y="8"/>
                      <a:pt x="6" y="8"/>
                    </a:cubicBezTo>
                    <a:cubicBezTo>
                      <a:pt x="6" y="9"/>
                      <a:pt x="8" y="12"/>
                      <a:pt x="5" y="12"/>
                    </a:cubicBezTo>
                    <a:cubicBezTo>
                      <a:pt x="2" y="12"/>
                      <a:pt x="0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0" y="0"/>
                      <a:pt x="3" y="0"/>
                    </a:cubicBezTo>
                    <a:cubicBezTo>
                      <a:pt x="5" y="1"/>
                      <a:pt x="7" y="4"/>
                      <a:pt x="7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9" name="Freeform 401">
                <a:extLst>
                  <a:ext uri="{FF2B5EF4-FFF2-40B4-BE49-F238E27FC236}">
                    <a16:creationId xmlns:a16="http://schemas.microsoft.com/office/drawing/2014/main" id="{DE077720-C44A-F605-509D-82936FBFE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2624"/>
                <a:ext cx="17" cy="21"/>
              </a:xfrm>
              <a:custGeom>
                <a:avLst/>
                <a:gdLst>
                  <a:gd name="T0" fmla="*/ 8 w 11"/>
                  <a:gd name="T1" fmla="*/ 4 h 13"/>
                  <a:gd name="T2" fmla="*/ 8 w 11"/>
                  <a:gd name="T3" fmla="*/ 10 h 13"/>
                  <a:gd name="T4" fmla="*/ 3 w 11"/>
                  <a:gd name="T5" fmla="*/ 11 h 13"/>
                  <a:gd name="T6" fmla="*/ 3 w 11"/>
                  <a:gd name="T7" fmla="*/ 3 h 13"/>
                  <a:gd name="T8" fmla="*/ 8 w 11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8" y="4"/>
                    </a:moveTo>
                    <a:cubicBezTo>
                      <a:pt x="11" y="6"/>
                      <a:pt x="9" y="8"/>
                      <a:pt x="8" y="10"/>
                    </a:cubicBezTo>
                    <a:cubicBezTo>
                      <a:pt x="6" y="12"/>
                      <a:pt x="5" y="13"/>
                      <a:pt x="3" y="11"/>
                    </a:cubicBezTo>
                    <a:cubicBezTo>
                      <a:pt x="0" y="8"/>
                      <a:pt x="2" y="5"/>
                      <a:pt x="3" y="3"/>
                    </a:cubicBezTo>
                    <a:cubicBezTo>
                      <a:pt x="5" y="0"/>
                      <a:pt x="6" y="3"/>
                      <a:pt x="8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0" name="Freeform 402">
                <a:extLst>
                  <a:ext uri="{FF2B5EF4-FFF2-40B4-BE49-F238E27FC236}">
                    <a16:creationId xmlns:a16="http://schemas.microsoft.com/office/drawing/2014/main" id="{B5804073-09F5-7A69-BAED-5D7FE3575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2510"/>
                <a:ext cx="21" cy="14"/>
              </a:xfrm>
              <a:custGeom>
                <a:avLst/>
                <a:gdLst>
                  <a:gd name="T0" fmla="*/ 6 w 13"/>
                  <a:gd name="T1" fmla="*/ 0 h 9"/>
                  <a:gd name="T2" fmla="*/ 8 w 13"/>
                  <a:gd name="T3" fmla="*/ 0 h 9"/>
                  <a:gd name="T4" fmla="*/ 12 w 13"/>
                  <a:gd name="T5" fmla="*/ 3 h 9"/>
                  <a:gd name="T6" fmla="*/ 11 w 13"/>
                  <a:gd name="T7" fmla="*/ 8 h 9"/>
                  <a:gd name="T8" fmla="*/ 7 w 13"/>
                  <a:gd name="T9" fmla="*/ 6 h 9"/>
                  <a:gd name="T10" fmla="*/ 4 w 13"/>
                  <a:gd name="T11" fmla="*/ 6 h 9"/>
                  <a:gd name="T12" fmla="*/ 0 w 13"/>
                  <a:gd name="T13" fmla="*/ 5 h 9"/>
                  <a:gd name="T14" fmla="*/ 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7" y="0"/>
                      <a:pt x="7" y="0"/>
                      <a:pt x="8" y="0"/>
                    </a:cubicBezTo>
                    <a:cubicBezTo>
                      <a:pt x="7" y="4"/>
                      <a:pt x="10" y="3"/>
                      <a:pt x="12" y="3"/>
                    </a:cubicBezTo>
                    <a:cubicBezTo>
                      <a:pt x="12" y="5"/>
                      <a:pt x="13" y="7"/>
                      <a:pt x="11" y="8"/>
                    </a:cubicBezTo>
                    <a:cubicBezTo>
                      <a:pt x="9" y="9"/>
                      <a:pt x="8" y="7"/>
                      <a:pt x="7" y="6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3" y="7"/>
                      <a:pt x="1" y="7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1" name="Freeform 403">
                <a:extLst>
                  <a:ext uri="{FF2B5EF4-FFF2-40B4-BE49-F238E27FC236}">
                    <a16:creationId xmlns:a16="http://schemas.microsoft.com/office/drawing/2014/main" id="{2C803F7C-76E4-39C3-04BC-42185DB3D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2150"/>
                <a:ext cx="17" cy="23"/>
              </a:xfrm>
              <a:custGeom>
                <a:avLst/>
                <a:gdLst>
                  <a:gd name="T0" fmla="*/ 8 w 11"/>
                  <a:gd name="T1" fmla="*/ 0 h 15"/>
                  <a:gd name="T2" fmla="*/ 10 w 11"/>
                  <a:gd name="T3" fmla="*/ 7 h 15"/>
                  <a:gd name="T4" fmla="*/ 9 w 11"/>
                  <a:gd name="T5" fmla="*/ 13 h 15"/>
                  <a:gd name="T6" fmla="*/ 8 w 11"/>
                  <a:gd name="T7" fmla="*/ 15 h 15"/>
                  <a:gd name="T8" fmla="*/ 6 w 11"/>
                  <a:gd name="T9" fmla="*/ 14 h 15"/>
                  <a:gd name="T10" fmla="*/ 7 w 11"/>
                  <a:gd name="T11" fmla="*/ 3 h 15"/>
                  <a:gd name="T12" fmla="*/ 8 w 11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5">
                    <a:moveTo>
                      <a:pt x="8" y="0"/>
                    </a:moveTo>
                    <a:cubicBezTo>
                      <a:pt x="11" y="1"/>
                      <a:pt x="10" y="4"/>
                      <a:pt x="10" y="7"/>
                    </a:cubicBezTo>
                    <a:cubicBezTo>
                      <a:pt x="8" y="9"/>
                      <a:pt x="9" y="11"/>
                      <a:pt x="9" y="13"/>
                    </a:cubicBezTo>
                    <a:cubicBezTo>
                      <a:pt x="9" y="14"/>
                      <a:pt x="9" y="15"/>
                      <a:pt x="8" y="15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6" y="10"/>
                      <a:pt x="0" y="6"/>
                      <a:pt x="7" y="3"/>
                    </a:cubicBezTo>
                    <a:cubicBezTo>
                      <a:pt x="8" y="3"/>
                      <a:pt x="8" y="1"/>
                      <a:pt x="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2" name="Freeform 404">
                <a:extLst>
                  <a:ext uri="{FF2B5EF4-FFF2-40B4-BE49-F238E27FC236}">
                    <a16:creationId xmlns:a16="http://schemas.microsoft.com/office/drawing/2014/main" id="{6FD6960C-D22C-CD8D-6D1C-B677327AA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140"/>
                <a:ext cx="29" cy="20"/>
              </a:xfrm>
              <a:custGeom>
                <a:avLst/>
                <a:gdLst>
                  <a:gd name="T0" fmla="*/ 13 w 19"/>
                  <a:gd name="T1" fmla="*/ 7 h 13"/>
                  <a:gd name="T2" fmla="*/ 8 w 19"/>
                  <a:gd name="T3" fmla="*/ 5 h 13"/>
                  <a:gd name="T4" fmla="*/ 3 w 19"/>
                  <a:gd name="T5" fmla="*/ 8 h 13"/>
                  <a:gd name="T6" fmla="*/ 0 w 19"/>
                  <a:gd name="T7" fmla="*/ 9 h 13"/>
                  <a:gd name="T8" fmla="*/ 0 w 19"/>
                  <a:gd name="T9" fmla="*/ 4 h 13"/>
                  <a:gd name="T10" fmla="*/ 1 w 19"/>
                  <a:gd name="T11" fmla="*/ 1 h 13"/>
                  <a:gd name="T12" fmla="*/ 4 w 19"/>
                  <a:gd name="T13" fmla="*/ 2 h 13"/>
                  <a:gd name="T14" fmla="*/ 13 w 19"/>
                  <a:gd name="T15" fmla="*/ 5 h 13"/>
                  <a:gd name="T16" fmla="*/ 19 w 19"/>
                  <a:gd name="T17" fmla="*/ 13 h 13"/>
                  <a:gd name="T18" fmla="*/ 13 w 19"/>
                  <a:gd name="T1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3">
                    <a:moveTo>
                      <a:pt x="13" y="7"/>
                    </a:moveTo>
                    <a:cubicBezTo>
                      <a:pt x="12" y="7"/>
                      <a:pt x="10" y="6"/>
                      <a:pt x="8" y="5"/>
                    </a:cubicBezTo>
                    <a:cubicBezTo>
                      <a:pt x="5" y="4"/>
                      <a:pt x="3" y="3"/>
                      <a:pt x="3" y="8"/>
                    </a:cubicBezTo>
                    <a:cubicBezTo>
                      <a:pt x="3" y="9"/>
                      <a:pt x="1" y="10"/>
                      <a:pt x="0" y="9"/>
                    </a:cubicBezTo>
                    <a:cubicBezTo>
                      <a:pt x="2" y="8"/>
                      <a:pt x="1" y="6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7" y="4"/>
                      <a:pt x="10" y="4"/>
                      <a:pt x="13" y="5"/>
                    </a:cubicBezTo>
                    <a:cubicBezTo>
                      <a:pt x="17" y="7"/>
                      <a:pt x="19" y="9"/>
                      <a:pt x="19" y="13"/>
                    </a:cubicBezTo>
                    <a:cubicBezTo>
                      <a:pt x="17" y="11"/>
                      <a:pt x="15" y="9"/>
                      <a:pt x="13" y="7"/>
                    </a:cubicBezTo>
                    <a:close/>
                  </a:path>
                </a:pathLst>
              </a:custGeom>
              <a:solidFill>
                <a:srgbClr val="DEC6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3" name="Freeform 405">
                <a:extLst>
                  <a:ext uri="{FF2B5EF4-FFF2-40B4-BE49-F238E27FC236}">
                    <a16:creationId xmlns:a16="http://schemas.microsoft.com/office/drawing/2014/main" id="{B5A8EDD6-31F9-B7CC-2E88-D5EF8D7F0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2326"/>
                <a:ext cx="20" cy="23"/>
              </a:xfrm>
              <a:custGeom>
                <a:avLst/>
                <a:gdLst>
                  <a:gd name="T0" fmla="*/ 0 w 13"/>
                  <a:gd name="T1" fmla="*/ 13 h 15"/>
                  <a:gd name="T2" fmla="*/ 7 w 13"/>
                  <a:gd name="T3" fmla="*/ 4 h 15"/>
                  <a:gd name="T4" fmla="*/ 12 w 13"/>
                  <a:gd name="T5" fmla="*/ 3 h 15"/>
                  <a:gd name="T6" fmla="*/ 11 w 13"/>
                  <a:gd name="T7" fmla="*/ 5 h 15"/>
                  <a:gd name="T8" fmla="*/ 9 w 13"/>
                  <a:gd name="T9" fmla="*/ 8 h 15"/>
                  <a:gd name="T10" fmla="*/ 0 w 13"/>
                  <a:gd name="T11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13"/>
                    </a:moveTo>
                    <a:cubicBezTo>
                      <a:pt x="5" y="12"/>
                      <a:pt x="5" y="7"/>
                      <a:pt x="7" y="4"/>
                    </a:cubicBezTo>
                    <a:cubicBezTo>
                      <a:pt x="8" y="0"/>
                      <a:pt x="11" y="2"/>
                      <a:pt x="12" y="3"/>
                    </a:cubicBezTo>
                    <a:cubicBezTo>
                      <a:pt x="13" y="3"/>
                      <a:pt x="12" y="4"/>
                      <a:pt x="11" y="5"/>
                    </a:cubicBezTo>
                    <a:cubicBezTo>
                      <a:pt x="9" y="5"/>
                      <a:pt x="9" y="6"/>
                      <a:pt x="9" y="8"/>
                    </a:cubicBezTo>
                    <a:cubicBezTo>
                      <a:pt x="8" y="14"/>
                      <a:pt x="7" y="15"/>
                      <a:pt x="0" y="1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9" name="Group 607">
              <a:extLst>
                <a:ext uri="{FF2B5EF4-FFF2-40B4-BE49-F238E27FC236}">
                  <a16:creationId xmlns:a16="http://schemas.microsoft.com/office/drawing/2014/main" id="{D40B75DF-B7FE-584E-B21F-7529FF9AD7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0" y="1612"/>
              <a:ext cx="1635" cy="1048"/>
              <a:chOff x="1240" y="1612"/>
              <a:chExt cx="1635" cy="1048"/>
            </a:xfrm>
          </p:grpSpPr>
          <p:sp>
            <p:nvSpPr>
              <p:cNvPr id="824" name="Freeform 407">
                <a:extLst>
                  <a:ext uri="{FF2B5EF4-FFF2-40B4-BE49-F238E27FC236}">
                    <a16:creationId xmlns:a16="http://schemas.microsoft.com/office/drawing/2014/main" id="{507041EE-6F13-2CAC-E4DD-5780091C7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179"/>
                <a:ext cx="11" cy="27"/>
              </a:xfrm>
              <a:custGeom>
                <a:avLst/>
                <a:gdLst>
                  <a:gd name="T0" fmla="*/ 0 w 7"/>
                  <a:gd name="T1" fmla="*/ 15 h 17"/>
                  <a:gd name="T2" fmla="*/ 2 w 7"/>
                  <a:gd name="T3" fmla="*/ 9 h 17"/>
                  <a:gd name="T4" fmla="*/ 3 w 7"/>
                  <a:gd name="T5" fmla="*/ 2 h 17"/>
                  <a:gd name="T6" fmla="*/ 4 w 7"/>
                  <a:gd name="T7" fmla="*/ 0 h 17"/>
                  <a:gd name="T8" fmla="*/ 6 w 7"/>
                  <a:gd name="T9" fmla="*/ 1 h 17"/>
                  <a:gd name="T10" fmla="*/ 7 w 7"/>
                  <a:gd name="T11" fmla="*/ 4 h 17"/>
                  <a:gd name="T12" fmla="*/ 2 w 7"/>
                  <a:gd name="T13" fmla="*/ 17 h 17"/>
                  <a:gd name="T14" fmla="*/ 0 w 7"/>
                  <a:gd name="T15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7">
                    <a:moveTo>
                      <a:pt x="0" y="15"/>
                    </a:moveTo>
                    <a:cubicBezTo>
                      <a:pt x="1" y="13"/>
                      <a:pt x="2" y="11"/>
                      <a:pt x="2" y="9"/>
                    </a:cubicBezTo>
                    <a:cubicBezTo>
                      <a:pt x="4" y="7"/>
                      <a:pt x="3" y="4"/>
                      <a:pt x="3" y="2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2"/>
                      <a:pt x="7" y="3"/>
                      <a:pt x="7" y="4"/>
                    </a:cubicBezTo>
                    <a:cubicBezTo>
                      <a:pt x="6" y="9"/>
                      <a:pt x="6" y="13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5" name="Freeform 408">
                <a:extLst>
                  <a:ext uri="{FF2B5EF4-FFF2-40B4-BE49-F238E27FC236}">
                    <a16:creationId xmlns:a16="http://schemas.microsoft.com/office/drawing/2014/main" id="{71270BE6-DE2F-7A21-8DC0-9BC840F5C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2477"/>
                <a:ext cx="22" cy="36"/>
              </a:xfrm>
              <a:custGeom>
                <a:avLst/>
                <a:gdLst>
                  <a:gd name="T0" fmla="*/ 10 w 14"/>
                  <a:gd name="T1" fmla="*/ 23 h 23"/>
                  <a:gd name="T2" fmla="*/ 9 w 14"/>
                  <a:gd name="T3" fmla="*/ 23 h 23"/>
                  <a:gd name="T4" fmla="*/ 5 w 14"/>
                  <a:gd name="T5" fmla="*/ 14 h 23"/>
                  <a:gd name="T6" fmla="*/ 5 w 14"/>
                  <a:gd name="T7" fmla="*/ 13 h 23"/>
                  <a:gd name="T8" fmla="*/ 2 w 14"/>
                  <a:gd name="T9" fmla="*/ 6 h 23"/>
                  <a:gd name="T10" fmla="*/ 12 w 14"/>
                  <a:gd name="T11" fmla="*/ 2 h 23"/>
                  <a:gd name="T12" fmla="*/ 14 w 14"/>
                  <a:gd name="T13" fmla="*/ 2 h 23"/>
                  <a:gd name="T14" fmla="*/ 9 w 14"/>
                  <a:gd name="T15" fmla="*/ 3 h 23"/>
                  <a:gd name="T16" fmla="*/ 6 w 14"/>
                  <a:gd name="T17" fmla="*/ 10 h 23"/>
                  <a:gd name="T18" fmla="*/ 10 w 14"/>
                  <a:gd name="T19" fmla="*/ 17 h 23"/>
                  <a:gd name="T20" fmla="*/ 10 w 14"/>
                  <a:gd name="T2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3">
                    <a:moveTo>
                      <a:pt x="10" y="23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7" y="17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1"/>
                      <a:pt x="0" y="8"/>
                      <a:pt x="2" y="6"/>
                    </a:cubicBezTo>
                    <a:cubicBezTo>
                      <a:pt x="4" y="3"/>
                      <a:pt x="8" y="0"/>
                      <a:pt x="12" y="2"/>
                    </a:cubicBezTo>
                    <a:cubicBezTo>
                      <a:pt x="13" y="2"/>
                      <a:pt x="13" y="2"/>
                      <a:pt x="14" y="2"/>
                    </a:cubicBezTo>
                    <a:cubicBezTo>
                      <a:pt x="13" y="3"/>
                      <a:pt x="11" y="3"/>
                      <a:pt x="9" y="3"/>
                    </a:cubicBezTo>
                    <a:cubicBezTo>
                      <a:pt x="5" y="4"/>
                      <a:pt x="3" y="7"/>
                      <a:pt x="6" y="10"/>
                    </a:cubicBezTo>
                    <a:cubicBezTo>
                      <a:pt x="7" y="13"/>
                      <a:pt x="9" y="15"/>
                      <a:pt x="10" y="17"/>
                    </a:cubicBezTo>
                    <a:cubicBezTo>
                      <a:pt x="11" y="19"/>
                      <a:pt x="11" y="21"/>
                      <a:pt x="10" y="23"/>
                    </a:cubicBezTo>
                    <a:close/>
                  </a:path>
                </a:pathLst>
              </a:custGeom>
              <a:solidFill>
                <a:srgbClr val="D7B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6" name="Freeform 409">
                <a:extLst>
                  <a:ext uri="{FF2B5EF4-FFF2-40B4-BE49-F238E27FC236}">
                    <a16:creationId xmlns:a16="http://schemas.microsoft.com/office/drawing/2014/main" id="{AB80AAB2-EF52-EB92-7C20-53705EA21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2378"/>
                <a:ext cx="12" cy="17"/>
              </a:xfrm>
              <a:custGeom>
                <a:avLst/>
                <a:gdLst>
                  <a:gd name="T0" fmla="*/ 4 w 8"/>
                  <a:gd name="T1" fmla="*/ 11 h 11"/>
                  <a:gd name="T2" fmla="*/ 1 w 8"/>
                  <a:gd name="T3" fmla="*/ 1 h 11"/>
                  <a:gd name="T4" fmla="*/ 3 w 8"/>
                  <a:gd name="T5" fmla="*/ 1 h 11"/>
                  <a:gd name="T6" fmla="*/ 8 w 8"/>
                  <a:gd name="T7" fmla="*/ 5 h 11"/>
                  <a:gd name="T8" fmla="*/ 4 w 8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4" y="11"/>
                    </a:moveTo>
                    <a:cubicBezTo>
                      <a:pt x="2" y="10"/>
                      <a:pt x="0" y="3"/>
                      <a:pt x="1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4" y="2"/>
                      <a:pt x="7" y="2"/>
                      <a:pt x="8" y="5"/>
                    </a:cubicBezTo>
                    <a:cubicBezTo>
                      <a:pt x="8" y="8"/>
                      <a:pt x="6" y="10"/>
                      <a:pt x="4" y="1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7" name="Freeform 410">
                <a:extLst>
                  <a:ext uri="{FF2B5EF4-FFF2-40B4-BE49-F238E27FC236}">
                    <a16:creationId xmlns:a16="http://schemas.microsoft.com/office/drawing/2014/main" id="{FD52D695-48BF-2FC0-54D8-320F5B72C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220"/>
                <a:ext cx="17" cy="15"/>
              </a:xfrm>
              <a:custGeom>
                <a:avLst/>
                <a:gdLst>
                  <a:gd name="T0" fmla="*/ 6 w 11"/>
                  <a:gd name="T1" fmla="*/ 0 h 10"/>
                  <a:gd name="T2" fmla="*/ 8 w 11"/>
                  <a:gd name="T3" fmla="*/ 5 h 10"/>
                  <a:gd name="T4" fmla="*/ 4 w 11"/>
                  <a:gd name="T5" fmla="*/ 10 h 10"/>
                  <a:gd name="T6" fmla="*/ 6 w 1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cubicBezTo>
                      <a:pt x="11" y="1"/>
                      <a:pt x="11" y="2"/>
                      <a:pt x="8" y="5"/>
                    </a:cubicBezTo>
                    <a:cubicBezTo>
                      <a:pt x="7" y="7"/>
                      <a:pt x="6" y="9"/>
                      <a:pt x="4" y="10"/>
                    </a:cubicBezTo>
                    <a:cubicBezTo>
                      <a:pt x="0" y="6"/>
                      <a:pt x="0" y="3"/>
                      <a:pt x="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8" name="Freeform 411">
                <a:extLst>
                  <a:ext uri="{FF2B5EF4-FFF2-40B4-BE49-F238E27FC236}">
                    <a16:creationId xmlns:a16="http://schemas.microsoft.com/office/drawing/2014/main" id="{113BAAB9-C288-B92F-FE3D-535681117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2340"/>
                <a:ext cx="17" cy="22"/>
              </a:xfrm>
              <a:custGeom>
                <a:avLst/>
                <a:gdLst>
                  <a:gd name="T0" fmla="*/ 3 w 11"/>
                  <a:gd name="T1" fmla="*/ 9 h 14"/>
                  <a:gd name="T2" fmla="*/ 0 w 11"/>
                  <a:gd name="T3" fmla="*/ 6 h 14"/>
                  <a:gd name="T4" fmla="*/ 2 w 11"/>
                  <a:gd name="T5" fmla="*/ 3 h 14"/>
                  <a:gd name="T6" fmla="*/ 5 w 11"/>
                  <a:gd name="T7" fmla="*/ 0 h 14"/>
                  <a:gd name="T8" fmla="*/ 6 w 11"/>
                  <a:gd name="T9" fmla="*/ 4 h 14"/>
                  <a:gd name="T10" fmla="*/ 9 w 11"/>
                  <a:gd name="T11" fmla="*/ 10 h 14"/>
                  <a:gd name="T12" fmla="*/ 10 w 11"/>
                  <a:gd name="T13" fmla="*/ 12 h 14"/>
                  <a:gd name="T14" fmla="*/ 9 w 11"/>
                  <a:gd name="T15" fmla="*/ 14 h 14"/>
                  <a:gd name="T16" fmla="*/ 7 w 11"/>
                  <a:gd name="T17" fmla="*/ 12 h 14"/>
                  <a:gd name="T18" fmla="*/ 3 w 11"/>
                  <a:gd name="T1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4">
                    <a:moveTo>
                      <a:pt x="3" y="9"/>
                    </a:moveTo>
                    <a:cubicBezTo>
                      <a:pt x="2" y="8"/>
                      <a:pt x="1" y="7"/>
                      <a:pt x="0" y="6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3" y="2"/>
                      <a:pt x="4" y="0"/>
                      <a:pt x="5" y="0"/>
                    </a:cubicBezTo>
                    <a:cubicBezTo>
                      <a:pt x="7" y="1"/>
                      <a:pt x="7" y="3"/>
                      <a:pt x="6" y="4"/>
                    </a:cubicBezTo>
                    <a:cubicBezTo>
                      <a:pt x="5" y="7"/>
                      <a:pt x="6" y="9"/>
                      <a:pt x="9" y="10"/>
                    </a:cubicBezTo>
                    <a:cubicBezTo>
                      <a:pt x="10" y="10"/>
                      <a:pt x="11" y="11"/>
                      <a:pt x="10" y="12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6" y="11"/>
                      <a:pt x="5" y="9"/>
                      <a:pt x="3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9" name="Freeform 412">
                <a:extLst>
                  <a:ext uri="{FF2B5EF4-FFF2-40B4-BE49-F238E27FC236}">
                    <a16:creationId xmlns:a16="http://schemas.microsoft.com/office/drawing/2014/main" id="{5D9A0EFE-7445-B146-2A19-5D2D10C8C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2254"/>
                <a:ext cx="16" cy="24"/>
              </a:xfrm>
              <a:custGeom>
                <a:avLst/>
                <a:gdLst>
                  <a:gd name="T0" fmla="*/ 5 w 10"/>
                  <a:gd name="T1" fmla="*/ 9 h 15"/>
                  <a:gd name="T2" fmla="*/ 2 w 10"/>
                  <a:gd name="T3" fmla="*/ 5 h 15"/>
                  <a:gd name="T4" fmla="*/ 3 w 10"/>
                  <a:gd name="T5" fmla="*/ 1 h 15"/>
                  <a:gd name="T6" fmla="*/ 6 w 10"/>
                  <a:gd name="T7" fmla="*/ 4 h 15"/>
                  <a:gd name="T8" fmla="*/ 10 w 10"/>
                  <a:gd name="T9" fmla="*/ 12 h 15"/>
                  <a:gd name="T10" fmla="*/ 9 w 10"/>
                  <a:gd name="T11" fmla="*/ 15 h 15"/>
                  <a:gd name="T12" fmla="*/ 7 w 10"/>
                  <a:gd name="T13" fmla="*/ 13 h 15"/>
                  <a:gd name="T14" fmla="*/ 5 w 10"/>
                  <a:gd name="T1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5">
                    <a:moveTo>
                      <a:pt x="5" y="9"/>
                    </a:moveTo>
                    <a:cubicBezTo>
                      <a:pt x="4" y="8"/>
                      <a:pt x="3" y="7"/>
                      <a:pt x="2" y="5"/>
                    </a:cubicBezTo>
                    <a:cubicBezTo>
                      <a:pt x="2" y="4"/>
                      <a:pt x="0" y="2"/>
                      <a:pt x="3" y="1"/>
                    </a:cubicBezTo>
                    <a:cubicBezTo>
                      <a:pt x="5" y="0"/>
                      <a:pt x="6" y="2"/>
                      <a:pt x="6" y="4"/>
                    </a:cubicBezTo>
                    <a:cubicBezTo>
                      <a:pt x="6" y="7"/>
                      <a:pt x="10" y="9"/>
                      <a:pt x="10" y="12"/>
                    </a:cubicBezTo>
                    <a:cubicBezTo>
                      <a:pt x="10" y="13"/>
                      <a:pt x="10" y="15"/>
                      <a:pt x="9" y="15"/>
                    </a:cubicBezTo>
                    <a:cubicBezTo>
                      <a:pt x="7" y="15"/>
                      <a:pt x="7" y="14"/>
                      <a:pt x="7" y="13"/>
                    </a:cubicBezTo>
                    <a:cubicBezTo>
                      <a:pt x="7" y="11"/>
                      <a:pt x="6" y="10"/>
                      <a:pt x="5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0" name="Freeform 413">
                <a:extLst>
                  <a:ext uri="{FF2B5EF4-FFF2-40B4-BE49-F238E27FC236}">
                    <a16:creationId xmlns:a16="http://schemas.microsoft.com/office/drawing/2014/main" id="{A4CB07EB-E037-F892-B9B8-945589A92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057"/>
                <a:ext cx="11" cy="44"/>
              </a:xfrm>
              <a:custGeom>
                <a:avLst/>
                <a:gdLst>
                  <a:gd name="T0" fmla="*/ 1 w 7"/>
                  <a:gd name="T1" fmla="*/ 25 h 28"/>
                  <a:gd name="T2" fmla="*/ 1 w 7"/>
                  <a:gd name="T3" fmla="*/ 14 h 28"/>
                  <a:gd name="T4" fmla="*/ 4 w 7"/>
                  <a:gd name="T5" fmla="*/ 5 h 28"/>
                  <a:gd name="T6" fmla="*/ 4 w 7"/>
                  <a:gd name="T7" fmla="*/ 2 h 28"/>
                  <a:gd name="T8" fmla="*/ 4 w 7"/>
                  <a:gd name="T9" fmla="*/ 0 h 28"/>
                  <a:gd name="T10" fmla="*/ 6 w 7"/>
                  <a:gd name="T11" fmla="*/ 5 h 28"/>
                  <a:gd name="T12" fmla="*/ 3 w 7"/>
                  <a:gd name="T13" fmla="*/ 19 h 28"/>
                  <a:gd name="T14" fmla="*/ 6 w 7"/>
                  <a:gd name="T15" fmla="*/ 26 h 28"/>
                  <a:gd name="T16" fmla="*/ 1 w 7"/>
                  <a:gd name="T17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1" y="25"/>
                    </a:moveTo>
                    <a:cubicBezTo>
                      <a:pt x="0" y="21"/>
                      <a:pt x="1" y="18"/>
                      <a:pt x="1" y="14"/>
                    </a:cubicBezTo>
                    <a:cubicBezTo>
                      <a:pt x="3" y="11"/>
                      <a:pt x="3" y="8"/>
                      <a:pt x="4" y="5"/>
                    </a:cubicBezTo>
                    <a:cubicBezTo>
                      <a:pt x="3" y="4"/>
                      <a:pt x="3" y="3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5" y="10"/>
                      <a:pt x="4" y="14"/>
                      <a:pt x="3" y="19"/>
                    </a:cubicBezTo>
                    <a:cubicBezTo>
                      <a:pt x="2" y="22"/>
                      <a:pt x="2" y="25"/>
                      <a:pt x="6" y="26"/>
                    </a:cubicBezTo>
                    <a:cubicBezTo>
                      <a:pt x="4" y="28"/>
                      <a:pt x="3" y="26"/>
                      <a:pt x="1" y="25"/>
                    </a:cubicBezTo>
                    <a:close/>
                  </a:path>
                </a:pathLst>
              </a:custGeom>
              <a:solidFill>
                <a:srgbClr val="D6B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1" name="Freeform 414">
                <a:extLst>
                  <a:ext uri="{FF2B5EF4-FFF2-40B4-BE49-F238E27FC236}">
                    <a16:creationId xmlns:a16="http://schemas.microsoft.com/office/drawing/2014/main" id="{C8475AC2-8405-DEA3-B72D-0B009F5AB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2576"/>
                <a:ext cx="11" cy="19"/>
              </a:xfrm>
              <a:custGeom>
                <a:avLst/>
                <a:gdLst>
                  <a:gd name="T0" fmla="*/ 7 w 7"/>
                  <a:gd name="T1" fmla="*/ 4 h 12"/>
                  <a:gd name="T2" fmla="*/ 5 w 7"/>
                  <a:gd name="T3" fmla="*/ 10 h 12"/>
                  <a:gd name="T4" fmla="*/ 1 w 7"/>
                  <a:gd name="T5" fmla="*/ 7 h 12"/>
                  <a:gd name="T6" fmla="*/ 2 w 7"/>
                  <a:gd name="T7" fmla="*/ 4 h 12"/>
                  <a:gd name="T8" fmla="*/ 5 w 7"/>
                  <a:gd name="T9" fmla="*/ 0 h 12"/>
                  <a:gd name="T10" fmla="*/ 7 w 7"/>
                  <a:gd name="T1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7" y="4"/>
                    </a:moveTo>
                    <a:cubicBezTo>
                      <a:pt x="7" y="7"/>
                      <a:pt x="6" y="8"/>
                      <a:pt x="5" y="10"/>
                    </a:cubicBezTo>
                    <a:cubicBezTo>
                      <a:pt x="1" y="12"/>
                      <a:pt x="0" y="11"/>
                      <a:pt x="1" y="7"/>
                    </a:cubicBezTo>
                    <a:cubicBezTo>
                      <a:pt x="1" y="6"/>
                      <a:pt x="2" y="5"/>
                      <a:pt x="2" y="4"/>
                    </a:cubicBezTo>
                    <a:cubicBezTo>
                      <a:pt x="2" y="2"/>
                      <a:pt x="2" y="0"/>
                      <a:pt x="5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2" name="Freeform 415">
                <a:extLst>
                  <a:ext uri="{FF2B5EF4-FFF2-40B4-BE49-F238E27FC236}">
                    <a16:creationId xmlns:a16="http://schemas.microsoft.com/office/drawing/2014/main" id="{680B1204-F9C0-EBED-4B0F-09D6A69CF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2218"/>
                <a:ext cx="35" cy="33"/>
              </a:xfrm>
              <a:custGeom>
                <a:avLst/>
                <a:gdLst>
                  <a:gd name="T0" fmla="*/ 1 w 23"/>
                  <a:gd name="T1" fmla="*/ 0 h 21"/>
                  <a:gd name="T2" fmla="*/ 2 w 23"/>
                  <a:gd name="T3" fmla="*/ 0 h 21"/>
                  <a:gd name="T4" fmla="*/ 7 w 23"/>
                  <a:gd name="T5" fmla="*/ 9 h 21"/>
                  <a:gd name="T6" fmla="*/ 20 w 23"/>
                  <a:gd name="T7" fmla="*/ 17 h 21"/>
                  <a:gd name="T8" fmla="*/ 20 w 23"/>
                  <a:gd name="T9" fmla="*/ 21 h 21"/>
                  <a:gd name="T10" fmla="*/ 20 w 23"/>
                  <a:gd name="T11" fmla="*/ 21 h 21"/>
                  <a:gd name="T12" fmla="*/ 7 w 23"/>
                  <a:gd name="T13" fmla="*/ 13 h 21"/>
                  <a:gd name="T14" fmla="*/ 2 w 23"/>
                  <a:gd name="T15" fmla="*/ 6 h 21"/>
                  <a:gd name="T16" fmla="*/ 1 w 23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1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4"/>
                      <a:pt x="5" y="6"/>
                      <a:pt x="7" y="9"/>
                    </a:cubicBezTo>
                    <a:cubicBezTo>
                      <a:pt x="11" y="12"/>
                      <a:pt x="14" y="17"/>
                      <a:pt x="20" y="17"/>
                    </a:cubicBezTo>
                    <a:cubicBezTo>
                      <a:pt x="21" y="17"/>
                      <a:pt x="23" y="19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5" y="19"/>
                      <a:pt x="11" y="17"/>
                      <a:pt x="7" y="13"/>
                    </a:cubicBezTo>
                    <a:cubicBezTo>
                      <a:pt x="5" y="11"/>
                      <a:pt x="3" y="9"/>
                      <a:pt x="2" y="6"/>
                    </a:cubicBezTo>
                    <a:cubicBezTo>
                      <a:pt x="1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D8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3" name="Freeform 416">
                <a:extLst>
                  <a:ext uri="{FF2B5EF4-FFF2-40B4-BE49-F238E27FC236}">
                    <a16:creationId xmlns:a16="http://schemas.microsoft.com/office/drawing/2014/main" id="{48394609-47EB-BB1B-504D-E937F4D35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2506"/>
                <a:ext cx="25" cy="29"/>
              </a:xfrm>
              <a:custGeom>
                <a:avLst/>
                <a:gdLst>
                  <a:gd name="T0" fmla="*/ 1 w 16"/>
                  <a:gd name="T1" fmla="*/ 6 h 19"/>
                  <a:gd name="T2" fmla="*/ 1 w 16"/>
                  <a:gd name="T3" fmla="*/ 4 h 19"/>
                  <a:gd name="T4" fmla="*/ 2 w 16"/>
                  <a:gd name="T5" fmla="*/ 0 h 19"/>
                  <a:gd name="T6" fmla="*/ 7 w 16"/>
                  <a:gd name="T7" fmla="*/ 3 h 19"/>
                  <a:gd name="T8" fmla="*/ 9 w 16"/>
                  <a:gd name="T9" fmla="*/ 7 h 19"/>
                  <a:gd name="T10" fmla="*/ 13 w 16"/>
                  <a:gd name="T11" fmla="*/ 19 h 19"/>
                  <a:gd name="T12" fmla="*/ 12 w 16"/>
                  <a:gd name="T13" fmla="*/ 15 h 19"/>
                  <a:gd name="T14" fmla="*/ 12 w 16"/>
                  <a:gd name="T15" fmla="*/ 12 h 19"/>
                  <a:gd name="T16" fmla="*/ 6 w 16"/>
                  <a:gd name="T17" fmla="*/ 7 h 19"/>
                  <a:gd name="T18" fmla="*/ 6 w 16"/>
                  <a:gd name="T19" fmla="*/ 7 h 19"/>
                  <a:gd name="T20" fmla="*/ 6 w 16"/>
                  <a:gd name="T21" fmla="*/ 6 h 19"/>
                  <a:gd name="T22" fmla="*/ 1 w 16"/>
                  <a:gd name="T2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1" y="6"/>
                    </a:move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0"/>
                      <a:pt x="2" y="0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7" y="5"/>
                      <a:pt x="8" y="6"/>
                      <a:pt x="9" y="7"/>
                    </a:cubicBezTo>
                    <a:cubicBezTo>
                      <a:pt x="16" y="12"/>
                      <a:pt x="16" y="12"/>
                      <a:pt x="13" y="19"/>
                    </a:cubicBezTo>
                    <a:cubicBezTo>
                      <a:pt x="11" y="18"/>
                      <a:pt x="12" y="16"/>
                      <a:pt x="12" y="15"/>
                    </a:cubicBezTo>
                    <a:cubicBezTo>
                      <a:pt x="12" y="14"/>
                      <a:pt x="12" y="13"/>
                      <a:pt x="12" y="12"/>
                    </a:cubicBezTo>
                    <a:cubicBezTo>
                      <a:pt x="11" y="10"/>
                      <a:pt x="8" y="9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E0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4" name="Freeform 417">
                <a:extLst>
                  <a:ext uri="{FF2B5EF4-FFF2-40B4-BE49-F238E27FC236}">
                    <a16:creationId xmlns:a16="http://schemas.microsoft.com/office/drawing/2014/main" id="{B27CFD18-70CD-A8D7-ED59-1E66A8DD2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1806"/>
                <a:ext cx="12" cy="22"/>
              </a:xfrm>
              <a:custGeom>
                <a:avLst/>
                <a:gdLst>
                  <a:gd name="T0" fmla="*/ 8 w 8"/>
                  <a:gd name="T1" fmla="*/ 7 h 14"/>
                  <a:gd name="T2" fmla="*/ 7 w 8"/>
                  <a:gd name="T3" fmla="*/ 9 h 14"/>
                  <a:gd name="T4" fmla="*/ 4 w 8"/>
                  <a:gd name="T5" fmla="*/ 12 h 14"/>
                  <a:gd name="T6" fmla="*/ 2 w 8"/>
                  <a:gd name="T7" fmla="*/ 14 h 14"/>
                  <a:gd name="T8" fmla="*/ 1 w 8"/>
                  <a:gd name="T9" fmla="*/ 12 h 14"/>
                  <a:gd name="T10" fmla="*/ 0 w 8"/>
                  <a:gd name="T11" fmla="*/ 2 h 14"/>
                  <a:gd name="T12" fmla="*/ 1 w 8"/>
                  <a:gd name="T13" fmla="*/ 1 h 14"/>
                  <a:gd name="T14" fmla="*/ 6 w 8"/>
                  <a:gd name="T15" fmla="*/ 5 h 14"/>
                  <a:gd name="T16" fmla="*/ 8 w 8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8" y="7"/>
                    </a:moveTo>
                    <a:cubicBezTo>
                      <a:pt x="8" y="8"/>
                      <a:pt x="8" y="9"/>
                      <a:pt x="7" y="9"/>
                    </a:cubicBezTo>
                    <a:cubicBezTo>
                      <a:pt x="5" y="10"/>
                      <a:pt x="4" y="11"/>
                      <a:pt x="4" y="12"/>
                    </a:cubicBezTo>
                    <a:cubicBezTo>
                      <a:pt x="3" y="13"/>
                      <a:pt x="3" y="14"/>
                      <a:pt x="2" y="14"/>
                    </a:cubicBezTo>
                    <a:cubicBezTo>
                      <a:pt x="1" y="14"/>
                      <a:pt x="1" y="13"/>
                      <a:pt x="1" y="12"/>
                    </a:cubicBezTo>
                    <a:cubicBezTo>
                      <a:pt x="1" y="9"/>
                      <a:pt x="2" y="5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3"/>
                      <a:pt x="6" y="3"/>
                      <a:pt x="6" y="5"/>
                    </a:cubicBezTo>
                    <a:cubicBezTo>
                      <a:pt x="6" y="7"/>
                      <a:pt x="7" y="6"/>
                      <a:pt x="8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5" name="Freeform 418">
                <a:extLst>
                  <a:ext uri="{FF2B5EF4-FFF2-40B4-BE49-F238E27FC236}">
                    <a16:creationId xmlns:a16="http://schemas.microsoft.com/office/drawing/2014/main" id="{CEBA1676-D6B8-0698-E661-97EB0CFF1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2309"/>
                <a:ext cx="12" cy="28"/>
              </a:xfrm>
              <a:custGeom>
                <a:avLst/>
                <a:gdLst>
                  <a:gd name="T0" fmla="*/ 8 w 8"/>
                  <a:gd name="T1" fmla="*/ 9 h 18"/>
                  <a:gd name="T2" fmla="*/ 3 w 8"/>
                  <a:gd name="T3" fmla="*/ 18 h 18"/>
                  <a:gd name="T4" fmla="*/ 0 w 8"/>
                  <a:gd name="T5" fmla="*/ 16 h 18"/>
                  <a:gd name="T6" fmla="*/ 2 w 8"/>
                  <a:gd name="T7" fmla="*/ 15 h 18"/>
                  <a:gd name="T8" fmla="*/ 4 w 8"/>
                  <a:gd name="T9" fmla="*/ 4 h 18"/>
                  <a:gd name="T10" fmla="*/ 4 w 8"/>
                  <a:gd name="T11" fmla="*/ 1 h 18"/>
                  <a:gd name="T12" fmla="*/ 7 w 8"/>
                  <a:gd name="T13" fmla="*/ 3 h 18"/>
                  <a:gd name="T14" fmla="*/ 8 w 8"/>
                  <a:gd name="T1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8">
                    <a:moveTo>
                      <a:pt x="8" y="9"/>
                    </a:moveTo>
                    <a:cubicBezTo>
                      <a:pt x="8" y="13"/>
                      <a:pt x="6" y="17"/>
                      <a:pt x="3" y="18"/>
                    </a:cubicBezTo>
                    <a:cubicBezTo>
                      <a:pt x="2" y="18"/>
                      <a:pt x="1" y="18"/>
                      <a:pt x="0" y="16"/>
                    </a:cubicBezTo>
                    <a:cubicBezTo>
                      <a:pt x="0" y="15"/>
                      <a:pt x="1" y="15"/>
                      <a:pt x="2" y="15"/>
                    </a:cubicBezTo>
                    <a:cubicBezTo>
                      <a:pt x="6" y="13"/>
                      <a:pt x="7" y="8"/>
                      <a:pt x="4" y="4"/>
                    </a:cubicBezTo>
                    <a:cubicBezTo>
                      <a:pt x="3" y="3"/>
                      <a:pt x="2" y="2"/>
                      <a:pt x="4" y="1"/>
                    </a:cubicBezTo>
                    <a:cubicBezTo>
                      <a:pt x="6" y="0"/>
                      <a:pt x="6" y="2"/>
                      <a:pt x="7" y="3"/>
                    </a:cubicBezTo>
                    <a:cubicBezTo>
                      <a:pt x="8" y="5"/>
                      <a:pt x="8" y="7"/>
                      <a:pt x="8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6" name="Freeform 419">
                <a:extLst>
                  <a:ext uri="{FF2B5EF4-FFF2-40B4-BE49-F238E27FC236}">
                    <a16:creationId xmlns:a16="http://schemas.microsoft.com/office/drawing/2014/main" id="{A4A2E971-42E0-BB87-B039-FA056033C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2390"/>
                <a:ext cx="22" cy="17"/>
              </a:xfrm>
              <a:custGeom>
                <a:avLst/>
                <a:gdLst>
                  <a:gd name="T0" fmla="*/ 5 w 14"/>
                  <a:gd name="T1" fmla="*/ 2 h 11"/>
                  <a:gd name="T2" fmla="*/ 9 w 14"/>
                  <a:gd name="T3" fmla="*/ 5 h 11"/>
                  <a:gd name="T4" fmla="*/ 11 w 14"/>
                  <a:gd name="T5" fmla="*/ 8 h 11"/>
                  <a:gd name="T6" fmla="*/ 13 w 14"/>
                  <a:gd name="T7" fmla="*/ 10 h 11"/>
                  <a:gd name="T8" fmla="*/ 10 w 14"/>
                  <a:gd name="T9" fmla="*/ 10 h 11"/>
                  <a:gd name="T10" fmla="*/ 3 w 14"/>
                  <a:gd name="T11" fmla="*/ 7 h 11"/>
                  <a:gd name="T12" fmla="*/ 1 w 14"/>
                  <a:gd name="T13" fmla="*/ 2 h 11"/>
                  <a:gd name="T14" fmla="*/ 4 w 14"/>
                  <a:gd name="T15" fmla="*/ 2 h 11"/>
                  <a:gd name="T16" fmla="*/ 5 w 14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">
                    <a:moveTo>
                      <a:pt x="5" y="2"/>
                    </a:moveTo>
                    <a:cubicBezTo>
                      <a:pt x="7" y="2"/>
                      <a:pt x="8" y="3"/>
                      <a:pt x="9" y="5"/>
                    </a:cubicBezTo>
                    <a:cubicBezTo>
                      <a:pt x="8" y="7"/>
                      <a:pt x="10" y="7"/>
                      <a:pt x="11" y="8"/>
                    </a:cubicBezTo>
                    <a:cubicBezTo>
                      <a:pt x="12" y="8"/>
                      <a:pt x="14" y="8"/>
                      <a:pt x="13" y="10"/>
                    </a:cubicBezTo>
                    <a:cubicBezTo>
                      <a:pt x="13" y="11"/>
                      <a:pt x="11" y="11"/>
                      <a:pt x="10" y="10"/>
                    </a:cubicBezTo>
                    <a:cubicBezTo>
                      <a:pt x="8" y="8"/>
                      <a:pt x="5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3" y="3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7" name="Freeform 420">
                <a:extLst>
                  <a:ext uri="{FF2B5EF4-FFF2-40B4-BE49-F238E27FC236}">
                    <a16:creationId xmlns:a16="http://schemas.microsoft.com/office/drawing/2014/main" id="{A39D730A-1D4A-22B0-8887-1FBCD5BC9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2417"/>
                <a:ext cx="12" cy="20"/>
              </a:xfrm>
              <a:custGeom>
                <a:avLst/>
                <a:gdLst>
                  <a:gd name="T0" fmla="*/ 1 w 8"/>
                  <a:gd name="T1" fmla="*/ 10 h 13"/>
                  <a:gd name="T2" fmla="*/ 1 w 8"/>
                  <a:gd name="T3" fmla="*/ 3 h 13"/>
                  <a:gd name="T4" fmla="*/ 2 w 8"/>
                  <a:gd name="T5" fmla="*/ 1 h 13"/>
                  <a:gd name="T6" fmla="*/ 4 w 8"/>
                  <a:gd name="T7" fmla="*/ 2 h 13"/>
                  <a:gd name="T8" fmla="*/ 8 w 8"/>
                  <a:gd name="T9" fmla="*/ 9 h 13"/>
                  <a:gd name="T10" fmla="*/ 6 w 8"/>
                  <a:gd name="T11" fmla="*/ 10 h 13"/>
                  <a:gd name="T12" fmla="*/ 4 w 8"/>
                  <a:gd name="T13" fmla="*/ 13 h 13"/>
                  <a:gd name="T14" fmla="*/ 2 w 8"/>
                  <a:gd name="T15" fmla="*/ 10 h 13"/>
                  <a:gd name="T16" fmla="*/ 1 w 8"/>
                  <a:gd name="T17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1" y="10"/>
                    </a:moveTo>
                    <a:cubicBezTo>
                      <a:pt x="1" y="8"/>
                      <a:pt x="1" y="6"/>
                      <a:pt x="1" y="3"/>
                    </a:cubicBezTo>
                    <a:cubicBezTo>
                      <a:pt x="1" y="2"/>
                      <a:pt x="0" y="1"/>
                      <a:pt x="2" y="1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5" y="4"/>
                      <a:pt x="7" y="6"/>
                      <a:pt x="8" y="9"/>
                    </a:cubicBezTo>
                    <a:cubicBezTo>
                      <a:pt x="6" y="8"/>
                      <a:pt x="6" y="9"/>
                      <a:pt x="6" y="10"/>
                    </a:cubicBezTo>
                    <a:cubicBezTo>
                      <a:pt x="6" y="11"/>
                      <a:pt x="5" y="13"/>
                      <a:pt x="4" y="13"/>
                    </a:cubicBezTo>
                    <a:cubicBezTo>
                      <a:pt x="2" y="13"/>
                      <a:pt x="3" y="11"/>
                      <a:pt x="2" y="10"/>
                    </a:cubicBezTo>
                    <a:cubicBezTo>
                      <a:pt x="2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8" name="Freeform 421">
                <a:extLst>
                  <a:ext uri="{FF2B5EF4-FFF2-40B4-BE49-F238E27FC236}">
                    <a16:creationId xmlns:a16="http://schemas.microsoft.com/office/drawing/2014/main" id="{449B135C-D771-2480-D569-ED933F64D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2423"/>
                <a:ext cx="20" cy="30"/>
              </a:xfrm>
              <a:custGeom>
                <a:avLst/>
                <a:gdLst>
                  <a:gd name="T0" fmla="*/ 9 w 13"/>
                  <a:gd name="T1" fmla="*/ 19 h 19"/>
                  <a:gd name="T2" fmla="*/ 4 w 13"/>
                  <a:gd name="T3" fmla="*/ 18 h 19"/>
                  <a:gd name="T4" fmla="*/ 1 w 13"/>
                  <a:gd name="T5" fmla="*/ 17 h 19"/>
                  <a:gd name="T6" fmla="*/ 3 w 13"/>
                  <a:gd name="T7" fmla="*/ 15 h 19"/>
                  <a:gd name="T8" fmla="*/ 11 w 13"/>
                  <a:gd name="T9" fmla="*/ 10 h 19"/>
                  <a:gd name="T10" fmla="*/ 6 w 13"/>
                  <a:gd name="T11" fmla="*/ 1 h 19"/>
                  <a:gd name="T12" fmla="*/ 9 w 13"/>
                  <a:gd name="T13" fmla="*/ 1 h 19"/>
                  <a:gd name="T14" fmla="*/ 10 w 13"/>
                  <a:gd name="T15" fmla="*/ 1 h 19"/>
                  <a:gd name="T16" fmla="*/ 12 w 13"/>
                  <a:gd name="T17" fmla="*/ 3 h 19"/>
                  <a:gd name="T18" fmla="*/ 13 w 13"/>
                  <a:gd name="T19" fmla="*/ 6 h 19"/>
                  <a:gd name="T20" fmla="*/ 10 w 13"/>
                  <a:gd name="T21" fmla="*/ 14 h 19"/>
                  <a:gd name="T22" fmla="*/ 9 w 13"/>
                  <a:gd name="T23" fmla="*/ 19 h 19"/>
                  <a:gd name="T24" fmla="*/ 9 w 13"/>
                  <a:gd name="T2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9">
                    <a:moveTo>
                      <a:pt x="9" y="19"/>
                    </a:moveTo>
                    <a:cubicBezTo>
                      <a:pt x="7" y="17"/>
                      <a:pt x="5" y="18"/>
                      <a:pt x="4" y="18"/>
                    </a:cubicBezTo>
                    <a:cubicBezTo>
                      <a:pt x="2" y="19"/>
                      <a:pt x="1" y="18"/>
                      <a:pt x="1" y="17"/>
                    </a:cubicBezTo>
                    <a:cubicBezTo>
                      <a:pt x="0" y="15"/>
                      <a:pt x="2" y="15"/>
                      <a:pt x="3" y="15"/>
                    </a:cubicBezTo>
                    <a:cubicBezTo>
                      <a:pt x="7" y="15"/>
                      <a:pt x="10" y="14"/>
                      <a:pt x="11" y="10"/>
                    </a:cubicBezTo>
                    <a:cubicBezTo>
                      <a:pt x="12" y="6"/>
                      <a:pt x="10" y="3"/>
                      <a:pt x="6" y="1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2"/>
                      <a:pt x="11" y="3"/>
                      <a:pt x="12" y="3"/>
                    </a:cubicBezTo>
                    <a:cubicBezTo>
                      <a:pt x="13" y="4"/>
                      <a:pt x="13" y="5"/>
                      <a:pt x="13" y="6"/>
                    </a:cubicBezTo>
                    <a:cubicBezTo>
                      <a:pt x="13" y="9"/>
                      <a:pt x="12" y="12"/>
                      <a:pt x="10" y="14"/>
                    </a:cubicBezTo>
                    <a:cubicBezTo>
                      <a:pt x="10" y="16"/>
                      <a:pt x="10" y="17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9" name="Freeform 422">
                <a:extLst>
                  <a:ext uri="{FF2B5EF4-FFF2-40B4-BE49-F238E27FC236}">
                    <a16:creationId xmlns:a16="http://schemas.microsoft.com/office/drawing/2014/main" id="{676813FA-4DD2-F2DE-7AA2-B4F04DC8C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537"/>
                <a:ext cx="14" cy="15"/>
              </a:xfrm>
              <a:custGeom>
                <a:avLst/>
                <a:gdLst>
                  <a:gd name="T0" fmla="*/ 8 w 9"/>
                  <a:gd name="T1" fmla="*/ 5 h 10"/>
                  <a:gd name="T2" fmla="*/ 9 w 9"/>
                  <a:gd name="T3" fmla="*/ 6 h 10"/>
                  <a:gd name="T4" fmla="*/ 3 w 9"/>
                  <a:gd name="T5" fmla="*/ 10 h 10"/>
                  <a:gd name="T6" fmla="*/ 1 w 9"/>
                  <a:gd name="T7" fmla="*/ 6 h 10"/>
                  <a:gd name="T8" fmla="*/ 2 w 9"/>
                  <a:gd name="T9" fmla="*/ 1 h 10"/>
                  <a:gd name="T10" fmla="*/ 6 w 9"/>
                  <a:gd name="T11" fmla="*/ 4 h 10"/>
                  <a:gd name="T12" fmla="*/ 8 w 9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8" y="5"/>
                    </a:moveTo>
                    <a:cubicBezTo>
                      <a:pt x="8" y="5"/>
                      <a:pt x="9" y="6"/>
                      <a:pt x="9" y="6"/>
                    </a:cubicBezTo>
                    <a:cubicBezTo>
                      <a:pt x="9" y="10"/>
                      <a:pt x="6" y="10"/>
                      <a:pt x="3" y="10"/>
                    </a:cubicBezTo>
                    <a:cubicBezTo>
                      <a:pt x="1" y="10"/>
                      <a:pt x="0" y="8"/>
                      <a:pt x="1" y="6"/>
                    </a:cubicBezTo>
                    <a:cubicBezTo>
                      <a:pt x="2" y="4"/>
                      <a:pt x="0" y="2"/>
                      <a:pt x="2" y="1"/>
                    </a:cubicBezTo>
                    <a:cubicBezTo>
                      <a:pt x="4" y="0"/>
                      <a:pt x="5" y="3"/>
                      <a:pt x="6" y="4"/>
                    </a:cubicBezTo>
                    <a:cubicBezTo>
                      <a:pt x="7" y="4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0" name="Freeform 423">
                <a:extLst>
                  <a:ext uri="{FF2B5EF4-FFF2-40B4-BE49-F238E27FC236}">
                    <a16:creationId xmlns:a16="http://schemas.microsoft.com/office/drawing/2014/main" id="{C406BE21-E69B-7DE6-CCDE-A910463FD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" y="2251"/>
                <a:ext cx="20" cy="13"/>
              </a:xfrm>
              <a:custGeom>
                <a:avLst/>
                <a:gdLst>
                  <a:gd name="T0" fmla="*/ 3 w 13"/>
                  <a:gd name="T1" fmla="*/ 3 h 8"/>
                  <a:gd name="T2" fmla="*/ 9 w 13"/>
                  <a:gd name="T3" fmla="*/ 1 h 8"/>
                  <a:gd name="T4" fmla="*/ 13 w 13"/>
                  <a:gd name="T5" fmla="*/ 1 h 8"/>
                  <a:gd name="T6" fmla="*/ 11 w 13"/>
                  <a:gd name="T7" fmla="*/ 4 h 8"/>
                  <a:gd name="T8" fmla="*/ 9 w 13"/>
                  <a:gd name="T9" fmla="*/ 6 h 8"/>
                  <a:gd name="T10" fmla="*/ 7 w 13"/>
                  <a:gd name="T11" fmla="*/ 7 h 8"/>
                  <a:gd name="T12" fmla="*/ 2 w 13"/>
                  <a:gd name="T13" fmla="*/ 7 h 8"/>
                  <a:gd name="T14" fmla="*/ 3 w 13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3" y="3"/>
                    </a:moveTo>
                    <a:cubicBezTo>
                      <a:pt x="5" y="2"/>
                      <a:pt x="7" y="1"/>
                      <a:pt x="9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3" y="2"/>
                      <a:pt x="12" y="3"/>
                      <a:pt x="11" y="4"/>
                    </a:cubicBezTo>
                    <a:cubicBezTo>
                      <a:pt x="10" y="5"/>
                      <a:pt x="10" y="6"/>
                      <a:pt x="9" y="6"/>
                    </a:cubicBezTo>
                    <a:cubicBezTo>
                      <a:pt x="8" y="6"/>
                      <a:pt x="7" y="6"/>
                      <a:pt x="7" y="7"/>
                    </a:cubicBezTo>
                    <a:cubicBezTo>
                      <a:pt x="5" y="8"/>
                      <a:pt x="3" y="8"/>
                      <a:pt x="2" y="7"/>
                    </a:cubicBezTo>
                    <a:cubicBezTo>
                      <a:pt x="0" y="5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1" name="Freeform 424">
                <a:extLst>
                  <a:ext uri="{FF2B5EF4-FFF2-40B4-BE49-F238E27FC236}">
                    <a16:creationId xmlns:a16="http://schemas.microsoft.com/office/drawing/2014/main" id="{19AA106C-82F4-A34D-7866-5E7AB6D5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2409"/>
                <a:ext cx="24" cy="31"/>
              </a:xfrm>
              <a:custGeom>
                <a:avLst/>
                <a:gdLst>
                  <a:gd name="T0" fmla="*/ 5 w 15"/>
                  <a:gd name="T1" fmla="*/ 20 h 20"/>
                  <a:gd name="T2" fmla="*/ 5 w 15"/>
                  <a:gd name="T3" fmla="*/ 10 h 20"/>
                  <a:gd name="T4" fmla="*/ 8 w 15"/>
                  <a:gd name="T5" fmla="*/ 5 h 20"/>
                  <a:gd name="T6" fmla="*/ 8 w 15"/>
                  <a:gd name="T7" fmla="*/ 3 h 20"/>
                  <a:gd name="T8" fmla="*/ 12 w 15"/>
                  <a:gd name="T9" fmla="*/ 0 h 20"/>
                  <a:gd name="T10" fmla="*/ 14 w 15"/>
                  <a:gd name="T11" fmla="*/ 4 h 20"/>
                  <a:gd name="T12" fmla="*/ 9 w 15"/>
                  <a:gd name="T13" fmla="*/ 6 h 20"/>
                  <a:gd name="T14" fmla="*/ 5 w 15"/>
                  <a:gd name="T15" fmla="*/ 13 h 20"/>
                  <a:gd name="T16" fmla="*/ 5 w 15"/>
                  <a:gd name="T17" fmla="*/ 17 h 20"/>
                  <a:gd name="T18" fmla="*/ 5 w 15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20">
                    <a:moveTo>
                      <a:pt x="5" y="20"/>
                    </a:moveTo>
                    <a:cubicBezTo>
                      <a:pt x="1" y="17"/>
                      <a:pt x="0" y="14"/>
                      <a:pt x="5" y="10"/>
                    </a:cubicBezTo>
                    <a:cubicBezTo>
                      <a:pt x="6" y="9"/>
                      <a:pt x="8" y="7"/>
                      <a:pt x="8" y="5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9" y="1"/>
                      <a:pt x="10" y="0"/>
                      <a:pt x="12" y="0"/>
                    </a:cubicBezTo>
                    <a:cubicBezTo>
                      <a:pt x="15" y="1"/>
                      <a:pt x="13" y="3"/>
                      <a:pt x="14" y="4"/>
                    </a:cubicBezTo>
                    <a:cubicBezTo>
                      <a:pt x="11" y="3"/>
                      <a:pt x="10" y="3"/>
                      <a:pt x="9" y="6"/>
                    </a:cubicBezTo>
                    <a:cubicBezTo>
                      <a:pt x="9" y="9"/>
                      <a:pt x="5" y="10"/>
                      <a:pt x="5" y="13"/>
                    </a:cubicBezTo>
                    <a:cubicBezTo>
                      <a:pt x="5" y="14"/>
                      <a:pt x="5" y="16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lose/>
                  </a:path>
                </a:pathLst>
              </a:custGeom>
              <a:solidFill>
                <a:srgbClr val="DAB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2" name="Freeform 425">
                <a:extLst>
                  <a:ext uri="{FF2B5EF4-FFF2-40B4-BE49-F238E27FC236}">
                    <a16:creationId xmlns:a16="http://schemas.microsoft.com/office/drawing/2014/main" id="{C1E08B8F-37C3-1894-FF04-3497B5E83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2513"/>
                <a:ext cx="13" cy="18"/>
              </a:xfrm>
              <a:custGeom>
                <a:avLst/>
                <a:gdLst>
                  <a:gd name="T0" fmla="*/ 0 w 8"/>
                  <a:gd name="T1" fmla="*/ 7 h 11"/>
                  <a:gd name="T2" fmla="*/ 0 w 8"/>
                  <a:gd name="T3" fmla="*/ 3 h 11"/>
                  <a:gd name="T4" fmla="*/ 3 w 8"/>
                  <a:gd name="T5" fmla="*/ 0 h 11"/>
                  <a:gd name="T6" fmla="*/ 5 w 8"/>
                  <a:gd name="T7" fmla="*/ 3 h 11"/>
                  <a:gd name="T8" fmla="*/ 8 w 8"/>
                  <a:gd name="T9" fmla="*/ 8 h 11"/>
                  <a:gd name="T10" fmla="*/ 3 w 8"/>
                  <a:gd name="T11" fmla="*/ 9 h 11"/>
                  <a:gd name="T12" fmla="*/ 0 w 8"/>
                  <a:gd name="T1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0" y="7"/>
                    </a:moveTo>
                    <a:cubicBezTo>
                      <a:pt x="0" y="6"/>
                      <a:pt x="0" y="5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5" y="0"/>
                      <a:pt x="4" y="2"/>
                      <a:pt x="5" y="3"/>
                    </a:cubicBezTo>
                    <a:cubicBezTo>
                      <a:pt x="6" y="4"/>
                      <a:pt x="7" y="6"/>
                      <a:pt x="8" y="8"/>
                    </a:cubicBezTo>
                    <a:cubicBezTo>
                      <a:pt x="6" y="11"/>
                      <a:pt x="5" y="11"/>
                      <a:pt x="3" y="9"/>
                    </a:cubicBezTo>
                    <a:cubicBezTo>
                      <a:pt x="2" y="8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3" name="Freeform 426">
                <a:extLst>
                  <a:ext uri="{FF2B5EF4-FFF2-40B4-BE49-F238E27FC236}">
                    <a16:creationId xmlns:a16="http://schemas.microsoft.com/office/drawing/2014/main" id="{EB4D208A-C662-3E31-7D64-A80A9B61E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1739"/>
                <a:ext cx="20" cy="15"/>
              </a:xfrm>
              <a:custGeom>
                <a:avLst/>
                <a:gdLst>
                  <a:gd name="T0" fmla="*/ 9 w 13"/>
                  <a:gd name="T1" fmla="*/ 0 h 10"/>
                  <a:gd name="T2" fmla="*/ 11 w 13"/>
                  <a:gd name="T3" fmla="*/ 0 h 10"/>
                  <a:gd name="T4" fmla="*/ 13 w 13"/>
                  <a:gd name="T5" fmla="*/ 1 h 10"/>
                  <a:gd name="T6" fmla="*/ 11 w 13"/>
                  <a:gd name="T7" fmla="*/ 2 h 10"/>
                  <a:gd name="T8" fmla="*/ 6 w 13"/>
                  <a:gd name="T9" fmla="*/ 7 h 10"/>
                  <a:gd name="T10" fmla="*/ 3 w 13"/>
                  <a:gd name="T11" fmla="*/ 10 h 10"/>
                  <a:gd name="T12" fmla="*/ 1 w 13"/>
                  <a:gd name="T13" fmla="*/ 9 h 10"/>
                  <a:gd name="T14" fmla="*/ 9 w 13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9" y="0"/>
                    </a:moveTo>
                    <a:cubicBezTo>
                      <a:pt x="10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"/>
                      <a:pt x="12" y="2"/>
                      <a:pt x="11" y="2"/>
                    </a:cubicBezTo>
                    <a:cubicBezTo>
                      <a:pt x="8" y="2"/>
                      <a:pt x="6" y="3"/>
                      <a:pt x="6" y="7"/>
                    </a:cubicBezTo>
                    <a:cubicBezTo>
                      <a:pt x="6" y="8"/>
                      <a:pt x="4" y="9"/>
                      <a:pt x="3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5"/>
                      <a:pt x="5" y="0"/>
                      <a:pt x="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4" name="Freeform 427">
                <a:extLst>
                  <a:ext uri="{FF2B5EF4-FFF2-40B4-BE49-F238E27FC236}">
                    <a16:creationId xmlns:a16="http://schemas.microsoft.com/office/drawing/2014/main" id="{15707AFB-6773-7124-2658-2DE38DFCA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2632"/>
                <a:ext cx="11" cy="22"/>
              </a:xfrm>
              <a:custGeom>
                <a:avLst/>
                <a:gdLst>
                  <a:gd name="T0" fmla="*/ 7 w 7"/>
                  <a:gd name="T1" fmla="*/ 5 h 14"/>
                  <a:gd name="T2" fmla="*/ 2 w 7"/>
                  <a:gd name="T3" fmla="*/ 14 h 14"/>
                  <a:gd name="T4" fmla="*/ 0 w 7"/>
                  <a:gd name="T5" fmla="*/ 7 h 14"/>
                  <a:gd name="T6" fmla="*/ 2 w 7"/>
                  <a:gd name="T7" fmla="*/ 4 h 14"/>
                  <a:gd name="T8" fmla="*/ 5 w 7"/>
                  <a:gd name="T9" fmla="*/ 1 h 14"/>
                  <a:gd name="T10" fmla="*/ 7 w 7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7" y="5"/>
                    </a:moveTo>
                    <a:cubicBezTo>
                      <a:pt x="5" y="8"/>
                      <a:pt x="6" y="12"/>
                      <a:pt x="2" y="14"/>
                    </a:cubicBezTo>
                    <a:cubicBezTo>
                      <a:pt x="0" y="12"/>
                      <a:pt x="7" y="7"/>
                      <a:pt x="0" y="7"/>
                    </a:cubicBezTo>
                    <a:cubicBezTo>
                      <a:pt x="1" y="6"/>
                      <a:pt x="2" y="5"/>
                      <a:pt x="2" y="4"/>
                    </a:cubicBezTo>
                    <a:cubicBezTo>
                      <a:pt x="3" y="3"/>
                      <a:pt x="3" y="0"/>
                      <a:pt x="5" y="1"/>
                    </a:cubicBezTo>
                    <a:cubicBezTo>
                      <a:pt x="7" y="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5" name="Freeform 428">
                <a:extLst>
                  <a:ext uri="{FF2B5EF4-FFF2-40B4-BE49-F238E27FC236}">
                    <a16:creationId xmlns:a16="http://schemas.microsoft.com/office/drawing/2014/main" id="{86FA611F-CBBA-2934-0240-DF0BEDC2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2599"/>
                <a:ext cx="20" cy="17"/>
              </a:xfrm>
              <a:custGeom>
                <a:avLst/>
                <a:gdLst>
                  <a:gd name="T0" fmla="*/ 11 w 13"/>
                  <a:gd name="T1" fmla="*/ 4 h 11"/>
                  <a:gd name="T2" fmla="*/ 7 w 13"/>
                  <a:gd name="T3" fmla="*/ 6 h 11"/>
                  <a:gd name="T4" fmla="*/ 6 w 13"/>
                  <a:gd name="T5" fmla="*/ 7 h 11"/>
                  <a:gd name="T6" fmla="*/ 2 w 13"/>
                  <a:gd name="T7" fmla="*/ 9 h 11"/>
                  <a:gd name="T8" fmla="*/ 2 w 13"/>
                  <a:gd name="T9" fmla="*/ 3 h 11"/>
                  <a:gd name="T10" fmla="*/ 10 w 13"/>
                  <a:gd name="T11" fmla="*/ 1 h 11"/>
                  <a:gd name="T12" fmla="*/ 11 w 13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1" y="4"/>
                    </a:moveTo>
                    <a:cubicBezTo>
                      <a:pt x="9" y="4"/>
                      <a:pt x="7" y="4"/>
                      <a:pt x="7" y="6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4" y="7"/>
                      <a:pt x="4" y="11"/>
                      <a:pt x="2" y="9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1"/>
                    </a:cubicBezTo>
                    <a:cubicBezTo>
                      <a:pt x="11" y="2"/>
                      <a:pt x="13" y="3"/>
                      <a:pt x="11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6" name="Freeform 429">
                <a:extLst>
                  <a:ext uri="{FF2B5EF4-FFF2-40B4-BE49-F238E27FC236}">
                    <a16:creationId xmlns:a16="http://schemas.microsoft.com/office/drawing/2014/main" id="{E099C5F3-EF4B-4487-7044-14EF00347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2624"/>
                <a:ext cx="22" cy="11"/>
              </a:xfrm>
              <a:custGeom>
                <a:avLst/>
                <a:gdLst>
                  <a:gd name="T0" fmla="*/ 3 w 14"/>
                  <a:gd name="T1" fmla="*/ 2 h 7"/>
                  <a:gd name="T2" fmla="*/ 10 w 14"/>
                  <a:gd name="T3" fmla="*/ 0 h 7"/>
                  <a:gd name="T4" fmla="*/ 11 w 14"/>
                  <a:gd name="T5" fmla="*/ 3 h 7"/>
                  <a:gd name="T6" fmla="*/ 13 w 14"/>
                  <a:gd name="T7" fmla="*/ 6 h 7"/>
                  <a:gd name="T8" fmla="*/ 9 w 14"/>
                  <a:gd name="T9" fmla="*/ 6 h 7"/>
                  <a:gd name="T10" fmla="*/ 3 w 14"/>
                  <a:gd name="T11" fmla="*/ 5 h 7"/>
                  <a:gd name="T12" fmla="*/ 3 w 14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3" y="2"/>
                    </a:moveTo>
                    <a:cubicBezTo>
                      <a:pt x="5" y="0"/>
                      <a:pt x="8" y="0"/>
                      <a:pt x="10" y="0"/>
                    </a:cubicBezTo>
                    <a:cubicBezTo>
                      <a:pt x="10" y="1"/>
                      <a:pt x="10" y="2"/>
                      <a:pt x="11" y="3"/>
                    </a:cubicBezTo>
                    <a:cubicBezTo>
                      <a:pt x="12" y="4"/>
                      <a:pt x="14" y="4"/>
                      <a:pt x="13" y="6"/>
                    </a:cubicBezTo>
                    <a:cubicBezTo>
                      <a:pt x="12" y="7"/>
                      <a:pt x="11" y="6"/>
                      <a:pt x="9" y="6"/>
                    </a:cubicBezTo>
                    <a:cubicBezTo>
                      <a:pt x="7" y="6"/>
                      <a:pt x="5" y="5"/>
                      <a:pt x="3" y="5"/>
                    </a:cubicBezTo>
                    <a:cubicBezTo>
                      <a:pt x="0" y="5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7" name="Freeform 430">
                <a:extLst>
                  <a:ext uri="{FF2B5EF4-FFF2-40B4-BE49-F238E27FC236}">
                    <a16:creationId xmlns:a16="http://schemas.microsoft.com/office/drawing/2014/main" id="{14B25466-CB22-E7E0-4BDF-163232E13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2501"/>
                <a:ext cx="21" cy="12"/>
              </a:xfrm>
              <a:custGeom>
                <a:avLst/>
                <a:gdLst>
                  <a:gd name="T0" fmla="*/ 6 w 13"/>
                  <a:gd name="T1" fmla="*/ 0 h 8"/>
                  <a:gd name="T2" fmla="*/ 10 w 13"/>
                  <a:gd name="T3" fmla="*/ 1 h 8"/>
                  <a:gd name="T4" fmla="*/ 10 w 13"/>
                  <a:gd name="T5" fmla="*/ 4 h 8"/>
                  <a:gd name="T6" fmla="*/ 5 w 13"/>
                  <a:gd name="T7" fmla="*/ 5 h 8"/>
                  <a:gd name="T8" fmla="*/ 1 w 13"/>
                  <a:gd name="T9" fmla="*/ 5 h 8"/>
                  <a:gd name="T10" fmla="*/ 4 w 13"/>
                  <a:gd name="T11" fmla="*/ 0 h 8"/>
                  <a:gd name="T12" fmla="*/ 6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6" y="0"/>
                    </a:moveTo>
                    <a:cubicBezTo>
                      <a:pt x="7" y="0"/>
                      <a:pt x="9" y="0"/>
                      <a:pt x="10" y="1"/>
                    </a:cubicBezTo>
                    <a:cubicBezTo>
                      <a:pt x="10" y="2"/>
                      <a:pt x="13" y="4"/>
                      <a:pt x="10" y="4"/>
                    </a:cubicBezTo>
                    <a:cubicBezTo>
                      <a:pt x="8" y="4"/>
                      <a:pt x="6" y="5"/>
                      <a:pt x="5" y="5"/>
                    </a:cubicBezTo>
                    <a:cubicBezTo>
                      <a:pt x="3" y="5"/>
                      <a:pt x="2" y="8"/>
                      <a:pt x="1" y="5"/>
                    </a:cubicBezTo>
                    <a:cubicBezTo>
                      <a:pt x="0" y="3"/>
                      <a:pt x="1" y="0"/>
                      <a:pt x="4" y="0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8" name="Freeform 431">
                <a:extLst>
                  <a:ext uri="{FF2B5EF4-FFF2-40B4-BE49-F238E27FC236}">
                    <a16:creationId xmlns:a16="http://schemas.microsoft.com/office/drawing/2014/main" id="{41121182-72B6-034B-0FCC-8FF4CD4A8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2462"/>
                <a:ext cx="14" cy="25"/>
              </a:xfrm>
              <a:custGeom>
                <a:avLst/>
                <a:gdLst>
                  <a:gd name="T0" fmla="*/ 9 w 9"/>
                  <a:gd name="T1" fmla="*/ 1 h 16"/>
                  <a:gd name="T2" fmla="*/ 4 w 9"/>
                  <a:gd name="T3" fmla="*/ 4 h 16"/>
                  <a:gd name="T4" fmla="*/ 6 w 9"/>
                  <a:gd name="T5" fmla="*/ 13 h 16"/>
                  <a:gd name="T6" fmla="*/ 5 w 9"/>
                  <a:gd name="T7" fmla="*/ 16 h 16"/>
                  <a:gd name="T8" fmla="*/ 3 w 9"/>
                  <a:gd name="T9" fmla="*/ 13 h 16"/>
                  <a:gd name="T10" fmla="*/ 2 w 9"/>
                  <a:gd name="T11" fmla="*/ 8 h 16"/>
                  <a:gd name="T12" fmla="*/ 5 w 9"/>
                  <a:gd name="T13" fmla="*/ 3 h 16"/>
                  <a:gd name="T14" fmla="*/ 9 w 9"/>
                  <a:gd name="T1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6">
                    <a:moveTo>
                      <a:pt x="9" y="1"/>
                    </a:moveTo>
                    <a:cubicBezTo>
                      <a:pt x="8" y="3"/>
                      <a:pt x="9" y="7"/>
                      <a:pt x="4" y="4"/>
                    </a:cubicBezTo>
                    <a:cubicBezTo>
                      <a:pt x="4" y="7"/>
                      <a:pt x="5" y="10"/>
                      <a:pt x="6" y="13"/>
                    </a:cubicBezTo>
                    <a:cubicBezTo>
                      <a:pt x="6" y="14"/>
                      <a:pt x="7" y="16"/>
                      <a:pt x="5" y="16"/>
                    </a:cubicBezTo>
                    <a:cubicBezTo>
                      <a:pt x="3" y="16"/>
                      <a:pt x="3" y="14"/>
                      <a:pt x="3" y="13"/>
                    </a:cubicBezTo>
                    <a:cubicBezTo>
                      <a:pt x="3" y="11"/>
                      <a:pt x="2" y="10"/>
                      <a:pt x="2" y="8"/>
                    </a:cubicBezTo>
                    <a:cubicBezTo>
                      <a:pt x="2" y="6"/>
                      <a:pt x="0" y="2"/>
                      <a:pt x="5" y="3"/>
                    </a:cubicBezTo>
                    <a:cubicBezTo>
                      <a:pt x="6" y="3"/>
                      <a:pt x="7" y="0"/>
                      <a:pt x="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9" name="Freeform 432">
                <a:extLst>
                  <a:ext uri="{FF2B5EF4-FFF2-40B4-BE49-F238E27FC236}">
                    <a16:creationId xmlns:a16="http://schemas.microsoft.com/office/drawing/2014/main" id="{4068277D-A9F1-7441-8204-FCBF78729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7" y="2079"/>
                <a:ext cx="22" cy="19"/>
              </a:xfrm>
              <a:custGeom>
                <a:avLst/>
                <a:gdLst>
                  <a:gd name="T0" fmla="*/ 5 w 14"/>
                  <a:gd name="T1" fmla="*/ 11 h 12"/>
                  <a:gd name="T2" fmla="*/ 6 w 14"/>
                  <a:gd name="T3" fmla="*/ 11 h 12"/>
                  <a:gd name="T4" fmla="*/ 6 w 14"/>
                  <a:gd name="T5" fmla="*/ 9 h 12"/>
                  <a:gd name="T6" fmla="*/ 3 w 14"/>
                  <a:gd name="T7" fmla="*/ 7 h 12"/>
                  <a:gd name="T8" fmla="*/ 0 w 14"/>
                  <a:gd name="T9" fmla="*/ 4 h 12"/>
                  <a:gd name="T10" fmla="*/ 4 w 14"/>
                  <a:gd name="T11" fmla="*/ 1 h 12"/>
                  <a:gd name="T12" fmla="*/ 14 w 14"/>
                  <a:gd name="T13" fmla="*/ 4 h 12"/>
                  <a:gd name="T14" fmla="*/ 13 w 14"/>
                  <a:gd name="T15" fmla="*/ 4 h 12"/>
                  <a:gd name="T16" fmla="*/ 9 w 14"/>
                  <a:gd name="T17" fmla="*/ 3 h 12"/>
                  <a:gd name="T18" fmla="*/ 5 w 14"/>
                  <a:gd name="T19" fmla="*/ 4 h 12"/>
                  <a:gd name="T20" fmla="*/ 7 w 14"/>
                  <a:gd name="T21" fmla="*/ 7 h 12"/>
                  <a:gd name="T22" fmla="*/ 8 w 14"/>
                  <a:gd name="T23" fmla="*/ 11 h 12"/>
                  <a:gd name="T24" fmla="*/ 5 w 14"/>
                  <a:gd name="T2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2">
                    <a:moveTo>
                      <a:pt x="5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7" y="10"/>
                      <a:pt x="7" y="9"/>
                      <a:pt x="6" y="9"/>
                    </a:cubicBezTo>
                    <a:cubicBezTo>
                      <a:pt x="5" y="8"/>
                      <a:pt x="4" y="8"/>
                      <a:pt x="3" y="7"/>
                    </a:cubicBezTo>
                    <a:cubicBezTo>
                      <a:pt x="2" y="7"/>
                      <a:pt x="0" y="7"/>
                      <a:pt x="0" y="4"/>
                    </a:cubicBezTo>
                    <a:cubicBezTo>
                      <a:pt x="1" y="2"/>
                      <a:pt x="3" y="1"/>
                      <a:pt x="4" y="1"/>
                    </a:cubicBezTo>
                    <a:cubicBezTo>
                      <a:pt x="8" y="1"/>
                      <a:pt x="12" y="0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2" y="4"/>
                      <a:pt x="10" y="3"/>
                      <a:pt x="9" y="3"/>
                    </a:cubicBezTo>
                    <a:cubicBezTo>
                      <a:pt x="7" y="2"/>
                      <a:pt x="6" y="2"/>
                      <a:pt x="5" y="4"/>
                    </a:cubicBezTo>
                    <a:cubicBezTo>
                      <a:pt x="4" y="5"/>
                      <a:pt x="5" y="6"/>
                      <a:pt x="7" y="7"/>
                    </a:cubicBezTo>
                    <a:cubicBezTo>
                      <a:pt x="8" y="8"/>
                      <a:pt x="10" y="9"/>
                      <a:pt x="8" y="11"/>
                    </a:cubicBezTo>
                    <a:cubicBezTo>
                      <a:pt x="7" y="12"/>
                      <a:pt x="6" y="12"/>
                      <a:pt x="5" y="11"/>
                    </a:cubicBezTo>
                    <a:close/>
                  </a:path>
                </a:pathLst>
              </a:custGeom>
              <a:solidFill>
                <a:srgbClr val="DA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0" name="Freeform 433">
                <a:extLst>
                  <a:ext uri="{FF2B5EF4-FFF2-40B4-BE49-F238E27FC236}">
                    <a16:creationId xmlns:a16="http://schemas.microsoft.com/office/drawing/2014/main" id="{A2DC9F89-1D51-C78E-14D3-0B28FE7C0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2298"/>
                <a:ext cx="20" cy="19"/>
              </a:xfrm>
              <a:custGeom>
                <a:avLst/>
                <a:gdLst>
                  <a:gd name="T0" fmla="*/ 0 w 13"/>
                  <a:gd name="T1" fmla="*/ 6 h 12"/>
                  <a:gd name="T2" fmla="*/ 4 w 13"/>
                  <a:gd name="T3" fmla="*/ 5 h 12"/>
                  <a:gd name="T4" fmla="*/ 7 w 13"/>
                  <a:gd name="T5" fmla="*/ 6 h 12"/>
                  <a:gd name="T6" fmla="*/ 12 w 13"/>
                  <a:gd name="T7" fmla="*/ 12 h 12"/>
                  <a:gd name="T8" fmla="*/ 9 w 13"/>
                  <a:gd name="T9" fmla="*/ 10 h 12"/>
                  <a:gd name="T10" fmla="*/ 6 w 13"/>
                  <a:gd name="T11" fmla="*/ 9 h 12"/>
                  <a:gd name="T12" fmla="*/ 0 w 13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0" y="6"/>
                    </a:moveTo>
                    <a:cubicBezTo>
                      <a:pt x="1" y="3"/>
                      <a:pt x="2" y="0"/>
                      <a:pt x="4" y="5"/>
                    </a:cubicBezTo>
                    <a:cubicBezTo>
                      <a:pt x="5" y="6"/>
                      <a:pt x="6" y="7"/>
                      <a:pt x="7" y="6"/>
                    </a:cubicBezTo>
                    <a:cubicBezTo>
                      <a:pt x="13" y="5"/>
                      <a:pt x="12" y="8"/>
                      <a:pt x="12" y="12"/>
                    </a:cubicBezTo>
                    <a:cubicBezTo>
                      <a:pt x="11" y="12"/>
                      <a:pt x="10" y="11"/>
                      <a:pt x="9" y="10"/>
                    </a:cubicBezTo>
                    <a:cubicBezTo>
                      <a:pt x="9" y="9"/>
                      <a:pt x="8" y="7"/>
                      <a:pt x="6" y="9"/>
                    </a:cubicBezTo>
                    <a:cubicBezTo>
                      <a:pt x="3" y="10"/>
                      <a:pt x="1" y="7"/>
                      <a:pt x="0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1" name="Freeform 434">
                <a:extLst>
                  <a:ext uri="{FF2B5EF4-FFF2-40B4-BE49-F238E27FC236}">
                    <a16:creationId xmlns:a16="http://schemas.microsoft.com/office/drawing/2014/main" id="{7151CF6B-FF11-48DF-C018-E9A65CC7C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2532"/>
                <a:ext cx="17" cy="8"/>
              </a:xfrm>
              <a:custGeom>
                <a:avLst/>
                <a:gdLst>
                  <a:gd name="T0" fmla="*/ 0 w 11"/>
                  <a:gd name="T1" fmla="*/ 3 h 5"/>
                  <a:gd name="T2" fmla="*/ 2 w 11"/>
                  <a:gd name="T3" fmla="*/ 0 h 5"/>
                  <a:gd name="T4" fmla="*/ 8 w 11"/>
                  <a:gd name="T5" fmla="*/ 1 h 5"/>
                  <a:gd name="T6" fmla="*/ 10 w 11"/>
                  <a:gd name="T7" fmla="*/ 2 h 5"/>
                  <a:gd name="T8" fmla="*/ 9 w 11"/>
                  <a:gd name="T9" fmla="*/ 5 h 5"/>
                  <a:gd name="T10" fmla="*/ 1 w 11"/>
                  <a:gd name="T11" fmla="*/ 5 h 5"/>
                  <a:gd name="T12" fmla="*/ 0 w 11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4" y="0"/>
                      <a:pt x="6" y="0"/>
                      <a:pt x="8" y="1"/>
                    </a:cubicBezTo>
                    <a:cubicBezTo>
                      <a:pt x="9" y="1"/>
                      <a:pt x="10" y="0"/>
                      <a:pt x="10" y="2"/>
                    </a:cubicBezTo>
                    <a:cubicBezTo>
                      <a:pt x="11" y="3"/>
                      <a:pt x="10" y="5"/>
                      <a:pt x="9" y="5"/>
                    </a:cubicBezTo>
                    <a:cubicBezTo>
                      <a:pt x="6" y="5"/>
                      <a:pt x="3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2" name="Freeform 435">
                <a:extLst>
                  <a:ext uri="{FF2B5EF4-FFF2-40B4-BE49-F238E27FC236}">
                    <a16:creationId xmlns:a16="http://schemas.microsoft.com/office/drawing/2014/main" id="{4628BAD4-72ED-02F7-680F-35A05BC90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2413"/>
                <a:ext cx="28" cy="25"/>
              </a:xfrm>
              <a:custGeom>
                <a:avLst/>
                <a:gdLst>
                  <a:gd name="T0" fmla="*/ 18 w 18"/>
                  <a:gd name="T1" fmla="*/ 6 h 16"/>
                  <a:gd name="T2" fmla="*/ 2 w 18"/>
                  <a:gd name="T3" fmla="*/ 16 h 16"/>
                  <a:gd name="T4" fmla="*/ 1 w 18"/>
                  <a:gd name="T5" fmla="*/ 16 h 16"/>
                  <a:gd name="T6" fmla="*/ 4 w 18"/>
                  <a:gd name="T7" fmla="*/ 11 h 16"/>
                  <a:gd name="T8" fmla="*/ 18 w 18"/>
                  <a:gd name="T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8" y="6"/>
                    </a:moveTo>
                    <a:cubicBezTo>
                      <a:pt x="11" y="6"/>
                      <a:pt x="6" y="10"/>
                      <a:pt x="2" y="16"/>
                    </a:cubicBezTo>
                    <a:cubicBezTo>
                      <a:pt x="2" y="16"/>
                      <a:pt x="1" y="16"/>
                      <a:pt x="1" y="16"/>
                    </a:cubicBezTo>
                    <a:cubicBezTo>
                      <a:pt x="0" y="13"/>
                      <a:pt x="2" y="12"/>
                      <a:pt x="4" y="11"/>
                    </a:cubicBezTo>
                    <a:cubicBezTo>
                      <a:pt x="8" y="7"/>
                      <a:pt x="11" y="0"/>
                      <a:pt x="18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3" name="Freeform 436">
                <a:extLst>
                  <a:ext uri="{FF2B5EF4-FFF2-40B4-BE49-F238E27FC236}">
                    <a16:creationId xmlns:a16="http://schemas.microsoft.com/office/drawing/2014/main" id="{52BFFA59-D1F2-3650-DD55-6A0594451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2498"/>
                <a:ext cx="17" cy="15"/>
              </a:xfrm>
              <a:custGeom>
                <a:avLst/>
                <a:gdLst>
                  <a:gd name="T0" fmla="*/ 0 w 11"/>
                  <a:gd name="T1" fmla="*/ 7 h 10"/>
                  <a:gd name="T2" fmla="*/ 1 w 11"/>
                  <a:gd name="T3" fmla="*/ 5 h 10"/>
                  <a:gd name="T4" fmla="*/ 8 w 11"/>
                  <a:gd name="T5" fmla="*/ 1 h 10"/>
                  <a:gd name="T6" fmla="*/ 11 w 11"/>
                  <a:gd name="T7" fmla="*/ 1 h 10"/>
                  <a:gd name="T8" fmla="*/ 10 w 11"/>
                  <a:gd name="T9" fmla="*/ 5 h 10"/>
                  <a:gd name="T10" fmla="*/ 0 w 11"/>
                  <a:gd name="T1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0" y="7"/>
                    </a:moveTo>
                    <a:cubicBezTo>
                      <a:pt x="0" y="6"/>
                      <a:pt x="0" y="6"/>
                      <a:pt x="1" y="5"/>
                    </a:cubicBezTo>
                    <a:cubicBezTo>
                      <a:pt x="3" y="4"/>
                      <a:pt x="6" y="3"/>
                      <a:pt x="8" y="1"/>
                    </a:cubicBezTo>
                    <a:cubicBezTo>
                      <a:pt x="8" y="1"/>
                      <a:pt x="10" y="0"/>
                      <a:pt x="11" y="1"/>
                    </a:cubicBezTo>
                    <a:cubicBezTo>
                      <a:pt x="11" y="2"/>
                      <a:pt x="11" y="4"/>
                      <a:pt x="10" y="5"/>
                    </a:cubicBezTo>
                    <a:cubicBezTo>
                      <a:pt x="7" y="6"/>
                      <a:pt x="4" y="10"/>
                      <a:pt x="0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4" name="Freeform 437">
                <a:extLst>
                  <a:ext uri="{FF2B5EF4-FFF2-40B4-BE49-F238E27FC236}">
                    <a16:creationId xmlns:a16="http://schemas.microsoft.com/office/drawing/2014/main" id="{0FEBF8AA-DA79-F10E-AB6B-D485A0766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2477"/>
                <a:ext cx="20" cy="13"/>
              </a:xfrm>
              <a:custGeom>
                <a:avLst/>
                <a:gdLst>
                  <a:gd name="T0" fmla="*/ 7 w 13"/>
                  <a:gd name="T1" fmla="*/ 6 h 8"/>
                  <a:gd name="T2" fmla="*/ 1 w 13"/>
                  <a:gd name="T3" fmla="*/ 3 h 8"/>
                  <a:gd name="T4" fmla="*/ 0 w 13"/>
                  <a:gd name="T5" fmla="*/ 2 h 8"/>
                  <a:gd name="T6" fmla="*/ 2 w 13"/>
                  <a:gd name="T7" fmla="*/ 1 h 8"/>
                  <a:gd name="T8" fmla="*/ 13 w 13"/>
                  <a:gd name="T9" fmla="*/ 5 h 8"/>
                  <a:gd name="T10" fmla="*/ 7 w 13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7" y="6"/>
                    </a:moveTo>
                    <a:cubicBezTo>
                      <a:pt x="5" y="5"/>
                      <a:pt x="3" y="4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6" y="2"/>
                      <a:pt x="11" y="1"/>
                      <a:pt x="13" y="5"/>
                    </a:cubicBezTo>
                    <a:cubicBezTo>
                      <a:pt x="11" y="5"/>
                      <a:pt x="9" y="8"/>
                      <a:pt x="7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5" name="Freeform 438">
                <a:extLst>
                  <a:ext uri="{FF2B5EF4-FFF2-40B4-BE49-F238E27FC236}">
                    <a16:creationId xmlns:a16="http://schemas.microsoft.com/office/drawing/2014/main" id="{B490FD6B-4078-13A2-4ADC-608131A57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2451"/>
                <a:ext cx="18" cy="14"/>
              </a:xfrm>
              <a:custGeom>
                <a:avLst/>
                <a:gdLst>
                  <a:gd name="T0" fmla="*/ 11 w 11"/>
                  <a:gd name="T1" fmla="*/ 9 h 9"/>
                  <a:gd name="T2" fmla="*/ 6 w 11"/>
                  <a:gd name="T3" fmla="*/ 8 h 9"/>
                  <a:gd name="T4" fmla="*/ 2 w 11"/>
                  <a:gd name="T5" fmla="*/ 6 h 9"/>
                  <a:gd name="T6" fmla="*/ 0 w 11"/>
                  <a:gd name="T7" fmla="*/ 5 h 9"/>
                  <a:gd name="T8" fmla="*/ 2 w 11"/>
                  <a:gd name="T9" fmla="*/ 0 h 9"/>
                  <a:gd name="T10" fmla="*/ 5 w 11"/>
                  <a:gd name="T11" fmla="*/ 1 h 9"/>
                  <a:gd name="T12" fmla="*/ 11 w 11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cubicBezTo>
                      <a:pt x="9" y="9"/>
                      <a:pt x="8" y="9"/>
                      <a:pt x="6" y="8"/>
                    </a:cubicBezTo>
                    <a:cubicBezTo>
                      <a:pt x="6" y="6"/>
                      <a:pt x="5" y="4"/>
                      <a:pt x="2" y="6"/>
                    </a:cubicBezTo>
                    <a:cubicBezTo>
                      <a:pt x="1" y="7"/>
                      <a:pt x="1" y="6"/>
                      <a:pt x="0" y="5"/>
                    </a:cubicBezTo>
                    <a:cubicBezTo>
                      <a:pt x="0" y="3"/>
                      <a:pt x="2" y="2"/>
                      <a:pt x="2" y="0"/>
                    </a:cubicBezTo>
                    <a:cubicBezTo>
                      <a:pt x="2" y="0"/>
                      <a:pt x="5" y="0"/>
                      <a:pt x="5" y="1"/>
                    </a:cubicBezTo>
                    <a:cubicBezTo>
                      <a:pt x="7" y="4"/>
                      <a:pt x="11" y="6"/>
                      <a:pt x="11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6" name="Freeform 439">
                <a:extLst>
                  <a:ext uri="{FF2B5EF4-FFF2-40B4-BE49-F238E27FC236}">
                    <a16:creationId xmlns:a16="http://schemas.microsoft.com/office/drawing/2014/main" id="{5FC3F7C0-0842-5450-4231-D030F7369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2529"/>
                <a:ext cx="11" cy="23"/>
              </a:xfrm>
              <a:custGeom>
                <a:avLst/>
                <a:gdLst>
                  <a:gd name="T0" fmla="*/ 2 w 7"/>
                  <a:gd name="T1" fmla="*/ 15 h 15"/>
                  <a:gd name="T2" fmla="*/ 1 w 7"/>
                  <a:gd name="T3" fmla="*/ 3 h 15"/>
                  <a:gd name="T4" fmla="*/ 3 w 7"/>
                  <a:gd name="T5" fmla="*/ 0 h 15"/>
                  <a:gd name="T6" fmla="*/ 5 w 7"/>
                  <a:gd name="T7" fmla="*/ 3 h 15"/>
                  <a:gd name="T8" fmla="*/ 6 w 7"/>
                  <a:gd name="T9" fmla="*/ 9 h 15"/>
                  <a:gd name="T10" fmla="*/ 2 w 7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2" y="15"/>
                    </a:moveTo>
                    <a:cubicBezTo>
                      <a:pt x="4" y="11"/>
                      <a:pt x="0" y="7"/>
                      <a:pt x="1" y="3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4" y="5"/>
                      <a:pt x="4" y="7"/>
                      <a:pt x="6" y="9"/>
                    </a:cubicBezTo>
                    <a:cubicBezTo>
                      <a:pt x="7" y="11"/>
                      <a:pt x="2" y="12"/>
                      <a:pt x="2" y="1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7" name="Freeform 440">
                <a:extLst>
                  <a:ext uri="{FF2B5EF4-FFF2-40B4-BE49-F238E27FC236}">
                    <a16:creationId xmlns:a16="http://schemas.microsoft.com/office/drawing/2014/main" id="{C2BDBFD5-5F9B-71B1-0D1A-EBF3C676F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2374"/>
                <a:ext cx="9" cy="19"/>
              </a:xfrm>
              <a:custGeom>
                <a:avLst/>
                <a:gdLst>
                  <a:gd name="T0" fmla="*/ 5 w 6"/>
                  <a:gd name="T1" fmla="*/ 5 h 12"/>
                  <a:gd name="T2" fmla="*/ 5 w 6"/>
                  <a:gd name="T3" fmla="*/ 9 h 12"/>
                  <a:gd name="T4" fmla="*/ 2 w 6"/>
                  <a:gd name="T5" fmla="*/ 11 h 12"/>
                  <a:gd name="T6" fmla="*/ 1 w 6"/>
                  <a:gd name="T7" fmla="*/ 8 h 12"/>
                  <a:gd name="T8" fmla="*/ 1 w 6"/>
                  <a:gd name="T9" fmla="*/ 6 h 12"/>
                  <a:gd name="T10" fmla="*/ 3 w 6"/>
                  <a:gd name="T11" fmla="*/ 1 h 12"/>
                  <a:gd name="T12" fmla="*/ 5 w 6"/>
                  <a:gd name="T1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5" y="5"/>
                    </a:moveTo>
                    <a:cubicBezTo>
                      <a:pt x="5" y="7"/>
                      <a:pt x="6" y="8"/>
                      <a:pt x="5" y="9"/>
                    </a:cubicBezTo>
                    <a:cubicBezTo>
                      <a:pt x="4" y="10"/>
                      <a:pt x="4" y="12"/>
                      <a:pt x="2" y="11"/>
                    </a:cubicBezTo>
                    <a:cubicBezTo>
                      <a:pt x="0" y="11"/>
                      <a:pt x="1" y="9"/>
                      <a:pt x="1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0" y="4"/>
                      <a:pt x="0" y="1"/>
                      <a:pt x="3" y="1"/>
                    </a:cubicBezTo>
                    <a:cubicBezTo>
                      <a:pt x="6" y="0"/>
                      <a:pt x="5" y="3"/>
                      <a:pt x="5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8" name="Freeform 441">
                <a:extLst>
                  <a:ext uri="{FF2B5EF4-FFF2-40B4-BE49-F238E27FC236}">
                    <a16:creationId xmlns:a16="http://schemas.microsoft.com/office/drawing/2014/main" id="{5991070E-E47D-7C14-AD2E-2C16FC65E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2481"/>
                <a:ext cx="21" cy="14"/>
              </a:xfrm>
              <a:custGeom>
                <a:avLst/>
                <a:gdLst>
                  <a:gd name="T0" fmla="*/ 6 w 13"/>
                  <a:gd name="T1" fmla="*/ 8 h 9"/>
                  <a:gd name="T2" fmla="*/ 4 w 13"/>
                  <a:gd name="T3" fmla="*/ 7 h 9"/>
                  <a:gd name="T4" fmla="*/ 0 w 13"/>
                  <a:gd name="T5" fmla="*/ 0 h 9"/>
                  <a:gd name="T6" fmla="*/ 9 w 13"/>
                  <a:gd name="T7" fmla="*/ 4 h 9"/>
                  <a:gd name="T8" fmla="*/ 13 w 13"/>
                  <a:gd name="T9" fmla="*/ 5 h 9"/>
                  <a:gd name="T10" fmla="*/ 10 w 13"/>
                  <a:gd name="T11" fmla="*/ 7 h 9"/>
                  <a:gd name="T12" fmla="*/ 6 w 13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6" y="8"/>
                    </a:moveTo>
                    <a:cubicBezTo>
                      <a:pt x="5" y="8"/>
                      <a:pt x="5" y="7"/>
                      <a:pt x="4" y="7"/>
                    </a:cubicBezTo>
                    <a:cubicBezTo>
                      <a:pt x="4" y="4"/>
                      <a:pt x="0" y="3"/>
                      <a:pt x="0" y="0"/>
                    </a:cubicBezTo>
                    <a:cubicBezTo>
                      <a:pt x="3" y="1"/>
                      <a:pt x="7" y="1"/>
                      <a:pt x="9" y="4"/>
                    </a:cubicBezTo>
                    <a:cubicBezTo>
                      <a:pt x="10" y="5"/>
                      <a:pt x="12" y="5"/>
                      <a:pt x="13" y="5"/>
                    </a:cubicBezTo>
                    <a:cubicBezTo>
                      <a:pt x="13" y="7"/>
                      <a:pt x="13" y="9"/>
                      <a:pt x="10" y="7"/>
                    </a:cubicBezTo>
                    <a:cubicBezTo>
                      <a:pt x="8" y="5"/>
                      <a:pt x="7" y="7"/>
                      <a:pt x="6" y="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9" name="Freeform 442">
                <a:extLst>
                  <a:ext uri="{FF2B5EF4-FFF2-40B4-BE49-F238E27FC236}">
                    <a16:creationId xmlns:a16="http://schemas.microsoft.com/office/drawing/2014/main" id="{B220879D-F757-60E7-F5C9-770EFE172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" y="2046"/>
                <a:ext cx="19" cy="11"/>
              </a:xfrm>
              <a:custGeom>
                <a:avLst/>
                <a:gdLst>
                  <a:gd name="T0" fmla="*/ 0 w 12"/>
                  <a:gd name="T1" fmla="*/ 4 h 7"/>
                  <a:gd name="T2" fmla="*/ 3 w 12"/>
                  <a:gd name="T3" fmla="*/ 2 h 7"/>
                  <a:gd name="T4" fmla="*/ 11 w 12"/>
                  <a:gd name="T5" fmla="*/ 4 h 7"/>
                  <a:gd name="T6" fmla="*/ 11 w 12"/>
                  <a:gd name="T7" fmla="*/ 6 h 7"/>
                  <a:gd name="T8" fmla="*/ 9 w 12"/>
                  <a:gd name="T9" fmla="*/ 7 h 7"/>
                  <a:gd name="T10" fmla="*/ 0 w 12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0" y="4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6" y="1"/>
                      <a:pt x="9" y="0"/>
                      <a:pt x="11" y="4"/>
                    </a:cubicBezTo>
                    <a:cubicBezTo>
                      <a:pt x="11" y="5"/>
                      <a:pt x="12" y="6"/>
                      <a:pt x="11" y="6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6" y="6"/>
                      <a:pt x="2" y="7"/>
                      <a:pt x="0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0" name="Freeform 443">
                <a:extLst>
                  <a:ext uri="{FF2B5EF4-FFF2-40B4-BE49-F238E27FC236}">
                    <a16:creationId xmlns:a16="http://schemas.microsoft.com/office/drawing/2014/main" id="{1BEC233B-89EB-EAD3-CABF-89B923D94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" y="2492"/>
                <a:ext cx="18" cy="15"/>
              </a:xfrm>
              <a:custGeom>
                <a:avLst/>
                <a:gdLst>
                  <a:gd name="T0" fmla="*/ 8 w 12"/>
                  <a:gd name="T1" fmla="*/ 10 h 10"/>
                  <a:gd name="T2" fmla="*/ 0 w 12"/>
                  <a:gd name="T3" fmla="*/ 6 h 10"/>
                  <a:gd name="T4" fmla="*/ 1 w 12"/>
                  <a:gd name="T5" fmla="*/ 3 h 10"/>
                  <a:gd name="T6" fmla="*/ 10 w 12"/>
                  <a:gd name="T7" fmla="*/ 8 h 10"/>
                  <a:gd name="T8" fmla="*/ 8 w 1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8" y="10"/>
                    </a:moveTo>
                    <a:cubicBezTo>
                      <a:pt x="6" y="8"/>
                      <a:pt x="3" y="7"/>
                      <a:pt x="0" y="6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6" y="0"/>
                      <a:pt x="8" y="6"/>
                      <a:pt x="10" y="8"/>
                    </a:cubicBezTo>
                    <a:cubicBezTo>
                      <a:pt x="12" y="9"/>
                      <a:pt x="10" y="10"/>
                      <a:pt x="8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1" name="Freeform 444">
                <a:extLst>
                  <a:ext uri="{FF2B5EF4-FFF2-40B4-BE49-F238E27FC236}">
                    <a16:creationId xmlns:a16="http://schemas.microsoft.com/office/drawing/2014/main" id="{40B03C95-8C1C-07DD-6B68-3C046319A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2431"/>
                <a:ext cx="20" cy="14"/>
              </a:xfrm>
              <a:custGeom>
                <a:avLst/>
                <a:gdLst>
                  <a:gd name="T0" fmla="*/ 11 w 13"/>
                  <a:gd name="T1" fmla="*/ 9 h 9"/>
                  <a:gd name="T2" fmla="*/ 0 w 13"/>
                  <a:gd name="T3" fmla="*/ 1 h 9"/>
                  <a:gd name="T4" fmla="*/ 1 w 13"/>
                  <a:gd name="T5" fmla="*/ 0 h 9"/>
                  <a:gd name="T6" fmla="*/ 9 w 13"/>
                  <a:gd name="T7" fmla="*/ 1 h 9"/>
                  <a:gd name="T8" fmla="*/ 11 w 1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1" y="9"/>
                    </a:moveTo>
                    <a:cubicBezTo>
                      <a:pt x="7" y="6"/>
                      <a:pt x="4" y="3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2"/>
                      <a:pt x="6" y="0"/>
                      <a:pt x="9" y="1"/>
                    </a:cubicBezTo>
                    <a:cubicBezTo>
                      <a:pt x="13" y="3"/>
                      <a:pt x="12" y="6"/>
                      <a:pt x="11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2" name="Freeform 445">
                <a:extLst>
                  <a:ext uri="{FF2B5EF4-FFF2-40B4-BE49-F238E27FC236}">
                    <a16:creationId xmlns:a16="http://schemas.microsoft.com/office/drawing/2014/main" id="{DF4795CD-18C8-1AB5-447B-DBB6A4014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526"/>
                <a:ext cx="11" cy="16"/>
              </a:xfrm>
              <a:custGeom>
                <a:avLst/>
                <a:gdLst>
                  <a:gd name="T0" fmla="*/ 0 w 7"/>
                  <a:gd name="T1" fmla="*/ 6 h 10"/>
                  <a:gd name="T2" fmla="*/ 1 w 7"/>
                  <a:gd name="T3" fmla="*/ 5 h 10"/>
                  <a:gd name="T4" fmla="*/ 5 w 7"/>
                  <a:gd name="T5" fmla="*/ 1 h 10"/>
                  <a:gd name="T6" fmla="*/ 5 w 7"/>
                  <a:gd name="T7" fmla="*/ 8 h 10"/>
                  <a:gd name="T8" fmla="*/ 2 w 7"/>
                  <a:gd name="T9" fmla="*/ 10 h 10"/>
                  <a:gd name="T10" fmla="*/ 0 w 7"/>
                  <a:gd name="T11" fmla="*/ 6 h 10"/>
                  <a:gd name="T12" fmla="*/ 0 w 7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0" y="6"/>
                    </a:moveTo>
                    <a:cubicBezTo>
                      <a:pt x="0" y="6"/>
                      <a:pt x="0" y="6"/>
                      <a:pt x="1" y="5"/>
                    </a:cubicBezTo>
                    <a:cubicBezTo>
                      <a:pt x="1" y="3"/>
                      <a:pt x="2" y="0"/>
                      <a:pt x="5" y="1"/>
                    </a:cubicBezTo>
                    <a:cubicBezTo>
                      <a:pt x="7" y="2"/>
                      <a:pt x="6" y="6"/>
                      <a:pt x="5" y="8"/>
                    </a:cubicBezTo>
                    <a:cubicBezTo>
                      <a:pt x="5" y="10"/>
                      <a:pt x="3" y="10"/>
                      <a:pt x="2" y="10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3" name="Freeform 446">
                <a:extLst>
                  <a:ext uri="{FF2B5EF4-FFF2-40B4-BE49-F238E27FC236}">
                    <a16:creationId xmlns:a16="http://schemas.microsoft.com/office/drawing/2014/main" id="{0707EFD1-6468-B0BA-FC3C-E501F90BF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" y="2504"/>
                <a:ext cx="16" cy="14"/>
              </a:xfrm>
              <a:custGeom>
                <a:avLst/>
                <a:gdLst>
                  <a:gd name="T0" fmla="*/ 6 w 10"/>
                  <a:gd name="T1" fmla="*/ 7 h 9"/>
                  <a:gd name="T2" fmla="*/ 0 w 10"/>
                  <a:gd name="T3" fmla="*/ 4 h 9"/>
                  <a:gd name="T4" fmla="*/ 6 w 10"/>
                  <a:gd name="T5" fmla="*/ 1 h 9"/>
                  <a:gd name="T6" fmla="*/ 10 w 10"/>
                  <a:gd name="T7" fmla="*/ 4 h 9"/>
                  <a:gd name="T8" fmla="*/ 6 w 10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6" y="7"/>
                    </a:moveTo>
                    <a:cubicBezTo>
                      <a:pt x="4" y="6"/>
                      <a:pt x="2" y="5"/>
                      <a:pt x="0" y="4"/>
                    </a:cubicBezTo>
                    <a:cubicBezTo>
                      <a:pt x="2" y="4"/>
                      <a:pt x="3" y="0"/>
                      <a:pt x="6" y="1"/>
                    </a:cubicBezTo>
                    <a:cubicBezTo>
                      <a:pt x="8" y="2"/>
                      <a:pt x="10" y="1"/>
                      <a:pt x="10" y="4"/>
                    </a:cubicBezTo>
                    <a:cubicBezTo>
                      <a:pt x="9" y="6"/>
                      <a:pt x="9" y="9"/>
                      <a:pt x="6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4" name="Freeform 447">
                <a:extLst>
                  <a:ext uri="{FF2B5EF4-FFF2-40B4-BE49-F238E27FC236}">
                    <a16:creationId xmlns:a16="http://schemas.microsoft.com/office/drawing/2014/main" id="{ED58787B-59D4-D9C5-20CB-1C5D13847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2398"/>
                <a:ext cx="15" cy="17"/>
              </a:xfrm>
              <a:custGeom>
                <a:avLst/>
                <a:gdLst>
                  <a:gd name="T0" fmla="*/ 3 w 10"/>
                  <a:gd name="T1" fmla="*/ 0 h 11"/>
                  <a:gd name="T2" fmla="*/ 9 w 10"/>
                  <a:gd name="T3" fmla="*/ 10 h 11"/>
                  <a:gd name="T4" fmla="*/ 6 w 10"/>
                  <a:gd name="T5" fmla="*/ 10 h 11"/>
                  <a:gd name="T6" fmla="*/ 1 w 10"/>
                  <a:gd name="T7" fmla="*/ 4 h 11"/>
                  <a:gd name="T8" fmla="*/ 1 w 10"/>
                  <a:gd name="T9" fmla="*/ 2 h 11"/>
                  <a:gd name="T10" fmla="*/ 3 w 10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3" y="0"/>
                    </a:moveTo>
                    <a:cubicBezTo>
                      <a:pt x="4" y="0"/>
                      <a:pt x="10" y="9"/>
                      <a:pt x="9" y="10"/>
                    </a:cubicBezTo>
                    <a:cubicBezTo>
                      <a:pt x="8" y="11"/>
                      <a:pt x="7" y="11"/>
                      <a:pt x="6" y="10"/>
                    </a:cubicBezTo>
                    <a:cubicBezTo>
                      <a:pt x="5" y="7"/>
                      <a:pt x="3" y="6"/>
                      <a:pt x="1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5" name="Freeform 448">
                <a:extLst>
                  <a:ext uri="{FF2B5EF4-FFF2-40B4-BE49-F238E27FC236}">
                    <a16:creationId xmlns:a16="http://schemas.microsoft.com/office/drawing/2014/main" id="{69FCAB60-3B64-8D76-9CBB-F5C082962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8" y="2567"/>
                <a:ext cx="25" cy="9"/>
              </a:xfrm>
              <a:custGeom>
                <a:avLst/>
                <a:gdLst>
                  <a:gd name="T0" fmla="*/ 2 w 16"/>
                  <a:gd name="T1" fmla="*/ 0 h 6"/>
                  <a:gd name="T2" fmla="*/ 16 w 16"/>
                  <a:gd name="T3" fmla="*/ 2 h 6"/>
                  <a:gd name="T4" fmla="*/ 2 w 16"/>
                  <a:gd name="T5" fmla="*/ 5 h 6"/>
                  <a:gd name="T6" fmla="*/ 2 w 1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2" y="0"/>
                    </a:moveTo>
                    <a:cubicBezTo>
                      <a:pt x="6" y="2"/>
                      <a:pt x="11" y="4"/>
                      <a:pt x="16" y="2"/>
                    </a:cubicBezTo>
                    <a:cubicBezTo>
                      <a:pt x="14" y="4"/>
                      <a:pt x="5" y="6"/>
                      <a:pt x="2" y="5"/>
                    </a:cubicBezTo>
                    <a:cubicBezTo>
                      <a:pt x="0" y="3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6" name="Freeform 449">
                <a:extLst>
                  <a:ext uri="{FF2B5EF4-FFF2-40B4-BE49-F238E27FC236}">
                    <a16:creationId xmlns:a16="http://schemas.microsoft.com/office/drawing/2014/main" id="{2097C8FE-403E-8360-F350-52B426497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" y="2492"/>
                <a:ext cx="10" cy="29"/>
              </a:xfrm>
              <a:custGeom>
                <a:avLst/>
                <a:gdLst>
                  <a:gd name="T0" fmla="*/ 6 w 6"/>
                  <a:gd name="T1" fmla="*/ 19 h 19"/>
                  <a:gd name="T2" fmla="*/ 3 w 6"/>
                  <a:gd name="T3" fmla="*/ 0 h 19"/>
                  <a:gd name="T4" fmla="*/ 4 w 6"/>
                  <a:gd name="T5" fmla="*/ 2 h 19"/>
                  <a:gd name="T6" fmla="*/ 6 w 6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cubicBezTo>
                      <a:pt x="2" y="14"/>
                      <a:pt x="0" y="3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3" y="8"/>
                      <a:pt x="6" y="13"/>
                      <a:pt x="6" y="1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7" name="Freeform 450">
                <a:extLst>
                  <a:ext uri="{FF2B5EF4-FFF2-40B4-BE49-F238E27FC236}">
                    <a16:creationId xmlns:a16="http://schemas.microsoft.com/office/drawing/2014/main" id="{2A5AEAC8-A5AA-800B-6668-CD4AA40C3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2384"/>
                <a:ext cx="9" cy="20"/>
              </a:xfrm>
              <a:custGeom>
                <a:avLst/>
                <a:gdLst>
                  <a:gd name="T0" fmla="*/ 6 w 6"/>
                  <a:gd name="T1" fmla="*/ 9 h 13"/>
                  <a:gd name="T2" fmla="*/ 4 w 6"/>
                  <a:gd name="T3" fmla="*/ 12 h 13"/>
                  <a:gd name="T4" fmla="*/ 3 w 6"/>
                  <a:gd name="T5" fmla="*/ 10 h 13"/>
                  <a:gd name="T6" fmla="*/ 1 w 6"/>
                  <a:gd name="T7" fmla="*/ 4 h 13"/>
                  <a:gd name="T8" fmla="*/ 2 w 6"/>
                  <a:gd name="T9" fmla="*/ 0 h 13"/>
                  <a:gd name="T10" fmla="*/ 4 w 6"/>
                  <a:gd name="T11" fmla="*/ 2 h 13"/>
                  <a:gd name="T12" fmla="*/ 6 w 6"/>
                  <a:gd name="T1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9"/>
                    </a:moveTo>
                    <a:cubicBezTo>
                      <a:pt x="6" y="11"/>
                      <a:pt x="6" y="12"/>
                      <a:pt x="4" y="12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3" y="8"/>
                      <a:pt x="3" y="6"/>
                      <a:pt x="1" y="4"/>
                    </a:cubicBezTo>
                    <a:cubicBezTo>
                      <a:pt x="0" y="4"/>
                      <a:pt x="1" y="1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6" y="5"/>
                      <a:pt x="5" y="7"/>
                      <a:pt x="6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8" name="Freeform 451">
                <a:extLst>
                  <a:ext uri="{FF2B5EF4-FFF2-40B4-BE49-F238E27FC236}">
                    <a16:creationId xmlns:a16="http://schemas.microsoft.com/office/drawing/2014/main" id="{B72179EA-5419-3F5B-0271-62C05C694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527"/>
                <a:ext cx="13" cy="27"/>
              </a:xfrm>
              <a:custGeom>
                <a:avLst/>
                <a:gdLst>
                  <a:gd name="T0" fmla="*/ 0 w 8"/>
                  <a:gd name="T1" fmla="*/ 17 h 17"/>
                  <a:gd name="T2" fmla="*/ 1 w 8"/>
                  <a:gd name="T3" fmla="*/ 16 h 17"/>
                  <a:gd name="T4" fmla="*/ 5 w 8"/>
                  <a:gd name="T5" fmla="*/ 12 h 17"/>
                  <a:gd name="T6" fmla="*/ 3 w 8"/>
                  <a:gd name="T7" fmla="*/ 0 h 17"/>
                  <a:gd name="T8" fmla="*/ 8 w 8"/>
                  <a:gd name="T9" fmla="*/ 9 h 17"/>
                  <a:gd name="T10" fmla="*/ 0 w 8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7">
                    <a:moveTo>
                      <a:pt x="0" y="17"/>
                    </a:moveTo>
                    <a:cubicBezTo>
                      <a:pt x="0" y="17"/>
                      <a:pt x="1" y="17"/>
                      <a:pt x="1" y="16"/>
                    </a:cubicBezTo>
                    <a:cubicBezTo>
                      <a:pt x="2" y="14"/>
                      <a:pt x="5" y="15"/>
                      <a:pt x="5" y="12"/>
                    </a:cubicBezTo>
                    <a:cubicBezTo>
                      <a:pt x="5" y="8"/>
                      <a:pt x="5" y="4"/>
                      <a:pt x="3" y="0"/>
                    </a:cubicBezTo>
                    <a:cubicBezTo>
                      <a:pt x="6" y="2"/>
                      <a:pt x="8" y="5"/>
                      <a:pt x="8" y="9"/>
                    </a:cubicBezTo>
                    <a:cubicBezTo>
                      <a:pt x="8" y="15"/>
                      <a:pt x="5" y="17"/>
                      <a:pt x="0" y="1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9" name="Freeform 452">
                <a:extLst>
                  <a:ext uri="{FF2B5EF4-FFF2-40B4-BE49-F238E27FC236}">
                    <a16:creationId xmlns:a16="http://schemas.microsoft.com/office/drawing/2014/main" id="{9D87A23E-54C3-2C48-F221-389A18D07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1978"/>
                <a:ext cx="17" cy="12"/>
              </a:xfrm>
              <a:custGeom>
                <a:avLst/>
                <a:gdLst>
                  <a:gd name="T0" fmla="*/ 11 w 11"/>
                  <a:gd name="T1" fmla="*/ 3 h 8"/>
                  <a:gd name="T2" fmla="*/ 6 w 11"/>
                  <a:gd name="T3" fmla="*/ 4 h 8"/>
                  <a:gd name="T4" fmla="*/ 4 w 11"/>
                  <a:gd name="T5" fmla="*/ 5 h 8"/>
                  <a:gd name="T6" fmla="*/ 1 w 11"/>
                  <a:gd name="T7" fmla="*/ 7 h 8"/>
                  <a:gd name="T8" fmla="*/ 1 w 11"/>
                  <a:gd name="T9" fmla="*/ 3 h 8"/>
                  <a:gd name="T10" fmla="*/ 4 w 11"/>
                  <a:gd name="T11" fmla="*/ 1 h 8"/>
                  <a:gd name="T12" fmla="*/ 8 w 11"/>
                  <a:gd name="T13" fmla="*/ 0 h 8"/>
                  <a:gd name="T14" fmla="*/ 11 w 11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8">
                    <a:moveTo>
                      <a:pt x="11" y="3"/>
                    </a:moveTo>
                    <a:cubicBezTo>
                      <a:pt x="9" y="3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3" y="8"/>
                      <a:pt x="1" y="7"/>
                    </a:cubicBezTo>
                    <a:cubicBezTo>
                      <a:pt x="0" y="7"/>
                      <a:pt x="1" y="4"/>
                      <a:pt x="1" y="3"/>
                    </a:cubicBezTo>
                    <a:cubicBezTo>
                      <a:pt x="1" y="0"/>
                      <a:pt x="3" y="1"/>
                      <a:pt x="4" y="1"/>
                    </a:cubicBezTo>
                    <a:cubicBezTo>
                      <a:pt x="6" y="2"/>
                      <a:pt x="7" y="1"/>
                      <a:pt x="8" y="0"/>
                    </a:cubicBezTo>
                    <a:cubicBezTo>
                      <a:pt x="10" y="0"/>
                      <a:pt x="11" y="0"/>
                      <a:pt x="11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0" name="Freeform 453">
                <a:extLst>
                  <a:ext uri="{FF2B5EF4-FFF2-40B4-BE49-F238E27FC236}">
                    <a16:creationId xmlns:a16="http://schemas.microsoft.com/office/drawing/2014/main" id="{4105D1B5-362B-DF66-8FD6-5D615FE38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2142"/>
                <a:ext cx="17" cy="12"/>
              </a:xfrm>
              <a:custGeom>
                <a:avLst/>
                <a:gdLst>
                  <a:gd name="T0" fmla="*/ 4 w 11"/>
                  <a:gd name="T1" fmla="*/ 6 h 8"/>
                  <a:gd name="T2" fmla="*/ 0 w 11"/>
                  <a:gd name="T3" fmla="*/ 3 h 8"/>
                  <a:gd name="T4" fmla="*/ 4 w 11"/>
                  <a:gd name="T5" fmla="*/ 2 h 8"/>
                  <a:gd name="T6" fmla="*/ 9 w 11"/>
                  <a:gd name="T7" fmla="*/ 3 h 8"/>
                  <a:gd name="T8" fmla="*/ 10 w 11"/>
                  <a:gd name="T9" fmla="*/ 5 h 8"/>
                  <a:gd name="T10" fmla="*/ 5 w 11"/>
                  <a:gd name="T11" fmla="*/ 7 h 8"/>
                  <a:gd name="T12" fmla="*/ 4 w 11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4" y="6"/>
                    </a:moveTo>
                    <a:cubicBezTo>
                      <a:pt x="2" y="6"/>
                      <a:pt x="1" y="4"/>
                      <a:pt x="0" y="3"/>
                    </a:cubicBezTo>
                    <a:cubicBezTo>
                      <a:pt x="1" y="0"/>
                      <a:pt x="3" y="1"/>
                      <a:pt x="4" y="2"/>
                    </a:cubicBezTo>
                    <a:cubicBezTo>
                      <a:pt x="6" y="3"/>
                      <a:pt x="7" y="3"/>
                      <a:pt x="9" y="3"/>
                    </a:cubicBezTo>
                    <a:cubicBezTo>
                      <a:pt x="10" y="3"/>
                      <a:pt x="11" y="4"/>
                      <a:pt x="10" y="5"/>
                    </a:cubicBezTo>
                    <a:cubicBezTo>
                      <a:pt x="9" y="6"/>
                      <a:pt x="8" y="8"/>
                      <a:pt x="5" y="7"/>
                    </a:cubicBezTo>
                    <a:cubicBezTo>
                      <a:pt x="5" y="7"/>
                      <a:pt x="4" y="7"/>
                      <a:pt x="4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1" name="Freeform 454">
                <a:extLst>
                  <a:ext uri="{FF2B5EF4-FFF2-40B4-BE49-F238E27FC236}">
                    <a16:creationId xmlns:a16="http://schemas.microsoft.com/office/drawing/2014/main" id="{CE510BCD-3887-003A-AB6A-AE94A922D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2576"/>
                <a:ext cx="10" cy="20"/>
              </a:xfrm>
              <a:custGeom>
                <a:avLst/>
                <a:gdLst>
                  <a:gd name="T0" fmla="*/ 7 w 7"/>
                  <a:gd name="T1" fmla="*/ 13 h 13"/>
                  <a:gd name="T2" fmla="*/ 0 w 7"/>
                  <a:gd name="T3" fmla="*/ 6 h 13"/>
                  <a:gd name="T4" fmla="*/ 4 w 7"/>
                  <a:gd name="T5" fmla="*/ 1 h 13"/>
                  <a:gd name="T6" fmla="*/ 5 w 7"/>
                  <a:gd name="T7" fmla="*/ 3 h 13"/>
                  <a:gd name="T8" fmla="*/ 7 w 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7" y="13"/>
                    </a:moveTo>
                    <a:cubicBezTo>
                      <a:pt x="2" y="12"/>
                      <a:pt x="1" y="9"/>
                      <a:pt x="0" y="6"/>
                    </a:cubicBezTo>
                    <a:cubicBezTo>
                      <a:pt x="0" y="5"/>
                      <a:pt x="2" y="2"/>
                      <a:pt x="4" y="1"/>
                    </a:cubicBezTo>
                    <a:cubicBezTo>
                      <a:pt x="5" y="0"/>
                      <a:pt x="5" y="2"/>
                      <a:pt x="5" y="3"/>
                    </a:cubicBezTo>
                    <a:cubicBezTo>
                      <a:pt x="5" y="6"/>
                      <a:pt x="4" y="10"/>
                      <a:pt x="7" y="1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2" name="Freeform 455">
                <a:extLst>
                  <a:ext uri="{FF2B5EF4-FFF2-40B4-BE49-F238E27FC236}">
                    <a16:creationId xmlns:a16="http://schemas.microsoft.com/office/drawing/2014/main" id="{E9FAB84F-D21B-6480-F250-AA8E289D5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2031"/>
                <a:ext cx="17" cy="15"/>
              </a:xfrm>
              <a:custGeom>
                <a:avLst/>
                <a:gdLst>
                  <a:gd name="T0" fmla="*/ 8 w 11"/>
                  <a:gd name="T1" fmla="*/ 7 h 10"/>
                  <a:gd name="T2" fmla="*/ 3 w 11"/>
                  <a:gd name="T3" fmla="*/ 10 h 10"/>
                  <a:gd name="T4" fmla="*/ 3 w 11"/>
                  <a:gd name="T5" fmla="*/ 8 h 10"/>
                  <a:gd name="T6" fmla="*/ 5 w 11"/>
                  <a:gd name="T7" fmla="*/ 4 h 10"/>
                  <a:gd name="T8" fmla="*/ 5 w 11"/>
                  <a:gd name="T9" fmla="*/ 1 h 10"/>
                  <a:gd name="T10" fmla="*/ 8 w 11"/>
                  <a:gd name="T11" fmla="*/ 1 h 10"/>
                  <a:gd name="T12" fmla="*/ 10 w 11"/>
                  <a:gd name="T13" fmla="*/ 5 h 10"/>
                  <a:gd name="T14" fmla="*/ 8 w 11"/>
                  <a:gd name="T1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0">
                    <a:moveTo>
                      <a:pt x="8" y="7"/>
                    </a:moveTo>
                    <a:cubicBezTo>
                      <a:pt x="7" y="9"/>
                      <a:pt x="5" y="10"/>
                      <a:pt x="3" y="10"/>
                    </a:cubicBezTo>
                    <a:cubicBezTo>
                      <a:pt x="0" y="9"/>
                      <a:pt x="2" y="8"/>
                      <a:pt x="3" y="8"/>
                    </a:cubicBezTo>
                    <a:cubicBezTo>
                      <a:pt x="5" y="7"/>
                      <a:pt x="6" y="7"/>
                      <a:pt x="5" y="4"/>
                    </a:cubicBezTo>
                    <a:cubicBezTo>
                      <a:pt x="4" y="3"/>
                      <a:pt x="3" y="2"/>
                      <a:pt x="5" y="1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9" y="3"/>
                      <a:pt x="11" y="3"/>
                      <a:pt x="10" y="5"/>
                    </a:cubicBezTo>
                    <a:cubicBezTo>
                      <a:pt x="9" y="6"/>
                      <a:pt x="9" y="7"/>
                      <a:pt x="8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3" name="Freeform 456">
                <a:extLst>
                  <a:ext uri="{FF2B5EF4-FFF2-40B4-BE49-F238E27FC236}">
                    <a16:creationId xmlns:a16="http://schemas.microsoft.com/office/drawing/2014/main" id="{0FD24BAE-5272-788D-623C-80CED6484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442"/>
                <a:ext cx="14" cy="15"/>
              </a:xfrm>
              <a:custGeom>
                <a:avLst/>
                <a:gdLst>
                  <a:gd name="T0" fmla="*/ 2 w 9"/>
                  <a:gd name="T1" fmla="*/ 6 h 10"/>
                  <a:gd name="T2" fmla="*/ 2 w 9"/>
                  <a:gd name="T3" fmla="*/ 1 h 10"/>
                  <a:gd name="T4" fmla="*/ 5 w 9"/>
                  <a:gd name="T5" fmla="*/ 2 h 10"/>
                  <a:gd name="T6" fmla="*/ 8 w 9"/>
                  <a:gd name="T7" fmla="*/ 6 h 10"/>
                  <a:gd name="T8" fmla="*/ 8 w 9"/>
                  <a:gd name="T9" fmla="*/ 9 h 10"/>
                  <a:gd name="T10" fmla="*/ 5 w 9"/>
                  <a:gd name="T11" fmla="*/ 9 h 10"/>
                  <a:gd name="T12" fmla="*/ 2 w 9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2" y="6"/>
                    </a:moveTo>
                    <a:cubicBezTo>
                      <a:pt x="1" y="4"/>
                      <a:pt x="0" y="2"/>
                      <a:pt x="2" y="1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5" y="4"/>
                      <a:pt x="7" y="5"/>
                      <a:pt x="8" y="6"/>
                    </a:cubicBezTo>
                    <a:cubicBezTo>
                      <a:pt x="9" y="7"/>
                      <a:pt x="9" y="8"/>
                      <a:pt x="8" y="9"/>
                    </a:cubicBezTo>
                    <a:cubicBezTo>
                      <a:pt x="6" y="10"/>
                      <a:pt x="5" y="10"/>
                      <a:pt x="5" y="9"/>
                    </a:cubicBezTo>
                    <a:cubicBezTo>
                      <a:pt x="4" y="7"/>
                      <a:pt x="3" y="6"/>
                      <a:pt x="2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4" name="Freeform 457">
                <a:extLst>
                  <a:ext uri="{FF2B5EF4-FFF2-40B4-BE49-F238E27FC236}">
                    <a16:creationId xmlns:a16="http://schemas.microsoft.com/office/drawing/2014/main" id="{39A112C7-DE45-A971-D1B4-8B5B20385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092"/>
                <a:ext cx="36" cy="9"/>
              </a:xfrm>
              <a:custGeom>
                <a:avLst/>
                <a:gdLst>
                  <a:gd name="T0" fmla="*/ 22 w 23"/>
                  <a:gd name="T1" fmla="*/ 0 h 6"/>
                  <a:gd name="T2" fmla="*/ 20 w 23"/>
                  <a:gd name="T3" fmla="*/ 4 h 6"/>
                  <a:gd name="T4" fmla="*/ 0 w 23"/>
                  <a:gd name="T5" fmla="*/ 5 h 6"/>
                  <a:gd name="T6" fmla="*/ 3 w 23"/>
                  <a:gd name="T7" fmla="*/ 4 h 6"/>
                  <a:gd name="T8" fmla="*/ 22 w 2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2" y="0"/>
                    </a:moveTo>
                    <a:cubicBezTo>
                      <a:pt x="23" y="2"/>
                      <a:pt x="23" y="4"/>
                      <a:pt x="20" y="4"/>
                    </a:cubicBezTo>
                    <a:cubicBezTo>
                      <a:pt x="14" y="6"/>
                      <a:pt x="7" y="6"/>
                      <a:pt x="0" y="5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10" y="5"/>
                      <a:pt x="16" y="4"/>
                      <a:pt x="2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5" name="Freeform 458">
                <a:extLst>
                  <a:ext uri="{FF2B5EF4-FFF2-40B4-BE49-F238E27FC236}">
                    <a16:creationId xmlns:a16="http://schemas.microsoft.com/office/drawing/2014/main" id="{0B786FD1-9D70-0EA6-26CB-4EB21BED1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1" y="2459"/>
                <a:ext cx="11" cy="20"/>
              </a:xfrm>
              <a:custGeom>
                <a:avLst/>
                <a:gdLst>
                  <a:gd name="T0" fmla="*/ 0 w 7"/>
                  <a:gd name="T1" fmla="*/ 3 h 13"/>
                  <a:gd name="T2" fmla="*/ 1 w 7"/>
                  <a:gd name="T3" fmla="*/ 0 h 13"/>
                  <a:gd name="T4" fmla="*/ 5 w 7"/>
                  <a:gd name="T5" fmla="*/ 6 h 13"/>
                  <a:gd name="T6" fmla="*/ 7 w 7"/>
                  <a:gd name="T7" fmla="*/ 10 h 13"/>
                  <a:gd name="T8" fmla="*/ 5 w 7"/>
                  <a:gd name="T9" fmla="*/ 13 h 13"/>
                  <a:gd name="T10" fmla="*/ 3 w 7"/>
                  <a:gd name="T11" fmla="*/ 10 h 13"/>
                  <a:gd name="T12" fmla="*/ 0 w 7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3">
                    <a:moveTo>
                      <a:pt x="0" y="3"/>
                    </a:moveTo>
                    <a:cubicBezTo>
                      <a:pt x="1" y="3"/>
                      <a:pt x="0" y="1"/>
                      <a:pt x="1" y="0"/>
                    </a:cubicBezTo>
                    <a:cubicBezTo>
                      <a:pt x="2" y="2"/>
                      <a:pt x="3" y="5"/>
                      <a:pt x="5" y="6"/>
                    </a:cubicBezTo>
                    <a:cubicBezTo>
                      <a:pt x="6" y="7"/>
                      <a:pt x="7" y="8"/>
                      <a:pt x="7" y="10"/>
                    </a:cubicBezTo>
                    <a:cubicBezTo>
                      <a:pt x="6" y="11"/>
                      <a:pt x="6" y="13"/>
                      <a:pt x="5" y="13"/>
                    </a:cubicBezTo>
                    <a:cubicBezTo>
                      <a:pt x="3" y="13"/>
                      <a:pt x="3" y="12"/>
                      <a:pt x="3" y="10"/>
                    </a:cubicBezTo>
                    <a:cubicBezTo>
                      <a:pt x="2" y="8"/>
                      <a:pt x="0" y="6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6" name="Freeform 459">
                <a:extLst>
                  <a:ext uri="{FF2B5EF4-FFF2-40B4-BE49-F238E27FC236}">
                    <a16:creationId xmlns:a16="http://schemas.microsoft.com/office/drawing/2014/main" id="{0FBB83BA-BAAA-9B49-D7DA-B2FFCE8F2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2435"/>
                <a:ext cx="14" cy="14"/>
              </a:xfrm>
              <a:custGeom>
                <a:avLst/>
                <a:gdLst>
                  <a:gd name="T0" fmla="*/ 0 w 9"/>
                  <a:gd name="T1" fmla="*/ 8 h 9"/>
                  <a:gd name="T2" fmla="*/ 0 w 9"/>
                  <a:gd name="T3" fmla="*/ 5 h 9"/>
                  <a:gd name="T4" fmla="*/ 4 w 9"/>
                  <a:gd name="T5" fmla="*/ 2 h 9"/>
                  <a:gd name="T6" fmla="*/ 7 w 9"/>
                  <a:gd name="T7" fmla="*/ 2 h 9"/>
                  <a:gd name="T8" fmla="*/ 9 w 9"/>
                  <a:gd name="T9" fmla="*/ 4 h 9"/>
                  <a:gd name="T10" fmla="*/ 7 w 9"/>
                  <a:gd name="T11" fmla="*/ 5 h 9"/>
                  <a:gd name="T12" fmla="*/ 0 w 9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0" y="8"/>
                    </a:moveTo>
                    <a:cubicBezTo>
                      <a:pt x="0" y="7"/>
                      <a:pt x="0" y="6"/>
                      <a:pt x="0" y="5"/>
                    </a:cubicBezTo>
                    <a:cubicBezTo>
                      <a:pt x="0" y="2"/>
                      <a:pt x="1" y="0"/>
                      <a:pt x="4" y="2"/>
                    </a:cubicBezTo>
                    <a:cubicBezTo>
                      <a:pt x="5" y="2"/>
                      <a:pt x="6" y="3"/>
                      <a:pt x="7" y="2"/>
                    </a:cubicBezTo>
                    <a:cubicBezTo>
                      <a:pt x="8" y="2"/>
                      <a:pt x="9" y="3"/>
                      <a:pt x="9" y="4"/>
                    </a:cubicBezTo>
                    <a:cubicBezTo>
                      <a:pt x="9" y="5"/>
                      <a:pt x="8" y="6"/>
                      <a:pt x="7" y="5"/>
                    </a:cubicBezTo>
                    <a:cubicBezTo>
                      <a:pt x="4" y="5"/>
                      <a:pt x="3" y="9"/>
                      <a:pt x="0" y="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7" name="Freeform 460">
                <a:extLst>
                  <a:ext uri="{FF2B5EF4-FFF2-40B4-BE49-F238E27FC236}">
                    <a16:creationId xmlns:a16="http://schemas.microsoft.com/office/drawing/2014/main" id="{BD8C7BFD-1D76-7AFC-0FDA-651E799A2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1957"/>
                <a:ext cx="16" cy="16"/>
              </a:xfrm>
              <a:custGeom>
                <a:avLst/>
                <a:gdLst>
                  <a:gd name="T0" fmla="*/ 7 w 10"/>
                  <a:gd name="T1" fmla="*/ 6 h 10"/>
                  <a:gd name="T2" fmla="*/ 10 w 10"/>
                  <a:gd name="T3" fmla="*/ 10 h 10"/>
                  <a:gd name="T4" fmla="*/ 3 w 10"/>
                  <a:gd name="T5" fmla="*/ 7 h 10"/>
                  <a:gd name="T6" fmla="*/ 1 w 10"/>
                  <a:gd name="T7" fmla="*/ 5 h 10"/>
                  <a:gd name="T8" fmla="*/ 1 w 10"/>
                  <a:gd name="T9" fmla="*/ 1 h 10"/>
                  <a:gd name="T10" fmla="*/ 4 w 10"/>
                  <a:gd name="T11" fmla="*/ 3 h 10"/>
                  <a:gd name="T12" fmla="*/ 7 w 10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7" y="6"/>
                    </a:moveTo>
                    <a:cubicBezTo>
                      <a:pt x="9" y="7"/>
                      <a:pt x="10" y="8"/>
                      <a:pt x="10" y="10"/>
                    </a:cubicBezTo>
                    <a:cubicBezTo>
                      <a:pt x="7" y="10"/>
                      <a:pt x="6" y="7"/>
                      <a:pt x="3" y="7"/>
                    </a:cubicBezTo>
                    <a:cubicBezTo>
                      <a:pt x="2" y="8"/>
                      <a:pt x="1" y="6"/>
                      <a:pt x="1" y="5"/>
                    </a:cubicBezTo>
                    <a:cubicBezTo>
                      <a:pt x="0" y="4"/>
                      <a:pt x="0" y="1"/>
                      <a:pt x="1" y="1"/>
                    </a:cubicBezTo>
                    <a:cubicBezTo>
                      <a:pt x="3" y="0"/>
                      <a:pt x="3" y="2"/>
                      <a:pt x="4" y="3"/>
                    </a:cubicBezTo>
                    <a:cubicBezTo>
                      <a:pt x="6" y="4"/>
                      <a:pt x="5" y="6"/>
                      <a:pt x="7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8" name="Freeform 461">
                <a:extLst>
                  <a:ext uri="{FF2B5EF4-FFF2-40B4-BE49-F238E27FC236}">
                    <a16:creationId xmlns:a16="http://schemas.microsoft.com/office/drawing/2014/main" id="{C4FAFAE8-F3E4-A708-FC96-4BB2885F6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2268"/>
                <a:ext cx="13" cy="14"/>
              </a:xfrm>
              <a:custGeom>
                <a:avLst/>
                <a:gdLst>
                  <a:gd name="T0" fmla="*/ 8 w 8"/>
                  <a:gd name="T1" fmla="*/ 4 h 9"/>
                  <a:gd name="T2" fmla="*/ 6 w 8"/>
                  <a:gd name="T3" fmla="*/ 6 h 9"/>
                  <a:gd name="T4" fmla="*/ 2 w 8"/>
                  <a:gd name="T5" fmla="*/ 7 h 9"/>
                  <a:gd name="T6" fmla="*/ 1 w 8"/>
                  <a:gd name="T7" fmla="*/ 2 h 9"/>
                  <a:gd name="T8" fmla="*/ 4 w 8"/>
                  <a:gd name="T9" fmla="*/ 0 h 9"/>
                  <a:gd name="T10" fmla="*/ 8 w 8"/>
                  <a:gd name="T1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8" y="4"/>
                    </a:moveTo>
                    <a:cubicBezTo>
                      <a:pt x="7" y="5"/>
                      <a:pt x="7" y="5"/>
                      <a:pt x="6" y="6"/>
                    </a:cubicBezTo>
                    <a:cubicBezTo>
                      <a:pt x="4" y="6"/>
                      <a:pt x="4" y="9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7" y="0"/>
                      <a:pt x="8" y="2"/>
                      <a:pt x="8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9" name="Freeform 462">
                <a:extLst>
                  <a:ext uri="{FF2B5EF4-FFF2-40B4-BE49-F238E27FC236}">
                    <a16:creationId xmlns:a16="http://schemas.microsoft.com/office/drawing/2014/main" id="{CF8B362B-2C32-ABE2-A657-F78A2B7F6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237"/>
                <a:ext cx="13" cy="13"/>
              </a:xfrm>
              <a:custGeom>
                <a:avLst/>
                <a:gdLst>
                  <a:gd name="T0" fmla="*/ 8 w 8"/>
                  <a:gd name="T1" fmla="*/ 2 h 8"/>
                  <a:gd name="T2" fmla="*/ 2 w 8"/>
                  <a:gd name="T3" fmla="*/ 8 h 8"/>
                  <a:gd name="T4" fmla="*/ 1 w 8"/>
                  <a:gd name="T5" fmla="*/ 7 h 8"/>
                  <a:gd name="T6" fmla="*/ 6 w 8"/>
                  <a:gd name="T7" fmla="*/ 0 h 8"/>
                  <a:gd name="T8" fmla="*/ 8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cubicBezTo>
                      <a:pt x="8" y="7"/>
                      <a:pt x="5" y="8"/>
                      <a:pt x="2" y="8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0" y="6"/>
                      <a:pt x="5" y="0"/>
                      <a:pt x="6" y="0"/>
                    </a:cubicBezTo>
                    <a:cubicBezTo>
                      <a:pt x="8" y="0"/>
                      <a:pt x="7" y="2"/>
                      <a:pt x="8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0" name="Freeform 463">
                <a:extLst>
                  <a:ext uri="{FF2B5EF4-FFF2-40B4-BE49-F238E27FC236}">
                    <a16:creationId xmlns:a16="http://schemas.microsoft.com/office/drawing/2014/main" id="{B346268C-9D65-352F-186F-81A86CF26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2057"/>
                <a:ext cx="11" cy="11"/>
              </a:xfrm>
              <a:custGeom>
                <a:avLst/>
                <a:gdLst>
                  <a:gd name="T0" fmla="*/ 7 w 7"/>
                  <a:gd name="T1" fmla="*/ 3 h 7"/>
                  <a:gd name="T2" fmla="*/ 3 w 7"/>
                  <a:gd name="T3" fmla="*/ 7 h 7"/>
                  <a:gd name="T4" fmla="*/ 0 w 7"/>
                  <a:gd name="T5" fmla="*/ 4 h 7"/>
                  <a:gd name="T6" fmla="*/ 3 w 7"/>
                  <a:gd name="T7" fmla="*/ 1 h 7"/>
                  <a:gd name="T8" fmla="*/ 7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7" y="6"/>
                      <a:pt x="5" y="7"/>
                      <a:pt x="3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0" y="0"/>
                      <a:pt x="3" y="1"/>
                    </a:cubicBezTo>
                    <a:cubicBezTo>
                      <a:pt x="5" y="1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1" name="Freeform 464">
                <a:extLst>
                  <a:ext uri="{FF2B5EF4-FFF2-40B4-BE49-F238E27FC236}">
                    <a16:creationId xmlns:a16="http://schemas.microsoft.com/office/drawing/2014/main" id="{95020612-5D66-7D2C-8231-425092290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2207"/>
                <a:ext cx="12" cy="16"/>
              </a:xfrm>
              <a:custGeom>
                <a:avLst/>
                <a:gdLst>
                  <a:gd name="T0" fmla="*/ 0 w 8"/>
                  <a:gd name="T1" fmla="*/ 1 h 10"/>
                  <a:gd name="T2" fmla="*/ 7 w 8"/>
                  <a:gd name="T3" fmla="*/ 3 h 10"/>
                  <a:gd name="T4" fmla="*/ 8 w 8"/>
                  <a:gd name="T5" fmla="*/ 4 h 10"/>
                  <a:gd name="T6" fmla="*/ 5 w 8"/>
                  <a:gd name="T7" fmla="*/ 7 h 10"/>
                  <a:gd name="T8" fmla="*/ 2 w 8"/>
                  <a:gd name="T9" fmla="*/ 7 h 10"/>
                  <a:gd name="T10" fmla="*/ 0 w 8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1"/>
                    </a:moveTo>
                    <a:cubicBezTo>
                      <a:pt x="3" y="0"/>
                      <a:pt x="5" y="3"/>
                      <a:pt x="7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7" y="5"/>
                      <a:pt x="6" y="6"/>
                      <a:pt x="5" y="7"/>
                    </a:cubicBezTo>
                    <a:cubicBezTo>
                      <a:pt x="4" y="10"/>
                      <a:pt x="2" y="8"/>
                      <a:pt x="2" y="7"/>
                    </a:cubicBezTo>
                    <a:cubicBezTo>
                      <a:pt x="3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2" name="Freeform 465">
                <a:extLst>
                  <a:ext uri="{FF2B5EF4-FFF2-40B4-BE49-F238E27FC236}">
                    <a16:creationId xmlns:a16="http://schemas.microsoft.com/office/drawing/2014/main" id="{6E806C40-4F2E-991E-D44E-0E77D2FDB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2187"/>
                <a:ext cx="14" cy="11"/>
              </a:xfrm>
              <a:custGeom>
                <a:avLst/>
                <a:gdLst>
                  <a:gd name="T0" fmla="*/ 5 w 9"/>
                  <a:gd name="T1" fmla="*/ 0 h 7"/>
                  <a:gd name="T2" fmla="*/ 9 w 9"/>
                  <a:gd name="T3" fmla="*/ 4 h 7"/>
                  <a:gd name="T4" fmla="*/ 7 w 9"/>
                  <a:gd name="T5" fmla="*/ 6 h 7"/>
                  <a:gd name="T6" fmla="*/ 1 w 9"/>
                  <a:gd name="T7" fmla="*/ 6 h 7"/>
                  <a:gd name="T8" fmla="*/ 1 w 9"/>
                  <a:gd name="T9" fmla="*/ 3 h 7"/>
                  <a:gd name="T10" fmla="*/ 4 w 9"/>
                  <a:gd name="T11" fmla="*/ 0 h 7"/>
                  <a:gd name="T12" fmla="*/ 5 w 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7" y="0"/>
                      <a:pt x="8" y="2"/>
                      <a:pt x="9" y="4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3" name="Freeform 466">
                <a:extLst>
                  <a:ext uri="{FF2B5EF4-FFF2-40B4-BE49-F238E27FC236}">
                    <a16:creationId xmlns:a16="http://schemas.microsoft.com/office/drawing/2014/main" id="{26F0BB13-5A1A-D2B9-11B0-57236E325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2518"/>
                <a:ext cx="11" cy="14"/>
              </a:xfrm>
              <a:custGeom>
                <a:avLst/>
                <a:gdLst>
                  <a:gd name="T0" fmla="*/ 3 w 7"/>
                  <a:gd name="T1" fmla="*/ 9 h 9"/>
                  <a:gd name="T2" fmla="*/ 1 w 7"/>
                  <a:gd name="T3" fmla="*/ 2 h 9"/>
                  <a:gd name="T4" fmla="*/ 5 w 7"/>
                  <a:gd name="T5" fmla="*/ 1 h 9"/>
                  <a:gd name="T6" fmla="*/ 6 w 7"/>
                  <a:gd name="T7" fmla="*/ 4 h 9"/>
                  <a:gd name="T8" fmla="*/ 3 w 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3" y="9"/>
                    </a:moveTo>
                    <a:cubicBezTo>
                      <a:pt x="0" y="8"/>
                      <a:pt x="1" y="5"/>
                      <a:pt x="1" y="2"/>
                    </a:cubicBezTo>
                    <a:cubicBezTo>
                      <a:pt x="1" y="0"/>
                      <a:pt x="3" y="1"/>
                      <a:pt x="5" y="1"/>
                    </a:cubicBezTo>
                    <a:cubicBezTo>
                      <a:pt x="6" y="1"/>
                      <a:pt x="7" y="2"/>
                      <a:pt x="6" y="4"/>
                    </a:cubicBezTo>
                    <a:cubicBezTo>
                      <a:pt x="5" y="6"/>
                      <a:pt x="4" y="8"/>
                      <a:pt x="3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4" name="Freeform 467">
                <a:extLst>
                  <a:ext uri="{FF2B5EF4-FFF2-40B4-BE49-F238E27FC236}">
                    <a16:creationId xmlns:a16="http://schemas.microsoft.com/office/drawing/2014/main" id="{16E7330B-9F73-407D-3834-5097186F5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2223"/>
                <a:ext cx="9" cy="16"/>
              </a:xfrm>
              <a:custGeom>
                <a:avLst/>
                <a:gdLst>
                  <a:gd name="T0" fmla="*/ 1 w 6"/>
                  <a:gd name="T1" fmla="*/ 5 h 10"/>
                  <a:gd name="T2" fmla="*/ 1 w 6"/>
                  <a:gd name="T3" fmla="*/ 3 h 10"/>
                  <a:gd name="T4" fmla="*/ 4 w 6"/>
                  <a:gd name="T5" fmla="*/ 1 h 10"/>
                  <a:gd name="T6" fmla="*/ 6 w 6"/>
                  <a:gd name="T7" fmla="*/ 7 h 10"/>
                  <a:gd name="T8" fmla="*/ 3 w 6"/>
                  <a:gd name="T9" fmla="*/ 9 h 10"/>
                  <a:gd name="T10" fmla="*/ 1 w 6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1" y="5"/>
                    </a:moveTo>
                    <a:cubicBezTo>
                      <a:pt x="1" y="4"/>
                      <a:pt x="1" y="4"/>
                      <a:pt x="1" y="3"/>
                    </a:cubicBezTo>
                    <a:cubicBezTo>
                      <a:pt x="2" y="2"/>
                      <a:pt x="2" y="0"/>
                      <a:pt x="4" y="1"/>
                    </a:cubicBezTo>
                    <a:cubicBezTo>
                      <a:pt x="6" y="3"/>
                      <a:pt x="6" y="4"/>
                      <a:pt x="6" y="7"/>
                    </a:cubicBezTo>
                    <a:cubicBezTo>
                      <a:pt x="5" y="8"/>
                      <a:pt x="5" y="10"/>
                      <a:pt x="3" y="9"/>
                    </a:cubicBezTo>
                    <a:cubicBezTo>
                      <a:pt x="0" y="9"/>
                      <a:pt x="1" y="7"/>
                      <a:pt x="1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5" name="Freeform 468">
                <a:extLst>
                  <a:ext uri="{FF2B5EF4-FFF2-40B4-BE49-F238E27FC236}">
                    <a16:creationId xmlns:a16="http://schemas.microsoft.com/office/drawing/2014/main" id="{E419D884-B835-FD26-AAB2-98C57C88B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4" y="2498"/>
                <a:ext cx="8" cy="23"/>
              </a:xfrm>
              <a:custGeom>
                <a:avLst/>
                <a:gdLst>
                  <a:gd name="T0" fmla="*/ 1 w 5"/>
                  <a:gd name="T1" fmla="*/ 15 h 15"/>
                  <a:gd name="T2" fmla="*/ 0 w 5"/>
                  <a:gd name="T3" fmla="*/ 12 h 15"/>
                  <a:gd name="T4" fmla="*/ 0 w 5"/>
                  <a:gd name="T5" fmla="*/ 9 h 15"/>
                  <a:gd name="T6" fmla="*/ 5 w 5"/>
                  <a:gd name="T7" fmla="*/ 0 h 15"/>
                  <a:gd name="T8" fmla="*/ 4 w 5"/>
                  <a:gd name="T9" fmla="*/ 12 h 15"/>
                  <a:gd name="T10" fmla="*/ 1 w 5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3"/>
                      <a:pt x="0" y="12"/>
                    </a:cubicBezTo>
                    <a:cubicBezTo>
                      <a:pt x="2" y="11"/>
                      <a:pt x="2" y="10"/>
                      <a:pt x="0" y="9"/>
                    </a:cubicBezTo>
                    <a:cubicBezTo>
                      <a:pt x="0" y="5"/>
                      <a:pt x="2" y="2"/>
                      <a:pt x="5" y="0"/>
                    </a:cubicBezTo>
                    <a:cubicBezTo>
                      <a:pt x="5" y="4"/>
                      <a:pt x="4" y="8"/>
                      <a:pt x="4" y="12"/>
                    </a:cubicBezTo>
                    <a:cubicBezTo>
                      <a:pt x="4" y="14"/>
                      <a:pt x="2" y="14"/>
                      <a:pt x="1" y="1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6" name="Freeform 469">
                <a:extLst>
                  <a:ext uri="{FF2B5EF4-FFF2-40B4-BE49-F238E27FC236}">
                    <a16:creationId xmlns:a16="http://schemas.microsoft.com/office/drawing/2014/main" id="{33D65290-7A5A-532D-AA8C-AFB302CF1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2443"/>
                <a:ext cx="10" cy="17"/>
              </a:xfrm>
              <a:custGeom>
                <a:avLst/>
                <a:gdLst>
                  <a:gd name="T0" fmla="*/ 1 w 6"/>
                  <a:gd name="T1" fmla="*/ 6 h 11"/>
                  <a:gd name="T2" fmla="*/ 2 w 6"/>
                  <a:gd name="T3" fmla="*/ 1 h 11"/>
                  <a:gd name="T4" fmla="*/ 5 w 6"/>
                  <a:gd name="T5" fmla="*/ 2 h 11"/>
                  <a:gd name="T6" fmla="*/ 5 w 6"/>
                  <a:gd name="T7" fmla="*/ 9 h 11"/>
                  <a:gd name="T8" fmla="*/ 2 w 6"/>
                  <a:gd name="T9" fmla="*/ 11 h 11"/>
                  <a:gd name="T10" fmla="*/ 1 w 6"/>
                  <a:gd name="T1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1" y="6"/>
                    </a:moveTo>
                    <a:cubicBezTo>
                      <a:pt x="2" y="4"/>
                      <a:pt x="0" y="2"/>
                      <a:pt x="2" y="1"/>
                    </a:cubicBezTo>
                    <a:cubicBezTo>
                      <a:pt x="3" y="1"/>
                      <a:pt x="5" y="0"/>
                      <a:pt x="5" y="2"/>
                    </a:cubicBezTo>
                    <a:cubicBezTo>
                      <a:pt x="6" y="4"/>
                      <a:pt x="6" y="7"/>
                      <a:pt x="5" y="9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0" y="9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7" name="Freeform 470">
                <a:extLst>
                  <a:ext uri="{FF2B5EF4-FFF2-40B4-BE49-F238E27FC236}">
                    <a16:creationId xmlns:a16="http://schemas.microsoft.com/office/drawing/2014/main" id="{F654EA1F-BE74-75C4-F99D-5FC92027D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232"/>
                <a:ext cx="11" cy="18"/>
              </a:xfrm>
              <a:custGeom>
                <a:avLst/>
                <a:gdLst>
                  <a:gd name="T0" fmla="*/ 7 w 7"/>
                  <a:gd name="T1" fmla="*/ 10 h 11"/>
                  <a:gd name="T2" fmla="*/ 2 w 7"/>
                  <a:gd name="T3" fmla="*/ 10 h 11"/>
                  <a:gd name="T4" fmla="*/ 1 w 7"/>
                  <a:gd name="T5" fmla="*/ 3 h 11"/>
                  <a:gd name="T6" fmla="*/ 3 w 7"/>
                  <a:gd name="T7" fmla="*/ 1 h 11"/>
                  <a:gd name="T8" fmla="*/ 4 w 7"/>
                  <a:gd name="T9" fmla="*/ 3 h 11"/>
                  <a:gd name="T10" fmla="*/ 7 w 7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7" y="10"/>
                    </a:moveTo>
                    <a:cubicBezTo>
                      <a:pt x="5" y="10"/>
                      <a:pt x="2" y="11"/>
                      <a:pt x="2" y="10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3" y="6"/>
                      <a:pt x="5" y="8"/>
                      <a:pt x="7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8" name="Freeform 471">
                <a:extLst>
                  <a:ext uri="{FF2B5EF4-FFF2-40B4-BE49-F238E27FC236}">
                    <a16:creationId xmlns:a16="http://schemas.microsoft.com/office/drawing/2014/main" id="{5DA2CE03-E08B-3CFF-EDAE-7C6BF46F1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434"/>
                <a:ext cx="19" cy="11"/>
              </a:xfrm>
              <a:custGeom>
                <a:avLst/>
                <a:gdLst>
                  <a:gd name="T0" fmla="*/ 0 w 12"/>
                  <a:gd name="T1" fmla="*/ 0 h 7"/>
                  <a:gd name="T2" fmla="*/ 12 w 12"/>
                  <a:gd name="T3" fmla="*/ 1 h 7"/>
                  <a:gd name="T4" fmla="*/ 6 w 12"/>
                  <a:gd name="T5" fmla="*/ 7 h 7"/>
                  <a:gd name="T6" fmla="*/ 0 w 1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4" y="4"/>
                      <a:pt x="6" y="4"/>
                      <a:pt x="12" y="1"/>
                    </a:cubicBezTo>
                    <a:cubicBezTo>
                      <a:pt x="11" y="4"/>
                      <a:pt x="9" y="7"/>
                      <a:pt x="6" y="7"/>
                    </a:cubicBezTo>
                    <a:cubicBezTo>
                      <a:pt x="1" y="7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9" name="Freeform 472">
                <a:extLst>
                  <a:ext uri="{FF2B5EF4-FFF2-40B4-BE49-F238E27FC236}">
                    <a16:creationId xmlns:a16="http://schemas.microsoft.com/office/drawing/2014/main" id="{EBAD6499-4CB2-EF2D-4A97-B40B301A7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2434"/>
                <a:ext cx="11" cy="12"/>
              </a:xfrm>
              <a:custGeom>
                <a:avLst/>
                <a:gdLst>
                  <a:gd name="T0" fmla="*/ 1 w 7"/>
                  <a:gd name="T1" fmla="*/ 7 h 8"/>
                  <a:gd name="T2" fmla="*/ 3 w 7"/>
                  <a:gd name="T3" fmla="*/ 0 h 8"/>
                  <a:gd name="T4" fmla="*/ 6 w 7"/>
                  <a:gd name="T5" fmla="*/ 2 h 8"/>
                  <a:gd name="T6" fmla="*/ 6 w 7"/>
                  <a:gd name="T7" fmla="*/ 6 h 8"/>
                  <a:gd name="T8" fmla="*/ 1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1" y="7"/>
                    </a:moveTo>
                    <a:cubicBezTo>
                      <a:pt x="0" y="4"/>
                      <a:pt x="1" y="2"/>
                      <a:pt x="3" y="0"/>
                    </a:cubicBezTo>
                    <a:cubicBezTo>
                      <a:pt x="4" y="0"/>
                      <a:pt x="6" y="0"/>
                      <a:pt x="6" y="2"/>
                    </a:cubicBezTo>
                    <a:cubicBezTo>
                      <a:pt x="7" y="3"/>
                      <a:pt x="7" y="4"/>
                      <a:pt x="6" y="6"/>
                    </a:cubicBezTo>
                    <a:cubicBezTo>
                      <a:pt x="5" y="8"/>
                      <a:pt x="3" y="7"/>
                      <a:pt x="1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0" name="Freeform 473">
                <a:extLst>
                  <a:ext uri="{FF2B5EF4-FFF2-40B4-BE49-F238E27FC236}">
                    <a16:creationId xmlns:a16="http://schemas.microsoft.com/office/drawing/2014/main" id="{8C9A087E-75C4-CB10-FB90-0F2D64966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" y="1783"/>
                <a:ext cx="16" cy="9"/>
              </a:xfrm>
              <a:custGeom>
                <a:avLst/>
                <a:gdLst>
                  <a:gd name="T0" fmla="*/ 7 w 10"/>
                  <a:gd name="T1" fmla="*/ 6 h 6"/>
                  <a:gd name="T2" fmla="*/ 1 w 10"/>
                  <a:gd name="T3" fmla="*/ 2 h 6"/>
                  <a:gd name="T4" fmla="*/ 5 w 10"/>
                  <a:gd name="T5" fmla="*/ 0 h 6"/>
                  <a:gd name="T6" fmla="*/ 10 w 10"/>
                  <a:gd name="T7" fmla="*/ 3 h 6"/>
                  <a:gd name="T8" fmla="*/ 7 w 10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7" y="6"/>
                    </a:moveTo>
                    <a:cubicBezTo>
                      <a:pt x="6" y="3"/>
                      <a:pt x="1" y="6"/>
                      <a:pt x="1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7" y="0"/>
                      <a:pt x="9" y="1"/>
                      <a:pt x="10" y="3"/>
                    </a:cubicBezTo>
                    <a:cubicBezTo>
                      <a:pt x="10" y="5"/>
                      <a:pt x="9" y="5"/>
                      <a:pt x="7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1" name="Freeform 474">
                <a:extLst>
                  <a:ext uri="{FF2B5EF4-FFF2-40B4-BE49-F238E27FC236}">
                    <a16:creationId xmlns:a16="http://schemas.microsoft.com/office/drawing/2014/main" id="{BDF27957-7AC2-5198-FF28-36258FC5B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2281"/>
                <a:ext cx="14" cy="20"/>
              </a:xfrm>
              <a:custGeom>
                <a:avLst/>
                <a:gdLst>
                  <a:gd name="T0" fmla="*/ 5 w 9"/>
                  <a:gd name="T1" fmla="*/ 9 h 13"/>
                  <a:gd name="T2" fmla="*/ 5 w 9"/>
                  <a:gd name="T3" fmla="*/ 10 h 13"/>
                  <a:gd name="T4" fmla="*/ 3 w 9"/>
                  <a:gd name="T5" fmla="*/ 13 h 13"/>
                  <a:gd name="T6" fmla="*/ 1 w 9"/>
                  <a:gd name="T7" fmla="*/ 0 h 13"/>
                  <a:gd name="T8" fmla="*/ 5 w 9"/>
                  <a:gd name="T9" fmla="*/ 6 h 13"/>
                  <a:gd name="T10" fmla="*/ 5 w 9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5" y="9"/>
                    </a:moveTo>
                    <a:cubicBezTo>
                      <a:pt x="5" y="9"/>
                      <a:pt x="5" y="9"/>
                      <a:pt x="5" y="10"/>
                    </a:cubicBezTo>
                    <a:cubicBezTo>
                      <a:pt x="4" y="10"/>
                      <a:pt x="4" y="12"/>
                      <a:pt x="3" y="13"/>
                    </a:cubicBezTo>
                    <a:cubicBezTo>
                      <a:pt x="0" y="9"/>
                      <a:pt x="4" y="5"/>
                      <a:pt x="1" y="0"/>
                    </a:cubicBezTo>
                    <a:cubicBezTo>
                      <a:pt x="5" y="2"/>
                      <a:pt x="9" y="1"/>
                      <a:pt x="5" y="6"/>
                    </a:cubicBezTo>
                    <a:cubicBezTo>
                      <a:pt x="5" y="7"/>
                      <a:pt x="5" y="8"/>
                      <a:pt x="5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2" name="Freeform 475">
                <a:extLst>
                  <a:ext uri="{FF2B5EF4-FFF2-40B4-BE49-F238E27FC236}">
                    <a16:creationId xmlns:a16="http://schemas.microsoft.com/office/drawing/2014/main" id="{6CC42F57-6489-1260-9AD0-22BA6E2DE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2320"/>
                <a:ext cx="18" cy="9"/>
              </a:xfrm>
              <a:custGeom>
                <a:avLst/>
                <a:gdLst>
                  <a:gd name="T0" fmla="*/ 7 w 11"/>
                  <a:gd name="T1" fmla="*/ 6 h 6"/>
                  <a:gd name="T2" fmla="*/ 4 w 11"/>
                  <a:gd name="T3" fmla="*/ 6 h 6"/>
                  <a:gd name="T4" fmla="*/ 0 w 11"/>
                  <a:gd name="T5" fmla="*/ 3 h 6"/>
                  <a:gd name="T6" fmla="*/ 4 w 11"/>
                  <a:gd name="T7" fmla="*/ 2 h 6"/>
                  <a:gd name="T8" fmla="*/ 10 w 11"/>
                  <a:gd name="T9" fmla="*/ 0 h 6"/>
                  <a:gd name="T10" fmla="*/ 7 w 11"/>
                  <a:gd name="T11" fmla="*/ 6 h 6"/>
                  <a:gd name="T12" fmla="*/ 7 w 1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7" y="6"/>
                    </a:moveTo>
                    <a:cubicBezTo>
                      <a:pt x="6" y="6"/>
                      <a:pt x="5" y="6"/>
                      <a:pt x="4" y="6"/>
                    </a:cubicBezTo>
                    <a:cubicBezTo>
                      <a:pt x="3" y="6"/>
                      <a:pt x="0" y="5"/>
                      <a:pt x="0" y="3"/>
                    </a:cubicBezTo>
                    <a:cubicBezTo>
                      <a:pt x="0" y="1"/>
                      <a:pt x="3" y="2"/>
                      <a:pt x="4" y="2"/>
                    </a:cubicBezTo>
                    <a:cubicBezTo>
                      <a:pt x="6" y="1"/>
                      <a:pt x="8" y="1"/>
                      <a:pt x="10" y="0"/>
                    </a:cubicBezTo>
                    <a:cubicBezTo>
                      <a:pt x="11" y="3"/>
                      <a:pt x="7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3" name="Freeform 476">
                <a:extLst>
                  <a:ext uri="{FF2B5EF4-FFF2-40B4-BE49-F238E27FC236}">
                    <a16:creationId xmlns:a16="http://schemas.microsoft.com/office/drawing/2014/main" id="{C2B47AC2-8A1C-B845-08F0-E8B48E269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2298"/>
                <a:ext cx="26" cy="11"/>
              </a:xfrm>
              <a:custGeom>
                <a:avLst/>
                <a:gdLst>
                  <a:gd name="T0" fmla="*/ 14 w 17"/>
                  <a:gd name="T1" fmla="*/ 0 h 7"/>
                  <a:gd name="T2" fmla="*/ 14 w 17"/>
                  <a:gd name="T3" fmla="*/ 4 h 7"/>
                  <a:gd name="T4" fmla="*/ 9 w 17"/>
                  <a:gd name="T5" fmla="*/ 5 h 7"/>
                  <a:gd name="T6" fmla="*/ 2 w 17"/>
                  <a:gd name="T7" fmla="*/ 7 h 7"/>
                  <a:gd name="T8" fmla="*/ 2 w 17"/>
                  <a:gd name="T9" fmla="*/ 4 h 7"/>
                  <a:gd name="T10" fmla="*/ 12 w 17"/>
                  <a:gd name="T11" fmla="*/ 2 h 7"/>
                  <a:gd name="T12" fmla="*/ 14 w 1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">
                    <a:moveTo>
                      <a:pt x="14" y="0"/>
                    </a:moveTo>
                    <a:cubicBezTo>
                      <a:pt x="17" y="2"/>
                      <a:pt x="15" y="3"/>
                      <a:pt x="14" y="4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6" y="5"/>
                      <a:pt x="4" y="6"/>
                      <a:pt x="2" y="7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5" y="3"/>
                      <a:pt x="8" y="1"/>
                      <a:pt x="12" y="2"/>
                    </a:cubicBezTo>
                    <a:cubicBezTo>
                      <a:pt x="14" y="3"/>
                      <a:pt x="14" y="2"/>
                      <a:pt x="1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4" name="Freeform 477">
                <a:extLst>
                  <a:ext uri="{FF2B5EF4-FFF2-40B4-BE49-F238E27FC236}">
                    <a16:creationId xmlns:a16="http://schemas.microsoft.com/office/drawing/2014/main" id="{21C300C4-B766-0447-7671-B419B3A4D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2556"/>
                <a:ext cx="11" cy="17"/>
              </a:xfrm>
              <a:custGeom>
                <a:avLst/>
                <a:gdLst>
                  <a:gd name="T0" fmla="*/ 0 w 7"/>
                  <a:gd name="T1" fmla="*/ 3 h 11"/>
                  <a:gd name="T2" fmla="*/ 1 w 7"/>
                  <a:gd name="T3" fmla="*/ 1 h 11"/>
                  <a:gd name="T4" fmla="*/ 3 w 7"/>
                  <a:gd name="T5" fmla="*/ 2 h 11"/>
                  <a:gd name="T6" fmla="*/ 6 w 7"/>
                  <a:gd name="T7" fmla="*/ 8 h 11"/>
                  <a:gd name="T8" fmla="*/ 5 w 7"/>
                  <a:gd name="T9" fmla="*/ 10 h 11"/>
                  <a:gd name="T10" fmla="*/ 3 w 7"/>
                  <a:gd name="T11" fmla="*/ 9 h 11"/>
                  <a:gd name="T12" fmla="*/ 0 w 7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0" y="3"/>
                    </a:moveTo>
                    <a:cubicBezTo>
                      <a:pt x="1" y="2"/>
                      <a:pt x="0" y="1"/>
                      <a:pt x="1" y="1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4"/>
                      <a:pt x="5" y="6"/>
                      <a:pt x="6" y="8"/>
                    </a:cubicBezTo>
                    <a:cubicBezTo>
                      <a:pt x="7" y="9"/>
                      <a:pt x="6" y="10"/>
                      <a:pt x="5" y="10"/>
                    </a:cubicBezTo>
                    <a:cubicBezTo>
                      <a:pt x="4" y="11"/>
                      <a:pt x="3" y="10"/>
                      <a:pt x="3" y="9"/>
                    </a:cubicBezTo>
                    <a:cubicBezTo>
                      <a:pt x="2" y="7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5" name="Freeform 478">
                <a:extLst>
                  <a:ext uri="{FF2B5EF4-FFF2-40B4-BE49-F238E27FC236}">
                    <a16:creationId xmlns:a16="http://schemas.microsoft.com/office/drawing/2014/main" id="{89871D40-3D93-1CF7-3E45-F17A7107F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2526"/>
                <a:ext cx="12" cy="14"/>
              </a:xfrm>
              <a:custGeom>
                <a:avLst/>
                <a:gdLst>
                  <a:gd name="T0" fmla="*/ 3 w 8"/>
                  <a:gd name="T1" fmla="*/ 9 h 9"/>
                  <a:gd name="T2" fmla="*/ 1 w 8"/>
                  <a:gd name="T3" fmla="*/ 5 h 9"/>
                  <a:gd name="T4" fmla="*/ 3 w 8"/>
                  <a:gd name="T5" fmla="*/ 1 h 9"/>
                  <a:gd name="T6" fmla="*/ 6 w 8"/>
                  <a:gd name="T7" fmla="*/ 3 h 9"/>
                  <a:gd name="T8" fmla="*/ 3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3" y="9"/>
                    </a:moveTo>
                    <a:cubicBezTo>
                      <a:pt x="3" y="7"/>
                      <a:pt x="2" y="7"/>
                      <a:pt x="1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7" y="6"/>
                      <a:pt x="8" y="9"/>
                      <a:pt x="3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6" name="Freeform 479">
                <a:extLst>
                  <a:ext uri="{FF2B5EF4-FFF2-40B4-BE49-F238E27FC236}">
                    <a16:creationId xmlns:a16="http://schemas.microsoft.com/office/drawing/2014/main" id="{B7A1C69C-A716-FD0B-BE02-1936AD1B3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7" y="2438"/>
                <a:ext cx="16" cy="10"/>
              </a:xfrm>
              <a:custGeom>
                <a:avLst/>
                <a:gdLst>
                  <a:gd name="T0" fmla="*/ 6 w 10"/>
                  <a:gd name="T1" fmla="*/ 5 h 6"/>
                  <a:gd name="T2" fmla="*/ 0 w 10"/>
                  <a:gd name="T3" fmla="*/ 3 h 6"/>
                  <a:gd name="T4" fmla="*/ 6 w 10"/>
                  <a:gd name="T5" fmla="*/ 0 h 6"/>
                  <a:gd name="T6" fmla="*/ 10 w 10"/>
                  <a:gd name="T7" fmla="*/ 3 h 6"/>
                  <a:gd name="T8" fmla="*/ 6 w 10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6" y="5"/>
                    </a:moveTo>
                    <a:cubicBezTo>
                      <a:pt x="5" y="3"/>
                      <a:pt x="1" y="6"/>
                      <a:pt x="0" y="3"/>
                    </a:cubicBezTo>
                    <a:cubicBezTo>
                      <a:pt x="0" y="2"/>
                      <a:pt x="4" y="0"/>
                      <a:pt x="6" y="0"/>
                    </a:cubicBezTo>
                    <a:cubicBezTo>
                      <a:pt x="8" y="0"/>
                      <a:pt x="10" y="1"/>
                      <a:pt x="10" y="3"/>
                    </a:cubicBezTo>
                    <a:cubicBezTo>
                      <a:pt x="10" y="5"/>
                      <a:pt x="8" y="5"/>
                      <a:pt x="6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7" name="Freeform 480">
                <a:extLst>
                  <a:ext uri="{FF2B5EF4-FFF2-40B4-BE49-F238E27FC236}">
                    <a16:creationId xmlns:a16="http://schemas.microsoft.com/office/drawing/2014/main" id="{FB76FC6B-9197-D090-6D9F-8E33671CE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1653"/>
                <a:ext cx="16" cy="14"/>
              </a:xfrm>
              <a:custGeom>
                <a:avLst/>
                <a:gdLst>
                  <a:gd name="T0" fmla="*/ 7 w 10"/>
                  <a:gd name="T1" fmla="*/ 9 h 9"/>
                  <a:gd name="T2" fmla="*/ 5 w 10"/>
                  <a:gd name="T3" fmla="*/ 7 h 9"/>
                  <a:gd name="T4" fmla="*/ 2 w 10"/>
                  <a:gd name="T5" fmla="*/ 6 h 9"/>
                  <a:gd name="T6" fmla="*/ 0 w 10"/>
                  <a:gd name="T7" fmla="*/ 5 h 9"/>
                  <a:gd name="T8" fmla="*/ 1 w 10"/>
                  <a:gd name="T9" fmla="*/ 2 h 9"/>
                  <a:gd name="T10" fmla="*/ 5 w 10"/>
                  <a:gd name="T11" fmla="*/ 3 h 9"/>
                  <a:gd name="T12" fmla="*/ 7 w 1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7" y="9"/>
                    </a:moveTo>
                    <a:cubicBezTo>
                      <a:pt x="6" y="9"/>
                      <a:pt x="5" y="8"/>
                      <a:pt x="5" y="7"/>
                    </a:cubicBezTo>
                    <a:cubicBezTo>
                      <a:pt x="4" y="6"/>
                      <a:pt x="4" y="5"/>
                      <a:pt x="2" y="6"/>
                    </a:cubicBezTo>
                    <a:cubicBezTo>
                      <a:pt x="1" y="6"/>
                      <a:pt x="0" y="7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3" y="0"/>
                      <a:pt x="4" y="1"/>
                      <a:pt x="5" y="3"/>
                    </a:cubicBezTo>
                    <a:cubicBezTo>
                      <a:pt x="7" y="5"/>
                      <a:pt x="10" y="6"/>
                      <a:pt x="7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8" name="Freeform 481">
                <a:extLst>
                  <a:ext uri="{FF2B5EF4-FFF2-40B4-BE49-F238E27FC236}">
                    <a16:creationId xmlns:a16="http://schemas.microsoft.com/office/drawing/2014/main" id="{88332C5E-4AFB-A5B2-F850-E6B0052B9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2228"/>
                <a:ext cx="14" cy="12"/>
              </a:xfrm>
              <a:custGeom>
                <a:avLst/>
                <a:gdLst>
                  <a:gd name="T0" fmla="*/ 2 w 9"/>
                  <a:gd name="T1" fmla="*/ 0 h 8"/>
                  <a:gd name="T2" fmla="*/ 6 w 9"/>
                  <a:gd name="T3" fmla="*/ 4 h 8"/>
                  <a:gd name="T4" fmla="*/ 8 w 9"/>
                  <a:gd name="T5" fmla="*/ 7 h 8"/>
                  <a:gd name="T6" fmla="*/ 2 w 9"/>
                  <a:gd name="T7" fmla="*/ 7 h 8"/>
                  <a:gd name="T8" fmla="*/ 1 w 9"/>
                  <a:gd name="T9" fmla="*/ 5 h 8"/>
                  <a:gd name="T10" fmla="*/ 2 w 9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2" y="0"/>
                    </a:moveTo>
                    <a:cubicBezTo>
                      <a:pt x="4" y="1"/>
                      <a:pt x="4" y="3"/>
                      <a:pt x="6" y="4"/>
                    </a:cubicBezTo>
                    <a:cubicBezTo>
                      <a:pt x="7" y="5"/>
                      <a:pt x="9" y="5"/>
                      <a:pt x="8" y="7"/>
                    </a:cubicBezTo>
                    <a:cubicBezTo>
                      <a:pt x="6" y="8"/>
                      <a:pt x="4" y="7"/>
                      <a:pt x="2" y="7"/>
                    </a:cubicBezTo>
                    <a:cubicBezTo>
                      <a:pt x="1" y="7"/>
                      <a:pt x="0" y="6"/>
                      <a:pt x="1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9" name="Freeform 482">
                <a:extLst>
                  <a:ext uri="{FF2B5EF4-FFF2-40B4-BE49-F238E27FC236}">
                    <a16:creationId xmlns:a16="http://schemas.microsoft.com/office/drawing/2014/main" id="{C39BEBD4-8E67-979B-66BA-95BB90501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" y="2445"/>
                <a:ext cx="11" cy="17"/>
              </a:xfrm>
              <a:custGeom>
                <a:avLst/>
                <a:gdLst>
                  <a:gd name="T0" fmla="*/ 2 w 7"/>
                  <a:gd name="T1" fmla="*/ 0 h 11"/>
                  <a:gd name="T2" fmla="*/ 6 w 7"/>
                  <a:gd name="T3" fmla="*/ 9 h 11"/>
                  <a:gd name="T4" fmla="*/ 3 w 7"/>
                  <a:gd name="T5" fmla="*/ 9 h 11"/>
                  <a:gd name="T6" fmla="*/ 0 w 7"/>
                  <a:gd name="T7" fmla="*/ 2 h 11"/>
                  <a:gd name="T8" fmla="*/ 2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cubicBezTo>
                      <a:pt x="3" y="0"/>
                      <a:pt x="7" y="8"/>
                      <a:pt x="6" y="9"/>
                    </a:cubicBezTo>
                    <a:cubicBezTo>
                      <a:pt x="5" y="10"/>
                      <a:pt x="4" y="11"/>
                      <a:pt x="3" y="9"/>
                    </a:cubicBezTo>
                    <a:cubicBezTo>
                      <a:pt x="2" y="7"/>
                      <a:pt x="1" y="5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0" name="Freeform 483">
                <a:extLst>
                  <a:ext uri="{FF2B5EF4-FFF2-40B4-BE49-F238E27FC236}">
                    <a16:creationId xmlns:a16="http://schemas.microsoft.com/office/drawing/2014/main" id="{5505874F-322C-C837-5ABD-047714AC3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204"/>
                <a:ext cx="14" cy="10"/>
              </a:xfrm>
              <a:custGeom>
                <a:avLst/>
                <a:gdLst>
                  <a:gd name="T0" fmla="*/ 5 w 9"/>
                  <a:gd name="T1" fmla="*/ 0 h 6"/>
                  <a:gd name="T2" fmla="*/ 8 w 9"/>
                  <a:gd name="T3" fmla="*/ 0 h 6"/>
                  <a:gd name="T4" fmla="*/ 9 w 9"/>
                  <a:gd name="T5" fmla="*/ 4 h 6"/>
                  <a:gd name="T6" fmla="*/ 6 w 9"/>
                  <a:gd name="T7" fmla="*/ 4 h 6"/>
                  <a:gd name="T8" fmla="*/ 2 w 9"/>
                  <a:gd name="T9" fmla="*/ 3 h 6"/>
                  <a:gd name="T10" fmla="*/ 0 w 9"/>
                  <a:gd name="T11" fmla="*/ 2 h 6"/>
                  <a:gd name="T12" fmla="*/ 2 w 9"/>
                  <a:gd name="T13" fmla="*/ 0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5" y="0"/>
                      <a:pt x="7" y="0"/>
                      <a:pt x="8" y="0"/>
                    </a:cubicBezTo>
                    <a:cubicBezTo>
                      <a:pt x="9" y="1"/>
                      <a:pt x="9" y="3"/>
                      <a:pt x="9" y="4"/>
                    </a:cubicBezTo>
                    <a:cubicBezTo>
                      <a:pt x="8" y="6"/>
                      <a:pt x="7" y="5"/>
                      <a:pt x="6" y="4"/>
                    </a:cubicBezTo>
                    <a:cubicBezTo>
                      <a:pt x="5" y="4"/>
                      <a:pt x="4" y="3"/>
                      <a:pt x="2" y="3"/>
                    </a:cubicBezTo>
                    <a:cubicBezTo>
                      <a:pt x="1" y="3"/>
                      <a:pt x="0" y="4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1" name="Freeform 484">
                <a:extLst>
                  <a:ext uri="{FF2B5EF4-FFF2-40B4-BE49-F238E27FC236}">
                    <a16:creationId xmlns:a16="http://schemas.microsoft.com/office/drawing/2014/main" id="{E271F1A9-993A-2B27-3104-83FD33450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206"/>
                <a:ext cx="11" cy="14"/>
              </a:xfrm>
              <a:custGeom>
                <a:avLst/>
                <a:gdLst>
                  <a:gd name="T0" fmla="*/ 3 w 7"/>
                  <a:gd name="T1" fmla="*/ 8 h 9"/>
                  <a:gd name="T2" fmla="*/ 0 w 7"/>
                  <a:gd name="T3" fmla="*/ 2 h 9"/>
                  <a:gd name="T4" fmla="*/ 2 w 7"/>
                  <a:gd name="T5" fmla="*/ 1 h 9"/>
                  <a:gd name="T6" fmla="*/ 5 w 7"/>
                  <a:gd name="T7" fmla="*/ 3 h 9"/>
                  <a:gd name="T8" fmla="*/ 3 w 7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3" y="8"/>
                    </a:moveTo>
                    <a:cubicBezTo>
                      <a:pt x="0" y="7"/>
                      <a:pt x="1" y="4"/>
                      <a:pt x="0" y="2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5" y="6"/>
                      <a:pt x="7" y="9"/>
                      <a:pt x="3" y="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2" name="Freeform 485">
                <a:extLst>
                  <a:ext uri="{FF2B5EF4-FFF2-40B4-BE49-F238E27FC236}">
                    <a16:creationId xmlns:a16="http://schemas.microsoft.com/office/drawing/2014/main" id="{5523F545-3669-A65C-2666-D5D4159D6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2200"/>
                <a:ext cx="12" cy="15"/>
              </a:xfrm>
              <a:custGeom>
                <a:avLst/>
                <a:gdLst>
                  <a:gd name="T0" fmla="*/ 1 w 8"/>
                  <a:gd name="T1" fmla="*/ 8 h 10"/>
                  <a:gd name="T2" fmla="*/ 0 w 8"/>
                  <a:gd name="T3" fmla="*/ 7 h 10"/>
                  <a:gd name="T4" fmla="*/ 1 w 8"/>
                  <a:gd name="T5" fmla="*/ 4 h 10"/>
                  <a:gd name="T6" fmla="*/ 6 w 8"/>
                  <a:gd name="T7" fmla="*/ 2 h 10"/>
                  <a:gd name="T8" fmla="*/ 5 w 8"/>
                  <a:gd name="T9" fmla="*/ 6 h 10"/>
                  <a:gd name="T10" fmla="*/ 1 w 8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1" y="8"/>
                    </a:moveTo>
                    <a:cubicBezTo>
                      <a:pt x="1" y="8"/>
                      <a:pt x="1" y="7"/>
                      <a:pt x="0" y="7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2" y="3"/>
                      <a:pt x="3" y="0"/>
                      <a:pt x="6" y="2"/>
                    </a:cubicBezTo>
                    <a:cubicBezTo>
                      <a:pt x="8" y="3"/>
                      <a:pt x="5" y="4"/>
                      <a:pt x="5" y="6"/>
                    </a:cubicBezTo>
                    <a:cubicBezTo>
                      <a:pt x="6" y="10"/>
                      <a:pt x="4" y="9"/>
                      <a:pt x="1" y="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3" name="Freeform 486">
                <a:extLst>
                  <a:ext uri="{FF2B5EF4-FFF2-40B4-BE49-F238E27FC236}">
                    <a16:creationId xmlns:a16="http://schemas.microsoft.com/office/drawing/2014/main" id="{3B303735-2288-BFF2-03FB-25A6701C1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" y="2195"/>
                <a:ext cx="8" cy="19"/>
              </a:xfrm>
              <a:custGeom>
                <a:avLst/>
                <a:gdLst>
                  <a:gd name="T0" fmla="*/ 4 w 5"/>
                  <a:gd name="T1" fmla="*/ 6 h 12"/>
                  <a:gd name="T2" fmla="*/ 3 w 5"/>
                  <a:gd name="T3" fmla="*/ 10 h 12"/>
                  <a:gd name="T4" fmla="*/ 3 w 5"/>
                  <a:gd name="T5" fmla="*/ 12 h 12"/>
                  <a:gd name="T6" fmla="*/ 1 w 5"/>
                  <a:gd name="T7" fmla="*/ 10 h 12"/>
                  <a:gd name="T8" fmla="*/ 0 w 5"/>
                  <a:gd name="T9" fmla="*/ 3 h 12"/>
                  <a:gd name="T10" fmla="*/ 2 w 5"/>
                  <a:gd name="T11" fmla="*/ 0 h 12"/>
                  <a:gd name="T12" fmla="*/ 3 w 5"/>
                  <a:gd name="T13" fmla="*/ 3 h 12"/>
                  <a:gd name="T14" fmla="*/ 4 w 5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2">
                    <a:moveTo>
                      <a:pt x="4" y="6"/>
                    </a:moveTo>
                    <a:cubicBezTo>
                      <a:pt x="4" y="7"/>
                      <a:pt x="2" y="8"/>
                      <a:pt x="3" y="10"/>
                    </a:cubicBezTo>
                    <a:cubicBezTo>
                      <a:pt x="4" y="10"/>
                      <a:pt x="5" y="12"/>
                      <a:pt x="3" y="12"/>
                    </a:cubicBezTo>
                    <a:cubicBezTo>
                      <a:pt x="2" y="12"/>
                      <a:pt x="1" y="11"/>
                      <a:pt x="1" y="10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4" y="0"/>
                      <a:pt x="3" y="2"/>
                      <a:pt x="3" y="3"/>
                    </a:cubicBezTo>
                    <a:cubicBezTo>
                      <a:pt x="3" y="4"/>
                      <a:pt x="3" y="4"/>
                      <a:pt x="4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4" name="Freeform 487">
                <a:extLst>
                  <a:ext uri="{FF2B5EF4-FFF2-40B4-BE49-F238E27FC236}">
                    <a16:creationId xmlns:a16="http://schemas.microsoft.com/office/drawing/2014/main" id="{37735B5C-6D92-5935-263B-F05C1628C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" y="2312"/>
                <a:ext cx="10" cy="25"/>
              </a:xfrm>
              <a:custGeom>
                <a:avLst/>
                <a:gdLst>
                  <a:gd name="T0" fmla="*/ 1 w 6"/>
                  <a:gd name="T1" fmla="*/ 16 h 16"/>
                  <a:gd name="T2" fmla="*/ 1 w 6"/>
                  <a:gd name="T3" fmla="*/ 8 h 16"/>
                  <a:gd name="T4" fmla="*/ 4 w 6"/>
                  <a:gd name="T5" fmla="*/ 0 h 16"/>
                  <a:gd name="T6" fmla="*/ 3 w 6"/>
                  <a:gd name="T7" fmla="*/ 14 h 16"/>
                  <a:gd name="T8" fmla="*/ 1 w 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1" y="16"/>
                    </a:moveTo>
                    <a:cubicBezTo>
                      <a:pt x="1" y="13"/>
                      <a:pt x="2" y="10"/>
                      <a:pt x="1" y="8"/>
                    </a:cubicBezTo>
                    <a:cubicBezTo>
                      <a:pt x="0" y="5"/>
                      <a:pt x="3" y="2"/>
                      <a:pt x="4" y="0"/>
                    </a:cubicBezTo>
                    <a:cubicBezTo>
                      <a:pt x="6" y="5"/>
                      <a:pt x="2" y="9"/>
                      <a:pt x="3" y="14"/>
                    </a:cubicBezTo>
                    <a:cubicBezTo>
                      <a:pt x="3" y="16"/>
                      <a:pt x="2" y="15"/>
                      <a:pt x="1" y="1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5" name="Freeform 488">
                <a:extLst>
                  <a:ext uri="{FF2B5EF4-FFF2-40B4-BE49-F238E27FC236}">
                    <a16:creationId xmlns:a16="http://schemas.microsoft.com/office/drawing/2014/main" id="{229265F0-4014-150A-A6FE-F522F04AF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2502"/>
                <a:ext cx="9" cy="13"/>
              </a:xfrm>
              <a:custGeom>
                <a:avLst/>
                <a:gdLst>
                  <a:gd name="T0" fmla="*/ 1 w 6"/>
                  <a:gd name="T1" fmla="*/ 8 h 8"/>
                  <a:gd name="T2" fmla="*/ 1 w 6"/>
                  <a:gd name="T3" fmla="*/ 4 h 8"/>
                  <a:gd name="T4" fmla="*/ 2 w 6"/>
                  <a:gd name="T5" fmla="*/ 0 h 8"/>
                  <a:gd name="T6" fmla="*/ 5 w 6"/>
                  <a:gd name="T7" fmla="*/ 2 h 8"/>
                  <a:gd name="T8" fmla="*/ 5 w 6"/>
                  <a:gd name="T9" fmla="*/ 6 h 8"/>
                  <a:gd name="T10" fmla="*/ 1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1" y="8"/>
                    </a:moveTo>
                    <a:cubicBezTo>
                      <a:pt x="1" y="7"/>
                      <a:pt x="1" y="5"/>
                      <a:pt x="1" y="4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6" y="3"/>
                      <a:pt x="6" y="5"/>
                      <a:pt x="5" y="6"/>
                    </a:cubicBezTo>
                    <a:cubicBezTo>
                      <a:pt x="3" y="7"/>
                      <a:pt x="2" y="8"/>
                      <a:pt x="1" y="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6" name="Freeform 489">
                <a:extLst>
                  <a:ext uri="{FF2B5EF4-FFF2-40B4-BE49-F238E27FC236}">
                    <a16:creationId xmlns:a16="http://schemas.microsoft.com/office/drawing/2014/main" id="{E2E0E406-349F-54F4-BD71-B6F8250D5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120"/>
                <a:ext cx="12" cy="12"/>
              </a:xfrm>
              <a:custGeom>
                <a:avLst/>
                <a:gdLst>
                  <a:gd name="T0" fmla="*/ 2 w 8"/>
                  <a:gd name="T1" fmla="*/ 7 h 8"/>
                  <a:gd name="T2" fmla="*/ 1 w 8"/>
                  <a:gd name="T3" fmla="*/ 4 h 8"/>
                  <a:gd name="T4" fmla="*/ 1 w 8"/>
                  <a:gd name="T5" fmla="*/ 1 h 8"/>
                  <a:gd name="T6" fmla="*/ 4 w 8"/>
                  <a:gd name="T7" fmla="*/ 1 h 8"/>
                  <a:gd name="T8" fmla="*/ 8 w 8"/>
                  <a:gd name="T9" fmla="*/ 4 h 8"/>
                  <a:gd name="T10" fmla="*/ 2 w 8"/>
                  <a:gd name="T1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2" y="7"/>
                    </a:moveTo>
                    <a:cubicBezTo>
                      <a:pt x="1" y="6"/>
                      <a:pt x="1" y="5"/>
                      <a:pt x="1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6" y="2"/>
                      <a:pt x="7" y="3"/>
                      <a:pt x="8" y="4"/>
                    </a:cubicBezTo>
                    <a:cubicBezTo>
                      <a:pt x="7" y="8"/>
                      <a:pt x="4" y="6"/>
                      <a:pt x="2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7" name="Freeform 490">
                <a:extLst>
                  <a:ext uri="{FF2B5EF4-FFF2-40B4-BE49-F238E27FC236}">
                    <a16:creationId xmlns:a16="http://schemas.microsoft.com/office/drawing/2014/main" id="{33E36750-EE89-BEC9-EF2A-0F038EC20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2568"/>
                <a:ext cx="13" cy="16"/>
              </a:xfrm>
              <a:custGeom>
                <a:avLst/>
                <a:gdLst>
                  <a:gd name="T0" fmla="*/ 8 w 8"/>
                  <a:gd name="T1" fmla="*/ 3 h 10"/>
                  <a:gd name="T2" fmla="*/ 6 w 8"/>
                  <a:gd name="T3" fmla="*/ 6 h 10"/>
                  <a:gd name="T4" fmla="*/ 3 w 8"/>
                  <a:gd name="T5" fmla="*/ 8 h 10"/>
                  <a:gd name="T6" fmla="*/ 2 w 8"/>
                  <a:gd name="T7" fmla="*/ 3 h 10"/>
                  <a:gd name="T8" fmla="*/ 8 w 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8" y="3"/>
                    </a:moveTo>
                    <a:cubicBezTo>
                      <a:pt x="7" y="4"/>
                      <a:pt x="7" y="5"/>
                      <a:pt x="6" y="6"/>
                    </a:cubicBezTo>
                    <a:cubicBezTo>
                      <a:pt x="5" y="7"/>
                      <a:pt x="4" y="10"/>
                      <a:pt x="3" y="8"/>
                    </a:cubicBezTo>
                    <a:cubicBezTo>
                      <a:pt x="1" y="7"/>
                      <a:pt x="0" y="5"/>
                      <a:pt x="2" y="3"/>
                    </a:cubicBezTo>
                    <a:cubicBezTo>
                      <a:pt x="4" y="1"/>
                      <a:pt x="6" y="0"/>
                      <a:pt x="8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8" name="Freeform 491">
                <a:extLst>
                  <a:ext uri="{FF2B5EF4-FFF2-40B4-BE49-F238E27FC236}">
                    <a16:creationId xmlns:a16="http://schemas.microsoft.com/office/drawing/2014/main" id="{0116B6FE-5C48-993E-1BE6-EC3E84DF3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2120"/>
                <a:ext cx="11" cy="14"/>
              </a:xfrm>
              <a:custGeom>
                <a:avLst/>
                <a:gdLst>
                  <a:gd name="T0" fmla="*/ 2 w 7"/>
                  <a:gd name="T1" fmla="*/ 7 h 9"/>
                  <a:gd name="T2" fmla="*/ 0 w 7"/>
                  <a:gd name="T3" fmla="*/ 4 h 9"/>
                  <a:gd name="T4" fmla="*/ 1 w 7"/>
                  <a:gd name="T5" fmla="*/ 1 h 9"/>
                  <a:gd name="T6" fmla="*/ 4 w 7"/>
                  <a:gd name="T7" fmla="*/ 2 h 9"/>
                  <a:gd name="T8" fmla="*/ 7 w 7"/>
                  <a:gd name="T9" fmla="*/ 3 h 9"/>
                  <a:gd name="T10" fmla="*/ 6 w 7"/>
                  <a:gd name="T11" fmla="*/ 5 h 9"/>
                  <a:gd name="T12" fmla="*/ 2 w 7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2" y="7"/>
                    </a:moveTo>
                    <a:cubicBezTo>
                      <a:pt x="1" y="7"/>
                      <a:pt x="0" y="5"/>
                      <a:pt x="0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5" y="2"/>
                      <a:pt x="6" y="3"/>
                      <a:pt x="7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9"/>
                      <a:pt x="4" y="8"/>
                      <a:pt x="2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9" name="Freeform 492">
                <a:extLst>
                  <a:ext uri="{FF2B5EF4-FFF2-40B4-BE49-F238E27FC236}">
                    <a16:creationId xmlns:a16="http://schemas.microsoft.com/office/drawing/2014/main" id="{0FD7D11D-A6A4-A02C-B949-32CD5EB2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" y="2612"/>
                <a:ext cx="12" cy="11"/>
              </a:xfrm>
              <a:custGeom>
                <a:avLst/>
                <a:gdLst>
                  <a:gd name="T0" fmla="*/ 4 w 8"/>
                  <a:gd name="T1" fmla="*/ 0 h 7"/>
                  <a:gd name="T2" fmla="*/ 7 w 8"/>
                  <a:gd name="T3" fmla="*/ 2 h 7"/>
                  <a:gd name="T4" fmla="*/ 5 w 8"/>
                  <a:gd name="T5" fmla="*/ 7 h 7"/>
                  <a:gd name="T6" fmla="*/ 0 w 8"/>
                  <a:gd name="T7" fmla="*/ 2 h 7"/>
                  <a:gd name="T8" fmla="*/ 4 w 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5" y="1"/>
                      <a:pt x="8" y="0"/>
                      <a:pt x="7" y="2"/>
                    </a:cubicBezTo>
                    <a:cubicBezTo>
                      <a:pt x="7" y="3"/>
                      <a:pt x="7" y="7"/>
                      <a:pt x="5" y="7"/>
                    </a:cubicBezTo>
                    <a:cubicBezTo>
                      <a:pt x="3" y="6"/>
                      <a:pt x="0" y="4"/>
                      <a:pt x="0" y="2"/>
                    </a:cubicBezTo>
                    <a:cubicBezTo>
                      <a:pt x="0" y="0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0" name="Freeform 493">
                <a:extLst>
                  <a:ext uri="{FF2B5EF4-FFF2-40B4-BE49-F238E27FC236}">
                    <a16:creationId xmlns:a16="http://schemas.microsoft.com/office/drawing/2014/main" id="{4C03488A-ED2D-84BA-EA61-013719362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" y="2203"/>
                <a:ext cx="12" cy="11"/>
              </a:xfrm>
              <a:custGeom>
                <a:avLst/>
                <a:gdLst>
                  <a:gd name="T0" fmla="*/ 4 w 8"/>
                  <a:gd name="T1" fmla="*/ 4 h 7"/>
                  <a:gd name="T2" fmla="*/ 0 w 8"/>
                  <a:gd name="T3" fmla="*/ 3 h 7"/>
                  <a:gd name="T4" fmla="*/ 4 w 8"/>
                  <a:gd name="T5" fmla="*/ 0 h 7"/>
                  <a:gd name="T6" fmla="*/ 8 w 8"/>
                  <a:gd name="T7" fmla="*/ 3 h 7"/>
                  <a:gd name="T8" fmla="*/ 4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4" y="4"/>
                    </a:moveTo>
                    <a:cubicBezTo>
                      <a:pt x="3" y="4"/>
                      <a:pt x="0" y="7"/>
                      <a:pt x="0" y="3"/>
                    </a:cubicBezTo>
                    <a:cubicBezTo>
                      <a:pt x="0" y="0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8" y="6"/>
                      <a:pt x="6" y="5"/>
                      <a:pt x="4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1" name="Freeform 494">
                <a:extLst>
                  <a:ext uri="{FF2B5EF4-FFF2-40B4-BE49-F238E27FC236}">
                    <a16:creationId xmlns:a16="http://schemas.microsoft.com/office/drawing/2014/main" id="{5F71B09E-9AAB-2BDE-2AA4-692F5A9B9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2237"/>
                <a:ext cx="14" cy="8"/>
              </a:xfrm>
              <a:custGeom>
                <a:avLst/>
                <a:gdLst>
                  <a:gd name="T0" fmla="*/ 7 w 9"/>
                  <a:gd name="T1" fmla="*/ 5 h 5"/>
                  <a:gd name="T2" fmla="*/ 7 w 9"/>
                  <a:gd name="T3" fmla="*/ 5 h 5"/>
                  <a:gd name="T4" fmla="*/ 6 w 9"/>
                  <a:gd name="T5" fmla="*/ 5 h 5"/>
                  <a:gd name="T6" fmla="*/ 5 w 9"/>
                  <a:gd name="T7" fmla="*/ 5 h 5"/>
                  <a:gd name="T8" fmla="*/ 0 w 9"/>
                  <a:gd name="T9" fmla="*/ 3 h 5"/>
                  <a:gd name="T10" fmla="*/ 5 w 9"/>
                  <a:gd name="T11" fmla="*/ 0 h 5"/>
                  <a:gd name="T12" fmla="*/ 7 w 9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3" y="5"/>
                      <a:pt x="0" y="5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9" y="0"/>
                      <a:pt x="7" y="3"/>
                      <a:pt x="7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2" name="Freeform 495">
                <a:extLst>
                  <a:ext uri="{FF2B5EF4-FFF2-40B4-BE49-F238E27FC236}">
                    <a16:creationId xmlns:a16="http://schemas.microsoft.com/office/drawing/2014/main" id="{D10B0947-17A6-EE52-C082-A2EE7B67A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148"/>
                <a:ext cx="13" cy="16"/>
              </a:xfrm>
              <a:custGeom>
                <a:avLst/>
                <a:gdLst>
                  <a:gd name="T0" fmla="*/ 5 w 8"/>
                  <a:gd name="T1" fmla="*/ 1 h 10"/>
                  <a:gd name="T2" fmla="*/ 7 w 8"/>
                  <a:gd name="T3" fmla="*/ 6 h 10"/>
                  <a:gd name="T4" fmla="*/ 6 w 8"/>
                  <a:gd name="T5" fmla="*/ 9 h 10"/>
                  <a:gd name="T6" fmla="*/ 3 w 8"/>
                  <a:gd name="T7" fmla="*/ 6 h 10"/>
                  <a:gd name="T8" fmla="*/ 0 w 8"/>
                  <a:gd name="T9" fmla="*/ 1 h 10"/>
                  <a:gd name="T10" fmla="*/ 5 w 8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5" y="1"/>
                    </a:moveTo>
                    <a:cubicBezTo>
                      <a:pt x="5" y="3"/>
                      <a:pt x="6" y="4"/>
                      <a:pt x="7" y="6"/>
                    </a:cubicBezTo>
                    <a:cubicBezTo>
                      <a:pt x="7" y="7"/>
                      <a:pt x="8" y="9"/>
                      <a:pt x="6" y="9"/>
                    </a:cubicBezTo>
                    <a:cubicBezTo>
                      <a:pt x="3" y="10"/>
                      <a:pt x="3" y="8"/>
                      <a:pt x="3" y="6"/>
                    </a:cubicBezTo>
                    <a:cubicBezTo>
                      <a:pt x="2" y="4"/>
                      <a:pt x="2" y="3"/>
                      <a:pt x="0" y="1"/>
                    </a:cubicBezTo>
                    <a:cubicBezTo>
                      <a:pt x="2" y="0"/>
                      <a:pt x="3" y="2"/>
                      <a:pt x="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3" name="Freeform 496">
                <a:extLst>
                  <a:ext uri="{FF2B5EF4-FFF2-40B4-BE49-F238E27FC236}">
                    <a16:creationId xmlns:a16="http://schemas.microsoft.com/office/drawing/2014/main" id="{4448D3F3-5CD1-0FA0-C3CE-6B65E3742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" y="1728"/>
                <a:ext cx="14" cy="11"/>
              </a:xfrm>
              <a:custGeom>
                <a:avLst/>
                <a:gdLst>
                  <a:gd name="T0" fmla="*/ 4 w 9"/>
                  <a:gd name="T1" fmla="*/ 7 h 7"/>
                  <a:gd name="T2" fmla="*/ 2 w 9"/>
                  <a:gd name="T3" fmla="*/ 6 h 7"/>
                  <a:gd name="T4" fmla="*/ 3 w 9"/>
                  <a:gd name="T5" fmla="*/ 3 h 7"/>
                  <a:gd name="T6" fmla="*/ 8 w 9"/>
                  <a:gd name="T7" fmla="*/ 3 h 7"/>
                  <a:gd name="T8" fmla="*/ 8 w 9"/>
                  <a:gd name="T9" fmla="*/ 6 h 7"/>
                  <a:gd name="T10" fmla="*/ 4 w 9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4" y="7"/>
                    </a:moveTo>
                    <a:cubicBezTo>
                      <a:pt x="3" y="7"/>
                      <a:pt x="3" y="7"/>
                      <a:pt x="2" y="6"/>
                    </a:cubicBezTo>
                    <a:cubicBezTo>
                      <a:pt x="3" y="5"/>
                      <a:pt x="0" y="4"/>
                      <a:pt x="3" y="3"/>
                    </a:cubicBezTo>
                    <a:cubicBezTo>
                      <a:pt x="4" y="3"/>
                      <a:pt x="6" y="0"/>
                      <a:pt x="8" y="3"/>
                    </a:cubicBezTo>
                    <a:cubicBezTo>
                      <a:pt x="9" y="4"/>
                      <a:pt x="9" y="5"/>
                      <a:pt x="8" y="6"/>
                    </a:cubicBezTo>
                    <a:cubicBezTo>
                      <a:pt x="7" y="7"/>
                      <a:pt x="6" y="7"/>
                      <a:pt x="4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4" name="Freeform 497">
                <a:extLst>
                  <a:ext uri="{FF2B5EF4-FFF2-40B4-BE49-F238E27FC236}">
                    <a16:creationId xmlns:a16="http://schemas.microsoft.com/office/drawing/2014/main" id="{EAF6E2DF-BB48-0F89-23C4-2FDCF7FC7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2562"/>
                <a:ext cx="11" cy="15"/>
              </a:xfrm>
              <a:custGeom>
                <a:avLst/>
                <a:gdLst>
                  <a:gd name="T0" fmla="*/ 7 w 7"/>
                  <a:gd name="T1" fmla="*/ 3 h 10"/>
                  <a:gd name="T2" fmla="*/ 5 w 7"/>
                  <a:gd name="T3" fmla="*/ 8 h 10"/>
                  <a:gd name="T4" fmla="*/ 1 w 7"/>
                  <a:gd name="T5" fmla="*/ 9 h 10"/>
                  <a:gd name="T6" fmla="*/ 2 w 7"/>
                  <a:gd name="T7" fmla="*/ 6 h 10"/>
                  <a:gd name="T8" fmla="*/ 4 w 7"/>
                  <a:gd name="T9" fmla="*/ 2 h 10"/>
                  <a:gd name="T10" fmla="*/ 6 w 7"/>
                  <a:gd name="T11" fmla="*/ 1 h 10"/>
                  <a:gd name="T12" fmla="*/ 7 w 7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7" y="3"/>
                    </a:moveTo>
                    <a:cubicBezTo>
                      <a:pt x="5" y="4"/>
                      <a:pt x="6" y="6"/>
                      <a:pt x="5" y="8"/>
                    </a:cubicBezTo>
                    <a:cubicBezTo>
                      <a:pt x="4" y="9"/>
                      <a:pt x="2" y="10"/>
                      <a:pt x="1" y="9"/>
                    </a:cubicBezTo>
                    <a:cubicBezTo>
                      <a:pt x="0" y="8"/>
                      <a:pt x="1" y="6"/>
                      <a:pt x="2" y="6"/>
                    </a:cubicBezTo>
                    <a:cubicBezTo>
                      <a:pt x="4" y="5"/>
                      <a:pt x="3" y="3"/>
                      <a:pt x="4" y="2"/>
                    </a:cubicBezTo>
                    <a:cubicBezTo>
                      <a:pt x="4" y="1"/>
                      <a:pt x="5" y="0"/>
                      <a:pt x="6" y="1"/>
                    </a:cubicBezTo>
                    <a:cubicBezTo>
                      <a:pt x="7" y="1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5" name="Freeform 498">
                <a:extLst>
                  <a:ext uri="{FF2B5EF4-FFF2-40B4-BE49-F238E27FC236}">
                    <a16:creationId xmlns:a16="http://schemas.microsoft.com/office/drawing/2014/main" id="{FEDE9012-FBC4-7539-F811-02BBD26AC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737"/>
                <a:ext cx="16" cy="17"/>
              </a:xfrm>
              <a:custGeom>
                <a:avLst/>
                <a:gdLst>
                  <a:gd name="T0" fmla="*/ 1 w 10"/>
                  <a:gd name="T1" fmla="*/ 0 h 11"/>
                  <a:gd name="T2" fmla="*/ 4 w 10"/>
                  <a:gd name="T3" fmla="*/ 2 h 11"/>
                  <a:gd name="T4" fmla="*/ 8 w 10"/>
                  <a:gd name="T5" fmla="*/ 7 h 11"/>
                  <a:gd name="T6" fmla="*/ 8 w 10"/>
                  <a:gd name="T7" fmla="*/ 10 h 11"/>
                  <a:gd name="T8" fmla="*/ 6 w 10"/>
                  <a:gd name="T9" fmla="*/ 8 h 11"/>
                  <a:gd name="T10" fmla="*/ 2 w 10"/>
                  <a:gd name="T11" fmla="*/ 4 h 11"/>
                  <a:gd name="T12" fmla="*/ 1 w 1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1" y="0"/>
                    </a:moveTo>
                    <a:cubicBezTo>
                      <a:pt x="2" y="0"/>
                      <a:pt x="3" y="0"/>
                      <a:pt x="4" y="2"/>
                    </a:cubicBezTo>
                    <a:cubicBezTo>
                      <a:pt x="5" y="4"/>
                      <a:pt x="7" y="5"/>
                      <a:pt x="8" y="7"/>
                    </a:cubicBezTo>
                    <a:cubicBezTo>
                      <a:pt x="9" y="8"/>
                      <a:pt x="10" y="9"/>
                      <a:pt x="8" y="10"/>
                    </a:cubicBezTo>
                    <a:cubicBezTo>
                      <a:pt x="7" y="11"/>
                      <a:pt x="6" y="10"/>
                      <a:pt x="6" y="8"/>
                    </a:cubicBezTo>
                    <a:cubicBezTo>
                      <a:pt x="5" y="6"/>
                      <a:pt x="3" y="6"/>
                      <a:pt x="2" y="4"/>
                    </a:cubicBezTo>
                    <a:cubicBezTo>
                      <a:pt x="2" y="2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6" name="Freeform 499">
                <a:extLst>
                  <a:ext uri="{FF2B5EF4-FFF2-40B4-BE49-F238E27FC236}">
                    <a16:creationId xmlns:a16="http://schemas.microsoft.com/office/drawing/2014/main" id="{75918743-2EC2-8CE5-0C8C-89BEF7CFE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2460"/>
                <a:ext cx="21" cy="11"/>
              </a:xfrm>
              <a:custGeom>
                <a:avLst/>
                <a:gdLst>
                  <a:gd name="T0" fmla="*/ 11 w 13"/>
                  <a:gd name="T1" fmla="*/ 7 h 7"/>
                  <a:gd name="T2" fmla="*/ 0 w 13"/>
                  <a:gd name="T3" fmla="*/ 2 h 7"/>
                  <a:gd name="T4" fmla="*/ 4 w 13"/>
                  <a:gd name="T5" fmla="*/ 2 h 7"/>
                  <a:gd name="T6" fmla="*/ 8 w 13"/>
                  <a:gd name="T7" fmla="*/ 2 h 7"/>
                  <a:gd name="T8" fmla="*/ 12 w 13"/>
                  <a:gd name="T9" fmla="*/ 3 h 7"/>
                  <a:gd name="T10" fmla="*/ 11 w 13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11" y="7"/>
                    </a:moveTo>
                    <a:cubicBezTo>
                      <a:pt x="8" y="5"/>
                      <a:pt x="4" y="3"/>
                      <a:pt x="0" y="2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5" y="2"/>
                      <a:pt x="7" y="3"/>
                      <a:pt x="8" y="2"/>
                    </a:cubicBezTo>
                    <a:cubicBezTo>
                      <a:pt x="10" y="2"/>
                      <a:pt x="11" y="1"/>
                      <a:pt x="12" y="3"/>
                    </a:cubicBezTo>
                    <a:cubicBezTo>
                      <a:pt x="13" y="4"/>
                      <a:pt x="12" y="6"/>
                      <a:pt x="11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7" name="Freeform 500">
                <a:extLst>
                  <a:ext uri="{FF2B5EF4-FFF2-40B4-BE49-F238E27FC236}">
                    <a16:creationId xmlns:a16="http://schemas.microsoft.com/office/drawing/2014/main" id="{BD2B2868-CC8A-C909-5839-A00A284AD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" y="2567"/>
                <a:ext cx="17" cy="7"/>
              </a:xfrm>
              <a:custGeom>
                <a:avLst/>
                <a:gdLst>
                  <a:gd name="T0" fmla="*/ 8 w 11"/>
                  <a:gd name="T1" fmla="*/ 1 h 5"/>
                  <a:gd name="T2" fmla="*/ 11 w 11"/>
                  <a:gd name="T3" fmla="*/ 2 h 5"/>
                  <a:gd name="T4" fmla="*/ 2 w 11"/>
                  <a:gd name="T5" fmla="*/ 4 h 5"/>
                  <a:gd name="T6" fmla="*/ 1 w 11"/>
                  <a:gd name="T7" fmla="*/ 2 h 5"/>
                  <a:gd name="T8" fmla="*/ 3 w 11"/>
                  <a:gd name="T9" fmla="*/ 1 h 5"/>
                  <a:gd name="T10" fmla="*/ 8 w 11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8" y="1"/>
                    </a:moveTo>
                    <a:cubicBezTo>
                      <a:pt x="9" y="1"/>
                      <a:pt x="10" y="1"/>
                      <a:pt x="11" y="2"/>
                    </a:cubicBezTo>
                    <a:cubicBezTo>
                      <a:pt x="9" y="5"/>
                      <a:pt x="6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5" y="2"/>
                      <a:pt x="7" y="1"/>
                      <a:pt x="8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8" name="Freeform 501">
                <a:extLst>
                  <a:ext uri="{FF2B5EF4-FFF2-40B4-BE49-F238E27FC236}">
                    <a16:creationId xmlns:a16="http://schemas.microsoft.com/office/drawing/2014/main" id="{CF3662BF-E730-B50A-5D7D-9A61F88E4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2543"/>
                <a:ext cx="11" cy="13"/>
              </a:xfrm>
              <a:custGeom>
                <a:avLst/>
                <a:gdLst>
                  <a:gd name="T0" fmla="*/ 4 w 7"/>
                  <a:gd name="T1" fmla="*/ 0 h 8"/>
                  <a:gd name="T2" fmla="*/ 7 w 7"/>
                  <a:gd name="T3" fmla="*/ 4 h 8"/>
                  <a:gd name="T4" fmla="*/ 1 w 7"/>
                  <a:gd name="T5" fmla="*/ 8 h 8"/>
                  <a:gd name="T6" fmla="*/ 4 w 7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5" y="1"/>
                      <a:pt x="6" y="2"/>
                      <a:pt x="7" y="4"/>
                    </a:cubicBezTo>
                    <a:cubicBezTo>
                      <a:pt x="4" y="4"/>
                      <a:pt x="3" y="8"/>
                      <a:pt x="1" y="8"/>
                    </a:cubicBezTo>
                    <a:cubicBezTo>
                      <a:pt x="0" y="5"/>
                      <a:pt x="0" y="2"/>
                      <a:pt x="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9" name="Freeform 502">
                <a:extLst>
                  <a:ext uri="{FF2B5EF4-FFF2-40B4-BE49-F238E27FC236}">
                    <a16:creationId xmlns:a16="http://schemas.microsoft.com/office/drawing/2014/main" id="{2AF6D5AD-0661-CF20-456C-CB07F9042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2136"/>
                <a:ext cx="14" cy="12"/>
              </a:xfrm>
              <a:custGeom>
                <a:avLst/>
                <a:gdLst>
                  <a:gd name="T0" fmla="*/ 8 w 9"/>
                  <a:gd name="T1" fmla="*/ 4 h 8"/>
                  <a:gd name="T2" fmla="*/ 8 w 9"/>
                  <a:gd name="T3" fmla="*/ 5 h 8"/>
                  <a:gd name="T4" fmla="*/ 8 w 9"/>
                  <a:gd name="T5" fmla="*/ 8 h 8"/>
                  <a:gd name="T6" fmla="*/ 6 w 9"/>
                  <a:gd name="T7" fmla="*/ 6 h 8"/>
                  <a:gd name="T8" fmla="*/ 0 w 9"/>
                  <a:gd name="T9" fmla="*/ 3 h 8"/>
                  <a:gd name="T10" fmla="*/ 8 w 9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8" y="4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9" y="7"/>
                      <a:pt x="8" y="8"/>
                    </a:cubicBezTo>
                    <a:cubicBezTo>
                      <a:pt x="7" y="8"/>
                      <a:pt x="6" y="7"/>
                      <a:pt x="6" y="6"/>
                    </a:cubicBezTo>
                    <a:cubicBezTo>
                      <a:pt x="4" y="4"/>
                      <a:pt x="2" y="3"/>
                      <a:pt x="0" y="3"/>
                    </a:cubicBezTo>
                    <a:cubicBezTo>
                      <a:pt x="3" y="0"/>
                      <a:pt x="3" y="0"/>
                      <a:pt x="8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0" name="Freeform 503">
                <a:extLst>
                  <a:ext uri="{FF2B5EF4-FFF2-40B4-BE49-F238E27FC236}">
                    <a16:creationId xmlns:a16="http://schemas.microsoft.com/office/drawing/2014/main" id="{016F7737-9DE6-8F62-C468-2B19DDAAD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432"/>
                <a:ext cx="11" cy="19"/>
              </a:xfrm>
              <a:custGeom>
                <a:avLst/>
                <a:gdLst>
                  <a:gd name="T0" fmla="*/ 1 w 7"/>
                  <a:gd name="T1" fmla="*/ 0 h 12"/>
                  <a:gd name="T2" fmla="*/ 4 w 7"/>
                  <a:gd name="T3" fmla="*/ 6 h 12"/>
                  <a:gd name="T4" fmla="*/ 4 w 7"/>
                  <a:gd name="T5" fmla="*/ 8 h 12"/>
                  <a:gd name="T6" fmla="*/ 5 w 7"/>
                  <a:gd name="T7" fmla="*/ 11 h 12"/>
                  <a:gd name="T8" fmla="*/ 3 w 7"/>
                  <a:gd name="T9" fmla="*/ 9 h 12"/>
                  <a:gd name="T10" fmla="*/ 1 w 7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1" y="0"/>
                    </a:moveTo>
                    <a:cubicBezTo>
                      <a:pt x="3" y="2"/>
                      <a:pt x="4" y="4"/>
                      <a:pt x="4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9"/>
                      <a:pt x="7" y="10"/>
                      <a:pt x="5" y="11"/>
                    </a:cubicBezTo>
                    <a:cubicBezTo>
                      <a:pt x="3" y="12"/>
                      <a:pt x="3" y="10"/>
                      <a:pt x="3" y="9"/>
                    </a:cubicBezTo>
                    <a:cubicBezTo>
                      <a:pt x="0" y="6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1" name="Freeform 504">
                <a:extLst>
                  <a:ext uri="{FF2B5EF4-FFF2-40B4-BE49-F238E27FC236}">
                    <a16:creationId xmlns:a16="http://schemas.microsoft.com/office/drawing/2014/main" id="{F4A68EE1-29F5-3F89-FD70-01AB7CF98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2513"/>
                <a:ext cx="15" cy="11"/>
              </a:xfrm>
              <a:custGeom>
                <a:avLst/>
                <a:gdLst>
                  <a:gd name="T0" fmla="*/ 1 w 9"/>
                  <a:gd name="T1" fmla="*/ 4 h 7"/>
                  <a:gd name="T2" fmla="*/ 0 w 9"/>
                  <a:gd name="T3" fmla="*/ 3 h 7"/>
                  <a:gd name="T4" fmla="*/ 3 w 9"/>
                  <a:gd name="T5" fmla="*/ 1 h 7"/>
                  <a:gd name="T6" fmla="*/ 7 w 9"/>
                  <a:gd name="T7" fmla="*/ 2 h 7"/>
                  <a:gd name="T8" fmla="*/ 8 w 9"/>
                  <a:gd name="T9" fmla="*/ 4 h 7"/>
                  <a:gd name="T10" fmla="*/ 7 w 9"/>
                  <a:gd name="T11" fmla="*/ 6 h 7"/>
                  <a:gd name="T12" fmla="*/ 4 w 9"/>
                  <a:gd name="T13" fmla="*/ 6 h 7"/>
                  <a:gd name="T14" fmla="*/ 1 w 9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1" y="4"/>
                    </a:moveTo>
                    <a:cubicBezTo>
                      <a:pt x="1" y="4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1"/>
                    </a:cubicBezTo>
                    <a:cubicBezTo>
                      <a:pt x="4" y="2"/>
                      <a:pt x="5" y="2"/>
                      <a:pt x="7" y="2"/>
                    </a:cubicBezTo>
                    <a:cubicBezTo>
                      <a:pt x="8" y="2"/>
                      <a:pt x="9" y="3"/>
                      <a:pt x="8" y="4"/>
                    </a:cubicBezTo>
                    <a:cubicBezTo>
                      <a:pt x="8" y="5"/>
                      <a:pt x="8" y="6"/>
                      <a:pt x="7" y="6"/>
                    </a:cubicBezTo>
                    <a:cubicBezTo>
                      <a:pt x="6" y="7"/>
                      <a:pt x="5" y="7"/>
                      <a:pt x="4" y="6"/>
                    </a:cubicBezTo>
                    <a:cubicBezTo>
                      <a:pt x="3" y="5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2" name="Freeform 505">
                <a:extLst>
                  <a:ext uri="{FF2B5EF4-FFF2-40B4-BE49-F238E27FC236}">
                    <a16:creationId xmlns:a16="http://schemas.microsoft.com/office/drawing/2014/main" id="{3044C2B8-DC0E-145E-841C-3F051EB1E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708"/>
                <a:ext cx="13" cy="11"/>
              </a:xfrm>
              <a:custGeom>
                <a:avLst/>
                <a:gdLst>
                  <a:gd name="T0" fmla="*/ 4 w 8"/>
                  <a:gd name="T1" fmla="*/ 7 h 7"/>
                  <a:gd name="T2" fmla="*/ 3 w 8"/>
                  <a:gd name="T3" fmla="*/ 5 h 7"/>
                  <a:gd name="T4" fmla="*/ 2 w 8"/>
                  <a:gd name="T5" fmla="*/ 2 h 7"/>
                  <a:gd name="T6" fmla="*/ 6 w 8"/>
                  <a:gd name="T7" fmla="*/ 2 h 7"/>
                  <a:gd name="T8" fmla="*/ 7 w 8"/>
                  <a:gd name="T9" fmla="*/ 6 h 7"/>
                  <a:gd name="T10" fmla="*/ 4 w 8"/>
                  <a:gd name="T11" fmla="*/ 7 h 7"/>
                  <a:gd name="T12" fmla="*/ 4 w 8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4" y="7"/>
                    </a:moveTo>
                    <a:cubicBezTo>
                      <a:pt x="4" y="6"/>
                      <a:pt x="4" y="6"/>
                      <a:pt x="3" y="5"/>
                    </a:cubicBezTo>
                    <a:cubicBezTo>
                      <a:pt x="2" y="4"/>
                      <a:pt x="0" y="4"/>
                      <a:pt x="2" y="2"/>
                    </a:cubicBezTo>
                    <a:cubicBezTo>
                      <a:pt x="3" y="1"/>
                      <a:pt x="5" y="0"/>
                      <a:pt x="6" y="2"/>
                    </a:cubicBezTo>
                    <a:cubicBezTo>
                      <a:pt x="8" y="3"/>
                      <a:pt x="8" y="4"/>
                      <a:pt x="7" y="6"/>
                    </a:cubicBezTo>
                    <a:cubicBezTo>
                      <a:pt x="6" y="7"/>
                      <a:pt x="6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3" name="Freeform 506">
                <a:extLst>
                  <a:ext uri="{FF2B5EF4-FFF2-40B4-BE49-F238E27FC236}">
                    <a16:creationId xmlns:a16="http://schemas.microsoft.com/office/drawing/2014/main" id="{E9FA8182-CD13-F956-3C4C-1FB6CC2DB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2426"/>
                <a:ext cx="10" cy="11"/>
              </a:xfrm>
              <a:custGeom>
                <a:avLst/>
                <a:gdLst>
                  <a:gd name="T0" fmla="*/ 6 w 6"/>
                  <a:gd name="T1" fmla="*/ 3 h 7"/>
                  <a:gd name="T2" fmla="*/ 3 w 6"/>
                  <a:gd name="T3" fmla="*/ 7 h 7"/>
                  <a:gd name="T4" fmla="*/ 1 w 6"/>
                  <a:gd name="T5" fmla="*/ 4 h 7"/>
                  <a:gd name="T6" fmla="*/ 4 w 6"/>
                  <a:gd name="T7" fmla="*/ 0 h 7"/>
                  <a:gd name="T8" fmla="*/ 6 w 6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cubicBezTo>
                      <a:pt x="5" y="4"/>
                      <a:pt x="6" y="7"/>
                      <a:pt x="3" y="7"/>
                    </a:cubicBezTo>
                    <a:cubicBezTo>
                      <a:pt x="1" y="7"/>
                      <a:pt x="0" y="6"/>
                      <a:pt x="1" y="4"/>
                    </a:cubicBezTo>
                    <a:cubicBezTo>
                      <a:pt x="2" y="3"/>
                      <a:pt x="2" y="0"/>
                      <a:pt x="4" y="0"/>
                    </a:cubicBezTo>
                    <a:cubicBezTo>
                      <a:pt x="6" y="0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4" name="Freeform 507">
                <a:extLst>
                  <a:ext uri="{FF2B5EF4-FFF2-40B4-BE49-F238E27FC236}">
                    <a16:creationId xmlns:a16="http://schemas.microsoft.com/office/drawing/2014/main" id="{CBD8B204-92C6-E6F2-6880-21237DE6C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6" y="2421"/>
                <a:ext cx="10" cy="10"/>
              </a:xfrm>
              <a:custGeom>
                <a:avLst/>
                <a:gdLst>
                  <a:gd name="T0" fmla="*/ 4 w 7"/>
                  <a:gd name="T1" fmla="*/ 6 h 6"/>
                  <a:gd name="T2" fmla="*/ 1 w 7"/>
                  <a:gd name="T3" fmla="*/ 2 h 6"/>
                  <a:gd name="T4" fmla="*/ 6 w 7"/>
                  <a:gd name="T5" fmla="*/ 0 h 6"/>
                  <a:gd name="T6" fmla="*/ 7 w 7"/>
                  <a:gd name="T7" fmla="*/ 3 h 6"/>
                  <a:gd name="T8" fmla="*/ 4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cubicBezTo>
                      <a:pt x="3" y="5"/>
                      <a:pt x="0" y="4"/>
                      <a:pt x="1" y="2"/>
                    </a:cubicBezTo>
                    <a:cubicBezTo>
                      <a:pt x="1" y="0"/>
                      <a:pt x="4" y="1"/>
                      <a:pt x="6" y="0"/>
                    </a:cubicBezTo>
                    <a:cubicBezTo>
                      <a:pt x="7" y="0"/>
                      <a:pt x="7" y="1"/>
                      <a:pt x="7" y="3"/>
                    </a:cubicBezTo>
                    <a:cubicBezTo>
                      <a:pt x="7" y="5"/>
                      <a:pt x="6" y="6"/>
                      <a:pt x="4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5" name="Freeform 508">
                <a:extLst>
                  <a:ext uri="{FF2B5EF4-FFF2-40B4-BE49-F238E27FC236}">
                    <a16:creationId xmlns:a16="http://schemas.microsoft.com/office/drawing/2014/main" id="{165F8285-DE17-CEAB-E185-1F6445E4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1819"/>
                <a:ext cx="13" cy="9"/>
              </a:xfrm>
              <a:custGeom>
                <a:avLst/>
                <a:gdLst>
                  <a:gd name="T0" fmla="*/ 3 w 8"/>
                  <a:gd name="T1" fmla="*/ 6 h 6"/>
                  <a:gd name="T2" fmla="*/ 0 w 8"/>
                  <a:gd name="T3" fmla="*/ 5 h 6"/>
                  <a:gd name="T4" fmla="*/ 6 w 8"/>
                  <a:gd name="T5" fmla="*/ 1 h 6"/>
                  <a:gd name="T6" fmla="*/ 7 w 8"/>
                  <a:gd name="T7" fmla="*/ 3 h 6"/>
                  <a:gd name="T8" fmla="*/ 3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3" y="6"/>
                    </a:moveTo>
                    <a:cubicBezTo>
                      <a:pt x="2" y="6"/>
                      <a:pt x="0" y="6"/>
                      <a:pt x="0" y="5"/>
                    </a:cubicBezTo>
                    <a:cubicBezTo>
                      <a:pt x="1" y="3"/>
                      <a:pt x="3" y="1"/>
                      <a:pt x="6" y="1"/>
                    </a:cubicBezTo>
                    <a:cubicBezTo>
                      <a:pt x="7" y="0"/>
                      <a:pt x="7" y="1"/>
                      <a:pt x="7" y="3"/>
                    </a:cubicBezTo>
                    <a:cubicBezTo>
                      <a:pt x="8" y="6"/>
                      <a:pt x="5" y="6"/>
                      <a:pt x="3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6" name="Freeform 509">
                <a:extLst>
                  <a:ext uri="{FF2B5EF4-FFF2-40B4-BE49-F238E27FC236}">
                    <a16:creationId xmlns:a16="http://schemas.microsoft.com/office/drawing/2014/main" id="{B2ABD6DB-E624-5BCA-4CD4-7868252B2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1686"/>
                <a:ext cx="14" cy="8"/>
              </a:xfrm>
              <a:custGeom>
                <a:avLst/>
                <a:gdLst>
                  <a:gd name="T0" fmla="*/ 9 w 9"/>
                  <a:gd name="T1" fmla="*/ 1 h 5"/>
                  <a:gd name="T2" fmla="*/ 3 w 9"/>
                  <a:gd name="T3" fmla="*/ 5 h 5"/>
                  <a:gd name="T4" fmla="*/ 1 w 9"/>
                  <a:gd name="T5" fmla="*/ 4 h 5"/>
                  <a:gd name="T6" fmla="*/ 3 w 9"/>
                  <a:gd name="T7" fmla="*/ 1 h 5"/>
                  <a:gd name="T8" fmla="*/ 9 w 9"/>
                  <a:gd name="T9" fmla="*/ 1 h 5"/>
                  <a:gd name="T10" fmla="*/ 9 w 9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1"/>
                    </a:moveTo>
                    <a:cubicBezTo>
                      <a:pt x="9" y="4"/>
                      <a:pt x="6" y="5"/>
                      <a:pt x="3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0" y="2"/>
                      <a:pt x="1" y="2"/>
                      <a:pt x="3" y="1"/>
                    </a:cubicBezTo>
                    <a:cubicBezTo>
                      <a:pt x="5" y="0"/>
                      <a:pt x="7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7" name="Freeform 510">
                <a:extLst>
                  <a:ext uri="{FF2B5EF4-FFF2-40B4-BE49-F238E27FC236}">
                    <a16:creationId xmlns:a16="http://schemas.microsoft.com/office/drawing/2014/main" id="{A52C884F-3EBB-8118-912C-29FFFFB93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2150"/>
                <a:ext cx="12" cy="7"/>
              </a:xfrm>
              <a:custGeom>
                <a:avLst/>
                <a:gdLst>
                  <a:gd name="T0" fmla="*/ 5 w 8"/>
                  <a:gd name="T1" fmla="*/ 5 h 5"/>
                  <a:gd name="T2" fmla="*/ 0 w 8"/>
                  <a:gd name="T3" fmla="*/ 3 h 5"/>
                  <a:gd name="T4" fmla="*/ 7 w 8"/>
                  <a:gd name="T5" fmla="*/ 1 h 5"/>
                  <a:gd name="T6" fmla="*/ 7 w 8"/>
                  <a:gd name="T7" fmla="*/ 3 h 5"/>
                  <a:gd name="T8" fmla="*/ 5 w 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5" y="5"/>
                    </a:moveTo>
                    <a:cubicBezTo>
                      <a:pt x="3" y="5"/>
                      <a:pt x="1" y="4"/>
                      <a:pt x="0" y="3"/>
                    </a:cubicBezTo>
                    <a:cubicBezTo>
                      <a:pt x="1" y="1"/>
                      <a:pt x="5" y="0"/>
                      <a:pt x="7" y="1"/>
                    </a:cubicBezTo>
                    <a:cubicBezTo>
                      <a:pt x="7" y="2"/>
                      <a:pt x="8" y="2"/>
                      <a:pt x="7" y="3"/>
                    </a:cubicBezTo>
                    <a:cubicBezTo>
                      <a:pt x="7" y="5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8" name="Freeform 511">
                <a:extLst>
                  <a:ext uri="{FF2B5EF4-FFF2-40B4-BE49-F238E27FC236}">
                    <a16:creationId xmlns:a16="http://schemas.microsoft.com/office/drawing/2014/main" id="{CFE4F4AD-2658-7212-F28E-5BED3EA2A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2268"/>
                <a:ext cx="13" cy="10"/>
              </a:xfrm>
              <a:custGeom>
                <a:avLst/>
                <a:gdLst>
                  <a:gd name="T0" fmla="*/ 3 w 8"/>
                  <a:gd name="T1" fmla="*/ 5 h 6"/>
                  <a:gd name="T2" fmla="*/ 0 w 8"/>
                  <a:gd name="T3" fmla="*/ 3 h 6"/>
                  <a:gd name="T4" fmla="*/ 4 w 8"/>
                  <a:gd name="T5" fmla="*/ 1 h 6"/>
                  <a:gd name="T6" fmla="*/ 8 w 8"/>
                  <a:gd name="T7" fmla="*/ 3 h 6"/>
                  <a:gd name="T8" fmla="*/ 3 w 8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3" y="5"/>
                    </a:moveTo>
                    <a:cubicBezTo>
                      <a:pt x="2" y="5"/>
                      <a:pt x="0" y="6"/>
                      <a:pt x="0" y="3"/>
                    </a:cubicBezTo>
                    <a:cubicBezTo>
                      <a:pt x="0" y="0"/>
                      <a:pt x="3" y="2"/>
                      <a:pt x="4" y="1"/>
                    </a:cubicBezTo>
                    <a:cubicBezTo>
                      <a:pt x="6" y="0"/>
                      <a:pt x="7" y="1"/>
                      <a:pt x="8" y="3"/>
                    </a:cubicBezTo>
                    <a:cubicBezTo>
                      <a:pt x="8" y="4"/>
                      <a:pt x="8" y="4"/>
                      <a:pt x="3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9" name="Freeform 512">
                <a:extLst>
                  <a:ext uri="{FF2B5EF4-FFF2-40B4-BE49-F238E27FC236}">
                    <a16:creationId xmlns:a16="http://schemas.microsoft.com/office/drawing/2014/main" id="{EB5182AF-D1CB-6366-D95A-DF83FB8E3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" y="2560"/>
                <a:ext cx="11" cy="14"/>
              </a:xfrm>
              <a:custGeom>
                <a:avLst/>
                <a:gdLst>
                  <a:gd name="T0" fmla="*/ 0 w 7"/>
                  <a:gd name="T1" fmla="*/ 5 h 9"/>
                  <a:gd name="T2" fmla="*/ 1 w 7"/>
                  <a:gd name="T3" fmla="*/ 3 h 9"/>
                  <a:gd name="T4" fmla="*/ 5 w 7"/>
                  <a:gd name="T5" fmla="*/ 0 h 9"/>
                  <a:gd name="T6" fmla="*/ 6 w 7"/>
                  <a:gd name="T7" fmla="*/ 5 h 9"/>
                  <a:gd name="T8" fmla="*/ 0 w 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0" y="5"/>
                    </a:moveTo>
                    <a:cubicBezTo>
                      <a:pt x="0" y="4"/>
                      <a:pt x="1" y="4"/>
                      <a:pt x="1" y="3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7" y="1"/>
                      <a:pt x="6" y="3"/>
                      <a:pt x="6" y="5"/>
                    </a:cubicBezTo>
                    <a:cubicBezTo>
                      <a:pt x="4" y="4"/>
                      <a:pt x="2" y="9"/>
                      <a:pt x="0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0" name="Freeform 513">
                <a:extLst>
                  <a:ext uri="{FF2B5EF4-FFF2-40B4-BE49-F238E27FC236}">
                    <a16:creationId xmlns:a16="http://schemas.microsoft.com/office/drawing/2014/main" id="{AE7EC9CE-3036-A1B0-90B1-2A405BDB8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1720"/>
                <a:ext cx="14" cy="8"/>
              </a:xfrm>
              <a:custGeom>
                <a:avLst/>
                <a:gdLst>
                  <a:gd name="T0" fmla="*/ 3 w 9"/>
                  <a:gd name="T1" fmla="*/ 5 h 5"/>
                  <a:gd name="T2" fmla="*/ 2 w 9"/>
                  <a:gd name="T3" fmla="*/ 5 h 5"/>
                  <a:gd name="T4" fmla="*/ 3 w 9"/>
                  <a:gd name="T5" fmla="*/ 0 h 5"/>
                  <a:gd name="T6" fmla="*/ 9 w 9"/>
                  <a:gd name="T7" fmla="*/ 5 h 5"/>
                  <a:gd name="T8" fmla="*/ 3 w 9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3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1"/>
                      <a:pt x="3" y="0"/>
                    </a:cubicBezTo>
                    <a:cubicBezTo>
                      <a:pt x="5" y="0"/>
                      <a:pt x="7" y="1"/>
                      <a:pt x="9" y="5"/>
                    </a:cubicBezTo>
                    <a:cubicBezTo>
                      <a:pt x="7" y="5"/>
                      <a:pt x="5" y="5"/>
                      <a:pt x="3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1" name="Freeform 514">
                <a:extLst>
                  <a:ext uri="{FF2B5EF4-FFF2-40B4-BE49-F238E27FC236}">
                    <a16:creationId xmlns:a16="http://schemas.microsoft.com/office/drawing/2014/main" id="{BC3EB4A6-907D-8329-601B-6846544AE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2245"/>
                <a:ext cx="11" cy="12"/>
              </a:xfrm>
              <a:custGeom>
                <a:avLst/>
                <a:gdLst>
                  <a:gd name="T0" fmla="*/ 3 w 7"/>
                  <a:gd name="T1" fmla="*/ 8 h 8"/>
                  <a:gd name="T2" fmla="*/ 2 w 7"/>
                  <a:gd name="T3" fmla="*/ 4 h 8"/>
                  <a:gd name="T4" fmla="*/ 2 w 7"/>
                  <a:gd name="T5" fmla="*/ 1 h 8"/>
                  <a:gd name="T6" fmla="*/ 5 w 7"/>
                  <a:gd name="T7" fmla="*/ 2 h 8"/>
                  <a:gd name="T8" fmla="*/ 3 w 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8"/>
                    </a:move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0" y="1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7" y="8"/>
                      <a:pt x="7" y="8"/>
                      <a:pt x="3" y="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2" name="Freeform 515">
                <a:extLst>
                  <a:ext uri="{FF2B5EF4-FFF2-40B4-BE49-F238E27FC236}">
                    <a16:creationId xmlns:a16="http://schemas.microsoft.com/office/drawing/2014/main" id="{3BC148EA-C90B-68B7-A493-33139E954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2534"/>
                <a:ext cx="17" cy="18"/>
              </a:xfrm>
              <a:custGeom>
                <a:avLst/>
                <a:gdLst>
                  <a:gd name="T0" fmla="*/ 8 w 11"/>
                  <a:gd name="T1" fmla="*/ 0 h 12"/>
                  <a:gd name="T2" fmla="*/ 9 w 11"/>
                  <a:gd name="T3" fmla="*/ 6 h 12"/>
                  <a:gd name="T4" fmla="*/ 6 w 11"/>
                  <a:gd name="T5" fmla="*/ 11 h 12"/>
                  <a:gd name="T6" fmla="*/ 2 w 11"/>
                  <a:gd name="T7" fmla="*/ 12 h 12"/>
                  <a:gd name="T8" fmla="*/ 4 w 11"/>
                  <a:gd name="T9" fmla="*/ 10 h 12"/>
                  <a:gd name="T10" fmla="*/ 8 w 11"/>
                  <a:gd name="T11" fmla="*/ 5 h 12"/>
                  <a:gd name="T12" fmla="*/ 8 w 11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8" y="0"/>
                    </a:moveTo>
                    <a:cubicBezTo>
                      <a:pt x="8" y="2"/>
                      <a:pt x="9" y="4"/>
                      <a:pt x="9" y="6"/>
                    </a:cubicBezTo>
                    <a:cubicBezTo>
                      <a:pt x="11" y="9"/>
                      <a:pt x="10" y="11"/>
                      <a:pt x="6" y="11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0" y="9"/>
                      <a:pt x="3" y="10"/>
                      <a:pt x="4" y="10"/>
                    </a:cubicBezTo>
                    <a:cubicBezTo>
                      <a:pt x="8" y="10"/>
                      <a:pt x="9" y="9"/>
                      <a:pt x="8" y="5"/>
                    </a:cubicBezTo>
                    <a:cubicBezTo>
                      <a:pt x="7" y="3"/>
                      <a:pt x="7" y="2"/>
                      <a:pt x="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3" name="Freeform 516">
                <a:extLst>
                  <a:ext uri="{FF2B5EF4-FFF2-40B4-BE49-F238E27FC236}">
                    <a16:creationId xmlns:a16="http://schemas.microsoft.com/office/drawing/2014/main" id="{EC9EF554-1682-850C-01D8-D56F1C55C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2181"/>
                <a:ext cx="13" cy="9"/>
              </a:xfrm>
              <a:custGeom>
                <a:avLst/>
                <a:gdLst>
                  <a:gd name="T0" fmla="*/ 5 w 8"/>
                  <a:gd name="T1" fmla="*/ 6 h 6"/>
                  <a:gd name="T2" fmla="*/ 3 w 8"/>
                  <a:gd name="T3" fmla="*/ 5 h 6"/>
                  <a:gd name="T4" fmla="*/ 2 w 8"/>
                  <a:gd name="T5" fmla="*/ 4 h 6"/>
                  <a:gd name="T6" fmla="*/ 0 w 8"/>
                  <a:gd name="T7" fmla="*/ 2 h 6"/>
                  <a:gd name="T8" fmla="*/ 4 w 8"/>
                  <a:gd name="T9" fmla="*/ 1 h 6"/>
                  <a:gd name="T10" fmla="*/ 8 w 8"/>
                  <a:gd name="T11" fmla="*/ 4 h 6"/>
                  <a:gd name="T12" fmla="*/ 5 w 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5" y="6"/>
                    </a:moveTo>
                    <a:cubicBezTo>
                      <a:pt x="5" y="5"/>
                      <a:pt x="4" y="5"/>
                      <a:pt x="3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1" y="4"/>
                      <a:pt x="0" y="4"/>
                      <a:pt x="0" y="2"/>
                    </a:cubicBezTo>
                    <a:cubicBezTo>
                      <a:pt x="1" y="0"/>
                      <a:pt x="2" y="0"/>
                      <a:pt x="4" y="1"/>
                    </a:cubicBezTo>
                    <a:cubicBezTo>
                      <a:pt x="5" y="1"/>
                      <a:pt x="7" y="2"/>
                      <a:pt x="8" y="4"/>
                    </a:cubicBezTo>
                    <a:cubicBezTo>
                      <a:pt x="8" y="6"/>
                      <a:pt x="6" y="5"/>
                      <a:pt x="5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4" name="Freeform 517">
                <a:extLst>
                  <a:ext uri="{FF2B5EF4-FFF2-40B4-BE49-F238E27FC236}">
                    <a16:creationId xmlns:a16="http://schemas.microsoft.com/office/drawing/2014/main" id="{8D248CD1-B67C-4F09-7988-FBA91B3B0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2221"/>
                <a:ext cx="14" cy="8"/>
              </a:xfrm>
              <a:custGeom>
                <a:avLst/>
                <a:gdLst>
                  <a:gd name="T0" fmla="*/ 4 w 9"/>
                  <a:gd name="T1" fmla="*/ 0 h 5"/>
                  <a:gd name="T2" fmla="*/ 7 w 9"/>
                  <a:gd name="T3" fmla="*/ 1 h 5"/>
                  <a:gd name="T4" fmla="*/ 8 w 9"/>
                  <a:gd name="T5" fmla="*/ 4 h 5"/>
                  <a:gd name="T6" fmla="*/ 0 w 9"/>
                  <a:gd name="T7" fmla="*/ 3 h 5"/>
                  <a:gd name="T8" fmla="*/ 0 w 9"/>
                  <a:gd name="T9" fmla="*/ 2 h 5"/>
                  <a:gd name="T10" fmla="*/ 4 w 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4" y="0"/>
                    </a:moveTo>
                    <a:cubicBezTo>
                      <a:pt x="5" y="1"/>
                      <a:pt x="6" y="1"/>
                      <a:pt x="7" y="1"/>
                    </a:cubicBezTo>
                    <a:cubicBezTo>
                      <a:pt x="9" y="2"/>
                      <a:pt x="9" y="3"/>
                      <a:pt x="8" y="4"/>
                    </a:cubicBezTo>
                    <a:cubicBezTo>
                      <a:pt x="8" y="5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5" name="Freeform 518">
                <a:extLst>
                  <a:ext uri="{FF2B5EF4-FFF2-40B4-BE49-F238E27FC236}">
                    <a16:creationId xmlns:a16="http://schemas.microsoft.com/office/drawing/2014/main" id="{6A4F82B5-E2A0-E2F7-A8A5-3C9AAF4BD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240"/>
                <a:ext cx="9" cy="11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5 h 7"/>
                  <a:gd name="T4" fmla="*/ 2 w 6"/>
                  <a:gd name="T5" fmla="*/ 6 h 7"/>
                  <a:gd name="T6" fmla="*/ 0 w 6"/>
                  <a:gd name="T7" fmla="*/ 5 h 7"/>
                  <a:gd name="T8" fmla="*/ 3 w 6"/>
                  <a:gd name="T9" fmla="*/ 1 h 7"/>
                  <a:gd name="T10" fmla="*/ 4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6" y="1"/>
                      <a:pt x="6" y="3"/>
                      <a:pt x="6" y="5"/>
                    </a:cubicBezTo>
                    <a:cubicBezTo>
                      <a:pt x="6" y="7"/>
                      <a:pt x="4" y="6"/>
                      <a:pt x="2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6" name="Freeform 519">
                <a:extLst>
                  <a:ext uri="{FF2B5EF4-FFF2-40B4-BE49-F238E27FC236}">
                    <a16:creationId xmlns:a16="http://schemas.microsoft.com/office/drawing/2014/main" id="{A3B698BC-6BFD-BBEB-1B52-5077F48D2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2365"/>
                <a:ext cx="17" cy="8"/>
              </a:xfrm>
              <a:custGeom>
                <a:avLst/>
                <a:gdLst>
                  <a:gd name="T0" fmla="*/ 2 w 11"/>
                  <a:gd name="T1" fmla="*/ 4 h 5"/>
                  <a:gd name="T2" fmla="*/ 2 w 11"/>
                  <a:gd name="T3" fmla="*/ 4 h 5"/>
                  <a:gd name="T4" fmla="*/ 1 w 11"/>
                  <a:gd name="T5" fmla="*/ 4 h 5"/>
                  <a:gd name="T6" fmla="*/ 5 w 11"/>
                  <a:gd name="T7" fmla="*/ 1 h 5"/>
                  <a:gd name="T8" fmla="*/ 8 w 11"/>
                  <a:gd name="T9" fmla="*/ 2 h 5"/>
                  <a:gd name="T10" fmla="*/ 10 w 11"/>
                  <a:gd name="T11" fmla="*/ 4 h 5"/>
                  <a:gd name="T12" fmla="*/ 8 w 11"/>
                  <a:gd name="T13" fmla="*/ 4 h 5"/>
                  <a:gd name="T14" fmla="*/ 2 w 11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0"/>
                      <a:pt x="2" y="0"/>
                      <a:pt x="5" y="1"/>
                    </a:cubicBezTo>
                    <a:cubicBezTo>
                      <a:pt x="6" y="1"/>
                      <a:pt x="7" y="2"/>
                      <a:pt x="8" y="2"/>
                    </a:cubicBezTo>
                    <a:cubicBezTo>
                      <a:pt x="9" y="3"/>
                      <a:pt x="11" y="2"/>
                      <a:pt x="10" y="4"/>
                    </a:cubicBezTo>
                    <a:cubicBezTo>
                      <a:pt x="10" y="5"/>
                      <a:pt x="9" y="4"/>
                      <a:pt x="8" y="4"/>
                    </a:cubicBezTo>
                    <a:cubicBezTo>
                      <a:pt x="6" y="4"/>
                      <a:pt x="4" y="4"/>
                      <a:pt x="2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7" name="Freeform 520">
                <a:extLst>
                  <a:ext uri="{FF2B5EF4-FFF2-40B4-BE49-F238E27FC236}">
                    <a16:creationId xmlns:a16="http://schemas.microsoft.com/office/drawing/2014/main" id="{1BEAA486-98B6-D840-2A1F-D3FF210D5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470"/>
                <a:ext cx="14" cy="6"/>
              </a:xfrm>
              <a:custGeom>
                <a:avLst/>
                <a:gdLst>
                  <a:gd name="T0" fmla="*/ 5 w 9"/>
                  <a:gd name="T1" fmla="*/ 4 h 4"/>
                  <a:gd name="T2" fmla="*/ 2 w 9"/>
                  <a:gd name="T3" fmla="*/ 4 h 4"/>
                  <a:gd name="T4" fmla="*/ 0 w 9"/>
                  <a:gd name="T5" fmla="*/ 3 h 4"/>
                  <a:gd name="T6" fmla="*/ 2 w 9"/>
                  <a:gd name="T7" fmla="*/ 2 h 4"/>
                  <a:gd name="T8" fmla="*/ 6 w 9"/>
                  <a:gd name="T9" fmla="*/ 1 h 4"/>
                  <a:gd name="T10" fmla="*/ 9 w 9"/>
                  <a:gd name="T11" fmla="*/ 3 h 4"/>
                  <a:gd name="T12" fmla="*/ 6 w 9"/>
                  <a:gd name="T13" fmla="*/ 4 h 4"/>
                  <a:gd name="T14" fmla="*/ 5 w 9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5" y="4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4" y="1"/>
                      <a:pt x="5" y="2"/>
                      <a:pt x="6" y="1"/>
                    </a:cubicBezTo>
                    <a:cubicBezTo>
                      <a:pt x="7" y="1"/>
                      <a:pt x="9" y="0"/>
                      <a:pt x="9" y="3"/>
                    </a:cubicBezTo>
                    <a:cubicBezTo>
                      <a:pt x="9" y="4"/>
                      <a:pt x="8" y="4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8" name="Freeform 521">
                <a:extLst>
                  <a:ext uri="{FF2B5EF4-FFF2-40B4-BE49-F238E27FC236}">
                    <a16:creationId xmlns:a16="http://schemas.microsoft.com/office/drawing/2014/main" id="{F77C9E21-04EF-C69A-C792-B95845ECD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" y="2621"/>
                <a:ext cx="14" cy="8"/>
              </a:xfrm>
              <a:custGeom>
                <a:avLst/>
                <a:gdLst>
                  <a:gd name="T0" fmla="*/ 4 w 9"/>
                  <a:gd name="T1" fmla="*/ 0 h 5"/>
                  <a:gd name="T2" fmla="*/ 9 w 9"/>
                  <a:gd name="T3" fmla="*/ 0 h 5"/>
                  <a:gd name="T4" fmla="*/ 1 w 9"/>
                  <a:gd name="T5" fmla="*/ 4 h 5"/>
                  <a:gd name="T6" fmla="*/ 0 w 9"/>
                  <a:gd name="T7" fmla="*/ 3 h 5"/>
                  <a:gd name="T8" fmla="*/ 1 w 9"/>
                  <a:gd name="T9" fmla="*/ 1 h 5"/>
                  <a:gd name="T10" fmla="*/ 4 w 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4" y="0"/>
                    </a:moveTo>
                    <a:cubicBezTo>
                      <a:pt x="6" y="0"/>
                      <a:pt x="7" y="0"/>
                      <a:pt x="9" y="0"/>
                    </a:cubicBezTo>
                    <a:cubicBezTo>
                      <a:pt x="8" y="3"/>
                      <a:pt x="3" y="5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4" y="2"/>
                      <a:pt x="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9" name="Freeform 522">
                <a:extLst>
                  <a:ext uri="{FF2B5EF4-FFF2-40B4-BE49-F238E27FC236}">
                    <a16:creationId xmlns:a16="http://schemas.microsoft.com/office/drawing/2014/main" id="{09984E61-4D45-D681-5356-D613461B9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2331"/>
                <a:ext cx="10" cy="15"/>
              </a:xfrm>
              <a:custGeom>
                <a:avLst/>
                <a:gdLst>
                  <a:gd name="T0" fmla="*/ 6 w 6"/>
                  <a:gd name="T1" fmla="*/ 0 h 10"/>
                  <a:gd name="T2" fmla="*/ 4 w 6"/>
                  <a:gd name="T3" fmla="*/ 10 h 10"/>
                  <a:gd name="T4" fmla="*/ 2 w 6"/>
                  <a:gd name="T5" fmla="*/ 3 h 10"/>
                  <a:gd name="T6" fmla="*/ 6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6" y="4"/>
                      <a:pt x="4" y="6"/>
                      <a:pt x="4" y="10"/>
                    </a:cubicBezTo>
                    <a:cubicBezTo>
                      <a:pt x="0" y="8"/>
                      <a:pt x="2" y="5"/>
                      <a:pt x="2" y="3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0" name="Freeform 523">
                <a:extLst>
                  <a:ext uri="{FF2B5EF4-FFF2-40B4-BE49-F238E27FC236}">
                    <a16:creationId xmlns:a16="http://schemas.microsoft.com/office/drawing/2014/main" id="{42A58C24-2569-0A53-C236-8B1899147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210"/>
                <a:ext cx="13" cy="11"/>
              </a:xfrm>
              <a:custGeom>
                <a:avLst/>
                <a:gdLst>
                  <a:gd name="T0" fmla="*/ 2 w 8"/>
                  <a:gd name="T1" fmla="*/ 4 h 7"/>
                  <a:gd name="T2" fmla="*/ 1 w 8"/>
                  <a:gd name="T3" fmla="*/ 1 h 7"/>
                  <a:gd name="T4" fmla="*/ 6 w 8"/>
                  <a:gd name="T5" fmla="*/ 7 h 7"/>
                  <a:gd name="T6" fmla="*/ 2 w 8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2" y="4"/>
                    </a:moveTo>
                    <a:cubicBezTo>
                      <a:pt x="1" y="3"/>
                      <a:pt x="0" y="3"/>
                      <a:pt x="1" y="1"/>
                    </a:cubicBezTo>
                    <a:cubicBezTo>
                      <a:pt x="8" y="0"/>
                      <a:pt x="8" y="1"/>
                      <a:pt x="6" y="7"/>
                    </a:cubicBezTo>
                    <a:cubicBezTo>
                      <a:pt x="4" y="7"/>
                      <a:pt x="5" y="3"/>
                      <a:pt x="2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1" name="Freeform 524">
                <a:extLst>
                  <a:ext uri="{FF2B5EF4-FFF2-40B4-BE49-F238E27FC236}">
                    <a16:creationId xmlns:a16="http://schemas.microsoft.com/office/drawing/2014/main" id="{1618F0B5-7055-8FDE-2A4B-216A1C71F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" y="2403"/>
                <a:ext cx="11" cy="12"/>
              </a:xfrm>
              <a:custGeom>
                <a:avLst/>
                <a:gdLst>
                  <a:gd name="T0" fmla="*/ 2 w 7"/>
                  <a:gd name="T1" fmla="*/ 0 h 8"/>
                  <a:gd name="T2" fmla="*/ 3 w 7"/>
                  <a:gd name="T3" fmla="*/ 8 h 8"/>
                  <a:gd name="T4" fmla="*/ 2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7" y="4"/>
                      <a:pt x="7" y="5"/>
                      <a:pt x="3" y="8"/>
                    </a:cubicBezTo>
                    <a:cubicBezTo>
                      <a:pt x="2" y="6"/>
                      <a:pt x="0" y="3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2" name="Freeform 525">
                <a:extLst>
                  <a:ext uri="{FF2B5EF4-FFF2-40B4-BE49-F238E27FC236}">
                    <a16:creationId xmlns:a16="http://schemas.microsoft.com/office/drawing/2014/main" id="{5CD613E1-5B71-CACC-B1F4-7EA667E30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549"/>
                <a:ext cx="9" cy="14"/>
              </a:xfrm>
              <a:custGeom>
                <a:avLst/>
                <a:gdLst>
                  <a:gd name="T0" fmla="*/ 4 w 6"/>
                  <a:gd name="T1" fmla="*/ 0 h 9"/>
                  <a:gd name="T2" fmla="*/ 6 w 6"/>
                  <a:gd name="T3" fmla="*/ 8 h 9"/>
                  <a:gd name="T4" fmla="*/ 1 w 6"/>
                  <a:gd name="T5" fmla="*/ 7 h 9"/>
                  <a:gd name="T6" fmla="*/ 4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4" y="0"/>
                    </a:moveTo>
                    <a:cubicBezTo>
                      <a:pt x="2" y="3"/>
                      <a:pt x="4" y="6"/>
                      <a:pt x="6" y="8"/>
                    </a:cubicBezTo>
                    <a:cubicBezTo>
                      <a:pt x="4" y="9"/>
                      <a:pt x="1" y="9"/>
                      <a:pt x="1" y="7"/>
                    </a:cubicBezTo>
                    <a:cubicBezTo>
                      <a:pt x="0" y="4"/>
                      <a:pt x="0" y="1"/>
                      <a:pt x="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3" name="Freeform 526">
                <a:extLst>
                  <a:ext uri="{FF2B5EF4-FFF2-40B4-BE49-F238E27FC236}">
                    <a16:creationId xmlns:a16="http://schemas.microsoft.com/office/drawing/2014/main" id="{510DFF20-8582-A7C4-F23C-F45B0E547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2" y="2538"/>
                <a:ext cx="17" cy="16"/>
              </a:xfrm>
              <a:custGeom>
                <a:avLst/>
                <a:gdLst>
                  <a:gd name="T0" fmla="*/ 0 w 11"/>
                  <a:gd name="T1" fmla="*/ 10 h 10"/>
                  <a:gd name="T2" fmla="*/ 4 w 11"/>
                  <a:gd name="T3" fmla="*/ 3 h 10"/>
                  <a:gd name="T4" fmla="*/ 11 w 11"/>
                  <a:gd name="T5" fmla="*/ 2 h 10"/>
                  <a:gd name="T6" fmla="*/ 5 w 11"/>
                  <a:gd name="T7" fmla="*/ 7 h 10"/>
                  <a:gd name="T8" fmla="*/ 0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2" y="8"/>
                      <a:pt x="2" y="6"/>
                      <a:pt x="4" y="3"/>
                    </a:cubicBezTo>
                    <a:cubicBezTo>
                      <a:pt x="6" y="0"/>
                      <a:pt x="8" y="3"/>
                      <a:pt x="11" y="2"/>
                    </a:cubicBezTo>
                    <a:cubicBezTo>
                      <a:pt x="8" y="4"/>
                      <a:pt x="7" y="4"/>
                      <a:pt x="5" y="7"/>
                    </a:cubicBezTo>
                    <a:cubicBezTo>
                      <a:pt x="3" y="9"/>
                      <a:pt x="2" y="10"/>
                      <a:pt x="0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4" name="Freeform 527">
                <a:extLst>
                  <a:ext uri="{FF2B5EF4-FFF2-40B4-BE49-F238E27FC236}">
                    <a16:creationId xmlns:a16="http://schemas.microsoft.com/office/drawing/2014/main" id="{64946B56-7D8F-9DDF-4A63-AEC12F6E3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2552"/>
                <a:ext cx="9" cy="15"/>
              </a:xfrm>
              <a:custGeom>
                <a:avLst/>
                <a:gdLst>
                  <a:gd name="T0" fmla="*/ 2 w 6"/>
                  <a:gd name="T1" fmla="*/ 0 h 9"/>
                  <a:gd name="T2" fmla="*/ 6 w 6"/>
                  <a:gd name="T3" fmla="*/ 5 h 9"/>
                  <a:gd name="T4" fmla="*/ 5 w 6"/>
                  <a:gd name="T5" fmla="*/ 5 h 9"/>
                  <a:gd name="T6" fmla="*/ 1 w 6"/>
                  <a:gd name="T7" fmla="*/ 8 h 9"/>
                  <a:gd name="T8" fmla="*/ 1 w 6"/>
                  <a:gd name="T9" fmla="*/ 3 h 9"/>
                  <a:gd name="T10" fmla="*/ 2 w 6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4" y="1"/>
                      <a:pt x="5" y="3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7"/>
                      <a:pt x="4" y="9"/>
                      <a:pt x="1" y="8"/>
                    </a:cubicBezTo>
                    <a:cubicBezTo>
                      <a:pt x="0" y="6"/>
                      <a:pt x="0" y="5"/>
                      <a:pt x="1" y="3"/>
                    </a:cubicBezTo>
                    <a:cubicBezTo>
                      <a:pt x="2" y="2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5" name="Freeform 528">
                <a:extLst>
                  <a:ext uri="{FF2B5EF4-FFF2-40B4-BE49-F238E27FC236}">
                    <a16:creationId xmlns:a16="http://schemas.microsoft.com/office/drawing/2014/main" id="{362B5B56-C010-B56E-C7F7-D3C47E310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" y="1690"/>
                <a:ext cx="14" cy="8"/>
              </a:xfrm>
              <a:custGeom>
                <a:avLst/>
                <a:gdLst>
                  <a:gd name="T0" fmla="*/ 9 w 9"/>
                  <a:gd name="T1" fmla="*/ 0 h 5"/>
                  <a:gd name="T2" fmla="*/ 6 w 9"/>
                  <a:gd name="T3" fmla="*/ 4 h 5"/>
                  <a:gd name="T4" fmla="*/ 3 w 9"/>
                  <a:gd name="T5" fmla="*/ 4 h 5"/>
                  <a:gd name="T6" fmla="*/ 0 w 9"/>
                  <a:gd name="T7" fmla="*/ 1 h 5"/>
                  <a:gd name="T8" fmla="*/ 3 w 9"/>
                  <a:gd name="T9" fmla="*/ 0 h 5"/>
                  <a:gd name="T10" fmla="*/ 9 w 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8" y="2"/>
                      <a:pt x="7" y="3"/>
                      <a:pt x="6" y="4"/>
                    </a:cubicBezTo>
                    <a:cubicBezTo>
                      <a:pt x="5" y="4"/>
                      <a:pt x="4" y="5"/>
                      <a:pt x="3" y="4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" y="0"/>
                      <a:pt x="7" y="0"/>
                      <a:pt x="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6" name="Freeform 529">
                <a:extLst>
                  <a:ext uri="{FF2B5EF4-FFF2-40B4-BE49-F238E27FC236}">
                    <a16:creationId xmlns:a16="http://schemas.microsoft.com/office/drawing/2014/main" id="{25BFB792-93E7-72BE-2712-8CF1080E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2453"/>
                <a:ext cx="13" cy="6"/>
              </a:xfrm>
              <a:custGeom>
                <a:avLst/>
                <a:gdLst>
                  <a:gd name="T0" fmla="*/ 0 w 8"/>
                  <a:gd name="T1" fmla="*/ 4 h 4"/>
                  <a:gd name="T2" fmla="*/ 6 w 8"/>
                  <a:gd name="T3" fmla="*/ 0 h 4"/>
                  <a:gd name="T4" fmla="*/ 8 w 8"/>
                  <a:gd name="T5" fmla="*/ 2 h 4"/>
                  <a:gd name="T6" fmla="*/ 6 w 8"/>
                  <a:gd name="T7" fmla="*/ 3 h 4"/>
                  <a:gd name="T8" fmla="*/ 0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cubicBezTo>
                      <a:pt x="1" y="2"/>
                      <a:pt x="3" y="0"/>
                      <a:pt x="6" y="0"/>
                    </a:cubicBezTo>
                    <a:cubicBezTo>
                      <a:pt x="7" y="0"/>
                      <a:pt x="8" y="0"/>
                      <a:pt x="8" y="2"/>
                    </a:cubicBezTo>
                    <a:cubicBezTo>
                      <a:pt x="8" y="3"/>
                      <a:pt x="7" y="4"/>
                      <a:pt x="6" y="3"/>
                    </a:cubicBezTo>
                    <a:cubicBezTo>
                      <a:pt x="4" y="3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7" name="Freeform 530">
                <a:extLst>
                  <a:ext uri="{FF2B5EF4-FFF2-40B4-BE49-F238E27FC236}">
                    <a16:creationId xmlns:a16="http://schemas.microsoft.com/office/drawing/2014/main" id="{384DFBF5-F006-9579-46B1-72B8BA6AD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2334"/>
                <a:ext cx="7" cy="12"/>
              </a:xfrm>
              <a:custGeom>
                <a:avLst/>
                <a:gdLst>
                  <a:gd name="T0" fmla="*/ 3 w 5"/>
                  <a:gd name="T1" fmla="*/ 0 h 8"/>
                  <a:gd name="T2" fmla="*/ 4 w 5"/>
                  <a:gd name="T3" fmla="*/ 4 h 8"/>
                  <a:gd name="T4" fmla="*/ 1 w 5"/>
                  <a:gd name="T5" fmla="*/ 8 h 8"/>
                  <a:gd name="T6" fmla="*/ 0 w 5"/>
                  <a:gd name="T7" fmla="*/ 4 h 8"/>
                  <a:gd name="T8" fmla="*/ 3 w 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cubicBezTo>
                      <a:pt x="3" y="1"/>
                      <a:pt x="4" y="3"/>
                      <a:pt x="4" y="4"/>
                    </a:cubicBezTo>
                    <a:cubicBezTo>
                      <a:pt x="5" y="7"/>
                      <a:pt x="3" y="8"/>
                      <a:pt x="1" y="8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DCA0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8" name="Freeform 531">
                <a:extLst>
                  <a:ext uri="{FF2B5EF4-FFF2-40B4-BE49-F238E27FC236}">
                    <a16:creationId xmlns:a16="http://schemas.microsoft.com/office/drawing/2014/main" id="{774B8B2F-8BD8-C652-FCA4-3EF109E51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577"/>
                <a:ext cx="13" cy="8"/>
              </a:xfrm>
              <a:custGeom>
                <a:avLst/>
                <a:gdLst>
                  <a:gd name="T0" fmla="*/ 3 w 8"/>
                  <a:gd name="T1" fmla="*/ 0 h 5"/>
                  <a:gd name="T2" fmla="*/ 8 w 8"/>
                  <a:gd name="T3" fmla="*/ 1 h 5"/>
                  <a:gd name="T4" fmla="*/ 2 w 8"/>
                  <a:gd name="T5" fmla="*/ 3 h 5"/>
                  <a:gd name="T6" fmla="*/ 1 w 8"/>
                  <a:gd name="T7" fmla="*/ 1 h 5"/>
                  <a:gd name="T8" fmla="*/ 3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5" y="0"/>
                      <a:pt x="6" y="1"/>
                      <a:pt x="8" y="1"/>
                    </a:cubicBezTo>
                    <a:cubicBezTo>
                      <a:pt x="7" y="4"/>
                      <a:pt x="5" y="5"/>
                      <a:pt x="2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9" name="Freeform 532">
                <a:extLst>
                  <a:ext uri="{FF2B5EF4-FFF2-40B4-BE49-F238E27FC236}">
                    <a16:creationId xmlns:a16="http://schemas.microsoft.com/office/drawing/2014/main" id="{4FA90139-EF5A-6ACB-1061-F5A6C8EFD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" y="1612"/>
                <a:ext cx="9" cy="8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2 h 5"/>
                  <a:gd name="T4" fmla="*/ 3 w 6"/>
                  <a:gd name="T5" fmla="*/ 0 h 5"/>
                  <a:gd name="T6" fmla="*/ 6 w 6"/>
                  <a:gd name="T7" fmla="*/ 3 h 5"/>
                  <a:gd name="T8" fmla="*/ 3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5"/>
                      <a:pt x="5" y="5"/>
                      <a:pt x="3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0" name="Freeform 533">
                <a:extLst>
                  <a:ext uri="{FF2B5EF4-FFF2-40B4-BE49-F238E27FC236}">
                    <a16:creationId xmlns:a16="http://schemas.microsoft.com/office/drawing/2014/main" id="{6536784E-B869-F017-BADD-37CBB9513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" y="2502"/>
                <a:ext cx="14" cy="8"/>
              </a:xfrm>
              <a:custGeom>
                <a:avLst/>
                <a:gdLst>
                  <a:gd name="T0" fmla="*/ 1 w 9"/>
                  <a:gd name="T1" fmla="*/ 0 h 5"/>
                  <a:gd name="T2" fmla="*/ 9 w 9"/>
                  <a:gd name="T3" fmla="*/ 1 h 5"/>
                  <a:gd name="T4" fmla="*/ 2 w 9"/>
                  <a:gd name="T5" fmla="*/ 4 h 5"/>
                  <a:gd name="T6" fmla="*/ 1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1" y="0"/>
                    </a:moveTo>
                    <a:cubicBezTo>
                      <a:pt x="4" y="1"/>
                      <a:pt x="6" y="3"/>
                      <a:pt x="9" y="1"/>
                    </a:cubicBezTo>
                    <a:cubicBezTo>
                      <a:pt x="8" y="5"/>
                      <a:pt x="5" y="5"/>
                      <a:pt x="2" y="4"/>
                    </a:cubicBezTo>
                    <a:cubicBezTo>
                      <a:pt x="0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1" name="Freeform 534">
                <a:extLst>
                  <a:ext uri="{FF2B5EF4-FFF2-40B4-BE49-F238E27FC236}">
                    <a16:creationId xmlns:a16="http://schemas.microsoft.com/office/drawing/2014/main" id="{C8F04CE1-B91B-E821-21D3-A7C0BE668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2384"/>
                <a:ext cx="11" cy="17"/>
              </a:xfrm>
              <a:custGeom>
                <a:avLst/>
                <a:gdLst>
                  <a:gd name="T0" fmla="*/ 7 w 7"/>
                  <a:gd name="T1" fmla="*/ 2 h 11"/>
                  <a:gd name="T2" fmla="*/ 3 w 7"/>
                  <a:gd name="T3" fmla="*/ 11 h 11"/>
                  <a:gd name="T4" fmla="*/ 3 w 7"/>
                  <a:gd name="T5" fmla="*/ 2 h 11"/>
                  <a:gd name="T6" fmla="*/ 7 w 7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7" y="2"/>
                    </a:moveTo>
                    <a:cubicBezTo>
                      <a:pt x="5" y="5"/>
                      <a:pt x="5" y="8"/>
                      <a:pt x="3" y="11"/>
                    </a:cubicBezTo>
                    <a:cubicBezTo>
                      <a:pt x="0" y="8"/>
                      <a:pt x="2" y="5"/>
                      <a:pt x="3" y="2"/>
                    </a:cubicBezTo>
                    <a:cubicBezTo>
                      <a:pt x="3" y="0"/>
                      <a:pt x="6" y="2"/>
                      <a:pt x="7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2" name="Freeform 535">
                <a:extLst>
                  <a:ext uri="{FF2B5EF4-FFF2-40B4-BE49-F238E27FC236}">
                    <a16:creationId xmlns:a16="http://schemas.microsoft.com/office/drawing/2014/main" id="{289E05FD-36A8-4041-E4D6-835E48940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2145"/>
                <a:ext cx="9" cy="17"/>
              </a:xfrm>
              <a:custGeom>
                <a:avLst/>
                <a:gdLst>
                  <a:gd name="T0" fmla="*/ 0 w 6"/>
                  <a:gd name="T1" fmla="*/ 11 h 11"/>
                  <a:gd name="T2" fmla="*/ 3 w 6"/>
                  <a:gd name="T3" fmla="*/ 0 h 11"/>
                  <a:gd name="T4" fmla="*/ 6 w 6"/>
                  <a:gd name="T5" fmla="*/ 7 h 11"/>
                  <a:gd name="T6" fmla="*/ 0 w 6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0" y="11"/>
                    </a:moveTo>
                    <a:cubicBezTo>
                      <a:pt x="3" y="8"/>
                      <a:pt x="4" y="4"/>
                      <a:pt x="3" y="0"/>
                    </a:cubicBezTo>
                    <a:cubicBezTo>
                      <a:pt x="5" y="2"/>
                      <a:pt x="6" y="5"/>
                      <a:pt x="6" y="7"/>
                    </a:cubicBezTo>
                    <a:cubicBezTo>
                      <a:pt x="5" y="9"/>
                      <a:pt x="3" y="11"/>
                      <a:pt x="0" y="1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3" name="Freeform 536">
                <a:extLst>
                  <a:ext uri="{FF2B5EF4-FFF2-40B4-BE49-F238E27FC236}">
                    <a16:creationId xmlns:a16="http://schemas.microsoft.com/office/drawing/2014/main" id="{011EED7A-1CDC-1445-B4FA-E08AAC93F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2581"/>
                <a:ext cx="9" cy="10"/>
              </a:xfrm>
              <a:custGeom>
                <a:avLst/>
                <a:gdLst>
                  <a:gd name="T0" fmla="*/ 0 w 6"/>
                  <a:gd name="T1" fmla="*/ 5 h 7"/>
                  <a:gd name="T2" fmla="*/ 2 w 6"/>
                  <a:gd name="T3" fmla="*/ 1 h 7"/>
                  <a:gd name="T4" fmla="*/ 5 w 6"/>
                  <a:gd name="T5" fmla="*/ 2 h 7"/>
                  <a:gd name="T6" fmla="*/ 4 w 6"/>
                  <a:gd name="T7" fmla="*/ 6 h 7"/>
                  <a:gd name="T8" fmla="*/ 0 w 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0" y="3"/>
                      <a:pt x="0" y="1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6" y="3"/>
                      <a:pt x="5" y="4"/>
                      <a:pt x="4" y="6"/>
                    </a:cubicBezTo>
                    <a:cubicBezTo>
                      <a:pt x="2" y="7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4" name="Freeform 537">
                <a:extLst>
                  <a:ext uri="{FF2B5EF4-FFF2-40B4-BE49-F238E27FC236}">
                    <a16:creationId xmlns:a16="http://schemas.microsoft.com/office/drawing/2014/main" id="{F16103CF-63F3-B359-4553-7E3988D60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801"/>
                <a:ext cx="15" cy="11"/>
              </a:xfrm>
              <a:custGeom>
                <a:avLst/>
                <a:gdLst>
                  <a:gd name="T0" fmla="*/ 0 w 10"/>
                  <a:gd name="T1" fmla="*/ 3 h 7"/>
                  <a:gd name="T2" fmla="*/ 7 w 10"/>
                  <a:gd name="T3" fmla="*/ 1 h 7"/>
                  <a:gd name="T4" fmla="*/ 8 w 10"/>
                  <a:gd name="T5" fmla="*/ 4 h 7"/>
                  <a:gd name="T6" fmla="*/ 4 w 10"/>
                  <a:gd name="T7" fmla="*/ 4 h 7"/>
                  <a:gd name="T8" fmla="*/ 0 w 1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3"/>
                    </a:moveTo>
                    <a:cubicBezTo>
                      <a:pt x="2" y="2"/>
                      <a:pt x="4" y="0"/>
                      <a:pt x="7" y="1"/>
                    </a:cubicBezTo>
                    <a:cubicBezTo>
                      <a:pt x="6" y="3"/>
                      <a:pt x="10" y="2"/>
                      <a:pt x="8" y="4"/>
                    </a:cubicBezTo>
                    <a:cubicBezTo>
                      <a:pt x="7" y="6"/>
                      <a:pt x="6" y="5"/>
                      <a:pt x="4" y="4"/>
                    </a:cubicBezTo>
                    <a:cubicBezTo>
                      <a:pt x="3" y="3"/>
                      <a:pt x="0" y="7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5" name="Freeform 538">
                <a:extLst>
                  <a:ext uri="{FF2B5EF4-FFF2-40B4-BE49-F238E27FC236}">
                    <a16:creationId xmlns:a16="http://schemas.microsoft.com/office/drawing/2014/main" id="{486FD89D-252A-2F59-2438-129817D6B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2221"/>
                <a:ext cx="8" cy="14"/>
              </a:xfrm>
              <a:custGeom>
                <a:avLst/>
                <a:gdLst>
                  <a:gd name="T0" fmla="*/ 1 w 5"/>
                  <a:gd name="T1" fmla="*/ 7 h 9"/>
                  <a:gd name="T2" fmla="*/ 0 w 5"/>
                  <a:gd name="T3" fmla="*/ 6 h 9"/>
                  <a:gd name="T4" fmla="*/ 0 w 5"/>
                  <a:gd name="T5" fmla="*/ 0 h 9"/>
                  <a:gd name="T6" fmla="*/ 4 w 5"/>
                  <a:gd name="T7" fmla="*/ 7 h 9"/>
                  <a:gd name="T8" fmla="*/ 1 w 5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1" y="7"/>
                    </a:moveTo>
                    <a:cubicBezTo>
                      <a:pt x="1" y="7"/>
                      <a:pt x="0" y="7"/>
                      <a:pt x="0" y="6"/>
                    </a:cubicBezTo>
                    <a:cubicBezTo>
                      <a:pt x="0" y="4"/>
                      <a:pt x="0" y="3"/>
                      <a:pt x="0" y="0"/>
                    </a:cubicBezTo>
                    <a:cubicBezTo>
                      <a:pt x="2" y="2"/>
                      <a:pt x="5" y="4"/>
                      <a:pt x="4" y="7"/>
                    </a:cubicBezTo>
                    <a:cubicBezTo>
                      <a:pt x="4" y="9"/>
                      <a:pt x="2" y="7"/>
                      <a:pt x="1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6" name="Freeform 539">
                <a:extLst>
                  <a:ext uri="{FF2B5EF4-FFF2-40B4-BE49-F238E27FC236}">
                    <a16:creationId xmlns:a16="http://schemas.microsoft.com/office/drawing/2014/main" id="{1801CA4A-A4A5-C3B2-8F4D-6BA21BC6A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" y="2042"/>
                <a:ext cx="7" cy="11"/>
              </a:xfrm>
              <a:custGeom>
                <a:avLst/>
                <a:gdLst>
                  <a:gd name="T0" fmla="*/ 1 w 5"/>
                  <a:gd name="T1" fmla="*/ 3 h 7"/>
                  <a:gd name="T2" fmla="*/ 1 w 5"/>
                  <a:gd name="T3" fmla="*/ 0 h 7"/>
                  <a:gd name="T4" fmla="*/ 4 w 5"/>
                  <a:gd name="T5" fmla="*/ 6 h 7"/>
                  <a:gd name="T6" fmla="*/ 2 w 5"/>
                  <a:gd name="T7" fmla="*/ 7 h 7"/>
                  <a:gd name="T8" fmla="*/ 0 w 5"/>
                  <a:gd name="T9" fmla="*/ 5 h 7"/>
                  <a:gd name="T10" fmla="*/ 1 w 5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3"/>
                    </a:moveTo>
                    <a:cubicBezTo>
                      <a:pt x="1" y="2"/>
                      <a:pt x="0" y="1"/>
                      <a:pt x="1" y="0"/>
                    </a:cubicBezTo>
                    <a:cubicBezTo>
                      <a:pt x="5" y="1"/>
                      <a:pt x="4" y="4"/>
                      <a:pt x="4" y="6"/>
                    </a:cubicBezTo>
                    <a:cubicBezTo>
                      <a:pt x="4" y="7"/>
                      <a:pt x="3" y="7"/>
                      <a:pt x="2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1" y="4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7" name="Freeform 540">
                <a:extLst>
                  <a:ext uri="{FF2B5EF4-FFF2-40B4-BE49-F238E27FC236}">
                    <a16:creationId xmlns:a16="http://schemas.microsoft.com/office/drawing/2014/main" id="{D61D7E6E-5DEE-3A6D-CCF2-5386CF16D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2510"/>
                <a:ext cx="16" cy="21"/>
              </a:xfrm>
              <a:custGeom>
                <a:avLst/>
                <a:gdLst>
                  <a:gd name="T0" fmla="*/ 8 w 10"/>
                  <a:gd name="T1" fmla="*/ 13 h 13"/>
                  <a:gd name="T2" fmla="*/ 3 w 10"/>
                  <a:gd name="T3" fmla="*/ 4 h 13"/>
                  <a:gd name="T4" fmla="*/ 1 w 10"/>
                  <a:gd name="T5" fmla="*/ 2 h 13"/>
                  <a:gd name="T6" fmla="*/ 3 w 10"/>
                  <a:gd name="T7" fmla="*/ 2 h 13"/>
                  <a:gd name="T8" fmla="*/ 7 w 10"/>
                  <a:gd name="T9" fmla="*/ 2 h 13"/>
                  <a:gd name="T10" fmla="*/ 8 w 10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3">
                    <a:moveTo>
                      <a:pt x="8" y="13"/>
                    </a:moveTo>
                    <a:cubicBezTo>
                      <a:pt x="8" y="9"/>
                      <a:pt x="7" y="5"/>
                      <a:pt x="3" y="4"/>
                    </a:cubicBezTo>
                    <a:cubicBezTo>
                      <a:pt x="2" y="4"/>
                      <a:pt x="0" y="3"/>
                      <a:pt x="1" y="2"/>
                    </a:cubicBezTo>
                    <a:cubicBezTo>
                      <a:pt x="2" y="0"/>
                      <a:pt x="3" y="2"/>
                      <a:pt x="3" y="2"/>
                    </a:cubicBezTo>
                    <a:cubicBezTo>
                      <a:pt x="4" y="2"/>
                      <a:pt x="5" y="3"/>
                      <a:pt x="7" y="2"/>
                    </a:cubicBezTo>
                    <a:cubicBezTo>
                      <a:pt x="7" y="6"/>
                      <a:pt x="10" y="9"/>
                      <a:pt x="8" y="13"/>
                    </a:cubicBezTo>
                    <a:close/>
                  </a:path>
                </a:pathLst>
              </a:custGeom>
              <a:solidFill>
                <a:srgbClr val="DCC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8" name="Freeform 541">
                <a:extLst>
                  <a:ext uri="{FF2B5EF4-FFF2-40B4-BE49-F238E27FC236}">
                    <a16:creationId xmlns:a16="http://schemas.microsoft.com/office/drawing/2014/main" id="{98566964-2AF5-0609-1E83-01D7DAA12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" y="2571"/>
                <a:ext cx="8" cy="13"/>
              </a:xfrm>
              <a:custGeom>
                <a:avLst/>
                <a:gdLst>
                  <a:gd name="T0" fmla="*/ 0 w 5"/>
                  <a:gd name="T1" fmla="*/ 6 h 8"/>
                  <a:gd name="T2" fmla="*/ 2 w 5"/>
                  <a:gd name="T3" fmla="*/ 2 h 8"/>
                  <a:gd name="T4" fmla="*/ 4 w 5"/>
                  <a:gd name="T5" fmla="*/ 1 h 8"/>
                  <a:gd name="T6" fmla="*/ 5 w 5"/>
                  <a:gd name="T7" fmla="*/ 3 h 8"/>
                  <a:gd name="T8" fmla="*/ 3 w 5"/>
                  <a:gd name="T9" fmla="*/ 7 h 8"/>
                  <a:gd name="T10" fmla="*/ 0 w 5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0" y="6"/>
                    </a:moveTo>
                    <a:cubicBezTo>
                      <a:pt x="1" y="5"/>
                      <a:pt x="2" y="4"/>
                      <a:pt x="2" y="2"/>
                    </a:cubicBezTo>
                    <a:cubicBezTo>
                      <a:pt x="2" y="1"/>
                      <a:pt x="2" y="0"/>
                      <a:pt x="4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5"/>
                      <a:pt x="5" y="6"/>
                      <a:pt x="3" y="7"/>
                    </a:cubicBezTo>
                    <a:cubicBezTo>
                      <a:pt x="2" y="8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9" name="Freeform 542">
                <a:extLst>
                  <a:ext uri="{FF2B5EF4-FFF2-40B4-BE49-F238E27FC236}">
                    <a16:creationId xmlns:a16="http://schemas.microsoft.com/office/drawing/2014/main" id="{4E5EC975-215B-0978-3C83-AAE2576BD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2532"/>
                <a:ext cx="11" cy="11"/>
              </a:xfrm>
              <a:custGeom>
                <a:avLst/>
                <a:gdLst>
                  <a:gd name="T0" fmla="*/ 2 w 7"/>
                  <a:gd name="T1" fmla="*/ 0 h 7"/>
                  <a:gd name="T2" fmla="*/ 6 w 7"/>
                  <a:gd name="T3" fmla="*/ 2 h 7"/>
                  <a:gd name="T4" fmla="*/ 5 w 7"/>
                  <a:gd name="T5" fmla="*/ 6 h 7"/>
                  <a:gd name="T6" fmla="*/ 2 w 7"/>
                  <a:gd name="T7" fmla="*/ 5 h 7"/>
                  <a:gd name="T8" fmla="*/ 2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3" y="1"/>
                      <a:pt x="5" y="2"/>
                      <a:pt x="6" y="2"/>
                    </a:cubicBezTo>
                    <a:cubicBezTo>
                      <a:pt x="6" y="4"/>
                      <a:pt x="7" y="5"/>
                      <a:pt x="5" y="6"/>
                    </a:cubicBezTo>
                    <a:cubicBezTo>
                      <a:pt x="3" y="7"/>
                      <a:pt x="3" y="6"/>
                      <a:pt x="2" y="5"/>
                    </a:cubicBezTo>
                    <a:cubicBezTo>
                      <a:pt x="0" y="3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0" name="Freeform 543">
                <a:extLst>
                  <a:ext uri="{FF2B5EF4-FFF2-40B4-BE49-F238E27FC236}">
                    <a16:creationId xmlns:a16="http://schemas.microsoft.com/office/drawing/2014/main" id="{665C1F56-972E-6472-EF62-116509854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2537"/>
                <a:ext cx="8" cy="11"/>
              </a:xfrm>
              <a:custGeom>
                <a:avLst/>
                <a:gdLst>
                  <a:gd name="T0" fmla="*/ 0 w 5"/>
                  <a:gd name="T1" fmla="*/ 6 h 7"/>
                  <a:gd name="T2" fmla="*/ 0 w 5"/>
                  <a:gd name="T3" fmla="*/ 5 h 7"/>
                  <a:gd name="T4" fmla="*/ 0 w 5"/>
                  <a:gd name="T5" fmla="*/ 3 h 7"/>
                  <a:gd name="T6" fmla="*/ 2 w 5"/>
                  <a:gd name="T7" fmla="*/ 0 h 7"/>
                  <a:gd name="T8" fmla="*/ 5 w 5"/>
                  <a:gd name="T9" fmla="*/ 4 h 7"/>
                  <a:gd name="T10" fmla="*/ 2 w 5"/>
                  <a:gd name="T11" fmla="*/ 5 h 7"/>
                  <a:gd name="T12" fmla="*/ 0 w 5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0" y="6"/>
                    </a:move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5" y="1"/>
                      <a:pt x="5" y="3"/>
                      <a:pt x="5" y="4"/>
                    </a:cubicBezTo>
                    <a:cubicBezTo>
                      <a:pt x="5" y="7"/>
                      <a:pt x="3" y="5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1" name="Freeform 544">
                <a:extLst>
                  <a:ext uri="{FF2B5EF4-FFF2-40B4-BE49-F238E27FC236}">
                    <a16:creationId xmlns:a16="http://schemas.microsoft.com/office/drawing/2014/main" id="{A55EE13B-BE66-8DF0-47DA-0B2357FA6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2162"/>
                <a:ext cx="11" cy="8"/>
              </a:xfrm>
              <a:custGeom>
                <a:avLst/>
                <a:gdLst>
                  <a:gd name="T0" fmla="*/ 2 w 7"/>
                  <a:gd name="T1" fmla="*/ 0 h 5"/>
                  <a:gd name="T2" fmla="*/ 7 w 7"/>
                  <a:gd name="T3" fmla="*/ 3 h 5"/>
                  <a:gd name="T4" fmla="*/ 5 w 7"/>
                  <a:gd name="T5" fmla="*/ 4 h 5"/>
                  <a:gd name="T6" fmla="*/ 0 w 7"/>
                  <a:gd name="T7" fmla="*/ 2 h 5"/>
                  <a:gd name="T8" fmla="*/ 2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cubicBezTo>
                      <a:pt x="4" y="1"/>
                      <a:pt x="7" y="0"/>
                      <a:pt x="7" y="3"/>
                    </a:cubicBezTo>
                    <a:cubicBezTo>
                      <a:pt x="7" y="4"/>
                      <a:pt x="6" y="5"/>
                      <a:pt x="5" y="4"/>
                    </a:cubicBezTo>
                    <a:cubicBezTo>
                      <a:pt x="4" y="3"/>
                      <a:pt x="1" y="5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2" name="Freeform 545">
                <a:extLst>
                  <a:ext uri="{FF2B5EF4-FFF2-40B4-BE49-F238E27FC236}">
                    <a16:creationId xmlns:a16="http://schemas.microsoft.com/office/drawing/2014/main" id="{BEE6B7BB-F678-AFD3-D731-5CF72FE57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2351"/>
                <a:ext cx="11" cy="11"/>
              </a:xfrm>
              <a:custGeom>
                <a:avLst/>
                <a:gdLst>
                  <a:gd name="T0" fmla="*/ 4 w 7"/>
                  <a:gd name="T1" fmla="*/ 7 h 7"/>
                  <a:gd name="T2" fmla="*/ 1 w 7"/>
                  <a:gd name="T3" fmla="*/ 6 h 7"/>
                  <a:gd name="T4" fmla="*/ 1 w 7"/>
                  <a:gd name="T5" fmla="*/ 4 h 7"/>
                  <a:gd name="T6" fmla="*/ 2 w 7"/>
                  <a:gd name="T7" fmla="*/ 0 h 7"/>
                  <a:gd name="T8" fmla="*/ 5 w 7"/>
                  <a:gd name="T9" fmla="*/ 2 h 7"/>
                  <a:gd name="T10" fmla="*/ 4 w 7"/>
                  <a:gd name="T11" fmla="*/ 6 h 7"/>
                  <a:gd name="T12" fmla="*/ 4 w 7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3" y="7"/>
                      <a:pt x="2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2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7" y="4"/>
                      <a:pt x="5" y="5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3" name="Freeform 546">
                <a:extLst>
                  <a:ext uri="{FF2B5EF4-FFF2-40B4-BE49-F238E27FC236}">
                    <a16:creationId xmlns:a16="http://schemas.microsoft.com/office/drawing/2014/main" id="{E9647CFF-B4D8-62AD-49EB-50FFF7574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" y="2509"/>
                <a:ext cx="8" cy="11"/>
              </a:xfrm>
              <a:custGeom>
                <a:avLst/>
                <a:gdLst>
                  <a:gd name="T0" fmla="*/ 5 w 5"/>
                  <a:gd name="T1" fmla="*/ 3 h 7"/>
                  <a:gd name="T2" fmla="*/ 2 w 5"/>
                  <a:gd name="T3" fmla="*/ 7 h 7"/>
                  <a:gd name="T4" fmla="*/ 1 w 5"/>
                  <a:gd name="T5" fmla="*/ 5 h 7"/>
                  <a:gd name="T6" fmla="*/ 3 w 5"/>
                  <a:gd name="T7" fmla="*/ 0 h 7"/>
                  <a:gd name="T8" fmla="*/ 5 w 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cubicBezTo>
                      <a:pt x="5" y="4"/>
                      <a:pt x="5" y="6"/>
                      <a:pt x="2" y="7"/>
                    </a:cubicBezTo>
                    <a:cubicBezTo>
                      <a:pt x="1" y="7"/>
                      <a:pt x="0" y="6"/>
                      <a:pt x="1" y="5"/>
                    </a:cubicBezTo>
                    <a:cubicBezTo>
                      <a:pt x="1" y="3"/>
                      <a:pt x="0" y="0"/>
                      <a:pt x="3" y="0"/>
                    </a:cubicBezTo>
                    <a:cubicBezTo>
                      <a:pt x="5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4" name="Freeform 547">
                <a:extLst>
                  <a:ext uri="{FF2B5EF4-FFF2-40B4-BE49-F238E27FC236}">
                    <a16:creationId xmlns:a16="http://schemas.microsoft.com/office/drawing/2014/main" id="{4FDB0FFD-850D-F90B-A2FF-823184DE3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1717"/>
                <a:ext cx="13" cy="9"/>
              </a:xfrm>
              <a:custGeom>
                <a:avLst/>
                <a:gdLst>
                  <a:gd name="T0" fmla="*/ 8 w 8"/>
                  <a:gd name="T1" fmla="*/ 4 h 6"/>
                  <a:gd name="T2" fmla="*/ 3 w 8"/>
                  <a:gd name="T3" fmla="*/ 5 h 6"/>
                  <a:gd name="T4" fmla="*/ 3 w 8"/>
                  <a:gd name="T5" fmla="*/ 6 h 6"/>
                  <a:gd name="T6" fmla="*/ 1 w 8"/>
                  <a:gd name="T7" fmla="*/ 3 h 6"/>
                  <a:gd name="T8" fmla="*/ 7 w 8"/>
                  <a:gd name="T9" fmla="*/ 1 h 6"/>
                  <a:gd name="T10" fmla="*/ 8 w 8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cubicBezTo>
                      <a:pt x="7" y="4"/>
                      <a:pt x="5" y="3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1" y="6"/>
                      <a:pt x="0" y="5"/>
                      <a:pt x="1" y="3"/>
                    </a:cubicBezTo>
                    <a:cubicBezTo>
                      <a:pt x="3" y="1"/>
                      <a:pt x="4" y="0"/>
                      <a:pt x="7" y="1"/>
                    </a:cubicBezTo>
                    <a:cubicBezTo>
                      <a:pt x="8" y="2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5" name="Freeform 548">
                <a:extLst>
                  <a:ext uri="{FF2B5EF4-FFF2-40B4-BE49-F238E27FC236}">
                    <a16:creationId xmlns:a16="http://schemas.microsoft.com/office/drawing/2014/main" id="{6F517B37-8F9A-5AB0-57CF-54A1B29FA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" y="2438"/>
                <a:ext cx="10" cy="11"/>
              </a:xfrm>
              <a:custGeom>
                <a:avLst/>
                <a:gdLst>
                  <a:gd name="T0" fmla="*/ 6 w 6"/>
                  <a:gd name="T1" fmla="*/ 4 h 7"/>
                  <a:gd name="T2" fmla="*/ 2 w 6"/>
                  <a:gd name="T3" fmla="*/ 7 h 7"/>
                  <a:gd name="T4" fmla="*/ 2 w 6"/>
                  <a:gd name="T5" fmla="*/ 7 h 7"/>
                  <a:gd name="T6" fmla="*/ 2 w 6"/>
                  <a:gd name="T7" fmla="*/ 1 h 7"/>
                  <a:gd name="T8" fmla="*/ 6 w 6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5" y="6"/>
                      <a:pt x="4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5" y="2"/>
                      <a:pt x="6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6" name="Freeform 549">
                <a:extLst>
                  <a:ext uri="{FF2B5EF4-FFF2-40B4-BE49-F238E27FC236}">
                    <a16:creationId xmlns:a16="http://schemas.microsoft.com/office/drawing/2014/main" id="{4423DFED-2F1B-5994-B36E-79E4A9AA0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2648"/>
                <a:ext cx="10" cy="12"/>
              </a:xfrm>
              <a:custGeom>
                <a:avLst/>
                <a:gdLst>
                  <a:gd name="T0" fmla="*/ 0 w 6"/>
                  <a:gd name="T1" fmla="*/ 5 h 8"/>
                  <a:gd name="T2" fmla="*/ 1 w 6"/>
                  <a:gd name="T3" fmla="*/ 1 h 8"/>
                  <a:gd name="T4" fmla="*/ 5 w 6"/>
                  <a:gd name="T5" fmla="*/ 5 h 8"/>
                  <a:gd name="T6" fmla="*/ 4 w 6"/>
                  <a:gd name="T7" fmla="*/ 7 h 8"/>
                  <a:gd name="T8" fmla="*/ 0 w 6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5" y="0"/>
                      <a:pt x="4" y="3"/>
                      <a:pt x="5" y="5"/>
                    </a:cubicBezTo>
                    <a:cubicBezTo>
                      <a:pt x="6" y="6"/>
                      <a:pt x="5" y="7"/>
                      <a:pt x="4" y="7"/>
                    </a:cubicBezTo>
                    <a:cubicBezTo>
                      <a:pt x="2" y="8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7" name="Freeform 550">
                <a:extLst>
                  <a:ext uri="{FF2B5EF4-FFF2-40B4-BE49-F238E27FC236}">
                    <a16:creationId xmlns:a16="http://schemas.microsoft.com/office/drawing/2014/main" id="{E4ED00FF-07C0-6C20-06F7-2A09A6363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2168"/>
                <a:ext cx="11" cy="10"/>
              </a:xfrm>
              <a:custGeom>
                <a:avLst/>
                <a:gdLst>
                  <a:gd name="T0" fmla="*/ 2 w 7"/>
                  <a:gd name="T1" fmla="*/ 6 h 6"/>
                  <a:gd name="T2" fmla="*/ 0 w 7"/>
                  <a:gd name="T3" fmla="*/ 4 h 6"/>
                  <a:gd name="T4" fmla="*/ 5 w 7"/>
                  <a:gd name="T5" fmla="*/ 2 h 6"/>
                  <a:gd name="T6" fmla="*/ 7 w 7"/>
                  <a:gd name="T7" fmla="*/ 3 h 6"/>
                  <a:gd name="T8" fmla="*/ 2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0" y="6"/>
                      <a:pt x="0" y="6"/>
                      <a:pt x="0" y="4"/>
                    </a:cubicBezTo>
                    <a:cubicBezTo>
                      <a:pt x="0" y="0"/>
                      <a:pt x="4" y="4"/>
                      <a:pt x="5" y="2"/>
                    </a:cubicBezTo>
                    <a:cubicBezTo>
                      <a:pt x="6" y="1"/>
                      <a:pt x="7" y="2"/>
                      <a:pt x="7" y="3"/>
                    </a:cubicBezTo>
                    <a:cubicBezTo>
                      <a:pt x="6" y="5"/>
                      <a:pt x="3" y="5"/>
                      <a:pt x="2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8" name="Freeform 551">
                <a:extLst>
                  <a:ext uri="{FF2B5EF4-FFF2-40B4-BE49-F238E27FC236}">
                    <a16:creationId xmlns:a16="http://schemas.microsoft.com/office/drawing/2014/main" id="{BE6BDD01-E84B-5A3A-52B8-BE3CBB164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2440"/>
                <a:ext cx="9" cy="9"/>
              </a:xfrm>
              <a:custGeom>
                <a:avLst/>
                <a:gdLst>
                  <a:gd name="T0" fmla="*/ 2 w 6"/>
                  <a:gd name="T1" fmla="*/ 6 h 6"/>
                  <a:gd name="T2" fmla="*/ 1 w 6"/>
                  <a:gd name="T3" fmla="*/ 4 h 6"/>
                  <a:gd name="T4" fmla="*/ 2 w 6"/>
                  <a:gd name="T5" fmla="*/ 1 h 6"/>
                  <a:gd name="T6" fmla="*/ 5 w 6"/>
                  <a:gd name="T7" fmla="*/ 3 h 6"/>
                  <a:gd name="T8" fmla="*/ 2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cubicBezTo>
                      <a:pt x="2" y="5"/>
                      <a:pt x="1" y="5"/>
                      <a:pt x="1" y="4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6" y="6"/>
                      <a:pt x="4" y="6"/>
                      <a:pt x="2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9" name="Freeform 552">
                <a:extLst>
                  <a:ext uri="{FF2B5EF4-FFF2-40B4-BE49-F238E27FC236}">
                    <a16:creationId xmlns:a16="http://schemas.microsoft.com/office/drawing/2014/main" id="{713E35BD-268F-D23C-4B83-59878769E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2560"/>
                <a:ext cx="9" cy="11"/>
              </a:xfrm>
              <a:custGeom>
                <a:avLst/>
                <a:gdLst>
                  <a:gd name="T0" fmla="*/ 6 w 6"/>
                  <a:gd name="T1" fmla="*/ 3 h 7"/>
                  <a:gd name="T2" fmla="*/ 3 w 6"/>
                  <a:gd name="T3" fmla="*/ 5 h 7"/>
                  <a:gd name="T4" fmla="*/ 2 w 6"/>
                  <a:gd name="T5" fmla="*/ 1 h 7"/>
                  <a:gd name="T6" fmla="*/ 5 w 6"/>
                  <a:gd name="T7" fmla="*/ 0 h 7"/>
                  <a:gd name="T8" fmla="*/ 6 w 6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cubicBezTo>
                      <a:pt x="6" y="5"/>
                      <a:pt x="5" y="7"/>
                      <a:pt x="3" y="5"/>
                    </a:cubicBezTo>
                    <a:cubicBezTo>
                      <a:pt x="3" y="3"/>
                      <a:pt x="0" y="2"/>
                      <a:pt x="2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0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0" name="Freeform 553">
                <a:extLst>
                  <a:ext uri="{FF2B5EF4-FFF2-40B4-BE49-F238E27FC236}">
                    <a16:creationId xmlns:a16="http://schemas.microsoft.com/office/drawing/2014/main" id="{3ED57753-9275-4B69-B62F-E0C206566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2340"/>
                <a:ext cx="9" cy="8"/>
              </a:xfrm>
              <a:custGeom>
                <a:avLst/>
                <a:gdLst>
                  <a:gd name="T0" fmla="*/ 0 w 6"/>
                  <a:gd name="T1" fmla="*/ 5 h 5"/>
                  <a:gd name="T2" fmla="*/ 2 w 6"/>
                  <a:gd name="T3" fmla="*/ 0 h 5"/>
                  <a:gd name="T4" fmla="*/ 5 w 6"/>
                  <a:gd name="T5" fmla="*/ 3 h 5"/>
                  <a:gd name="T6" fmla="*/ 0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0" y="3"/>
                      <a:pt x="0" y="1"/>
                      <a:pt x="2" y="0"/>
                    </a:cubicBezTo>
                    <a:cubicBezTo>
                      <a:pt x="4" y="0"/>
                      <a:pt x="6" y="1"/>
                      <a:pt x="5" y="3"/>
                    </a:cubicBezTo>
                    <a:cubicBezTo>
                      <a:pt x="5" y="5"/>
                      <a:pt x="2" y="5"/>
                      <a:pt x="0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1" name="Freeform 554">
                <a:extLst>
                  <a:ext uri="{FF2B5EF4-FFF2-40B4-BE49-F238E27FC236}">
                    <a16:creationId xmlns:a16="http://schemas.microsoft.com/office/drawing/2014/main" id="{2A09D86E-0109-0C9D-AFB8-FF87B561D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2631"/>
                <a:ext cx="11" cy="7"/>
              </a:xfrm>
              <a:custGeom>
                <a:avLst/>
                <a:gdLst>
                  <a:gd name="T0" fmla="*/ 0 w 7"/>
                  <a:gd name="T1" fmla="*/ 2 h 5"/>
                  <a:gd name="T2" fmla="*/ 4 w 7"/>
                  <a:gd name="T3" fmla="*/ 0 h 5"/>
                  <a:gd name="T4" fmla="*/ 4 w 7"/>
                  <a:gd name="T5" fmla="*/ 1 h 5"/>
                  <a:gd name="T6" fmla="*/ 7 w 7"/>
                  <a:gd name="T7" fmla="*/ 3 h 5"/>
                  <a:gd name="T8" fmla="*/ 4 w 7"/>
                  <a:gd name="T9" fmla="*/ 5 h 5"/>
                  <a:gd name="T10" fmla="*/ 0 w 7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cubicBezTo>
                      <a:pt x="1" y="1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2"/>
                      <a:pt x="7" y="2"/>
                      <a:pt x="7" y="3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5"/>
                      <a:pt x="0" y="5"/>
                      <a:pt x="0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2" name="Freeform 555">
                <a:extLst>
                  <a:ext uri="{FF2B5EF4-FFF2-40B4-BE49-F238E27FC236}">
                    <a16:creationId xmlns:a16="http://schemas.microsoft.com/office/drawing/2014/main" id="{1AEE8991-BD90-8C2B-F1A2-B35AE0823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1" y="2159"/>
                <a:ext cx="9" cy="9"/>
              </a:xfrm>
              <a:custGeom>
                <a:avLst/>
                <a:gdLst>
                  <a:gd name="T0" fmla="*/ 1 w 6"/>
                  <a:gd name="T1" fmla="*/ 1 h 6"/>
                  <a:gd name="T2" fmla="*/ 6 w 6"/>
                  <a:gd name="T3" fmla="*/ 2 h 6"/>
                  <a:gd name="T4" fmla="*/ 4 w 6"/>
                  <a:gd name="T5" fmla="*/ 5 h 6"/>
                  <a:gd name="T6" fmla="*/ 1 w 6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1"/>
                    </a:moveTo>
                    <a:cubicBezTo>
                      <a:pt x="3" y="1"/>
                      <a:pt x="5" y="0"/>
                      <a:pt x="6" y="2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0" y="6"/>
                      <a:pt x="1" y="3"/>
                      <a:pt x="1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3" name="Freeform 556">
                <a:extLst>
                  <a:ext uri="{FF2B5EF4-FFF2-40B4-BE49-F238E27FC236}">
                    <a16:creationId xmlns:a16="http://schemas.microsoft.com/office/drawing/2014/main" id="{2CE829C9-C572-5F18-C6E7-8ACCF4014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2473"/>
                <a:ext cx="9" cy="12"/>
              </a:xfrm>
              <a:custGeom>
                <a:avLst/>
                <a:gdLst>
                  <a:gd name="T0" fmla="*/ 2 w 6"/>
                  <a:gd name="T1" fmla="*/ 0 h 8"/>
                  <a:gd name="T2" fmla="*/ 5 w 6"/>
                  <a:gd name="T3" fmla="*/ 4 h 8"/>
                  <a:gd name="T4" fmla="*/ 4 w 6"/>
                  <a:gd name="T5" fmla="*/ 7 h 8"/>
                  <a:gd name="T6" fmla="*/ 1 w 6"/>
                  <a:gd name="T7" fmla="*/ 7 h 8"/>
                  <a:gd name="T8" fmla="*/ 1 w 6"/>
                  <a:gd name="T9" fmla="*/ 4 h 8"/>
                  <a:gd name="T10" fmla="*/ 2 w 6"/>
                  <a:gd name="T11" fmla="*/ 1 h 8"/>
                  <a:gd name="T12" fmla="*/ 2 w 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4" y="1"/>
                      <a:pt x="5" y="3"/>
                      <a:pt x="5" y="4"/>
                    </a:cubicBezTo>
                    <a:cubicBezTo>
                      <a:pt x="6" y="5"/>
                      <a:pt x="5" y="6"/>
                      <a:pt x="4" y="7"/>
                    </a:cubicBezTo>
                    <a:cubicBezTo>
                      <a:pt x="3" y="7"/>
                      <a:pt x="2" y="8"/>
                      <a:pt x="1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2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4" name="Freeform 557">
                <a:extLst>
                  <a:ext uri="{FF2B5EF4-FFF2-40B4-BE49-F238E27FC236}">
                    <a16:creationId xmlns:a16="http://schemas.microsoft.com/office/drawing/2014/main" id="{53A35F2E-6D1E-F356-B642-6449D896C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2437"/>
                <a:ext cx="14" cy="9"/>
              </a:xfrm>
              <a:custGeom>
                <a:avLst/>
                <a:gdLst>
                  <a:gd name="T0" fmla="*/ 3 w 9"/>
                  <a:gd name="T1" fmla="*/ 0 h 6"/>
                  <a:gd name="T2" fmla="*/ 4 w 9"/>
                  <a:gd name="T3" fmla="*/ 0 h 6"/>
                  <a:gd name="T4" fmla="*/ 5 w 9"/>
                  <a:gd name="T5" fmla="*/ 1 h 6"/>
                  <a:gd name="T6" fmla="*/ 8 w 9"/>
                  <a:gd name="T7" fmla="*/ 3 h 6"/>
                  <a:gd name="T8" fmla="*/ 3 w 9"/>
                  <a:gd name="T9" fmla="*/ 4 h 6"/>
                  <a:gd name="T10" fmla="*/ 3 w 9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3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1"/>
                      <a:pt x="9" y="1"/>
                      <a:pt x="8" y="3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0" y="3"/>
                      <a:pt x="4" y="2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5" name="Freeform 558">
                <a:extLst>
                  <a:ext uri="{FF2B5EF4-FFF2-40B4-BE49-F238E27FC236}">
                    <a16:creationId xmlns:a16="http://schemas.microsoft.com/office/drawing/2014/main" id="{1CF31FB8-FC71-0B22-4BDD-9A777DF68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4" y="2396"/>
                <a:ext cx="6" cy="13"/>
              </a:xfrm>
              <a:custGeom>
                <a:avLst/>
                <a:gdLst>
                  <a:gd name="T0" fmla="*/ 0 w 4"/>
                  <a:gd name="T1" fmla="*/ 4 h 8"/>
                  <a:gd name="T2" fmla="*/ 2 w 4"/>
                  <a:gd name="T3" fmla="*/ 0 h 8"/>
                  <a:gd name="T4" fmla="*/ 3 w 4"/>
                  <a:gd name="T5" fmla="*/ 2 h 8"/>
                  <a:gd name="T6" fmla="*/ 1 w 4"/>
                  <a:gd name="T7" fmla="*/ 7 h 8"/>
                  <a:gd name="T8" fmla="*/ 0 w 4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2" y="4"/>
                      <a:pt x="4" y="7"/>
                      <a:pt x="1" y="7"/>
                    </a:cubicBezTo>
                    <a:cubicBezTo>
                      <a:pt x="0" y="8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6" name="Freeform 559">
                <a:extLst>
                  <a:ext uri="{FF2B5EF4-FFF2-40B4-BE49-F238E27FC236}">
                    <a16:creationId xmlns:a16="http://schemas.microsoft.com/office/drawing/2014/main" id="{204FE70F-DED8-4D8B-BF9D-DE7EBB055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2125"/>
                <a:ext cx="10" cy="18"/>
              </a:xfrm>
              <a:custGeom>
                <a:avLst/>
                <a:gdLst>
                  <a:gd name="T0" fmla="*/ 6 w 6"/>
                  <a:gd name="T1" fmla="*/ 0 h 12"/>
                  <a:gd name="T2" fmla="*/ 3 w 6"/>
                  <a:gd name="T3" fmla="*/ 12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cubicBezTo>
                      <a:pt x="4" y="4"/>
                      <a:pt x="3" y="8"/>
                      <a:pt x="3" y="12"/>
                    </a:cubicBezTo>
                    <a:cubicBezTo>
                      <a:pt x="0" y="6"/>
                      <a:pt x="1" y="2"/>
                      <a:pt x="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7" name="Freeform 560">
                <a:extLst>
                  <a:ext uri="{FF2B5EF4-FFF2-40B4-BE49-F238E27FC236}">
                    <a16:creationId xmlns:a16="http://schemas.microsoft.com/office/drawing/2014/main" id="{627EEA7D-C42C-132A-0006-D5BFE9344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2223"/>
                <a:ext cx="11" cy="14"/>
              </a:xfrm>
              <a:custGeom>
                <a:avLst/>
                <a:gdLst>
                  <a:gd name="T0" fmla="*/ 6 w 7"/>
                  <a:gd name="T1" fmla="*/ 4 h 9"/>
                  <a:gd name="T2" fmla="*/ 6 w 7"/>
                  <a:gd name="T3" fmla="*/ 5 h 9"/>
                  <a:gd name="T4" fmla="*/ 5 w 7"/>
                  <a:gd name="T5" fmla="*/ 8 h 9"/>
                  <a:gd name="T6" fmla="*/ 3 w 7"/>
                  <a:gd name="T7" fmla="*/ 6 h 9"/>
                  <a:gd name="T8" fmla="*/ 3 w 7"/>
                  <a:gd name="T9" fmla="*/ 6 h 9"/>
                  <a:gd name="T10" fmla="*/ 2 w 7"/>
                  <a:gd name="T11" fmla="*/ 1 h 9"/>
                  <a:gd name="T12" fmla="*/ 6 w 7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6" y="4"/>
                    </a:move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7" y="8"/>
                      <a:pt x="5" y="8"/>
                    </a:cubicBezTo>
                    <a:cubicBezTo>
                      <a:pt x="4" y="9"/>
                      <a:pt x="4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4"/>
                      <a:pt x="0" y="3"/>
                      <a:pt x="2" y="1"/>
                    </a:cubicBezTo>
                    <a:cubicBezTo>
                      <a:pt x="3" y="0"/>
                      <a:pt x="4" y="3"/>
                      <a:pt x="6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8" name="Freeform 561">
                <a:extLst>
                  <a:ext uri="{FF2B5EF4-FFF2-40B4-BE49-F238E27FC236}">
                    <a16:creationId xmlns:a16="http://schemas.microsoft.com/office/drawing/2014/main" id="{41BE57C5-6B7D-A441-8653-DE315B3AE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2131"/>
                <a:ext cx="11" cy="9"/>
              </a:xfrm>
              <a:custGeom>
                <a:avLst/>
                <a:gdLst>
                  <a:gd name="T0" fmla="*/ 1 w 7"/>
                  <a:gd name="T1" fmla="*/ 0 h 6"/>
                  <a:gd name="T2" fmla="*/ 7 w 7"/>
                  <a:gd name="T3" fmla="*/ 6 h 6"/>
                  <a:gd name="T4" fmla="*/ 1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cubicBezTo>
                      <a:pt x="4" y="1"/>
                      <a:pt x="6" y="4"/>
                      <a:pt x="7" y="6"/>
                    </a:cubicBezTo>
                    <a:cubicBezTo>
                      <a:pt x="2" y="6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9" name="Freeform 562">
                <a:extLst>
                  <a:ext uri="{FF2B5EF4-FFF2-40B4-BE49-F238E27FC236}">
                    <a16:creationId xmlns:a16="http://schemas.microsoft.com/office/drawing/2014/main" id="{802EA684-EFE9-0899-D92F-451BEE989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493"/>
                <a:ext cx="9" cy="9"/>
              </a:xfrm>
              <a:custGeom>
                <a:avLst/>
                <a:gdLst>
                  <a:gd name="T0" fmla="*/ 5 w 6"/>
                  <a:gd name="T1" fmla="*/ 3 h 6"/>
                  <a:gd name="T2" fmla="*/ 1 w 6"/>
                  <a:gd name="T3" fmla="*/ 6 h 6"/>
                  <a:gd name="T4" fmla="*/ 0 w 6"/>
                  <a:gd name="T5" fmla="*/ 3 h 6"/>
                  <a:gd name="T6" fmla="*/ 3 w 6"/>
                  <a:gd name="T7" fmla="*/ 0 h 6"/>
                  <a:gd name="T8" fmla="*/ 5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3" y="4"/>
                      <a:pt x="2" y="5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" y="0"/>
                      <a:pt x="5" y="1"/>
                      <a:pt x="5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0" name="Freeform 563">
                <a:extLst>
                  <a:ext uri="{FF2B5EF4-FFF2-40B4-BE49-F238E27FC236}">
                    <a16:creationId xmlns:a16="http://schemas.microsoft.com/office/drawing/2014/main" id="{D223B256-487B-46D0-378A-E46F24C8D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2371"/>
                <a:ext cx="9" cy="8"/>
              </a:xfrm>
              <a:custGeom>
                <a:avLst/>
                <a:gdLst>
                  <a:gd name="T0" fmla="*/ 2 w 6"/>
                  <a:gd name="T1" fmla="*/ 4 h 5"/>
                  <a:gd name="T2" fmla="*/ 0 w 6"/>
                  <a:gd name="T3" fmla="*/ 3 h 5"/>
                  <a:gd name="T4" fmla="*/ 4 w 6"/>
                  <a:gd name="T5" fmla="*/ 0 h 5"/>
                  <a:gd name="T6" fmla="*/ 6 w 6"/>
                  <a:gd name="T7" fmla="*/ 2 h 5"/>
                  <a:gd name="T8" fmla="*/ 2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4"/>
                    </a:moveTo>
                    <a:cubicBezTo>
                      <a:pt x="1" y="4"/>
                      <a:pt x="0" y="5"/>
                      <a:pt x="0" y="3"/>
                    </a:cubicBezTo>
                    <a:cubicBezTo>
                      <a:pt x="0" y="1"/>
                      <a:pt x="3" y="1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cubicBezTo>
                      <a:pt x="6" y="5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1" name="Freeform 564">
                <a:extLst>
                  <a:ext uri="{FF2B5EF4-FFF2-40B4-BE49-F238E27FC236}">
                    <a16:creationId xmlns:a16="http://schemas.microsoft.com/office/drawing/2014/main" id="{A9032263-C0F8-54A9-AA15-0E73F9349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1" y="2057"/>
                <a:ext cx="9" cy="8"/>
              </a:xfrm>
              <a:custGeom>
                <a:avLst/>
                <a:gdLst>
                  <a:gd name="T0" fmla="*/ 6 w 6"/>
                  <a:gd name="T1" fmla="*/ 2 h 5"/>
                  <a:gd name="T2" fmla="*/ 6 w 6"/>
                  <a:gd name="T3" fmla="*/ 5 h 5"/>
                  <a:gd name="T4" fmla="*/ 5 w 6"/>
                  <a:gd name="T5" fmla="*/ 5 h 5"/>
                  <a:gd name="T6" fmla="*/ 1 w 6"/>
                  <a:gd name="T7" fmla="*/ 3 h 5"/>
                  <a:gd name="T8" fmla="*/ 1 w 6"/>
                  <a:gd name="T9" fmla="*/ 1 h 5"/>
                  <a:gd name="T10" fmla="*/ 6 w 6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6" y="4"/>
                      <a:pt x="6" y="5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5"/>
                      <a:pt x="2" y="5"/>
                      <a:pt x="1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3" y="0"/>
                      <a:pt x="4" y="1"/>
                      <a:pt x="6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2" name="Freeform 565">
                <a:extLst>
                  <a:ext uri="{FF2B5EF4-FFF2-40B4-BE49-F238E27FC236}">
                    <a16:creationId xmlns:a16="http://schemas.microsoft.com/office/drawing/2014/main" id="{1B030CF2-6C0E-B3BD-3325-9F267ED26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2524"/>
                <a:ext cx="8" cy="14"/>
              </a:xfrm>
              <a:custGeom>
                <a:avLst/>
                <a:gdLst>
                  <a:gd name="T0" fmla="*/ 5 w 5"/>
                  <a:gd name="T1" fmla="*/ 2 h 9"/>
                  <a:gd name="T2" fmla="*/ 1 w 5"/>
                  <a:gd name="T3" fmla="*/ 9 h 9"/>
                  <a:gd name="T4" fmla="*/ 1 w 5"/>
                  <a:gd name="T5" fmla="*/ 4 h 9"/>
                  <a:gd name="T6" fmla="*/ 2 w 5"/>
                  <a:gd name="T7" fmla="*/ 1 h 9"/>
                  <a:gd name="T8" fmla="*/ 5 w 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2"/>
                    </a:moveTo>
                    <a:cubicBezTo>
                      <a:pt x="4" y="4"/>
                      <a:pt x="3" y="7"/>
                      <a:pt x="1" y="9"/>
                    </a:cubicBezTo>
                    <a:cubicBezTo>
                      <a:pt x="1" y="7"/>
                      <a:pt x="1" y="6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3" name="Freeform 566">
                <a:extLst>
                  <a:ext uri="{FF2B5EF4-FFF2-40B4-BE49-F238E27FC236}">
                    <a16:creationId xmlns:a16="http://schemas.microsoft.com/office/drawing/2014/main" id="{9080506C-FCF5-6A53-F9FE-00C7C0448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2618"/>
                <a:ext cx="10" cy="9"/>
              </a:xfrm>
              <a:custGeom>
                <a:avLst/>
                <a:gdLst>
                  <a:gd name="T0" fmla="*/ 2 w 6"/>
                  <a:gd name="T1" fmla="*/ 1 h 6"/>
                  <a:gd name="T2" fmla="*/ 3 w 6"/>
                  <a:gd name="T3" fmla="*/ 0 h 6"/>
                  <a:gd name="T4" fmla="*/ 4 w 6"/>
                  <a:gd name="T5" fmla="*/ 1 h 6"/>
                  <a:gd name="T6" fmla="*/ 5 w 6"/>
                  <a:gd name="T7" fmla="*/ 5 h 6"/>
                  <a:gd name="T8" fmla="*/ 2 w 6"/>
                  <a:gd name="T9" fmla="*/ 5 h 6"/>
                  <a:gd name="T10" fmla="*/ 1 w 6"/>
                  <a:gd name="T11" fmla="*/ 2 h 6"/>
                  <a:gd name="T12" fmla="*/ 2 w 6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1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5" y="2"/>
                      <a:pt x="6" y="4"/>
                      <a:pt x="5" y="5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0" y="4"/>
                      <a:pt x="2" y="3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4" name="Freeform 567">
                <a:extLst>
                  <a:ext uri="{FF2B5EF4-FFF2-40B4-BE49-F238E27FC236}">
                    <a16:creationId xmlns:a16="http://schemas.microsoft.com/office/drawing/2014/main" id="{ACA5BCDE-6FBB-0F29-CFC5-E499714E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2168"/>
                <a:ext cx="16" cy="7"/>
              </a:xfrm>
              <a:custGeom>
                <a:avLst/>
                <a:gdLst>
                  <a:gd name="T0" fmla="*/ 10 w 10"/>
                  <a:gd name="T1" fmla="*/ 1 h 4"/>
                  <a:gd name="T2" fmla="*/ 2 w 10"/>
                  <a:gd name="T3" fmla="*/ 3 h 4"/>
                  <a:gd name="T4" fmla="*/ 1 w 10"/>
                  <a:gd name="T5" fmla="*/ 1 h 4"/>
                  <a:gd name="T6" fmla="*/ 3 w 10"/>
                  <a:gd name="T7" fmla="*/ 1 h 4"/>
                  <a:gd name="T8" fmla="*/ 10 w 1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10" y="1"/>
                    </a:moveTo>
                    <a:cubicBezTo>
                      <a:pt x="8" y="4"/>
                      <a:pt x="5" y="4"/>
                      <a:pt x="2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5" y="3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5" name="Freeform 568">
                <a:extLst>
                  <a:ext uri="{FF2B5EF4-FFF2-40B4-BE49-F238E27FC236}">
                    <a16:creationId xmlns:a16="http://schemas.microsoft.com/office/drawing/2014/main" id="{1B9B1A0F-AB53-1AD9-DEE2-3943DC70D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" y="1690"/>
                <a:ext cx="16" cy="8"/>
              </a:xfrm>
              <a:custGeom>
                <a:avLst/>
                <a:gdLst>
                  <a:gd name="T0" fmla="*/ 10 w 10"/>
                  <a:gd name="T1" fmla="*/ 1 h 5"/>
                  <a:gd name="T2" fmla="*/ 3 w 10"/>
                  <a:gd name="T3" fmla="*/ 4 h 5"/>
                  <a:gd name="T4" fmla="*/ 1 w 10"/>
                  <a:gd name="T5" fmla="*/ 4 h 5"/>
                  <a:gd name="T6" fmla="*/ 2 w 10"/>
                  <a:gd name="T7" fmla="*/ 2 h 5"/>
                  <a:gd name="T8" fmla="*/ 10 w 1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10" y="1"/>
                    </a:moveTo>
                    <a:cubicBezTo>
                      <a:pt x="7" y="2"/>
                      <a:pt x="5" y="2"/>
                      <a:pt x="3" y="4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4" y="1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6" name="Freeform 569">
                <a:extLst>
                  <a:ext uri="{FF2B5EF4-FFF2-40B4-BE49-F238E27FC236}">
                    <a16:creationId xmlns:a16="http://schemas.microsoft.com/office/drawing/2014/main" id="{288788E7-0282-200D-8180-DD9826A91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2129"/>
                <a:ext cx="8" cy="16"/>
              </a:xfrm>
              <a:custGeom>
                <a:avLst/>
                <a:gdLst>
                  <a:gd name="T0" fmla="*/ 2 w 5"/>
                  <a:gd name="T1" fmla="*/ 4 h 10"/>
                  <a:gd name="T2" fmla="*/ 2 w 5"/>
                  <a:gd name="T3" fmla="*/ 3 h 10"/>
                  <a:gd name="T4" fmla="*/ 3 w 5"/>
                  <a:gd name="T5" fmla="*/ 1 h 10"/>
                  <a:gd name="T6" fmla="*/ 4 w 5"/>
                  <a:gd name="T7" fmla="*/ 5 h 10"/>
                  <a:gd name="T8" fmla="*/ 3 w 5"/>
                  <a:gd name="T9" fmla="*/ 9 h 10"/>
                  <a:gd name="T10" fmla="*/ 2 w 5"/>
                  <a:gd name="T11" fmla="*/ 7 h 10"/>
                  <a:gd name="T12" fmla="*/ 2 w 5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0">
                    <a:moveTo>
                      <a:pt x="2" y="4"/>
                    </a:move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0" y="0"/>
                      <a:pt x="3" y="1"/>
                    </a:cubicBezTo>
                    <a:cubicBezTo>
                      <a:pt x="5" y="1"/>
                      <a:pt x="4" y="3"/>
                      <a:pt x="4" y="5"/>
                    </a:cubicBezTo>
                    <a:cubicBezTo>
                      <a:pt x="4" y="7"/>
                      <a:pt x="5" y="9"/>
                      <a:pt x="3" y="9"/>
                    </a:cubicBezTo>
                    <a:cubicBezTo>
                      <a:pt x="1" y="10"/>
                      <a:pt x="1" y="8"/>
                      <a:pt x="2" y="7"/>
                    </a:cubicBezTo>
                    <a:cubicBezTo>
                      <a:pt x="2" y="6"/>
                      <a:pt x="3" y="5"/>
                      <a:pt x="2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7" name="Freeform 570">
                <a:extLst>
                  <a:ext uri="{FF2B5EF4-FFF2-40B4-BE49-F238E27FC236}">
                    <a16:creationId xmlns:a16="http://schemas.microsoft.com/office/drawing/2014/main" id="{455572D2-1A4B-74FD-5383-C15FC4E35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2517"/>
                <a:ext cx="6" cy="9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6 h 6"/>
                  <a:gd name="T4" fmla="*/ 0 w 4"/>
                  <a:gd name="T5" fmla="*/ 3 h 6"/>
                  <a:gd name="T6" fmla="*/ 1 w 4"/>
                  <a:gd name="T7" fmla="*/ 0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4"/>
                      <a:pt x="3" y="6"/>
                      <a:pt x="1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8" name="Freeform 571">
                <a:extLst>
                  <a:ext uri="{FF2B5EF4-FFF2-40B4-BE49-F238E27FC236}">
                    <a16:creationId xmlns:a16="http://schemas.microsoft.com/office/drawing/2014/main" id="{698F4C87-640E-600A-206C-5E65CDDC2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2346"/>
                <a:ext cx="10" cy="13"/>
              </a:xfrm>
              <a:custGeom>
                <a:avLst/>
                <a:gdLst>
                  <a:gd name="T0" fmla="*/ 0 w 6"/>
                  <a:gd name="T1" fmla="*/ 0 h 8"/>
                  <a:gd name="T2" fmla="*/ 5 w 6"/>
                  <a:gd name="T3" fmla="*/ 3 h 8"/>
                  <a:gd name="T4" fmla="*/ 5 w 6"/>
                  <a:gd name="T5" fmla="*/ 5 h 8"/>
                  <a:gd name="T6" fmla="*/ 5 w 6"/>
                  <a:gd name="T7" fmla="*/ 8 h 8"/>
                  <a:gd name="T8" fmla="*/ 2 w 6"/>
                  <a:gd name="T9" fmla="*/ 6 h 8"/>
                  <a:gd name="T10" fmla="*/ 0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cubicBezTo>
                      <a:pt x="3" y="0"/>
                      <a:pt x="4" y="1"/>
                      <a:pt x="5" y="3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6" y="6"/>
                      <a:pt x="6" y="7"/>
                      <a:pt x="5" y="8"/>
                    </a:cubicBezTo>
                    <a:cubicBezTo>
                      <a:pt x="3" y="8"/>
                      <a:pt x="2" y="7"/>
                      <a:pt x="2" y="6"/>
                    </a:cubicBezTo>
                    <a:cubicBezTo>
                      <a:pt x="2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9" name="Freeform 572">
                <a:extLst>
                  <a:ext uri="{FF2B5EF4-FFF2-40B4-BE49-F238E27FC236}">
                    <a16:creationId xmlns:a16="http://schemas.microsoft.com/office/drawing/2014/main" id="{4C8C6867-0FF9-CAE7-F675-B5C999346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463"/>
                <a:ext cx="12" cy="10"/>
              </a:xfrm>
              <a:custGeom>
                <a:avLst/>
                <a:gdLst>
                  <a:gd name="T0" fmla="*/ 8 w 8"/>
                  <a:gd name="T1" fmla="*/ 0 h 6"/>
                  <a:gd name="T2" fmla="*/ 1 w 8"/>
                  <a:gd name="T3" fmla="*/ 6 h 6"/>
                  <a:gd name="T4" fmla="*/ 8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cubicBezTo>
                      <a:pt x="6" y="3"/>
                      <a:pt x="3" y="4"/>
                      <a:pt x="1" y="6"/>
                    </a:cubicBezTo>
                    <a:cubicBezTo>
                      <a:pt x="0" y="0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0" name="Freeform 573">
                <a:extLst>
                  <a:ext uri="{FF2B5EF4-FFF2-40B4-BE49-F238E27FC236}">
                    <a16:creationId xmlns:a16="http://schemas.microsoft.com/office/drawing/2014/main" id="{140148E9-CE25-CBCD-9AFA-A71383EF6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2410"/>
                <a:ext cx="12" cy="10"/>
              </a:xfrm>
              <a:custGeom>
                <a:avLst/>
                <a:gdLst>
                  <a:gd name="T0" fmla="*/ 0 w 8"/>
                  <a:gd name="T1" fmla="*/ 5 h 6"/>
                  <a:gd name="T2" fmla="*/ 2 w 8"/>
                  <a:gd name="T3" fmla="*/ 4 h 6"/>
                  <a:gd name="T4" fmla="*/ 7 w 8"/>
                  <a:gd name="T5" fmla="*/ 3 h 6"/>
                  <a:gd name="T6" fmla="*/ 3 w 8"/>
                  <a:gd name="T7" fmla="*/ 6 h 6"/>
                  <a:gd name="T8" fmla="*/ 0 w 8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5"/>
                    </a:moveTo>
                    <a:cubicBezTo>
                      <a:pt x="0" y="5"/>
                      <a:pt x="1" y="4"/>
                      <a:pt x="2" y="4"/>
                    </a:cubicBezTo>
                    <a:cubicBezTo>
                      <a:pt x="4" y="3"/>
                      <a:pt x="6" y="0"/>
                      <a:pt x="7" y="3"/>
                    </a:cubicBezTo>
                    <a:cubicBezTo>
                      <a:pt x="8" y="4"/>
                      <a:pt x="5" y="5"/>
                      <a:pt x="3" y="6"/>
                    </a:cubicBezTo>
                    <a:cubicBezTo>
                      <a:pt x="2" y="6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1" name="Freeform 574">
                <a:extLst>
                  <a:ext uri="{FF2B5EF4-FFF2-40B4-BE49-F238E27FC236}">
                    <a16:creationId xmlns:a16="http://schemas.microsoft.com/office/drawing/2014/main" id="{052CD36E-BA8C-CFA6-742C-0DCB23BB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2462"/>
                <a:ext cx="11" cy="8"/>
              </a:xfrm>
              <a:custGeom>
                <a:avLst/>
                <a:gdLst>
                  <a:gd name="T0" fmla="*/ 3 w 7"/>
                  <a:gd name="T1" fmla="*/ 5 h 5"/>
                  <a:gd name="T2" fmla="*/ 0 w 7"/>
                  <a:gd name="T3" fmla="*/ 2 h 5"/>
                  <a:gd name="T4" fmla="*/ 2 w 7"/>
                  <a:gd name="T5" fmla="*/ 1 h 5"/>
                  <a:gd name="T6" fmla="*/ 6 w 7"/>
                  <a:gd name="T7" fmla="*/ 2 h 5"/>
                  <a:gd name="T8" fmla="*/ 3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2" y="5"/>
                      <a:pt x="1" y="4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7" y="4"/>
                      <a:pt x="5" y="4"/>
                      <a:pt x="3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2" name="Freeform 575">
                <a:extLst>
                  <a:ext uri="{FF2B5EF4-FFF2-40B4-BE49-F238E27FC236}">
                    <a16:creationId xmlns:a16="http://schemas.microsoft.com/office/drawing/2014/main" id="{8995AA8C-498A-3D20-BEAB-9D3A2433C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2523"/>
                <a:ext cx="8" cy="9"/>
              </a:xfrm>
              <a:custGeom>
                <a:avLst/>
                <a:gdLst>
                  <a:gd name="T0" fmla="*/ 2 w 5"/>
                  <a:gd name="T1" fmla="*/ 6 h 6"/>
                  <a:gd name="T2" fmla="*/ 0 w 5"/>
                  <a:gd name="T3" fmla="*/ 6 h 6"/>
                  <a:gd name="T4" fmla="*/ 0 w 5"/>
                  <a:gd name="T5" fmla="*/ 4 h 6"/>
                  <a:gd name="T6" fmla="*/ 2 w 5"/>
                  <a:gd name="T7" fmla="*/ 0 h 6"/>
                  <a:gd name="T8" fmla="*/ 3 w 5"/>
                  <a:gd name="T9" fmla="*/ 1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1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3"/>
                      <a:pt x="5" y="5"/>
                      <a:pt x="2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3" name="Freeform 576">
                <a:extLst>
                  <a:ext uri="{FF2B5EF4-FFF2-40B4-BE49-F238E27FC236}">
                    <a16:creationId xmlns:a16="http://schemas.microsoft.com/office/drawing/2014/main" id="{DD24FC94-17DC-F0DE-DE20-1B037FAFA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2095"/>
                <a:ext cx="12" cy="8"/>
              </a:xfrm>
              <a:custGeom>
                <a:avLst/>
                <a:gdLst>
                  <a:gd name="T0" fmla="*/ 8 w 8"/>
                  <a:gd name="T1" fmla="*/ 3 h 5"/>
                  <a:gd name="T2" fmla="*/ 2 w 8"/>
                  <a:gd name="T3" fmla="*/ 5 h 5"/>
                  <a:gd name="T4" fmla="*/ 5 w 8"/>
                  <a:gd name="T5" fmla="*/ 1 h 5"/>
                  <a:gd name="T6" fmla="*/ 8 w 8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3"/>
                    </a:moveTo>
                    <a:cubicBezTo>
                      <a:pt x="6" y="4"/>
                      <a:pt x="3" y="3"/>
                      <a:pt x="2" y="5"/>
                    </a:cubicBezTo>
                    <a:cubicBezTo>
                      <a:pt x="0" y="2"/>
                      <a:pt x="3" y="2"/>
                      <a:pt x="5" y="1"/>
                    </a:cubicBezTo>
                    <a:cubicBezTo>
                      <a:pt x="7" y="0"/>
                      <a:pt x="8" y="0"/>
                      <a:pt x="8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4" name="Freeform 577">
                <a:extLst>
                  <a:ext uri="{FF2B5EF4-FFF2-40B4-BE49-F238E27FC236}">
                    <a16:creationId xmlns:a16="http://schemas.microsoft.com/office/drawing/2014/main" id="{707809DD-A282-3AE7-6F80-C64060231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2428"/>
                <a:ext cx="11" cy="9"/>
              </a:xfrm>
              <a:custGeom>
                <a:avLst/>
                <a:gdLst>
                  <a:gd name="T0" fmla="*/ 7 w 7"/>
                  <a:gd name="T1" fmla="*/ 4 h 6"/>
                  <a:gd name="T2" fmla="*/ 2 w 7"/>
                  <a:gd name="T3" fmla="*/ 6 h 6"/>
                  <a:gd name="T4" fmla="*/ 1 w 7"/>
                  <a:gd name="T5" fmla="*/ 3 h 6"/>
                  <a:gd name="T6" fmla="*/ 4 w 7"/>
                  <a:gd name="T7" fmla="*/ 1 h 6"/>
                  <a:gd name="T8" fmla="*/ 5 w 7"/>
                  <a:gd name="T9" fmla="*/ 3 h 6"/>
                  <a:gd name="T10" fmla="*/ 7 w 7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cubicBezTo>
                      <a:pt x="5" y="5"/>
                      <a:pt x="4" y="6"/>
                      <a:pt x="2" y="6"/>
                    </a:cubicBezTo>
                    <a:cubicBezTo>
                      <a:pt x="2" y="5"/>
                      <a:pt x="0" y="4"/>
                      <a:pt x="1" y="3"/>
                    </a:cubicBezTo>
                    <a:cubicBezTo>
                      <a:pt x="2" y="2"/>
                      <a:pt x="2" y="1"/>
                      <a:pt x="4" y="1"/>
                    </a:cubicBezTo>
                    <a:cubicBezTo>
                      <a:pt x="5" y="0"/>
                      <a:pt x="5" y="2"/>
                      <a:pt x="5" y="3"/>
                    </a:cubicBezTo>
                    <a:cubicBezTo>
                      <a:pt x="5" y="4"/>
                      <a:pt x="6" y="3"/>
                      <a:pt x="7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5" name="Freeform 578">
                <a:extLst>
                  <a:ext uri="{FF2B5EF4-FFF2-40B4-BE49-F238E27FC236}">
                    <a16:creationId xmlns:a16="http://schemas.microsoft.com/office/drawing/2014/main" id="{2A8C4136-A442-056C-F406-DF655665D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897"/>
                <a:ext cx="9" cy="9"/>
              </a:xfrm>
              <a:custGeom>
                <a:avLst/>
                <a:gdLst>
                  <a:gd name="T0" fmla="*/ 5 w 6"/>
                  <a:gd name="T1" fmla="*/ 5 h 6"/>
                  <a:gd name="T2" fmla="*/ 4 w 6"/>
                  <a:gd name="T3" fmla="*/ 6 h 6"/>
                  <a:gd name="T4" fmla="*/ 0 w 6"/>
                  <a:gd name="T5" fmla="*/ 2 h 6"/>
                  <a:gd name="T6" fmla="*/ 1 w 6"/>
                  <a:gd name="T7" fmla="*/ 1 h 6"/>
                  <a:gd name="T8" fmla="*/ 5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cubicBezTo>
                      <a:pt x="6" y="6"/>
                      <a:pt x="5" y="6"/>
                      <a:pt x="4" y="6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3" y="1"/>
                      <a:pt x="4" y="3"/>
                      <a:pt x="5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6" name="Freeform 579">
                <a:extLst>
                  <a:ext uri="{FF2B5EF4-FFF2-40B4-BE49-F238E27FC236}">
                    <a16:creationId xmlns:a16="http://schemas.microsoft.com/office/drawing/2014/main" id="{F8E4CBEB-04C8-15AA-6F27-B51C8F4BD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" y="1833"/>
                <a:ext cx="13" cy="6"/>
              </a:xfrm>
              <a:custGeom>
                <a:avLst/>
                <a:gdLst>
                  <a:gd name="T0" fmla="*/ 8 w 8"/>
                  <a:gd name="T1" fmla="*/ 4 h 4"/>
                  <a:gd name="T2" fmla="*/ 1 w 8"/>
                  <a:gd name="T3" fmla="*/ 3 h 4"/>
                  <a:gd name="T4" fmla="*/ 0 w 8"/>
                  <a:gd name="T5" fmla="*/ 1 h 4"/>
                  <a:gd name="T6" fmla="*/ 2 w 8"/>
                  <a:gd name="T7" fmla="*/ 0 h 4"/>
                  <a:gd name="T8" fmla="*/ 8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cubicBezTo>
                      <a:pt x="5" y="4"/>
                      <a:pt x="3" y="4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4" y="1"/>
                      <a:pt x="6" y="2"/>
                      <a:pt x="8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7" name="Freeform 580">
                <a:extLst>
                  <a:ext uri="{FF2B5EF4-FFF2-40B4-BE49-F238E27FC236}">
                    <a16:creationId xmlns:a16="http://schemas.microsoft.com/office/drawing/2014/main" id="{56DAFBE9-D45D-413D-282F-578F70139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226"/>
                <a:ext cx="6" cy="14"/>
              </a:xfrm>
              <a:custGeom>
                <a:avLst/>
                <a:gdLst>
                  <a:gd name="T0" fmla="*/ 3 w 4"/>
                  <a:gd name="T1" fmla="*/ 0 h 9"/>
                  <a:gd name="T2" fmla="*/ 4 w 4"/>
                  <a:gd name="T3" fmla="*/ 7 h 9"/>
                  <a:gd name="T4" fmla="*/ 2 w 4"/>
                  <a:gd name="T5" fmla="*/ 9 h 9"/>
                  <a:gd name="T6" fmla="*/ 1 w 4"/>
                  <a:gd name="T7" fmla="*/ 7 h 9"/>
                  <a:gd name="T8" fmla="*/ 3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cubicBezTo>
                      <a:pt x="3" y="3"/>
                      <a:pt x="3" y="5"/>
                      <a:pt x="4" y="7"/>
                    </a:cubicBezTo>
                    <a:cubicBezTo>
                      <a:pt x="4" y="8"/>
                      <a:pt x="3" y="9"/>
                      <a:pt x="2" y="9"/>
                    </a:cubicBezTo>
                    <a:cubicBezTo>
                      <a:pt x="1" y="9"/>
                      <a:pt x="0" y="8"/>
                      <a:pt x="1" y="7"/>
                    </a:cubicBezTo>
                    <a:cubicBezTo>
                      <a:pt x="2" y="5"/>
                      <a:pt x="1" y="2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8" name="Freeform 581">
                <a:extLst>
                  <a:ext uri="{FF2B5EF4-FFF2-40B4-BE49-F238E27FC236}">
                    <a16:creationId xmlns:a16="http://schemas.microsoft.com/office/drawing/2014/main" id="{4B303595-41ED-46FE-2481-B868E732D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164"/>
                <a:ext cx="8" cy="7"/>
              </a:xfrm>
              <a:custGeom>
                <a:avLst/>
                <a:gdLst>
                  <a:gd name="T0" fmla="*/ 1 w 5"/>
                  <a:gd name="T1" fmla="*/ 3 h 5"/>
                  <a:gd name="T2" fmla="*/ 2 w 5"/>
                  <a:gd name="T3" fmla="*/ 0 h 5"/>
                  <a:gd name="T4" fmla="*/ 5 w 5"/>
                  <a:gd name="T5" fmla="*/ 3 h 5"/>
                  <a:gd name="T6" fmla="*/ 3 w 5"/>
                  <a:gd name="T7" fmla="*/ 5 h 5"/>
                  <a:gd name="T8" fmla="*/ 1 w 5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3"/>
                    </a:moveTo>
                    <a:cubicBezTo>
                      <a:pt x="2" y="2"/>
                      <a:pt x="0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0" y="5"/>
                      <a:pt x="2" y="4"/>
                      <a:pt x="1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9" name="Freeform 582">
                <a:extLst>
                  <a:ext uri="{FF2B5EF4-FFF2-40B4-BE49-F238E27FC236}">
                    <a16:creationId xmlns:a16="http://schemas.microsoft.com/office/drawing/2014/main" id="{6CB54D17-1454-BAA6-B24F-50C12F49C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2492"/>
                <a:ext cx="14" cy="6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4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4" y="0"/>
                      <a:pt x="4" y="0"/>
                      <a:pt x="9" y="4"/>
                    </a:cubicBezTo>
                    <a:cubicBezTo>
                      <a:pt x="6" y="4"/>
                      <a:pt x="3" y="4"/>
                      <a:pt x="0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0" name="Freeform 583">
                <a:extLst>
                  <a:ext uri="{FF2B5EF4-FFF2-40B4-BE49-F238E27FC236}">
                    <a16:creationId xmlns:a16="http://schemas.microsoft.com/office/drawing/2014/main" id="{2142E0D0-F7FE-2D58-4DED-3D47D44C5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" y="2602"/>
                <a:ext cx="13" cy="8"/>
              </a:xfrm>
              <a:custGeom>
                <a:avLst/>
                <a:gdLst>
                  <a:gd name="T0" fmla="*/ 7 w 8"/>
                  <a:gd name="T1" fmla="*/ 4 h 5"/>
                  <a:gd name="T2" fmla="*/ 0 w 8"/>
                  <a:gd name="T3" fmla="*/ 3 h 5"/>
                  <a:gd name="T4" fmla="*/ 4 w 8"/>
                  <a:gd name="T5" fmla="*/ 1 h 5"/>
                  <a:gd name="T6" fmla="*/ 7 w 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7" y="4"/>
                    </a:moveTo>
                    <a:cubicBezTo>
                      <a:pt x="5" y="4"/>
                      <a:pt x="3" y="5"/>
                      <a:pt x="0" y="3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7" y="0"/>
                      <a:pt x="8" y="1"/>
                      <a:pt x="7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1" name="Freeform 584">
                <a:extLst>
                  <a:ext uri="{FF2B5EF4-FFF2-40B4-BE49-F238E27FC236}">
                    <a16:creationId xmlns:a16="http://schemas.microsoft.com/office/drawing/2014/main" id="{774E6DBE-87A0-2327-23AD-2FCD65E54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2428"/>
                <a:ext cx="8" cy="7"/>
              </a:xfrm>
              <a:custGeom>
                <a:avLst/>
                <a:gdLst>
                  <a:gd name="T0" fmla="*/ 1 w 5"/>
                  <a:gd name="T1" fmla="*/ 5 h 5"/>
                  <a:gd name="T2" fmla="*/ 1 w 5"/>
                  <a:gd name="T3" fmla="*/ 1 h 5"/>
                  <a:gd name="T4" fmla="*/ 4 w 5"/>
                  <a:gd name="T5" fmla="*/ 2 h 5"/>
                  <a:gd name="T6" fmla="*/ 1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5" y="5"/>
                      <a:pt x="3" y="5"/>
                      <a:pt x="1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2" name="Freeform 585">
                <a:extLst>
                  <a:ext uri="{FF2B5EF4-FFF2-40B4-BE49-F238E27FC236}">
                    <a16:creationId xmlns:a16="http://schemas.microsoft.com/office/drawing/2014/main" id="{B1AAC14E-EDBF-7AF9-CD27-04B493CE9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" y="2145"/>
                <a:ext cx="11" cy="9"/>
              </a:xfrm>
              <a:custGeom>
                <a:avLst/>
                <a:gdLst>
                  <a:gd name="T0" fmla="*/ 2 w 7"/>
                  <a:gd name="T1" fmla="*/ 3 h 6"/>
                  <a:gd name="T2" fmla="*/ 5 w 7"/>
                  <a:gd name="T3" fmla="*/ 0 h 6"/>
                  <a:gd name="T4" fmla="*/ 2 w 7"/>
                  <a:gd name="T5" fmla="*/ 6 h 6"/>
                  <a:gd name="T6" fmla="*/ 1 w 7"/>
                  <a:gd name="T7" fmla="*/ 6 h 6"/>
                  <a:gd name="T8" fmla="*/ 2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3"/>
                    </a:moveTo>
                    <a:cubicBezTo>
                      <a:pt x="3" y="1"/>
                      <a:pt x="4" y="0"/>
                      <a:pt x="5" y="0"/>
                    </a:cubicBezTo>
                    <a:cubicBezTo>
                      <a:pt x="7" y="4"/>
                      <a:pt x="3" y="4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3" name="Freeform 586">
                <a:extLst>
                  <a:ext uri="{FF2B5EF4-FFF2-40B4-BE49-F238E27FC236}">
                    <a16:creationId xmlns:a16="http://schemas.microsoft.com/office/drawing/2014/main" id="{0DB62A11-9B35-0158-F540-2A9B41CAA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1848"/>
                <a:ext cx="9" cy="11"/>
              </a:xfrm>
              <a:custGeom>
                <a:avLst/>
                <a:gdLst>
                  <a:gd name="T0" fmla="*/ 6 w 6"/>
                  <a:gd name="T1" fmla="*/ 2 h 7"/>
                  <a:gd name="T2" fmla="*/ 3 w 6"/>
                  <a:gd name="T3" fmla="*/ 6 h 7"/>
                  <a:gd name="T4" fmla="*/ 1 w 6"/>
                  <a:gd name="T5" fmla="*/ 7 h 7"/>
                  <a:gd name="T6" fmla="*/ 1 w 6"/>
                  <a:gd name="T7" fmla="*/ 5 h 7"/>
                  <a:gd name="T8" fmla="*/ 4 w 6"/>
                  <a:gd name="T9" fmla="*/ 0 h 7"/>
                  <a:gd name="T10" fmla="*/ 6 w 6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5" y="3"/>
                      <a:pt x="4" y="5"/>
                      <a:pt x="3" y="6"/>
                    </a:cubicBezTo>
                    <a:cubicBezTo>
                      <a:pt x="2" y="7"/>
                      <a:pt x="2" y="7"/>
                      <a:pt x="1" y="7"/>
                    </a:cubicBezTo>
                    <a:cubicBezTo>
                      <a:pt x="0" y="7"/>
                      <a:pt x="1" y="6"/>
                      <a:pt x="1" y="5"/>
                    </a:cubicBezTo>
                    <a:cubicBezTo>
                      <a:pt x="2" y="4"/>
                      <a:pt x="2" y="1"/>
                      <a:pt x="4" y="0"/>
                    </a:cubicBezTo>
                    <a:cubicBezTo>
                      <a:pt x="5" y="0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4" name="Freeform 587">
                <a:extLst>
                  <a:ext uri="{FF2B5EF4-FFF2-40B4-BE49-F238E27FC236}">
                    <a16:creationId xmlns:a16="http://schemas.microsoft.com/office/drawing/2014/main" id="{DD0EABD5-41D1-41F4-4A44-B478FC3C0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" y="2248"/>
                <a:ext cx="13" cy="8"/>
              </a:xfrm>
              <a:custGeom>
                <a:avLst/>
                <a:gdLst>
                  <a:gd name="T0" fmla="*/ 8 w 8"/>
                  <a:gd name="T1" fmla="*/ 0 h 5"/>
                  <a:gd name="T2" fmla="*/ 1 w 8"/>
                  <a:gd name="T3" fmla="*/ 5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cubicBezTo>
                      <a:pt x="5" y="1"/>
                      <a:pt x="3" y="3"/>
                      <a:pt x="1" y="5"/>
                    </a:cubicBezTo>
                    <a:cubicBezTo>
                      <a:pt x="0" y="0"/>
                      <a:pt x="0" y="0"/>
                      <a:pt x="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5" name="Freeform 588">
                <a:extLst>
                  <a:ext uri="{FF2B5EF4-FFF2-40B4-BE49-F238E27FC236}">
                    <a16:creationId xmlns:a16="http://schemas.microsoft.com/office/drawing/2014/main" id="{2ABB4513-0634-D4A0-5DA8-623480034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510"/>
                <a:ext cx="10" cy="11"/>
              </a:xfrm>
              <a:custGeom>
                <a:avLst/>
                <a:gdLst>
                  <a:gd name="T0" fmla="*/ 2 w 6"/>
                  <a:gd name="T1" fmla="*/ 6 h 7"/>
                  <a:gd name="T2" fmla="*/ 0 w 6"/>
                  <a:gd name="T3" fmla="*/ 5 h 7"/>
                  <a:gd name="T4" fmla="*/ 1 w 6"/>
                  <a:gd name="T5" fmla="*/ 4 h 7"/>
                  <a:gd name="T6" fmla="*/ 4 w 6"/>
                  <a:gd name="T7" fmla="*/ 1 h 7"/>
                  <a:gd name="T8" fmla="*/ 5 w 6"/>
                  <a:gd name="T9" fmla="*/ 5 h 7"/>
                  <a:gd name="T10" fmla="*/ 2 w 6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2" y="6"/>
                    </a:moveTo>
                    <a:cubicBezTo>
                      <a:pt x="2" y="6"/>
                      <a:pt x="1" y="5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0"/>
                      <a:pt x="4" y="1"/>
                    </a:cubicBezTo>
                    <a:cubicBezTo>
                      <a:pt x="5" y="2"/>
                      <a:pt x="6" y="3"/>
                      <a:pt x="5" y="5"/>
                    </a:cubicBezTo>
                    <a:cubicBezTo>
                      <a:pt x="5" y="7"/>
                      <a:pt x="3" y="6"/>
                      <a:pt x="2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6" name="Freeform 589">
                <a:extLst>
                  <a:ext uri="{FF2B5EF4-FFF2-40B4-BE49-F238E27FC236}">
                    <a16:creationId xmlns:a16="http://schemas.microsoft.com/office/drawing/2014/main" id="{892CED86-AC5B-9A5D-4C64-7DCA0960C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1783"/>
                <a:ext cx="14" cy="11"/>
              </a:xfrm>
              <a:custGeom>
                <a:avLst/>
                <a:gdLst>
                  <a:gd name="T0" fmla="*/ 3 w 9"/>
                  <a:gd name="T1" fmla="*/ 7 h 7"/>
                  <a:gd name="T2" fmla="*/ 4 w 9"/>
                  <a:gd name="T3" fmla="*/ 3 h 7"/>
                  <a:gd name="T4" fmla="*/ 9 w 9"/>
                  <a:gd name="T5" fmla="*/ 5 h 7"/>
                  <a:gd name="T6" fmla="*/ 3 w 9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3" y="7"/>
                    </a:moveTo>
                    <a:cubicBezTo>
                      <a:pt x="0" y="5"/>
                      <a:pt x="2" y="4"/>
                      <a:pt x="4" y="3"/>
                    </a:cubicBezTo>
                    <a:cubicBezTo>
                      <a:pt x="7" y="0"/>
                      <a:pt x="5" y="6"/>
                      <a:pt x="9" y="5"/>
                    </a:cubicBezTo>
                    <a:cubicBezTo>
                      <a:pt x="6" y="7"/>
                      <a:pt x="4" y="5"/>
                      <a:pt x="3" y="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7" name="Freeform 590">
                <a:extLst>
                  <a:ext uri="{FF2B5EF4-FFF2-40B4-BE49-F238E27FC236}">
                    <a16:creationId xmlns:a16="http://schemas.microsoft.com/office/drawing/2014/main" id="{E44B83EA-D4AB-2D2E-505C-AF2DF6B08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504"/>
                <a:ext cx="17" cy="8"/>
              </a:xfrm>
              <a:custGeom>
                <a:avLst/>
                <a:gdLst>
                  <a:gd name="T0" fmla="*/ 0 w 11"/>
                  <a:gd name="T1" fmla="*/ 4 h 5"/>
                  <a:gd name="T2" fmla="*/ 11 w 11"/>
                  <a:gd name="T3" fmla="*/ 5 h 5"/>
                  <a:gd name="T4" fmla="*/ 0 w 11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3" y="0"/>
                      <a:pt x="5" y="0"/>
                      <a:pt x="11" y="5"/>
                    </a:cubicBezTo>
                    <a:cubicBezTo>
                      <a:pt x="7" y="4"/>
                      <a:pt x="4" y="4"/>
                      <a:pt x="0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8" name="Freeform 591">
                <a:extLst>
                  <a:ext uri="{FF2B5EF4-FFF2-40B4-BE49-F238E27FC236}">
                    <a16:creationId xmlns:a16="http://schemas.microsoft.com/office/drawing/2014/main" id="{DE0C715A-EE0F-0167-9DD0-2031F063C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2079"/>
                <a:ext cx="6" cy="11"/>
              </a:xfrm>
              <a:custGeom>
                <a:avLst/>
                <a:gdLst>
                  <a:gd name="T0" fmla="*/ 4 w 4"/>
                  <a:gd name="T1" fmla="*/ 2 h 7"/>
                  <a:gd name="T2" fmla="*/ 4 w 4"/>
                  <a:gd name="T3" fmla="*/ 5 h 7"/>
                  <a:gd name="T4" fmla="*/ 1 w 4"/>
                  <a:gd name="T5" fmla="*/ 6 h 7"/>
                  <a:gd name="T6" fmla="*/ 0 w 4"/>
                  <a:gd name="T7" fmla="*/ 2 h 7"/>
                  <a:gd name="T8" fmla="*/ 3 w 4"/>
                  <a:gd name="T9" fmla="*/ 2 h 7"/>
                  <a:gd name="T10" fmla="*/ 4 w 4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4" y="2"/>
                    </a:moveTo>
                    <a:cubicBezTo>
                      <a:pt x="4" y="3"/>
                      <a:pt x="4" y="4"/>
                      <a:pt x="4" y="5"/>
                    </a:cubicBezTo>
                    <a:cubicBezTo>
                      <a:pt x="3" y="6"/>
                      <a:pt x="3" y="7"/>
                      <a:pt x="1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0"/>
                      <a:pt x="2" y="3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9" name="Freeform 592">
                <a:extLst>
                  <a:ext uri="{FF2B5EF4-FFF2-40B4-BE49-F238E27FC236}">
                    <a16:creationId xmlns:a16="http://schemas.microsoft.com/office/drawing/2014/main" id="{DFCE2C20-E676-81A2-BF5F-5738C6062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8" y="2451"/>
                <a:ext cx="11" cy="6"/>
              </a:xfrm>
              <a:custGeom>
                <a:avLst/>
                <a:gdLst>
                  <a:gd name="T0" fmla="*/ 4 w 7"/>
                  <a:gd name="T1" fmla="*/ 4 h 4"/>
                  <a:gd name="T2" fmla="*/ 3 w 7"/>
                  <a:gd name="T3" fmla="*/ 4 h 4"/>
                  <a:gd name="T4" fmla="*/ 0 w 7"/>
                  <a:gd name="T5" fmla="*/ 0 h 4"/>
                  <a:gd name="T6" fmla="*/ 4 w 7"/>
                  <a:gd name="T7" fmla="*/ 1 h 4"/>
                  <a:gd name="T8" fmla="*/ 6 w 7"/>
                  <a:gd name="T9" fmla="*/ 2 h 4"/>
                  <a:gd name="T10" fmla="*/ 4 w 7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2"/>
                      <a:pt x="0" y="3"/>
                      <a:pt x="0" y="0"/>
                    </a:cubicBezTo>
                    <a:cubicBezTo>
                      <a:pt x="1" y="0"/>
                      <a:pt x="2" y="2"/>
                      <a:pt x="4" y="1"/>
                    </a:cubicBezTo>
                    <a:cubicBezTo>
                      <a:pt x="5" y="1"/>
                      <a:pt x="6" y="0"/>
                      <a:pt x="6" y="2"/>
                    </a:cubicBezTo>
                    <a:cubicBezTo>
                      <a:pt x="7" y="4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0" name="Freeform 593">
                <a:extLst>
                  <a:ext uri="{FF2B5EF4-FFF2-40B4-BE49-F238E27FC236}">
                    <a16:creationId xmlns:a16="http://schemas.microsoft.com/office/drawing/2014/main" id="{B22A6AD5-FB16-EA9F-C3F7-8808E6615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" y="2442"/>
                <a:ext cx="7" cy="9"/>
              </a:xfrm>
              <a:custGeom>
                <a:avLst/>
                <a:gdLst>
                  <a:gd name="T0" fmla="*/ 4 w 4"/>
                  <a:gd name="T1" fmla="*/ 2 h 6"/>
                  <a:gd name="T2" fmla="*/ 2 w 4"/>
                  <a:gd name="T3" fmla="*/ 5 h 6"/>
                  <a:gd name="T4" fmla="*/ 0 w 4"/>
                  <a:gd name="T5" fmla="*/ 4 h 6"/>
                  <a:gd name="T6" fmla="*/ 2 w 4"/>
                  <a:gd name="T7" fmla="*/ 0 h 6"/>
                  <a:gd name="T8" fmla="*/ 4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1" name="Freeform 594">
                <a:extLst>
                  <a:ext uri="{FF2B5EF4-FFF2-40B4-BE49-F238E27FC236}">
                    <a16:creationId xmlns:a16="http://schemas.microsoft.com/office/drawing/2014/main" id="{1721CB88-27B5-408D-57EE-EF389457B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2582"/>
                <a:ext cx="6" cy="8"/>
              </a:xfrm>
              <a:custGeom>
                <a:avLst/>
                <a:gdLst>
                  <a:gd name="T0" fmla="*/ 2 w 4"/>
                  <a:gd name="T1" fmla="*/ 5 h 5"/>
                  <a:gd name="T2" fmla="*/ 0 w 4"/>
                  <a:gd name="T3" fmla="*/ 3 h 5"/>
                  <a:gd name="T4" fmla="*/ 2 w 4"/>
                  <a:gd name="T5" fmla="*/ 0 h 5"/>
                  <a:gd name="T6" fmla="*/ 4 w 4"/>
                  <a:gd name="T7" fmla="*/ 3 h 5"/>
                  <a:gd name="T8" fmla="*/ 2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1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2" name="Freeform 595">
                <a:extLst>
                  <a:ext uri="{FF2B5EF4-FFF2-40B4-BE49-F238E27FC236}">
                    <a16:creationId xmlns:a16="http://schemas.microsoft.com/office/drawing/2014/main" id="{F92A8F15-F27D-998D-1B47-CFF156EA5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2512"/>
                <a:ext cx="6" cy="12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4 h 8"/>
                  <a:gd name="T4" fmla="*/ 2 w 4"/>
                  <a:gd name="T5" fmla="*/ 1 h 8"/>
                  <a:gd name="T6" fmla="*/ 3 w 4"/>
                  <a:gd name="T7" fmla="*/ 6 h 8"/>
                  <a:gd name="T8" fmla="*/ 0 w 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0" y="4"/>
                    </a:cubicBezTo>
                    <a:cubicBezTo>
                      <a:pt x="1" y="3"/>
                      <a:pt x="0" y="0"/>
                      <a:pt x="2" y="1"/>
                    </a:cubicBezTo>
                    <a:cubicBezTo>
                      <a:pt x="4" y="2"/>
                      <a:pt x="3" y="4"/>
                      <a:pt x="3" y="6"/>
                    </a:cubicBezTo>
                    <a:cubicBezTo>
                      <a:pt x="2" y="7"/>
                      <a:pt x="2" y="8"/>
                      <a:pt x="0" y="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3" name="Oval 596">
                <a:extLst>
                  <a:ext uri="{FF2B5EF4-FFF2-40B4-BE49-F238E27FC236}">
                    <a16:creationId xmlns:a16="http://schemas.microsoft.com/office/drawing/2014/main" id="{3DFF4409-2376-6407-37F7-67CDB641F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" y="2582"/>
                <a:ext cx="6" cy="8"/>
              </a:xfrm>
              <a:prstGeom prst="ellipse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4" name="Freeform 597">
                <a:extLst>
                  <a:ext uri="{FF2B5EF4-FFF2-40B4-BE49-F238E27FC236}">
                    <a16:creationId xmlns:a16="http://schemas.microsoft.com/office/drawing/2014/main" id="{20BC9D0D-BCD2-E6B9-FDB8-3257F5927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2159"/>
                <a:ext cx="9" cy="11"/>
              </a:xfrm>
              <a:custGeom>
                <a:avLst/>
                <a:gdLst>
                  <a:gd name="T0" fmla="*/ 0 w 6"/>
                  <a:gd name="T1" fmla="*/ 3 h 7"/>
                  <a:gd name="T2" fmla="*/ 6 w 6"/>
                  <a:gd name="T3" fmla="*/ 3 h 7"/>
                  <a:gd name="T4" fmla="*/ 5 w 6"/>
                  <a:gd name="T5" fmla="*/ 5 h 7"/>
                  <a:gd name="T6" fmla="*/ 0 w 6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2" y="3"/>
                      <a:pt x="4" y="0"/>
                      <a:pt x="6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3" y="7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5" name="Freeform 598">
                <a:extLst>
                  <a:ext uri="{FF2B5EF4-FFF2-40B4-BE49-F238E27FC236}">
                    <a16:creationId xmlns:a16="http://schemas.microsoft.com/office/drawing/2014/main" id="{8135389F-C38C-0C3F-A9A5-527893910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2482"/>
                <a:ext cx="6" cy="8"/>
              </a:xfrm>
              <a:custGeom>
                <a:avLst/>
                <a:gdLst>
                  <a:gd name="T0" fmla="*/ 2 w 4"/>
                  <a:gd name="T1" fmla="*/ 5 h 5"/>
                  <a:gd name="T2" fmla="*/ 0 w 4"/>
                  <a:gd name="T3" fmla="*/ 2 h 5"/>
                  <a:gd name="T4" fmla="*/ 2 w 4"/>
                  <a:gd name="T5" fmla="*/ 0 h 5"/>
                  <a:gd name="T6" fmla="*/ 4 w 4"/>
                  <a:gd name="T7" fmla="*/ 3 h 5"/>
                  <a:gd name="T8" fmla="*/ 2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1"/>
                      <a:pt x="4" y="3"/>
                    </a:cubicBezTo>
                    <a:cubicBezTo>
                      <a:pt x="4" y="4"/>
                      <a:pt x="4" y="5"/>
                      <a:pt x="2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6" name="Freeform 599">
                <a:extLst>
                  <a:ext uri="{FF2B5EF4-FFF2-40B4-BE49-F238E27FC236}">
                    <a16:creationId xmlns:a16="http://schemas.microsoft.com/office/drawing/2014/main" id="{191F573F-F210-4EA6-0A7D-7EC83BF8A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2195"/>
                <a:ext cx="11" cy="11"/>
              </a:xfrm>
              <a:custGeom>
                <a:avLst/>
                <a:gdLst>
                  <a:gd name="T0" fmla="*/ 0 w 7"/>
                  <a:gd name="T1" fmla="*/ 6 h 7"/>
                  <a:gd name="T2" fmla="*/ 3 w 7"/>
                  <a:gd name="T3" fmla="*/ 2 h 7"/>
                  <a:gd name="T4" fmla="*/ 6 w 7"/>
                  <a:gd name="T5" fmla="*/ 1 h 7"/>
                  <a:gd name="T6" fmla="*/ 6 w 7"/>
                  <a:gd name="T7" fmla="*/ 4 h 7"/>
                  <a:gd name="T8" fmla="*/ 0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2" y="5"/>
                      <a:pt x="3" y="4"/>
                      <a:pt x="3" y="2"/>
                    </a:cubicBezTo>
                    <a:cubicBezTo>
                      <a:pt x="4" y="1"/>
                      <a:pt x="5" y="0"/>
                      <a:pt x="6" y="1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4" y="5"/>
                      <a:pt x="3" y="7"/>
                      <a:pt x="0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7" name="Freeform 600">
                <a:extLst>
                  <a:ext uri="{FF2B5EF4-FFF2-40B4-BE49-F238E27FC236}">
                    <a16:creationId xmlns:a16="http://schemas.microsoft.com/office/drawing/2014/main" id="{CF316EAF-07B7-6AF0-40CF-C2CFCC98C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2582"/>
                <a:ext cx="8" cy="6"/>
              </a:xfrm>
              <a:custGeom>
                <a:avLst/>
                <a:gdLst>
                  <a:gd name="T0" fmla="*/ 2 w 5"/>
                  <a:gd name="T1" fmla="*/ 0 h 4"/>
                  <a:gd name="T2" fmla="*/ 5 w 5"/>
                  <a:gd name="T3" fmla="*/ 2 h 4"/>
                  <a:gd name="T4" fmla="*/ 3 w 5"/>
                  <a:gd name="T5" fmla="*/ 4 h 4"/>
                  <a:gd name="T6" fmla="*/ 0 w 5"/>
                  <a:gd name="T7" fmla="*/ 2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5" y="0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8" name="Freeform 601">
                <a:extLst>
                  <a:ext uri="{FF2B5EF4-FFF2-40B4-BE49-F238E27FC236}">
                    <a16:creationId xmlns:a16="http://schemas.microsoft.com/office/drawing/2014/main" id="{A33EC946-B811-A377-544A-DB42713C2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" y="2359"/>
                <a:ext cx="10" cy="11"/>
              </a:xfrm>
              <a:custGeom>
                <a:avLst/>
                <a:gdLst>
                  <a:gd name="T0" fmla="*/ 3 w 6"/>
                  <a:gd name="T1" fmla="*/ 0 h 7"/>
                  <a:gd name="T2" fmla="*/ 6 w 6"/>
                  <a:gd name="T3" fmla="*/ 5 h 7"/>
                  <a:gd name="T4" fmla="*/ 5 w 6"/>
                  <a:gd name="T5" fmla="*/ 5 h 7"/>
                  <a:gd name="T6" fmla="*/ 1 w 6"/>
                  <a:gd name="T7" fmla="*/ 6 h 7"/>
                  <a:gd name="T8" fmla="*/ 2 w 6"/>
                  <a:gd name="T9" fmla="*/ 2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5" y="1"/>
                      <a:pt x="5" y="3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7"/>
                      <a:pt x="1" y="6"/>
                    </a:cubicBezTo>
                    <a:cubicBezTo>
                      <a:pt x="0" y="4"/>
                      <a:pt x="2" y="3"/>
                      <a:pt x="2" y="2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9" name="Freeform 602">
                <a:extLst>
                  <a:ext uri="{FF2B5EF4-FFF2-40B4-BE49-F238E27FC236}">
                    <a16:creationId xmlns:a16="http://schemas.microsoft.com/office/drawing/2014/main" id="{A6F1AB5F-E3EE-4484-14FC-5C552AE7D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2092"/>
                <a:ext cx="8" cy="8"/>
              </a:xfrm>
              <a:custGeom>
                <a:avLst/>
                <a:gdLst>
                  <a:gd name="T0" fmla="*/ 3 w 5"/>
                  <a:gd name="T1" fmla="*/ 5 h 5"/>
                  <a:gd name="T2" fmla="*/ 0 w 5"/>
                  <a:gd name="T3" fmla="*/ 1 h 5"/>
                  <a:gd name="T4" fmla="*/ 3 w 5"/>
                  <a:gd name="T5" fmla="*/ 0 h 5"/>
                  <a:gd name="T6" fmla="*/ 5 w 5"/>
                  <a:gd name="T7" fmla="*/ 3 h 5"/>
                  <a:gd name="T8" fmla="*/ 3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1" y="4"/>
                      <a:pt x="0" y="3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4" y="1"/>
                      <a:pt x="5" y="1"/>
                      <a:pt x="5" y="3"/>
                    </a:cubicBezTo>
                    <a:cubicBezTo>
                      <a:pt x="5" y="4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0" name="Freeform 603">
                <a:extLst>
                  <a:ext uri="{FF2B5EF4-FFF2-40B4-BE49-F238E27FC236}">
                    <a16:creationId xmlns:a16="http://schemas.microsoft.com/office/drawing/2014/main" id="{84A6FE77-DA59-DE6A-BD5D-F13787563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2257"/>
                <a:ext cx="9" cy="13"/>
              </a:xfrm>
              <a:custGeom>
                <a:avLst/>
                <a:gdLst>
                  <a:gd name="T0" fmla="*/ 4 w 6"/>
                  <a:gd name="T1" fmla="*/ 4 h 8"/>
                  <a:gd name="T2" fmla="*/ 6 w 6"/>
                  <a:gd name="T3" fmla="*/ 8 h 8"/>
                  <a:gd name="T4" fmla="*/ 2 w 6"/>
                  <a:gd name="T5" fmla="*/ 4 h 8"/>
                  <a:gd name="T6" fmla="*/ 1 w 6"/>
                  <a:gd name="T7" fmla="*/ 1 h 8"/>
                  <a:gd name="T8" fmla="*/ 4 w 6"/>
                  <a:gd name="T9" fmla="*/ 3 h 8"/>
                  <a:gd name="T10" fmla="*/ 4 w 6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4"/>
                    </a:moveTo>
                    <a:cubicBezTo>
                      <a:pt x="5" y="5"/>
                      <a:pt x="6" y="7"/>
                      <a:pt x="6" y="8"/>
                    </a:cubicBezTo>
                    <a:cubicBezTo>
                      <a:pt x="5" y="7"/>
                      <a:pt x="2" y="6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3" y="0"/>
                      <a:pt x="3" y="2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1" name="Freeform 604">
                <a:extLst>
                  <a:ext uri="{FF2B5EF4-FFF2-40B4-BE49-F238E27FC236}">
                    <a16:creationId xmlns:a16="http://schemas.microsoft.com/office/drawing/2014/main" id="{37D65FAE-F284-8C7A-2144-F34DB043B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2556"/>
                <a:ext cx="7" cy="7"/>
              </a:xfrm>
              <a:custGeom>
                <a:avLst/>
                <a:gdLst>
                  <a:gd name="T0" fmla="*/ 5 w 5"/>
                  <a:gd name="T1" fmla="*/ 2 h 5"/>
                  <a:gd name="T2" fmla="*/ 3 w 5"/>
                  <a:gd name="T3" fmla="*/ 5 h 5"/>
                  <a:gd name="T4" fmla="*/ 1 w 5"/>
                  <a:gd name="T5" fmla="*/ 2 h 5"/>
                  <a:gd name="T6" fmla="*/ 1 w 5"/>
                  <a:gd name="T7" fmla="*/ 1 h 5"/>
                  <a:gd name="T8" fmla="*/ 2 w 5"/>
                  <a:gd name="T9" fmla="*/ 0 h 5"/>
                  <a:gd name="T10" fmla="*/ 5 w 5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5"/>
                      <a:pt x="3" y="5"/>
                    </a:cubicBezTo>
                    <a:cubicBezTo>
                      <a:pt x="2" y="5"/>
                      <a:pt x="1" y="3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1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2" name="Freeform 605">
                <a:extLst>
                  <a:ext uri="{FF2B5EF4-FFF2-40B4-BE49-F238E27FC236}">
                    <a16:creationId xmlns:a16="http://schemas.microsoft.com/office/drawing/2014/main" id="{03904764-98C1-7CDA-CCC7-48F2041E3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320"/>
                <a:ext cx="8" cy="6"/>
              </a:xfrm>
              <a:custGeom>
                <a:avLst/>
                <a:gdLst>
                  <a:gd name="T0" fmla="*/ 3 w 5"/>
                  <a:gd name="T1" fmla="*/ 0 h 4"/>
                  <a:gd name="T2" fmla="*/ 5 w 5"/>
                  <a:gd name="T3" fmla="*/ 2 h 4"/>
                  <a:gd name="T4" fmla="*/ 2 w 5"/>
                  <a:gd name="T5" fmla="*/ 4 h 4"/>
                  <a:gd name="T6" fmla="*/ 0 w 5"/>
                  <a:gd name="T7" fmla="*/ 3 h 4"/>
                  <a:gd name="T8" fmla="*/ 3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3" name="Freeform 606">
                <a:extLst>
                  <a:ext uri="{FF2B5EF4-FFF2-40B4-BE49-F238E27FC236}">
                    <a16:creationId xmlns:a16="http://schemas.microsoft.com/office/drawing/2014/main" id="{E4CB3D7A-231A-86E7-9E5B-8724B5FA1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2449"/>
                <a:ext cx="8" cy="14"/>
              </a:xfrm>
              <a:custGeom>
                <a:avLst/>
                <a:gdLst>
                  <a:gd name="T0" fmla="*/ 2 w 5"/>
                  <a:gd name="T1" fmla="*/ 9 h 9"/>
                  <a:gd name="T2" fmla="*/ 5 w 5"/>
                  <a:gd name="T3" fmla="*/ 0 h 9"/>
                  <a:gd name="T4" fmla="*/ 5 w 5"/>
                  <a:gd name="T5" fmla="*/ 0 h 9"/>
                  <a:gd name="T6" fmla="*/ 2 w 5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9"/>
                    </a:moveTo>
                    <a:cubicBezTo>
                      <a:pt x="0" y="5"/>
                      <a:pt x="3" y="2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3"/>
                      <a:pt x="4" y="6"/>
                      <a:pt x="2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0" name="Group 808">
              <a:extLst>
                <a:ext uri="{FF2B5EF4-FFF2-40B4-BE49-F238E27FC236}">
                  <a16:creationId xmlns:a16="http://schemas.microsoft.com/office/drawing/2014/main" id="{9C6731D0-6631-0FBA-15C3-E97A8A7402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2" y="1619"/>
              <a:ext cx="1608" cy="1049"/>
              <a:chOff x="1242" y="1619"/>
              <a:chExt cx="1608" cy="1049"/>
            </a:xfrm>
          </p:grpSpPr>
          <p:sp>
            <p:nvSpPr>
              <p:cNvPr id="624" name="Freeform 608">
                <a:extLst>
                  <a:ext uri="{FF2B5EF4-FFF2-40B4-BE49-F238E27FC236}">
                    <a16:creationId xmlns:a16="http://schemas.microsoft.com/office/drawing/2014/main" id="{CD9FE5C2-EBBC-AA86-711A-A795BE516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" y="2568"/>
                <a:ext cx="8" cy="8"/>
              </a:xfrm>
              <a:custGeom>
                <a:avLst/>
                <a:gdLst>
                  <a:gd name="T0" fmla="*/ 1 w 5"/>
                  <a:gd name="T1" fmla="*/ 5 h 5"/>
                  <a:gd name="T2" fmla="*/ 0 w 5"/>
                  <a:gd name="T3" fmla="*/ 2 h 5"/>
                  <a:gd name="T4" fmla="*/ 1 w 5"/>
                  <a:gd name="T5" fmla="*/ 1 h 5"/>
                  <a:gd name="T6" fmla="*/ 4 w 5"/>
                  <a:gd name="T7" fmla="*/ 1 h 5"/>
                  <a:gd name="T8" fmla="*/ 3 w 5"/>
                  <a:gd name="T9" fmla="*/ 4 h 5"/>
                  <a:gd name="T10" fmla="*/ 1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cubicBezTo>
                      <a:pt x="0" y="5"/>
                      <a:pt x="0" y="4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5" name="Freeform 609">
                <a:extLst>
                  <a:ext uri="{FF2B5EF4-FFF2-40B4-BE49-F238E27FC236}">
                    <a16:creationId xmlns:a16="http://schemas.microsoft.com/office/drawing/2014/main" id="{B4E2CC12-6117-0F28-83C0-A36D8D905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2243"/>
                <a:ext cx="11" cy="7"/>
              </a:xfrm>
              <a:custGeom>
                <a:avLst/>
                <a:gdLst>
                  <a:gd name="T0" fmla="*/ 7 w 7"/>
                  <a:gd name="T1" fmla="*/ 2 h 4"/>
                  <a:gd name="T2" fmla="*/ 6 w 7"/>
                  <a:gd name="T3" fmla="*/ 3 h 4"/>
                  <a:gd name="T4" fmla="*/ 0 w 7"/>
                  <a:gd name="T5" fmla="*/ 3 h 4"/>
                  <a:gd name="T6" fmla="*/ 0 w 7"/>
                  <a:gd name="T7" fmla="*/ 1 h 4"/>
                  <a:gd name="T8" fmla="*/ 7 w 7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4" y="4"/>
                      <a:pt x="2" y="4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3" y="1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6" name="Freeform 610">
                <a:extLst>
                  <a:ext uri="{FF2B5EF4-FFF2-40B4-BE49-F238E27FC236}">
                    <a16:creationId xmlns:a16="http://schemas.microsoft.com/office/drawing/2014/main" id="{ADBA62A2-E684-13CB-59FA-87D63FD38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1705"/>
                <a:ext cx="8" cy="6"/>
              </a:xfrm>
              <a:custGeom>
                <a:avLst/>
                <a:gdLst>
                  <a:gd name="T0" fmla="*/ 2 w 5"/>
                  <a:gd name="T1" fmla="*/ 0 h 4"/>
                  <a:gd name="T2" fmla="*/ 5 w 5"/>
                  <a:gd name="T3" fmla="*/ 3 h 4"/>
                  <a:gd name="T4" fmla="*/ 3 w 5"/>
                  <a:gd name="T5" fmla="*/ 4 h 4"/>
                  <a:gd name="T6" fmla="*/ 0 w 5"/>
                  <a:gd name="T7" fmla="*/ 2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5" y="1"/>
                      <a:pt x="5" y="3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7" name="Oval 611">
                <a:extLst>
                  <a:ext uri="{FF2B5EF4-FFF2-40B4-BE49-F238E27FC236}">
                    <a16:creationId xmlns:a16="http://schemas.microsoft.com/office/drawing/2014/main" id="{A5ED8959-266F-905B-D688-F6C53D4A1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" y="2256"/>
                <a:ext cx="7" cy="4"/>
              </a:xfrm>
              <a:prstGeom prst="ellipse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8" name="Freeform 612">
                <a:extLst>
                  <a:ext uri="{FF2B5EF4-FFF2-40B4-BE49-F238E27FC236}">
                    <a16:creationId xmlns:a16="http://schemas.microsoft.com/office/drawing/2014/main" id="{784E3F78-ADF2-C823-2781-39FD8937F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" y="2410"/>
                <a:ext cx="4" cy="8"/>
              </a:xfrm>
              <a:custGeom>
                <a:avLst/>
                <a:gdLst>
                  <a:gd name="T0" fmla="*/ 3 w 3"/>
                  <a:gd name="T1" fmla="*/ 3 h 5"/>
                  <a:gd name="T2" fmla="*/ 2 w 3"/>
                  <a:gd name="T3" fmla="*/ 5 h 5"/>
                  <a:gd name="T4" fmla="*/ 0 w 3"/>
                  <a:gd name="T5" fmla="*/ 3 h 5"/>
                  <a:gd name="T6" fmla="*/ 2 w 3"/>
                  <a:gd name="T7" fmla="*/ 0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9" name="Freeform 613">
                <a:extLst>
                  <a:ext uri="{FF2B5EF4-FFF2-40B4-BE49-F238E27FC236}">
                    <a16:creationId xmlns:a16="http://schemas.microsoft.com/office/drawing/2014/main" id="{0AA604D8-DE24-AF2F-975E-253C4D516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2470"/>
                <a:ext cx="9" cy="7"/>
              </a:xfrm>
              <a:custGeom>
                <a:avLst/>
                <a:gdLst>
                  <a:gd name="T0" fmla="*/ 1 w 6"/>
                  <a:gd name="T1" fmla="*/ 5 h 5"/>
                  <a:gd name="T2" fmla="*/ 2 w 6"/>
                  <a:gd name="T3" fmla="*/ 0 h 5"/>
                  <a:gd name="T4" fmla="*/ 1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3"/>
                      <a:pt x="0" y="1"/>
                      <a:pt x="2" y="0"/>
                    </a:cubicBezTo>
                    <a:cubicBezTo>
                      <a:pt x="6" y="3"/>
                      <a:pt x="6" y="3"/>
                      <a:pt x="1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0" name="Freeform 614">
                <a:extLst>
                  <a:ext uri="{FF2B5EF4-FFF2-40B4-BE49-F238E27FC236}">
                    <a16:creationId xmlns:a16="http://schemas.microsoft.com/office/drawing/2014/main" id="{21E4F716-10C5-A88E-3E73-06A81D9E6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2118"/>
                <a:ext cx="6" cy="8"/>
              </a:xfrm>
              <a:custGeom>
                <a:avLst/>
                <a:gdLst>
                  <a:gd name="T0" fmla="*/ 2 w 4"/>
                  <a:gd name="T1" fmla="*/ 5 h 5"/>
                  <a:gd name="T2" fmla="*/ 0 w 4"/>
                  <a:gd name="T3" fmla="*/ 3 h 5"/>
                  <a:gd name="T4" fmla="*/ 2 w 4"/>
                  <a:gd name="T5" fmla="*/ 0 h 5"/>
                  <a:gd name="T6" fmla="*/ 4 w 4"/>
                  <a:gd name="T7" fmla="*/ 2 h 5"/>
                  <a:gd name="T8" fmla="*/ 2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4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1" name="Freeform 615">
                <a:extLst>
                  <a:ext uri="{FF2B5EF4-FFF2-40B4-BE49-F238E27FC236}">
                    <a16:creationId xmlns:a16="http://schemas.microsoft.com/office/drawing/2014/main" id="{4621C3EE-BB76-4C60-BC6B-B7B819B78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" y="2417"/>
                <a:ext cx="13" cy="7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2 w 8"/>
                  <a:gd name="T5" fmla="*/ 3 h 5"/>
                  <a:gd name="T6" fmla="*/ 1 w 8"/>
                  <a:gd name="T7" fmla="*/ 1 h 5"/>
                  <a:gd name="T8" fmla="*/ 3 w 8"/>
                  <a:gd name="T9" fmla="*/ 1 h 5"/>
                  <a:gd name="T10" fmla="*/ 6 w 8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5" y="2"/>
                      <a:pt x="8" y="2"/>
                      <a:pt x="6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2" name="Freeform 616">
                <a:extLst>
                  <a:ext uri="{FF2B5EF4-FFF2-40B4-BE49-F238E27FC236}">
                    <a16:creationId xmlns:a16="http://schemas.microsoft.com/office/drawing/2014/main" id="{D6831919-FFFB-6A62-0DB5-70F13FCE6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2484"/>
                <a:ext cx="11" cy="9"/>
              </a:xfrm>
              <a:custGeom>
                <a:avLst/>
                <a:gdLst>
                  <a:gd name="T0" fmla="*/ 1 w 7"/>
                  <a:gd name="T1" fmla="*/ 3 h 6"/>
                  <a:gd name="T2" fmla="*/ 0 w 7"/>
                  <a:gd name="T3" fmla="*/ 0 h 6"/>
                  <a:gd name="T4" fmla="*/ 6 w 7"/>
                  <a:gd name="T5" fmla="*/ 3 h 6"/>
                  <a:gd name="T6" fmla="*/ 6 w 7"/>
                  <a:gd name="T7" fmla="*/ 5 h 6"/>
                  <a:gd name="T8" fmla="*/ 4 w 7"/>
                  <a:gd name="T9" fmla="*/ 4 h 6"/>
                  <a:gd name="T10" fmla="*/ 1 w 7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2" y="0"/>
                      <a:pt x="3" y="3"/>
                      <a:pt x="6" y="3"/>
                    </a:cubicBezTo>
                    <a:cubicBezTo>
                      <a:pt x="6" y="3"/>
                      <a:pt x="7" y="4"/>
                      <a:pt x="6" y="5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3" y="3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3" name="Freeform 617">
                <a:extLst>
                  <a:ext uri="{FF2B5EF4-FFF2-40B4-BE49-F238E27FC236}">
                    <a16:creationId xmlns:a16="http://schemas.microsoft.com/office/drawing/2014/main" id="{1A88CA9E-1C8D-244C-DD9D-C7F9387A3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" y="2190"/>
                <a:ext cx="8" cy="8"/>
              </a:xfrm>
              <a:custGeom>
                <a:avLst/>
                <a:gdLst>
                  <a:gd name="T0" fmla="*/ 2 w 5"/>
                  <a:gd name="T1" fmla="*/ 1 h 5"/>
                  <a:gd name="T2" fmla="*/ 4 w 5"/>
                  <a:gd name="T3" fmla="*/ 3 h 5"/>
                  <a:gd name="T4" fmla="*/ 3 w 5"/>
                  <a:gd name="T5" fmla="*/ 5 h 5"/>
                  <a:gd name="T6" fmla="*/ 1 w 5"/>
                  <a:gd name="T7" fmla="*/ 3 h 5"/>
                  <a:gd name="T8" fmla="*/ 2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1"/>
                    </a:moveTo>
                    <a:cubicBezTo>
                      <a:pt x="4" y="0"/>
                      <a:pt x="4" y="2"/>
                      <a:pt x="4" y="3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4" name="Freeform 618">
                <a:extLst>
                  <a:ext uri="{FF2B5EF4-FFF2-40B4-BE49-F238E27FC236}">
                    <a16:creationId xmlns:a16="http://schemas.microsoft.com/office/drawing/2014/main" id="{1B6E5D6F-BFCA-5ED7-0161-3BDCD632F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602"/>
                <a:ext cx="6" cy="13"/>
              </a:xfrm>
              <a:custGeom>
                <a:avLst/>
                <a:gdLst>
                  <a:gd name="T0" fmla="*/ 2 w 4"/>
                  <a:gd name="T1" fmla="*/ 1 h 8"/>
                  <a:gd name="T2" fmla="*/ 4 w 4"/>
                  <a:gd name="T3" fmla="*/ 1 h 8"/>
                  <a:gd name="T4" fmla="*/ 4 w 4"/>
                  <a:gd name="T5" fmla="*/ 5 h 8"/>
                  <a:gd name="T6" fmla="*/ 1 w 4"/>
                  <a:gd name="T7" fmla="*/ 7 h 8"/>
                  <a:gd name="T8" fmla="*/ 1 w 4"/>
                  <a:gd name="T9" fmla="*/ 4 h 8"/>
                  <a:gd name="T10" fmla="*/ 2 w 4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2" y="1"/>
                    </a:moveTo>
                    <a:cubicBezTo>
                      <a:pt x="2" y="1"/>
                      <a:pt x="3" y="0"/>
                      <a:pt x="4" y="1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3" y="6"/>
                      <a:pt x="3" y="8"/>
                      <a:pt x="1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5" name="Freeform 619">
                <a:extLst>
                  <a:ext uri="{FF2B5EF4-FFF2-40B4-BE49-F238E27FC236}">
                    <a16:creationId xmlns:a16="http://schemas.microsoft.com/office/drawing/2014/main" id="{12B0BD8D-5A33-C1C0-BABA-870431D5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546"/>
                <a:ext cx="11" cy="5"/>
              </a:xfrm>
              <a:custGeom>
                <a:avLst/>
                <a:gdLst>
                  <a:gd name="T0" fmla="*/ 3 w 7"/>
                  <a:gd name="T1" fmla="*/ 0 h 3"/>
                  <a:gd name="T2" fmla="*/ 5 w 7"/>
                  <a:gd name="T3" fmla="*/ 1 h 3"/>
                  <a:gd name="T4" fmla="*/ 4 w 7"/>
                  <a:gd name="T5" fmla="*/ 3 h 3"/>
                  <a:gd name="T6" fmla="*/ 0 w 7"/>
                  <a:gd name="T7" fmla="*/ 2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5" y="1"/>
                      <a:pt x="5" y="1"/>
                    </a:cubicBezTo>
                    <a:cubicBezTo>
                      <a:pt x="6" y="2"/>
                      <a:pt x="7" y="3"/>
                      <a:pt x="4" y="3"/>
                    </a:cubicBezTo>
                    <a:cubicBezTo>
                      <a:pt x="3" y="3"/>
                      <a:pt x="1" y="3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6" name="Freeform 620">
                <a:extLst>
                  <a:ext uri="{FF2B5EF4-FFF2-40B4-BE49-F238E27FC236}">
                    <a16:creationId xmlns:a16="http://schemas.microsoft.com/office/drawing/2014/main" id="{0EF0A7EB-DD43-BDD7-EC28-3810DE86B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2484"/>
                <a:ext cx="6" cy="8"/>
              </a:xfrm>
              <a:custGeom>
                <a:avLst/>
                <a:gdLst>
                  <a:gd name="T0" fmla="*/ 4 w 4"/>
                  <a:gd name="T1" fmla="*/ 2 h 5"/>
                  <a:gd name="T2" fmla="*/ 2 w 4"/>
                  <a:gd name="T3" fmla="*/ 5 h 5"/>
                  <a:gd name="T4" fmla="*/ 0 w 4"/>
                  <a:gd name="T5" fmla="*/ 3 h 5"/>
                  <a:gd name="T6" fmla="*/ 3 w 4"/>
                  <a:gd name="T7" fmla="*/ 1 h 5"/>
                  <a:gd name="T8" fmla="*/ 4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1"/>
                      <a:pt x="3" y="1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7" name="Freeform 621">
                <a:extLst>
                  <a:ext uri="{FF2B5EF4-FFF2-40B4-BE49-F238E27FC236}">
                    <a16:creationId xmlns:a16="http://schemas.microsoft.com/office/drawing/2014/main" id="{7FDBCF3F-7284-E209-F7D5-94D8B7945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2413"/>
                <a:ext cx="7" cy="8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5 h 5"/>
                  <a:gd name="T4" fmla="*/ 0 w 4"/>
                  <a:gd name="T5" fmla="*/ 2 h 5"/>
                  <a:gd name="T6" fmla="*/ 2 w 4"/>
                  <a:gd name="T7" fmla="*/ 0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5"/>
                      <a:pt x="4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8" name="Freeform 622">
                <a:extLst>
                  <a:ext uri="{FF2B5EF4-FFF2-40B4-BE49-F238E27FC236}">
                    <a16:creationId xmlns:a16="http://schemas.microsoft.com/office/drawing/2014/main" id="{C5677558-D13C-333C-9C36-F94E29BC0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" y="2123"/>
                <a:ext cx="6" cy="9"/>
              </a:xfrm>
              <a:custGeom>
                <a:avLst/>
                <a:gdLst>
                  <a:gd name="T0" fmla="*/ 4 w 4"/>
                  <a:gd name="T1" fmla="*/ 3 h 6"/>
                  <a:gd name="T2" fmla="*/ 2 w 4"/>
                  <a:gd name="T3" fmla="*/ 6 h 6"/>
                  <a:gd name="T4" fmla="*/ 0 w 4"/>
                  <a:gd name="T5" fmla="*/ 4 h 6"/>
                  <a:gd name="T6" fmla="*/ 2 w 4"/>
                  <a:gd name="T7" fmla="*/ 1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3" y="4"/>
                      <a:pt x="4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4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9" name="Freeform 623">
                <a:extLst>
                  <a:ext uri="{FF2B5EF4-FFF2-40B4-BE49-F238E27FC236}">
                    <a16:creationId xmlns:a16="http://schemas.microsoft.com/office/drawing/2014/main" id="{9C64E476-C57E-FDC4-4D9E-C0B4FEDDE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2235"/>
                <a:ext cx="9" cy="7"/>
              </a:xfrm>
              <a:custGeom>
                <a:avLst/>
                <a:gdLst>
                  <a:gd name="T0" fmla="*/ 6 w 6"/>
                  <a:gd name="T1" fmla="*/ 4 h 4"/>
                  <a:gd name="T2" fmla="*/ 1 w 6"/>
                  <a:gd name="T3" fmla="*/ 4 h 4"/>
                  <a:gd name="T4" fmla="*/ 2 w 6"/>
                  <a:gd name="T5" fmla="*/ 1 h 4"/>
                  <a:gd name="T6" fmla="*/ 6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5" y="4"/>
                      <a:pt x="3" y="4"/>
                      <a:pt x="1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5" y="0"/>
                      <a:pt x="6" y="2"/>
                      <a:pt x="6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0" name="Freeform 624">
                <a:extLst>
                  <a:ext uri="{FF2B5EF4-FFF2-40B4-BE49-F238E27FC236}">
                    <a16:creationId xmlns:a16="http://schemas.microsoft.com/office/drawing/2014/main" id="{C0236C50-F1CC-006B-981D-41F1D733B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2256"/>
                <a:ext cx="7" cy="8"/>
              </a:xfrm>
              <a:custGeom>
                <a:avLst/>
                <a:gdLst>
                  <a:gd name="T0" fmla="*/ 0 w 5"/>
                  <a:gd name="T1" fmla="*/ 2 h 5"/>
                  <a:gd name="T2" fmla="*/ 5 w 5"/>
                  <a:gd name="T3" fmla="*/ 1 h 5"/>
                  <a:gd name="T4" fmla="*/ 2 w 5"/>
                  <a:gd name="T5" fmla="*/ 4 h 5"/>
                  <a:gd name="T6" fmla="*/ 0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1" name="Freeform 625">
                <a:extLst>
                  <a:ext uri="{FF2B5EF4-FFF2-40B4-BE49-F238E27FC236}">
                    <a16:creationId xmlns:a16="http://schemas.microsoft.com/office/drawing/2014/main" id="{D7144105-FA92-672E-8042-0F926551A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7" y="2470"/>
                <a:ext cx="4" cy="17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11 h 11"/>
                  <a:gd name="T4" fmla="*/ 0 w 2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1">
                    <a:moveTo>
                      <a:pt x="0" y="0"/>
                    </a:moveTo>
                    <a:cubicBezTo>
                      <a:pt x="2" y="4"/>
                      <a:pt x="2" y="7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2" name="Freeform 626">
                <a:extLst>
                  <a:ext uri="{FF2B5EF4-FFF2-40B4-BE49-F238E27FC236}">
                    <a16:creationId xmlns:a16="http://schemas.microsoft.com/office/drawing/2014/main" id="{9061A215-FA07-18AB-5829-9AEDC1D10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2618"/>
                <a:ext cx="6" cy="9"/>
              </a:xfrm>
              <a:custGeom>
                <a:avLst/>
                <a:gdLst>
                  <a:gd name="T0" fmla="*/ 0 w 4"/>
                  <a:gd name="T1" fmla="*/ 4 h 6"/>
                  <a:gd name="T2" fmla="*/ 0 w 4"/>
                  <a:gd name="T3" fmla="*/ 1 h 6"/>
                  <a:gd name="T4" fmla="*/ 3 w 4"/>
                  <a:gd name="T5" fmla="*/ 2 h 6"/>
                  <a:gd name="T6" fmla="*/ 2 w 4"/>
                  <a:gd name="T7" fmla="*/ 5 h 6"/>
                  <a:gd name="T8" fmla="*/ 0 w 4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3" y="0"/>
                      <a:pt x="3" y="2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3" name="Freeform 627">
                <a:extLst>
                  <a:ext uri="{FF2B5EF4-FFF2-40B4-BE49-F238E27FC236}">
                    <a16:creationId xmlns:a16="http://schemas.microsoft.com/office/drawing/2014/main" id="{81C8AE80-9F4C-C32B-56E2-1249725A2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449"/>
                <a:ext cx="6" cy="10"/>
              </a:xfrm>
              <a:custGeom>
                <a:avLst/>
                <a:gdLst>
                  <a:gd name="T0" fmla="*/ 2 w 4"/>
                  <a:gd name="T1" fmla="*/ 0 h 6"/>
                  <a:gd name="T2" fmla="*/ 4 w 4"/>
                  <a:gd name="T3" fmla="*/ 3 h 6"/>
                  <a:gd name="T4" fmla="*/ 1 w 4"/>
                  <a:gd name="T5" fmla="*/ 6 h 6"/>
                  <a:gd name="T6" fmla="*/ 0 w 4"/>
                  <a:gd name="T7" fmla="*/ 3 h 6"/>
                  <a:gd name="T8" fmla="*/ 2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3" y="1"/>
                      <a:pt x="4" y="2"/>
                      <a:pt x="4" y="3"/>
                    </a:cubicBezTo>
                    <a:cubicBezTo>
                      <a:pt x="3" y="4"/>
                      <a:pt x="3" y="6"/>
                      <a:pt x="1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4" name="Freeform 628">
                <a:extLst>
                  <a:ext uri="{FF2B5EF4-FFF2-40B4-BE49-F238E27FC236}">
                    <a16:creationId xmlns:a16="http://schemas.microsoft.com/office/drawing/2014/main" id="{46F76626-6BC9-F46D-F215-36AE31B60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513"/>
                <a:ext cx="8" cy="10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3 h 6"/>
                  <a:gd name="T4" fmla="*/ 2 w 5"/>
                  <a:gd name="T5" fmla="*/ 0 h 6"/>
                  <a:gd name="T6" fmla="*/ 5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3" y="5"/>
                      <a:pt x="2" y="3"/>
                      <a:pt x="0" y="3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4" y="1"/>
                      <a:pt x="5" y="3"/>
                      <a:pt x="5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5" name="Freeform 629">
                <a:extLst>
                  <a:ext uri="{FF2B5EF4-FFF2-40B4-BE49-F238E27FC236}">
                    <a16:creationId xmlns:a16="http://schemas.microsoft.com/office/drawing/2014/main" id="{C647E49F-688C-F8FE-8A14-149CB10D5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2125"/>
                <a:ext cx="8" cy="7"/>
              </a:xfrm>
              <a:custGeom>
                <a:avLst/>
                <a:gdLst>
                  <a:gd name="T0" fmla="*/ 5 w 5"/>
                  <a:gd name="T1" fmla="*/ 2 h 5"/>
                  <a:gd name="T2" fmla="*/ 1 w 5"/>
                  <a:gd name="T3" fmla="*/ 5 h 5"/>
                  <a:gd name="T4" fmla="*/ 0 w 5"/>
                  <a:gd name="T5" fmla="*/ 4 h 5"/>
                  <a:gd name="T6" fmla="*/ 4 w 5"/>
                  <a:gd name="T7" fmla="*/ 0 h 5"/>
                  <a:gd name="T8" fmla="*/ 5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4"/>
                      <a:pt x="3" y="4"/>
                      <a:pt x="1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2"/>
                      <a:pt x="2" y="1"/>
                      <a:pt x="4" y="0"/>
                    </a:cubicBezTo>
                    <a:cubicBezTo>
                      <a:pt x="5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6" name="Freeform 630">
                <a:extLst>
                  <a:ext uri="{FF2B5EF4-FFF2-40B4-BE49-F238E27FC236}">
                    <a16:creationId xmlns:a16="http://schemas.microsoft.com/office/drawing/2014/main" id="{0674B8C7-7FA9-5041-E0D2-C0C37E311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1883"/>
                <a:ext cx="6" cy="9"/>
              </a:xfrm>
              <a:custGeom>
                <a:avLst/>
                <a:gdLst>
                  <a:gd name="T0" fmla="*/ 2 w 4"/>
                  <a:gd name="T1" fmla="*/ 0 h 6"/>
                  <a:gd name="T2" fmla="*/ 3 w 4"/>
                  <a:gd name="T3" fmla="*/ 3 h 6"/>
                  <a:gd name="T4" fmla="*/ 3 w 4"/>
                  <a:gd name="T5" fmla="*/ 6 h 6"/>
                  <a:gd name="T6" fmla="*/ 2 w 4"/>
                  <a:gd name="T7" fmla="*/ 6 h 6"/>
                  <a:gd name="T8" fmla="*/ 0 w 4"/>
                  <a:gd name="T9" fmla="*/ 3 h 6"/>
                  <a:gd name="T10" fmla="*/ 2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2" y="1"/>
                      <a:pt x="3" y="2"/>
                      <a:pt x="3" y="3"/>
                    </a:cubicBezTo>
                    <a:cubicBezTo>
                      <a:pt x="3" y="4"/>
                      <a:pt x="4" y="5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7" name="Freeform 631">
                <a:extLst>
                  <a:ext uri="{FF2B5EF4-FFF2-40B4-BE49-F238E27FC236}">
                    <a16:creationId xmlns:a16="http://schemas.microsoft.com/office/drawing/2014/main" id="{2874824C-1F2E-EA01-2199-9D51E893B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1847"/>
                <a:ext cx="6" cy="9"/>
              </a:xfrm>
              <a:custGeom>
                <a:avLst/>
                <a:gdLst>
                  <a:gd name="T0" fmla="*/ 0 w 4"/>
                  <a:gd name="T1" fmla="*/ 3 h 6"/>
                  <a:gd name="T2" fmla="*/ 2 w 4"/>
                  <a:gd name="T3" fmla="*/ 1 h 6"/>
                  <a:gd name="T4" fmla="*/ 3 w 4"/>
                  <a:gd name="T5" fmla="*/ 3 h 6"/>
                  <a:gd name="T6" fmla="*/ 1 w 4"/>
                  <a:gd name="T7" fmla="*/ 6 h 6"/>
                  <a:gd name="T8" fmla="*/ 0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3"/>
                    </a:moveTo>
                    <a:cubicBezTo>
                      <a:pt x="0" y="2"/>
                      <a:pt x="0" y="0"/>
                      <a:pt x="2" y="1"/>
                    </a:cubicBezTo>
                    <a:cubicBezTo>
                      <a:pt x="3" y="1"/>
                      <a:pt x="4" y="1"/>
                      <a:pt x="3" y="3"/>
                    </a:cubicBezTo>
                    <a:cubicBezTo>
                      <a:pt x="3" y="4"/>
                      <a:pt x="3" y="6"/>
                      <a:pt x="1" y="6"/>
                    </a:cubicBezTo>
                    <a:cubicBezTo>
                      <a:pt x="0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8" name="Freeform 632">
                <a:extLst>
                  <a:ext uri="{FF2B5EF4-FFF2-40B4-BE49-F238E27FC236}">
                    <a16:creationId xmlns:a16="http://schemas.microsoft.com/office/drawing/2014/main" id="{5F74EBE4-0D7D-6D32-866D-F4816E062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1719"/>
                <a:ext cx="8" cy="4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3 w 5"/>
                  <a:gd name="T5" fmla="*/ 0 h 3"/>
                  <a:gd name="T6" fmla="*/ 5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4" y="3"/>
                      <a:pt x="2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5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9" name="Freeform 633">
                <a:extLst>
                  <a:ext uri="{FF2B5EF4-FFF2-40B4-BE49-F238E27FC236}">
                    <a16:creationId xmlns:a16="http://schemas.microsoft.com/office/drawing/2014/main" id="{61572C16-2AD0-7779-FE47-8215C32E3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2527"/>
                <a:ext cx="8" cy="8"/>
              </a:xfrm>
              <a:custGeom>
                <a:avLst/>
                <a:gdLst>
                  <a:gd name="T0" fmla="*/ 4 w 5"/>
                  <a:gd name="T1" fmla="*/ 3 h 5"/>
                  <a:gd name="T2" fmla="*/ 3 w 5"/>
                  <a:gd name="T3" fmla="*/ 5 h 5"/>
                  <a:gd name="T4" fmla="*/ 1 w 5"/>
                  <a:gd name="T5" fmla="*/ 2 h 5"/>
                  <a:gd name="T6" fmla="*/ 2 w 5"/>
                  <a:gd name="T7" fmla="*/ 0 h 5"/>
                  <a:gd name="T8" fmla="*/ 4 w 5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4"/>
                      <a:pt x="5" y="5"/>
                      <a:pt x="3" y="5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4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0" name="Freeform 634">
                <a:extLst>
                  <a:ext uri="{FF2B5EF4-FFF2-40B4-BE49-F238E27FC236}">
                    <a16:creationId xmlns:a16="http://schemas.microsoft.com/office/drawing/2014/main" id="{41077368-8C17-2BB0-C4FC-E37D1B7CA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650"/>
                <a:ext cx="11" cy="8"/>
              </a:xfrm>
              <a:custGeom>
                <a:avLst/>
                <a:gdLst>
                  <a:gd name="T0" fmla="*/ 0 w 7"/>
                  <a:gd name="T1" fmla="*/ 3 h 5"/>
                  <a:gd name="T2" fmla="*/ 7 w 7"/>
                  <a:gd name="T3" fmla="*/ 4 h 5"/>
                  <a:gd name="T4" fmla="*/ 0 w 7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3" y="0"/>
                      <a:pt x="5" y="1"/>
                      <a:pt x="7" y="4"/>
                    </a:cubicBezTo>
                    <a:cubicBezTo>
                      <a:pt x="4" y="5"/>
                      <a:pt x="2" y="4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1" name="Freeform 635">
                <a:extLst>
                  <a:ext uri="{FF2B5EF4-FFF2-40B4-BE49-F238E27FC236}">
                    <a16:creationId xmlns:a16="http://schemas.microsoft.com/office/drawing/2014/main" id="{1A33A847-92C8-E6B3-F9F4-35D26765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2121"/>
                <a:ext cx="8" cy="13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4 h 8"/>
                  <a:gd name="T4" fmla="*/ 3 w 5"/>
                  <a:gd name="T5" fmla="*/ 8 h 8"/>
                  <a:gd name="T6" fmla="*/ 1 w 5"/>
                  <a:gd name="T7" fmla="*/ 7 h 8"/>
                  <a:gd name="T8" fmla="*/ 3 w 5"/>
                  <a:gd name="T9" fmla="*/ 3 h 8"/>
                  <a:gd name="T10" fmla="*/ 4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4" y="2"/>
                      <a:pt x="4" y="3"/>
                      <a:pt x="4" y="4"/>
                    </a:cubicBezTo>
                    <a:cubicBezTo>
                      <a:pt x="3" y="5"/>
                      <a:pt x="5" y="7"/>
                      <a:pt x="3" y="8"/>
                    </a:cubicBezTo>
                    <a:cubicBezTo>
                      <a:pt x="3" y="8"/>
                      <a:pt x="2" y="8"/>
                      <a:pt x="1" y="7"/>
                    </a:cubicBezTo>
                    <a:cubicBezTo>
                      <a:pt x="0" y="5"/>
                      <a:pt x="2" y="4"/>
                      <a:pt x="3" y="3"/>
                    </a:cubicBezTo>
                    <a:cubicBezTo>
                      <a:pt x="4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2" name="Freeform 636">
                <a:extLst>
                  <a:ext uri="{FF2B5EF4-FFF2-40B4-BE49-F238E27FC236}">
                    <a16:creationId xmlns:a16="http://schemas.microsoft.com/office/drawing/2014/main" id="{9C392081-3487-81CF-FD66-482EA9FA7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2424"/>
                <a:ext cx="8" cy="10"/>
              </a:xfrm>
              <a:custGeom>
                <a:avLst/>
                <a:gdLst>
                  <a:gd name="T0" fmla="*/ 0 w 5"/>
                  <a:gd name="T1" fmla="*/ 1 h 6"/>
                  <a:gd name="T2" fmla="*/ 4 w 5"/>
                  <a:gd name="T3" fmla="*/ 2 h 6"/>
                  <a:gd name="T4" fmla="*/ 2 w 5"/>
                  <a:gd name="T5" fmla="*/ 6 h 6"/>
                  <a:gd name="T6" fmla="*/ 0 w 5"/>
                  <a:gd name="T7" fmla="*/ 2 h 6"/>
                  <a:gd name="T8" fmla="*/ 0 w 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2" y="2"/>
                      <a:pt x="4" y="0"/>
                      <a:pt x="4" y="2"/>
                    </a:cubicBezTo>
                    <a:cubicBezTo>
                      <a:pt x="5" y="4"/>
                      <a:pt x="3" y="5"/>
                      <a:pt x="2" y="6"/>
                    </a:cubicBezTo>
                    <a:cubicBezTo>
                      <a:pt x="2" y="5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3" name="Freeform 637">
                <a:extLst>
                  <a:ext uri="{FF2B5EF4-FFF2-40B4-BE49-F238E27FC236}">
                    <a16:creationId xmlns:a16="http://schemas.microsoft.com/office/drawing/2014/main" id="{17CBF840-8A1D-9074-BA42-ECB8CEF8A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2429"/>
                <a:ext cx="7" cy="6"/>
              </a:xfrm>
              <a:custGeom>
                <a:avLst/>
                <a:gdLst>
                  <a:gd name="T0" fmla="*/ 2 w 4"/>
                  <a:gd name="T1" fmla="*/ 4 h 4"/>
                  <a:gd name="T2" fmla="*/ 0 w 4"/>
                  <a:gd name="T3" fmla="*/ 3 h 4"/>
                  <a:gd name="T4" fmla="*/ 3 w 4"/>
                  <a:gd name="T5" fmla="*/ 1 h 4"/>
                  <a:gd name="T6" fmla="*/ 4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0" y="4"/>
                      <a:pt x="0" y="3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3"/>
                      <a:pt x="4" y="4"/>
                      <a:pt x="2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4" name="Freeform 638">
                <a:extLst>
                  <a:ext uri="{FF2B5EF4-FFF2-40B4-BE49-F238E27FC236}">
                    <a16:creationId xmlns:a16="http://schemas.microsoft.com/office/drawing/2014/main" id="{18D81294-C364-67C7-2456-88686D50D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" y="2601"/>
                <a:ext cx="8" cy="8"/>
              </a:xfrm>
              <a:custGeom>
                <a:avLst/>
                <a:gdLst>
                  <a:gd name="T0" fmla="*/ 3 w 5"/>
                  <a:gd name="T1" fmla="*/ 0 h 5"/>
                  <a:gd name="T2" fmla="*/ 4 w 5"/>
                  <a:gd name="T3" fmla="*/ 1 h 5"/>
                  <a:gd name="T4" fmla="*/ 3 w 5"/>
                  <a:gd name="T5" fmla="*/ 5 h 5"/>
                  <a:gd name="T6" fmla="*/ 0 w 5"/>
                  <a:gd name="T7" fmla="*/ 4 h 5"/>
                  <a:gd name="T8" fmla="*/ 3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1"/>
                      <a:pt x="4" y="1"/>
                      <a:pt x="4" y="1"/>
                    </a:cubicBezTo>
                    <a:cubicBezTo>
                      <a:pt x="5" y="3"/>
                      <a:pt x="5" y="4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2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5" name="Freeform 639">
                <a:extLst>
                  <a:ext uri="{FF2B5EF4-FFF2-40B4-BE49-F238E27FC236}">
                    <a16:creationId xmlns:a16="http://schemas.microsoft.com/office/drawing/2014/main" id="{C846BAEF-7AE3-3167-1427-C0A505510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510"/>
                <a:ext cx="8" cy="8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5 h 5"/>
                  <a:gd name="T4" fmla="*/ 1 w 5"/>
                  <a:gd name="T5" fmla="*/ 3 h 5"/>
                  <a:gd name="T6" fmla="*/ 5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4" y="2"/>
                      <a:pt x="4" y="4"/>
                      <a:pt x="3" y="5"/>
                    </a:cubicBezTo>
                    <a:cubicBezTo>
                      <a:pt x="2" y="5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6" name="Freeform 640">
                <a:extLst>
                  <a:ext uri="{FF2B5EF4-FFF2-40B4-BE49-F238E27FC236}">
                    <a16:creationId xmlns:a16="http://schemas.microsoft.com/office/drawing/2014/main" id="{1684C4E9-EDA0-321D-6B3A-88CAD0F73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268"/>
                <a:ext cx="6" cy="6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1 w 4"/>
                  <a:gd name="T5" fmla="*/ 2 h 4"/>
                  <a:gd name="T6" fmla="*/ 3 w 4"/>
                  <a:gd name="T7" fmla="*/ 0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3"/>
                      <a:pt x="4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0"/>
                      <a:pt x="1" y="0"/>
                      <a:pt x="3" y="0"/>
                    </a:cubicBezTo>
                    <a:cubicBezTo>
                      <a:pt x="4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7" name="Freeform 641">
                <a:extLst>
                  <a:ext uri="{FF2B5EF4-FFF2-40B4-BE49-F238E27FC236}">
                    <a16:creationId xmlns:a16="http://schemas.microsoft.com/office/drawing/2014/main" id="{C24949FF-4E58-B7B3-09DF-06A84CC70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" y="2549"/>
                <a:ext cx="11" cy="3"/>
              </a:xfrm>
              <a:custGeom>
                <a:avLst/>
                <a:gdLst>
                  <a:gd name="T0" fmla="*/ 0 w 7"/>
                  <a:gd name="T1" fmla="*/ 0 h 2"/>
                  <a:gd name="T2" fmla="*/ 6 w 7"/>
                  <a:gd name="T3" fmla="*/ 0 h 2"/>
                  <a:gd name="T4" fmla="*/ 5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1"/>
                      <a:pt x="7" y="2"/>
                      <a:pt x="5" y="2"/>
                    </a:cubicBezTo>
                    <a:cubicBezTo>
                      <a:pt x="3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8" name="Freeform 642">
                <a:extLst>
                  <a:ext uri="{FF2B5EF4-FFF2-40B4-BE49-F238E27FC236}">
                    <a16:creationId xmlns:a16="http://schemas.microsoft.com/office/drawing/2014/main" id="{F2790DB9-A0E2-D148-89FE-52DB9813D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2495"/>
                <a:ext cx="7" cy="7"/>
              </a:xfrm>
              <a:custGeom>
                <a:avLst/>
                <a:gdLst>
                  <a:gd name="T0" fmla="*/ 2 w 4"/>
                  <a:gd name="T1" fmla="*/ 5 h 5"/>
                  <a:gd name="T2" fmla="*/ 0 w 4"/>
                  <a:gd name="T3" fmla="*/ 3 h 5"/>
                  <a:gd name="T4" fmla="*/ 1 w 4"/>
                  <a:gd name="T5" fmla="*/ 0 h 5"/>
                  <a:gd name="T6" fmla="*/ 3 w 4"/>
                  <a:gd name="T7" fmla="*/ 1 h 5"/>
                  <a:gd name="T8" fmla="*/ 2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4" y="3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9" name="Freeform 643">
                <a:extLst>
                  <a:ext uri="{FF2B5EF4-FFF2-40B4-BE49-F238E27FC236}">
                    <a16:creationId xmlns:a16="http://schemas.microsoft.com/office/drawing/2014/main" id="{DECA72E8-B429-A9C7-085A-3CFDBAFF1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9" y="2477"/>
                <a:ext cx="6" cy="7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3 w 4"/>
                  <a:gd name="T5" fmla="*/ 3 h 4"/>
                  <a:gd name="T6" fmla="*/ 2 w 4"/>
                  <a:gd name="T7" fmla="*/ 4 h 4"/>
                  <a:gd name="T8" fmla="*/ 0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0" name="Freeform 644">
                <a:extLst>
                  <a:ext uri="{FF2B5EF4-FFF2-40B4-BE49-F238E27FC236}">
                    <a16:creationId xmlns:a16="http://schemas.microsoft.com/office/drawing/2014/main" id="{26493957-4E56-ADD8-F91A-E240E2E2E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2221"/>
                <a:ext cx="8" cy="8"/>
              </a:xfrm>
              <a:custGeom>
                <a:avLst/>
                <a:gdLst>
                  <a:gd name="T0" fmla="*/ 0 w 5"/>
                  <a:gd name="T1" fmla="*/ 5 h 5"/>
                  <a:gd name="T2" fmla="*/ 3 w 5"/>
                  <a:gd name="T3" fmla="*/ 0 h 5"/>
                  <a:gd name="T4" fmla="*/ 5 w 5"/>
                  <a:gd name="T5" fmla="*/ 2 h 5"/>
                  <a:gd name="T6" fmla="*/ 0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1" y="3"/>
                      <a:pt x="1" y="1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1" name="Freeform 645">
                <a:extLst>
                  <a:ext uri="{FF2B5EF4-FFF2-40B4-BE49-F238E27FC236}">
                    <a16:creationId xmlns:a16="http://schemas.microsoft.com/office/drawing/2014/main" id="{2F99515B-C2CD-20CB-9461-210D82F7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2562"/>
                <a:ext cx="6" cy="8"/>
              </a:xfrm>
              <a:custGeom>
                <a:avLst/>
                <a:gdLst>
                  <a:gd name="T0" fmla="*/ 4 w 4"/>
                  <a:gd name="T1" fmla="*/ 5 h 5"/>
                  <a:gd name="T2" fmla="*/ 1 w 4"/>
                  <a:gd name="T3" fmla="*/ 4 h 5"/>
                  <a:gd name="T4" fmla="*/ 0 w 4"/>
                  <a:gd name="T5" fmla="*/ 1 h 5"/>
                  <a:gd name="T6" fmla="*/ 2 w 4"/>
                  <a:gd name="T7" fmla="*/ 0 h 5"/>
                  <a:gd name="T8" fmla="*/ 4 w 4"/>
                  <a:gd name="T9" fmla="*/ 1 h 5"/>
                  <a:gd name="T10" fmla="*/ 4 w 4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3" y="5"/>
                      <a:pt x="2" y="5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2"/>
                      <a:pt x="4" y="4"/>
                      <a:pt x="4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2" name="Freeform 646">
                <a:extLst>
                  <a:ext uri="{FF2B5EF4-FFF2-40B4-BE49-F238E27FC236}">
                    <a16:creationId xmlns:a16="http://schemas.microsoft.com/office/drawing/2014/main" id="{43962A8A-D244-AC23-CE16-02F8DABCC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2518"/>
                <a:ext cx="8" cy="5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1 h 3"/>
                  <a:gd name="T6" fmla="*/ 2 w 5"/>
                  <a:gd name="T7" fmla="*/ 0 h 3"/>
                  <a:gd name="T8" fmla="*/ 5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2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4" y="0"/>
                      <a:pt x="5" y="0"/>
                      <a:pt x="5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3" name="Freeform 647">
                <a:extLst>
                  <a:ext uri="{FF2B5EF4-FFF2-40B4-BE49-F238E27FC236}">
                    <a16:creationId xmlns:a16="http://schemas.microsoft.com/office/drawing/2014/main" id="{39B8C492-0B5B-3167-F0E3-D617DD3CE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2459"/>
                <a:ext cx="6" cy="8"/>
              </a:xfrm>
              <a:custGeom>
                <a:avLst/>
                <a:gdLst>
                  <a:gd name="T0" fmla="*/ 2 w 4"/>
                  <a:gd name="T1" fmla="*/ 5 h 5"/>
                  <a:gd name="T2" fmla="*/ 0 w 4"/>
                  <a:gd name="T3" fmla="*/ 3 h 5"/>
                  <a:gd name="T4" fmla="*/ 2 w 4"/>
                  <a:gd name="T5" fmla="*/ 0 h 5"/>
                  <a:gd name="T6" fmla="*/ 4 w 4"/>
                  <a:gd name="T7" fmla="*/ 2 h 5"/>
                  <a:gd name="T8" fmla="*/ 2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4" y="3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4" name="Freeform 648">
                <a:extLst>
                  <a:ext uri="{FF2B5EF4-FFF2-40B4-BE49-F238E27FC236}">
                    <a16:creationId xmlns:a16="http://schemas.microsoft.com/office/drawing/2014/main" id="{F3F02E0B-3B4C-A688-E90E-F0C0F4B8E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2351"/>
                <a:ext cx="6" cy="6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3 h 4"/>
                  <a:gd name="T4" fmla="*/ 0 w 4"/>
                  <a:gd name="T5" fmla="*/ 1 h 4"/>
                  <a:gd name="T6" fmla="*/ 2 w 4"/>
                  <a:gd name="T7" fmla="*/ 0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3"/>
                      <a:pt x="3" y="4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5" name="Freeform 649">
                <a:extLst>
                  <a:ext uri="{FF2B5EF4-FFF2-40B4-BE49-F238E27FC236}">
                    <a16:creationId xmlns:a16="http://schemas.microsoft.com/office/drawing/2014/main" id="{6122D6D1-90AF-E604-3F5F-990B13A28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2142"/>
                <a:ext cx="6" cy="6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1 h 4"/>
                  <a:gd name="T6" fmla="*/ 1 w 4"/>
                  <a:gd name="T7" fmla="*/ 0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1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6" name="Freeform 650">
                <a:extLst>
                  <a:ext uri="{FF2B5EF4-FFF2-40B4-BE49-F238E27FC236}">
                    <a16:creationId xmlns:a16="http://schemas.microsoft.com/office/drawing/2014/main" id="{6E9D5154-7EFA-CBCB-8A58-909224176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1758"/>
                <a:ext cx="7" cy="6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2 h 4"/>
                  <a:gd name="T4" fmla="*/ 1 w 4"/>
                  <a:gd name="T5" fmla="*/ 4 h 4"/>
                  <a:gd name="T6" fmla="*/ 0 w 4"/>
                  <a:gd name="T7" fmla="*/ 2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3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7" name="Freeform 651">
                <a:extLst>
                  <a:ext uri="{FF2B5EF4-FFF2-40B4-BE49-F238E27FC236}">
                    <a16:creationId xmlns:a16="http://schemas.microsoft.com/office/drawing/2014/main" id="{385E8DF4-1CAF-1C74-FE09-213F7632A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" y="2239"/>
                <a:ext cx="6" cy="7"/>
              </a:xfrm>
              <a:custGeom>
                <a:avLst/>
                <a:gdLst>
                  <a:gd name="T0" fmla="*/ 4 w 4"/>
                  <a:gd name="T1" fmla="*/ 2 h 5"/>
                  <a:gd name="T2" fmla="*/ 2 w 4"/>
                  <a:gd name="T3" fmla="*/ 5 h 5"/>
                  <a:gd name="T4" fmla="*/ 0 w 4"/>
                  <a:gd name="T5" fmla="*/ 3 h 5"/>
                  <a:gd name="T6" fmla="*/ 3 w 4"/>
                  <a:gd name="T7" fmla="*/ 0 h 5"/>
                  <a:gd name="T8" fmla="*/ 4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4"/>
                      <a:pt x="4" y="5"/>
                      <a:pt x="2" y="5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1" y="1"/>
                      <a:pt x="1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8" name="Freeform 652">
                <a:extLst>
                  <a:ext uri="{FF2B5EF4-FFF2-40B4-BE49-F238E27FC236}">
                    <a16:creationId xmlns:a16="http://schemas.microsoft.com/office/drawing/2014/main" id="{556F2CF0-B9CF-BAA3-E302-2E64C6005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2200"/>
                <a:ext cx="6" cy="12"/>
              </a:xfrm>
              <a:custGeom>
                <a:avLst/>
                <a:gdLst>
                  <a:gd name="T0" fmla="*/ 1 w 4"/>
                  <a:gd name="T1" fmla="*/ 0 h 8"/>
                  <a:gd name="T2" fmla="*/ 3 w 4"/>
                  <a:gd name="T3" fmla="*/ 5 h 8"/>
                  <a:gd name="T4" fmla="*/ 2 w 4"/>
                  <a:gd name="T5" fmla="*/ 8 h 8"/>
                  <a:gd name="T6" fmla="*/ 1 w 4"/>
                  <a:gd name="T7" fmla="*/ 5 h 8"/>
                  <a:gd name="T8" fmla="*/ 1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1" y="0"/>
                    </a:moveTo>
                    <a:cubicBezTo>
                      <a:pt x="4" y="1"/>
                      <a:pt x="4" y="2"/>
                      <a:pt x="3" y="5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0" y="8"/>
                      <a:pt x="0" y="7"/>
                      <a:pt x="1" y="5"/>
                    </a:cubicBezTo>
                    <a:cubicBezTo>
                      <a:pt x="2" y="4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CCA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9" name="Freeform 653">
                <a:extLst>
                  <a:ext uri="{FF2B5EF4-FFF2-40B4-BE49-F238E27FC236}">
                    <a16:creationId xmlns:a16="http://schemas.microsoft.com/office/drawing/2014/main" id="{0F2A1C36-2DFF-6CF5-76B1-B49FA9EC5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2" y="2438"/>
                <a:ext cx="16" cy="10"/>
              </a:xfrm>
              <a:custGeom>
                <a:avLst/>
                <a:gdLst>
                  <a:gd name="T0" fmla="*/ 1 w 10"/>
                  <a:gd name="T1" fmla="*/ 6 h 6"/>
                  <a:gd name="T2" fmla="*/ 6 w 10"/>
                  <a:gd name="T3" fmla="*/ 1 h 6"/>
                  <a:gd name="T4" fmla="*/ 10 w 10"/>
                  <a:gd name="T5" fmla="*/ 1 h 6"/>
                  <a:gd name="T6" fmla="*/ 8 w 10"/>
                  <a:gd name="T7" fmla="*/ 2 h 6"/>
                  <a:gd name="T8" fmla="*/ 1 w 10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" y="6"/>
                    </a:moveTo>
                    <a:cubicBezTo>
                      <a:pt x="0" y="2"/>
                      <a:pt x="2" y="0"/>
                      <a:pt x="6" y="1"/>
                    </a:cubicBezTo>
                    <a:cubicBezTo>
                      <a:pt x="7" y="1"/>
                      <a:pt x="9" y="1"/>
                      <a:pt x="10" y="1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4" y="1"/>
                      <a:pt x="2" y="3"/>
                      <a:pt x="1" y="6"/>
                    </a:cubicBezTo>
                    <a:close/>
                  </a:path>
                </a:pathLst>
              </a:custGeom>
              <a:solidFill>
                <a:srgbClr val="D59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0" name="Freeform 654">
                <a:extLst>
                  <a:ext uri="{FF2B5EF4-FFF2-40B4-BE49-F238E27FC236}">
                    <a16:creationId xmlns:a16="http://schemas.microsoft.com/office/drawing/2014/main" id="{FEAE2127-D95D-CA7C-D60F-2016F623E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" y="2148"/>
                <a:ext cx="16" cy="6"/>
              </a:xfrm>
              <a:custGeom>
                <a:avLst/>
                <a:gdLst>
                  <a:gd name="T0" fmla="*/ 0 w 10"/>
                  <a:gd name="T1" fmla="*/ 2 h 4"/>
                  <a:gd name="T2" fmla="*/ 6 w 10"/>
                  <a:gd name="T3" fmla="*/ 1 h 4"/>
                  <a:gd name="T4" fmla="*/ 10 w 10"/>
                  <a:gd name="T5" fmla="*/ 2 h 4"/>
                  <a:gd name="T6" fmla="*/ 1 w 10"/>
                  <a:gd name="T7" fmla="*/ 3 h 4"/>
                  <a:gd name="T8" fmla="*/ 0 w 10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cubicBezTo>
                      <a:pt x="2" y="2"/>
                      <a:pt x="4" y="2"/>
                      <a:pt x="6" y="1"/>
                    </a:cubicBezTo>
                    <a:cubicBezTo>
                      <a:pt x="7" y="0"/>
                      <a:pt x="9" y="0"/>
                      <a:pt x="10" y="2"/>
                    </a:cubicBezTo>
                    <a:cubicBezTo>
                      <a:pt x="7" y="2"/>
                      <a:pt x="4" y="2"/>
                      <a:pt x="1" y="3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1" name="Freeform 655">
                <a:extLst>
                  <a:ext uri="{FF2B5EF4-FFF2-40B4-BE49-F238E27FC236}">
                    <a16:creationId xmlns:a16="http://schemas.microsoft.com/office/drawing/2014/main" id="{6794485E-F064-4C30-67A3-998710F00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" y="2406"/>
                <a:ext cx="8" cy="15"/>
              </a:xfrm>
              <a:custGeom>
                <a:avLst/>
                <a:gdLst>
                  <a:gd name="T0" fmla="*/ 1 w 5"/>
                  <a:gd name="T1" fmla="*/ 10 h 10"/>
                  <a:gd name="T2" fmla="*/ 1 w 5"/>
                  <a:gd name="T3" fmla="*/ 4 h 10"/>
                  <a:gd name="T4" fmla="*/ 5 w 5"/>
                  <a:gd name="T5" fmla="*/ 0 h 10"/>
                  <a:gd name="T6" fmla="*/ 1 w 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1" y="10"/>
                    </a:moveTo>
                    <a:cubicBezTo>
                      <a:pt x="1" y="8"/>
                      <a:pt x="1" y="6"/>
                      <a:pt x="1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2" y="3"/>
                      <a:pt x="3" y="7"/>
                      <a:pt x="1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2" name="Freeform 656">
                <a:extLst>
                  <a:ext uri="{FF2B5EF4-FFF2-40B4-BE49-F238E27FC236}">
                    <a16:creationId xmlns:a16="http://schemas.microsoft.com/office/drawing/2014/main" id="{50999593-FCE9-4243-3612-492D40FFE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1619"/>
                <a:ext cx="7" cy="7"/>
              </a:xfrm>
              <a:custGeom>
                <a:avLst/>
                <a:gdLst>
                  <a:gd name="T0" fmla="*/ 4 w 5"/>
                  <a:gd name="T1" fmla="*/ 5 h 5"/>
                  <a:gd name="T2" fmla="*/ 0 w 5"/>
                  <a:gd name="T3" fmla="*/ 3 h 5"/>
                  <a:gd name="T4" fmla="*/ 3 w 5"/>
                  <a:gd name="T5" fmla="*/ 1 h 5"/>
                  <a:gd name="T6" fmla="*/ 4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cubicBezTo>
                      <a:pt x="2" y="5"/>
                      <a:pt x="1" y="4"/>
                      <a:pt x="0" y="3"/>
                    </a:cubicBezTo>
                    <a:cubicBezTo>
                      <a:pt x="1" y="3"/>
                      <a:pt x="1" y="0"/>
                      <a:pt x="3" y="1"/>
                    </a:cubicBezTo>
                    <a:cubicBezTo>
                      <a:pt x="5" y="2"/>
                      <a:pt x="5" y="4"/>
                      <a:pt x="4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3" name="Freeform 657">
                <a:extLst>
                  <a:ext uri="{FF2B5EF4-FFF2-40B4-BE49-F238E27FC236}">
                    <a16:creationId xmlns:a16="http://schemas.microsoft.com/office/drawing/2014/main" id="{2700241B-B35C-7E54-7370-2B5C5C993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2131"/>
                <a:ext cx="10" cy="8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2 h 5"/>
                  <a:gd name="T4" fmla="*/ 3 w 6"/>
                  <a:gd name="T5" fmla="*/ 1 h 5"/>
                  <a:gd name="T6" fmla="*/ 3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1" y="4"/>
                      <a:pt x="1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2"/>
                      <a:pt x="6" y="4"/>
                      <a:pt x="3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4" name="Freeform 658">
                <a:extLst>
                  <a:ext uri="{FF2B5EF4-FFF2-40B4-BE49-F238E27FC236}">
                    <a16:creationId xmlns:a16="http://schemas.microsoft.com/office/drawing/2014/main" id="{629C8B28-CEB5-261C-D133-D05457185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434"/>
                <a:ext cx="8" cy="11"/>
              </a:xfrm>
              <a:custGeom>
                <a:avLst/>
                <a:gdLst>
                  <a:gd name="T0" fmla="*/ 0 w 5"/>
                  <a:gd name="T1" fmla="*/ 4 h 7"/>
                  <a:gd name="T2" fmla="*/ 2 w 5"/>
                  <a:gd name="T3" fmla="*/ 0 h 7"/>
                  <a:gd name="T4" fmla="*/ 5 w 5"/>
                  <a:gd name="T5" fmla="*/ 7 h 7"/>
                  <a:gd name="T6" fmla="*/ 0 w 5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3" y="2"/>
                      <a:pt x="4" y="4"/>
                      <a:pt x="5" y="7"/>
                    </a:cubicBezTo>
                    <a:cubicBezTo>
                      <a:pt x="3" y="6"/>
                      <a:pt x="2" y="5"/>
                      <a:pt x="0" y="4"/>
                    </a:cubicBezTo>
                    <a:close/>
                  </a:path>
                </a:pathLst>
              </a:custGeom>
              <a:solidFill>
                <a:srgbClr val="D8B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5" name="Freeform 659">
                <a:extLst>
                  <a:ext uri="{FF2B5EF4-FFF2-40B4-BE49-F238E27FC236}">
                    <a16:creationId xmlns:a16="http://schemas.microsoft.com/office/drawing/2014/main" id="{98F1F0EF-FD61-2F5D-41FE-CBB5BF265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451"/>
                <a:ext cx="6" cy="8"/>
              </a:xfrm>
              <a:custGeom>
                <a:avLst/>
                <a:gdLst>
                  <a:gd name="T0" fmla="*/ 0 w 4"/>
                  <a:gd name="T1" fmla="*/ 3 h 5"/>
                  <a:gd name="T2" fmla="*/ 1 w 4"/>
                  <a:gd name="T3" fmla="*/ 0 h 5"/>
                  <a:gd name="T4" fmla="*/ 3 w 4"/>
                  <a:gd name="T5" fmla="*/ 3 h 5"/>
                  <a:gd name="T6" fmla="*/ 2 w 4"/>
                  <a:gd name="T7" fmla="*/ 5 h 5"/>
                  <a:gd name="T8" fmla="*/ 0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3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2" y="1"/>
                      <a:pt x="4" y="1"/>
                      <a:pt x="3" y="3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6" name="Freeform 660">
                <a:extLst>
                  <a:ext uri="{FF2B5EF4-FFF2-40B4-BE49-F238E27FC236}">
                    <a16:creationId xmlns:a16="http://schemas.microsoft.com/office/drawing/2014/main" id="{BC13F3D0-76FC-FB03-79C8-45FA145EE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449"/>
                <a:ext cx="8" cy="7"/>
              </a:xfrm>
              <a:custGeom>
                <a:avLst/>
                <a:gdLst>
                  <a:gd name="T0" fmla="*/ 5 w 5"/>
                  <a:gd name="T1" fmla="*/ 4 h 4"/>
                  <a:gd name="T2" fmla="*/ 1 w 5"/>
                  <a:gd name="T3" fmla="*/ 2 h 4"/>
                  <a:gd name="T4" fmla="*/ 2 w 5"/>
                  <a:gd name="T5" fmla="*/ 0 h 4"/>
                  <a:gd name="T6" fmla="*/ 5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cubicBezTo>
                      <a:pt x="3" y="3"/>
                      <a:pt x="1" y="4"/>
                      <a:pt x="1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1"/>
                      <a:pt x="5" y="2"/>
                      <a:pt x="5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7" name="Freeform 661">
                <a:extLst>
                  <a:ext uri="{FF2B5EF4-FFF2-40B4-BE49-F238E27FC236}">
                    <a16:creationId xmlns:a16="http://schemas.microsoft.com/office/drawing/2014/main" id="{61373671-649F-C69C-3B14-656FB729A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2378"/>
                <a:ext cx="8" cy="7"/>
              </a:xfrm>
              <a:custGeom>
                <a:avLst/>
                <a:gdLst>
                  <a:gd name="T0" fmla="*/ 3 w 5"/>
                  <a:gd name="T1" fmla="*/ 5 h 5"/>
                  <a:gd name="T2" fmla="*/ 0 w 5"/>
                  <a:gd name="T3" fmla="*/ 1 h 5"/>
                  <a:gd name="T4" fmla="*/ 4 w 5"/>
                  <a:gd name="T5" fmla="*/ 2 h 5"/>
                  <a:gd name="T6" fmla="*/ 3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1" y="4"/>
                      <a:pt x="1" y="3"/>
                      <a:pt x="0" y="1"/>
                    </a:cubicBezTo>
                    <a:cubicBezTo>
                      <a:pt x="2" y="0"/>
                      <a:pt x="4" y="1"/>
                      <a:pt x="4" y="2"/>
                    </a:cubicBezTo>
                    <a:cubicBezTo>
                      <a:pt x="5" y="3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8" name="Freeform 662">
                <a:extLst>
                  <a:ext uri="{FF2B5EF4-FFF2-40B4-BE49-F238E27FC236}">
                    <a16:creationId xmlns:a16="http://schemas.microsoft.com/office/drawing/2014/main" id="{BF201B1D-E3EB-8F65-624E-E3DCAB2B1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" y="2590"/>
                <a:ext cx="10" cy="5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1 h 3"/>
                  <a:gd name="T4" fmla="*/ 5 w 6"/>
                  <a:gd name="T5" fmla="*/ 1 h 3"/>
                  <a:gd name="T6" fmla="*/ 2 w 6"/>
                  <a:gd name="T7" fmla="*/ 3 h 3"/>
                  <a:gd name="T8" fmla="*/ 1 w 6"/>
                  <a:gd name="T9" fmla="*/ 1 h 3"/>
                  <a:gd name="T10" fmla="*/ 4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9" name="Freeform 663">
                <a:extLst>
                  <a:ext uri="{FF2B5EF4-FFF2-40B4-BE49-F238E27FC236}">
                    <a16:creationId xmlns:a16="http://schemas.microsoft.com/office/drawing/2014/main" id="{59E9A087-EEF8-7868-4139-3D0DC63F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2406"/>
                <a:ext cx="8" cy="6"/>
              </a:xfrm>
              <a:custGeom>
                <a:avLst/>
                <a:gdLst>
                  <a:gd name="T0" fmla="*/ 5 w 5"/>
                  <a:gd name="T1" fmla="*/ 3 h 4"/>
                  <a:gd name="T2" fmla="*/ 1 w 5"/>
                  <a:gd name="T3" fmla="*/ 2 h 4"/>
                  <a:gd name="T4" fmla="*/ 1 w 5"/>
                  <a:gd name="T5" fmla="*/ 1 h 4"/>
                  <a:gd name="T6" fmla="*/ 5 w 5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cubicBezTo>
                      <a:pt x="3" y="4"/>
                      <a:pt x="2" y="4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3" y="0"/>
                      <a:pt x="4" y="2"/>
                      <a:pt x="5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0" name="Freeform 664">
                <a:extLst>
                  <a:ext uri="{FF2B5EF4-FFF2-40B4-BE49-F238E27FC236}">
                    <a16:creationId xmlns:a16="http://schemas.microsoft.com/office/drawing/2014/main" id="{9E1E78E8-0C2B-D93C-A2B3-0D9A580E6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148"/>
                <a:ext cx="6" cy="6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1 w 4"/>
                  <a:gd name="T5" fmla="*/ 2 h 4"/>
                  <a:gd name="T6" fmla="*/ 3 w 4"/>
                  <a:gd name="T7" fmla="*/ 0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3"/>
                      <a:pt x="4" y="4"/>
                      <a:pt x="2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0" y="1"/>
                      <a:pt x="2" y="1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1" name="Freeform 665">
                <a:extLst>
                  <a:ext uri="{FF2B5EF4-FFF2-40B4-BE49-F238E27FC236}">
                    <a16:creationId xmlns:a16="http://schemas.microsoft.com/office/drawing/2014/main" id="{EEDF4F71-E874-D7B1-4680-FEB9F7960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2595"/>
                <a:ext cx="7" cy="7"/>
              </a:xfrm>
              <a:custGeom>
                <a:avLst/>
                <a:gdLst>
                  <a:gd name="T0" fmla="*/ 0 w 5"/>
                  <a:gd name="T1" fmla="*/ 2 h 5"/>
                  <a:gd name="T2" fmla="*/ 5 w 5"/>
                  <a:gd name="T3" fmla="*/ 0 h 5"/>
                  <a:gd name="T4" fmla="*/ 4 w 5"/>
                  <a:gd name="T5" fmla="*/ 3 h 5"/>
                  <a:gd name="T6" fmla="*/ 2 w 5"/>
                  <a:gd name="T7" fmla="*/ 4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2" y="1"/>
                      <a:pt x="3" y="1"/>
                      <a:pt x="5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4"/>
                      <a:pt x="3" y="5"/>
                      <a:pt x="2" y="4"/>
                    </a:cubicBezTo>
                    <a:cubicBezTo>
                      <a:pt x="0" y="4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2" name="Freeform 666">
                <a:extLst>
                  <a:ext uri="{FF2B5EF4-FFF2-40B4-BE49-F238E27FC236}">
                    <a16:creationId xmlns:a16="http://schemas.microsoft.com/office/drawing/2014/main" id="{2AE8754C-38CC-F205-534C-3A17A0AF7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2407"/>
                <a:ext cx="9" cy="5"/>
              </a:xfrm>
              <a:custGeom>
                <a:avLst/>
                <a:gdLst>
                  <a:gd name="T0" fmla="*/ 5 w 6"/>
                  <a:gd name="T1" fmla="*/ 3 h 3"/>
                  <a:gd name="T2" fmla="*/ 2 w 6"/>
                  <a:gd name="T3" fmla="*/ 3 h 3"/>
                  <a:gd name="T4" fmla="*/ 1 w 6"/>
                  <a:gd name="T5" fmla="*/ 1 h 3"/>
                  <a:gd name="T6" fmla="*/ 4 w 6"/>
                  <a:gd name="T7" fmla="*/ 0 h 3"/>
                  <a:gd name="T8" fmla="*/ 5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6" y="0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3" name="Freeform 667">
                <a:extLst>
                  <a:ext uri="{FF2B5EF4-FFF2-40B4-BE49-F238E27FC236}">
                    <a16:creationId xmlns:a16="http://schemas.microsoft.com/office/drawing/2014/main" id="{5CB468F1-6226-C58C-8B38-7C3B3C29A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7"/>
                <a:ext cx="9" cy="6"/>
              </a:xfrm>
              <a:custGeom>
                <a:avLst/>
                <a:gdLst>
                  <a:gd name="T0" fmla="*/ 6 w 6"/>
                  <a:gd name="T1" fmla="*/ 1 h 4"/>
                  <a:gd name="T2" fmla="*/ 1 w 6"/>
                  <a:gd name="T3" fmla="*/ 3 h 4"/>
                  <a:gd name="T4" fmla="*/ 0 w 6"/>
                  <a:gd name="T5" fmla="*/ 3 h 4"/>
                  <a:gd name="T6" fmla="*/ 2 w 6"/>
                  <a:gd name="T7" fmla="*/ 1 h 4"/>
                  <a:gd name="T8" fmla="*/ 6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5" y="3"/>
                      <a:pt x="4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" y="2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4" name="Freeform 668">
                <a:extLst>
                  <a:ext uri="{FF2B5EF4-FFF2-40B4-BE49-F238E27FC236}">
                    <a16:creationId xmlns:a16="http://schemas.microsoft.com/office/drawing/2014/main" id="{768CA568-78AB-7D39-ABF4-B88938421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2218"/>
                <a:ext cx="6" cy="8"/>
              </a:xfrm>
              <a:custGeom>
                <a:avLst/>
                <a:gdLst>
                  <a:gd name="T0" fmla="*/ 3 w 4"/>
                  <a:gd name="T1" fmla="*/ 0 h 5"/>
                  <a:gd name="T2" fmla="*/ 3 w 4"/>
                  <a:gd name="T3" fmla="*/ 5 h 5"/>
                  <a:gd name="T4" fmla="*/ 3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4" y="2"/>
                      <a:pt x="4" y="4"/>
                      <a:pt x="3" y="5"/>
                    </a:cubicBezTo>
                    <a:cubicBezTo>
                      <a:pt x="0" y="2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5" name="Freeform 669">
                <a:extLst>
                  <a:ext uri="{FF2B5EF4-FFF2-40B4-BE49-F238E27FC236}">
                    <a16:creationId xmlns:a16="http://schemas.microsoft.com/office/drawing/2014/main" id="{BBDB9FE9-AA89-53BE-7E2D-4EC3C0BBC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" y="2504"/>
                <a:ext cx="5" cy="8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2 h 5"/>
                  <a:gd name="T4" fmla="*/ 2 w 3"/>
                  <a:gd name="T5" fmla="*/ 5 h 5"/>
                  <a:gd name="T6" fmla="*/ 0 w 3"/>
                  <a:gd name="T7" fmla="*/ 3 h 5"/>
                  <a:gd name="T8" fmla="*/ 3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3" y="1"/>
                      <a:pt x="3" y="2"/>
                      <a:pt x="3" y="2"/>
                    </a:cubicBezTo>
                    <a:cubicBezTo>
                      <a:pt x="2" y="3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6" name="Freeform 670">
                <a:extLst>
                  <a:ext uri="{FF2B5EF4-FFF2-40B4-BE49-F238E27FC236}">
                    <a16:creationId xmlns:a16="http://schemas.microsoft.com/office/drawing/2014/main" id="{E8BBEFC9-F13F-2EDF-124C-3588027F7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5" y="2200"/>
                <a:ext cx="8" cy="12"/>
              </a:xfrm>
              <a:custGeom>
                <a:avLst/>
                <a:gdLst>
                  <a:gd name="T0" fmla="*/ 3 w 5"/>
                  <a:gd name="T1" fmla="*/ 0 h 8"/>
                  <a:gd name="T2" fmla="*/ 3 w 5"/>
                  <a:gd name="T3" fmla="*/ 8 h 8"/>
                  <a:gd name="T4" fmla="*/ 3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cubicBezTo>
                      <a:pt x="5" y="3"/>
                      <a:pt x="3" y="6"/>
                      <a:pt x="3" y="8"/>
                    </a:cubicBezTo>
                    <a:cubicBezTo>
                      <a:pt x="1" y="6"/>
                      <a:pt x="0" y="3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7" name="Freeform 671">
                <a:extLst>
                  <a:ext uri="{FF2B5EF4-FFF2-40B4-BE49-F238E27FC236}">
                    <a16:creationId xmlns:a16="http://schemas.microsoft.com/office/drawing/2014/main" id="{878205DF-25F3-E7E4-0BDF-7F5CF71F0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2343"/>
                <a:ext cx="5" cy="8"/>
              </a:xfrm>
              <a:custGeom>
                <a:avLst/>
                <a:gdLst>
                  <a:gd name="T0" fmla="*/ 2 w 3"/>
                  <a:gd name="T1" fmla="*/ 0 h 5"/>
                  <a:gd name="T2" fmla="*/ 3 w 3"/>
                  <a:gd name="T3" fmla="*/ 3 h 5"/>
                  <a:gd name="T4" fmla="*/ 2 w 3"/>
                  <a:gd name="T5" fmla="*/ 5 h 5"/>
                  <a:gd name="T6" fmla="*/ 0 w 3"/>
                  <a:gd name="T7" fmla="*/ 2 h 5"/>
                  <a:gd name="T8" fmla="*/ 2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3" y="1"/>
                      <a:pt x="3" y="2"/>
                      <a:pt x="3" y="3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8" name="Freeform 672">
                <a:extLst>
                  <a:ext uri="{FF2B5EF4-FFF2-40B4-BE49-F238E27FC236}">
                    <a16:creationId xmlns:a16="http://schemas.microsoft.com/office/drawing/2014/main" id="{4167A0CE-5DE7-5FD3-094D-8D80F1DCB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2424"/>
                <a:ext cx="6" cy="10"/>
              </a:xfrm>
              <a:custGeom>
                <a:avLst/>
                <a:gdLst>
                  <a:gd name="T0" fmla="*/ 1 w 4"/>
                  <a:gd name="T1" fmla="*/ 5 h 6"/>
                  <a:gd name="T2" fmla="*/ 0 w 4"/>
                  <a:gd name="T3" fmla="*/ 2 h 6"/>
                  <a:gd name="T4" fmla="*/ 2 w 4"/>
                  <a:gd name="T5" fmla="*/ 2 h 6"/>
                  <a:gd name="T6" fmla="*/ 3 w 4"/>
                  <a:gd name="T7" fmla="*/ 4 h 6"/>
                  <a:gd name="T8" fmla="*/ 1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4" y="3"/>
                      <a:pt x="3" y="4"/>
                    </a:cubicBezTo>
                    <a:cubicBezTo>
                      <a:pt x="3" y="6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9" name="Freeform 673">
                <a:extLst>
                  <a:ext uri="{FF2B5EF4-FFF2-40B4-BE49-F238E27FC236}">
                    <a16:creationId xmlns:a16="http://schemas.microsoft.com/office/drawing/2014/main" id="{8C66C6F0-D59B-7FF6-6F0C-48D540F89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2545"/>
                <a:ext cx="7" cy="6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1 w 5"/>
                  <a:gd name="T5" fmla="*/ 2 h 4"/>
                  <a:gd name="T6" fmla="*/ 4 w 5"/>
                  <a:gd name="T7" fmla="*/ 1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3"/>
                      <a:pt x="3" y="4"/>
                      <a:pt x="2" y="4"/>
                    </a:cubicBezTo>
                    <a:cubicBezTo>
                      <a:pt x="1" y="3"/>
                      <a:pt x="0" y="3"/>
                      <a:pt x="1" y="2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5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0" name="Freeform 674">
                <a:extLst>
                  <a:ext uri="{FF2B5EF4-FFF2-40B4-BE49-F238E27FC236}">
                    <a16:creationId xmlns:a16="http://schemas.microsoft.com/office/drawing/2014/main" id="{07A06797-539F-C3B4-DCD4-F76A08D7F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413"/>
                <a:ext cx="8" cy="8"/>
              </a:xfrm>
              <a:custGeom>
                <a:avLst/>
                <a:gdLst>
                  <a:gd name="T0" fmla="*/ 1 w 5"/>
                  <a:gd name="T1" fmla="*/ 1 h 5"/>
                  <a:gd name="T2" fmla="*/ 5 w 5"/>
                  <a:gd name="T3" fmla="*/ 3 h 5"/>
                  <a:gd name="T4" fmla="*/ 1 w 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2" y="1"/>
                      <a:pt x="5" y="0"/>
                      <a:pt x="5" y="3"/>
                    </a:cubicBezTo>
                    <a:cubicBezTo>
                      <a:pt x="3" y="3"/>
                      <a:pt x="0" y="5"/>
                      <a:pt x="1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1" name="Freeform 675">
                <a:extLst>
                  <a:ext uri="{FF2B5EF4-FFF2-40B4-BE49-F238E27FC236}">
                    <a16:creationId xmlns:a16="http://schemas.microsoft.com/office/drawing/2014/main" id="{09EC9FBA-BC7D-1A3E-7DC5-51CB40DD3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2574"/>
                <a:ext cx="6" cy="8"/>
              </a:xfrm>
              <a:custGeom>
                <a:avLst/>
                <a:gdLst>
                  <a:gd name="T0" fmla="*/ 4 w 4"/>
                  <a:gd name="T1" fmla="*/ 4 h 5"/>
                  <a:gd name="T2" fmla="*/ 1 w 4"/>
                  <a:gd name="T3" fmla="*/ 5 h 5"/>
                  <a:gd name="T4" fmla="*/ 1 w 4"/>
                  <a:gd name="T5" fmla="*/ 1 h 5"/>
                  <a:gd name="T6" fmla="*/ 3 w 4"/>
                  <a:gd name="T7" fmla="*/ 0 h 5"/>
                  <a:gd name="T8" fmla="*/ 4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3" y="4"/>
                      <a:pt x="2" y="4"/>
                      <a:pt x="1" y="5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2" name="Freeform 676">
                <a:extLst>
                  <a:ext uri="{FF2B5EF4-FFF2-40B4-BE49-F238E27FC236}">
                    <a16:creationId xmlns:a16="http://schemas.microsoft.com/office/drawing/2014/main" id="{B94599DA-1058-E09F-6E80-AF1CDC364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2212"/>
                <a:ext cx="4" cy="6"/>
              </a:xfrm>
              <a:custGeom>
                <a:avLst/>
                <a:gdLst>
                  <a:gd name="T0" fmla="*/ 2 w 3"/>
                  <a:gd name="T1" fmla="*/ 4 h 4"/>
                  <a:gd name="T2" fmla="*/ 0 w 3"/>
                  <a:gd name="T3" fmla="*/ 3 h 4"/>
                  <a:gd name="T4" fmla="*/ 2 w 3"/>
                  <a:gd name="T5" fmla="*/ 1 h 4"/>
                  <a:gd name="T6" fmla="*/ 3 w 3"/>
                  <a:gd name="T7" fmla="*/ 3 h 4"/>
                  <a:gd name="T8" fmla="*/ 2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3" name="Freeform 677">
                <a:extLst>
                  <a:ext uri="{FF2B5EF4-FFF2-40B4-BE49-F238E27FC236}">
                    <a16:creationId xmlns:a16="http://schemas.microsoft.com/office/drawing/2014/main" id="{A7896B84-F984-0117-F90E-01317BAC8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376"/>
                <a:ext cx="7" cy="6"/>
              </a:xfrm>
              <a:custGeom>
                <a:avLst/>
                <a:gdLst>
                  <a:gd name="T0" fmla="*/ 2 w 4"/>
                  <a:gd name="T1" fmla="*/ 4 h 4"/>
                  <a:gd name="T2" fmla="*/ 0 w 4"/>
                  <a:gd name="T3" fmla="*/ 2 h 4"/>
                  <a:gd name="T4" fmla="*/ 2 w 4"/>
                  <a:gd name="T5" fmla="*/ 0 h 4"/>
                  <a:gd name="T6" fmla="*/ 3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3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4" name="Freeform 678">
                <a:extLst>
                  <a:ext uri="{FF2B5EF4-FFF2-40B4-BE49-F238E27FC236}">
                    <a16:creationId xmlns:a16="http://schemas.microsoft.com/office/drawing/2014/main" id="{CC9BBB3C-2586-4034-28EA-600139413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2448"/>
                <a:ext cx="5" cy="17"/>
              </a:xfrm>
              <a:custGeom>
                <a:avLst/>
                <a:gdLst>
                  <a:gd name="T0" fmla="*/ 0 w 3"/>
                  <a:gd name="T1" fmla="*/ 11 h 11"/>
                  <a:gd name="T2" fmla="*/ 3 w 3"/>
                  <a:gd name="T3" fmla="*/ 0 h 11"/>
                  <a:gd name="T4" fmla="*/ 0 w 3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1">
                    <a:moveTo>
                      <a:pt x="0" y="11"/>
                    </a:moveTo>
                    <a:cubicBezTo>
                      <a:pt x="0" y="7"/>
                      <a:pt x="1" y="3"/>
                      <a:pt x="3" y="0"/>
                    </a:cubicBezTo>
                    <a:cubicBezTo>
                      <a:pt x="3" y="4"/>
                      <a:pt x="3" y="7"/>
                      <a:pt x="0" y="11"/>
                    </a:cubicBezTo>
                    <a:close/>
                  </a:path>
                </a:pathLst>
              </a:custGeom>
              <a:solidFill>
                <a:srgbClr val="D59B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5" name="Freeform 679">
                <a:extLst>
                  <a:ext uri="{FF2B5EF4-FFF2-40B4-BE49-F238E27FC236}">
                    <a16:creationId xmlns:a16="http://schemas.microsoft.com/office/drawing/2014/main" id="{B50410E4-90C7-107A-B4D5-80F9C444D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535"/>
                <a:ext cx="8" cy="7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1 w 5"/>
                  <a:gd name="T5" fmla="*/ 3 h 4"/>
                  <a:gd name="T6" fmla="*/ 4 w 5"/>
                  <a:gd name="T7" fmla="*/ 0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3"/>
                      <a:pt x="3" y="4"/>
                      <a:pt x="2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6" name="Freeform 680">
                <a:extLst>
                  <a:ext uri="{FF2B5EF4-FFF2-40B4-BE49-F238E27FC236}">
                    <a16:creationId xmlns:a16="http://schemas.microsoft.com/office/drawing/2014/main" id="{B0FA82AE-87D0-F189-0C30-0DAF10F8D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2385"/>
                <a:ext cx="8" cy="7"/>
              </a:xfrm>
              <a:custGeom>
                <a:avLst/>
                <a:gdLst>
                  <a:gd name="T0" fmla="*/ 2 w 5"/>
                  <a:gd name="T1" fmla="*/ 0 h 4"/>
                  <a:gd name="T2" fmla="*/ 3 w 5"/>
                  <a:gd name="T3" fmla="*/ 0 h 4"/>
                  <a:gd name="T4" fmla="*/ 4 w 5"/>
                  <a:gd name="T5" fmla="*/ 3 h 4"/>
                  <a:gd name="T6" fmla="*/ 1 w 5"/>
                  <a:gd name="T7" fmla="*/ 3 h 4"/>
                  <a:gd name="T8" fmla="*/ 2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2"/>
                      <a:pt x="5" y="2"/>
                      <a:pt x="4" y="3"/>
                    </a:cubicBezTo>
                    <a:cubicBezTo>
                      <a:pt x="3" y="4"/>
                      <a:pt x="1" y="4"/>
                      <a:pt x="1" y="3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7" name="Freeform 681">
                <a:extLst>
                  <a:ext uri="{FF2B5EF4-FFF2-40B4-BE49-F238E27FC236}">
                    <a16:creationId xmlns:a16="http://schemas.microsoft.com/office/drawing/2014/main" id="{E43D3FC1-E4A5-5293-FF15-A17C27ACE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" y="2524"/>
                <a:ext cx="7" cy="8"/>
              </a:xfrm>
              <a:custGeom>
                <a:avLst/>
                <a:gdLst>
                  <a:gd name="T0" fmla="*/ 3 w 4"/>
                  <a:gd name="T1" fmla="*/ 0 h 5"/>
                  <a:gd name="T2" fmla="*/ 3 w 4"/>
                  <a:gd name="T3" fmla="*/ 3 h 5"/>
                  <a:gd name="T4" fmla="*/ 1 w 4"/>
                  <a:gd name="T5" fmla="*/ 5 h 5"/>
                  <a:gd name="T6" fmla="*/ 0 w 4"/>
                  <a:gd name="T7" fmla="*/ 3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4" y="1"/>
                      <a:pt x="4" y="2"/>
                      <a:pt x="3" y="3"/>
                    </a:cubicBezTo>
                    <a:cubicBezTo>
                      <a:pt x="2" y="3"/>
                      <a:pt x="3" y="5"/>
                      <a:pt x="1" y="5"/>
                    </a:cubicBezTo>
                    <a:cubicBezTo>
                      <a:pt x="1" y="5"/>
                      <a:pt x="1" y="4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8" name="Freeform 682">
                <a:extLst>
                  <a:ext uri="{FF2B5EF4-FFF2-40B4-BE49-F238E27FC236}">
                    <a16:creationId xmlns:a16="http://schemas.microsoft.com/office/drawing/2014/main" id="{EDDB27FE-AA3B-4951-00C3-BE019F06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2307"/>
                <a:ext cx="4" cy="8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1 h 5"/>
                  <a:gd name="T4" fmla="*/ 3 w 3"/>
                  <a:gd name="T5" fmla="*/ 2 h 5"/>
                  <a:gd name="T6" fmla="*/ 2 w 3"/>
                  <a:gd name="T7" fmla="*/ 4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3" y="3"/>
                      <a:pt x="3" y="4"/>
                      <a:pt x="2" y="4"/>
                    </a:cubicBezTo>
                    <a:cubicBezTo>
                      <a:pt x="1" y="5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9" name="Freeform 683">
                <a:extLst>
                  <a:ext uri="{FF2B5EF4-FFF2-40B4-BE49-F238E27FC236}">
                    <a16:creationId xmlns:a16="http://schemas.microsoft.com/office/drawing/2014/main" id="{55D32A56-AB34-AEC3-F964-07B8CD386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7" y="2499"/>
                <a:ext cx="6" cy="7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1 h 4"/>
                  <a:gd name="T4" fmla="*/ 1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1" y="4"/>
                      <a:pt x="0" y="3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1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0" name="Freeform 684">
                <a:extLst>
                  <a:ext uri="{FF2B5EF4-FFF2-40B4-BE49-F238E27FC236}">
                    <a16:creationId xmlns:a16="http://schemas.microsoft.com/office/drawing/2014/main" id="{27144210-FB8C-6789-7C63-E9C42AEE3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2210"/>
                <a:ext cx="7" cy="8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5 h 5"/>
                  <a:gd name="T4" fmla="*/ 1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2" y="2"/>
                      <a:pt x="4" y="3"/>
                      <a:pt x="5" y="5"/>
                    </a:cubicBezTo>
                    <a:cubicBezTo>
                      <a:pt x="1" y="5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1" name="Freeform 685">
                <a:extLst>
                  <a:ext uri="{FF2B5EF4-FFF2-40B4-BE49-F238E27FC236}">
                    <a16:creationId xmlns:a16="http://schemas.microsoft.com/office/drawing/2014/main" id="{2F63A11A-C68B-A3F0-7CE9-AF10CEE1E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2510"/>
                <a:ext cx="6" cy="5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1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1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3"/>
                      <a:pt x="0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2" name="Freeform 686">
                <a:extLst>
                  <a:ext uri="{FF2B5EF4-FFF2-40B4-BE49-F238E27FC236}">
                    <a16:creationId xmlns:a16="http://schemas.microsoft.com/office/drawing/2014/main" id="{C099C620-D564-B604-0F59-FFC37229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2310"/>
                <a:ext cx="8" cy="7"/>
              </a:xfrm>
              <a:custGeom>
                <a:avLst/>
                <a:gdLst>
                  <a:gd name="T0" fmla="*/ 5 w 5"/>
                  <a:gd name="T1" fmla="*/ 0 h 4"/>
                  <a:gd name="T2" fmla="*/ 2 w 5"/>
                  <a:gd name="T3" fmla="*/ 4 h 4"/>
                  <a:gd name="T4" fmla="*/ 5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5" y="2"/>
                      <a:pt x="3" y="3"/>
                      <a:pt x="2" y="4"/>
                    </a:cubicBezTo>
                    <a:cubicBezTo>
                      <a:pt x="0" y="1"/>
                      <a:pt x="2" y="0"/>
                      <a:pt x="5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3" name="Freeform 687">
                <a:extLst>
                  <a:ext uri="{FF2B5EF4-FFF2-40B4-BE49-F238E27FC236}">
                    <a16:creationId xmlns:a16="http://schemas.microsoft.com/office/drawing/2014/main" id="{A65B3509-09DD-A81C-FC62-E486D3BF5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" y="2515"/>
                <a:ext cx="7" cy="8"/>
              </a:xfrm>
              <a:custGeom>
                <a:avLst/>
                <a:gdLst>
                  <a:gd name="T0" fmla="*/ 1 w 4"/>
                  <a:gd name="T1" fmla="*/ 3 h 5"/>
                  <a:gd name="T2" fmla="*/ 0 w 4"/>
                  <a:gd name="T3" fmla="*/ 0 h 5"/>
                  <a:gd name="T4" fmla="*/ 2 w 4"/>
                  <a:gd name="T5" fmla="*/ 1 h 5"/>
                  <a:gd name="T6" fmla="*/ 4 w 4"/>
                  <a:gd name="T7" fmla="*/ 3 h 5"/>
                  <a:gd name="T8" fmla="*/ 3 w 4"/>
                  <a:gd name="T9" fmla="*/ 5 h 5"/>
                  <a:gd name="T10" fmla="*/ 1 w 4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2" y="5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4" name="Freeform 688">
                <a:extLst>
                  <a:ext uri="{FF2B5EF4-FFF2-40B4-BE49-F238E27FC236}">
                    <a16:creationId xmlns:a16="http://schemas.microsoft.com/office/drawing/2014/main" id="{454FE73C-52BC-E1F6-8F05-348E8E1D7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8" y="2515"/>
                <a:ext cx="6" cy="6"/>
              </a:xfrm>
              <a:custGeom>
                <a:avLst/>
                <a:gdLst>
                  <a:gd name="T0" fmla="*/ 3 w 4"/>
                  <a:gd name="T1" fmla="*/ 0 h 4"/>
                  <a:gd name="T2" fmla="*/ 3 w 4"/>
                  <a:gd name="T3" fmla="*/ 1 h 4"/>
                  <a:gd name="T4" fmla="*/ 2 w 4"/>
                  <a:gd name="T5" fmla="*/ 4 h 4"/>
                  <a:gd name="T6" fmla="*/ 0 w 4"/>
                  <a:gd name="T7" fmla="*/ 2 h 4"/>
                  <a:gd name="T8" fmla="*/ 3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4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5" name="Freeform 689">
                <a:extLst>
                  <a:ext uri="{FF2B5EF4-FFF2-40B4-BE49-F238E27FC236}">
                    <a16:creationId xmlns:a16="http://schemas.microsoft.com/office/drawing/2014/main" id="{CA172ADB-5BB7-2DCB-957B-78577B7E3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8" y="2485"/>
                <a:ext cx="8" cy="8"/>
              </a:xfrm>
              <a:custGeom>
                <a:avLst/>
                <a:gdLst>
                  <a:gd name="T0" fmla="*/ 5 w 5"/>
                  <a:gd name="T1" fmla="*/ 2 h 5"/>
                  <a:gd name="T2" fmla="*/ 2 w 5"/>
                  <a:gd name="T3" fmla="*/ 5 h 5"/>
                  <a:gd name="T4" fmla="*/ 1 w 5"/>
                  <a:gd name="T5" fmla="*/ 2 h 5"/>
                  <a:gd name="T6" fmla="*/ 5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4" y="3"/>
                      <a:pt x="3" y="4"/>
                      <a:pt x="2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2" y="0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6" name="Freeform 690">
                <a:extLst>
                  <a:ext uri="{FF2B5EF4-FFF2-40B4-BE49-F238E27FC236}">
                    <a16:creationId xmlns:a16="http://schemas.microsoft.com/office/drawing/2014/main" id="{E90BFADD-D134-90CC-37A6-0A7F72227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2534"/>
                <a:ext cx="4" cy="8"/>
              </a:xfrm>
              <a:custGeom>
                <a:avLst/>
                <a:gdLst>
                  <a:gd name="T0" fmla="*/ 3 w 3"/>
                  <a:gd name="T1" fmla="*/ 3 h 5"/>
                  <a:gd name="T2" fmla="*/ 2 w 3"/>
                  <a:gd name="T3" fmla="*/ 4 h 5"/>
                  <a:gd name="T4" fmla="*/ 0 w 3"/>
                  <a:gd name="T5" fmla="*/ 2 h 5"/>
                  <a:gd name="T6" fmla="*/ 1 w 3"/>
                  <a:gd name="T7" fmla="*/ 1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4"/>
                      <a:pt x="2" y="5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2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7" name="Freeform 691">
                <a:extLst>
                  <a:ext uri="{FF2B5EF4-FFF2-40B4-BE49-F238E27FC236}">
                    <a16:creationId xmlns:a16="http://schemas.microsoft.com/office/drawing/2014/main" id="{3BFEED9D-3935-2D4F-6C65-1105281B7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2440"/>
                <a:ext cx="11" cy="5"/>
              </a:xfrm>
              <a:custGeom>
                <a:avLst/>
                <a:gdLst>
                  <a:gd name="T0" fmla="*/ 7 w 7"/>
                  <a:gd name="T1" fmla="*/ 1 h 3"/>
                  <a:gd name="T2" fmla="*/ 6 w 7"/>
                  <a:gd name="T3" fmla="*/ 2 h 3"/>
                  <a:gd name="T4" fmla="*/ 1 w 7"/>
                  <a:gd name="T5" fmla="*/ 2 h 3"/>
                  <a:gd name="T6" fmla="*/ 3 w 7"/>
                  <a:gd name="T7" fmla="*/ 1 h 3"/>
                  <a:gd name="T8" fmla="*/ 5 w 7"/>
                  <a:gd name="T9" fmla="*/ 1 h 3"/>
                  <a:gd name="T10" fmla="*/ 7 w 7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4" y="3"/>
                      <a:pt x="2" y="3"/>
                      <a:pt x="1" y="2"/>
                    </a:cubicBezTo>
                    <a:cubicBezTo>
                      <a:pt x="0" y="0"/>
                      <a:pt x="2" y="0"/>
                      <a:pt x="3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8" name="Freeform 692">
                <a:extLst>
                  <a:ext uri="{FF2B5EF4-FFF2-40B4-BE49-F238E27FC236}">
                    <a16:creationId xmlns:a16="http://schemas.microsoft.com/office/drawing/2014/main" id="{719F79E5-5D27-3F9B-25FD-252110294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" y="2136"/>
                <a:ext cx="7" cy="7"/>
              </a:xfrm>
              <a:custGeom>
                <a:avLst/>
                <a:gdLst>
                  <a:gd name="T0" fmla="*/ 3 w 5"/>
                  <a:gd name="T1" fmla="*/ 0 h 5"/>
                  <a:gd name="T2" fmla="*/ 5 w 5"/>
                  <a:gd name="T3" fmla="*/ 5 h 5"/>
                  <a:gd name="T4" fmla="*/ 3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3" y="2"/>
                      <a:pt x="4" y="4"/>
                      <a:pt x="5" y="5"/>
                    </a:cubicBezTo>
                    <a:cubicBezTo>
                      <a:pt x="1" y="4"/>
                      <a:pt x="0" y="3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9" name="Freeform 693">
                <a:extLst>
                  <a:ext uri="{FF2B5EF4-FFF2-40B4-BE49-F238E27FC236}">
                    <a16:creationId xmlns:a16="http://schemas.microsoft.com/office/drawing/2014/main" id="{A5D510A1-471E-2B57-52DB-115ED2AAD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2376"/>
                <a:ext cx="9" cy="6"/>
              </a:xfrm>
              <a:custGeom>
                <a:avLst/>
                <a:gdLst>
                  <a:gd name="T0" fmla="*/ 6 w 6"/>
                  <a:gd name="T1" fmla="*/ 2 h 4"/>
                  <a:gd name="T2" fmla="*/ 0 w 6"/>
                  <a:gd name="T3" fmla="*/ 4 h 4"/>
                  <a:gd name="T4" fmla="*/ 6 w 6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4" y="4"/>
                      <a:pt x="2" y="4"/>
                      <a:pt x="0" y="4"/>
                    </a:cubicBezTo>
                    <a:cubicBezTo>
                      <a:pt x="1" y="1"/>
                      <a:pt x="3" y="0"/>
                      <a:pt x="6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0" name="Freeform 694">
                <a:extLst>
                  <a:ext uri="{FF2B5EF4-FFF2-40B4-BE49-F238E27FC236}">
                    <a16:creationId xmlns:a16="http://schemas.microsoft.com/office/drawing/2014/main" id="{181171E5-0085-30B5-D155-6EA2B7EB7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2420"/>
                <a:ext cx="8" cy="9"/>
              </a:xfrm>
              <a:custGeom>
                <a:avLst/>
                <a:gdLst>
                  <a:gd name="T0" fmla="*/ 0 w 5"/>
                  <a:gd name="T1" fmla="*/ 2 h 6"/>
                  <a:gd name="T2" fmla="*/ 4 w 5"/>
                  <a:gd name="T3" fmla="*/ 6 h 6"/>
                  <a:gd name="T4" fmla="*/ 0 w 5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2"/>
                    </a:moveTo>
                    <a:cubicBezTo>
                      <a:pt x="5" y="0"/>
                      <a:pt x="3" y="4"/>
                      <a:pt x="4" y="6"/>
                    </a:cubicBezTo>
                    <a:cubicBezTo>
                      <a:pt x="2" y="5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1" name="Freeform 695">
                <a:extLst>
                  <a:ext uri="{FF2B5EF4-FFF2-40B4-BE49-F238E27FC236}">
                    <a16:creationId xmlns:a16="http://schemas.microsoft.com/office/drawing/2014/main" id="{6DACB7FD-43E0-1B6C-45C4-7443FA696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2162"/>
                <a:ext cx="5" cy="6"/>
              </a:xfrm>
              <a:custGeom>
                <a:avLst/>
                <a:gdLst>
                  <a:gd name="T0" fmla="*/ 0 w 3"/>
                  <a:gd name="T1" fmla="*/ 1 h 4"/>
                  <a:gd name="T2" fmla="*/ 1 w 3"/>
                  <a:gd name="T3" fmla="*/ 0 h 4"/>
                  <a:gd name="T4" fmla="*/ 3 w 3"/>
                  <a:gd name="T5" fmla="*/ 2 h 4"/>
                  <a:gd name="T6" fmla="*/ 1 w 3"/>
                  <a:gd name="T7" fmla="*/ 3 h 4"/>
                  <a:gd name="T8" fmla="*/ 0 w 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3"/>
                      <a:pt x="2" y="4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2" name="Freeform 696">
                <a:extLst>
                  <a:ext uri="{FF2B5EF4-FFF2-40B4-BE49-F238E27FC236}">
                    <a16:creationId xmlns:a16="http://schemas.microsoft.com/office/drawing/2014/main" id="{2B1BB1D9-D18D-9E0E-8C1F-601D7625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2" y="2649"/>
                <a:ext cx="6" cy="8"/>
              </a:xfrm>
              <a:custGeom>
                <a:avLst/>
                <a:gdLst>
                  <a:gd name="T0" fmla="*/ 4 w 4"/>
                  <a:gd name="T1" fmla="*/ 0 h 5"/>
                  <a:gd name="T2" fmla="*/ 3 w 4"/>
                  <a:gd name="T3" fmla="*/ 2 h 5"/>
                  <a:gd name="T4" fmla="*/ 1 w 4"/>
                  <a:gd name="T5" fmla="*/ 4 h 5"/>
                  <a:gd name="T6" fmla="*/ 1 w 4"/>
                  <a:gd name="T7" fmla="*/ 1 h 5"/>
                  <a:gd name="T8" fmla="*/ 4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2" y="2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3" name="Freeform 697">
                <a:extLst>
                  <a:ext uri="{FF2B5EF4-FFF2-40B4-BE49-F238E27FC236}">
                    <a16:creationId xmlns:a16="http://schemas.microsoft.com/office/drawing/2014/main" id="{2F211B69-0E2F-144F-45C7-C9407174B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5" y="2413"/>
                <a:ext cx="10" cy="8"/>
              </a:xfrm>
              <a:custGeom>
                <a:avLst/>
                <a:gdLst>
                  <a:gd name="T0" fmla="*/ 3 w 6"/>
                  <a:gd name="T1" fmla="*/ 0 h 5"/>
                  <a:gd name="T2" fmla="*/ 4 w 6"/>
                  <a:gd name="T3" fmla="*/ 1 h 5"/>
                  <a:gd name="T4" fmla="*/ 3 w 6"/>
                  <a:gd name="T5" fmla="*/ 4 h 5"/>
                  <a:gd name="T6" fmla="*/ 3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3" y="0"/>
                      <a:pt x="4" y="0"/>
                      <a:pt x="4" y="1"/>
                    </a:cubicBezTo>
                    <a:cubicBezTo>
                      <a:pt x="3" y="2"/>
                      <a:pt x="6" y="5"/>
                      <a:pt x="3" y="4"/>
                    </a:cubicBezTo>
                    <a:cubicBezTo>
                      <a:pt x="0" y="4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4" name="Freeform 698">
                <a:extLst>
                  <a:ext uri="{FF2B5EF4-FFF2-40B4-BE49-F238E27FC236}">
                    <a16:creationId xmlns:a16="http://schemas.microsoft.com/office/drawing/2014/main" id="{4AAE64CD-5BB1-CFC0-D3A8-2C522CF07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2" y="2150"/>
                <a:ext cx="7" cy="6"/>
              </a:xfrm>
              <a:custGeom>
                <a:avLst/>
                <a:gdLst>
                  <a:gd name="T0" fmla="*/ 1 w 4"/>
                  <a:gd name="T1" fmla="*/ 1 h 4"/>
                  <a:gd name="T2" fmla="*/ 4 w 4"/>
                  <a:gd name="T3" fmla="*/ 1 h 4"/>
                  <a:gd name="T4" fmla="*/ 2 w 4"/>
                  <a:gd name="T5" fmla="*/ 4 h 4"/>
                  <a:gd name="T6" fmla="*/ 1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2" y="1"/>
                      <a:pt x="3" y="0"/>
                      <a:pt x="4" y="1"/>
                    </a:cubicBezTo>
                    <a:cubicBezTo>
                      <a:pt x="4" y="3"/>
                      <a:pt x="4" y="4"/>
                      <a:pt x="2" y="4"/>
                    </a:cubicBezTo>
                    <a:cubicBezTo>
                      <a:pt x="0" y="3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5" name="Freeform 699">
                <a:extLst>
                  <a:ext uri="{FF2B5EF4-FFF2-40B4-BE49-F238E27FC236}">
                    <a16:creationId xmlns:a16="http://schemas.microsoft.com/office/drawing/2014/main" id="{957EC9FB-416B-B9CE-570B-035BAFB7B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2474"/>
                <a:ext cx="8" cy="5"/>
              </a:xfrm>
              <a:custGeom>
                <a:avLst/>
                <a:gdLst>
                  <a:gd name="T0" fmla="*/ 5 w 5"/>
                  <a:gd name="T1" fmla="*/ 3 h 3"/>
                  <a:gd name="T2" fmla="*/ 4 w 5"/>
                  <a:gd name="T3" fmla="*/ 3 h 3"/>
                  <a:gd name="T4" fmla="*/ 0 w 5"/>
                  <a:gd name="T5" fmla="*/ 1 h 3"/>
                  <a:gd name="T6" fmla="*/ 1 w 5"/>
                  <a:gd name="T7" fmla="*/ 0 h 3"/>
                  <a:gd name="T8" fmla="*/ 5 w 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3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4" y="2"/>
                      <a:pt x="5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6" name="Freeform 700">
                <a:extLst>
                  <a:ext uri="{FF2B5EF4-FFF2-40B4-BE49-F238E27FC236}">
                    <a16:creationId xmlns:a16="http://schemas.microsoft.com/office/drawing/2014/main" id="{C356F65D-CF53-6741-712D-EBFFD29AB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2150"/>
                <a:ext cx="8" cy="7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5 h 5"/>
                  <a:gd name="T4" fmla="*/ 2 w 5"/>
                  <a:gd name="T5" fmla="*/ 1 h 5"/>
                  <a:gd name="T6" fmla="*/ 5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4" y="4"/>
                      <a:pt x="4" y="5"/>
                    </a:cubicBezTo>
                    <a:cubicBezTo>
                      <a:pt x="2" y="4"/>
                      <a:pt x="0" y="4"/>
                      <a:pt x="2" y="1"/>
                    </a:cubicBezTo>
                    <a:cubicBezTo>
                      <a:pt x="3" y="0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7" name="Freeform 701">
                <a:extLst>
                  <a:ext uri="{FF2B5EF4-FFF2-40B4-BE49-F238E27FC236}">
                    <a16:creationId xmlns:a16="http://schemas.microsoft.com/office/drawing/2014/main" id="{0342C60C-D959-967D-D2A2-BED662C69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3" y="2446"/>
                <a:ext cx="5" cy="5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1 w 3"/>
                  <a:gd name="T5" fmla="*/ 0 h 3"/>
                  <a:gd name="T6" fmla="*/ 3 w 3"/>
                  <a:gd name="T7" fmla="*/ 2 h 3"/>
                  <a:gd name="T8" fmla="*/ 2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8" name="Freeform 702">
                <a:extLst>
                  <a:ext uri="{FF2B5EF4-FFF2-40B4-BE49-F238E27FC236}">
                    <a16:creationId xmlns:a16="http://schemas.microsoft.com/office/drawing/2014/main" id="{D0167629-9610-710F-1809-905DCE9F0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276"/>
                <a:ext cx="6" cy="5"/>
              </a:xfrm>
              <a:custGeom>
                <a:avLst/>
                <a:gdLst>
                  <a:gd name="T0" fmla="*/ 3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3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3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9" name="Freeform 703">
                <a:extLst>
                  <a:ext uri="{FF2B5EF4-FFF2-40B4-BE49-F238E27FC236}">
                    <a16:creationId xmlns:a16="http://schemas.microsoft.com/office/drawing/2014/main" id="{DB0929FD-792A-DD04-3333-2DE52044D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8" y="2543"/>
                <a:ext cx="5" cy="5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1 h 3"/>
                  <a:gd name="T6" fmla="*/ 1 w 3"/>
                  <a:gd name="T7" fmla="*/ 0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3" y="3"/>
                      <a:pt x="2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0" name="Freeform 704">
                <a:extLst>
                  <a:ext uri="{FF2B5EF4-FFF2-40B4-BE49-F238E27FC236}">
                    <a16:creationId xmlns:a16="http://schemas.microsoft.com/office/drawing/2014/main" id="{AE58998B-140E-D3D1-591F-25EA6B057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2417"/>
                <a:ext cx="6" cy="7"/>
              </a:xfrm>
              <a:custGeom>
                <a:avLst/>
                <a:gdLst>
                  <a:gd name="T0" fmla="*/ 0 w 4"/>
                  <a:gd name="T1" fmla="*/ 3 h 5"/>
                  <a:gd name="T2" fmla="*/ 1 w 4"/>
                  <a:gd name="T3" fmla="*/ 1 h 5"/>
                  <a:gd name="T4" fmla="*/ 4 w 4"/>
                  <a:gd name="T5" fmla="*/ 5 h 5"/>
                  <a:gd name="T6" fmla="*/ 0 w 4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3"/>
                    </a:moveTo>
                    <a:cubicBezTo>
                      <a:pt x="0" y="2"/>
                      <a:pt x="0" y="0"/>
                      <a:pt x="1" y="1"/>
                    </a:cubicBezTo>
                    <a:cubicBezTo>
                      <a:pt x="3" y="1"/>
                      <a:pt x="3" y="3"/>
                      <a:pt x="4" y="5"/>
                    </a:cubicBezTo>
                    <a:cubicBezTo>
                      <a:pt x="2" y="4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1" name="Freeform 705">
                <a:extLst>
                  <a:ext uri="{FF2B5EF4-FFF2-40B4-BE49-F238E27FC236}">
                    <a16:creationId xmlns:a16="http://schemas.microsoft.com/office/drawing/2014/main" id="{7DC3D479-5046-F735-A671-333052A2D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2179"/>
                <a:ext cx="15" cy="6"/>
              </a:xfrm>
              <a:custGeom>
                <a:avLst/>
                <a:gdLst>
                  <a:gd name="T0" fmla="*/ 10 w 10"/>
                  <a:gd name="T1" fmla="*/ 2 h 4"/>
                  <a:gd name="T2" fmla="*/ 0 w 10"/>
                  <a:gd name="T3" fmla="*/ 2 h 4"/>
                  <a:gd name="T4" fmla="*/ 10 w 10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2"/>
                    </a:moveTo>
                    <a:cubicBezTo>
                      <a:pt x="7" y="4"/>
                      <a:pt x="3" y="1"/>
                      <a:pt x="0" y="2"/>
                    </a:cubicBezTo>
                    <a:cubicBezTo>
                      <a:pt x="3" y="0"/>
                      <a:pt x="7" y="2"/>
                      <a:pt x="10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2" name="Freeform 706">
                <a:extLst>
                  <a:ext uri="{FF2B5EF4-FFF2-40B4-BE49-F238E27FC236}">
                    <a16:creationId xmlns:a16="http://schemas.microsoft.com/office/drawing/2014/main" id="{0C569222-8516-5473-8CFF-40E240DB0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" y="1784"/>
                <a:ext cx="6" cy="5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1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3" name="Freeform 707">
                <a:extLst>
                  <a:ext uri="{FF2B5EF4-FFF2-40B4-BE49-F238E27FC236}">
                    <a16:creationId xmlns:a16="http://schemas.microsoft.com/office/drawing/2014/main" id="{5E71EDF3-E15A-5A60-81B0-28B93A489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" y="1814"/>
                <a:ext cx="8" cy="8"/>
              </a:xfrm>
              <a:custGeom>
                <a:avLst/>
                <a:gdLst>
                  <a:gd name="T0" fmla="*/ 5 w 5"/>
                  <a:gd name="T1" fmla="*/ 2 h 5"/>
                  <a:gd name="T2" fmla="*/ 0 w 5"/>
                  <a:gd name="T3" fmla="*/ 3 h 5"/>
                  <a:gd name="T4" fmla="*/ 0 w 5"/>
                  <a:gd name="T5" fmla="*/ 1 h 5"/>
                  <a:gd name="T6" fmla="*/ 5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3" y="3"/>
                      <a:pt x="2" y="5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2" y="0"/>
                      <a:pt x="3" y="2"/>
                      <a:pt x="5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4" name="Freeform 708">
                <a:extLst>
                  <a:ext uri="{FF2B5EF4-FFF2-40B4-BE49-F238E27FC236}">
                    <a16:creationId xmlns:a16="http://schemas.microsoft.com/office/drawing/2014/main" id="{090335B7-A4AF-CE40-89CC-41D192E4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2549"/>
                <a:ext cx="6" cy="7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1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2" y="3"/>
                      <a:pt x="1" y="2"/>
                      <a:pt x="0" y="1"/>
                    </a:cubicBezTo>
                    <a:cubicBezTo>
                      <a:pt x="3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5" name="Freeform 709">
                <a:extLst>
                  <a:ext uri="{FF2B5EF4-FFF2-40B4-BE49-F238E27FC236}">
                    <a16:creationId xmlns:a16="http://schemas.microsoft.com/office/drawing/2014/main" id="{F61E4EA1-F762-169B-E7AA-F8E53D6F8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2582"/>
                <a:ext cx="8" cy="5"/>
              </a:xfrm>
              <a:custGeom>
                <a:avLst/>
                <a:gdLst>
                  <a:gd name="T0" fmla="*/ 2 w 5"/>
                  <a:gd name="T1" fmla="*/ 0 h 3"/>
                  <a:gd name="T2" fmla="*/ 4 w 5"/>
                  <a:gd name="T3" fmla="*/ 0 h 3"/>
                  <a:gd name="T4" fmla="*/ 5 w 5"/>
                  <a:gd name="T5" fmla="*/ 2 h 3"/>
                  <a:gd name="T6" fmla="*/ 1 w 5"/>
                  <a:gd name="T7" fmla="*/ 2 h 3"/>
                  <a:gd name="T8" fmla="*/ 2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4" y="3"/>
                      <a:pt x="2" y="2"/>
                      <a:pt x="1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6" name="Freeform 710">
                <a:extLst>
                  <a:ext uri="{FF2B5EF4-FFF2-40B4-BE49-F238E27FC236}">
                    <a16:creationId xmlns:a16="http://schemas.microsoft.com/office/drawing/2014/main" id="{33BEF79C-10A7-F83E-D81C-DF548C80A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2517"/>
                <a:ext cx="6" cy="10"/>
              </a:xfrm>
              <a:custGeom>
                <a:avLst/>
                <a:gdLst>
                  <a:gd name="T0" fmla="*/ 0 w 4"/>
                  <a:gd name="T1" fmla="*/ 2 h 7"/>
                  <a:gd name="T2" fmla="*/ 3 w 4"/>
                  <a:gd name="T3" fmla="*/ 2 h 7"/>
                  <a:gd name="T4" fmla="*/ 1 w 4"/>
                  <a:gd name="T5" fmla="*/ 7 h 7"/>
                  <a:gd name="T6" fmla="*/ 0 w 4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2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4" y="4"/>
                      <a:pt x="3" y="6"/>
                      <a:pt x="1" y="7"/>
                    </a:cubicBezTo>
                    <a:cubicBezTo>
                      <a:pt x="1" y="5"/>
                      <a:pt x="2" y="3"/>
                      <a:pt x="0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7" name="Freeform 711">
                <a:extLst>
                  <a:ext uri="{FF2B5EF4-FFF2-40B4-BE49-F238E27FC236}">
                    <a16:creationId xmlns:a16="http://schemas.microsoft.com/office/drawing/2014/main" id="{50A65616-1FB1-390A-7823-5C51E8A4A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2443"/>
                <a:ext cx="14" cy="2"/>
              </a:xfrm>
              <a:custGeom>
                <a:avLst/>
                <a:gdLst>
                  <a:gd name="T0" fmla="*/ 9 w 9"/>
                  <a:gd name="T1" fmla="*/ 1 h 1"/>
                  <a:gd name="T2" fmla="*/ 0 w 9"/>
                  <a:gd name="T3" fmla="*/ 1 h 1"/>
                  <a:gd name="T4" fmla="*/ 1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9" y="1"/>
                    </a:moveTo>
                    <a:cubicBezTo>
                      <a:pt x="6" y="1"/>
                      <a:pt x="3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1"/>
                      <a:pt x="6" y="0"/>
                      <a:pt x="9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8" name="Freeform 712">
                <a:extLst>
                  <a:ext uri="{FF2B5EF4-FFF2-40B4-BE49-F238E27FC236}">
                    <a16:creationId xmlns:a16="http://schemas.microsoft.com/office/drawing/2014/main" id="{0500A556-6D60-E211-01F8-884F4A378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542"/>
                <a:ext cx="5" cy="6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0 h 4"/>
                  <a:gd name="T4" fmla="*/ 3 w 3"/>
                  <a:gd name="T5" fmla="*/ 1 h 4"/>
                  <a:gd name="T6" fmla="*/ 0 w 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3"/>
                      <a:pt x="2" y="4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9" name="Freeform 713">
                <a:extLst>
                  <a:ext uri="{FF2B5EF4-FFF2-40B4-BE49-F238E27FC236}">
                    <a16:creationId xmlns:a16="http://schemas.microsoft.com/office/drawing/2014/main" id="{93966186-08F6-858B-719A-2F2D47E81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1815"/>
                <a:ext cx="7" cy="5"/>
              </a:xfrm>
              <a:custGeom>
                <a:avLst/>
                <a:gdLst>
                  <a:gd name="T0" fmla="*/ 1 w 4"/>
                  <a:gd name="T1" fmla="*/ 3 h 3"/>
                  <a:gd name="T2" fmla="*/ 0 w 4"/>
                  <a:gd name="T3" fmla="*/ 2 h 3"/>
                  <a:gd name="T4" fmla="*/ 2 w 4"/>
                  <a:gd name="T5" fmla="*/ 1 h 3"/>
                  <a:gd name="T6" fmla="*/ 4 w 4"/>
                  <a:gd name="T7" fmla="*/ 2 h 3"/>
                  <a:gd name="T8" fmla="*/ 1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4" y="0"/>
                      <a:pt x="4" y="2"/>
                    </a:cubicBezTo>
                    <a:cubicBezTo>
                      <a:pt x="3" y="2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0" name="Freeform 714">
                <a:extLst>
                  <a:ext uri="{FF2B5EF4-FFF2-40B4-BE49-F238E27FC236}">
                    <a16:creationId xmlns:a16="http://schemas.microsoft.com/office/drawing/2014/main" id="{E7BEC863-153C-8B23-1DB4-384D8518C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" y="2543"/>
                <a:ext cx="5" cy="6"/>
              </a:xfrm>
              <a:custGeom>
                <a:avLst/>
                <a:gdLst>
                  <a:gd name="T0" fmla="*/ 3 w 3"/>
                  <a:gd name="T1" fmla="*/ 2 h 4"/>
                  <a:gd name="T2" fmla="*/ 2 w 3"/>
                  <a:gd name="T3" fmla="*/ 4 h 4"/>
                  <a:gd name="T4" fmla="*/ 0 w 3"/>
                  <a:gd name="T5" fmla="*/ 2 h 4"/>
                  <a:gd name="T6" fmla="*/ 1 w 3"/>
                  <a:gd name="T7" fmla="*/ 0 h 4"/>
                  <a:gd name="T8" fmla="*/ 3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3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1" name="Freeform 715">
                <a:extLst>
                  <a:ext uri="{FF2B5EF4-FFF2-40B4-BE49-F238E27FC236}">
                    <a16:creationId xmlns:a16="http://schemas.microsoft.com/office/drawing/2014/main" id="{9C09A7C1-AD58-6A40-5C8E-4E1D4CAC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" y="2153"/>
                <a:ext cx="5" cy="7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1" y="2"/>
                      <a:pt x="2" y="4"/>
                      <a:pt x="3" y="5"/>
                    </a:cubicBezTo>
                    <a:cubicBezTo>
                      <a:pt x="0" y="5"/>
                      <a:pt x="0" y="5"/>
                      <a:pt x="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2" name="Freeform 716">
                <a:extLst>
                  <a:ext uri="{FF2B5EF4-FFF2-40B4-BE49-F238E27FC236}">
                    <a16:creationId xmlns:a16="http://schemas.microsoft.com/office/drawing/2014/main" id="{021158A2-6C43-057E-7845-D03D34BE7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2125"/>
                <a:ext cx="6" cy="6"/>
              </a:xfrm>
              <a:custGeom>
                <a:avLst/>
                <a:gdLst>
                  <a:gd name="T0" fmla="*/ 0 w 4"/>
                  <a:gd name="T1" fmla="*/ 3 h 4"/>
                  <a:gd name="T2" fmla="*/ 3 w 4"/>
                  <a:gd name="T3" fmla="*/ 0 h 4"/>
                  <a:gd name="T4" fmla="*/ 0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4" y="4"/>
                      <a:pt x="3" y="4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3" name="Freeform 717">
                <a:extLst>
                  <a:ext uri="{FF2B5EF4-FFF2-40B4-BE49-F238E27FC236}">
                    <a16:creationId xmlns:a16="http://schemas.microsoft.com/office/drawing/2014/main" id="{8CFE0D45-414F-5101-DD2C-01A929425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" y="2229"/>
                <a:ext cx="4" cy="6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4 h 4"/>
                  <a:gd name="T4" fmla="*/ 0 w 3"/>
                  <a:gd name="T5" fmla="*/ 2 h 4"/>
                  <a:gd name="T6" fmla="*/ 2 w 3"/>
                  <a:gd name="T7" fmla="*/ 1 h 4"/>
                  <a:gd name="T8" fmla="*/ 3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0"/>
                      <a:pt x="2" y="1"/>
                    </a:cubicBezTo>
                    <a:cubicBezTo>
                      <a:pt x="3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4" name="Freeform 718">
                <a:extLst>
                  <a:ext uri="{FF2B5EF4-FFF2-40B4-BE49-F238E27FC236}">
                    <a16:creationId xmlns:a16="http://schemas.microsoft.com/office/drawing/2014/main" id="{35B4D1E4-FD22-5F48-4460-624D55930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2165"/>
                <a:ext cx="6" cy="11"/>
              </a:xfrm>
              <a:custGeom>
                <a:avLst/>
                <a:gdLst>
                  <a:gd name="T0" fmla="*/ 2 w 4"/>
                  <a:gd name="T1" fmla="*/ 0 h 7"/>
                  <a:gd name="T2" fmla="*/ 4 w 4"/>
                  <a:gd name="T3" fmla="*/ 7 h 7"/>
                  <a:gd name="T4" fmla="*/ 2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1" y="3"/>
                      <a:pt x="3" y="5"/>
                      <a:pt x="4" y="7"/>
                    </a:cubicBezTo>
                    <a:cubicBezTo>
                      <a:pt x="0" y="5"/>
                      <a:pt x="1" y="3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5" name="Freeform 719">
                <a:extLst>
                  <a:ext uri="{FF2B5EF4-FFF2-40B4-BE49-F238E27FC236}">
                    <a16:creationId xmlns:a16="http://schemas.microsoft.com/office/drawing/2014/main" id="{E032492F-90F7-20AB-BE17-1E770BFFC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223"/>
                <a:ext cx="8" cy="6"/>
              </a:xfrm>
              <a:custGeom>
                <a:avLst/>
                <a:gdLst>
                  <a:gd name="T0" fmla="*/ 5 w 5"/>
                  <a:gd name="T1" fmla="*/ 3 h 4"/>
                  <a:gd name="T2" fmla="*/ 0 w 5"/>
                  <a:gd name="T3" fmla="*/ 2 h 4"/>
                  <a:gd name="T4" fmla="*/ 0 w 5"/>
                  <a:gd name="T5" fmla="*/ 1 h 4"/>
                  <a:gd name="T6" fmla="*/ 5 w 5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cubicBezTo>
                      <a:pt x="2" y="4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2" y="0"/>
                      <a:pt x="3" y="2"/>
                      <a:pt x="5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6" name="Freeform 720">
                <a:extLst>
                  <a:ext uri="{FF2B5EF4-FFF2-40B4-BE49-F238E27FC236}">
                    <a16:creationId xmlns:a16="http://schemas.microsoft.com/office/drawing/2014/main" id="{15239880-E896-3CEC-A3F7-8C30A5218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2423"/>
                <a:ext cx="8" cy="6"/>
              </a:xfrm>
              <a:custGeom>
                <a:avLst/>
                <a:gdLst>
                  <a:gd name="T0" fmla="*/ 0 w 5"/>
                  <a:gd name="T1" fmla="*/ 3 h 4"/>
                  <a:gd name="T2" fmla="*/ 4 w 5"/>
                  <a:gd name="T3" fmla="*/ 1 h 4"/>
                  <a:gd name="T4" fmla="*/ 4 w 5"/>
                  <a:gd name="T5" fmla="*/ 2 h 4"/>
                  <a:gd name="T6" fmla="*/ 0 w 5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3" y="4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7" name="Freeform 721">
                <a:extLst>
                  <a:ext uri="{FF2B5EF4-FFF2-40B4-BE49-F238E27FC236}">
                    <a16:creationId xmlns:a16="http://schemas.microsoft.com/office/drawing/2014/main" id="{BBE478CE-120B-5748-DEED-0847655C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2513"/>
                <a:ext cx="6" cy="5"/>
              </a:xfrm>
              <a:custGeom>
                <a:avLst/>
                <a:gdLst>
                  <a:gd name="T0" fmla="*/ 1 w 4"/>
                  <a:gd name="T1" fmla="*/ 3 h 3"/>
                  <a:gd name="T2" fmla="*/ 2 w 4"/>
                  <a:gd name="T3" fmla="*/ 0 h 3"/>
                  <a:gd name="T4" fmla="*/ 4 w 4"/>
                  <a:gd name="T5" fmla="*/ 1 h 3"/>
                  <a:gd name="T6" fmla="*/ 1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1" y="2"/>
                      <a:pt x="0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3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8" name="Freeform 722">
                <a:extLst>
                  <a:ext uri="{FF2B5EF4-FFF2-40B4-BE49-F238E27FC236}">
                    <a16:creationId xmlns:a16="http://schemas.microsoft.com/office/drawing/2014/main" id="{692B0FF6-FF05-DB94-C060-9229F39BF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2587"/>
                <a:ext cx="5" cy="4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3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9" name="Freeform 723">
                <a:extLst>
                  <a:ext uri="{FF2B5EF4-FFF2-40B4-BE49-F238E27FC236}">
                    <a16:creationId xmlns:a16="http://schemas.microsoft.com/office/drawing/2014/main" id="{33C321C2-D24F-02E6-EE69-D54A029F0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" y="2379"/>
                <a:ext cx="5" cy="5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3"/>
                      <a:pt x="3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0" name="Freeform 724">
                <a:extLst>
                  <a:ext uri="{FF2B5EF4-FFF2-40B4-BE49-F238E27FC236}">
                    <a16:creationId xmlns:a16="http://schemas.microsoft.com/office/drawing/2014/main" id="{9AD92F06-669E-3CAE-44D8-8E2FA5E73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2374"/>
                <a:ext cx="8" cy="5"/>
              </a:xfrm>
              <a:custGeom>
                <a:avLst/>
                <a:gdLst>
                  <a:gd name="T0" fmla="*/ 5 w 5"/>
                  <a:gd name="T1" fmla="*/ 2 h 3"/>
                  <a:gd name="T2" fmla="*/ 1 w 5"/>
                  <a:gd name="T3" fmla="*/ 1 h 3"/>
                  <a:gd name="T4" fmla="*/ 1 w 5"/>
                  <a:gd name="T5" fmla="*/ 0 h 3"/>
                  <a:gd name="T6" fmla="*/ 5 w 5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3" y="2"/>
                      <a:pt x="1" y="3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1" name="Freeform 725">
                <a:extLst>
                  <a:ext uri="{FF2B5EF4-FFF2-40B4-BE49-F238E27FC236}">
                    <a16:creationId xmlns:a16="http://schemas.microsoft.com/office/drawing/2014/main" id="{A2D3BD98-7707-0568-B086-EF393900D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2353"/>
                <a:ext cx="5" cy="4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3"/>
                      <a:pt x="3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2" name="Freeform 726">
                <a:extLst>
                  <a:ext uri="{FF2B5EF4-FFF2-40B4-BE49-F238E27FC236}">
                    <a16:creationId xmlns:a16="http://schemas.microsoft.com/office/drawing/2014/main" id="{5F72FC41-DDBE-6191-C3CD-50EA5AA5E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1640"/>
                <a:ext cx="7" cy="5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1 w 4"/>
                  <a:gd name="T5" fmla="*/ 2 h 3"/>
                  <a:gd name="T6" fmla="*/ 3 w 4"/>
                  <a:gd name="T7" fmla="*/ 0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4" y="1"/>
                      <a:pt x="4" y="2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3" name="Freeform 727">
                <a:extLst>
                  <a:ext uri="{FF2B5EF4-FFF2-40B4-BE49-F238E27FC236}">
                    <a16:creationId xmlns:a16="http://schemas.microsoft.com/office/drawing/2014/main" id="{C569496D-B34D-C436-3F55-4EB6CB0AC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2395"/>
                <a:ext cx="5" cy="4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1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3" y="2"/>
                      <a:pt x="3" y="3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4" name="Freeform 728">
                <a:extLst>
                  <a:ext uri="{FF2B5EF4-FFF2-40B4-BE49-F238E27FC236}">
                    <a16:creationId xmlns:a16="http://schemas.microsoft.com/office/drawing/2014/main" id="{9B260A60-A5FD-E0AB-9BBA-F243CE27F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2621"/>
                <a:ext cx="6" cy="5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2 h 3"/>
                  <a:gd name="T4" fmla="*/ 1 w 4"/>
                  <a:gd name="T5" fmla="*/ 1 h 3"/>
                  <a:gd name="T6" fmla="*/ 2 w 4"/>
                  <a:gd name="T7" fmla="*/ 0 h 3"/>
                  <a:gd name="T8" fmla="*/ 4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4" y="2"/>
                      <a:pt x="3" y="3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5" name="Freeform 729">
                <a:extLst>
                  <a:ext uri="{FF2B5EF4-FFF2-40B4-BE49-F238E27FC236}">
                    <a16:creationId xmlns:a16="http://schemas.microsoft.com/office/drawing/2014/main" id="{A97920A0-BCE0-1530-6F9A-6DA29476D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" y="1784"/>
                <a:ext cx="5" cy="3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1 h 2"/>
                  <a:gd name="T4" fmla="*/ 1 w 3"/>
                  <a:gd name="T5" fmla="*/ 2 h 2"/>
                  <a:gd name="T6" fmla="*/ 0 w 3"/>
                  <a:gd name="T7" fmla="*/ 1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6" name="Freeform 730">
                <a:extLst>
                  <a:ext uri="{FF2B5EF4-FFF2-40B4-BE49-F238E27FC236}">
                    <a16:creationId xmlns:a16="http://schemas.microsoft.com/office/drawing/2014/main" id="{9FEA8524-A055-5765-4B4B-43B540260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" y="2557"/>
                <a:ext cx="8" cy="8"/>
              </a:xfrm>
              <a:custGeom>
                <a:avLst/>
                <a:gdLst>
                  <a:gd name="T0" fmla="*/ 0 w 5"/>
                  <a:gd name="T1" fmla="*/ 3 h 5"/>
                  <a:gd name="T2" fmla="*/ 5 w 5"/>
                  <a:gd name="T3" fmla="*/ 0 h 5"/>
                  <a:gd name="T4" fmla="*/ 0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1" y="2"/>
                      <a:pt x="3" y="1"/>
                      <a:pt x="5" y="0"/>
                    </a:cubicBezTo>
                    <a:cubicBezTo>
                      <a:pt x="4" y="3"/>
                      <a:pt x="3" y="5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7" name="Freeform 731">
                <a:extLst>
                  <a:ext uri="{FF2B5EF4-FFF2-40B4-BE49-F238E27FC236}">
                    <a16:creationId xmlns:a16="http://schemas.microsoft.com/office/drawing/2014/main" id="{99A7EA46-A8BA-F908-6D1A-17F4C9486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2256"/>
                <a:ext cx="6" cy="6"/>
              </a:xfrm>
              <a:custGeom>
                <a:avLst/>
                <a:gdLst>
                  <a:gd name="T0" fmla="*/ 0 w 4"/>
                  <a:gd name="T1" fmla="*/ 3 h 4"/>
                  <a:gd name="T2" fmla="*/ 4 w 4"/>
                  <a:gd name="T3" fmla="*/ 1 h 4"/>
                  <a:gd name="T4" fmla="*/ 4 w 4"/>
                  <a:gd name="T5" fmla="*/ 2 h 4"/>
                  <a:gd name="T6" fmla="*/ 0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2"/>
                      <a:pt x="2" y="0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4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8" name="Freeform 732">
                <a:extLst>
                  <a:ext uri="{FF2B5EF4-FFF2-40B4-BE49-F238E27FC236}">
                    <a16:creationId xmlns:a16="http://schemas.microsoft.com/office/drawing/2014/main" id="{E7706BFB-F1BF-A8B5-13A7-394908C76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2187"/>
                <a:ext cx="8" cy="5"/>
              </a:xfrm>
              <a:custGeom>
                <a:avLst/>
                <a:gdLst>
                  <a:gd name="T0" fmla="*/ 5 w 5"/>
                  <a:gd name="T1" fmla="*/ 1 h 3"/>
                  <a:gd name="T2" fmla="*/ 1 w 5"/>
                  <a:gd name="T3" fmla="*/ 0 h 3"/>
                  <a:gd name="T4" fmla="*/ 5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1" y="3"/>
                      <a:pt x="0" y="3"/>
                      <a:pt x="1" y="0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9" name="Freeform 733">
                <a:extLst>
                  <a:ext uri="{FF2B5EF4-FFF2-40B4-BE49-F238E27FC236}">
                    <a16:creationId xmlns:a16="http://schemas.microsoft.com/office/drawing/2014/main" id="{C4D5AE47-285D-8DA9-36CF-3100D56F5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7" y="2435"/>
                <a:ext cx="5" cy="5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3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0" name="Freeform 734">
                <a:extLst>
                  <a:ext uri="{FF2B5EF4-FFF2-40B4-BE49-F238E27FC236}">
                    <a16:creationId xmlns:a16="http://schemas.microsoft.com/office/drawing/2014/main" id="{34789B7F-0C40-B3D7-4098-29C18A37D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2470"/>
                <a:ext cx="3" cy="7"/>
              </a:xfrm>
              <a:custGeom>
                <a:avLst/>
                <a:gdLst>
                  <a:gd name="T0" fmla="*/ 2 w 2"/>
                  <a:gd name="T1" fmla="*/ 1 h 5"/>
                  <a:gd name="T2" fmla="*/ 2 w 2"/>
                  <a:gd name="T3" fmla="*/ 3 h 5"/>
                  <a:gd name="T4" fmla="*/ 0 w 2"/>
                  <a:gd name="T5" fmla="*/ 2 h 5"/>
                  <a:gd name="T6" fmla="*/ 2 w 2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1" name="Freeform 735">
                <a:extLst>
                  <a:ext uri="{FF2B5EF4-FFF2-40B4-BE49-F238E27FC236}">
                    <a16:creationId xmlns:a16="http://schemas.microsoft.com/office/drawing/2014/main" id="{68CAB1EE-2065-5927-ACDE-1ED7F5A5C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2421"/>
                <a:ext cx="5" cy="5"/>
              </a:xfrm>
              <a:custGeom>
                <a:avLst/>
                <a:gdLst>
                  <a:gd name="T0" fmla="*/ 0 w 3"/>
                  <a:gd name="T1" fmla="*/ 3 h 3"/>
                  <a:gd name="T2" fmla="*/ 2 w 3"/>
                  <a:gd name="T3" fmla="*/ 0 h 3"/>
                  <a:gd name="T4" fmla="*/ 3 w 3"/>
                  <a:gd name="T5" fmla="*/ 0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2" name="Freeform 736">
                <a:extLst>
                  <a:ext uri="{FF2B5EF4-FFF2-40B4-BE49-F238E27FC236}">
                    <a16:creationId xmlns:a16="http://schemas.microsoft.com/office/drawing/2014/main" id="{8D69F080-E39D-665F-DB29-380602459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2420"/>
                <a:ext cx="5" cy="4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2 h 3"/>
                  <a:gd name="T4" fmla="*/ 2 w 3"/>
                  <a:gd name="T5" fmla="*/ 3 h 3"/>
                  <a:gd name="T6" fmla="*/ 1 w 3"/>
                  <a:gd name="T7" fmla="*/ 2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1" y="3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3" name="Oval 737">
                <a:extLst>
                  <a:ext uri="{FF2B5EF4-FFF2-40B4-BE49-F238E27FC236}">
                    <a16:creationId xmlns:a16="http://schemas.microsoft.com/office/drawing/2014/main" id="{BE44DD3A-1AB9-9767-7B55-8881F9C8E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5" y="2567"/>
                <a:ext cx="3" cy="4"/>
              </a:xfrm>
              <a:prstGeom prst="ellipse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4" name="Freeform 738">
                <a:extLst>
                  <a:ext uri="{FF2B5EF4-FFF2-40B4-BE49-F238E27FC236}">
                    <a16:creationId xmlns:a16="http://schemas.microsoft.com/office/drawing/2014/main" id="{633D38F2-C0EE-1206-551F-9A58F6883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2462"/>
                <a:ext cx="5" cy="5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5" name="Freeform 739">
                <a:extLst>
                  <a:ext uri="{FF2B5EF4-FFF2-40B4-BE49-F238E27FC236}">
                    <a16:creationId xmlns:a16="http://schemas.microsoft.com/office/drawing/2014/main" id="{68E59146-B0ED-B00E-EF61-82860E028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2562"/>
                <a:ext cx="6" cy="8"/>
              </a:xfrm>
              <a:custGeom>
                <a:avLst/>
                <a:gdLst>
                  <a:gd name="T0" fmla="*/ 4 w 4"/>
                  <a:gd name="T1" fmla="*/ 0 h 5"/>
                  <a:gd name="T2" fmla="*/ 1 w 4"/>
                  <a:gd name="T3" fmla="*/ 5 h 5"/>
                  <a:gd name="T4" fmla="*/ 4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3" y="1"/>
                      <a:pt x="4" y="4"/>
                      <a:pt x="1" y="5"/>
                    </a:cubicBezTo>
                    <a:cubicBezTo>
                      <a:pt x="1" y="3"/>
                      <a:pt x="0" y="0"/>
                      <a:pt x="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6" name="Freeform 740">
                <a:extLst>
                  <a:ext uri="{FF2B5EF4-FFF2-40B4-BE49-F238E27FC236}">
                    <a16:creationId xmlns:a16="http://schemas.microsoft.com/office/drawing/2014/main" id="{12F2714D-5A66-525C-9664-15ABE6F92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2435"/>
                <a:ext cx="5" cy="5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2 h 3"/>
                  <a:gd name="T4" fmla="*/ 1 w 3"/>
                  <a:gd name="T5" fmla="*/ 3 h 3"/>
                  <a:gd name="T6" fmla="*/ 0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1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7" name="Freeform 741">
                <a:extLst>
                  <a:ext uri="{FF2B5EF4-FFF2-40B4-BE49-F238E27FC236}">
                    <a16:creationId xmlns:a16="http://schemas.microsoft.com/office/drawing/2014/main" id="{E2E75FB2-EE59-86D7-780D-571961C89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2423"/>
                <a:ext cx="4" cy="3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1 h 2"/>
                  <a:gd name="T4" fmla="*/ 2 w 3"/>
                  <a:gd name="T5" fmla="*/ 2 h 2"/>
                  <a:gd name="T6" fmla="*/ 0 w 3"/>
                  <a:gd name="T7" fmla="*/ 1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8" name="Freeform 742">
                <a:extLst>
                  <a:ext uri="{FF2B5EF4-FFF2-40B4-BE49-F238E27FC236}">
                    <a16:creationId xmlns:a16="http://schemas.microsoft.com/office/drawing/2014/main" id="{4CBFB5B9-8946-4D7F-1072-29C66ED64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1719"/>
                <a:ext cx="5" cy="4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3 h 3"/>
                  <a:gd name="T4" fmla="*/ 1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3" y="3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9" name="Oval 743">
                <a:extLst>
                  <a:ext uri="{FF2B5EF4-FFF2-40B4-BE49-F238E27FC236}">
                    <a16:creationId xmlns:a16="http://schemas.microsoft.com/office/drawing/2014/main" id="{2EB7775B-1C7D-C4E7-9CDB-7AD200F26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2496"/>
                <a:ext cx="3" cy="5"/>
              </a:xfrm>
              <a:prstGeom prst="ellipse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0" name="Freeform 744">
                <a:extLst>
                  <a:ext uri="{FF2B5EF4-FFF2-40B4-BE49-F238E27FC236}">
                    <a16:creationId xmlns:a16="http://schemas.microsoft.com/office/drawing/2014/main" id="{28F9A5E0-C18C-595D-8711-B5E8CEC19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2270"/>
                <a:ext cx="5" cy="6"/>
              </a:xfrm>
              <a:custGeom>
                <a:avLst/>
                <a:gdLst>
                  <a:gd name="T0" fmla="*/ 2 w 3"/>
                  <a:gd name="T1" fmla="*/ 0 h 4"/>
                  <a:gd name="T2" fmla="*/ 3 w 3"/>
                  <a:gd name="T3" fmla="*/ 2 h 4"/>
                  <a:gd name="T4" fmla="*/ 1 w 3"/>
                  <a:gd name="T5" fmla="*/ 3 h 4"/>
                  <a:gd name="T6" fmla="*/ 0 w 3"/>
                  <a:gd name="T7" fmla="*/ 1 h 4"/>
                  <a:gd name="T8" fmla="*/ 2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3"/>
                      <a:pt x="2" y="4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1" name="Freeform 745">
                <a:extLst>
                  <a:ext uri="{FF2B5EF4-FFF2-40B4-BE49-F238E27FC236}">
                    <a16:creationId xmlns:a16="http://schemas.microsoft.com/office/drawing/2014/main" id="{29BE6C15-E6B9-DABB-49B5-2F857B75A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" y="2581"/>
                <a:ext cx="4" cy="3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2" name="Freeform 746">
                <a:extLst>
                  <a:ext uri="{FF2B5EF4-FFF2-40B4-BE49-F238E27FC236}">
                    <a16:creationId xmlns:a16="http://schemas.microsoft.com/office/drawing/2014/main" id="{788135EF-85DC-DA4E-A5DE-77082A683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2437"/>
                <a:ext cx="4" cy="5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2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1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3" name="Freeform 747">
                <a:extLst>
                  <a:ext uri="{FF2B5EF4-FFF2-40B4-BE49-F238E27FC236}">
                    <a16:creationId xmlns:a16="http://schemas.microsoft.com/office/drawing/2014/main" id="{B2E71E87-B525-578F-0056-9972E85F3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548"/>
                <a:ext cx="6" cy="4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3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3"/>
                      <a:pt x="1" y="3"/>
                      <a:pt x="0" y="3"/>
                    </a:cubicBezTo>
                    <a:cubicBezTo>
                      <a:pt x="1" y="2"/>
                      <a:pt x="2" y="0"/>
                      <a:pt x="4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4" name="Freeform 748">
                <a:extLst>
                  <a:ext uri="{FF2B5EF4-FFF2-40B4-BE49-F238E27FC236}">
                    <a16:creationId xmlns:a16="http://schemas.microsoft.com/office/drawing/2014/main" id="{9510A940-04D4-4AC2-78E0-3A9B48B93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2593"/>
                <a:ext cx="4" cy="5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1 h 3"/>
                  <a:gd name="T4" fmla="*/ 1 w 2"/>
                  <a:gd name="T5" fmla="*/ 2 h 3"/>
                  <a:gd name="T6" fmla="*/ 0 w 2"/>
                  <a:gd name="T7" fmla="*/ 1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5" name="Freeform 749">
                <a:extLst>
                  <a:ext uri="{FF2B5EF4-FFF2-40B4-BE49-F238E27FC236}">
                    <a16:creationId xmlns:a16="http://schemas.microsoft.com/office/drawing/2014/main" id="{98428450-E4C7-C07A-E313-0BACB7894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2454"/>
                <a:ext cx="6" cy="6"/>
              </a:xfrm>
              <a:custGeom>
                <a:avLst/>
                <a:gdLst>
                  <a:gd name="T0" fmla="*/ 3 w 4"/>
                  <a:gd name="T1" fmla="*/ 4 h 4"/>
                  <a:gd name="T2" fmla="*/ 0 w 4"/>
                  <a:gd name="T3" fmla="*/ 0 h 4"/>
                  <a:gd name="T4" fmla="*/ 3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4" y="0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6" name="Freeform 750">
                <a:extLst>
                  <a:ext uri="{FF2B5EF4-FFF2-40B4-BE49-F238E27FC236}">
                    <a16:creationId xmlns:a16="http://schemas.microsoft.com/office/drawing/2014/main" id="{0585DEFE-5240-FE74-0A7F-033CC841D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2168"/>
                <a:ext cx="3" cy="3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1 w 2"/>
                  <a:gd name="T5" fmla="*/ 0 h 2"/>
                  <a:gd name="T6" fmla="*/ 2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7" name="Freeform 751">
                <a:extLst>
                  <a:ext uri="{FF2B5EF4-FFF2-40B4-BE49-F238E27FC236}">
                    <a16:creationId xmlns:a16="http://schemas.microsoft.com/office/drawing/2014/main" id="{6B949271-8F57-01F0-9D6A-D09BF951B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2529"/>
                <a:ext cx="3" cy="5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1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8" name="Freeform 752">
                <a:extLst>
                  <a:ext uri="{FF2B5EF4-FFF2-40B4-BE49-F238E27FC236}">
                    <a16:creationId xmlns:a16="http://schemas.microsoft.com/office/drawing/2014/main" id="{A05BF126-C4EC-30A8-48AA-A212D2D95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" y="2109"/>
                <a:ext cx="5" cy="5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3" y="2"/>
                      <a:pt x="2" y="3"/>
                    </a:cubicBezTo>
                    <a:cubicBezTo>
                      <a:pt x="0" y="2"/>
                      <a:pt x="0" y="1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9" name="Freeform 753">
                <a:extLst>
                  <a:ext uri="{FF2B5EF4-FFF2-40B4-BE49-F238E27FC236}">
                    <a16:creationId xmlns:a16="http://schemas.microsoft.com/office/drawing/2014/main" id="{EAA3CD83-57B4-B0E8-3A72-92A504C11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2524"/>
                <a:ext cx="5" cy="8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1 h 5"/>
                  <a:gd name="T4" fmla="*/ 2 w 3"/>
                  <a:gd name="T5" fmla="*/ 1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3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0" name="Freeform 754">
                <a:extLst>
                  <a:ext uri="{FF2B5EF4-FFF2-40B4-BE49-F238E27FC236}">
                    <a16:creationId xmlns:a16="http://schemas.microsoft.com/office/drawing/2014/main" id="{22D6F77E-D950-CD70-D0F9-7A8A4256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" y="2225"/>
                <a:ext cx="8" cy="6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3 h 4"/>
                  <a:gd name="T4" fmla="*/ 2 w 5"/>
                  <a:gd name="T5" fmla="*/ 2 h 4"/>
                  <a:gd name="T6" fmla="*/ 3 w 5"/>
                  <a:gd name="T7" fmla="*/ 0 h 4"/>
                  <a:gd name="T8" fmla="*/ 3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3" y="1"/>
                      <a:pt x="5" y="2"/>
                      <a:pt x="4" y="3"/>
                    </a:cubicBezTo>
                    <a:cubicBezTo>
                      <a:pt x="3" y="4"/>
                      <a:pt x="2" y="3"/>
                      <a:pt x="2" y="2"/>
                    </a:cubicBezTo>
                    <a:cubicBezTo>
                      <a:pt x="0" y="1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1" name="Freeform 755">
                <a:extLst>
                  <a:ext uri="{FF2B5EF4-FFF2-40B4-BE49-F238E27FC236}">
                    <a16:creationId xmlns:a16="http://schemas.microsoft.com/office/drawing/2014/main" id="{B3FA84C3-3714-AE94-8A0B-7D4CF66B4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" y="2665"/>
                <a:ext cx="5" cy="3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0 h 2"/>
                  <a:gd name="T4" fmla="*/ 3 w 3"/>
                  <a:gd name="T5" fmla="*/ 1 h 2"/>
                  <a:gd name="T6" fmla="*/ 2 w 3"/>
                  <a:gd name="T7" fmla="*/ 2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2" name="Freeform 756">
                <a:extLst>
                  <a:ext uri="{FF2B5EF4-FFF2-40B4-BE49-F238E27FC236}">
                    <a16:creationId xmlns:a16="http://schemas.microsoft.com/office/drawing/2014/main" id="{A77726F7-0608-4791-EFD0-F823462BE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2485"/>
                <a:ext cx="5" cy="5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1 w 3"/>
                  <a:gd name="T7" fmla="*/ 0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3" name="Freeform 757">
                <a:extLst>
                  <a:ext uri="{FF2B5EF4-FFF2-40B4-BE49-F238E27FC236}">
                    <a16:creationId xmlns:a16="http://schemas.microsoft.com/office/drawing/2014/main" id="{0FEB6371-B1A5-F367-E743-85B1D077B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2474"/>
                <a:ext cx="5" cy="3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1 h 2"/>
                  <a:gd name="T4" fmla="*/ 1 w 3"/>
                  <a:gd name="T5" fmla="*/ 0 h 2"/>
                  <a:gd name="T6" fmla="*/ 3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4" name="Freeform 758">
                <a:extLst>
                  <a:ext uri="{FF2B5EF4-FFF2-40B4-BE49-F238E27FC236}">
                    <a16:creationId xmlns:a16="http://schemas.microsoft.com/office/drawing/2014/main" id="{67072682-AD82-891B-1032-BB969BBE5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2031"/>
                <a:ext cx="285" cy="253"/>
              </a:xfrm>
              <a:custGeom>
                <a:avLst/>
                <a:gdLst>
                  <a:gd name="T0" fmla="*/ 172 w 183"/>
                  <a:gd name="T1" fmla="*/ 52 h 162"/>
                  <a:gd name="T2" fmla="*/ 155 w 183"/>
                  <a:gd name="T3" fmla="*/ 51 h 162"/>
                  <a:gd name="T4" fmla="*/ 153 w 183"/>
                  <a:gd name="T5" fmla="*/ 60 h 162"/>
                  <a:gd name="T6" fmla="*/ 145 w 183"/>
                  <a:gd name="T7" fmla="*/ 60 h 162"/>
                  <a:gd name="T8" fmla="*/ 143 w 183"/>
                  <a:gd name="T9" fmla="*/ 68 h 162"/>
                  <a:gd name="T10" fmla="*/ 147 w 183"/>
                  <a:gd name="T11" fmla="*/ 78 h 162"/>
                  <a:gd name="T12" fmla="*/ 146 w 183"/>
                  <a:gd name="T13" fmla="*/ 78 h 162"/>
                  <a:gd name="T14" fmla="*/ 128 w 183"/>
                  <a:gd name="T15" fmla="*/ 70 h 162"/>
                  <a:gd name="T16" fmla="*/ 106 w 183"/>
                  <a:gd name="T17" fmla="*/ 74 h 162"/>
                  <a:gd name="T18" fmla="*/ 95 w 183"/>
                  <a:gd name="T19" fmla="*/ 73 h 162"/>
                  <a:gd name="T20" fmla="*/ 102 w 183"/>
                  <a:gd name="T21" fmla="*/ 101 h 162"/>
                  <a:gd name="T22" fmla="*/ 104 w 183"/>
                  <a:gd name="T23" fmla="*/ 111 h 162"/>
                  <a:gd name="T24" fmla="*/ 97 w 183"/>
                  <a:gd name="T25" fmla="*/ 109 h 162"/>
                  <a:gd name="T26" fmla="*/ 106 w 183"/>
                  <a:gd name="T27" fmla="*/ 139 h 162"/>
                  <a:gd name="T28" fmla="*/ 102 w 183"/>
                  <a:gd name="T29" fmla="*/ 161 h 162"/>
                  <a:gd name="T30" fmla="*/ 95 w 183"/>
                  <a:gd name="T31" fmla="*/ 128 h 162"/>
                  <a:gd name="T32" fmla="*/ 81 w 183"/>
                  <a:gd name="T33" fmla="*/ 131 h 162"/>
                  <a:gd name="T34" fmla="*/ 92 w 183"/>
                  <a:gd name="T35" fmla="*/ 101 h 162"/>
                  <a:gd name="T36" fmla="*/ 93 w 183"/>
                  <a:gd name="T37" fmla="*/ 94 h 162"/>
                  <a:gd name="T38" fmla="*/ 75 w 183"/>
                  <a:gd name="T39" fmla="*/ 112 h 162"/>
                  <a:gd name="T40" fmla="*/ 89 w 183"/>
                  <a:gd name="T41" fmla="*/ 90 h 162"/>
                  <a:gd name="T42" fmla="*/ 80 w 183"/>
                  <a:gd name="T43" fmla="*/ 57 h 162"/>
                  <a:gd name="T44" fmla="*/ 83 w 183"/>
                  <a:gd name="T45" fmla="*/ 75 h 162"/>
                  <a:gd name="T46" fmla="*/ 68 w 183"/>
                  <a:gd name="T47" fmla="*/ 54 h 162"/>
                  <a:gd name="T48" fmla="*/ 23 w 183"/>
                  <a:gd name="T49" fmla="*/ 18 h 162"/>
                  <a:gd name="T50" fmla="*/ 0 w 183"/>
                  <a:gd name="T51" fmla="*/ 0 h 162"/>
                  <a:gd name="T52" fmla="*/ 29 w 183"/>
                  <a:gd name="T53" fmla="*/ 10 h 162"/>
                  <a:gd name="T54" fmla="*/ 56 w 183"/>
                  <a:gd name="T55" fmla="*/ 24 h 162"/>
                  <a:gd name="T56" fmla="*/ 62 w 183"/>
                  <a:gd name="T57" fmla="*/ 23 h 162"/>
                  <a:gd name="T58" fmla="*/ 70 w 183"/>
                  <a:gd name="T59" fmla="*/ 23 h 162"/>
                  <a:gd name="T60" fmla="*/ 72 w 183"/>
                  <a:gd name="T61" fmla="*/ 31 h 162"/>
                  <a:gd name="T62" fmla="*/ 59 w 183"/>
                  <a:gd name="T63" fmla="*/ 32 h 162"/>
                  <a:gd name="T64" fmla="*/ 93 w 183"/>
                  <a:gd name="T65" fmla="*/ 39 h 162"/>
                  <a:gd name="T66" fmla="*/ 107 w 183"/>
                  <a:gd name="T67" fmla="*/ 27 h 162"/>
                  <a:gd name="T68" fmla="*/ 111 w 183"/>
                  <a:gd name="T69" fmla="*/ 30 h 162"/>
                  <a:gd name="T70" fmla="*/ 127 w 183"/>
                  <a:gd name="T71" fmla="*/ 26 h 162"/>
                  <a:gd name="T72" fmla="*/ 112 w 183"/>
                  <a:gd name="T73" fmla="*/ 40 h 162"/>
                  <a:gd name="T74" fmla="*/ 91 w 183"/>
                  <a:gd name="T75" fmla="*/ 47 h 162"/>
                  <a:gd name="T76" fmla="*/ 126 w 183"/>
                  <a:gd name="T77" fmla="*/ 52 h 162"/>
                  <a:gd name="T78" fmla="*/ 144 w 183"/>
                  <a:gd name="T79" fmla="*/ 21 h 162"/>
                  <a:gd name="T80" fmla="*/ 150 w 183"/>
                  <a:gd name="T81" fmla="*/ 27 h 162"/>
                  <a:gd name="T82" fmla="*/ 165 w 183"/>
                  <a:gd name="T83" fmla="*/ 20 h 162"/>
                  <a:gd name="T84" fmla="*/ 149 w 183"/>
                  <a:gd name="T85" fmla="*/ 38 h 162"/>
                  <a:gd name="T86" fmla="*/ 131 w 183"/>
                  <a:gd name="T87" fmla="*/ 51 h 162"/>
                  <a:gd name="T88" fmla="*/ 154 w 183"/>
                  <a:gd name="T89" fmla="*/ 48 h 162"/>
                  <a:gd name="T90" fmla="*/ 165 w 183"/>
                  <a:gd name="T91" fmla="*/ 41 h 162"/>
                  <a:gd name="T92" fmla="*/ 183 w 183"/>
                  <a:gd name="T93" fmla="*/ 4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3" h="162">
                    <a:moveTo>
                      <a:pt x="182" y="41"/>
                    </a:moveTo>
                    <a:cubicBezTo>
                      <a:pt x="178" y="42"/>
                      <a:pt x="174" y="41"/>
                      <a:pt x="175" y="47"/>
                    </a:cubicBezTo>
                    <a:cubicBezTo>
                      <a:pt x="175" y="49"/>
                      <a:pt x="173" y="51"/>
                      <a:pt x="172" y="52"/>
                    </a:cubicBezTo>
                    <a:cubicBezTo>
                      <a:pt x="170" y="55"/>
                      <a:pt x="168" y="55"/>
                      <a:pt x="168" y="52"/>
                    </a:cubicBezTo>
                    <a:cubicBezTo>
                      <a:pt x="167" y="48"/>
                      <a:pt x="166" y="49"/>
                      <a:pt x="163" y="49"/>
                    </a:cubicBezTo>
                    <a:cubicBezTo>
                      <a:pt x="161" y="49"/>
                      <a:pt x="158" y="52"/>
                      <a:pt x="155" y="51"/>
                    </a:cubicBezTo>
                    <a:cubicBezTo>
                      <a:pt x="152" y="52"/>
                      <a:pt x="150" y="55"/>
                      <a:pt x="147" y="55"/>
                    </a:cubicBezTo>
                    <a:cubicBezTo>
                      <a:pt x="149" y="56"/>
                      <a:pt x="153" y="54"/>
                      <a:pt x="151" y="59"/>
                    </a:cubicBezTo>
                    <a:cubicBezTo>
                      <a:pt x="150" y="60"/>
                      <a:pt x="152" y="60"/>
                      <a:pt x="153" y="60"/>
                    </a:cubicBezTo>
                    <a:cubicBezTo>
                      <a:pt x="159" y="63"/>
                      <a:pt x="164" y="62"/>
                      <a:pt x="170" y="63"/>
                    </a:cubicBezTo>
                    <a:cubicBezTo>
                      <a:pt x="172" y="64"/>
                      <a:pt x="174" y="64"/>
                      <a:pt x="174" y="67"/>
                    </a:cubicBezTo>
                    <a:cubicBezTo>
                      <a:pt x="164" y="66"/>
                      <a:pt x="154" y="65"/>
                      <a:pt x="145" y="60"/>
                    </a:cubicBezTo>
                    <a:cubicBezTo>
                      <a:pt x="143" y="59"/>
                      <a:pt x="141" y="58"/>
                      <a:pt x="138" y="59"/>
                    </a:cubicBezTo>
                    <a:cubicBezTo>
                      <a:pt x="135" y="60"/>
                      <a:pt x="133" y="61"/>
                      <a:pt x="130" y="62"/>
                    </a:cubicBezTo>
                    <a:cubicBezTo>
                      <a:pt x="135" y="65"/>
                      <a:pt x="139" y="67"/>
                      <a:pt x="143" y="68"/>
                    </a:cubicBezTo>
                    <a:cubicBezTo>
                      <a:pt x="149" y="69"/>
                      <a:pt x="153" y="76"/>
                      <a:pt x="151" y="81"/>
                    </a:cubicBezTo>
                    <a:cubicBezTo>
                      <a:pt x="150" y="81"/>
                      <a:pt x="150" y="81"/>
                      <a:pt x="149" y="81"/>
                    </a:cubicBezTo>
                    <a:cubicBezTo>
                      <a:pt x="149" y="80"/>
                      <a:pt x="148" y="79"/>
                      <a:pt x="147" y="78"/>
                    </a:cubicBezTo>
                    <a:cubicBezTo>
                      <a:pt x="145" y="72"/>
                      <a:pt x="140" y="71"/>
                      <a:pt x="134" y="71"/>
                    </a:cubicBezTo>
                    <a:cubicBezTo>
                      <a:pt x="136" y="74"/>
                      <a:pt x="139" y="76"/>
                      <a:pt x="142" y="76"/>
                    </a:cubicBezTo>
                    <a:cubicBezTo>
                      <a:pt x="144" y="76"/>
                      <a:pt x="146" y="76"/>
                      <a:pt x="146" y="78"/>
                    </a:cubicBezTo>
                    <a:cubicBezTo>
                      <a:pt x="145" y="80"/>
                      <a:pt x="143" y="80"/>
                      <a:pt x="142" y="80"/>
                    </a:cubicBezTo>
                    <a:cubicBezTo>
                      <a:pt x="140" y="80"/>
                      <a:pt x="138" y="80"/>
                      <a:pt x="136" y="79"/>
                    </a:cubicBezTo>
                    <a:cubicBezTo>
                      <a:pt x="133" y="76"/>
                      <a:pt x="130" y="73"/>
                      <a:pt x="128" y="70"/>
                    </a:cubicBezTo>
                    <a:cubicBezTo>
                      <a:pt x="126" y="67"/>
                      <a:pt x="124" y="64"/>
                      <a:pt x="120" y="65"/>
                    </a:cubicBezTo>
                    <a:cubicBezTo>
                      <a:pt x="115" y="65"/>
                      <a:pt x="111" y="68"/>
                      <a:pt x="108" y="71"/>
                    </a:cubicBezTo>
                    <a:cubicBezTo>
                      <a:pt x="107" y="72"/>
                      <a:pt x="107" y="73"/>
                      <a:pt x="106" y="74"/>
                    </a:cubicBezTo>
                    <a:cubicBezTo>
                      <a:pt x="103" y="74"/>
                      <a:pt x="102" y="71"/>
                      <a:pt x="100" y="69"/>
                    </a:cubicBezTo>
                    <a:cubicBezTo>
                      <a:pt x="98" y="68"/>
                      <a:pt x="98" y="66"/>
                      <a:pt x="96" y="65"/>
                    </a:cubicBezTo>
                    <a:cubicBezTo>
                      <a:pt x="95" y="68"/>
                      <a:pt x="94" y="70"/>
                      <a:pt x="95" y="73"/>
                    </a:cubicBezTo>
                    <a:cubicBezTo>
                      <a:pt x="95" y="73"/>
                      <a:pt x="95" y="74"/>
                      <a:pt x="95" y="74"/>
                    </a:cubicBezTo>
                    <a:cubicBezTo>
                      <a:pt x="95" y="82"/>
                      <a:pt x="98" y="89"/>
                      <a:pt x="99" y="97"/>
                    </a:cubicBezTo>
                    <a:cubicBezTo>
                      <a:pt x="99" y="99"/>
                      <a:pt x="101" y="100"/>
                      <a:pt x="102" y="101"/>
                    </a:cubicBezTo>
                    <a:cubicBezTo>
                      <a:pt x="104" y="104"/>
                      <a:pt x="106" y="105"/>
                      <a:pt x="108" y="108"/>
                    </a:cubicBezTo>
                    <a:cubicBezTo>
                      <a:pt x="108" y="109"/>
                      <a:pt x="109" y="111"/>
                      <a:pt x="107" y="112"/>
                    </a:cubicBezTo>
                    <a:cubicBezTo>
                      <a:pt x="106" y="113"/>
                      <a:pt x="105" y="112"/>
                      <a:pt x="104" y="111"/>
                    </a:cubicBezTo>
                    <a:cubicBezTo>
                      <a:pt x="102" y="110"/>
                      <a:pt x="101" y="109"/>
                      <a:pt x="100" y="108"/>
                    </a:cubicBezTo>
                    <a:cubicBezTo>
                      <a:pt x="99" y="107"/>
                      <a:pt x="98" y="106"/>
                      <a:pt x="98" y="107"/>
                    </a:cubicBezTo>
                    <a:cubicBezTo>
                      <a:pt x="97" y="107"/>
                      <a:pt x="97" y="108"/>
                      <a:pt x="97" y="109"/>
                    </a:cubicBezTo>
                    <a:cubicBezTo>
                      <a:pt x="97" y="109"/>
                      <a:pt x="97" y="110"/>
                      <a:pt x="97" y="110"/>
                    </a:cubicBezTo>
                    <a:cubicBezTo>
                      <a:pt x="101" y="119"/>
                      <a:pt x="100" y="129"/>
                      <a:pt x="105" y="137"/>
                    </a:cubicBezTo>
                    <a:cubicBezTo>
                      <a:pt x="105" y="138"/>
                      <a:pt x="105" y="138"/>
                      <a:pt x="106" y="139"/>
                    </a:cubicBezTo>
                    <a:cubicBezTo>
                      <a:pt x="106" y="140"/>
                      <a:pt x="106" y="140"/>
                      <a:pt x="107" y="141"/>
                    </a:cubicBezTo>
                    <a:cubicBezTo>
                      <a:pt x="109" y="147"/>
                      <a:pt x="109" y="152"/>
                      <a:pt x="106" y="158"/>
                    </a:cubicBezTo>
                    <a:cubicBezTo>
                      <a:pt x="105" y="160"/>
                      <a:pt x="105" y="162"/>
                      <a:pt x="102" y="161"/>
                    </a:cubicBezTo>
                    <a:cubicBezTo>
                      <a:pt x="99" y="160"/>
                      <a:pt x="100" y="158"/>
                      <a:pt x="101" y="156"/>
                    </a:cubicBezTo>
                    <a:cubicBezTo>
                      <a:pt x="104" y="149"/>
                      <a:pt x="103" y="143"/>
                      <a:pt x="98" y="137"/>
                    </a:cubicBezTo>
                    <a:cubicBezTo>
                      <a:pt x="97" y="134"/>
                      <a:pt x="96" y="131"/>
                      <a:pt x="95" y="128"/>
                    </a:cubicBezTo>
                    <a:cubicBezTo>
                      <a:pt x="95" y="124"/>
                      <a:pt x="93" y="124"/>
                      <a:pt x="91" y="126"/>
                    </a:cubicBezTo>
                    <a:cubicBezTo>
                      <a:pt x="89" y="127"/>
                      <a:pt x="87" y="129"/>
                      <a:pt x="85" y="131"/>
                    </a:cubicBezTo>
                    <a:cubicBezTo>
                      <a:pt x="84" y="132"/>
                      <a:pt x="82" y="132"/>
                      <a:pt x="81" y="131"/>
                    </a:cubicBezTo>
                    <a:cubicBezTo>
                      <a:pt x="80" y="130"/>
                      <a:pt x="81" y="128"/>
                      <a:pt x="82" y="127"/>
                    </a:cubicBezTo>
                    <a:cubicBezTo>
                      <a:pt x="82" y="127"/>
                      <a:pt x="82" y="126"/>
                      <a:pt x="82" y="126"/>
                    </a:cubicBezTo>
                    <a:cubicBezTo>
                      <a:pt x="91" y="120"/>
                      <a:pt x="90" y="110"/>
                      <a:pt x="92" y="101"/>
                    </a:cubicBezTo>
                    <a:cubicBezTo>
                      <a:pt x="92" y="98"/>
                      <a:pt x="93" y="96"/>
                      <a:pt x="93" y="94"/>
                    </a:cubicBezTo>
                    <a:cubicBezTo>
                      <a:pt x="94" y="93"/>
                      <a:pt x="93" y="94"/>
                      <a:pt x="93" y="94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3" y="95"/>
                      <a:pt x="92" y="96"/>
                      <a:pt x="91" y="96"/>
                    </a:cubicBezTo>
                    <a:cubicBezTo>
                      <a:pt x="87" y="96"/>
                      <a:pt x="85" y="99"/>
                      <a:pt x="83" y="102"/>
                    </a:cubicBezTo>
                    <a:cubicBezTo>
                      <a:pt x="80" y="105"/>
                      <a:pt x="79" y="109"/>
                      <a:pt x="75" y="112"/>
                    </a:cubicBezTo>
                    <a:cubicBezTo>
                      <a:pt x="74" y="112"/>
                      <a:pt x="73" y="114"/>
                      <a:pt x="71" y="112"/>
                    </a:cubicBezTo>
                    <a:cubicBezTo>
                      <a:pt x="70" y="111"/>
                      <a:pt x="71" y="109"/>
                      <a:pt x="72" y="108"/>
                    </a:cubicBezTo>
                    <a:cubicBezTo>
                      <a:pt x="77" y="102"/>
                      <a:pt x="81" y="94"/>
                      <a:pt x="89" y="90"/>
                    </a:cubicBezTo>
                    <a:cubicBezTo>
                      <a:pt x="91" y="88"/>
                      <a:pt x="92" y="86"/>
                      <a:pt x="91" y="83"/>
                    </a:cubicBezTo>
                    <a:cubicBezTo>
                      <a:pt x="89" y="76"/>
                      <a:pt x="88" y="69"/>
                      <a:pt x="89" y="62"/>
                    </a:cubicBezTo>
                    <a:cubicBezTo>
                      <a:pt x="90" y="57"/>
                      <a:pt x="84" y="55"/>
                      <a:pt x="80" y="57"/>
                    </a:cubicBezTo>
                    <a:cubicBezTo>
                      <a:pt x="80" y="57"/>
                      <a:pt x="79" y="57"/>
                      <a:pt x="79" y="58"/>
                    </a:cubicBezTo>
                    <a:cubicBezTo>
                      <a:pt x="78" y="60"/>
                      <a:pt x="78" y="63"/>
                      <a:pt x="80" y="66"/>
                    </a:cubicBezTo>
                    <a:cubicBezTo>
                      <a:pt x="81" y="69"/>
                      <a:pt x="82" y="72"/>
                      <a:pt x="83" y="75"/>
                    </a:cubicBezTo>
                    <a:cubicBezTo>
                      <a:pt x="85" y="79"/>
                      <a:pt x="84" y="82"/>
                      <a:pt x="81" y="84"/>
                    </a:cubicBezTo>
                    <a:cubicBezTo>
                      <a:pt x="80" y="84"/>
                      <a:pt x="79" y="84"/>
                      <a:pt x="78" y="83"/>
                    </a:cubicBezTo>
                    <a:cubicBezTo>
                      <a:pt x="71" y="75"/>
                      <a:pt x="69" y="65"/>
                      <a:pt x="68" y="54"/>
                    </a:cubicBezTo>
                    <a:cubicBezTo>
                      <a:pt x="68" y="51"/>
                      <a:pt x="68" y="49"/>
                      <a:pt x="64" y="49"/>
                    </a:cubicBezTo>
                    <a:cubicBezTo>
                      <a:pt x="59" y="46"/>
                      <a:pt x="55" y="43"/>
                      <a:pt x="50" y="40"/>
                    </a:cubicBezTo>
                    <a:cubicBezTo>
                      <a:pt x="41" y="33"/>
                      <a:pt x="33" y="24"/>
                      <a:pt x="23" y="18"/>
                    </a:cubicBezTo>
                    <a:cubicBezTo>
                      <a:pt x="19" y="15"/>
                      <a:pt x="14" y="13"/>
                      <a:pt x="10" y="11"/>
                    </a:cubicBezTo>
                    <a:cubicBezTo>
                      <a:pt x="8" y="10"/>
                      <a:pt x="7" y="10"/>
                      <a:pt x="6" y="8"/>
                    </a:cubicBezTo>
                    <a:cubicBezTo>
                      <a:pt x="2" y="7"/>
                      <a:pt x="3" y="3"/>
                      <a:pt x="0" y="0"/>
                    </a:cubicBezTo>
                    <a:cubicBezTo>
                      <a:pt x="8" y="1"/>
                      <a:pt x="13" y="4"/>
                      <a:pt x="20" y="7"/>
                    </a:cubicBezTo>
                    <a:cubicBezTo>
                      <a:pt x="21" y="8"/>
                      <a:pt x="23" y="10"/>
                      <a:pt x="25" y="9"/>
                    </a:cubicBezTo>
                    <a:cubicBezTo>
                      <a:pt x="27" y="8"/>
                      <a:pt x="28" y="9"/>
                      <a:pt x="29" y="10"/>
                    </a:cubicBezTo>
                    <a:cubicBezTo>
                      <a:pt x="33" y="13"/>
                      <a:pt x="37" y="16"/>
                      <a:pt x="40" y="20"/>
                    </a:cubicBezTo>
                    <a:cubicBezTo>
                      <a:pt x="42" y="22"/>
                      <a:pt x="45" y="24"/>
                      <a:pt x="47" y="26"/>
                    </a:cubicBezTo>
                    <a:cubicBezTo>
                      <a:pt x="51" y="29"/>
                      <a:pt x="54" y="28"/>
                      <a:pt x="56" y="24"/>
                    </a:cubicBezTo>
                    <a:cubicBezTo>
                      <a:pt x="56" y="24"/>
                      <a:pt x="57" y="23"/>
                      <a:pt x="57" y="22"/>
                    </a:cubicBezTo>
                    <a:cubicBezTo>
                      <a:pt x="58" y="21"/>
                      <a:pt x="59" y="20"/>
                      <a:pt x="60" y="20"/>
                    </a:cubicBezTo>
                    <a:cubicBezTo>
                      <a:pt x="62" y="20"/>
                      <a:pt x="62" y="21"/>
                      <a:pt x="62" y="23"/>
                    </a:cubicBezTo>
                    <a:cubicBezTo>
                      <a:pt x="62" y="23"/>
                      <a:pt x="62" y="23"/>
                      <a:pt x="62" y="24"/>
                    </a:cubicBezTo>
                    <a:cubicBezTo>
                      <a:pt x="62" y="25"/>
                      <a:pt x="61" y="26"/>
                      <a:pt x="61" y="27"/>
                    </a:cubicBezTo>
                    <a:cubicBezTo>
                      <a:pt x="65" y="28"/>
                      <a:pt x="67" y="25"/>
                      <a:pt x="70" y="23"/>
                    </a:cubicBezTo>
                    <a:cubicBezTo>
                      <a:pt x="72" y="22"/>
                      <a:pt x="75" y="20"/>
                      <a:pt x="77" y="22"/>
                    </a:cubicBezTo>
                    <a:cubicBezTo>
                      <a:pt x="77" y="25"/>
                      <a:pt x="76" y="26"/>
                      <a:pt x="74" y="26"/>
                    </a:cubicBezTo>
                    <a:cubicBezTo>
                      <a:pt x="72" y="27"/>
                      <a:pt x="71" y="28"/>
                      <a:pt x="72" y="31"/>
                    </a:cubicBezTo>
                    <a:cubicBezTo>
                      <a:pt x="73" y="32"/>
                      <a:pt x="73" y="34"/>
                      <a:pt x="72" y="35"/>
                    </a:cubicBezTo>
                    <a:cubicBezTo>
                      <a:pt x="71" y="36"/>
                      <a:pt x="69" y="36"/>
                      <a:pt x="67" y="35"/>
                    </a:cubicBezTo>
                    <a:cubicBezTo>
                      <a:pt x="65" y="33"/>
                      <a:pt x="62" y="33"/>
                      <a:pt x="59" y="32"/>
                    </a:cubicBezTo>
                    <a:cubicBezTo>
                      <a:pt x="57" y="32"/>
                      <a:pt x="56" y="32"/>
                      <a:pt x="53" y="32"/>
                    </a:cubicBezTo>
                    <a:cubicBezTo>
                      <a:pt x="60" y="38"/>
                      <a:pt x="68" y="40"/>
                      <a:pt x="76" y="43"/>
                    </a:cubicBezTo>
                    <a:cubicBezTo>
                      <a:pt x="83" y="46"/>
                      <a:pt x="88" y="45"/>
                      <a:pt x="93" y="39"/>
                    </a:cubicBezTo>
                    <a:cubicBezTo>
                      <a:pt x="96" y="36"/>
                      <a:pt x="100" y="34"/>
                      <a:pt x="101" y="29"/>
                    </a:cubicBezTo>
                    <a:cubicBezTo>
                      <a:pt x="102" y="27"/>
                      <a:pt x="104" y="26"/>
                      <a:pt x="106" y="26"/>
                    </a:cubicBezTo>
                    <a:cubicBezTo>
                      <a:pt x="107" y="26"/>
                      <a:pt x="107" y="26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8" y="29"/>
                      <a:pt x="106" y="30"/>
                      <a:pt x="107" y="31"/>
                    </a:cubicBezTo>
                    <a:cubicBezTo>
                      <a:pt x="109" y="31"/>
                      <a:pt x="110" y="30"/>
                      <a:pt x="111" y="30"/>
                    </a:cubicBezTo>
                    <a:cubicBezTo>
                      <a:pt x="115" y="27"/>
                      <a:pt x="119" y="25"/>
                      <a:pt x="123" y="23"/>
                    </a:cubicBezTo>
                    <a:cubicBezTo>
                      <a:pt x="125" y="22"/>
                      <a:pt x="127" y="20"/>
                      <a:pt x="131" y="21"/>
                    </a:cubicBezTo>
                    <a:cubicBezTo>
                      <a:pt x="131" y="24"/>
                      <a:pt x="129" y="25"/>
                      <a:pt x="127" y="26"/>
                    </a:cubicBezTo>
                    <a:cubicBezTo>
                      <a:pt x="124" y="27"/>
                      <a:pt x="122" y="29"/>
                      <a:pt x="121" y="33"/>
                    </a:cubicBezTo>
                    <a:cubicBezTo>
                      <a:pt x="121" y="37"/>
                      <a:pt x="120" y="40"/>
                      <a:pt x="117" y="42"/>
                    </a:cubicBezTo>
                    <a:cubicBezTo>
                      <a:pt x="114" y="43"/>
                      <a:pt x="112" y="43"/>
                      <a:pt x="112" y="40"/>
                    </a:cubicBezTo>
                    <a:cubicBezTo>
                      <a:pt x="112" y="36"/>
                      <a:pt x="110" y="36"/>
                      <a:pt x="107" y="37"/>
                    </a:cubicBezTo>
                    <a:cubicBezTo>
                      <a:pt x="101" y="38"/>
                      <a:pt x="98" y="42"/>
                      <a:pt x="93" y="45"/>
                    </a:cubicBezTo>
                    <a:cubicBezTo>
                      <a:pt x="93" y="46"/>
                      <a:pt x="92" y="46"/>
                      <a:pt x="91" y="47"/>
                    </a:cubicBezTo>
                    <a:cubicBezTo>
                      <a:pt x="95" y="48"/>
                      <a:pt x="99" y="50"/>
                      <a:pt x="102" y="52"/>
                    </a:cubicBezTo>
                    <a:cubicBezTo>
                      <a:pt x="108" y="54"/>
                      <a:pt x="114" y="55"/>
                      <a:pt x="120" y="55"/>
                    </a:cubicBezTo>
                    <a:cubicBezTo>
                      <a:pt x="122" y="55"/>
                      <a:pt x="124" y="54"/>
                      <a:pt x="126" y="52"/>
                    </a:cubicBezTo>
                    <a:cubicBezTo>
                      <a:pt x="128" y="49"/>
                      <a:pt x="130" y="47"/>
                      <a:pt x="133" y="45"/>
                    </a:cubicBezTo>
                    <a:cubicBezTo>
                      <a:pt x="140" y="39"/>
                      <a:pt x="144" y="32"/>
                      <a:pt x="144" y="24"/>
                    </a:cubicBezTo>
                    <a:cubicBezTo>
                      <a:pt x="144" y="23"/>
                      <a:pt x="144" y="22"/>
                      <a:pt x="144" y="21"/>
                    </a:cubicBezTo>
                    <a:cubicBezTo>
                      <a:pt x="144" y="21"/>
                      <a:pt x="145" y="20"/>
                      <a:pt x="145" y="20"/>
                    </a:cubicBezTo>
                    <a:cubicBezTo>
                      <a:pt x="148" y="21"/>
                      <a:pt x="147" y="23"/>
                      <a:pt x="148" y="25"/>
                    </a:cubicBezTo>
                    <a:cubicBezTo>
                      <a:pt x="148" y="27"/>
                      <a:pt x="148" y="28"/>
                      <a:pt x="150" y="27"/>
                    </a:cubicBezTo>
                    <a:cubicBezTo>
                      <a:pt x="154" y="24"/>
                      <a:pt x="160" y="24"/>
                      <a:pt x="161" y="18"/>
                    </a:cubicBezTo>
                    <a:cubicBezTo>
                      <a:pt x="162" y="17"/>
                      <a:pt x="162" y="16"/>
                      <a:pt x="163" y="17"/>
                    </a:cubicBezTo>
                    <a:cubicBezTo>
                      <a:pt x="165" y="17"/>
                      <a:pt x="165" y="19"/>
                      <a:pt x="165" y="20"/>
                    </a:cubicBezTo>
                    <a:cubicBezTo>
                      <a:pt x="164" y="23"/>
                      <a:pt x="161" y="25"/>
                      <a:pt x="159" y="27"/>
                    </a:cubicBezTo>
                    <a:cubicBezTo>
                      <a:pt x="156" y="29"/>
                      <a:pt x="152" y="31"/>
                      <a:pt x="149" y="34"/>
                    </a:cubicBezTo>
                    <a:cubicBezTo>
                      <a:pt x="148" y="35"/>
                      <a:pt x="147" y="36"/>
                      <a:pt x="149" y="38"/>
                    </a:cubicBezTo>
                    <a:cubicBezTo>
                      <a:pt x="151" y="40"/>
                      <a:pt x="149" y="42"/>
                      <a:pt x="147" y="42"/>
                    </a:cubicBezTo>
                    <a:cubicBezTo>
                      <a:pt x="143" y="42"/>
                      <a:pt x="140" y="44"/>
                      <a:pt x="138" y="46"/>
                    </a:cubicBezTo>
                    <a:cubicBezTo>
                      <a:pt x="135" y="48"/>
                      <a:pt x="133" y="49"/>
                      <a:pt x="131" y="51"/>
                    </a:cubicBezTo>
                    <a:cubicBezTo>
                      <a:pt x="134" y="51"/>
                      <a:pt x="136" y="50"/>
                      <a:pt x="138" y="50"/>
                    </a:cubicBezTo>
                    <a:cubicBezTo>
                      <a:pt x="141" y="49"/>
                      <a:pt x="144" y="48"/>
                      <a:pt x="146" y="49"/>
                    </a:cubicBezTo>
                    <a:cubicBezTo>
                      <a:pt x="149" y="50"/>
                      <a:pt x="151" y="50"/>
                      <a:pt x="154" y="48"/>
                    </a:cubicBezTo>
                    <a:cubicBezTo>
                      <a:pt x="156" y="47"/>
                      <a:pt x="158" y="46"/>
                      <a:pt x="159" y="43"/>
                    </a:cubicBezTo>
                    <a:cubicBezTo>
                      <a:pt x="160" y="42"/>
                      <a:pt x="161" y="40"/>
                      <a:pt x="162" y="40"/>
                    </a:cubicBezTo>
                    <a:cubicBezTo>
                      <a:pt x="163" y="39"/>
                      <a:pt x="165" y="39"/>
                      <a:pt x="165" y="41"/>
                    </a:cubicBezTo>
                    <a:cubicBezTo>
                      <a:pt x="165" y="45"/>
                      <a:pt x="167" y="43"/>
                      <a:pt x="169" y="43"/>
                    </a:cubicBezTo>
                    <a:cubicBezTo>
                      <a:pt x="172" y="42"/>
                      <a:pt x="175" y="39"/>
                      <a:pt x="179" y="39"/>
                    </a:cubicBezTo>
                    <a:cubicBezTo>
                      <a:pt x="181" y="39"/>
                      <a:pt x="183" y="38"/>
                      <a:pt x="183" y="41"/>
                    </a:cubicBezTo>
                    <a:cubicBezTo>
                      <a:pt x="183" y="41"/>
                      <a:pt x="183" y="41"/>
                      <a:pt x="182" y="41"/>
                    </a:cubicBezTo>
                    <a:close/>
                  </a:path>
                </a:pathLst>
              </a:custGeom>
              <a:solidFill>
                <a:srgbClr val="E4A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5" name="Freeform 759">
                <a:extLst>
                  <a:ext uri="{FF2B5EF4-FFF2-40B4-BE49-F238E27FC236}">
                    <a16:creationId xmlns:a16="http://schemas.microsoft.com/office/drawing/2014/main" id="{20CB1B33-CBE4-33B6-C9AC-8A1D8CDEB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1953"/>
                <a:ext cx="184" cy="75"/>
              </a:xfrm>
              <a:custGeom>
                <a:avLst/>
                <a:gdLst>
                  <a:gd name="T0" fmla="*/ 17 w 118"/>
                  <a:gd name="T1" fmla="*/ 8 h 48"/>
                  <a:gd name="T2" fmla="*/ 34 w 118"/>
                  <a:gd name="T3" fmla="*/ 13 h 48"/>
                  <a:gd name="T4" fmla="*/ 41 w 118"/>
                  <a:gd name="T5" fmla="*/ 18 h 48"/>
                  <a:gd name="T6" fmla="*/ 44 w 118"/>
                  <a:gd name="T7" fmla="*/ 17 h 48"/>
                  <a:gd name="T8" fmla="*/ 43 w 118"/>
                  <a:gd name="T9" fmla="*/ 14 h 48"/>
                  <a:gd name="T10" fmla="*/ 36 w 118"/>
                  <a:gd name="T11" fmla="*/ 6 h 48"/>
                  <a:gd name="T12" fmla="*/ 34 w 118"/>
                  <a:gd name="T13" fmla="*/ 4 h 48"/>
                  <a:gd name="T14" fmla="*/ 37 w 118"/>
                  <a:gd name="T15" fmla="*/ 3 h 48"/>
                  <a:gd name="T16" fmla="*/ 42 w 118"/>
                  <a:gd name="T17" fmla="*/ 3 h 48"/>
                  <a:gd name="T18" fmla="*/ 48 w 118"/>
                  <a:gd name="T19" fmla="*/ 6 h 48"/>
                  <a:gd name="T20" fmla="*/ 72 w 118"/>
                  <a:gd name="T21" fmla="*/ 22 h 48"/>
                  <a:gd name="T22" fmla="*/ 76 w 118"/>
                  <a:gd name="T23" fmla="*/ 23 h 48"/>
                  <a:gd name="T24" fmla="*/ 76 w 118"/>
                  <a:gd name="T25" fmla="*/ 20 h 48"/>
                  <a:gd name="T26" fmla="*/ 58 w 118"/>
                  <a:gd name="T27" fmla="*/ 9 h 48"/>
                  <a:gd name="T28" fmla="*/ 55 w 118"/>
                  <a:gd name="T29" fmla="*/ 4 h 48"/>
                  <a:gd name="T30" fmla="*/ 58 w 118"/>
                  <a:gd name="T31" fmla="*/ 1 h 48"/>
                  <a:gd name="T32" fmla="*/ 65 w 118"/>
                  <a:gd name="T33" fmla="*/ 2 h 48"/>
                  <a:gd name="T34" fmla="*/ 78 w 118"/>
                  <a:gd name="T35" fmla="*/ 2 h 48"/>
                  <a:gd name="T36" fmla="*/ 109 w 118"/>
                  <a:gd name="T37" fmla="*/ 10 h 48"/>
                  <a:gd name="T38" fmla="*/ 118 w 118"/>
                  <a:gd name="T39" fmla="*/ 26 h 48"/>
                  <a:gd name="T40" fmla="*/ 114 w 118"/>
                  <a:gd name="T41" fmla="*/ 28 h 48"/>
                  <a:gd name="T42" fmla="*/ 106 w 118"/>
                  <a:gd name="T43" fmla="*/ 28 h 48"/>
                  <a:gd name="T44" fmla="*/ 95 w 118"/>
                  <a:gd name="T45" fmla="*/ 31 h 48"/>
                  <a:gd name="T46" fmla="*/ 85 w 118"/>
                  <a:gd name="T47" fmla="*/ 36 h 48"/>
                  <a:gd name="T48" fmla="*/ 69 w 118"/>
                  <a:gd name="T49" fmla="*/ 41 h 48"/>
                  <a:gd name="T50" fmla="*/ 64 w 118"/>
                  <a:gd name="T51" fmla="*/ 42 h 48"/>
                  <a:gd name="T52" fmla="*/ 66 w 118"/>
                  <a:gd name="T53" fmla="*/ 36 h 48"/>
                  <a:gd name="T54" fmla="*/ 66 w 118"/>
                  <a:gd name="T55" fmla="*/ 32 h 48"/>
                  <a:gd name="T56" fmla="*/ 60 w 118"/>
                  <a:gd name="T57" fmla="*/ 35 h 48"/>
                  <a:gd name="T58" fmla="*/ 44 w 118"/>
                  <a:gd name="T59" fmla="*/ 44 h 48"/>
                  <a:gd name="T60" fmla="*/ 29 w 118"/>
                  <a:gd name="T61" fmla="*/ 48 h 48"/>
                  <a:gd name="T62" fmla="*/ 12 w 118"/>
                  <a:gd name="T63" fmla="*/ 45 h 48"/>
                  <a:gd name="T64" fmla="*/ 8 w 118"/>
                  <a:gd name="T65" fmla="*/ 41 h 48"/>
                  <a:gd name="T66" fmla="*/ 3 w 118"/>
                  <a:gd name="T67" fmla="*/ 32 h 48"/>
                  <a:gd name="T68" fmla="*/ 6 w 118"/>
                  <a:gd name="T69" fmla="*/ 14 h 48"/>
                  <a:gd name="T70" fmla="*/ 10 w 118"/>
                  <a:gd name="T71" fmla="*/ 13 h 48"/>
                  <a:gd name="T72" fmla="*/ 22 w 118"/>
                  <a:gd name="T73" fmla="*/ 24 h 48"/>
                  <a:gd name="T74" fmla="*/ 27 w 118"/>
                  <a:gd name="T75" fmla="*/ 27 h 48"/>
                  <a:gd name="T76" fmla="*/ 31 w 118"/>
                  <a:gd name="T77" fmla="*/ 28 h 48"/>
                  <a:gd name="T78" fmla="*/ 38 w 118"/>
                  <a:gd name="T79" fmla="*/ 30 h 48"/>
                  <a:gd name="T80" fmla="*/ 30 w 118"/>
                  <a:gd name="T81" fmla="*/ 19 h 48"/>
                  <a:gd name="T82" fmla="*/ 26 w 118"/>
                  <a:gd name="T83" fmla="*/ 18 h 48"/>
                  <a:gd name="T84" fmla="*/ 20 w 118"/>
                  <a:gd name="T85" fmla="*/ 18 h 48"/>
                  <a:gd name="T86" fmla="*/ 15 w 118"/>
                  <a:gd name="T87" fmla="*/ 14 h 48"/>
                  <a:gd name="T88" fmla="*/ 13 w 118"/>
                  <a:gd name="T89" fmla="*/ 10 h 48"/>
                  <a:gd name="T90" fmla="*/ 17 w 118"/>
                  <a:gd name="T91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48">
                    <a:moveTo>
                      <a:pt x="17" y="8"/>
                    </a:moveTo>
                    <a:cubicBezTo>
                      <a:pt x="25" y="4"/>
                      <a:pt x="30" y="7"/>
                      <a:pt x="34" y="13"/>
                    </a:cubicBezTo>
                    <a:cubicBezTo>
                      <a:pt x="36" y="15"/>
                      <a:pt x="38" y="17"/>
                      <a:pt x="41" y="18"/>
                    </a:cubicBezTo>
                    <a:cubicBezTo>
                      <a:pt x="42" y="18"/>
                      <a:pt x="43" y="18"/>
                      <a:pt x="44" y="17"/>
                    </a:cubicBezTo>
                    <a:cubicBezTo>
                      <a:pt x="45" y="16"/>
                      <a:pt x="44" y="15"/>
                      <a:pt x="43" y="14"/>
                    </a:cubicBezTo>
                    <a:cubicBezTo>
                      <a:pt x="42" y="11"/>
                      <a:pt x="38" y="9"/>
                      <a:pt x="36" y="6"/>
                    </a:cubicBezTo>
                    <a:cubicBezTo>
                      <a:pt x="35" y="6"/>
                      <a:pt x="34" y="5"/>
                      <a:pt x="34" y="4"/>
                    </a:cubicBezTo>
                    <a:cubicBezTo>
                      <a:pt x="35" y="3"/>
                      <a:pt x="36" y="3"/>
                      <a:pt x="37" y="3"/>
                    </a:cubicBezTo>
                    <a:cubicBezTo>
                      <a:pt x="38" y="3"/>
                      <a:pt x="40" y="3"/>
                      <a:pt x="42" y="3"/>
                    </a:cubicBezTo>
                    <a:cubicBezTo>
                      <a:pt x="45" y="3"/>
                      <a:pt x="46" y="5"/>
                      <a:pt x="48" y="6"/>
                    </a:cubicBezTo>
                    <a:cubicBezTo>
                      <a:pt x="54" y="13"/>
                      <a:pt x="63" y="17"/>
                      <a:pt x="72" y="22"/>
                    </a:cubicBezTo>
                    <a:cubicBezTo>
                      <a:pt x="73" y="23"/>
                      <a:pt x="74" y="24"/>
                      <a:pt x="76" y="23"/>
                    </a:cubicBezTo>
                    <a:cubicBezTo>
                      <a:pt x="77" y="22"/>
                      <a:pt x="76" y="21"/>
                      <a:pt x="76" y="20"/>
                    </a:cubicBezTo>
                    <a:cubicBezTo>
                      <a:pt x="70" y="16"/>
                      <a:pt x="63" y="13"/>
                      <a:pt x="58" y="9"/>
                    </a:cubicBezTo>
                    <a:cubicBezTo>
                      <a:pt x="56" y="8"/>
                      <a:pt x="55" y="7"/>
                      <a:pt x="55" y="4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3" y="2"/>
                      <a:pt x="65" y="2"/>
                    </a:cubicBezTo>
                    <a:cubicBezTo>
                      <a:pt x="69" y="2"/>
                      <a:pt x="73" y="3"/>
                      <a:pt x="78" y="2"/>
                    </a:cubicBezTo>
                    <a:cubicBezTo>
                      <a:pt x="89" y="1"/>
                      <a:pt x="99" y="4"/>
                      <a:pt x="109" y="10"/>
                    </a:cubicBezTo>
                    <a:cubicBezTo>
                      <a:pt x="116" y="13"/>
                      <a:pt x="116" y="20"/>
                      <a:pt x="118" y="26"/>
                    </a:cubicBezTo>
                    <a:cubicBezTo>
                      <a:pt x="118" y="28"/>
                      <a:pt x="116" y="29"/>
                      <a:pt x="114" y="28"/>
                    </a:cubicBezTo>
                    <a:cubicBezTo>
                      <a:pt x="111" y="28"/>
                      <a:pt x="108" y="28"/>
                      <a:pt x="106" y="28"/>
                    </a:cubicBezTo>
                    <a:cubicBezTo>
                      <a:pt x="102" y="28"/>
                      <a:pt x="98" y="29"/>
                      <a:pt x="95" y="31"/>
                    </a:cubicBezTo>
                    <a:cubicBezTo>
                      <a:pt x="92" y="33"/>
                      <a:pt x="89" y="35"/>
                      <a:pt x="85" y="36"/>
                    </a:cubicBezTo>
                    <a:cubicBezTo>
                      <a:pt x="80" y="38"/>
                      <a:pt x="74" y="39"/>
                      <a:pt x="69" y="41"/>
                    </a:cubicBezTo>
                    <a:cubicBezTo>
                      <a:pt x="68" y="42"/>
                      <a:pt x="66" y="42"/>
                      <a:pt x="64" y="42"/>
                    </a:cubicBezTo>
                    <a:cubicBezTo>
                      <a:pt x="62" y="39"/>
                      <a:pt x="65" y="38"/>
                      <a:pt x="66" y="36"/>
                    </a:cubicBezTo>
                    <a:cubicBezTo>
                      <a:pt x="67" y="35"/>
                      <a:pt x="70" y="34"/>
                      <a:pt x="66" y="32"/>
                    </a:cubicBezTo>
                    <a:cubicBezTo>
                      <a:pt x="64" y="32"/>
                      <a:pt x="62" y="34"/>
                      <a:pt x="60" y="35"/>
                    </a:cubicBezTo>
                    <a:cubicBezTo>
                      <a:pt x="56" y="41"/>
                      <a:pt x="51" y="43"/>
                      <a:pt x="44" y="44"/>
                    </a:cubicBezTo>
                    <a:cubicBezTo>
                      <a:pt x="39" y="45"/>
                      <a:pt x="34" y="47"/>
                      <a:pt x="29" y="48"/>
                    </a:cubicBezTo>
                    <a:cubicBezTo>
                      <a:pt x="23" y="48"/>
                      <a:pt x="17" y="47"/>
                      <a:pt x="12" y="45"/>
                    </a:cubicBezTo>
                    <a:cubicBezTo>
                      <a:pt x="10" y="45"/>
                      <a:pt x="9" y="43"/>
                      <a:pt x="8" y="41"/>
                    </a:cubicBezTo>
                    <a:cubicBezTo>
                      <a:pt x="7" y="38"/>
                      <a:pt x="5" y="35"/>
                      <a:pt x="3" y="32"/>
                    </a:cubicBezTo>
                    <a:cubicBezTo>
                      <a:pt x="0" y="25"/>
                      <a:pt x="4" y="20"/>
                      <a:pt x="6" y="14"/>
                    </a:cubicBezTo>
                    <a:cubicBezTo>
                      <a:pt x="7" y="11"/>
                      <a:pt x="9" y="12"/>
                      <a:pt x="10" y="13"/>
                    </a:cubicBezTo>
                    <a:cubicBezTo>
                      <a:pt x="15" y="16"/>
                      <a:pt x="18" y="20"/>
                      <a:pt x="22" y="24"/>
                    </a:cubicBezTo>
                    <a:cubicBezTo>
                      <a:pt x="23" y="26"/>
                      <a:pt x="24" y="28"/>
                      <a:pt x="27" y="27"/>
                    </a:cubicBezTo>
                    <a:cubicBezTo>
                      <a:pt x="29" y="26"/>
                      <a:pt x="30" y="27"/>
                      <a:pt x="31" y="28"/>
                    </a:cubicBezTo>
                    <a:cubicBezTo>
                      <a:pt x="33" y="29"/>
                      <a:pt x="35" y="30"/>
                      <a:pt x="38" y="30"/>
                    </a:cubicBezTo>
                    <a:cubicBezTo>
                      <a:pt x="34" y="27"/>
                      <a:pt x="32" y="23"/>
                      <a:pt x="30" y="19"/>
                    </a:cubicBezTo>
                    <a:cubicBezTo>
                      <a:pt x="30" y="17"/>
                      <a:pt x="28" y="16"/>
                      <a:pt x="26" y="18"/>
                    </a:cubicBezTo>
                    <a:cubicBezTo>
                      <a:pt x="25" y="20"/>
                      <a:pt x="22" y="20"/>
                      <a:pt x="20" y="18"/>
                    </a:cubicBezTo>
                    <a:cubicBezTo>
                      <a:pt x="18" y="17"/>
                      <a:pt x="17" y="16"/>
                      <a:pt x="15" y="14"/>
                    </a:cubicBezTo>
                    <a:cubicBezTo>
                      <a:pt x="14" y="13"/>
                      <a:pt x="12" y="12"/>
                      <a:pt x="13" y="10"/>
                    </a:cubicBezTo>
                    <a:cubicBezTo>
                      <a:pt x="13" y="8"/>
                      <a:pt x="16" y="8"/>
                      <a:pt x="17" y="8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6" name="Freeform 760">
                <a:extLst>
                  <a:ext uri="{FF2B5EF4-FFF2-40B4-BE49-F238E27FC236}">
                    <a16:creationId xmlns:a16="http://schemas.microsoft.com/office/drawing/2014/main" id="{D3B36AA0-F1B9-D67E-3099-08549D2AD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1758"/>
                <a:ext cx="139" cy="176"/>
              </a:xfrm>
              <a:custGeom>
                <a:avLst/>
                <a:gdLst>
                  <a:gd name="T0" fmla="*/ 5 w 89"/>
                  <a:gd name="T1" fmla="*/ 60 h 113"/>
                  <a:gd name="T2" fmla="*/ 15 w 89"/>
                  <a:gd name="T3" fmla="*/ 42 h 113"/>
                  <a:gd name="T4" fmla="*/ 46 w 89"/>
                  <a:gd name="T5" fmla="*/ 36 h 113"/>
                  <a:gd name="T6" fmla="*/ 26 w 89"/>
                  <a:gd name="T7" fmla="*/ 39 h 113"/>
                  <a:gd name="T8" fmla="*/ 25 w 89"/>
                  <a:gd name="T9" fmla="*/ 24 h 113"/>
                  <a:gd name="T10" fmla="*/ 45 w 89"/>
                  <a:gd name="T11" fmla="*/ 17 h 113"/>
                  <a:gd name="T12" fmla="*/ 57 w 89"/>
                  <a:gd name="T13" fmla="*/ 27 h 113"/>
                  <a:gd name="T14" fmla="*/ 62 w 89"/>
                  <a:gd name="T15" fmla="*/ 20 h 113"/>
                  <a:gd name="T16" fmla="*/ 50 w 89"/>
                  <a:gd name="T17" fmla="*/ 11 h 113"/>
                  <a:gd name="T18" fmla="*/ 61 w 89"/>
                  <a:gd name="T19" fmla="*/ 4 h 113"/>
                  <a:gd name="T20" fmla="*/ 76 w 89"/>
                  <a:gd name="T21" fmla="*/ 26 h 113"/>
                  <a:gd name="T22" fmla="*/ 77 w 89"/>
                  <a:gd name="T23" fmla="*/ 32 h 113"/>
                  <a:gd name="T24" fmla="*/ 83 w 89"/>
                  <a:gd name="T25" fmla="*/ 32 h 113"/>
                  <a:gd name="T26" fmla="*/ 86 w 89"/>
                  <a:gd name="T27" fmla="*/ 42 h 113"/>
                  <a:gd name="T28" fmla="*/ 87 w 89"/>
                  <a:gd name="T29" fmla="*/ 59 h 113"/>
                  <a:gd name="T30" fmla="*/ 76 w 89"/>
                  <a:gd name="T31" fmla="*/ 86 h 113"/>
                  <a:gd name="T32" fmla="*/ 69 w 89"/>
                  <a:gd name="T33" fmla="*/ 83 h 113"/>
                  <a:gd name="T34" fmla="*/ 67 w 89"/>
                  <a:gd name="T35" fmla="*/ 66 h 113"/>
                  <a:gd name="T36" fmla="*/ 74 w 89"/>
                  <a:gd name="T37" fmla="*/ 45 h 113"/>
                  <a:gd name="T38" fmla="*/ 70 w 89"/>
                  <a:gd name="T39" fmla="*/ 41 h 113"/>
                  <a:gd name="T40" fmla="*/ 60 w 89"/>
                  <a:gd name="T41" fmla="*/ 34 h 113"/>
                  <a:gd name="T42" fmla="*/ 65 w 89"/>
                  <a:gd name="T43" fmla="*/ 54 h 113"/>
                  <a:gd name="T44" fmla="*/ 59 w 89"/>
                  <a:gd name="T45" fmla="*/ 58 h 113"/>
                  <a:gd name="T46" fmla="*/ 57 w 89"/>
                  <a:gd name="T47" fmla="*/ 62 h 113"/>
                  <a:gd name="T48" fmla="*/ 62 w 89"/>
                  <a:gd name="T49" fmla="*/ 74 h 113"/>
                  <a:gd name="T50" fmla="*/ 54 w 89"/>
                  <a:gd name="T51" fmla="*/ 103 h 113"/>
                  <a:gd name="T52" fmla="*/ 57 w 89"/>
                  <a:gd name="T53" fmla="*/ 84 h 113"/>
                  <a:gd name="T54" fmla="*/ 47 w 89"/>
                  <a:gd name="T55" fmla="*/ 78 h 113"/>
                  <a:gd name="T56" fmla="*/ 51 w 89"/>
                  <a:gd name="T57" fmla="*/ 62 h 113"/>
                  <a:gd name="T58" fmla="*/ 40 w 89"/>
                  <a:gd name="T59" fmla="*/ 64 h 113"/>
                  <a:gd name="T60" fmla="*/ 37 w 89"/>
                  <a:gd name="T61" fmla="*/ 73 h 113"/>
                  <a:gd name="T62" fmla="*/ 30 w 89"/>
                  <a:gd name="T63" fmla="*/ 94 h 113"/>
                  <a:gd name="T64" fmla="*/ 17 w 89"/>
                  <a:gd name="T65" fmla="*/ 104 h 113"/>
                  <a:gd name="T66" fmla="*/ 9 w 89"/>
                  <a:gd name="T67" fmla="*/ 112 h 113"/>
                  <a:gd name="T68" fmla="*/ 1 w 89"/>
                  <a:gd name="T69" fmla="*/ 108 h 113"/>
                  <a:gd name="T70" fmla="*/ 19 w 89"/>
                  <a:gd name="T71" fmla="*/ 74 h 113"/>
                  <a:gd name="T72" fmla="*/ 24 w 89"/>
                  <a:gd name="T73" fmla="*/ 68 h 113"/>
                  <a:gd name="T74" fmla="*/ 15 w 89"/>
                  <a:gd name="T75" fmla="*/ 70 h 113"/>
                  <a:gd name="T76" fmla="*/ 5 w 89"/>
                  <a:gd name="T77" fmla="*/ 6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9" h="113">
                    <a:moveTo>
                      <a:pt x="5" y="62"/>
                    </a:moveTo>
                    <a:cubicBezTo>
                      <a:pt x="5" y="61"/>
                      <a:pt x="5" y="61"/>
                      <a:pt x="5" y="60"/>
                    </a:cubicBezTo>
                    <a:cubicBezTo>
                      <a:pt x="2" y="53"/>
                      <a:pt x="4" y="47"/>
                      <a:pt x="11" y="43"/>
                    </a:cubicBezTo>
                    <a:cubicBezTo>
                      <a:pt x="12" y="42"/>
                      <a:pt x="13" y="42"/>
                      <a:pt x="15" y="42"/>
                    </a:cubicBezTo>
                    <a:cubicBezTo>
                      <a:pt x="24" y="44"/>
                      <a:pt x="34" y="41"/>
                      <a:pt x="43" y="39"/>
                    </a:cubicBezTo>
                    <a:cubicBezTo>
                      <a:pt x="44" y="38"/>
                      <a:pt x="46" y="38"/>
                      <a:pt x="46" y="36"/>
                    </a:cubicBezTo>
                    <a:cubicBezTo>
                      <a:pt x="43" y="35"/>
                      <a:pt x="41" y="35"/>
                      <a:pt x="38" y="36"/>
                    </a:cubicBezTo>
                    <a:cubicBezTo>
                      <a:pt x="34" y="38"/>
                      <a:pt x="30" y="39"/>
                      <a:pt x="26" y="39"/>
                    </a:cubicBezTo>
                    <a:cubicBezTo>
                      <a:pt x="22" y="40"/>
                      <a:pt x="21" y="39"/>
                      <a:pt x="19" y="35"/>
                    </a:cubicBezTo>
                    <a:cubicBezTo>
                      <a:pt x="20" y="31"/>
                      <a:pt x="23" y="27"/>
                      <a:pt x="25" y="24"/>
                    </a:cubicBezTo>
                    <a:cubicBezTo>
                      <a:pt x="30" y="21"/>
                      <a:pt x="34" y="19"/>
                      <a:pt x="38" y="16"/>
                    </a:cubicBezTo>
                    <a:cubicBezTo>
                      <a:pt x="41" y="14"/>
                      <a:pt x="43" y="15"/>
                      <a:pt x="45" y="17"/>
                    </a:cubicBezTo>
                    <a:cubicBezTo>
                      <a:pt x="48" y="19"/>
                      <a:pt x="49" y="21"/>
                      <a:pt x="51" y="23"/>
                    </a:cubicBezTo>
                    <a:cubicBezTo>
                      <a:pt x="53" y="25"/>
                      <a:pt x="55" y="27"/>
                      <a:pt x="57" y="27"/>
                    </a:cubicBezTo>
                    <a:cubicBezTo>
                      <a:pt x="59" y="27"/>
                      <a:pt x="61" y="28"/>
                      <a:pt x="62" y="26"/>
                    </a:cubicBezTo>
                    <a:cubicBezTo>
                      <a:pt x="63" y="24"/>
                      <a:pt x="63" y="22"/>
                      <a:pt x="62" y="20"/>
                    </a:cubicBezTo>
                    <a:cubicBezTo>
                      <a:pt x="59" y="17"/>
                      <a:pt x="56" y="15"/>
                      <a:pt x="53" y="13"/>
                    </a:cubicBezTo>
                    <a:cubicBezTo>
                      <a:pt x="52" y="13"/>
                      <a:pt x="51" y="12"/>
                      <a:pt x="50" y="11"/>
                    </a:cubicBezTo>
                    <a:cubicBezTo>
                      <a:pt x="47" y="9"/>
                      <a:pt x="47" y="7"/>
                      <a:pt x="50" y="5"/>
                    </a:cubicBezTo>
                    <a:cubicBezTo>
                      <a:pt x="54" y="1"/>
                      <a:pt x="56" y="0"/>
                      <a:pt x="61" y="4"/>
                    </a:cubicBezTo>
                    <a:cubicBezTo>
                      <a:pt x="63" y="5"/>
                      <a:pt x="65" y="6"/>
                      <a:pt x="67" y="7"/>
                    </a:cubicBezTo>
                    <a:cubicBezTo>
                      <a:pt x="75" y="13"/>
                      <a:pt x="78" y="17"/>
                      <a:pt x="76" y="26"/>
                    </a:cubicBezTo>
                    <a:cubicBezTo>
                      <a:pt x="76" y="27"/>
                      <a:pt x="75" y="28"/>
                      <a:pt x="76" y="30"/>
                    </a:cubicBezTo>
                    <a:cubicBezTo>
                      <a:pt x="76" y="31"/>
                      <a:pt x="76" y="32"/>
                      <a:pt x="77" y="32"/>
                    </a:cubicBezTo>
                    <a:cubicBezTo>
                      <a:pt x="78" y="32"/>
                      <a:pt x="78" y="31"/>
                      <a:pt x="79" y="31"/>
                    </a:cubicBezTo>
                    <a:cubicBezTo>
                      <a:pt x="81" y="28"/>
                      <a:pt x="82" y="29"/>
                      <a:pt x="83" y="32"/>
                    </a:cubicBezTo>
                    <a:cubicBezTo>
                      <a:pt x="84" y="34"/>
                      <a:pt x="86" y="36"/>
                      <a:pt x="87" y="37"/>
                    </a:cubicBezTo>
                    <a:cubicBezTo>
                      <a:pt x="88" y="39"/>
                      <a:pt x="88" y="41"/>
                      <a:pt x="86" y="42"/>
                    </a:cubicBezTo>
                    <a:cubicBezTo>
                      <a:pt x="84" y="43"/>
                      <a:pt x="84" y="45"/>
                      <a:pt x="84" y="47"/>
                    </a:cubicBezTo>
                    <a:cubicBezTo>
                      <a:pt x="85" y="51"/>
                      <a:pt x="85" y="55"/>
                      <a:pt x="87" y="59"/>
                    </a:cubicBezTo>
                    <a:cubicBezTo>
                      <a:pt x="89" y="63"/>
                      <a:pt x="89" y="67"/>
                      <a:pt x="87" y="72"/>
                    </a:cubicBezTo>
                    <a:cubicBezTo>
                      <a:pt x="84" y="77"/>
                      <a:pt x="81" y="82"/>
                      <a:pt x="76" y="86"/>
                    </a:cubicBezTo>
                    <a:cubicBezTo>
                      <a:pt x="75" y="87"/>
                      <a:pt x="73" y="89"/>
                      <a:pt x="71" y="88"/>
                    </a:cubicBezTo>
                    <a:cubicBezTo>
                      <a:pt x="69" y="87"/>
                      <a:pt x="69" y="85"/>
                      <a:pt x="69" y="83"/>
                    </a:cubicBezTo>
                    <a:cubicBezTo>
                      <a:pt x="69" y="79"/>
                      <a:pt x="68" y="76"/>
                      <a:pt x="67" y="73"/>
                    </a:cubicBezTo>
                    <a:cubicBezTo>
                      <a:pt x="66" y="71"/>
                      <a:pt x="66" y="68"/>
                      <a:pt x="67" y="66"/>
                    </a:cubicBezTo>
                    <a:cubicBezTo>
                      <a:pt x="68" y="62"/>
                      <a:pt x="70" y="59"/>
                      <a:pt x="72" y="55"/>
                    </a:cubicBezTo>
                    <a:cubicBezTo>
                      <a:pt x="73" y="52"/>
                      <a:pt x="76" y="49"/>
                      <a:pt x="74" y="45"/>
                    </a:cubicBezTo>
                    <a:cubicBezTo>
                      <a:pt x="74" y="45"/>
                      <a:pt x="73" y="45"/>
                      <a:pt x="73" y="45"/>
                    </a:cubicBezTo>
                    <a:cubicBezTo>
                      <a:pt x="71" y="45"/>
                      <a:pt x="71" y="43"/>
                      <a:pt x="70" y="41"/>
                    </a:cubicBezTo>
                    <a:cubicBezTo>
                      <a:pt x="70" y="34"/>
                      <a:pt x="65" y="31"/>
                      <a:pt x="58" y="31"/>
                    </a:cubicBezTo>
                    <a:cubicBezTo>
                      <a:pt x="57" y="33"/>
                      <a:pt x="59" y="34"/>
                      <a:pt x="60" y="34"/>
                    </a:cubicBezTo>
                    <a:cubicBezTo>
                      <a:pt x="67" y="38"/>
                      <a:pt x="67" y="40"/>
                      <a:pt x="65" y="47"/>
                    </a:cubicBezTo>
                    <a:cubicBezTo>
                      <a:pt x="64" y="50"/>
                      <a:pt x="64" y="52"/>
                      <a:pt x="65" y="54"/>
                    </a:cubicBezTo>
                    <a:cubicBezTo>
                      <a:pt x="66" y="57"/>
                      <a:pt x="66" y="59"/>
                      <a:pt x="63" y="60"/>
                    </a:cubicBezTo>
                    <a:cubicBezTo>
                      <a:pt x="61" y="62"/>
                      <a:pt x="60" y="59"/>
                      <a:pt x="59" y="58"/>
                    </a:cubicBezTo>
                    <a:cubicBezTo>
                      <a:pt x="57" y="57"/>
                      <a:pt x="56" y="55"/>
                      <a:pt x="55" y="58"/>
                    </a:cubicBezTo>
                    <a:cubicBezTo>
                      <a:pt x="55" y="60"/>
                      <a:pt x="56" y="61"/>
                      <a:pt x="57" y="62"/>
                    </a:cubicBezTo>
                    <a:cubicBezTo>
                      <a:pt x="59" y="64"/>
                      <a:pt x="60" y="66"/>
                      <a:pt x="60" y="69"/>
                    </a:cubicBezTo>
                    <a:cubicBezTo>
                      <a:pt x="60" y="71"/>
                      <a:pt x="61" y="73"/>
                      <a:pt x="62" y="74"/>
                    </a:cubicBezTo>
                    <a:cubicBezTo>
                      <a:pt x="66" y="80"/>
                      <a:pt x="65" y="86"/>
                      <a:pt x="64" y="92"/>
                    </a:cubicBezTo>
                    <a:cubicBezTo>
                      <a:pt x="63" y="98"/>
                      <a:pt x="59" y="101"/>
                      <a:pt x="54" y="103"/>
                    </a:cubicBezTo>
                    <a:cubicBezTo>
                      <a:pt x="52" y="105"/>
                      <a:pt x="50" y="102"/>
                      <a:pt x="51" y="100"/>
                    </a:cubicBezTo>
                    <a:cubicBezTo>
                      <a:pt x="53" y="95"/>
                      <a:pt x="53" y="88"/>
                      <a:pt x="57" y="84"/>
                    </a:cubicBezTo>
                    <a:cubicBezTo>
                      <a:pt x="57" y="81"/>
                      <a:pt x="55" y="82"/>
                      <a:pt x="54" y="83"/>
                    </a:cubicBezTo>
                    <a:cubicBezTo>
                      <a:pt x="49" y="85"/>
                      <a:pt x="47" y="83"/>
                      <a:pt x="47" y="78"/>
                    </a:cubicBezTo>
                    <a:cubicBezTo>
                      <a:pt x="47" y="75"/>
                      <a:pt x="47" y="73"/>
                      <a:pt x="46" y="71"/>
                    </a:cubicBezTo>
                    <a:cubicBezTo>
                      <a:pt x="43" y="65"/>
                      <a:pt x="44" y="63"/>
                      <a:pt x="51" y="62"/>
                    </a:cubicBezTo>
                    <a:cubicBezTo>
                      <a:pt x="51" y="61"/>
                      <a:pt x="51" y="61"/>
                      <a:pt x="51" y="60"/>
                    </a:cubicBezTo>
                    <a:cubicBezTo>
                      <a:pt x="46" y="58"/>
                      <a:pt x="42" y="59"/>
                      <a:pt x="40" y="64"/>
                    </a:cubicBezTo>
                    <a:cubicBezTo>
                      <a:pt x="39" y="66"/>
                      <a:pt x="39" y="68"/>
                      <a:pt x="37" y="70"/>
                    </a:cubicBezTo>
                    <a:cubicBezTo>
                      <a:pt x="37" y="71"/>
                      <a:pt x="36" y="72"/>
                      <a:pt x="37" y="73"/>
                    </a:cubicBezTo>
                    <a:cubicBezTo>
                      <a:pt x="39" y="75"/>
                      <a:pt x="39" y="78"/>
                      <a:pt x="38" y="80"/>
                    </a:cubicBezTo>
                    <a:cubicBezTo>
                      <a:pt x="36" y="85"/>
                      <a:pt x="34" y="90"/>
                      <a:pt x="30" y="94"/>
                    </a:cubicBezTo>
                    <a:cubicBezTo>
                      <a:pt x="28" y="97"/>
                      <a:pt x="25" y="97"/>
                      <a:pt x="23" y="97"/>
                    </a:cubicBezTo>
                    <a:cubicBezTo>
                      <a:pt x="17" y="97"/>
                      <a:pt x="15" y="99"/>
                      <a:pt x="17" y="104"/>
                    </a:cubicBezTo>
                    <a:cubicBezTo>
                      <a:pt x="17" y="104"/>
                      <a:pt x="16" y="104"/>
                      <a:pt x="17" y="104"/>
                    </a:cubicBezTo>
                    <a:cubicBezTo>
                      <a:pt x="18" y="111"/>
                      <a:pt x="16" y="113"/>
                      <a:pt x="9" y="112"/>
                    </a:cubicBezTo>
                    <a:cubicBezTo>
                      <a:pt x="8" y="112"/>
                      <a:pt x="6" y="112"/>
                      <a:pt x="4" y="112"/>
                    </a:cubicBezTo>
                    <a:cubicBezTo>
                      <a:pt x="1" y="112"/>
                      <a:pt x="0" y="111"/>
                      <a:pt x="1" y="108"/>
                    </a:cubicBezTo>
                    <a:cubicBezTo>
                      <a:pt x="3" y="101"/>
                      <a:pt x="6" y="95"/>
                      <a:pt x="6" y="88"/>
                    </a:cubicBezTo>
                    <a:cubicBezTo>
                      <a:pt x="7" y="80"/>
                      <a:pt x="11" y="76"/>
                      <a:pt x="19" y="74"/>
                    </a:cubicBezTo>
                    <a:cubicBezTo>
                      <a:pt x="20" y="74"/>
                      <a:pt x="22" y="73"/>
                      <a:pt x="23" y="72"/>
                    </a:cubicBezTo>
                    <a:cubicBezTo>
                      <a:pt x="24" y="71"/>
                      <a:pt x="25" y="70"/>
                      <a:pt x="24" y="68"/>
                    </a:cubicBezTo>
                    <a:cubicBezTo>
                      <a:pt x="23" y="67"/>
                      <a:pt x="22" y="67"/>
                      <a:pt x="20" y="67"/>
                    </a:cubicBezTo>
                    <a:cubicBezTo>
                      <a:pt x="18" y="68"/>
                      <a:pt x="17" y="69"/>
                      <a:pt x="15" y="70"/>
                    </a:cubicBezTo>
                    <a:cubicBezTo>
                      <a:pt x="9" y="73"/>
                      <a:pt x="8" y="73"/>
                      <a:pt x="7" y="66"/>
                    </a:cubicBezTo>
                    <a:cubicBezTo>
                      <a:pt x="6" y="65"/>
                      <a:pt x="5" y="63"/>
                      <a:pt x="5" y="62"/>
                    </a:cubicBezTo>
                    <a:close/>
                  </a:path>
                </a:pathLst>
              </a:custGeom>
              <a:solidFill>
                <a:srgbClr val="FD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7" name="Freeform 761">
                <a:extLst>
                  <a:ext uri="{FF2B5EF4-FFF2-40B4-BE49-F238E27FC236}">
                    <a16:creationId xmlns:a16="http://schemas.microsoft.com/office/drawing/2014/main" id="{C32171CC-D603-5FA1-F3B8-9131F0AE3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1762"/>
                <a:ext cx="47" cy="158"/>
              </a:xfrm>
              <a:custGeom>
                <a:avLst/>
                <a:gdLst>
                  <a:gd name="T0" fmla="*/ 11 w 30"/>
                  <a:gd name="T1" fmla="*/ 92 h 101"/>
                  <a:gd name="T2" fmla="*/ 12 w 30"/>
                  <a:gd name="T3" fmla="*/ 90 h 101"/>
                  <a:gd name="T4" fmla="*/ 14 w 30"/>
                  <a:gd name="T5" fmla="*/ 58 h 101"/>
                  <a:gd name="T6" fmla="*/ 11 w 30"/>
                  <a:gd name="T7" fmla="*/ 52 h 101"/>
                  <a:gd name="T8" fmla="*/ 1 w 30"/>
                  <a:gd name="T9" fmla="*/ 39 h 101"/>
                  <a:gd name="T10" fmla="*/ 1 w 30"/>
                  <a:gd name="T11" fmla="*/ 35 h 101"/>
                  <a:gd name="T12" fmla="*/ 5 w 30"/>
                  <a:gd name="T13" fmla="*/ 36 h 101"/>
                  <a:gd name="T14" fmla="*/ 9 w 30"/>
                  <a:gd name="T15" fmla="*/ 42 h 101"/>
                  <a:gd name="T16" fmla="*/ 13 w 30"/>
                  <a:gd name="T17" fmla="*/ 50 h 101"/>
                  <a:gd name="T18" fmla="*/ 15 w 30"/>
                  <a:gd name="T19" fmla="*/ 39 h 101"/>
                  <a:gd name="T20" fmla="*/ 16 w 30"/>
                  <a:gd name="T21" fmla="*/ 21 h 101"/>
                  <a:gd name="T22" fmla="*/ 14 w 30"/>
                  <a:gd name="T23" fmla="*/ 17 h 101"/>
                  <a:gd name="T24" fmla="*/ 11 w 30"/>
                  <a:gd name="T25" fmla="*/ 13 h 101"/>
                  <a:gd name="T26" fmla="*/ 14 w 30"/>
                  <a:gd name="T27" fmla="*/ 13 h 101"/>
                  <a:gd name="T28" fmla="*/ 20 w 30"/>
                  <a:gd name="T29" fmla="*/ 6 h 101"/>
                  <a:gd name="T30" fmla="*/ 20 w 30"/>
                  <a:gd name="T31" fmla="*/ 5 h 101"/>
                  <a:gd name="T32" fmla="*/ 25 w 30"/>
                  <a:gd name="T33" fmla="*/ 1 h 101"/>
                  <a:gd name="T34" fmla="*/ 29 w 30"/>
                  <a:gd name="T35" fmla="*/ 7 h 101"/>
                  <a:gd name="T36" fmla="*/ 30 w 30"/>
                  <a:gd name="T37" fmla="*/ 12 h 101"/>
                  <a:gd name="T38" fmla="*/ 26 w 30"/>
                  <a:gd name="T39" fmla="*/ 35 h 101"/>
                  <a:gd name="T40" fmla="*/ 26 w 30"/>
                  <a:gd name="T41" fmla="*/ 59 h 101"/>
                  <a:gd name="T42" fmla="*/ 27 w 30"/>
                  <a:gd name="T43" fmla="*/ 76 h 101"/>
                  <a:gd name="T44" fmla="*/ 13 w 30"/>
                  <a:gd name="T45" fmla="*/ 100 h 101"/>
                  <a:gd name="T46" fmla="*/ 10 w 30"/>
                  <a:gd name="T47" fmla="*/ 99 h 101"/>
                  <a:gd name="T48" fmla="*/ 11 w 30"/>
                  <a:gd name="T4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101">
                    <a:moveTo>
                      <a:pt x="11" y="92"/>
                    </a:moveTo>
                    <a:cubicBezTo>
                      <a:pt x="11" y="92"/>
                      <a:pt x="12" y="91"/>
                      <a:pt x="12" y="90"/>
                    </a:cubicBezTo>
                    <a:cubicBezTo>
                      <a:pt x="14" y="80"/>
                      <a:pt x="16" y="69"/>
                      <a:pt x="14" y="58"/>
                    </a:cubicBezTo>
                    <a:cubicBezTo>
                      <a:pt x="14" y="56"/>
                      <a:pt x="12" y="54"/>
                      <a:pt x="11" y="52"/>
                    </a:cubicBezTo>
                    <a:cubicBezTo>
                      <a:pt x="7" y="48"/>
                      <a:pt x="3" y="44"/>
                      <a:pt x="1" y="39"/>
                    </a:cubicBezTo>
                    <a:cubicBezTo>
                      <a:pt x="0" y="37"/>
                      <a:pt x="0" y="36"/>
                      <a:pt x="1" y="35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7" y="38"/>
                      <a:pt x="8" y="40"/>
                      <a:pt x="9" y="42"/>
                    </a:cubicBezTo>
                    <a:cubicBezTo>
                      <a:pt x="11" y="45"/>
                      <a:pt x="12" y="47"/>
                      <a:pt x="13" y="50"/>
                    </a:cubicBezTo>
                    <a:cubicBezTo>
                      <a:pt x="14" y="46"/>
                      <a:pt x="15" y="42"/>
                      <a:pt x="15" y="39"/>
                    </a:cubicBezTo>
                    <a:cubicBezTo>
                      <a:pt x="15" y="33"/>
                      <a:pt x="15" y="27"/>
                      <a:pt x="16" y="21"/>
                    </a:cubicBezTo>
                    <a:cubicBezTo>
                      <a:pt x="17" y="19"/>
                      <a:pt x="15" y="18"/>
                      <a:pt x="14" y="17"/>
                    </a:cubicBezTo>
                    <a:cubicBezTo>
                      <a:pt x="13" y="15"/>
                      <a:pt x="12" y="14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20" y="13"/>
                      <a:pt x="21" y="12"/>
                      <a:pt x="20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21" y="3"/>
                      <a:pt x="23" y="0"/>
                      <a:pt x="25" y="1"/>
                    </a:cubicBezTo>
                    <a:cubicBezTo>
                      <a:pt x="28" y="2"/>
                      <a:pt x="29" y="5"/>
                      <a:pt x="29" y="7"/>
                    </a:cubicBezTo>
                    <a:cubicBezTo>
                      <a:pt x="30" y="9"/>
                      <a:pt x="30" y="10"/>
                      <a:pt x="30" y="12"/>
                    </a:cubicBezTo>
                    <a:cubicBezTo>
                      <a:pt x="30" y="20"/>
                      <a:pt x="30" y="28"/>
                      <a:pt x="26" y="35"/>
                    </a:cubicBezTo>
                    <a:cubicBezTo>
                      <a:pt x="23" y="43"/>
                      <a:pt x="24" y="51"/>
                      <a:pt x="26" y="59"/>
                    </a:cubicBezTo>
                    <a:cubicBezTo>
                      <a:pt x="26" y="65"/>
                      <a:pt x="28" y="70"/>
                      <a:pt x="27" y="76"/>
                    </a:cubicBezTo>
                    <a:cubicBezTo>
                      <a:pt x="26" y="86"/>
                      <a:pt x="23" y="95"/>
                      <a:pt x="13" y="100"/>
                    </a:cubicBezTo>
                    <a:cubicBezTo>
                      <a:pt x="11" y="101"/>
                      <a:pt x="10" y="101"/>
                      <a:pt x="10" y="99"/>
                    </a:cubicBezTo>
                    <a:cubicBezTo>
                      <a:pt x="11" y="97"/>
                      <a:pt x="9" y="95"/>
                      <a:pt x="11" y="92"/>
                    </a:cubicBezTo>
                    <a:close/>
                  </a:path>
                </a:pathLst>
              </a:custGeom>
              <a:solidFill>
                <a:srgbClr val="D19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8" name="Freeform 762">
                <a:extLst>
                  <a:ext uri="{FF2B5EF4-FFF2-40B4-BE49-F238E27FC236}">
                    <a16:creationId xmlns:a16="http://schemas.microsoft.com/office/drawing/2014/main" id="{709B231C-BEA2-93D0-BF61-537C3BB13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1850"/>
                <a:ext cx="73" cy="50"/>
              </a:xfrm>
              <a:custGeom>
                <a:avLst/>
                <a:gdLst>
                  <a:gd name="T0" fmla="*/ 1 w 47"/>
                  <a:gd name="T1" fmla="*/ 9 h 32"/>
                  <a:gd name="T2" fmla="*/ 1 w 47"/>
                  <a:gd name="T3" fmla="*/ 5 h 32"/>
                  <a:gd name="T4" fmla="*/ 7 w 47"/>
                  <a:gd name="T5" fmla="*/ 2 h 32"/>
                  <a:gd name="T6" fmla="*/ 30 w 47"/>
                  <a:gd name="T7" fmla="*/ 4 h 32"/>
                  <a:gd name="T8" fmla="*/ 41 w 47"/>
                  <a:gd name="T9" fmla="*/ 1 h 32"/>
                  <a:gd name="T10" fmla="*/ 45 w 47"/>
                  <a:gd name="T11" fmla="*/ 7 h 32"/>
                  <a:gd name="T12" fmla="*/ 41 w 47"/>
                  <a:gd name="T13" fmla="*/ 17 h 32"/>
                  <a:gd name="T14" fmla="*/ 15 w 47"/>
                  <a:gd name="T15" fmla="*/ 31 h 32"/>
                  <a:gd name="T16" fmla="*/ 3 w 47"/>
                  <a:gd name="T17" fmla="*/ 22 h 32"/>
                  <a:gd name="T18" fmla="*/ 1 w 47"/>
                  <a:gd name="T1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32">
                    <a:moveTo>
                      <a:pt x="1" y="9"/>
                    </a:moveTo>
                    <a:cubicBezTo>
                      <a:pt x="1" y="8"/>
                      <a:pt x="1" y="6"/>
                      <a:pt x="1" y="5"/>
                    </a:cubicBezTo>
                    <a:cubicBezTo>
                      <a:pt x="1" y="1"/>
                      <a:pt x="4" y="0"/>
                      <a:pt x="7" y="2"/>
                    </a:cubicBezTo>
                    <a:cubicBezTo>
                      <a:pt x="15" y="7"/>
                      <a:pt x="22" y="6"/>
                      <a:pt x="30" y="4"/>
                    </a:cubicBezTo>
                    <a:cubicBezTo>
                      <a:pt x="33" y="3"/>
                      <a:pt x="37" y="2"/>
                      <a:pt x="41" y="1"/>
                    </a:cubicBezTo>
                    <a:cubicBezTo>
                      <a:pt x="45" y="1"/>
                      <a:pt x="47" y="4"/>
                      <a:pt x="45" y="7"/>
                    </a:cubicBezTo>
                    <a:cubicBezTo>
                      <a:pt x="44" y="11"/>
                      <a:pt x="43" y="14"/>
                      <a:pt x="41" y="17"/>
                    </a:cubicBezTo>
                    <a:cubicBezTo>
                      <a:pt x="34" y="26"/>
                      <a:pt x="26" y="30"/>
                      <a:pt x="15" y="31"/>
                    </a:cubicBezTo>
                    <a:cubicBezTo>
                      <a:pt x="9" y="32"/>
                      <a:pt x="5" y="28"/>
                      <a:pt x="3" y="22"/>
                    </a:cubicBezTo>
                    <a:cubicBezTo>
                      <a:pt x="2" y="18"/>
                      <a:pt x="0" y="14"/>
                      <a:pt x="1" y="9"/>
                    </a:cubicBezTo>
                    <a:close/>
                  </a:path>
                </a:pathLst>
              </a:custGeom>
              <a:solidFill>
                <a:srgbClr val="E2A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9" name="Freeform 763">
                <a:extLst>
                  <a:ext uri="{FF2B5EF4-FFF2-40B4-BE49-F238E27FC236}">
                    <a16:creationId xmlns:a16="http://schemas.microsoft.com/office/drawing/2014/main" id="{760B5C63-E8EA-E08A-A67C-499FE52A2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" y="1870"/>
                <a:ext cx="57" cy="72"/>
              </a:xfrm>
              <a:custGeom>
                <a:avLst/>
                <a:gdLst>
                  <a:gd name="T0" fmla="*/ 16 w 37"/>
                  <a:gd name="T1" fmla="*/ 46 h 46"/>
                  <a:gd name="T2" fmla="*/ 5 w 37"/>
                  <a:gd name="T3" fmla="*/ 37 h 46"/>
                  <a:gd name="T4" fmla="*/ 0 w 37"/>
                  <a:gd name="T5" fmla="*/ 21 h 46"/>
                  <a:gd name="T6" fmla="*/ 6 w 37"/>
                  <a:gd name="T7" fmla="*/ 2 h 46"/>
                  <a:gd name="T8" fmla="*/ 10 w 37"/>
                  <a:gd name="T9" fmla="*/ 2 h 46"/>
                  <a:gd name="T10" fmla="*/ 17 w 37"/>
                  <a:gd name="T11" fmla="*/ 14 h 46"/>
                  <a:gd name="T12" fmla="*/ 22 w 37"/>
                  <a:gd name="T13" fmla="*/ 25 h 46"/>
                  <a:gd name="T14" fmla="*/ 30 w 37"/>
                  <a:gd name="T15" fmla="*/ 29 h 46"/>
                  <a:gd name="T16" fmla="*/ 34 w 37"/>
                  <a:gd name="T17" fmla="*/ 31 h 46"/>
                  <a:gd name="T18" fmla="*/ 35 w 37"/>
                  <a:gd name="T19" fmla="*/ 36 h 46"/>
                  <a:gd name="T20" fmla="*/ 16 w 37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46">
                    <a:moveTo>
                      <a:pt x="16" y="46"/>
                    </a:moveTo>
                    <a:cubicBezTo>
                      <a:pt x="10" y="45"/>
                      <a:pt x="7" y="42"/>
                      <a:pt x="5" y="37"/>
                    </a:cubicBezTo>
                    <a:cubicBezTo>
                      <a:pt x="2" y="32"/>
                      <a:pt x="0" y="26"/>
                      <a:pt x="0" y="21"/>
                    </a:cubicBezTo>
                    <a:cubicBezTo>
                      <a:pt x="0" y="14"/>
                      <a:pt x="2" y="8"/>
                      <a:pt x="6" y="2"/>
                    </a:cubicBezTo>
                    <a:cubicBezTo>
                      <a:pt x="7" y="0"/>
                      <a:pt x="9" y="1"/>
                      <a:pt x="10" y="2"/>
                    </a:cubicBezTo>
                    <a:cubicBezTo>
                      <a:pt x="14" y="5"/>
                      <a:pt x="16" y="9"/>
                      <a:pt x="17" y="14"/>
                    </a:cubicBezTo>
                    <a:cubicBezTo>
                      <a:pt x="18" y="18"/>
                      <a:pt x="20" y="21"/>
                      <a:pt x="22" y="25"/>
                    </a:cubicBezTo>
                    <a:cubicBezTo>
                      <a:pt x="24" y="28"/>
                      <a:pt x="27" y="28"/>
                      <a:pt x="30" y="29"/>
                    </a:cubicBezTo>
                    <a:cubicBezTo>
                      <a:pt x="31" y="30"/>
                      <a:pt x="33" y="30"/>
                      <a:pt x="34" y="31"/>
                    </a:cubicBezTo>
                    <a:cubicBezTo>
                      <a:pt x="36" y="32"/>
                      <a:pt x="37" y="35"/>
                      <a:pt x="35" y="36"/>
                    </a:cubicBezTo>
                    <a:cubicBezTo>
                      <a:pt x="30" y="42"/>
                      <a:pt x="24" y="45"/>
                      <a:pt x="16" y="46"/>
                    </a:cubicBezTo>
                    <a:close/>
                  </a:path>
                </a:pathLst>
              </a:custGeom>
              <a:solidFill>
                <a:srgbClr val="E2A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0" name="Freeform 764">
                <a:extLst>
                  <a:ext uri="{FF2B5EF4-FFF2-40B4-BE49-F238E27FC236}">
                    <a16:creationId xmlns:a16="http://schemas.microsoft.com/office/drawing/2014/main" id="{783E0A85-5249-CEE1-154E-1041925F3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1747"/>
                <a:ext cx="68" cy="50"/>
              </a:xfrm>
              <a:custGeom>
                <a:avLst/>
                <a:gdLst>
                  <a:gd name="T0" fmla="*/ 1 w 43"/>
                  <a:gd name="T1" fmla="*/ 8 h 32"/>
                  <a:gd name="T2" fmla="*/ 8 w 43"/>
                  <a:gd name="T3" fmla="*/ 3 h 32"/>
                  <a:gd name="T4" fmla="*/ 29 w 43"/>
                  <a:gd name="T5" fmla="*/ 2 h 32"/>
                  <a:gd name="T6" fmla="*/ 41 w 43"/>
                  <a:gd name="T7" fmla="*/ 1 h 32"/>
                  <a:gd name="T8" fmla="*/ 43 w 43"/>
                  <a:gd name="T9" fmla="*/ 3 h 32"/>
                  <a:gd name="T10" fmla="*/ 27 w 43"/>
                  <a:gd name="T11" fmla="*/ 24 h 32"/>
                  <a:gd name="T12" fmla="*/ 23 w 43"/>
                  <a:gd name="T13" fmla="*/ 26 h 32"/>
                  <a:gd name="T14" fmla="*/ 3 w 43"/>
                  <a:gd name="T15" fmla="*/ 19 h 32"/>
                  <a:gd name="T16" fmla="*/ 1 w 43"/>
                  <a:gd name="T1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32">
                    <a:moveTo>
                      <a:pt x="1" y="8"/>
                    </a:moveTo>
                    <a:cubicBezTo>
                      <a:pt x="1" y="1"/>
                      <a:pt x="2" y="0"/>
                      <a:pt x="8" y="3"/>
                    </a:cubicBezTo>
                    <a:cubicBezTo>
                      <a:pt x="15" y="6"/>
                      <a:pt x="22" y="5"/>
                      <a:pt x="29" y="2"/>
                    </a:cubicBezTo>
                    <a:cubicBezTo>
                      <a:pt x="33" y="1"/>
                      <a:pt x="37" y="1"/>
                      <a:pt x="41" y="1"/>
                    </a:cubicBezTo>
                    <a:cubicBezTo>
                      <a:pt x="43" y="0"/>
                      <a:pt x="43" y="1"/>
                      <a:pt x="43" y="3"/>
                    </a:cubicBezTo>
                    <a:cubicBezTo>
                      <a:pt x="41" y="12"/>
                      <a:pt x="37" y="21"/>
                      <a:pt x="27" y="24"/>
                    </a:cubicBezTo>
                    <a:cubicBezTo>
                      <a:pt x="25" y="24"/>
                      <a:pt x="24" y="25"/>
                      <a:pt x="23" y="26"/>
                    </a:cubicBezTo>
                    <a:cubicBezTo>
                      <a:pt x="16" y="32"/>
                      <a:pt x="5" y="28"/>
                      <a:pt x="3" y="19"/>
                    </a:cubicBezTo>
                    <a:cubicBezTo>
                      <a:pt x="2" y="15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E6A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1" name="Freeform 765">
                <a:extLst>
                  <a:ext uri="{FF2B5EF4-FFF2-40B4-BE49-F238E27FC236}">
                    <a16:creationId xmlns:a16="http://schemas.microsoft.com/office/drawing/2014/main" id="{30BF98C6-1A97-974D-E9BA-0F6E47F7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1859"/>
                <a:ext cx="52" cy="74"/>
              </a:xfrm>
              <a:custGeom>
                <a:avLst/>
                <a:gdLst>
                  <a:gd name="T0" fmla="*/ 19 w 33"/>
                  <a:gd name="T1" fmla="*/ 4 h 47"/>
                  <a:gd name="T2" fmla="*/ 24 w 33"/>
                  <a:gd name="T3" fmla="*/ 3 h 47"/>
                  <a:gd name="T4" fmla="*/ 33 w 33"/>
                  <a:gd name="T5" fmla="*/ 20 h 47"/>
                  <a:gd name="T6" fmla="*/ 26 w 33"/>
                  <a:gd name="T7" fmla="*/ 44 h 47"/>
                  <a:gd name="T8" fmla="*/ 19 w 33"/>
                  <a:gd name="T9" fmla="*/ 47 h 47"/>
                  <a:gd name="T10" fmla="*/ 3 w 33"/>
                  <a:gd name="T11" fmla="*/ 42 h 47"/>
                  <a:gd name="T12" fmla="*/ 1 w 33"/>
                  <a:gd name="T13" fmla="*/ 39 h 47"/>
                  <a:gd name="T14" fmla="*/ 4 w 33"/>
                  <a:gd name="T15" fmla="*/ 35 h 47"/>
                  <a:gd name="T16" fmla="*/ 8 w 33"/>
                  <a:gd name="T17" fmla="*/ 33 h 47"/>
                  <a:gd name="T18" fmla="*/ 9 w 33"/>
                  <a:gd name="T19" fmla="*/ 32 h 47"/>
                  <a:gd name="T20" fmla="*/ 18 w 33"/>
                  <a:gd name="T21" fmla="*/ 12 h 47"/>
                  <a:gd name="T22" fmla="*/ 19 w 33"/>
                  <a:gd name="T23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7">
                    <a:moveTo>
                      <a:pt x="19" y="4"/>
                    </a:moveTo>
                    <a:cubicBezTo>
                      <a:pt x="21" y="0"/>
                      <a:pt x="22" y="0"/>
                      <a:pt x="24" y="3"/>
                    </a:cubicBezTo>
                    <a:cubicBezTo>
                      <a:pt x="28" y="8"/>
                      <a:pt x="32" y="14"/>
                      <a:pt x="33" y="20"/>
                    </a:cubicBezTo>
                    <a:cubicBezTo>
                      <a:pt x="33" y="29"/>
                      <a:pt x="33" y="37"/>
                      <a:pt x="26" y="44"/>
                    </a:cubicBezTo>
                    <a:cubicBezTo>
                      <a:pt x="24" y="46"/>
                      <a:pt x="22" y="47"/>
                      <a:pt x="19" y="47"/>
                    </a:cubicBezTo>
                    <a:cubicBezTo>
                      <a:pt x="13" y="47"/>
                      <a:pt x="8" y="46"/>
                      <a:pt x="3" y="42"/>
                    </a:cubicBezTo>
                    <a:cubicBezTo>
                      <a:pt x="2" y="42"/>
                      <a:pt x="0" y="40"/>
                      <a:pt x="1" y="39"/>
                    </a:cubicBezTo>
                    <a:cubicBezTo>
                      <a:pt x="1" y="37"/>
                      <a:pt x="2" y="36"/>
                      <a:pt x="4" y="35"/>
                    </a:cubicBezTo>
                    <a:cubicBezTo>
                      <a:pt x="5" y="34"/>
                      <a:pt x="7" y="34"/>
                      <a:pt x="8" y="33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18" y="28"/>
                      <a:pt x="17" y="19"/>
                      <a:pt x="18" y="12"/>
                    </a:cubicBezTo>
                    <a:cubicBezTo>
                      <a:pt x="18" y="9"/>
                      <a:pt x="17" y="6"/>
                      <a:pt x="19" y="4"/>
                    </a:cubicBezTo>
                    <a:close/>
                  </a:path>
                </a:pathLst>
              </a:custGeom>
              <a:solidFill>
                <a:srgbClr val="E2A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2" name="Freeform 766">
                <a:extLst>
                  <a:ext uri="{FF2B5EF4-FFF2-40B4-BE49-F238E27FC236}">
                    <a16:creationId xmlns:a16="http://schemas.microsoft.com/office/drawing/2014/main" id="{FEA6DFA8-2D75-C6AA-4872-5F5F20308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1947"/>
                <a:ext cx="168" cy="90"/>
              </a:xfrm>
              <a:custGeom>
                <a:avLst/>
                <a:gdLst>
                  <a:gd name="T0" fmla="*/ 0 w 107"/>
                  <a:gd name="T1" fmla="*/ 4 h 58"/>
                  <a:gd name="T2" fmla="*/ 12 w 107"/>
                  <a:gd name="T3" fmla="*/ 0 h 58"/>
                  <a:gd name="T4" fmla="*/ 25 w 107"/>
                  <a:gd name="T5" fmla="*/ 0 h 58"/>
                  <a:gd name="T6" fmla="*/ 39 w 107"/>
                  <a:gd name="T7" fmla="*/ 2 h 58"/>
                  <a:gd name="T8" fmla="*/ 58 w 107"/>
                  <a:gd name="T9" fmla="*/ 9 h 58"/>
                  <a:gd name="T10" fmla="*/ 74 w 107"/>
                  <a:gd name="T11" fmla="*/ 19 h 58"/>
                  <a:gd name="T12" fmla="*/ 99 w 107"/>
                  <a:gd name="T13" fmla="*/ 34 h 58"/>
                  <a:gd name="T14" fmla="*/ 105 w 107"/>
                  <a:gd name="T15" fmla="*/ 37 h 58"/>
                  <a:gd name="T16" fmla="*/ 107 w 107"/>
                  <a:gd name="T17" fmla="*/ 41 h 58"/>
                  <a:gd name="T18" fmla="*/ 103 w 107"/>
                  <a:gd name="T19" fmla="*/ 44 h 58"/>
                  <a:gd name="T20" fmla="*/ 97 w 107"/>
                  <a:gd name="T21" fmla="*/ 44 h 58"/>
                  <a:gd name="T22" fmla="*/ 88 w 107"/>
                  <a:gd name="T23" fmla="*/ 39 h 58"/>
                  <a:gd name="T24" fmla="*/ 91 w 107"/>
                  <a:gd name="T25" fmla="*/ 46 h 58"/>
                  <a:gd name="T26" fmla="*/ 92 w 107"/>
                  <a:gd name="T27" fmla="*/ 55 h 58"/>
                  <a:gd name="T28" fmla="*/ 87 w 107"/>
                  <a:gd name="T29" fmla="*/ 56 h 58"/>
                  <a:gd name="T30" fmla="*/ 84 w 107"/>
                  <a:gd name="T31" fmla="*/ 43 h 58"/>
                  <a:gd name="T32" fmla="*/ 84 w 107"/>
                  <a:gd name="T33" fmla="*/ 42 h 58"/>
                  <a:gd name="T34" fmla="*/ 81 w 107"/>
                  <a:gd name="T35" fmla="*/ 35 h 58"/>
                  <a:gd name="T36" fmla="*/ 70 w 107"/>
                  <a:gd name="T37" fmla="*/ 25 h 58"/>
                  <a:gd name="T38" fmla="*/ 65 w 107"/>
                  <a:gd name="T39" fmla="*/ 20 h 58"/>
                  <a:gd name="T40" fmla="*/ 61 w 107"/>
                  <a:gd name="T41" fmla="*/ 20 h 58"/>
                  <a:gd name="T42" fmla="*/ 61 w 107"/>
                  <a:gd name="T43" fmla="*/ 23 h 58"/>
                  <a:gd name="T44" fmla="*/ 67 w 107"/>
                  <a:gd name="T45" fmla="*/ 37 h 58"/>
                  <a:gd name="T46" fmla="*/ 68 w 107"/>
                  <a:gd name="T47" fmla="*/ 41 h 58"/>
                  <a:gd name="T48" fmla="*/ 66 w 107"/>
                  <a:gd name="T49" fmla="*/ 42 h 58"/>
                  <a:gd name="T50" fmla="*/ 61 w 107"/>
                  <a:gd name="T51" fmla="*/ 37 h 58"/>
                  <a:gd name="T52" fmla="*/ 55 w 107"/>
                  <a:gd name="T53" fmla="*/ 20 h 58"/>
                  <a:gd name="T54" fmla="*/ 51 w 107"/>
                  <a:gd name="T55" fmla="*/ 15 h 58"/>
                  <a:gd name="T56" fmla="*/ 16 w 107"/>
                  <a:gd name="T57" fmla="*/ 7 h 58"/>
                  <a:gd name="T58" fmla="*/ 1 w 107"/>
                  <a:gd name="T59" fmla="*/ 5 h 58"/>
                  <a:gd name="T60" fmla="*/ 0 w 107"/>
                  <a:gd name="T61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7" h="58">
                    <a:moveTo>
                      <a:pt x="0" y="4"/>
                    </a:moveTo>
                    <a:cubicBezTo>
                      <a:pt x="3" y="1"/>
                      <a:pt x="8" y="1"/>
                      <a:pt x="12" y="0"/>
                    </a:cubicBezTo>
                    <a:cubicBezTo>
                      <a:pt x="16" y="0"/>
                      <a:pt x="21" y="0"/>
                      <a:pt x="25" y="0"/>
                    </a:cubicBezTo>
                    <a:cubicBezTo>
                      <a:pt x="30" y="0"/>
                      <a:pt x="34" y="1"/>
                      <a:pt x="39" y="2"/>
                    </a:cubicBezTo>
                    <a:cubicBezTo>
                      <a:pt x="45" y="5"/>
                      <a:pt x="52" y="7"/>
                      <a:pt x="58" y="9"/>
                    </a:cubicBezTo>
                    <a:cubicBezTo>
                      <a:pt x="64" y="11"/>
                      <a:pt x="70" y="14"/>
                      <a:pt x="74" y="19"/>
                    </a:cubicBezTo>
                    <a:cubicBezTo>
                      <a:pt x="80" y="27"/>
                      <a:pt x="89" y="31"/>
                      <a:pt x="99" y="34"/>
                    </a:cubicBezTo>
                    <a:cubicBezTo>
                      <a:pt x="101" y="35"/>
                      <a:pt x="103" y="36"/>
                      <a:pt x="105" y="37"/>
                    </a:cubicBezTo>
                    <a:cubicBezTo>
                      <a:pt x="106" y="38"/>
                      <a:pt x="107" y="39"/>
                      <a:pt x="107" y="41"/>
                    </a:cubicBezTo>
                    <a:cubicBezTo>
                      <a:pt x="107" y="43"/>
                      <a:pt x="105" y="43"/>
                      <a:pt x="103" y="44"/>
                    </a:cubicBezTo>
                    <a:cubicBezTo>
                      <a:pt x="101" y="44"/>
                      <a:pt x="99" y="45"/>
                      <a:pt x="97" y="44"/>
                    </a:cubicBezTo>
                    <a:cubicBezTo>
                      <a:pt x="94" y="41"/>
                      <a:pt x="91" y="41"/>
                      <a:pt x="88" y="39"/>
                    </a:cubicBezTo>
                    <a:cubicBezTo>
                      <a:pt x="90" y="41"/>
                      <a:pt x="90" y="44"/>
                      <a:pt x="91" y="46"/>
                    </a:cubicBezTo>
                    <a:cubicBezTo>
                      <a:pt x="92" y="49"/>
                      <a:pt x="92" y="52"/>
                      <a:pt x="92" y="55"/>
                    </a:cubicBezTo>
                    <a:cubicBezTo>
                      <a:pt x="91" y="58"/>
                      <a:pt x="90" y="58"/>
                      <a:pt x="87" y="56"/>
                    </a:cubicBezTo>
                    <a:cubicBezTo>
                      <a:pt x="85" y="52"/>
                      <a:pt x="86" y="47"/>
                      <a:pt x="84" y="43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4" y="39"/>
                      <a:pt x="84" y="37"/>
                      <a:pt x="81" y="35"/>
                    </a:cubicBezTo>
                    <a:cubicBezTo>
                      <a:pt x="76" y="33"/>
                      <a:pt x="73" y="29"/>
                      <a:pt x="70" y="25"/>
                    </a:cubicBezTo>
                    <a:cubicBezTo>
                      <a:pt x="69" y="23"/>
                      <a:pt x="67" y="21"/>
                      <a:pt x="65" y="20"/>
                    </a:cubicBezTo>
                    <a:cubicBezTo>
                      <a:pt x="64" y="20"/>
                      <a:pt x="62" y="19"/>
                      <a:pt x="61" y="20"/>
                    </a:cubicBezTo>
                    <a:cubicBezTo>
                      <a:pt x="60" y="21"/>
                      <a:pt x="61" y="22"/>
                      <a:pt x="61" y="23"/>
                    </a:cubicBezTo>
                    <a:cubicBezTo>
                      <a:pt x="63" y="28"/>
                      <a:pt x="65" y="32"/>
                      <a:pt x="67" y="37"/>
                    </a:cubicBezTo>
                    <a:cubicBezTo>
                      <a:pt x="68" y="38"/>
                      <a:pt x="69" y="40"/>
                      <a:pt x="68" y="41"/>
                    </a:cubicBezTo>
                    <a:cubicBezTo>
                      <a:pt x="68" y="42"/>
                      <a:pt x="67" y="42"/>
                      <a:pt x="66" y="42"/>
                    </a:cubicBezTo>
                    <a:cubicBezTo>
                      <a:pt x="64" y="41"/>
                      <a:pt x="62" y="39"/>
                      <a:pt x="61" y="37"/>
                    </a:cubicBezTo>
                    <a:cubicBezTo>
                      <a:pt x="58" y="32"/>
                      <a:pt x="56" y="26"/>
                      <a:pt x="55" y="20"/>
                    </a:cubicBezTo>
                    <a:cubicBezTo>
                      <a:pt x="54" y="18"/>
                      <a:pt x="53" y="16"/>
                      <a:pt x="51" y="15"/>
                    </a:cubicBezTo>
                    <a:cubicBezTo>
                      <a:pt x="40" y="7"/>
                      <a:pt x="29" y="5"/>
                      <a:pt x="16" y="7"/>
                    </a:cubicBezTo>
                    <a:cubicBezTo>
                      <a:pt x="11" y="7"/>
                      <a:pt x="6" y="7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E3A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3" name="Freeform 767">
                <a:extLst>
                  <a:ext uri="{FF2B5EF4-FFF2-40B4-BE49-F238E27FC236}">
                    <a16:creationId xmlns:a16="http://schemas.microsoft.com/office/drawing/2014/main" id="{FF6DC78D-6802-7073-13B7-F25027134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" y="2117"/>
                <a:ext cx="103" cy="81"/>
              </a:xfrm>
              <a:custGeom>
                <a:avLst/>
                <a:gdLst>
                  <a:gd name="T0" fmla="*/ 56 w 66"/>
                  <a:gd name="T1" fmla="*/ 29 h 52"/>
                  <a:gd name="T2" fmla="*/ 57 w 66"/>
                  <a:gd name="T3" fmla="*/ 20 h 52"/>
                  <a:gd name="T4" fmla="*/ 54 w 66"/>
                  <a:gd name="T5" fmla="*/ 10 h 52"/>
                  <a:gd name="T6" fmla="*/ 54 w 66"/>
                  <a:gd name="T7" fmla="*/ 2 h 52"/>
                  <a:gd name="T8" fmla="*/ 54 w 66"/>
                  <a:gd name="T9" fmla="*/ 2 h 52"/>
                  <a:gd name="T10" fmla="*/ 60 w 66"/>
                  <a:gd name="T11" fmla="*/ 1 h 52"/>
                  <a:gd name="T12" fmla="*/ 64 w 66"/>
                  <a:gd name="T13" fmla="*/ 8 h 52"/>
                  <a:gd name="T14" fmla="*/ 65 w 66"/>
                  <a:gd name="T15" fmla="*/ 26 h 52"/>
                  <a:gd name="T16" fmla="*/ 63 w 66"/>
                  <a:gd name="T17" fmla="*/ 35 h 52"/>
                  <a:gd name="T18" fmla="*/ 50 w 66"/>
                  <a:gd name="T19" fmla="*/ 49 h 52"/>
                  <a:gd name="T20" fmla="*/ 43 w 66"/>
                  <a:gd name="T21" fmla="*/ 51 h 52"/>
                  <a:gd name="T22" fmla="*/ 12 w 66"/>
                  <a:gd name="T23" fmla="*/ 47 h 52"/>
                  <a:gd name="T24" fmla="*/ 5 w 66"/>
                  <a:gd name="T25" fmla="*/ 43 h 52"/>
                  <a:gd name="T26" fmla="*/ 1 w 66"/>
                  <a:gd name="T27" fmla="*/ 29 h 52"/>
                  <a:gd name="T28" fmla="*/ 2 w 66"/>
                  <a:gd name="T29" fmla="*/ 25 h 52"/>
                  <a:gd name="T30" fmla="*/ 6 w 66"/>
                  <a:gd name="T31" fmla="*/ 27 h 52"/>
                  <a:gd name="T32" fmla="*/ 22 w 66"/>
                  <a:gd name="T33" fmla="*/ 41 h 52"/>
                  <a:gd name="T34" fmla="*/ 23 w 66"/>
                  <a:gd name="T35" fmla="*/ 40 h 52"/>
                  <a:gd name="T36" fmla="*/ 23 w 66"/>
                  <a:gd name="T37" fmla="*/ 32 h 52"/>
                  <a:gd name="T38" fmla="*/ 28 w 66"/>
                  <a:gd name="T39" fmla="*/ 22 h 52"/>
                  <a:gd name="T40" fmla="*/ 35 w 66"/>
                  <a:gd name="T41" fmla="*/ 21 h 52"/>
                  <a:gd name="T42" fmla="*/ 36 w 66"/>
                  <a:gd name="T43" fmla="*/ 22 h 52"/>
                  <a:gd name="T44" fmla="*/ 40 w 66"/>
                  <a:gd name="T45" fmla="*/ 24 h 52"/>
                  <a:gd name="T46" fmla="*/ 39 w 66"/>
                  <a:gd name="T47" fmla="*/ 19 h 52"/>
                  <a:gd name="T48" fmla="*/ 38 w 66"/>
                  <a:gd name="T49" fmla="*/ 10 h 52"/>
                  <a:gd name="T50" fmla="*/ 39 w 66"/>
                  <a:gd name="T51" fmla="*/ 3 h 52"/>
                  <a:gd name="T52" fmla="*/ 40 w 66"/>
                  <a:gd name="T53" fmla="*/ 2 h 52"/>
                  <a:gd name="T54" fmla="*/ 44 w 66"/>
                  <a:gd name="T55" fmla="*/ 6 h 52"/>
                  <a:gd name="T56" fmla="*/ 49 w 66"/>
                  <a:gd name="T57" fmla="*/ 22 h 52"/>
                  <a:gd name="T58" fmla="*/ 53 w 66"/>
                  <a:gd name="T59" fmla="*/ 28 h 52"/>
                  <a:gd name="T60" fmla="*/ 56 w 66"/>
                  <a:gd name="T61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6" h="52">
                    <a:moveTo>
                      <a:pt x="56" y="29"/>
                    </a:moveTo>
                    <a:cubicBezTo>
                      <a:pt x="60" y="26"/>
                      <a:pt x="58" y="23"/>
                      <a:pt x="57" y="20"/>
                    </a:cubicBezTo>
                    <a:cubicBezTo>
                      <a:pt x="56" y="17"/>
                      <a:pt x="55" y="13"/>
                      <a:pt x="54" y="10"/>
                    </a:cubicBezTo>
                    <a:cubicBezTo>
                      <a:pt x="53" y="7"/>
                      <a:pt x="53" y="5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0"/>
                      <a:pt x="58" y="0"/>
                      <a:pt x="60" y="1"/>
                    </a:cubicBezTo>
                    <a:cubicBezTo>
                      <a:pt x="63" y="3"/>
                      <a:pt x="64" y="5"/>
                      <a:pt x="64" y="8"/>
                    </a:cubicBezTo>
                    <a:cubicBezTo>
                      <a:pt x="63" y="14"/>
                      <a:pt x="64" y="20"/>
                      <a:pt x="65" y="26"/>
                    </a:cubicBezTo>
                    <a:cubicBezTo>
                      <a:pt x="66" y="29"/>
                      <a:pt x="66" y="32"/>
                      <a:pt x="63" y="35"/>
                    </a:cubicBezTo>
                    <a:cubicBezTo>
                      <a:pt x="58" y="39"/>
                      <a:pt x="53" y="44"/>
                      <a:pt x="50" y="49"/>
                    </a:cubicBezTo>
                    <a:cubicBezTo>
                      <a:pt x="48" y="51"/>
                      <a:pt x="46" y="52"/>
                      <a:pt x="43" y="51"/>
                    </a:cubicBezTo>
                    <a:cubicBezTo>
                      <a:pt x="34" y="45"/>
                      <a:pt x="23" y="44"/>
                      <a:pt x="12" y="47"/>
                    </a:cubicBezTo>
                    <a:cubicBezTo>
                      <a:pt x="8" y="48"/>
                      <a:pt x="7" y="47"/>
                      <a:pt x="5" y="43"/>
                    </a:cubicBezTo>
                    <a:cubicBezTo>
                      <a:pt x="3" y="38"/>
                      <a:pt x="3" y="34"/>
                      <a:pt x="1" y="29"/>
                    </a:cubicBezTo>
                    <a:cubicBezTo>
                      <a:pt x="1" y="28"/>
                      <a:pt x="0" y="25"/>
                      <a:pt x="2" y="25"/>
                    </a:cubicBezTo>
                    <a:cubicBezTo>
                      <a:pt x="4" y="24"/>
                      <a:pt x="5" y="26"/>
                      <a:pt x="6" y="27"/>
                    </a:cubicBezTo>
                    <a:cubicBezTo>
                      <a:pt x="10" y="34"/>
                      <a:pt x="15" y="39"/>
                      <a:pt x="22" y="41"/>
                    </a:cubicBezTo>
                    <a:cubicBezTo>
                      <a:pt x="23" y="41"/>
                      <a:pt x="23" y="40"/>
                      <a:pt x="23" y="40"/>
                    </a:cubicBezTo>
                    <a:cubicBezTo>
                      <a:pt x="25" y="37"/>
                      <a:pt x="22" y="35"/>
                      <a:pt x="23" y="32"/>
                    </a:cubicBezTo>
                    <a:cubicBezTo>
                      <a:pt x="24" y="29"/>
                      <a:pt x="26" y="25"/>
                      <a:pt x="28" y="22"/>
                    </a:cubicBezTo>
                    <a:cubicBezTo>
                      <a:pt x="30" y="18"/>
                      <a:pt x="32" y="18"/>
                      <a:pt x="35" y="21"/>
                    </a:cubicBezTo>
                    <a:cubicBezTo>
                      <a:pt x="35" y="21"/>
                      <a:pt x="35" y="22"/>
                      <a:pt x="36" y="22"/>
                    </a:cubicBezTo>
                    <a:cubicBezTo>
                      <a:pt x="37" y="23"/>
                      <a:pt x="38" y="26"/>
                      <a:pt x="40" y="24"/>
                    </a:cubicBezTo>
                    <a:cubicBezTo>
                      <a:pt x="42" y="23"/>
                      <a:pt x="40" y="20"/>
                      <a:pt x="39" y="19"/>
                    </a:cubicBezTo>
                    <a:cubicBezTo>
                      <a:pt x="36" y="16"/>
                      <a:pt x="36" y="13"/>
                      <a:pt x="38" y="10"/>
                    </a:cubicBezTo>
                    <a:cubicBezTo>
                      <a:pt x="39" y="8"/>
                      <a:pt x="38" y="5"/>
                      <a:pt x="39" y="3"/>
                    </a:cubicBezTo>
                    <a:cubicBezTo>
                      <a:pt x="39" y="3"/>
                      <a:pt x="39" y="2"/>
                      <a:pt x="40" y="2"/>
                    </a:cubicBezTo>
                    <a:cubicBezTo>
                      <a:pt x="43" y="1"/>
                      <a:pt x="43" y="4"/>
                      <a:pt x="44" y="6"/>
                    </a:cubicBezTo>
                    <a:cubicBezTo>
                      <a:pt x="45" y="12"/>
                      <a:pt x="46" y="17"/>
                      <a:pt x="49" y="22"/>
                    </a:cubicBezTo>
                    <a:cubicBezTo>
                      <a:pt x="50" y="24"/>
                      <a:pt x="52" y="26"/>
                      <a:pt x="53" y="28"/>
                    </a:cubicBezTo>
                    <a:cubicBezTo>
                      <a:pt x="54" y="29"/>
                      <a:pt x="55" y="29"/>
                      <a:pt x="56" y="29"/>
                    </a:cubicBezTo>
                    <a:close/>
                  </a:path>
                </a:pathLst>
              </a:custGeom>
              <a:solidFill>
                <a:srgbClr val="FB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4" name="Freeform 768">
                <a:extLst>
                  <a:ext uri="{FF2B5EF4-FFF2-40B4-BE49-F238E27FC236}">
                    <a16:creationId xmlns:a16="http://schemas.microsoft.com/office/drawing/2014/main" id="{E9FB81DE-B624-9717-6B09-D9FA37022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2050"/>
                <a:ext cx="80" cy="78"/>
              </a:xfrm>
              <a:custGeom>
                <a:avLst/>
                <a:gdLst>
                  <a:gd name="T0" fmla="*/ 34 w 51"/>
                  <a:gd name="T1" fmla="*/ 30 h 50"/>
                  <a:gd name="T2" fmla="*/ 34 w 51"/>
                  <a:gd name="T3" fmla="*/ 28 h 50"/>
                  <a:gd name="T4" fmla="*/ 14 w 51"/>
                  <a:gd name="T5" fmla="*/ 22 h 50"/>
                  <a:gd name="T6" fmla="*/ 8 w 51"/>
                  <a:gd name="T7" fmla="*/ 18 h 50"/>
                  <a:gd name="T8" fmla="*/ 1 w 51"/>
                  <a:gd name="T9" fmla="*/ 4 h 50"/>
                  <a:gd name="T10" fmla="*/ 1 w 51"/>
                  <a:gd name="T11" fmla="*/ 1 h 50"/>
                  <a:gd name="T12" fmla="*/ 4 w 51"/>
                  <a:gd name="T13" fmla="*/ 1 h 50"/>
                  <a:gd name="T14" fmla="*/ 22 w 51"/>
                  <a:gd name="T15" fmla="*/ 12 h 50"/>
                  <a:gd name="T16" fmla="*/ 40 w 51"/>
                  <a:gd name="T17" fmla="*/ 28 h 50"/>
                  <a:gd name="T18" fmla="*/ 47 w 51"/>
                  <a:gd name="T19" fmla="*/ 33 h 50"/>
                  <a:gd name="T20" fmla="*/ 50 w 51"/>
                  <a:gd name="T21" fmla="*/ 40 h 50"/>
                  <a:gd name="T22" fmla="*/ 48 w 51"/>
                  <a:gd name="T23" fmla="*/ 45 h 50"/>
                  <a:gd name="T24" fmla="*/ 37 w 51"/>
                  <a:gd name="T25" fmla="*/ 46 h 50"/>
                  <a:gd name="T26" fmla="*/ 35 w 51"/>
                  <a:gd name="T27" fmla="*/ 42 h 50"/>
                  <a:gd name="T28" fmla="*/ 35 w 51"/>
                  <a:gd name="T29" fmla="*/ 42 h 50"/>
                  <a:gd name="T30" fmla="*/ 29 w 51"/>
                  <a:gd name="T31" fmla="*/ 38 h 50"/>
                  <a:gd name="T32" fmla="*/ 26 w 51"/>
                  <a:gd name="T33" fmla="*/ 33 h 50"/>
                  <a:gd name="T34" fmla="*/ 30 w 51"/>
                  <a:gd name="T35" fmla="*/ 31 h 50"/>
                  <a:gd name="T36" fmla="*/ 34 w 51"/>
                  <a:gd name="T37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50">
                    <a:moveTo>
                      <a:pt x="34" y="30"/>
                    </a:moveTo>
                    <a:cubicBezTo>
                      <a:pt x="34" y="29"/>
                      <a:pt x="34" y="29"/>
                      <a:pt x="34" y="28"/>
                    </a:cubicBezTo>
                    <a:cubicBezTo>
                      <a:pt x="27" y="28"/>
                      <a:pt x="21" y="23"/>
                      <a:pt x="14" y="22"/>
                    </a:cubicBezTo>
                    <a:cubicBezTo>
                      <a:pt x="12" y="21"/>
                      <a:pt x="10" y="20"/>
                      <a:pt x="8" y="18"/>
                    </a:cubicBezTo>
                    <a:cubicBezTo>
                      <a:pt x="5" y="13"/>
                      <a:pt x="3" y="8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10" y="4"/>
                      <a:pt x="16" y="7"/>
                      <a:pt x="22" y="12"/>
                    </a:cubicBezTo>
                    <a:cubicBezTo>
                      <a:pt x="28" y="17"/>
                      <a:pt x="33" y="23"/>
                      <a:pt x="40" y="28"/>
                    </a:cubicBezTo>
                    <a:cubicBezTo>
                      <a:pt x="43" y="29"/>
                      <a:pt x="45" y="31"/>
                      <a:pt x="47" y="33"/>
                    </a:cubicBezTo>
                    <a:cubicBezTo>
                      <a:pt x="50" y="34"/>
                      <a:pt x="51" y="37"/>
                      <a:pt x="50" y="40"/>
                    </a:cubicBezTo>
                    <a:cubicBezTo>
                      <a:pt x="49" y="41"/>
                      <a:pt x="49" y="43"/>
                      <a:pt x="48" y="45"/>
                    </a:cubicBezTo>
                    <a:cubicBezTo>
                      <a:pt x="45" y="50"/>
                      <a:pt x="40" y="50"/>
                      <a:pt x="37" y="46"/>
                    </a:cubicBezTo>
                    <a:cubicBezTo>
                      <a:pt x="36" y="45"/>
                      <a:pt x="36" y="43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3" y="40"/>
                      <a:pt x="32" y="39"/>
                      <a:pt x="29" y="38"/>
                    </a:cubicBezTo>
                    <a:cubicBezTo>
                      <a:pt x="27" y="37"/>
                      <a:pt x="26" y="35"/>
                      <a:pt x="26" y="33"/>
                    </a:cubicBezTo>
                    <a:cubicBezTo>
                      <a:pt x="27" y="31"/>
                      <a:pt x="29" y="31"/>
                      <a:pt x="30" y="31"/>
                    </a:cubicBezTo>
                    <a:cubicBezTo>
                      <a:pt x="32" y="31"/>
                      <a:pt x="33" y="31"/>
                      <a:pt x="34" y="30"/>
                    </a:cubicBezTo>
                    <a:close/>
                  </a:path>
                </a:pathLst>
              </a:custGeom>
              <a:solidFill>
                <a:srgbClr val="FD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5" name="Freeform 769">
                <a:extLst>
                  <a:ext uri="{FF2B5EF4-FFF2-40B4-BE49-F238E27FC236}">
                    <a16:creationId xmlns:a16="http://schemas.microsoft.com/office/drawing/2014/main" id="{73D1EDD5-807A-6800-CF41-DDE26C080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2115"/>
                <a:ext cx="115" cy="122"/>
              </a:xfrm>
              <a:custGeom>
                <a:avLst/>
                <a:gdLst>
                  <a:gd name="T0" fmla="*/ 29 w 74"/>
                  <a:gd name="T1" fmla="*/ 42 h 78"/>
                  <a:gd name="T2" fmla="*/ 24 w 74"/>
                  <a:gd name="T3" fmla="*/ 42 h 78"/>
                  <a:gd name="T4" fmla="*/ 10 w 74"/>
                  <a:gd name="T5" fmla="*/ 28 h 78"/>
                  <a:gd name="T6" fmla="*/ 7 w 74"/>
                  <a:gd name="T7" fmla="*/ 27 h 78"/>
                  <a:gd name="T8" fmla="*/ 7 w 74"/>
                  <a:gd name="T9" fmla="*/ 29 h 78"/>
                  <a:gd name="T10" fmla="*/ 11 w 74"/>
                  <a:gd name="T11" fmla="*/ 44 h 78"/>
                  <a:gd name="T12" fmla="*/ 17 w 74"/>
                  <a:gd name="T13" fmla="*/ 47 h 78"/>
                  <a:gd name="T14" fmla="*/ 43 w 74"/>
                  <a:gd name="T15" fmla="*/ 48 h 78"/>
                  <a:gd name="T16" fmla="*/ 45 w 74"/>
                  <a:gd name="T17" fmla="*/ 49 h 78"/>
                  <a:gd name="T18" fmla="*/ 55 w 74"/>
                  <a:gd name="T19" fmla="*/ 47 h 78"/>
                  <a:gd name="T20" fmla="*/ 67 w 74"/>
                  <a:gd name="T21" fmla="*/ 35 h 78"/>
                  <a:gd name="T22" fmla="*/ 69 w 74"/>
                  <a:gd name="T23" fmla="*/ 28 h 78"/>
                  <a:gd name="T24" fmla="*/ 68 w 74"/>
                  <a:gd name="T25" fmla="*/ 9 h 78"/>
                  <a:gd name="T26" fmla="*/ 59 w 74"/>
                  <a:gd name="T27" fmla="*/ 3 h 78"/>
                  <a:gd name="T28" fmla="*/ 65 w 74"/>
                  <a:gd name="T29" fmla="*/ 1 h 78"/>
                  <a:gd name="T30" fmla="*/ 70 w 74"/>
                  <a:gd name="T31" fmla="*/ 7 h 78"/>
                  <a:gd name="T32" fmla="*/ 72 w 74"/>
                  <a:gd name="T33" fmla="*/ 31 h 78"/>
                  <a:gd name="T34" fmla="*/ 68 w 74"/>
                  <a:gd name="T35" fmla="*/ 37 h 78"/>
                  <a:gd name="T36" fmla="*/ 51 w 74"/>
                  <a:gd name="T37" fmla="*/ 57 h 78"/>
                  <a:gd name="T38" fmla="*/ 55 w 74"/>
                  <a:gd name="T39" fmla="*/ 57 h 78"/>
                  <a:gd name="T40" fmla="*/ 58 w 74"/>
                  <a:gd name="T41" fmla="*/ 60 h 78"/>
                  <a:gd name="T42" fmla="*/ 42 w 74"/>
                  <a:gd name="T43" fmla="*/ 72 h 78"/>
                  <a:gd name="T44" fmla="*/ 39 w 74"/>
                  <a:gd name="T45" fmla="*/ 74 h 78"/>
                  <a:gd name="T46" fmla="*/ 35 w 74"/>
                  <a:gd name="T47" fmla="*/ 75 h 78"/>
                  <a:gd name="T48" fmla="*/ 35 w 74"/>
                  <a:gd name="T49" fmla="*/ 71 h 78"/>
                  <a:gd name="T50" fmla="*/ 46 w 74"/>
                  <a:gd name="T51" fmla="*/ 64 h 78"/>
                  <a:gd name="T52" fmla="*/ 48 w 74"/>
                  <a:gd name="T53" fmla="*/ 60 h 78"/>
                  <a:gd name="T54" fmla="*/ 45 w 74"/>
                  <a:gd name="T55" fmla="*/ 59 h 78"/>
                  <a:gd name="T56" fmla="*/ 32 w 74"/>
                  <a:gd name="T57" fmla="*/ 55 h 78"/>
                  <a:gd name="T58" fmla="*/ 23 w 74"/>
                  <a:gd name="T59" fmla="*/ 55 h 78"/>
                  <a:gd name="T60" fmla="*/ 20 w 74"/>
                  <a:gd name="T61" fmla="*/ 63 h 78"/>
                  <a:gd name="T62" fmla="*/ 23 w 74"/>
                  <a:gd name="T63" fmla="*/ 66 h 78"/>
                  <a:gd name="T64" fmla="*/ 33 w 74"/>
                  <a:gd name="T65" fmla="*/ 72 h 78"/>
                  <a:gd name="T66" fmla="*/ 30 w 74"/>
                  <a:gd name="T67" fmla="*/ 78 h 78"/>
                  <a:gd name="T68" fmla="*/ 14 w 74"/>
                  <a:gd name="T69" fmla="*/ 60 h 78"/>
                  <a:gd name="T70" fmla="*/ 36 w 74"/>
                  <a:gd name="T71" fmla="*/ 53 h 78"/>
                  <a:gd name="T72" fmla="*/ 50 w 74"/>
                  <a:gd name="T73" fmla="*/ 55 h 78"/>
                  <a:gd name="T74" fmla="*/ 44 w 74"/>
                  <a:gd name="T75" fmla="*/ 50 h 78"/>
                  <a:gd name="T76" fmla="*/ 18 w 74"/>
                  <a:gd name="T77" fmla="*/ 49 h 78"/>
                  <a:gd name="T78" fmla="*/ 9 w 74"/>
                  <a:gd name="T79" fmla="*/ 44 h 78"/>
                  <a:gd name="T80" fmla="*/ 1 w 74"/>
                  <a:gd name="T81" fmla="*/ 13 h 78"/>
                  <a:gd name="T82" fmla="*/ 1 w 74"/>
                  <a:gd name="T83" fmla="*/ 9 h 78"/>
                  <a:gd name="T84" fmla="*/ 7 w 74"/>
                  <a:gd name="T85" fmla="*/ 15 h 78"/>
                  <a:gd name="T86" fmla="*/ 12 w 74"/>
                  <a:gd name="T87" fmla="*/ 27 h 78"/>
                  <a:gd name="T88" fmla="*/ 27 w 74"/>
                  <a:gd name="T89" fmla="*/ 40 h 78"/>
                  <a:gd name="T90" fmla="*/ 29 w 74"/>
                  <a:gd name="T91" fmla="*/ 4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78">
                    <a:moveTo>
                      <a:pt x="29" y="42"/>
                    </a:moveTo>
                    <a:cubicBezTo>
                      <a:pt x="27" y="44"/>
                      <a:pt x="26" y="43"/>
                      <a:pt x="24" y="42"/>
                    </a:cubicBezTo>
                    <a:cubicBezTo>
                      <a:pt x="18" y="39"/>
                      <a:pt x="13" y="35"/>
                      <a:pt x="10" y="28"/>
                    </a:cubicBezTo>
                    <a:cubicBezTo>
                      <a:pt x="9" y="27"/>
                      <a:pt x="9" y="26"/>
                      <a:pt x="7" y="27"/>
                    </a:cubicBezTo>
                    <a:cubicBezTo>
                      <a:pt x="6" y="27"/>
                      <a:pt x="7" y="28"/>
                      <a:pt x="7" y="29"/>
                    </a:cubicBezTo>
                    <a:cubicBezTo>
                      <a:pt x="8" y="34"/>
                      <a:pt x="10" y="39"/>
                      <a:pt x="11" y="44"/>
                    </a:cubicBezTo>
                    <a:cubicBezTo>
                      <a:pt x="12" y="47"/>
                      <a:pt x="14" y="48"/>
                      <a:pt x="17" y="47"/>
                    </a:cubicBezTo>
                    <a:cubicBezTo>
                      <a:pt x="26" y="45"/>
                      <a:pt x="35" y="45"/>
                      <a:pt x="43" y="48"/>
                    </a:cubicBezTo>
                    <a:cubicBezTo>
                      <a:pt x="44" y="49"/>
                      <a:pt x="45" y="49"/>
                      <a:pt x="45" y="49"/>
                    </a:cubicBezTo>
                    <a:cubicBezTo>
                      <a:pt x="52" y="52"/>
                      <a:pt x="52" y="53"/>
                      <a:pt x="55" y="47"/>
                    </a:cubicBezTo>
                    <a:cubicBezTo>
                      <a:pt x="59" y="42"/>
                      <a:pt x="63" y="39"/>
                      <a:pt x="67" y="35"/>
                    </a:cubicBezTo>
                    <a:cubicBezTo>
                      <a:pt x="70" y="33"/>
                      <a:pt x="70" y="31"/>
                      <a:pt x="69" y="28"/>
                    </a:cubicBezTo>
                    <a:cubicBezTo>
                      <a:pt x="68" y="21"/>
                      <a:pt x="67" y="15"/>
                      <a:pt x="68" y="9"/>
                    </a:cubicBezTo>
                    <a:cubicBezTo>
                      <a:pt x="69" y="3"/>
                      <a:pt x="64" y="1"/>
                      <a:pt x="59" y="3"/>
                    </a:cubicBezTo>
                    <a:cubicBezTo>
                      <a:pt x="60" y="0"/>
                      <a:pt x="62" y="0"/>
                      <a:pt x="65" y="1"/>
                    </a:cubicBezTo>
                    <a:cubicBezTo>
                      <a:pt x="67" y="2"/>
                      <a:pt x="71" y="3"/>
                      <a:pt x="70" y="7"/>
                    </a:cubicBezTo>
                    <a:cubicBezTo>
                      <a:pt x="69" y="15"/>
                      <a:pt x="70" y="23"/>
                      <a:pt x="72" y="31"/>
                    </a:cubicBezTo>
                    <a:cubicBezTo>
                      <a:pt x="74" y="35"/>
                      <a:pt x="70" y="36"/>
                      <a:pt x="68" y="37"/>
                    </a:cubicBezTo>
                    <a:cubicBezTo>
                      <a:pt x="60" y="42"/>
                      <a:pt x="57" y="51"/>
                      <a:pt x="51" y="57"/>
                    </a:cubicBezTo>
                    <a:cubicBezTo>
                      <a:pt x="53" y="59"/>
                      <a:pt x="54" y="57"/>
                      <a:pt x="55" y="57"/>
                    </a:cubicBezTo>
                    <a:cubicBezTo>
                      <a:pt x="56" y="57"/>
                      <a:pt x="58" y="58"/>
                      <a:pt x="58" y="60"/>
                    </a:cubicBezTo>
                    <a:cubicBezTo>
                      <a:pt x="52" y="63"/>
                      <a:pt x="48" y="69"/>
                      <a:pt x="42" y="72"/>
                    </a:cubicBezTo>
                    <a:cubicBezTo>
                      <a:pt x="41" y="73"/>
                      <a:pt x="40" y="74"/>
                      <a:pt x="39" y="74"/>
                    </a:cubicBezTo>
                    <a:cubicBezTo>
                      <a:pt x="38" y="75"/>
                      <a:pt x="36" y="76"/>
                      <a:pt x="35" y="75"/>
                    </a:cubicBezTo>
                    <a:cubicBezTo>
                      <a:pt x="33" y="74"/>
                      <a:pt x="35" y="73"/>
                      <a:pt x="35" y="71"/>
                    </a:cubicBezTo>
                    <a:cubicBezTo>
                      <a:pt x="39" y="69"/>
                      <a:pt x="43" y="68"/>
                      <a:pt x="46" y="64"/>
                    </a:cubicBezTo>
                    <a:cubicBezTo>
                      <a:pt x="47" y="63"/>
                      <a:pt x="49" y="62"/>
                      <a:pt x="48" y="60"/>
                    </a:cubicBezTo>
                    <a:cubicBezTo>
                      <a:pt x="48" y="59"/>
                      <a:pt x="46" y="59"/>
                      <a:pt x="45" y="59"/>
                    </a:cubicBezTo>
                    <a:cubicBezTo>
                      <a:pt x="40" y="58"/>
                      <a:pt x="36" y="57"/>
                      <a:pt x="32" y="55"/>
                    </a:cubicBezTo>
                    <a:cubicBezTo>
                      <a:pt x="29" y="55"/>
                      <a:pt x="26" y="54"/>
                      <a:pt x="23" y="55"/>
                    </a:cubicBezTo>
                    <a:cubicBezTo>
                      <a:pt x="19" y="56"/>
                      <a:pt x="17" y="59"/>
                      <a:pt x="20" y="63"/>
                    </a:cubicBezTo>
                    <a:cubicBezTo>
                      <a:pt x="21" y="64"/>
                      <a:pt x="22" y="65"/>
                      <a:pt x="23" y="66"/>
                    </a:cubicBezTo>
                    <a:cubicBezTo>
                      <a:pt x="25" y="70"/>
                      <a:pt x="28" y="73"/>
                      <a:pt x="33" y="72"/>
                    </a:cubicBezTo>
                    <a:cubicBezTo>
                      <a:pt x="34" y="75"/>
                      <a:pt x="32" y="77"/>
                      <a:pt x="30" y="78"/>
                    </a:cubicBezTo>
                    <a:cubicBezTo>
                      <a:pt x="23" y="73"/>
                      <a:pt x="19" y="66"/>
                      <a:pt x="14" y="60"/>
                    </a:cubicBezTo>
                    <a:cubicBezTo>
                      <a:pt x="19" y="51"/>
                      <a:pt x="23" y="50"/>
                      <a:pt x="36" y="53"/>
                    </a:cubicBezTo>
                    <a:cubicBezTo>
                      <a:pt x="40" y="55"/>
                      <a:pt x="45" y="57"/>
                      <a:pt x="50" y="55"/>
                    </a:cubicBezTo>
                    <a:cubicBezTo>
                      <a:pt x="49" y="52"/>
                      <a:pt x="47" y="51"/>
                      <a:pt x="44" y="50"/>
                    </a:cubicBezTo>
                    <a:cubicBezTo>
                      <a:pt x="36" y="46"/>
                      <a:pt x="27" y="46"/>
                      <a:pt x="18" y="49"/>
                    </a:cubicBezTo>
                    <a:cubicBezTo>
                      <a:pt x="11" y="50"/>
                      <a:pt x="12" y="50"/>
                      <a:pt x="9" y="44"/>
                    </a:cubicBezTo>
                    <a:cubicBezTo>
                      <a:pt x="5" y="34"/>
                      <a:pt x="4" y="24"/>
                      <a:pt x="1" y="13"/>
                    </a:cubicBezTo>
                    <a:cubicBezTo>
                      <a:pt x="0" y="12"/>
                      <a:pt x="0" y="11"/>
                      <a:pt x="1" y="9"/>
                    </a:cubicBezTo>
                    <a:cubicBezTo>
                      <a:pt x="5" y="10"/>
                      <a:pt x="6" y="13"/>
                      <a:pt x="7" y="15"/>
                    </a:cubicBezTo>
                    <a:cubicBezTo>
                      <a:pt x="9" y="19"/>
                      <a:pt x="10" y="24"/>
                      <a:pt x="12" y="27"/>
                    </a:cubicBezTo>
                    <a:cubicBezTo>
                      <a:pt x="16" y="33"/>
                      <a:pt x="20" y="38"/>
                      <a:pt x="27" y="40"/>
                    </a:cubicBezTo>
                    <a:cubicBezTo>
                      <a:pt x="28" y="41"/>
                      <a:pt x="28" y="41"/>
                      <a:pt x="29" y="42"/>
                    </a:cubicBezTo>
                    <a:close/>
                  </a:path>
                </a:pathLst>
              </a:custGeom>
              <a:solidFill>
                <a:srgbClr val="D7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6" name="Freeform 770">
                <a:extLst>
                  <a:ext uri="{FF2B5EF4-FFF2-40B4-BE49-F238E27FC236}">
                    <a16:creationId xmlns:a16="http://schemas.microsoft.com/office/drawing/2014/main" id="{6E8213D3-32CF-3701-B593-15BC728AA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1918"/>
                <a:ext cx="49" cy="58"/>
              </a:xfrm>
              <a:custGeom>
                <a:avLst/>
                <a:gdLst>
                  <a:gd name="T0" fmla="*/ 17 w 31"/>
                  <a:gd name="T1" fmla="*/ 36 h 37"/>
                  <a:gd name="T2" fmla="*/ 9 w 31"/>
                  <a:gd name="T3" fmla="*/ 32 h 37"/>
                  <a:gd name="T4" fmla="*/ 2 w 31"/>
                  <a:gd name="T5" fmla="*/ 15 h 37"/>
                  <a:gd name="T6" fmla="*/ 4 w 31"/>
                  <a:gd name="T7" fmla="*/ 3 h 37"/>
                  <a:gd name="T8" fmla="*/ 10 w 31"/>
                  <a:gd name="T9" fmla="*/ 3 h 37"/>
                  <a:gd name="T10" fmla="*/ 15 w 31"/>
                  <a:gd name="T11" fmla="*/ 9 h 37"/>
                  <a:gd name="T12" fmla="*/ 28 w 31"/>
                  <a:gd name="T13" fmla="*/ 24 h 37"/>
                  <a:gd name="T14" fmla="*/ 29 w 31"/>
                  <a:gd name="T15" fmla="*/ 30 h 37"/>
                  <a:gd name="T16" fmla="*/ 17 w 31"/>
                  <a:gd name="T1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7">
                    <a:moveTo>
                      <a:pt x="17" y="36"/>
                    </a:moveTo>
                    <a:cubicBezTo>
                      <a:pt x="13" y="37"/>
                      <a:pt x="11" y="34"/>
                      <a:pt x="9" y="32"/>
                    </a:cubicBezTo>
                    <a:cubicBezTo>
                      <a:pt x="5" y="27"/>
                      <a:pt x="3" y="21"/>
                      <a:pt x="2" y="15"/>
                    </a:cubicBezTo>
                    <a:cubicBezTo>
                      <a:pt x="0" y="11"/>
                      <a:pt x="2" y="7"/>
                      <a:pt x="4" y="3"/>
                    </a:cubicBezTo>
                    <a:cubicBezTo>
                      <a:pt x="6" y="0"/>
                      <a:pt x="8" y="0"/>
                      <a:pt x="10" y="3"/>
                    </a:cubicBezTo>
                    <a:cubicBezTo>
                      <a:pt x="12" y="5"/>
                      <a:pt x="14" y="7"/>
                      <a:pt x="15" y="9"/>
                    </a:cubicBezTo>
                    <a:cubicBezTo>
                      <a:pt x="18" y="16"/>
                      <a:pt x="21" y="21"/>
                      <a:pt x="28" y="24"/>
                    </a:cubicBezTo>
                    <a:cubicBezTo>
                      <a:pt x="31" y="25"/>
                      <a:pt x="31" y="27"/>
                      <a:pt x="29" y="30"/>
                    </a:cubicBezTo>
                    <a:cubicBezTo>
                      <a:pt x="26" y="34"/>
                      <a:pt x="21" y="35"/>
                      <a:pt x="17" y="36"/>
                    </a:cubicBezTo>
                    <a:close/>
                  </a:path>
                </a:pathLst>
              </a:custGeom>
              <a:solidFill>
                <a:srgbClr val="E6AC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7" name="Freeform 771">
                <a:extLst>
                  <a:ext uri="{FF2B5EF4-FFF2-40B4-BE49-F238E27FC236}">
                    <a16:creationId xmlns:a16="http://schemas.microsoft.com/office/drawing/2014/main" id="{12E538EC-0CD9-84A8-0A63-DBA2B5CF9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2121"/>
                <a:ext cx="74" cy="60"/>
              </a:xfrm>
              <a:custGeom>
                <a:avLst/>
                <a:gdLst>
                  <a:gd name="T0" fmla="*/ 28 w 47"/>
                  <a:gd name="T1" fmla="*/ 38 h 38"/>
                  <a:gd name="T2" fmla="*/ 7 w 47"/>
                  <a:gd name="T3" fmla="*/ 19 h 38"/>
                  <a:gd name="T4" fmla="*/ 0 w 47"/>
                  <a:gd name="T5" fmla="*/ 5 h 38"/>
                  <a:gd name="T6" fmla="*/ 0 w 47"/>
                  <a:gd name="T7" fmla="*/ 2 h 38"/>
                  <a:gd name="T8" fmla="*/ 9 w 47"/>
                  <a:gd name="T9" fmla="*/ 1 h 38"/>
                  <a:gd name="T10" fmla="*/ 13 w 47"/>
                  <a:gd name="T11" fmla="*/ 7 h 38"/>
                  <a:gd name="T12" fmla="*/ 19 w 47"/>
                  <a:gd name="T13" fmla="*/ 24 h 38"/>
                  <a:gd name="T14" fmla="*/ 24 w 47"/>
                  <a:gd name="T15" fmla="*/ 25 h 38"/>
                  <a:gd name="T16" fmla="*/ 24 w 47"/>
                  <a:gd name="T17" fmla="*/ 19 h 38"/>
                  <a:gd name="T18" fmla="*/ 20 w 47"/>
                  <a:gd name="T19" fmla="*/ 15 h 38"/>
                  <a:gd name="T20" fmla="*/ 19 w 47"/>
                  <a:gd name="T21" fmla="*/ 11 h 38"/>
                  <a:gd name="T22" fmla="*/ 21 w 47"/>
                  <a:gd name="T23" fmla="*/ 9 h 38"/>
                  <a:gd name="T24" fmla="*/ 23 w 47"/>
                  <a:gd name="T25" fmla="*/ 9 h 38"/>
                  <a:gd name="T26" fmla="*/ 32 w 47"/>
                  <a:gd name="T27" fmla="*/ 12 h 38"/>
                  <a:gd name="T28" fmla="*/ 33 w 47"/>
                  <a:gd name="T29" fmla="*/ 12 h 38"/>
                  <a:gd name="T30" fmla="*/ 36 w 47"/>
                  <a:gd name="T31" fmla="*/ 11 h 38"/>
                  <a:gd name="T32" fmla="*/ 43 w 47"/>
                  <a:gd name="T33" fmla="*/ 0 h 38"/>
                  <a:gd name="T34" fmla="*/ 43 w 47"/>
                  <a:gd name="T35" fmla="*/ 5 h 38"/>
                  <a:gd name="T36" fmla="*/ 45 w 47"/>
                  <a:gd name="T37" fmla="*/ 17 h 38"/>
                  <a:gd name="T38" fmla="*/ 44 w 47"/>
                  <a:gd name="T39" fmla="*/ 23 h 38"/>
                  <a:gd name="T40" fmla="*/ 40 w 47"/>
                  <a:gd name="T41" fmla="*/ 21 h 38"/>
                  <a:gd name="T42" fmla="*/ 38 w 47"/>
                  <a:gd name="T43" fmla="*/ 19 h 38"/>
                  <a:gd name="T44" fmla="*/ 33 w 47"/>
                  <a:gd name="T45" fmla="*/ 19 h 38"/>
                  <a:gd name="T46" fmla="*/ 27 w 47"/>
                  <a:gd name="T47" fmla="*/ 30 h 38"/>
                  <a:gd name="T48" fmla="*/ 28 w 47"/>
                  <a:gd name="T49" fmla="*/ 33 h 38"/>
                  <a:gd name="T50" fmla="*/ 28 w 47"/>
                  <a:gd name="T5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" h="38">
                    <a:moveTo>
                      <a:pt x="28" y="38"/>
                    </a:moveTo>
                    <a:cubicBezTo>
                      <a:pt x="18" y="35"/>
                      <a:pt x="12" y="28"/>
                      <a:pt x="7" y="19"/>
                    </a:cubicBezTo>
                    <a:cubicBezTo>
                      <a:pt x="5" y="14"/>
                      <a:pt x="5" y="9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3" y="0"/>
                      <a:pt x="6" y="1"/>
                      <a:pt x="9" y="1"/>
                    </a:cubicBezTo>
                    <a:cubicBezTo>
                      <a:pt x="13" y="2"/>
                      <a:pt x="14" y="5"/>
                      <a:pt x="13" y="7"/>
                    </a:cubicBezTo>
                    <a:cubicBezTo>
                      <a:pt x="9" y="15"/>
                      <a:pt x="15" y="19"/>
                      <a:pt x="19" y="24"/>
                    </a:cubicBezTo>
                    <a:cubicBezTo>
                      <a:pt x="20" y="26"/>
                      <a:pt x="22" y="26"/>
                      <a:pt x="24" y="25"/>
                    </a:cubicBezTo>
                    <a:cubicBezTo>
                      <a:pt x="26" y="23"/>
                      <a:pt x="25" y="21"/>
                      <a:pt x="24" y="19"/>
                    </a:cubicBezTo>
                    <a:cubicBezTo>
                      <a:pt x="22" y="18"/>
                      <a:pt x="21" y="17"/>
                      <a:pt x="20" y="15"/>
                    </a:cubicBezTo>
                    <a:cubicBezTo>
                      <a:pt x="19" y="14"/>
                      <a:pt x="18" y="13"/>
                      <a:pt x="19" y="11"/>
                    </a:cubicBezTo>
                    <a:cubicBezTo>
                      <a:pt x="20" y="10"/>
                      <a:pt x="19" y="8"/>
                      <a:pt x="21" y="9"/>
                    </a:cubicBezTo>
                    <a:cubicBezTo>
                      <a:pt x="22" y="9"/>
                      <a:pt x="23" y="9"/>
                      <a:pt x="23" y="9"/>
                    </a:cubicBezTo>
                    <a:cubicBezTo>
                      <a:pt x="25" y="12"/>
                      <a:pt x="28" y="13"/>
                      <a:pt x="32" y="12"/>
                    </a:cubicBezTo>
                    <a:cubicBezTo>
                      <a:pt x="32" y="11"/>
                      <a:pt x="33" y="11"/>
                      <a:pt x="33" y="12"/>
                    </a:cubicBezTo>
                    <a:cubicBezTo>
                      <a:pt x="35" y="13"/>
                      <a:pt x="35" y="12"/>
                      <a:pt x="36" y="11"/>
                    </a:cubicBezTo>
                    <a:cubicBezTo>
                      <a:pt x="39" y="8"/>
                      <a:pt x="42" y="5"/>
                      <a:pt x="43" y="0"/>
                    </a:cubicBezTo>
                    <a:cubicBezTo>
                      <a:pt x="43" y="2"/>
                      <a:pt x="43" y="4"/>
                      <a:pt x="43" y="5"/>
                    </a:cubicBezTo>
                    <a:cubicBezTo>
                      <a:pt x="41" y="10"/>
                      <a:pt x="42" y="14"/>
                      <a:pt x="45" y="17"/>
                    </a:cubicBezTo>
                    <a:cubicBezTo>
                      <a:pt x="47" y="19"/>
                      <a:pt x="46" y="22"/>
                      <a:pt x="44" y="23"/>
                    </a:cubicBezTo>
                    <a:cubicBezTo>
                      <a:pt x="42" y="25"/>
                      <a:pt x="41" y="22"/>
                      <a:pt x="40" y="21"/>
                    </a:cubicBezTo>
                    <a:cubicBezTo>
                      <a:pt x="39" y="20"/>
                      <a:pt x="39" y="19"/>
                      <a:pt x="38" y="19"/>
                    </a:cubicBezTo>
                    <a:cubicBezTo>
                      <a:pt x="36" y="16"/>
                      <a:pt x="35" y="16"/>
                      <a:pt x="33" y="19"/>
                    </a:cubicBezTo>
                    <a:cubicBezTo>
                      <a:pt x="31" y="23"/>
                      <a:pt x="29" y="26"/>
                      <a:pt x="27" y="30"/>
                    </a:cubicBezTo>
                    <a:cubicBezTo>
                      <a:pt x="26" y="31"/>
                      <a:pt x="27" y="32"/>
                      <a:pt x="28" y="33"/>
                    </a:cubicBezTo>
                    <a:cubicBezTo>
                      <a:pt x="28" y="35"/>
                      <a:pt x="29" y="36"/>
                      <a:pt x="28" y="38"/>
                    </a:cubicBezTo>
                    <a:close/>
                  </a:path>
                </a:pathLst>
              </a:custGeom>
              <a:solidFill>
                <a:srgbClr val="E1A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8" name="Freeform 772">
                <a:extLst>
                  <a:ext uri="{FF2B5EF4-FFF2-40B4-BE49-F238E27FC236}">
                    <a16:creationId xmlns:a16="http://schemas.microsoft.com/office/drawing/2014/main" id="{E37D2275-E835-B308-1882-9E93EAD02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1997"/>
                <a:ext cx="147" cy="49"/>
              </a:xfrm>
              <a:custGeom>
                <a:avLst/>
                <a:gdLst>
                  <a:gd name="T0" fmla="*/ 42 w 94"/>
                  <a:gd name="T1" fmla="*/ 4 h 32"/>
                  <a:gd name="T2" fmla="*/ 44 w 94"/>
                  <a:gd name="T3" fmla="*/ 7 h 32"/>
                  <a:gd name="T4" fmla="*/ 39 w 94"/>
                  <a:gd name="T5" fmla="*/ 13 h 32"/>
                  <a:gd name="T6" fmla="*/ 44 w 94"/>
                  <a:gd name="T7" fmla="*/ 15 h 32"/>
                  <a:gd name="T8" fmla="*/ 73 w 94"/>
                  <a:gd name="T9" fmla="*/ 4 h 32"/>
                  <a:gd name="T10" fmla="*/ 91 w 94"/>
                  <a:gd name="T11" fmla="*/ 3 h 32"/>
                  <a:gd name="T12" fmla="*/ 94 w 94"/>
                  <a:gd name="T13" fmla="*/ 6 h 32"/>
                  <a:gd name="T14" fmla="*/ 89 w 94"/>
                  <a:gd name="T15" fmla="*/ 8 h 32"/>
                  <a:gd name="T16" fmla="*/ 84 w 94"/>
                  <a:gd name="T17" fmla="*/ 7 h 32"/>
                  <a:gd name="T18" fmla="*/ 74 w 94"/>
                  <a:gd name="T19" fmla="*/ 9 h 32"/>
                  <a:gd name="T20" fmla="*/ 61 w 94"/>
                  <a:gd name="T21" fmla="*/ 16 h 32"/>
                  <a:gd name="T22" fmla="*/ 60 w 94"/>
                  <a:gd name="T23" fmla="*/ 19 h 32"/>
                  <a:gd name="T24" fmla="*/ 65 w 94"/>
                  <a:gd name="T25" fmla="*/ 26 h 32"/>
                  <a:gd name="T26" fmla="*/ 65 w 94"/>
                  <a:gd name="T27" fmla="*/ 30 h 32"/>
                  <a:gd name="T28" fmla="*/ 61 w 94"/>
                  <a:gd name="T29" fmla="*/ 30 h 32"/>
                  <a:gd name="T30" fmla="*/ 57 w 94"/>
                  <a:gd name="T31" fmla="*/ 27 h 32"/>
                  <a:gd name="T32" fmla="*/ 45 w 94"/>
                  <a:gd name="T33" fmla="*/ 22 h 32"/>
                  <a:gd name="T34" fmla="*/ 33 w 94"/>
                  <a:gd name="T35" fmla="*/ 21 h 32"/>
                  <a:gd name="T36" fmla="*/ 20 w 94"/>
                  <a:gd name="T37" fmla="*/ 22 h 32"/>
                  <a:gd name="T38" fmla="*/ 8 w 94"/>
                  <a:gd name="T39" fmla="*/ 26 h 32"/>
                  <a:gd name="T40" fmla="*/ 6 w 94"/>
                  <a:gd name="T41" fmla="*/ 25 h 32"/>
                  <a:gd name="T42" fmla="*/ 0 w 94"/>
                  <a:gd name="T43" fmla="*/ 23 h 32"/>
                  <a:gd name="T44" fmla="*/ 3 w 94"/>
                  <a:gd name="T45" fmla="*/ 21 h 32"/>
                  <a:gd name="T46" fmla="*/ 18 w 94"/>
                  <a:gd name="T47" fmla="*/ 18 h 32"/>
                  <a:gd name="T48" fmla="*/ 18 w 94"/>
                  <a:gd name="T49" fmla="*/ 17 h 32"/>
                  <a:gd name="T50" fmla="*/ 39 w 94"/>
                  <a:gd name="T51" fmla="*/ 6 h 32"/>
                  <a:gd name="T52" fmla="*/ 42 w 94"/>
                  <a:gd name="T53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4" h="32">
                    <a:moveTo>
                      <a:pt x="42" y="4"/>
                    </a:moveTo>
                    <a:cubicBezTo>
                      <a:pt x="45" y="4"/>
                      <a:pt x="45" y="5"/>
                      <a:pt x="44" y="7"/>
                    </a:cubicBezTo>
                    <a:cubicBezTo>
                      <a:pt x="42" y="9"/>
                      <a:pt x="40" y="10"/>
                      <a:pt x="39" y="13"/>
                    </a:cubicBezTo>
                    <a:cubicBezTo>
                      <a:pt x="40" y="16"/>
                      <a:pt x="42" y="16"/>
                      <a:pt x="44" y="15"/>
                    </a:cubicBezTo>
                    <a:cubicBezTo>
                      <a:pt x="54" y="10"/>
                      <a:pt x="64" y="10"/>
                      <a:pt x="73" y="4"/>
                    </a:cubicBezTo>
                    <a:cubicBezTo>
                      <a:pt x="79" y="0"/>
                      <a:pt x="85" y="1"/>
                      <a:pt x="91" y="3"/>
                    </a:cubicBezTo>
                    <a:cubicBezTo>
                      <a:pt x="93" y="4"/>
                      <a:pt x="94" y="5"/>
                      <a:pt x="94" y="6"/>
                    </a:cubicBezTo>
                    <a:cubicBezTo>
                      <a:pt x="93" y="9"/>
                      <a:pt x="91" y="9"/>
                      <a:pt x="89" y="8"/>
                    </a:cubicBezTo>
                    <a:cubicBezTo>
                      <a:pt x="88" y="8"/>
                      <a:pt x="86" y="7"/>
                      <a:pt x="84" y="7"/>
                    </a:cubicBezTo>
                    <a:cubicBezTo>
                      <a:pt x="81" y="6"/>
                      <a:pt x="77" y="6"/>
                      <a:pt x="74" y="9"/>
                    </a:cubicBezTo>
                    <a:cubicBezTo>
                      <a:pt x="70" y="12"/>
                      <a:pt x="66" y="15"/>
                      <a:pt x="61" y="16"/>
                    </a:cubicBezTo>
                    <a:cubicBezTo>
                      <a:pt x="58" y="17"/>
                      <a:pt x="59" y="18"/>
                      <a:pt x="60" y="19"/>
                    </a:cubicBezTo>
                    <a:cubicBezTo>
                      <a:pt x="62" y="21"/>
                      <a:pt x="64" y="23"/>
                      <a:pt x="65" y="26"/>
                    </a:cubicBezTo>
                    <a:cubicBezTo>
                      <a:pt x="66" y="27"/>
                      <a:pt x="67" y="29"/>
                      <a:pt x="65" y="30"/>
                    </a:cubicBezTo>
                    <a:cubicBezTo>
                      <a:pt x="64" y="32"/>
                      <a:pt x="62" y="31"/>
                      <a:pt x="61" y="30"/>
                    </a:cubicBezTo>
                    <a:cubicBezTo>
                      <a:pt x="59" y="29"/>
                      <a:pt x="58" y="28"/>
                      <a:pt x="57" y="27"/>
                    </a:cubicBezTo>
                    <a:cubicBezTo>
                      <a:pt x="54" y="24"/>
                      <a:pt x="50" y="22"/>
                      <a:pt x="45" y="22"/>
                    </a:cubicBezTo>
                    <a:cubicBezTo>
                      <a:pt x="41" y="22"/>
                      <a:pt x="37" y="21"/>
                      <a:pt x="33" y="21"/>
                    </a:cubicBezTo>
                    <a:cubicBezTo>
                      <a:pt x="28" y="20"/>
                      <a:pt x="24" y="21"/>
                      <a:pt x="20" y="22"/>
                    </a:cubicBezTo>
                    <a:cubicBezTo>
                      <a:pt x="16" y="24"/>
                      <a:pt x="12" y="25"/>
                      <a:pt x="8" y="26"/>
                    </a:cubicBezTo>
                    <a:cubicBezTo>
                      <a:pt x="7" y="26"/>
                      <a:pt x="6" y="26"/>
                      <a:pt x="6" y="25"/>
                    </a:cubicBezTo>
                    <a:cubicBezTo>
                      <a:pt x="4" y="23"/>
                      <a:pt x="1" y="26"/>
                      <a:pt x="0" y="23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9" y="21"/>
                      <a:pt x="13" y="19"/>
                      <a:pt x="18" y="18"/>
                    </a:cubicBezTo>
                    <a:cubicBezTo>
                      <a:pt x="19" y="17"/>
                      <a:pt x="18" y="18"/>
                      <a:pt x="18" y="17"/>
                    </a:cubicBezTo>
                    <a:cubicBezTo>
                      <a:pt x="27" y="16"/>
                      <a:pt x="34" y="13"/>
                      <a:pt x="39" y="6"/>
                    </a:cubicBezTo>
                    <a:cubicBezTo>
                      <a:pt x="40" y="4"/>
                      <a:pt x="41" y="4"/>
                      <a:pt x="42" y="4"/>
                    </a:cubicBezTo>
                    <a:close/>
                  </a:path>
                </a:pathLst>
              </a:custGeom>
              <a:solidFill>
                <a:srgbClr val="E4A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9" name="Freeform 773">
                <a:extLst>
                  <a:ext uri="{FF2B5EF4-FFF2-40B4-BE49-F238E27FC236}">
                    <a16:creationId xmlns:a16="http://schemas.microsoft.com/office/drawing/2014/main" id="{59647F6B-2C0B-DB64-A84A-C09DCE781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4" y="1936"/>
                <a:ext cx="152" cy="103"/>
              </a:xfrm>
              <a:custGeom>
                <a:avLst/>
                <a:gdLst>
                  <a:gd name="T0" fmla="*/ 75 w 97"/>
                  <a:gd name="T1" fmla="*/ 62 h 66"/>
                  <a:gd name="T2" fmla="*/ 79 w 97"/>
                  <a:gd name="T3" fmla="*/ 61 h 66"/>
                  <a:gd name="T4" fmla="*/ 78 w 97"/>
                  <a:gd name="T5" fmla="*/ 52 h 66"/>
                  <a:gd name="T6" fmla="*/ 82 w 97"/>
                  <a:gd name="T7" fmla="*/ 48 h 66"/>
                  <a:gd name="T8" fmla="*/ 85 w 97"/>
                  <a:gd name="T9" fmla="*/ 50 h 66"/>
                  <a:gd name="T10" fmla="*/ 93 w 97"/>
                  <a:gd name="T11" fmla="*/ 49 h 66"/>
                  <a:gd name="T12" fmla="*/ 94 w 97"/>
                  <a:gd name="T13" fmla="*/ 47 h 66"/>
                  <a:gd name="T14" fmla="*/ 92 w 97"/>
                  <a:gd name="T15" fmla="*/ 45 h 66"/>
                  <a:gd name="T16" fmla="*/ 77 w 97"/>
                  <a:gd name="T17" fmla="*/ 39 h 66"/>
                  <a:gd name="T18" fmla="*/ 62 w 97"/>
                  <a:gd name="T19" fmla="*/ 28 h 66"/>
                  <a:gd name="T20" fmla="*/ 46 w 97"/>
                  <a:gd name="T21" fmla="*/ 17 h 66"/>
                  <a:gd name="T22" fmla="*/ 24 w 97"/>
                  <a:gd name="T23" fmla="*/ 10 h 66"/>
                  <a:gd name="T24" fmla="*/ 4 w 97"/>
                  <a:gd name="T25" fmla="*/ 8 h 66"/>
                  <a:gd name="T26" fmla="*/ 0 w 97"/>
                  <a:gd name="T27" fmla="*/ 7 h 66"/>
                  <a:gd name="T28" fmla="*/ 25 w 97"/>
                  <a:gd name="T29" fmla="*/ 1 h 66"/>
                  <a:gd name="T30" fmla="*/ 36 w 97"/>
                  <a:gd name="T31" fmla="*/ 2 h 66"/>
                  <a:gd name="T32" fmla="*/ 48 w 97"/>
                  <a:gd name="T33" fmla="*/ 2 h 66"/>
                  <a:gd name="T34" fmla="*/ 52 w 97"/>
                  <a:gd name="T35" fmla="*/ 2 h 66"/>
                  <a:gd name="T36" fmla="*/ 66 w 97"/>
                  <a:gd name="T37" fmla="*/ 12 h 66"/>
                  <a:gd name="T38" fmla="*/ 72 w 97"/>
                  <a:gd name="T39" fmla="*/ 15 h 66"/>
                  <a:gd name="T40" fmla="*/ 70 w 97"/>
                  <a:gd name="T41" fmla="*/ 12 h 66"/>
                  <a:gd name="T42" fmla="*/ 68 w 97"/>
                  <a:gd name="T43" fmla="*/ 9 h 66"/>
                  <a:gd name="T44" fmla="*/ 71 w 97"/>
                  <a:gd name="T45" fmla="*/ 9 h 66"/>
                  <a:gd name="T46" fmla="*/ 83 w 97"/>
                  <a:gd name="T47" fmla="*/ 12 h 66"/>
                  <a:gd name="T48" fmla="*/ 88 w 97"/>
                  <a:gd name="T49" fmla="*/ 7 h 66"/>
                  <a:gd name="T50" fmla="*/ 89 w 97"/>
                  <a:gd name="T51" fmla="*/ 8 h 66"/>
                  <a:gd name="T52" fmla="*/ 83 w 97"/>
                  <a:gd name="T53" fmla="*/ 14 h 66"/>
                  <a:gd name="T54" fmla="*/ 72 w 97"/>
                  <a:gd name="T55" fmla="*/ 17 h 66"/>
                  <a:gd name="T56" fmla="*/ 66 w 97"/>
                  <a:gd name="T57" fmla="*/ 15 h 66"/>
                  <a:gd name="T58" fmla="*/ 56 w 97"/>
                  <a:gd name="T59" fmla="*/ 8 h 66"/>
                  <a:gd name="T60" fmla="*/ 44 w 97"/>
                  <a:gd name="T61" fmla="*/ 6 h 66"/>
                  <a:gd name="T62" fmla="*/ 32 w 97"/>
                  <a:gd name="T63" fmla="*/ 5 h 66"/>
                  <a:gd name="T64" fmla="*/ 21 w 97"/>
                  <a:gd name="T65" fmla="*/ 5 h 66"/>
                  <a:gd name="T66" fmla="*/ 40 w 97"/>
                  <a:gd name="T67" fmla="*/ 13 h 66"/>
                  <a:gd name="T68" fmla="*/ 66 w 97"/>
                  <a:gd name="T69" fmla="*/ 28 h 66"/>
                  <a:gd name="T70" fmla="*/ 83 w 97"/>
                  <a:gd name="T71" fmla="*/ 38 h 66"/>
                  <a:gd name="T72" fmla="*/ 92 w 97"/>
                  <a:gd name="T73" fmla="*/ 42 h 66"/>
                  <a:gd name="T74" fmla="*/ 96 w 97"/>
                  <a:gd name="T75" fmla="*/ 48 h 66"/>
                  <a:gd name="T76" fmla="*/ 90 w 97"/>
                  <a:gd name="T77" fmla="*/ 52 h 66"/>
                  <a:gd name="T78" fmla="*/ 84 w 97"/>
                  <a:gd name="T79" fmla="*/ 52 h 66"/>
                  <a:gd name="T80" fmla="*/ 81 w 97"/>
                  <a:gd name="T81" fmla="*/ 55 h 66"/>
                  <a:gd name="T82" fmla="*/ 81 w 97"/>
                  <a:gd name="T83" fmla="*/ 61 h 66"/>
                  <a:gd name="T84" fmla="*/ 78 w 97"/>
                  <a:gd name="T85" fmla="*/ 66 h 66"/>
                  <a:gd name="T86" fmla="*/ 73 w 97"/>
                  <a:gd name="T87" fmla="*/ 63 h 66"/>
                  <a:gd name="T88" fmla="*/ 71 w 97"/>
                  <a:gd name="T89" fmla="*/ 46 h 66"/>
                  <a:gd name="T90" fmla="*/ 73 w 97"/>
                  <a:gd name="T91" fmla="*/ 49 h 66"/>
                  <a:gd name="T92" fmla="*/ 73 w 97"/>
                  <a:gd name="T93" fmla="*/ 49 h 66"/>
                  <a:gd name="T94" fmla="*/ 75 w 97"/>
                  <a:gd name="T95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7" h="66">
                    <a:moveTo>
                      <a:pt x="75" y="62"/>
                    </a:moveTo>
                    <a:cubicBezTo>
                      <a:pt x="77" y="65"/>
                      <a:pt x="78" y="64"/>
                      <a:pt x="79" y="61"/>
                    </a:cubicBezTo>
                    <a:cubicBezTo>
                      <a:pt x="79" y="58"/>
                      <a:pt x="78" y="55"/>
                      <a:pt x="78" y="52"/>
                    </a:cubicBezTo>
                    <a:cubicBezTo>
                      <a:pt x="77" y="47"/>
                      <a:pt x="77" y="47"/>
                      <a:pt x="82" y="48"/>
                    </a:cubicBezTo>
                    <a:cubicBezTo>
                      <a:pt x="83" y="49"/>
                      <a:pt x="84" y="49"/>
                      <a:pt x="85" y="50"/>
                    </a:cubicBezTo>
                    <a:cubicBezTo>
                      <a:pt x="88" y="51"/>
                      <a:pt x="90" y="49"/>
                      <a:pt x="93" y="49"/>
                    </a:cubicBezTo>
                    <a:cubicBezTo>
                      <a:pt x="94" y="49"/>
                      <a:pt x="94" y="48"/>
                      <a:pt x="94" y="47"/>
                    </a:cubicBezTo>
                    <a:cubicBezTo>
                      <a:pt x="94" y="46"/>
                      <a:pt x="93" y="45"/>
                      <a:pt x="92" y="45"/>
                    </a:cubicBezTo>
                    <a:cubicBezTo>
                      <a:pt x="87" y="43"/>
                      <a:pt x="82" y="41"/>
                      <a:pt x="77" y="39"/>
                    </a:cubicBezTo>
                    <a:cubicBezTo>
                      <a:pt x="71" y="37"/>
                      <a:pt x="66" y="33"/>
                      <a:pt x="62" y="28"/>
                    </a:cubicBezTo>
                    <a:cubicBezTo>
                      <a:pt x="58" y="23"/>
                      <a:pt x="53" y="19"/>
                      <a:pt x="46" y="17"/>
                    </a:cubicBezTo>
                    <a:cubicBezTo>
                      <a:pt x="39" y="15"/>
                      <a:pt x="31" y="12"/>
                      <a:pt x="24" y="10"/>
                    </a:cubicBezTo>
                    <a:cubicBezTo>
                      <a:pt x="18" y="7"/>
                      <a:pt x="11" y="8"/>
                      <a:pt x="4" y="8"/>
                    </a:cubicBezTo>
                    <a:cubicBezTo>
                      <a:pt x="3" y="8"/>
                      <a:pt x="1" y="9"/>
                      <a:pt x="0" y="7"/>
                    </a:cubicBezTo>
                    <a:cubicBezTo>
                      <a:pt x="8" y="5"/>
                      <a:pt x="16" y="3"/>
                      <a:pt x="25" y="1"/>
                    </a:cubicBezTo>
                    <a:cubicBezTo>
                      <a:pt x="29" y="0"/>
                      <a:pt x="33" y="2"/>
                      <a:pt x="36" y="2"/>
                    </a:cubicBezTo>
                    <a:cubicBezTo>
                      <a:pt x="40" y="3"/>
                      <a:pt x="44" y="4"/>
                      <a:pt x="48" y="2"/>
                    </a:cubicBezTo>
                    <a:cubicBezTo>
                      <a:pt x="49" y="1"/>
                      <a:pt x="51" y="1"/>
                      <a:pt x="52" y="2"/>
                    </a:cubicBezTo>
                    <a:cubicBezTo>
                      <a:pt x="57" y="5"/>
                      <a:pt x="61" y="9"/>
                      <a:pt x="66" y="12"/>
                    </a:cubicBezTo>
                    <a:cubicBezTo>
                      <a:pt x="68" y="13"/>
                      <a:pt x="70" y="15"/>
                      <a:pt x="72" y="15"/>
                    </a:cubicBezTo>
                    <a:cubicBezTo>
                      <a:pt x="73" y="13"/>
                      <a:pt x="71" y="12"/>
                      <a:pt x="70" y="12"/>
                    </a:cubicBezTo>
                    <a:cubicBezTo>
                      <a:pt x="69" y="11"/>
                      <a:pt x="68" y="10"/>
                      <a:pt x="68" y="9"/>
                    </a:cubicBezTo>
                    <a:cubicBezTo>
                      <a:pt x="69" y="8"/>
                      <a:pt x="71" y="8"/>
                      <a:pt x="71" y="9"/>
                    </a:cubicBezTo>
                    <a:cubicBezTo>
                      <a:pt x="75" y="12"/>
                      <a:pt x="78" y="13"/>
                      <a:pt x="83" y="12"/>
                    </a:cubicBezTo>
                    <a:cubicBezTo>
                      <a:pt x="85" y="11"/>
                      <a:pt x="86" y="8"/>
                      <a:pt x="88" y="7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8" y="12"/>
                      <a:pt x="86" y="14"/>
                      <a:pt x="83" y="14"/>
                    </a:cubicBezTo>
                    <a:cubicBezTo>
                      <a:pt x="79" y="15"/>
                      <a:pt x="76" y="15"/>
                      <a:pt x="72" y="17"/>
                    </a:cubicBezTo>
                    <a:cubicBezTo>
                      <a:pt x="70" y="18"/>
                      <a:pt x="68" y="17"/>
                      <a:pt x="66" y="15"/>
                    </a:cubicBezTo>
                    <a:cubicBezTo>
                      <a:pt x="62" y="13"/>
                      <a:pt x="59" y="11"/>
                      <a:pt x="56" y="8"/>
                    </a:cubicBezTo>
                    <a:cubicBezTo>
                      <a:pt x="53" y="6"/>
                      <a:pt x="49" y="5"/>
                      <a:pt x="44" y="6"/>
                    </a:cubicBezTo>
                    <a:cubicBezTo>
                      <a:pt x="40" y="6"/>
                      <a:pt x="36" y="6"/>
                      <a:pt x="32" y="5"/>
                    </a:cubicBezTo>
                    <a:cubicBezTo>
                      <a:pt x="29" y="4"/>
                      <a:pt x="25" y="4"/>
                      <a:pt x="21" y="5"/>
                    </a:cubicBezTo>
                    <a:cubicBezTo>
                      <a:pt x="28" y="8"/>
                      <a:pt x="34" y="11"/>
                      <a:pt x="40" y="13"/>
                    </a:cubicBezTo>
                    <a:cubicBezTo>
                      <a:pt x="50" y="16"/>
                      <a:pt x="60" y="19"/>
                      <a:pt x="66" y="28"/>
                    </a:cubicBezTo>
                    <a:cubicBezTo>
                      <a:pt x="70" y="34"/>
                      <a:pt x="77" y="36"/>
                      <a:pt x="83" y="38"/>
                    </a:cubicBezTo>
                    <a:cubicBezTo>
                      <a:pt x="86" y="40"/>
                      <a:pt x="89" y="41"/>
                      <a:pt x="92" y="42"/>
                    </a:cubicBezTo>
                    <a:cubicBezTo>
                      <a:pt x="95" y="43"/>
                      <a:pt x="97" y="45"/>
                      <a:pt x="96" y="48"/>
                    </a:cubicBezTo>
                    <a:cubicBezTo>
                      <a:pt x="95" y="52"/>
                      <a:pt x="93" y="52"/>
                      <a:pt x="90" y="52"/>
                    </a:cubicBezTo>
                    <a:cubicBezTo>
                      <a:pt x="88" y="52"/>
                      <a:pt x="86" y="52"/>
                      <a:pt x="84" y="52"/>
                    </a:cubicBezTo>
                    <a:cubicBezTo>
                      <a:pt x="82" y="52"/>
                      <a:pt x="81" y="53"/>
                      <a:pt x="81" y="55"/>
                    </a:cubicBezTo>
                    <a:cubicBezTo>
                      <a:pt x="81" y="57"/>
                      <a:pt x="82" y="59"/>
                      <a:pt x="81" y="61"/>
                    </a:cubicBezTo>
                    <a:cubicBezTo>
                      <a:pt x="81" y="63"/>
                      <a:pt x="80" y="65"/>
                      <a:pt x="78" y="66"/>
                    </a:cubicBezTo>
                    <a:cubicBezTo>
                      <a:pt x="75" y="66"/>
                      <a:pt x="73" y="65"/>
                      <a:pt x="73" y="63"/>
                    </a:cubicBezTo>
                    <a:cubicBezTo>
                      <a:pt x="71" y="57"/>
                      <a:pt x="70" y="52"/>
                      <a:pt x="71" y="46"/>
                    </a:cubicBezTo>
                    <a:cubicBezTo>
                      <a:pt x="73" y="46"/>
                      <a:pt x="72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4" y="53"/>
                      <a:pt x="73" y="58"/>
                      <a:pt x="75" y="62"/>
                    </a:cubicBezTo>
                    <a:close/>
                  </a:path>
                </a:pathLst>
              </a:custGeom>
              <a:solidFill>
                <a:srgbClr val="DAB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0" name="Freeform 774">
                <a:extLst>
                  <a:ext uri="{FF2B5EF4-FFF2-40B4-BE49-F238E27FC236}">
                    <a16:creationId xmlns:a16="http://schemas.microsoft.com/office/drawing/2014/main" id="{226C8860-2CBC-ACE4-4A0C-005B0518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171"/>
                <a:ext cx="41" cy="82"/>
              </a:xfrm>
              <a:custGeom>
                <a:avLst/>
                <a:gdLst>
                  <a:gd name="T0" fmla="*/ 12 w 26"/>
                  <a:gd name="T1" fmla="*/ 29 h 52"/>
                  <a:gd name="T2" fmla="*/ 15 w 26"/>
                  <a:gd name="T3" fmla="*/ 18 h 52"/>
                  <a:gd name="T4" fmla="*/ 16 w 26"/>
                  <a:gd name="T5" fmla="*/ 5 h 52"/>
                  <a:gd name="T6" fmla="*/ 19 w 26"/>
                  <a:gd name="T7" fmla="*/ 0 h 52"/>
                  <a:gd name="T8" fmla="*/ 22 w 26"/>
                  <a:gd name="T9" fmla="*/ 9 h 52"/>
                  <a:gd name="T10" fmla="*/ 24 w 26"/>
                  <a:gd name="T11" fmla="*/ 14 h 52"/>
                  <a:gd name="T12" fmla="*/ 21 w 26"/>
                  <a:gd name="T13" fmla="*/ 25 h 52"/>
                  <a:gd name="T14" fmla="*/ 17 w 26"/>
                  <a:gd name="T15" fmla="*/ 38 h 52"/>
                  <a:gd name="T16" fmla="*/ 14 w 26"/>
                  <a:gd name="T17" fmla="*/ 44 h 52"/>
                  <a:gd name="T18" fmla="*/ 4 w 26"/>
                  <a:gd name="T19" fmla="*/ 51 h 52"/>
                  <a:gd name="T20" fmla="*/ 1 w 26"/>
                  <a:gd name="T21" fmla="*/ 51 h 52"/>
                  <a:gd name="T22" fmla="*/ 1 w 26"/>
                  <a:gd name="T23" fmla="*/ 49 h 52"/>
                  <a:gd name="T24" fmla="*/ 12 w 26"/>
                  <a:gd name="T25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52">
                    <a:moveTo>
                      <a:pt x="12" y="29"/>
                    </a:moveTo>
                    <a:cubicBezTo>
                      <a:pt x="14" y="26"/>
                      <a:pt x="15" y="22"/>
                      <a:pt x="15" y="18"/>
                    </a:cubicBezTo>
                    <a:cubicBezTo>
                      <a:pt x="15" y="14"/>
                      <a:pt x="15" y="9"/>
                      <a:pt x="16" y="5"/>
                    </a:cubicBezTo>
                    <a:cubicBezTo>
                      <a:pt x="16" y="3"/>
                      <a:pt x="16" y="0"/>
                      <a:pt x="19" y="0"/>
                    </a:cubicBezTo>
                    <a:cubicBezTo>
                      <a:pt x="19" y="3"/>
                      <a:pt x="21" y="6"/>
                      <a:pt x="22" y="9"/>
                    </a:cubicBezTo>
                    <a:cubicBezTo>
                      <a:pt x="23" y="10"/>
                      <a:pt x="24" y="12"/>
                      <a:pt x="24" y="14"/>
                    </a:cubicBezTo>
                    <a:cubicBezTo>
                      <a:pt x="26" y="19"/>
                      <a:pt x="22" y="22"/>
                      <a:pt x="21" y="25"/>
                    </a:cubicBezTo>
                    <a:cubicBezTo>
                      <a:pt x="19" y="29"/>
                      <a:pt x="17" y="33"/>
                      <a:pt x="17" y="38"/>
                    </a:cubicBezTo>
                    <a:cubicBezTo>
                      <a:pt x="17" y="40"/>
                      <a:pt x="15" y="42"/>
                      <a:pt x="14" y="44"/>
                    </a:cubicBezTo>
                    <a:cubicBezTo>
                      <a:pt x="11" y="47"/>
                      <a:pt x="8" y="49"/>
                      <a:pt x="4" y="51"/>
                    </a:cubicBezTo>
                    <a:cubicBezTo>
                      <a:pt x="3" y="52"/>
                      <a:pt x="2" y="52"/>
                      <a:pt x="1" y="51"/>
                    </a:cubicBezTo>
                    <a:cubicBezTo>
                      <a:pt x="0" y="50"/>
                      <a:pt x="1" y="50"/>
                      <a:pt x="1" y="49"/>
                    </a:cubicBezTo>
                    <a:cubicBezTo>
                      <a:pt x="4" y="42"/>
                      <a:pt x="8" y="35"/>
                      <a:pt x="12" y="29"/>
                    </a:cubicBezTo>
                    <a:close/>
                  </a:path>
                </a:pathLst>
              </a:custGeom>
              <a:solidFill>
                <a:srgbClr val="FB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1" name="Freeform 775">
                <a:extLst>
                  <a:ext uri="{FF2B5EF4-FFF2-40B4-BE49-F238E27FC236}">
                    <a16:creationId xmlns:a16="http://schemas.microsoft.com/office/drawing/2014/main" id="{34F7DA74-8A7B-0AF0-F42E-326884A3F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9" y="1858"/>
                <a:ext cx="22" cy="53"/>
              </a:xfrm>
              <a:custGeom>
                <a:avLst/>
                <a:gdLst>
                  <a:gd name="T0" fmla="*/ 14 w 14"/>
                  <a:gd name="T1" fmla="*/ 5 h 34"/>
                  <a:gd name="T2" fmla="*/ 13 w 14"/>
                  <a:gd name="T3" fmla="*/ 23 h 34"/>
                  <a:gd name="T4" fmla="*/ 3 w 14"/>
                  <a:gd name="T5" fmla="*/ 34 h 34"/>
                  <a:gd name="T6" fmla="*/ 3 w 14"/>
                  <a:gd name="T7" fmla="*/ 30 h 34"/>
                  <a:gd name="T8" fmla="*/ 3 w 14"/>
                  <a:gd name="T9" fmla="*/ 26 h 34"/>
                  <a:gd name="T10" fmla="*/ 1 w 14"/>
                  <a:gd name="T11" fmla="*/ 18 h 34"/>
                  <a:gd name="T12" fmla="*/ 11 w 14"/>
                  <a:gd name="T13" fmla="*/ 1 h 34"/>
                  <a:gd name="T14" fmla="*/ 13 w 14"/>
                  <a:gd name="T15" fmla="*/ 1 h 34"/>
                  <a:gd name="T16" fmla="*/ 14 w 14"/>
                  <a:gd name="T17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4">
                    <a:moveTo>
                      <a:pt x="14" y="5"/>
                    </a:moveTo>
                    <a:cubicBezTo>
                      <a:pt x="14" y="11"/>
                      <a:pt x="14" y="17"/>
                      <a:pt x="13" y="23"/>
                    </a:cubicBezTo>
                    <a:cubicBezTo>
                      <a:pt x="12" y="29"/>
                      <a:pt x="8" y="32"/>
                      <a:pt x="3" y="34"/>
                    </a:cubicBezTo>
                    <a:cubicBezTo>
                      <a:pt x="2" y="33"/>
                      <a:pt x="2" y="31"/>
                      <a:pt x="3" y="30"/>
                    </a:cubicBezTo>
                    <a:cubicBezTo>
                      <a:pt x="3" y="29"/>
                      <a:pt x="4" y="27"/>
                      <a:pt x="3" y="26"/>
                    </a:cubicBezTo>
                    <a:cubicBezTo>
                      <a:pt x="1" y="23"/>
                      <a:pt x="0" y="21"/>
                      <a:pt x="1" y="18"/>
                    </a:cubicBezTo>
                    <a:cubicBezTo>
                      <a:pt x="3" y="11"/>
                      <a:pt x="5" y="5"/>
                      <a:pt x="11" y="1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4" y="3"/>
                      <a:pt x="13" y="4"/>
                      <a:pt x="14" y="5"/>
                    </a:cubicBezTo>
                    <a:close/>
                  </a:path>
                </a:pathLst>
              </a:custGeom>
              <a:solidFill>
                <a:srgbClr val="CC8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2" name="Freeform 776">
                <a:extLst>
                  <a:ext uri="{FF2B5EF4-FFF2-40B4-BE49-F238E27FC236}">
                    <a16:creationId xmlns:a16="http://schemas.microsoft.com/office/drawing/2014/main" id="{A03B231F-B1D2-5DBE-CAF8-6D72413E2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1890"/>
                <a:ext cx="39" cy="41"/>
              </a:xfrm>
              <a:custGeom>
                <a:avLst/>
                <a:gdLst>
                  <a:gd name="T0" fmla="*/ 25 w 25"/>
                  <a:gd name="T1" fmla="*/ 8 h 26"/>
                  <a:gd name="T2" fmla="*/ 24 w 25"/>
                  <a:gd name="T3" fmla="*/ 20 h 26"/>
                  <a:gd name="T4" fmla="*/ 21 w 25"/>
                  <a:gd name="T5" fmla="*/ 22 h 26"/>
                  <a:gd name="T6" fmla="*/ 3 w 25"/>
                  <a:gd name="T7" fmla="*/ 26 h 26"/>
                  <a:gd name="T8" fmla="*/ 0 w 25"/>
                  <a:gd name="T9" fmla="*/ 25 h 26"/>
                  <a:gd name="T10" fmla="*/ 1 w 25"/>
                  <a:gd name="T11" fmla="*/ 21 h 26"/>
                  <a:gd name="T12" fmla="*/ 9 w 25"/>
                  <a:gd name="T13" fmla="*/ 15 h 26"/>
                  <a:gd name="T14" fmla="*/ 19 w 25"/>
                  <a:gd name="T15" fmla="*/ 4 h 26"/>
                  <a:gd name="T16" fmla="*/ 22 w 25"/>
                  <a:gd name="T17" fmla="*/ 1 h 26"/>
                  <a:gd name="T18" fmla="*/ 25 w 25"/>
                  <a:gd name="T19" fmla="*/ 5 h 26"/>
                  <a:gd name="T20" fmla="*/ 25 w 25"/>
                  <a:gd name="T21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6">
                    <a:moveTo>
                      <a:pt x="25" y="8"/>
                    </a:moveTo>
                    <a:cubicBezTo>
                      <a:pt x="24" y="11"/>
                      <a:pt x="23" y="16"/>
                      <a:pt x="24" y="20"/>
                    </a:cubicBezTo>
                    <a:cubicBezTo>
                      <a:pt x="24" y="21"/>
                      <a:pt x="22" y="22"/>
                      <a:pt x="21" y="22"/>
                    </a:cubicBezTo>
                    <a:cubicBezTo>
                      <a:pt x="15" y="23"/>
                      <a:pt x="9" y="25"/>
                      <a:pt x="3" y="26"/>
                    </a:cubicBezTo>
                    <a:cubicBezTo>
                      <a:pt x="2" y="26"/>
                      <a:pt x="1" y="26"/>
                      <a:pt x="0" y="25"/>
                    </a:cubicBezTo>
                    <a:cubicBezTo>
                      <a:pt x="0" y="23"/>
                      <a:pt x="0" y="22"/>
                      <a:pt x="1" y="21"/>
                    </a:cubicBezTo>
                    <a:cubicBezTo>
                      <a:pt x="3" y="19"/>
                      <a:pt x="6" y="17"/>
                      <a:pt x="9" y="15"/>
                    </a:cubicBezTo>
                    <a:cubicBezTo>
                      <a:pt x="13" y="12"/>
                      <a:pt x="16" y="9"/>
                      <a:pt x="19" y="4"/>
                    </a:cubicBezTo>
                    <a:cubicBezTo>
                      <a:pt x="19" y="3"/>
                      <a:pt x="20" y="0"/>
                      <a:pt x="22" y="1"/>
                    </a:cubicBezTo>
                    <a:cubicBezTo>
                      <a:pt x="24" y="1"/>
                      <a:pt x="24" y="3"/>
                      <a:pt x="25" y="5"/>
                    </a:cubicBezTo>
                    <a:cubicBezTo>
                      <a:pt x="25" y="6"/>
                      <a:pt x="25" y="6"/>
                      <a:pt x="25" y="8"/>
                    </a:cubicBezTo>
                    <a:close/>
                  </a:path>
                </a:pathLst>
              </a:custGeom>
              <a:solidFill>
                <a:srgbClr val="F5E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3" name="Freeform 777">
                <a:extLst>
                  <a:ext uri="{FF2B5EF4-FFF2-40B4-BE49-F238E27FC236}">
                    <a16:creationId xmlns:a16="http://schemas.microsoft.com/office/drawing/2014/main" id="{939A8C76-B907-E904-98BB-CD5824D63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1951"/>
                <a:ext cx="120" cy="66"/>
              </a:xfrm>
              <a:custGeom>
                <a:avLst/>
                <a:gdLst>
                  <a:gd name="T0" fmla="*/ 68 w 77"/>
                  <a:gd name="T1" fmla="*/ 35 h 42"/>
                  <a:gd name="T2" fmla="*/ 66 w 77"/>
                  <a:gd name="T3" fmla="*/ 33 h 42"/>
                  <a:gd name="T4" fmla="*/ 49 w 77"/>
                  <a:gd name="T5" fmla="*/ 32 h 42"/>
                  <a:gd name="T6" fmla="*/ 45 w 77"/>
                  <a:gd name="T7" fmla="*/ 32 h 42"/>
                  <a:gd name="T8" fmla="*/ 61 w 77"/>
                  <a:gd name="T9" fmla="*/ 28 h 42"/>
                  <a:gd name="T10" fmla="*/ 66 w 77"/>
                  <a:gd name="T11" fmla="*/ 23 h 42"/>
                  <a:gd name="T12" fmla="*/ 50 w 77"/>
                  <a:gd name="T13" fmla="*/ 7 h 42"/>
                  <a:gd name="T14" fmla="*/ 24 w 77"/>
                  <a:gd name="T15" fmla="*/ 5 h 42"/>
                  <a:gd name="T16" fmla="*/ 9 w 77"/>
                  <a:gd name="T17" fmla="*/ 3 h 42"/>
                  <a:gd name="T18" fmla="*/ 5 w 77"/>
                  <a:gd name="T19" fmla="*/ 3 h 42"/>
                  <a:gd name="T20" fmla="*/ 7 w 77"/>
                  <a:gd name="T21" fmla="*/ 8 h 42"/>
                  <a:gd name="T22" fmla="*/ 15 w 77"/>
                  <a:gd name="T23" fmla="*/ 13 h 42"/>
                  <a:gd name="T24" fmla="*/ 26 w 77"/>
                  <a:gd name="T25" fmla="*/ 21 h 42"/>
                  <a:gd name="T26" fmla="*/ 1 w 77"/>
                  <a:gd name="T27" fmla="*/ 6 h 42"/>
                  <a:gd name="T28" fmla="*/ 4 w 77"/>
                  <a:gd name="T29" fmla="*/ 5 h 42"/>
                  <a:gd name="T30" fmla="*/ 0 w 77"/>
                  <a:gd name="T31" fmla="*/ 2 h 42"/>
                  <a:gd name="T32" fmla="*/ 10 w 77"/>
                  <a:gd name="T33" fmla="*/ 1 h 42"/>
                  <a:gd name="T34" fmla="*/ 27 w 77"/>
                  <a:gd name="T35" fmla="*/ 3 h 42"/>
                  <a:gd name="T36" fmla="*/ 62 w 77"/>
                  <a:gd name="T37" fmla="*/ 11 h 42"/>
                  <a:gd name="T38" fmla="*/ 66 w 77"/>
                  <a:gd name="T39" fmla="*/ 17 h 42"/>
                  <a:gd name="T40" fmla="*/ 73 w 77"/>
                  <a:gd name="T41" fmla="*/ 34 h 42"/>
                  <a:gd name="T42" fmla="*/ 77 w 77"/>
                  <a:gd name="T43" fmla="*/ 39 h 42"/>
                  <a:gd name="T44" fmla="*/ 73 w 77"/>
                  <a:gd name="T45" fmla="*/ 39 h 42"/>
                  <a:gd name="T46" fmla="*/ 68 w 77"/>
                  <a:gd name="T47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42">
                    <a:moveTo>
                      <a:pt x="68" y="35"/>
                    </a:moveTo>
                    <a:cubicBezTo>
                      <a:pt x="68" y="34"/>
                      <a:pt x="67" y="34"/>
                      <a:pt x="66" y="33"/>
                    </a:cubicBezTo>
                    <a:cubicBezTo>
                      <a:pt x="61" y="29"/>
                      <a:pt x="55" y="29"/>
                      <a:pt x="49" y="32"/>
                    </a:cubicBezTo>
                    <a:cubicBezTo>
                      <a:pt x="48" y="32"/>
                      <a:pt x="46" y="33"/>
                      <a:pt x="45" y="32"/>
                    </a:cubicBezTo>
                    <a:cubicBezTo>
                      <a:pt x="49" y="26"/>
                      <a:pt x="55" y="27"/>
                      <a:pt x="61" y="28"/>
                    </a:cubicBezTo>
                    <a:cubicBezTo>
                      <a:pt x="67" y="29"/>
                      <a:pt x="67" y="29"/>
                      <a:pt x="66" y="23"/>
                    </a:cubicBezTo>
                    <a:cubicBezTo>
                      <a:pt x="64" y="14"/>
                      <a:pt x="58" y="10"/>
                      <a:pt x="50" y="7"/>
                    </a:cubicBezTo>
                    <a:cubicBezTo>
                      <a:pt x="41" y="4"/>
                      <a:pt x="33" y="4"/>
                      <a:pt x="24" y="5"/>
                    </a:cubicBezTo>
                    <a:cubicBezTo>
                      <a:pt x="19" y="5"/>
                      <a:pt x="14" y="4"/>
                      <a:pt x="9" y="3"/>
                    </a:cubicBezTo>
                    <a:cubicBezTo>
                      <a:pt x="8" y="3"/>
                      <a:pt x="6" y="2"/>
                      <a:pt x="5" y="3"/>
                    </a:cubicBezTo>
                    <a:cubicBezTo>
                      <a:pt x="5" y="5"/>
                      <a:pt x="5" y="7"/>
                      <a:pt x="7" y="8"/>
                    </a:cubicBezTo>
                    <a:cubicBezTo>
                      <a:pt x="9" y="10"/>
                      <a:pt x="12" y="11"/>
                      <a:pt x="15" y="13"/>
                    </a:cubicBezTo>
                    <a:cubicBezTo>
                      <a:pt x="18" y="16"/>
                      <a:pt x="24" y="17"/>
                      <a:pt x="26" y="21"/>
                    </a:cubicBezTo>
                    <a:cubicBezTo>
                      <a:pt x="18" y="16"/>
                      <a:pt x="8" y="13"/>
                      <a:pt x="1" y="6"/>
                    </a:cubicBezTo>
                    <a:cubicBezTo>
                      <a:pt x="2" y="4"/>
                      <a:pt x="4" y="7"/>
                      <a:pt x="4" y="5"/>
                    </a:cubicBezTo>
                    <a:cubicBezTo>
                      <a:pt x="4" y="3"/>
                      <a:pt x="1" y="3"/>
                      <a:pt x="0" y="2"/>
                    </a:cubicBezTo>
                    <a:cubicBezTo>
                      <a:pt x="3" y="1"/>
                      <a:pt x="7" y="0"/>
                      <a:pt x="10" y="1"/>
                    </a:cubicBezTo>
                    <a:cubicBezTo>
                      <a:pt x="16" y="3"/>
                      <a:pt x="21" y="3"/>
                      <a:pt x="27" y="3"/>
                    </a:cubicBezTo>
                    <a:cubicBezTo>
                      <a:pt x="40" y="2"/>
                      <a:pt x="51" y="4"/>
                      <a:pt x="62" y="11"/>
                    </a:cubicBezTo>
                    <a:cubicBezTo>
                      <a:pt x="64" y="13"/>
                      <a:pt x="65" y="15"/>
                      <a:pt x="66" y="17"/>
                    </a:cubicBezTo>
                    <a:cubicBezTo>
                      <a:pt x="67" y="23"/>
                      <a:pt x="70" y="29"/>
                      <a:pt x="73" y="34"/>
                    </a:cubicBezTo>
                    <a:cubicBezTo>
                      <a:pt x="73" y="36"/>
                      <a:pt x="75" y="38"/>
                      <a:pt x="77" y="39"/>
                    </a:cubicBezTo>
                    <a:cubicBezTo>
                      <a:pt x="76" y="42"/>
                      <a:pt x="74" y="40"/>
                      <a:pt x="73" y="39"/>
                    </a:cubicBezTo>
                    <a:cubicBezTo>
                      <a:pt x="71" y="38"/>
                      <a:pt x="70" y="36"/>
                      <a:pt x="68" y="35"/>
                    </a:cubicBezTo>
                    <a:close/>
                  </a:path>
                </a:pathLst>
              </a:custGeom>
              <a:solidFill>
                <a:srgbClr val="D8B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4" name="Freeform 778">
                <a:extLst>
                  <a:ext uri="{FF2B5EF4-FFF2-40B4-BE49-F238E27FC236}">
                    <a16:creationId xmlns:a16="http://schemas.microsoft.com/office/drawing/2014/main" id="{C86DE4AD-74AE-70BB-722F-BDA8AD4B7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1861"/>
                <a:ext cx="65" cy="75"/>
              </a:xfrm>
              <a:custGeom>
                <a:avLst/>
                <a:gdLst>
                  <a:gd name="T0" fmla="*/ 8 w 42"/>
                  <a:gd name="T1" fmla="*/ 0 h 48"/>
                  <a:gd name="T2" fmla="*/ 17 w 42"/>
                  <a:gd name="T3" fmla="*/ 2 h 48"/>
                  <a:gd name="T4" fmla="*/ 22 w 42"/>
                  <a:gd name="T5" fmla="*/ 0 h 48"/>
                  <a:gd name="T6" fmla="*/ 26 w 42"/>
                  <a:gd name="T7" fmla="*/ 2 h 48"/>
                  <a:gd name="T8" fmla="*/ 25 w 42"/>
                  <a:gd name="T9" fmla="*/ 6 h 48"/>
                  <a:gd name="T10" fmla="*/ 20 w 42"/>
                  <a:gd name="T11" fmla="*/ 10 h 48"/>
                  <a:gd name="T12" fmla="*/ 8 w 42"/>
                  <a:gd name="T13" fmla="*/ 21 h 48"/>
                  <a:gd name="T14" fmla="*/ 3 w 42"/>
                  <a:gd name="T15" fmla="*/ 41 h 48"/>
                  <a:gd name="T16" fmla="*/ 7 w 42"/>
                  <a:gd name="T17" fmla="*/ 46 h 48"/>
                  <a:gd name="T18" fmla="*/ 15 w 42"/>
                  <a:gd name="T19" fmla="*/ 45 h 48"/>
                  <a:gd name="T20" fmla="*/ 17 w 42"/>
                  <a:gd name="T21" fmla="*/ 41 h 48"/>
                  <a:gd name="T22" fmla="*/ 16 w 42"/>
                  <a:gd name="T23" fmla="*/ 35 h 48"/>
                  <a:gd name="T24" fmla="*/ 22 w 42"/>
                  <a:gd name="T25" fmla="*/ 30 h 48"/>
                  <a:gd name="T26" fmla="*/ 34 w 42"/>
                  <a:gd name="T27" fmla="*/ 23 h 48"/>
                  <a:gd name="T28" fmla="*/ 38 w 42"/>
                  <a:gd name="T29" fmla="*/ 7 h 48"/>
                  <a:gd name="T30" fmla="*/ 40 w 42"/>
                  <a:gd name="T31" fmla="*/ 15 h 48"/>
                  <a:gd name="T32" fmla="*/ 34 w 42"/>
                  <a:gd name="T33" fmla="*/ 26 h 48"/>
                  <a:gd name="T34" fmla="*/ 23 w 42"/>
                  <a:gd name="T35" fmla="*/ 32 h 48"/>
                  <a:gd name="T36" fmla="*/ 19 w 42"/>
                  <a:gd name="T37" fmla="*/ 38 h 48"/>
                  <a:gd name="T38" fmla="*/ 20 w 42"/>
                  <a:gd name="T39" fmla="*/ 42 h 48"/>
                  <a:gd name="T40" fmla="*/ 17 w 42"/>
                  <a:gd name="T41" fmla="*/ 47 h 48"/>
                  <a:gd name="T42" fmla="*/ 2 w 42"/>
                  <a:gd name="T43" fmla="*/ 47 h 48"/>
                  <a:gd name="T44" fmla="*/ 0 w 42"/>
                  <a:gd name="T45" fmla="*/ 44 h 48"/>
                  <a:gd name="T46" fmla="*/ 6 w 42"/>
                  <a:gd name="T47" fmla="*/ 24 h 48"/>
                  <a:gd name="T48" fmla="*/ 7 w 42"/>
                  <a:gd name="T49" fmla="*/ 19 h 48"/>
                  <a:gd name="T50" fmla="*/ 14 w 42"/>
                  <a:gd name="T51" fmla="*/ 10 h 48"/>
                  <a:gd name="T52" fmla="*/ 23 w 42"/>
                  <a:gd name="T53" fmla="*/ 5 h 48"/>
                  <a:gd name="T54" fmla="*/ 25 w 42"/>
                  <a:gd name="T55" fmla="*/ 3 h 48"/>
                  <a:gd name="T56" fmla="*/ 22 w 42"/>
                  <a:gd name="T57" fmla="*/ 2 h 48"/>
                  <a:gd name="T58" fmla="*/ 14 w 42"/>
                  <a:gd name="T59" fmla="*/ 6 h 48"/>
                  <a:gd name="T60" fmla="*/ 9 w 42"/>
                  <a:gd name="T61" fmla="*/ 8 h 48"/>
                  <a:gd name="T62" fmla="*/ 8 w 42"/>
                  <a:gd name="T63" fmla="*/ 3 h 48"/>
                  <a:gd name="T64" fmla="*/ 8 w 42"/>
                  <a:gd name="T6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48">
                    <a:moveTo>
                      <a:pt x="8" y="0"/>
                    </a:moveTo>
                    <a:cubicBezTo>
                      <a:pt x="11" y="6"/>
                      <a:pt x="11" y="6"/>
                      <a:pt x="17" y="2"/>
                    </a:cubicBezTo>
                    <a:cubicBezTo>
                      <a:pt x="18" y="2"/>
                      <a:pt x="20" y="1"/>
                      <a:pt x="22" y="0"/>
                    </a:cubicBezTo>
                    <a:cubicBezTo>
                      <a:pt x="24" y="0"/>
                      <a:pt x="25" y="1"/>
                      <a:pt x="26" y="2"/>
                    </a:cubicBezTo>
                    <a:cubicBezTo>
                      <a:pt x="27" y="3"/>
                      <a:pt x="26" y="5"/>
                      <a:pt x="25" y="6"/>
                    </a:cubicBezTo>
                    <a:cubicBezTo>
                      <a:pt x="24" y="8"/>
                      <a:pt x="22" y="9"/>
                      <a:pt x="20" y="10"/>
                    </a:cubicBezTo>
                    <a:cubicBezTo>
                      <a:pt x="13" y="11"/>
                      <a:pt x="9" y="14"/>
                      <a:pt x="8" y="21"/>
                    </a:cubicBezTo>
                    <a:cubicBezTo>
                      <a:pt x="7" y="28"/>
                      <a:pt x="5" y="34"/>
                      <a:pt x="3" y="41"/>
                    </a:cubicBezTo>
                    <a:cubicBezTo>
                      <a:pt x="2" y="45"/>
                      <a:pt x="2" y="46"/>
                      <a:pt x="7" y="46"/>
                    </a:cubicBezTo>
                    <a:cubicBezTo>
                      <a:pt x="10" y="46"/>
                      <a:pt x="12" y="45"/>
                      <a:pt x="15" y="45"/>
                    </a:cubicBezTo>
                    <a:cubicBezTo>
                      <a:pt x="18" y="45"/>
                      <a:pt x="18" y="43"/>
                      <a:pt x="17" y="41"/>
                    </a:cubicBezTo>
                    <a:cubicBezTo>
                      <a:pt x="17" y="39"/>
                      <a:pt x="16" y="37"/>
                      <a:pt x="16" y="35"/>
                    </a:cubicBezTo>
                    <a:cubicBezTo>
                      <a:pt x="17" y="32"/>
                      <a:pt x="19" y="29"/>
                      <a:pt x="22" y="30"/>
                    </a:cubicBezTo>
                    <a:cubicBezTo>
                      <a:pt x="28" y="31"/>
                      <a:pt x="31" y="28"/>
                      <a:pt x="34" y="23"/>
                    </a:cubicBezTo>
                    <a:cubicBezTo>
                      <a:pt x="36" y="18"/>
                      <a:pt x="40" y="13"/>
                      <a:pt x="38" y="7"/>
                    </a:cubicBezTo>
                    <a:cubicBezTo>
                      <a:pt x="41" y="9"/>
                      <a:pt x="42" y="12"/>
                      <a:pt x="40" y="15"/>
                    </a:cubicBezTo>
                    <a:cubicBezTo>
                      <a:pt x="38" y="19"/>
                      <a:pt x="36" y="23"/>
                      <a:pt x="34" y="26"/>
                    </a:cubicBezTo>
                    <a:cubicBezTo>
                      <a:pt x="32" y="30"/>
                      <a:pt x="28" y="32"/>
                      <a:pt x="23" y="32"/>
                    </a:cubicBezTo>
                    <a:cubicBezTo>
                      <a:pt x="18" y="32"/>
                      <a:pt x="18" y="33"/>
                      <a:pt x="19" y="38"/>
                    </a:cubicBezTo>
                    <a:cubicBezTo>
                      <a:pt x="19" y="39"/>
                      <a:pt x="20" y="40"/>
                      <a:pt x="20" y="42"/>
                    </a:cubicBezTo>
                    <a:cubicBezTo>
                      <a:pt x="21" y="44"/>
                      <a:pt x="20" y="46"/>
                      <a:pt x="17" y="47"/>
                    </a:cubicBezTo>
                    <a:cubicBezTo>
                      <a:pt x="12" y="48"/>
                      <a:pt x="7" y="46"/>
                      <a:pt x="2" y="47"/>
                    </a:cubicBezTo>
                    <a:cubicBezTo>
                      <a:pt x="0" y="48"/>
                      <a:pt x="0" y="46"/>
                      <a:pt x="0" y="44"/>
                    </a:cubicBezTo>
                    <a:cubicBezTo>
                      <a:pt x="2" y="38"/>
                      <a:pt x="4" y="31"/>
                      <a:pt x="6" y="24"/>
                    </a:cubicBezTo>
                    <a:cubicBezTo>
                      <a:pt x="7" y="23"/>
                      <a:pt x="8" y="21"/>
                      <a:pt x="7" y="19"/>
                    </a:cubicBezTo>
                    <a:cubicBezTo>
                      <a:pt x="7" y="14"/>
                      <a:pt x="10" y="12"/>
                      <a:pt x="14" y="10"/>
                    </a:cubicBezTo>
                    <a:cubicBezTo>
                      <a:pt x="17" y="8"/>
                      <a:pt x="21" y="7"/>
                      <a:pt x="23" y="5"/>
                    </a:cubicBezTo>
                    <a:cubicBezTo>
                      <a:pt x="24" y="4"/>
                      <a:pt x="25" y="4"/>
                      <a:pt x="25" y="3"/>
                    </a:cubicBezTo>
                    <a:cubicBezTo>
                      <a:pt x="24" y="1"/>
                      <a:pt x="23" y="2"/>
                      <a:pt x="22" y="2"/>
                    </a:cubicBezTo>
                    <a:cubicBezTo>
                      <a:pt x="19" y="3"/>
                      <a:pt x="17" y="4"/>
                      <a:pt x="14" y="6"/>
                    </a:cubicBezTo>
                    <a:cubicBezTo>
                      <a:pt x="13" y="7"/>
                      <a:pt x="11" y="9"/>
                      <a:pt x="9" y="8"/>
                    </a:cubicBezTo>
                    <a:cubicBezTo>
                      <a:pt x="8" y="7"/>
                      <a:pt x="8" y="5"/>
                      <a:pt x="8" y="3"/>
                    </a:cubicBezTo>
                    <a:cubicBezTo>
                      <a:pt x="8" y="2"/>
                      <a:pt x="8" y="1"/>
                      <a:pt x="8" y="0"/>
                    </a:cubicBezTo>
                    <a:close/>
                  </a:path>
                </a:pathLst>
              </a:custGeom>
              <a:solidFill>
                <a:srgbClr val="DCB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5" name="Freeform 779">
                <a:extLst>
                  <a:ext uri="{FF2B5EF4-FFF2-40B4-BE49-F238E27FC236}">
                    <a16:creationId xmlns:a16="http://schemas.microsoft.com/office/drawing/2014/main" id="{DC475D0F-D1ED-5063-8746-8FF67C6A9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1758"/>
                <a:ext cx="85" cy="150"/>
              </a:xfrm>
              <a:custGeom>
                <a:avLst/>
                <a:gdLst>
                  <a:gd name="T0" fmla="*/ 51 w 54"/>
                  <a:gd name="T1" fmla="*/ 21 h 96"/>
                  <a:gd name="T2" fmla="*/ 53 w 54"/>
                  <a:gd name="T3" fmla="*/ 13 h 96"/>
                  <a:gd name="T4" fmla="*/ 54 w 54"/>
                  <a:gd name="T5" fmla="*/ 0 h 96"/>
                  <a:gd name="T6" fmla="*/ 54 w 54"/>
                  <a:gd name="T7" fmla="*/ 13 h 96"/>
                  <a:gd name="T8" fmla="*/ 51 w 54"/>
                  <a:gd name="T9" fmla="*/ 26 h 96"/>
                  <a:gd name="T10" fmla="*/ 47 w 54"/>
                  <a:gd name="T11" fmla="*/ 42 h 96"/>
                  <a:gd name="T12" fmla="*/ 45 w 54"/>
                  <a:gd name="T13" fmla="*/ 50 h 96"/>
                  <a:gd name="T14" fmla="*/ 28 w 54"/>
                  <a:gd name="T15" fmla="*/ 77 h 96"/>
                  <a:gd name="T16" fmla="*/ 27 w 54"/>
                  <a:gd name="T17" fmla="*/ 81 h 96"/>
                  <a:gd name="T18" fmla="*/ 24 w 54"/>
                  <a:gd name="T19" fmla="*/ 85 h 96"/>
                  <a:gd name="T20" fmla="*/ 21 w 54"/>
                  <a:gd name="T21" fmla="*/ 88 h 96"/>
                  <a:gd name="T22" fmla="*/ 2 w 54"/>
                  <a:gd name="T23" fmla="*/ 96 h 96"/>
                  <a:gd name="T24" fmla="*/ 0 w 54"/>
                  <a:gd name="T25" fmla="*/ 95 h 96"/>
                  <a:gd name="T26" fmla="*/ 18 w 54"/>
                  <a:gd name="T27" fmla="*/ 81 h 96"/>
                  <a:gd name="T28" fmla="*/ 22 w 54"/>
                  <a:gd name="T29" fmla="*/ 73 h 96"/>
                  <a:gd name="T30" fmla="*/ 31 w 54"/>
                  <a:gd name="T31" fmla="*/ 63 h 96"/>
                  <a:gd name="T32" fmla="*/ 30 w 54"/>
                  <a:gd name="T33" fmla="*/ 68 h 96"/>
                  <a:gd name="T34" fmla="*/ 24 w 54"/>
                  <a:gd name="T35" fmla="*/ 76 h 96"/>
                  <a:gd name="T36" fmla="*/ 17 w 54"/>
                  <a:gd name="T37" fmla="*/ 86 h 96"/>
                  <a:gd name="T38" fmla="*/ 22 w 54"/>
                  <a:gd name="T39" fmla="*/ 81 h 96"/>
                  <a:gd name="T40" fmla="*/ 29 w 54"/>
                  <a:gd name="T41" fmla="*/ 71 h 96"/>
                  <a:gd name="T42" fmla="*/ 43 w 54"/>
                  <a:gd name="T43" fmla="*/ 46 h 96"/>
                  <a:gd name="T44" fmla="*/ 44 w 54"/>
                  <a:gd name="T45" fmla="*/ 38 h 96"/>
                  <a:gd name="T46" fmla="*/ 51 w 54"/>
                  <a:gd name="T47" fmla="*/ 2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96">
                    <a:moveTo>
                      <a:pt x="51" y="21"/>
                    </a:moveTo>
                    <a:cubicBezTo>
                      <a:pt x="53" y="19"/>
                      <a:pt x="53" y="16"/>
                      <a:pt x="53" y="13"/>
                    </a:cubicBezTo>
                    <a:cubicBezTo>
                      <a:pt x="53" y="9"/>
                      <a:pt x="52" y="4"/>
                      <a:pt x="54" y="0"/>
                    </a:cubicBezTo>
                    <a:cubicBezTo>
                      <a:pt x="54" y="5"/>
                      <a:pt x="54" y="9"/>
                      <a:pt x="54" y="13"/>
                    </a:cubicBezTo>
                    <a:cubicBezTo>
                      <a:pt x="54" y="18"/>
                      <a:pt x="53" y="22"/>
                      <a:pt x="51" y="26"/>
                    </a:cubicBezTo>
                    <a:cubicBezTo>
                      <a:pt x="48" y="31"/>
                      <a:pt x="46" y="36"/>
                      <a:pt x="47" y="42"/>
                    </a:cubicBezTo>
                    <a:cubicBezTo>
                      <a:pt x="47" y="45"/>
                      <a:pt x="46" y="48"/>
                      <a:pt x="45" y="50"/>
                    </a:cubicBezTo>
                    <a:cubicBezTo>
                      <a:pt x="40" y="59"/>
                      <a:pt x="36" y="69"/>
                      <a:pt x="28" y="77"/>
                    </a:cubicBezTo>
                    <a:cubicBezTo>
                      <a:pt x="28" y="78"/>
                      <a:pt x="27" y="80"/>
                      <a:pt x="27" y="81"/>
                    </a:cubicBezTo>
                    <a:cubicBezTo>
                      <a:pt x="25" y="81"/>
                      <a:pt x="25" y="83"/>
                      <a:pt x="24" y="85"/>
                    </a:cubicBezTo>
                    <a:cubicBezTo>
                      <a:pt x="23" y="86"/>
                      <a:pt x="22" y="88"/>
                      <a:pt x="21" y="88"/>
                    </a:cubicBezTo>
                    <a:cubicBezTo>
                      <a:pt x="14" y="91"/>
                      <a:pt x="8" y="93"/>
                      <a:pt x="2" y="96"/>
                    </a:cubicBezTo>
                    <a:cubicBezTo>
                      <a:pt x="1" y="96"/>
                      <a:pt x="1" y="96"/>
                      <a:pt x="0" y="95"/>
                    </a:cubicBezTo>
                    <a:cubicBezTo>
                      <a:pt x="7" y="92"/>
                      <a:pt x="12" y="86"/>
                      <a:pt x="18" y="81"/>
                    </a:cubicBezTo>
                    <a:cubicBezTo>
                      <a:pt x="20" y="78"/>
                      <a:pt x="21" y="75"/>
                      <a:pt x="22" y="73"/>
                    </a:cubicBezTo>
                    <a:cubicBezTo>
                      <a:pt x="24" y="69"/>
                      <a:pt x="26" y="65"/>
                      <a:pt x="31" y="63"/>
                    </a:cubicBezTo>
                    <a:cubicBezTo>
                      <a:pt x="32" y="65"/>
                      <a:pt x="31" y="66"/>
                      <a:pt x="30" y="68"/>
                    </a:cubicBezTo>
                    <a:cubicBezTo>
                      <a:pt x="27" y="70"/>
                      <a:pt x="26" y="73"/>
                      <a:pt x="24" y="76"/>
                    </a:cubicBezTo>
                    <a:cubicBezTo>
                      <a:pt x="23" y="80"/>
                      <a:pt x="20" y="83"/>
                      <a:pt x="17" y="86"/>
                    </a:cubicBezTo>
                    <a:cubicBezTo>
                      <a:pt x="19" y="85"/>
                      <a:pt x="21" y="84"/>
                      <a:pt x="22" y="81"/>
                    </a:cubicBezTo>
                    <a:cubicBezTo>
                      <a:pt x="24" y="78"/>
                      <a:pt x="26" y="75"/>
                      <a:pt x="29" y="71"/>
                    </a:cubicBezTo>
                    <a:cubicBezTo>
                      <a:pt x="35" y="64"/>
                      <a:pt x="40" y="55"/>
                      <a:pt x="43" y="46"/>
                    </a:cubicBezTo>
                    <a:cubicBezTo>
                      <a:pt x="44" y="43"/>
                      <a:pt x="44" y="41"/>
                      <a:pt x="44" y="38"/>
                    </a:cubicBezTo>
                    <a:cubicBezTo>
                      <a:pt x="45" y="32"/>
                      <a:pt x="47" y="26"/>
                      <a:pt x="51" y="21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6" name="Freeform 780">
                <a:extLst>
                  <a:ext uri="{FF2B5EF4-FFF2-40B4-BE49-F238E27FC236}">
                    <a16:creationId xmlns:a16="http://schemas.microsoft.com/office/drawing/2014/main" id="{477A17BE-9D35-4A54-0D50-22084A3B5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2086"/>
                <a:ext cx="46" cy="79"/>
              </a:xfrm>
              <a:custGeom>
                <a:avLst/>
                <a:gdLst>
                  <a:gd name="T0" fmla="*/ 22 w 30"/>
                  <a:gd name="T1" fmla="*/ 34 h 51"/>
                  <a:gd name="T2" fmla="*/ 27 w 30"/>
                  <a:gd name="T3" fmla="*/ 42 h 51"/>
                  <a:gd name="T4" fmla="*/ 28 w 30"/>
                  <a:gd name="T5" fmla="*/ 48 h 51"/>
                  <a:gd name="T6" fmla="*/ 21 w 30"/>
                  <a:gd name="T7" fmla="*/ 48 h 51"/>
                  <a:gd name="T8" fmla="*/ 16 w 30"/>
                  <a:gd name="T9" fmla="*/ 42 h 51"/>
                  <a:gd name="T10" fmla="*/ 14 w 30"/>
                  <a:gd name="T11" fmla="*/ 31 h 51"/>
                  <a:gd name="T12" fmla="*/ 10 w 30"/>
                  <a:gd name="T13" fmla="*/ 25 h 51"/>
                  <a:gd name="T14" fmla="*/ 3 w 30"/>
                  <a:gd name="T15" fmla="*/ 25 h 51"/>
                  <a:gd name="T16" fmla="*/ 1 w 30"/>
                  <a:gd name="T17" fmla="*/ 7 h 51"/>
                  <a:gd name="T18" fmla="*/ 0 w 30"/>
                  <a:gd name="T19" fmla="*/ 0 h 51"/>
                  <a:gd name="T20" fmla="*/ 16 w 30"/>
                  <a:gd name="T21" fmla="*/ 14 h 51"/>
                  <a:gd name="T22" fmla="*/ 20 w 30"/>
                  <a:gd name="T23" fmla="*/ 25 h 51"/>
                  <a:gd name="T24" fmla="*/ 20 w 30"/>
                  <a:gd name="T25" fmla="*/ 29 h 51"/>
                  <a:gd name="T26" fmla="*/ 22 w 30"/>
                  <a:gd name="T27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51">
                    <a:moveTo>
                      <a:pt x="22" y="34"/>
                    </a:moveTo>
                    <a:cubicBezTo>
                      <a:pt x="22" y="37"/>
                      <a:pt x="25" y="39"/>
                      <a:pt x="27" y="42"/>
                    </a:cubicBezTo>
                    <a:cubicBezTo>
                      <a:pt x="30" y="44"/>
                      <a:pt x="30" y="46"/>
                      <a:pt x="28" y="48"/>
                    </a:cubicBezTo>
                    <a:cubicBezTo>
                      <a:pt x="26" y="51"/>
                      <a:pt x="23" y="51"/>
                      <a:pt x="21" y="48"/>
                    </a:cubicBezTo>
                    <a:cubicBezTo>
                      <a:pt x="19" y="46"/>
                      <a:pt x="18" y="44"/>
                      <a:pt x="16" y="42"/>
                    </a:cubicBezTo>
                    <a:cubicBezTo>
                      <a:pt x="13" y="39"/>
                      <a:pt x="12" y="36"/>
                      <a:pt x="14" y="31"/>
                    </a:cubicBezTo>
                    <a:cubicBezTo>
                      <a:pt x="16" y="27"/>
                      <a:pt x="15" y="25"/>
                      <a:pt x="10" y="25"/>
                    </a:cubicBezTo>
                    <a:cubicBezTo>
                      <a:pt x="7" y="25"/>
                      <a:pt x="5" y="25"/>
                      <a:pt x="3" y="25"/>
                    </a:cubicBezTo>
                    <a:cubicBezTo>
                      <a:pt x="2" y="19"/>
                      <a:pt x="1" y="13"/>
                      <a:pt x="1" y="7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7" y="2"/>
                      <a:pt x="14" y="5"/>
                      <a:pt x="16" y="14"/>
                    </a:cubicBezTo>
                    <a:cubicBezTo>
                      <a:pt x="17" y="18"/>
                      <a:pt x="18" y="21"/>
                      <a:pt x="20" y="25"/>
                    </a:cubicBezTo>
                    <a:cubicBezTo>
                      <a:pt x="21" y="26"/>
                      <a:pt x="20" y="28"/>
                      <a:pt x="20" y="29"/>
                    </a:cubicBezTo>
                    <a:cubicBezTo>
                      <a:pt x="20" y="31"/>
                      <a:pt x="21" y="33"/>
                      <a:pt x="22" y="34"/>
                    </a:cubicBezTo>
                    <a:close/>
                  </a:path>
                </a:pathLst>
              </a:custGeom>
              <a:solidFill>
                <a:srgbClr val="D2B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7" name="Freeform 781">
                <a:extLst>
                  <a:ext uri="{FF2B5EF4-FFF2-40B4-BE49-F238E27FC236}">
                    <a16:creationId xmlns:a16="http://schemas.microsoft.com/office/drawing/2014/main" id="{EC37D718-7767-D087-B02B-89CF7EF84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1964"/>
                <a:ext cx="53" cy="39"/>
              </a:xfrm>
              <a:custGeom>
                <a:avLst/>
                <a:gdLst>
                  <a:gd name="T0" fmla="*/ 11 w 34"/>
                  <a:gd name="T1" fmla="*/ 1 h 25"/>
                  <a:gd name="T2" fmla="*/ 10 w 34"/>
                  <a:gd name="T3" fmla="*/ 7 h 25"/>
                  <a:gd name="T4" fmla="*/ 15 w 34"/>
                  <a:gd name="T5" fmla="*/ 11 h 25"/>
                  <a:gd name="T6" fmla="*/ 20 w 34"/>
                  <a:gd name="T7" fmla="*/ 10 h 25"/>
                  <a:gd name="T8" fmla="*/ 24 w 34"/>
                  <a:gd name="T9" fmla="*/ 9 h 25"/>
                  <a:gd name="T10" fmla="*/ 26 w 34"/>
                  <a:gd name="T11" fmla="*/ 13 h 25"/>
                  <a:gd name="T12" fmla="*/ 32 w 34"/>
                  <a:gd name="T13" fmla="*/ 21 h 25"/>
                  <a:gd name="T14" fmla="*/ 33 w 34"/>
                  <a:gd name="T15" fmla="*/ 24 h 25"/>
                  <a:gd name="T16" fmla="*/ 30 w 34"/>
                  <a:gd name="T17" fmla="*/ 24 h 25"/>
                  <a:gd name="T18" fmla="*/ 24 w 34"/>
                  <a:gd name="T19" fmla="*/ 21 h 25"/>
                  <a:gd name="T20" fmla="*/ 21 w 34"/>
                  <a:gd name="T21" fmla="*/ 21 h 25"/>
                  <a:gd name="T22" fmla="*/ 15 w 34"/>
                  <a:gd name="T23" fmla="*/ 19 h 25"/>
                  <a:gd name="T24" fmla="*/ 3 w 34"/>
                  <a:gd name="T25" fmla="*/ 7 h 25"/>
                  <a:gd name="T26" fmla="*/ 0 w 34"/>
                  <a:gd name="T27" fmla="*/ 7 h 25"/>
                  <a:gd name="T28" fmla="*/ 11 w 34"/>
                  <a:gd name="T2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25">
                    <a:moveTo>
                      <a:pt x="11" y="1"/>
                    </a:moveTo>
                    <a:cubicBezTo>
                      <a:pt x="6" y="3"/>
                      <a:pt x="6" y="3"/>
                      <a:pt x="10" y="7"/>
                    </a:cubicBezTo>
                    <a:cubicBezTo>
                      <a:pt x="12" y="8"/>
                      <a:pt x="13" y="10"/>
                      <a:pt x="15" y="11"/>
                    </a:cubicBezTo>
                    <a:cubicBezTo>
                      <a:pt x="17" y="12"/>
                      <a:pt x="19" y="13"/>
                      <a:pt x="20" y="10"/>
                    </a:cubicBezTo>
                    <a:cubicBezTo>
                      <a:pt x="21" y="7"/>
                      <a:pt x="23" y="8"/>
                      <a:pt x="24" y="9"/>
                    </a:cubicBezTo>
                    <a:cubicBezTo>
                      <a:pt x="25" y="11"/>
                      <a:pt x="26" y="12"/>
                      <a:pt x="26" y="13"/>
                    </a:cubicBezTo>
                    <a:cubicBezTo>
                      <a:pt x="27" y="17"/>
                      <a:pt x="29" y="19"/>
                      <a:pt x="32" y="21"/>
                    </a:cubicBezTo>
                    <a:cubicBezTo>
                      <a:pt x="33" y="21"/>
                      <a:pt x="34" y="22"/>
                      <a:pt x="33" y="24"/>
                    </a:cubicBezTo>
                    <a:cubicBezTo>
                      <a:pt x="33" y="25"/>
                      <a:pt x="31" y="24"/>
                      <a:pt x="30" y="24"/>
                    </a:cubicBezTo>
                    <a:cubicBezTo>
                      <a:pt x="28" y="24"/>
                      <a:pt x="26" y="23"/>
                      <a:pt x="24" y="21"/>
                    </a:cubicBezTo>
                    <a:cubicBezTo>
                      <a:pt x="23" y="21"/>
                      <a:pt x="22" y="20"/>
                      <a:pt x="21" y="21"/>
                    </a:cubicBezTo>
                    <a:cubicBezTo>
                      <a:pt x="18" y="23"/>
                      <a:pt x="17" y="21"/>
                      <a:pt x="15" y="19"/>
                    </a:cubicBezTo>
                    <a:cubicBezTo>
                      <a:pt x="12" y="14"/>
                      <a:pt x="8" y="10"/>
                      <a:pt x="3" y="7"/>
                    </a:cubicBezTo>
                    <a:cubicBezTo>
                      <a:pt x="2" y="6"/>
                      <a:pt x="1" y="6"/>
                      <a:pt x="0" y="7"/>
                    </a:cubicBezTo>
                    <a:cubicBezTo>
                      <a:pt x="1" y="3"/>
                      <a:pt x="6" y="0"/>
                      <a:pt x="11" y="1"/>
                    </a:cubicBezTo>
                    <a:close/>
                  </a:path>
                </a:pathLst>
              </a:custGeom>
              <a:solidFill>
                <a:srgbClr val="DAA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8" name="Freeform 782">
                <a:extLst>
                  <a:ext uri="{FF2B5EF4-FFF2-40B4-BE49-F238E27FC236}">
                    <a16:creationId xmlns:a16="http://schemas.microsoft.com/office/drawing/2014/main" id="{28B97348-C5D9-4D2F-139E-BF9DE34C2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845"/>
                <a:ext cx="61" cy="69"/>
              </a:xfrm>
              <a:custGeom>
                <a:avLst/>
                <a:gdLst>
                  <a:gd name="T0" fmla="*/ 0 w 39"/>
                  <a:gd name="T1" fmla="*/ 39 h 44"/>
                  <a:gd name="T2" fmla="*/ 2 w 39"/>
                  <a:gd name="T3" fmla="*/ 29 h 44"/>
                  <a:gd name="T4" fmla="*/ 12 w 39"/>
                  <a:gd name="T5" fmla="*/ 18 h 44"/>
                  <a:gd name="T6" fmla="*/ 20 w 39"/>
                  <a:gd name="T7" fmla="*/ 14 h 44"/>
                  <a:gd name="T8" fmla="*/ 13 w 39"/>
                  <a:gd name="T9" fmla="*/ 17 h 44"/>
                  <a:gd name="T10" fmla="*/ 11 w 39"/>
                  <a:gd name="T11" fmla="*/ 16 h 44"/>
                  <a:gd name="T12" fmla="*/ 12 w 39"/>
                  <a:gd name="T13" fmla="*/ 14 h 44"/>
                  <a:gd name="T14" fmla="*/ 21 w 39"/>
                  <a:gd name="T15" fmla="*/ 6 h 44"/>
                  <a:gd name="T16" fmla="*/ 23 w 39"/>
                  <a:gd name="T17" fmla="*/ 0 h 44"/>
                  <a:gd name="T18" fmla="*/ 25 w 39"/>
                  <a:gd name="T19" fmla="*/ 3 h 44"/>
                  <a:gd name="T20" fmla="*/ 23 w 39"/>
                  <a:gd name="T21" fmla="*/ 9 h 44"/>
                  <a:gd name="T22" fmla="*/ 22 w 39"/>
                  <a:gd name="T23" fmla="*/ 14 h 44"/>
                  <a:gd name="T24" fmla="*/ 19 w 39"/>
                  <a:gd name="T25" fmla="*/ 20 h 44"/>
                  <a:gd name="T26" fmla="*/ 13 w 39"/>
                  <a:gd name="T27" fmla="*/ 21 h 44"/>
                  <a:gd name="T28" fmla="*/ 5 w 39"/>
                  <a:gd name="T29" fmla="*/ 34 h 44"/>
                  <a:gd name="T30" fmla="*/ 7 w 39"/>
                  <a:gd name="T31" fmla="*/ 37 h 44"/>
                  <a:gd name="T32" fmla="*/ 33 w 39"/>
                  <a:gd name="T33" fmla="*/ 26 h 44"/>
                  <a:gd name="T34" fmla="*/ 34 w 39"/>
                  <a:gd name="T35" fmla="*/ 19 h 44"/>
                  <a:gd name="T36" fmla="*/ 37 w 39"/>
                  <a:gd name="T37" fmla="*/ 14 h 44"/>
                  <a:gd name="T38" fmla="*/ 36 w 39"/>
                  <a:gd name="T39" fmla="*/ 27 h 44"/>
                  <a:gd name="T40" fmla="*/ 23 w 39"/>
                  <a:gd name="T41" fmla="*/ 38 h 44"/>
                  <a:gd name="T42" fmla="*/ 0 w 39"/>
                  <a:gd name="T43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44">
                    <a:moveTo>
                      <a:pt x="0" y="39"/>
                    </a:moveTo>
                    <a:cubicBezTo>
                      <a:pt x="1" y="36"/>
                      <a:pt x="2" y="32"/>
                      <a:pt x="2" y="29"/>
                    </a:cubicBezTo>
                    <a:cubicBezTo>
                      <a:pt x="3" y="23"/>
                      <a:pt x="7" y="20"/>
                      <a:pt x="12" y="18"/>
                    </a:cubicBezTo>
                    <a:cubicBezTo>
                      <a:pt x="15" y="18"/>
                      <a:pt x="18" y="18"/>
                      <a:pt x="20" y="14"/>
                    </a:cubicBezTo>
                    <a:cubicBezTo>
                      <a:pt x="17" y="15"/>
                      <a:pt x="15" y="16"/>
                      <a:pt x="13" y="17"/>
                    </a:cubicBezTo>
                    <a:cubicBezTo>
                      <a:pt x="12" y="17"/>
                      <a:pt x="11" y="17"/>
                      <a:pt x="11" y="16"/>
                    </a:cubicBezTo>
                    <a:cubicBezTo>
                      <a:pt x="10" y="15"/>
                      <a:pt x="11" y="14"/>
                      <a:pt x="12" y="14"/>
                    </a:cubicBezTo>
                    <a:cubicBezTo>
                      <a:pt x="16" y="12"/>
                      <a:pt x="19" y="9"/>
                      <a:pt x="21" y="6"/>
                    </a:cubicBezTo>
                    <a:cubicBezTo>
                      <a:pt x="23" y="4"/>
                      <a:pt x="23" y="2"/>
                      <a:pt x="23" y="0"/>
                    </a:cubicBezTo>
                    <a:cubicBezTo>
                      <a:pt x="26" y="0"/>
                      <a:pt x="26" y="1"/>
                      <a:pt x="25" y="3"/>
                    </a:cubicBezTo>
                    <a:cubicBezTo>
                      <a:pt x="25" y="5"/>
                      <a:pt x="24" y="7"/>
                      <a:pt x="23" y="9"/>
                    </a:cubicBezTo>
                    <a:cubicBezTo>
                      <a:pt x="22" y="10"/>
                      <a:pt x="21" y="12"/>
                      <a:pt x="22" y="14"/>
                    </a:cubicBezTo>
                    <a:cubicBezTo>
                      <a:pt x="23" y="17"/>
                      <a:pt x="21" y="18"/>
                      <a:pt x="19" y="20"/>
                    </a:cubicBezTo>
                    <a:cubicBezTo>
                      <a:pt x="17" y="20"/>
                      <a:pt x="15" y="21"/>
                      <a:pt x="13" y="21"/>
                    </a:cubicBezTo>
                    <a:cubicBezTo>
                      <a:pt x="8" y="23"/>
                      <a:pt x="4" y="28"/>
                      <a:pt x="5" y="34"/>
                    </a:cubicBezTo>
                    <a:cubicBezTo>
                      <a:pt x="5" y="36"/>
                      <a:pt x="5" y="37"/>
                      <a:pt x="7" y="37"/>
                    </a:cubicBezTo>
                    <a:cubicBezTo>
                      <a:pt x="15" y="39"/>
                      <a:pt x="28" y="33"/>
                      <a:pt x="33" y="26"/>
                    </a:cubicBezTo>
                    <a:cubicBezTo>
                      <a:pt x="34" y="24"/>
                      <a:pt x="34" y="22"/>
                      <a:pt x="34" y="19"/>
                    </a:cubicBezTo>
                    <a:cubicBezTo>
                      <a:pt x="34" y="17"/>
                      <a:pt x="33" y="14"/>
                      <a:pt x="37" y="14"/>
                    </a:cubicBezTo>
                    <a:cubicBezTo>
                      <a:pt x="37" y="18"/>
                      <a:pt x="39" y="23"/>
                      <a:pt x="36" y="27"/>
                    </a:cubicBezTo>
                    <a:cubicBezTo>
                      <a:pt x="33" y="32"/>
                      <a:pt x="27" y="34"/>
                      <a:pt x="23" y="38"/>
                    </a:cubicBezTo>
                    <a:cubicBezTo>
                      <a:pt x="15" y="44"/>
                      <a:pt x="8" y="40"/>
                      <a:pt x="0" y="39"/>
                    </a:cubicBezTo>
                    <a:close/>
                  </a:path>
                </a:pathLst>
              </a:custGeom>
              <a:solidFill>
                <a:srgbClr val="DBC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9" name="Freeform 783">
                <a:extLst>
                  <a:ext uri="{FF2B5EF4-FFF2-40B4-BE49-F238E27FC236}">
                    <a16:creationId xmlns:a16="http://schemas.microsoft.com/office/drawing/2014/main" id="{F4739DCD-B3B0-848E-F913-EEDD659DC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2240"/>
                <a:ext cx="24" cy="80"/>
              </a:xfrm>
              <a:custGeom>
                <a:avLst/>
                <a:gdLst>
                  <a:gd name="T0" fmla="*/ 13 w 15"/>
                  <a:gd name="T1" fmla="*/ 47 h 51"/>
                  <a:gd name="T2" fmla="*/ 11 w 15"/>
                  <a:gd name="T3" fmla="*/ 51 h 51"/>
                  <a:gd name="T4" fmla="*/ 7 w 15"/>
                  <a:gd name="T5" fmla="*/ 47 h 51"/>
                  <a:gd name="T6" fmla="*/ 3 w 15"/>
                  <a:gd name="T7" fmla="*/ 38 h 51"/>
                  <a:gd name="T8" fmla="*/ 2 w 15"/>
                  <a:gd name="T9" fmla="*/ 33 h 51"/>
                  <a:gd name="T10" fmla="*/ 3 w 15"/>
                  <a:gd name="T11" fmla="*/ 20 h 51"/>
                  <a:gd name="T12" fmla="*/ 2 w 15"/>
                  <a:gd name="T13" fmla="*/ 16 h 51"/>
                  <a:gd name="T14" fmla="*/ 0 w 15"/>
                  <a:gd name="T15" fmla="*/ 13 h 51"/>
                  <a:gd name="T16" fmla="*/ 4 w 15"/>
                  <a:gd name="T17" fmla="*/ 0 h 51"/>
                  <a:gd name="T18" fmla="*/ 8 w 15"/>
                  <a:gd name="T19" fmla="*/ 13 h 51"/>
                  <a:gd name="T20" fmla="*/ 12 w 15"/>
                  <a:gd name="T21" fmla="*/ 24 h 51"/>
                  <a:gd name="T22" fmla="*/ 12 w 15"/>
                  <a:gd name="T23" fmla="*/ 38 h 51"/>
                  <a:gd name="T24" fmla="*/ 13 w 15"/>
                  <a:gd name="T25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51">
                    <a:moveTo>
                      <a:pt x="13" y="47"/>
                    </a:moveTo>
                    <a:cubicBezTo>
                      <a:pt x="12" y="48"/>
                      <a:pt x="11" y="50"/>
                      <a:pt x="11" y="51"/>
                    </a:cubicBezTo>
                    <a:cubicBezTo>
                      <a:pt x="11" y="49"/>
                      <a:pt x="9" y="48"/>
                      <a:pt x="7" y="47"/>
                    </a:cubicBezTo>
                    <a:cubicBezTo>
                      <a:pt x="4" y="45"/>
                      <a:pt x="1" y="43"/>
                      <a:pt x="3" y="38"/>
                    </a:cubicBezTo>
                    <a:cubicBezTo>
                      <a:pt x="4" y="37"/>
                      <a:pt x="3" y="35"/>
                      <a:pt x="2" y="33"/>
                    </a:cubicBezTo>
                    <a:cubicBezTo>
                      <a:pt x="1" y="28"/>
                      <a:pt x="0" y="24"/>
                      <a:pt x="3" y="20"/>
                    </a:cubicBezTo>
                    <a:cubicBezTo>
                      <a:pt x="5" y="18"/>
                      <a:pt x="5" y="17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1" y="9"/>
                      <a:pt x="3" y="5"/>
                      <a:pt x="4" y="0"/>
                    </a:cubicBezTo>
                    <a:cubicBezTo>
                      <a:pt x="7" y="4"/>
                      <a:pt x="7" y="8"/>
                      <a:pt x="8" y="13"/>
                    </a:cubicBezTo>
                    <a:cubicBezTo>
                      <a:pt x="8" y="17"/>
                      <a:pt x="9" y="21"/>
                      <a:pt x="12" y="24"/>
                    </a:cubicBezTo>
                    <a:cubicBezTo>
                      <a:pt x="15" y="29"/>
                      <a:pt x="14" y="33"/>
                      <a:pt x="12" y="38"/>
                    </a:cubicBezTo>
                    <a:cubicBezTo>
                      <a:pt x="11" y="41"/>
                      <a:pt x="8" y="44"/>
                      <a:pt x="13" y="47"/>
                    </a:cubicBezTo>
                    <a:close/>
                  </a:path>
                </a:pathLst>
              </a:custGeom>
              <a:solidFill>
                <a:srgbClr val="DB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0" name="Freeform 784">
                <a:extLst>
                  <a:ext uri="{FF2B5EF4-FFF2-40B4-BE49-F238E27FC236}">
                    <a16:creationId xmlns:a16="http://schemas.microsoft.com/office/drawing/2014/main" id="{20A1C2F2-99C4-8F85-D8EC-B67E12C0E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1998"/>
                <a:ext cx="93" cy="34"/>
              </a:xfrm>
              <a:custGeom>
                <a:avLst/>
                <a:gdLst>
                  <a:gd name="T0" fmla="*/ 60 w 60"/>
                  <a:gd name="T1" fmla="*/ 3 h 22"/>
                  <a:gd name="T2" fmla="*/ 53 w 60"/>
                  <a:gd name="T3" fmla="*/ 11 h 22"/>
                  <a:gd name="T4" fmla="*/ 44 w 60"/>
                  <a:gd name="T5" fmla="*/ 16 h 22"/>
                  <a:gd name="T6" fmla="*/ 37 w 60"/>
                  <a:gd name="T7" fmla="*/ 17 h 22"/>
                  <a:gd name="T8" fmla="*/ 18 w 60"/>
                  <a:gd name="T9" fmla="*/ 22 h 22"/>
                  <a:gd name="T10" fmla="*/ 4 w 60"/>
                  <a:gd name="T11" fmla="*/ 17 h 22"/>
                  <a:gd name="T12" fmla="*/ 1 w 60"/>
                  <a:gd name="T13" fmla="*/ 12 h 22"/>
                  <a:gd name="T14" fmla="*/ 32 w 60"/>
                  <a:gd name="T15" fmla="*/ 16 h 22"/>
                  <a:gd name="T16" fmla="*/ 38 w 60"/>
                  <a:gd name="T17" fmla="*/ 14 h 22"/>
                  <a:gd name="T18" fmla="*/ 54 w 60"/>
                  <a:gd name="T19" fmla="*/ 4 h 22"/>
                  <a:gd name="T20" fmla="*/ 60 w 60"/>
                  <a:gd name="T21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22">
                    <a:moveTo>
                      <a:pt x="60" y="3"/>
                    </a:moveTo>
                    <a:cubicBezTo>
                      <a:pt x="58" y="6"/>
                      <a:pt x="55" y="8"/>
                      <a:pt x="53" y="11"/>
                    </a:cubicBezTo>
                    <a:cubicBezTo>
                      <a:pt x="51" y="14"/>
                      <a:pt x="48" y="15"/>
                      <a:pt x="44" y="16"/>
                    </a:cubicBezTo>
                    <a:cubicBezTo>
                      <a:pt x="42" y="16"/>
                      <a:pt x="39" y="16"/>
                      <a:pt x="37" y="17"/>
                    </a:cubicBezTo>
                    <a:cubicBezTo>
                      <a:pt x="31" y="20"/>
                      <a:pt x="24" y="21"/>
                      <a:pt x="18" y="22"/>
                    </a:cubicBezTo>
                    <a:cubicBezTo>
                      <a:pt x="13" y="21"/>
                      <a:pt x="9" y="19"/>
                      <a:pt x="4" y="17"/>
                    </a:cubicBezTo>
                    <a:cubicBezTo>
                      <a:pt x="2" y="16"/>
                      <a:pt x="0" y="15"/>
                      <a:pt x="1" y="12"/>
                    </a:cubicBezTo>
                    <a:cubicBezTo>
                      <a:pt x="10" y="20"/>
                      <a:pt x="21" y="19"/>
                      <a:pt x="32" y="16"/>
                    </a:cubicBezTo>
                    <a:cubicBezTo>
                      <a:pt x="34" y="15"/>
                      <a:pt x="36" y="14"/>
                      <a:pt x="38" y="14"/>
                    </a:cubicBezTo>
                    <a:cubicBezTo>
                      <a:pt x="45" y="13"/>
                      <a:pt x="50" y="9"/>
                      <a:pt x="54" y="4"/>
                    </a:cubicBezTo>
                    <a:cubicBezTo>
                      <a:pt x="56" y="2"/>
                      <a:pt x="58" y="0"/>
                      <a:pt x="60" y="3"/>
                    </a:cubicBezTo>
                    <a:close/>
                  </a:path>
                </a:pathLst>
              </a:custGeom>
              <a:solidFill>
                <a:srgbClr val="B78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1" name="Freeform 785">
                <a:extLst>
                  <a:ext uri="{FF2B5EF4-FFF2-40B4-BE49-F238E27FC236}">
                    <a16:creationId xmlns:a16="http://schemas.microsoft.com/office/drawing/2014/main" id="{DC5D2992-00AB-59D1-211B-70F729A6E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1918"/>
                <a:ext cx="92" cy="38"/>
              </a:xfrm>
              <a:custGeom>
                <a:avLst/>
                <a:gdLst>
                  <a:gd name="T0" fmla="*/ 53 w 59"/>
                  <a:gd name="T1" fmla="*/ 19 h 24"/>
                  <a:gd name="T2" fmla="*/ 53 w 59"/>
                  <a:gd name="T3" fmla="*/ 18 h 24"/>
                  <a:gd name="T4" fmla="*/ 53 w 59"/>
                  <a:gd name="T5" fmla="*/ 13 h 24"/>
                  <a:gd name="T6" fmla="*/ 52 w 59"/>
                  <a:gd name="T7" fmla="*/ 13 h 24"/>
                  <a:gd name="T8" fmla="*/ 49 w 59"/>
                  <a:gd name="T9" fmla="*/ 4 h 24"/>
                  <a:gd name="T10" fmla="*/ 30 w 59"/>
                  <a:gd name="T11" fmla="*/ 5 h 24"/>
                  <a:gd name="T12" fmla="*/ 30 w 59"/>
                  <a:gd name="T13" fmla="*/ 5 h 24"/>
                  <a:gd name="T14" fmla="*/ 0 w 59"/>
                  <a:gd name="T15" fmla="*/ 10 h 24"/>
                  <a:gd name="T16" fmla="*/ 33 w 59"/>
                  <a:gd name="T17" fmla="*/ 2 h 24"/>
                  <a:gd name="T18" fmla="*/ 53 w 59"/>
                  <a:gd name="T19" fmla="*/ 2 h 24"/>
                  <a:gd name="T20" fmla="*/ 59 w 59"/>
                  <a:gd name="T21" fmla="*/ 7 h 24"/>
                  <a:gd name="T22" fmla="*/ 58 w 59"/>
                  <a:gd name="T23" fmla="*/ 22 h 24"/>
                  <a:gd name="T24" fmla="*/ 56 w 59"/>
                  <a:gd name="T25" fmla="*/ 23 h 24"/>
                  <a:gd name="T26" fmla="*/ 53 w 59"/>
                  <a:gd name="T27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24">
                    <a:moveTo>
                      <a:pt x="53" y="19"/>
                    </a:moveTo>
                    <a:cubicBezTo>
                      <a:pt x="53" y="19"/>
                      <a:pt x="53" y="19"/>
                      <a:pt x="53" y="18"/>
                    </a:cubicBezTo>
                    <a:cubicBezTo>
                      <a:pt x="53" y="17"/>
                      <a:pt x="57" y="14"/>
                      <a:pt x="53" y="13"/>
                    </a:cubicBezTo>
                    <a:cubicBezTo>
                      <a:pt x="53" y="13"/>
                      <a:pt x="52" y="13"/>
                      <a:pt x="52" y="13"/>
                    </a:cubicBezTo>
                    <a:cubicBezTo>
                      <a:pt x="56" y="8"/>
                      <a:pt x="55" y="6"/>
                      <a:pt x="49" y="4"/>
                    </a:cubicBezTo>
                    <a:cubicBezTo>
                      <a:pt x="42" y="3"/>
                      <a:pt x="36" y="3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0" y="11"/>
                      <a:pt x="10" y="11"/>
                      <a:pt x="0" y="10"/>
                    </a:cubicBezTo>
                    <a:cubicBezTo>
                      <a:pt x="11" y="7"/>
                      <a:pt x="22" y="4"/>
                      <a:pt x="33" y="2"/>
                    </a:cubicBezTo>
                    <a:cubicBezTo>
                      <a:pt x="40" y="0"/>
                      <a:pt x="47" y="1"/>
                      <a:pt x="53" y="2"/>
                    </a:cubicBezTo>
                    <a:cubicBezTo>
                      <a:pt x="56" y="3"/>
                      <a:pt x="58" y="4"/>
                      <a:pt x="59" y="7"/>
                    </a:cubicBezTo>
                    <a:cubicBezTo>
                      <a:pt x="59" y="12"/>
                      <a:pt x="59" y="17"/>
                      <a:pt x="58" y="22"/>
                    </a:cubicBezTo>
                    <a:cubicBezTo>
                      <a:pt x="58" y="24"/>
                      <a:pt x="57" y="24"/>
                      <a:pt x="56" y="23"/>
                    </a:cubicBezTo>
                    <a:cubicBezTo>
                      <a:pt x="56" y="21"/>
                      <a:pt x="55" y="20"/>
                      <a:pt x="53" y="19"/>
                    </a:cubicBezTo>
                    <a:close/>
                  </a:path>
                </a:pathLst>
              </a:custGeom>
              <a:solidFill>
                <a:srgbClr val="DCC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2" name="Freeform 786">
                <a:extLst>
                  <a:ext uri="{FF2B5EF4-FFF2-40B4-BE49-F238E27FC236}">
                    <a16:creationId xmlns:a16="http://schemas.microsoft.com/office/drawing/2014/main" id="{6F591CA9-4844-4836-B302-EEDE2FD06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2043"/>
                <a:ext cx="69" cy="52"/>
              </a:xfrm>
              <a:custGeom>
                <a:avLst/>
                <a:gdLst>
                  <a:gd name="T0" fmla="*/ 44 w 44"/>
                  <a:gd name="T1" fmla="*/ 32 h 33"/>
                  <a:gd name="T2" fmla="*/ 36 w 44"/>
                  <a:gd name="T3" fmla="*/ 26 h 33"/>
                  <a:gd name="T4" fmla="*/ 12 w 44"/>
                  <a:gd name="T5" fmla="*/ 7 h 33"/>
                  <a:gd name="T6" fmla="*/ 6 w 44"/>
                  <a:gd name="T7" fmla="*/ 6 h 33"/>
                  <a:gd name="T8" fmla="*/ 8 w 44"/>
                  <a:gd name="T9" fmla="*/ 11 h 33"/>
                  <a:gd name="T10" fmla="*/ 13 w 44"/>
                  <a:gd name="T11" fmla="*/ 21 h 33"/>
                  <a:gd name="T12" fmla="*/ 17 w 44"/>
                  <a:gd name="T13" fmla="*/ 24 h 33"/>
                  <a:gd name="T14" fmla="*/ 36 w 44"/>
                  <a:gd name="T15" fmla="*/ 31 h 33"/>
                  <a:gd name="T16" fmla="*/ 38 w 44"/>
                  <a:gd name="T17" fmla="*/ 32 h 33"/>
                  <a:gd name="T18" fmla="*/ 24 w 44"/>
                  <a:gd name="T19" fmla="*/ 28 h 33"/>
                  <a:gd name="T20" fmla="*/ 20 w 44"/>
                  <a:gd name="T21" fmla="*/ 27 h 33"/>
                  <a:gd name="T22" fmla="*/ 10 w 44"/>
                  <a:gd name="T23" fmla="*/ 20 h 33"/>
                  <a:gd name="T24" fmla="*/ 4 w 44"/>
                  <a:gd name="T25" fmla="*/ 7 h 33"/>
                  <a:gd name="T26" fmla="*/ 0 w 44"/>
                  <a:gd name="T27" fmla="*/ 0 h 33"/>
                  <a:gd name="T28" fmla="*/ 44 w 44"/>
                  <a:gd name="T29" fmla="*/ 31 h 33"/>
                  <a:gd name="T30" fmla="*/ 44 w 44"/>
                  <a:gd name="T3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33">
                    <a:moveTo>
                      <a:pt x="44" y="32"/>
                    </a:moveTo>
                    <a:cubicBezTo>
                      <a:pt x="41" y="31"/>
                      <a:pt x="38" y="28"/>
                      <a:pt x="36" y="26"/>
                    </a:cubicBezTo>
                    <a:cubicBezTo>
                      <a:pt x="28" y="19"/>
                      <a:pt x="21" y="12"/>
                      <a:pt x="12" y="7"/>
                    </a:cubicBezTo>
                    <a:cubicBezTo>
                      <a:pt x="10" y="6"/>
                      <a:pt x="7" y="4"/>
                      <a:pt x="6" y="6"/>
                    </a:cubicBezTo>
                    <a:cubicBezTo>
                      <a:pt x="4" y="7"/>
                      <a:pt x="6" y="10"/>
                      <a:pt x="8" y="11"/>
                    </a:cubicBezTo>
                    <a:cubicBezTo>
                      <a:pt x="10" y="14"/>
                      <a:pt x="10" y="18"/>
                      <a:pt x="13" y="21"/>
                    </a:cubicBezTo>
                    <a:cubicBezTo>
                      <a:pt x="14" y="22"/>
                      <a:pt x="15" y="24"/>
                      <a:pt x="17" y="24"/>
                    </a:cubicBezTo>
                    <a:cubicBezTo>
                      <a:pt x="23" y="25"/>
                      <a:pt x="29" y="31"/>
                      <a:pt x="36" y="31"/>
                    </a:cubicBezTo>
                    <a:cubicBezTo>
                      <a:pt x="37" y="31"/>
                      <a:pt x="38" y="31"/>
                      <a:pt x="38" y="32"/>
                    </a:cubicBezTo>
                    <a:cubicBezTo>
                      <a:pt x="33" y="32"/>
                      <a:pt x="28" y="33"/>
                      <a:pt x="24" y="28"/>
                    </a:cubicBezTo>
                    <a:cubicBezTo>
                      <a:pt x="23" y="27"/>
                      <a:pt x="21" y="27"/>
                      <a:pt x="20" y="27"/>
                    </a:cubicBezTo>
                    <a:cubicBezTo>
                      <a:pt x="15" y="27"/>
                      <a:pt x="12" y="23"/>
                      <a:pt x="10" y="20"/>
                    </a:cubicBezTo>
                    <a:cubicBezTo>
                      <a:pt x="8" y="16"/>
                      <a:pt x="5" y="12"/>
                      <a:pt x="4" y="7"/>
                    </a:cubicBezTo>
                    <a:cubicBezTo>
                      <a:pt x="3" y="4"/>
                      <a:pt x="0" y="3"/>
                      <a:pt x="0" y="0"/>
                    </a:cubicBezTo>
                    <a:cubicBezTo>
                      <a:pt x="18" y="7"/>
                      <a:pt x="31" y="18"/>
                      <a:pt x="44" y="31"/>
                    </a:cubicBezTo>
                    <a:cubicBezTo>
                      <a:pt x="44" y="32"/>
                      <a:pt x="44" y="32"/>
                      <a:pt x="44" y="32"/>
                    </a:cubicBezTo>
                    <a:close/>
                  </a:path>
                </a:pathLst>
              </a:custGeom>
              <a:solidFill>
                <a:srgbClr val="DCC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3" name="Freeform 787">
                <a:extLst>
                  <a:ext uri="{FF2B5EF4-FFF2-40B4-BE49-F238E27FC236}">
                    <a16:creationId xmlns:a16="http://schemas.microsoft.com/office/drawing/2014/main" id="{8D74554A-D61D-FE70-7F38-045515D41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2256"/>
                <a:ext cx="94" cy="89"/>
              </a:xfrm>
              <a:custGeom>
                <a:avLst/>
                <a:gdLst>
                  <a:gd name="T0" fmla="*/ 1 w 60"/>
                  <a:gd name="T1" fmla="*/ 57 h 57"/>
                  <a:gd name="T2" fmla="*/ 3 w 60"/>
                  <a:gd name="T3" fmla="*/ 53 h 57"/>
                  <a:gd name="T4" fmla="*/ 14 w 60"/>
                  <a:gd name="T5" fmla="*/ 43 h 57"/>
                  <a:gd name="T6" fmla="*/ 17 w 60"/>
                  <a:gd name="T7" fmla="*/ 39 h 57"/>
                  <a:gd name="T8" fmla="*/ 40 w 60"/>
                  <a:gd name="T9" fmla="*/ 30 h 57"/>
                  <a:gd name="T10" fmla="*/ 50 w 60"/>
                  <a:gd name="T11" fmla="*/ 21 h 57"/>
                  <a:gd name="T12" fmla="*/ 60 w 60"/>
                  <a:gd name="T13" fmla="*/ 0 h 57"/>
                  <a:gd name="T14" fmla="*/ 58 w 60"/>
                  <a:gd name="T15" fmla="*/ 8 h 57"/>
                  <a:gd name="T16" fmla="*/ 51 w 60"/>
                  <a:gd name="T17" fmla="*/ 27 h 57"/>
                  <a:gd name="T18" fmla="*/ 47 w 60"/>
                  <a:gd name="T19" fmla="*/ 31 h 57"/>
                  <a:gd name="T20" fmla="*/ 37 w 60"/>
                  <a:gd name="T21" fmla="*/ 33 h 57"/>
                  <a:gd name="T22" fmla="*/ 14 w 60"/>
                  <a:gd name="T23" fmla="*/ 47 h 57"/>
                  <a:gd name="T24" fmla="*/ 5 w 60"/>
                  <a:gd name="T25" fmla="*/ 54 h 57"/>
                  <a:gd name="T26" fmla="*/ 1 w 60"/>
                  <a:gd name="T2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57">
                    <a:moveTo>
                      <a:pt x="1" y="57"/>
                    </a:moveTo>
                    <a:cubicBezTo>
                      <a:pt x="0" y="55"/>
                      <a:pt x="2" y="54"/>
                      <a:pt x="3" y="53"/>
                    </a:cubicBezTo>
                    <a:cubicBezTo>
                      <a:pt x="8" y="51"/>
                      <a:pt x="12" y="48"/>
                      <a:pt x="14" y="43"/>
                    </a:cubicBezTo>
                    <a:cubicBezTo>
                      <a:pt x="15" y="41"/>
                      <a:pt x="16" y="40"/>
                      <a:pt x="17" y="39"/>
                    </a:cubicBezTo>
                    <a:cubicBezTo>
                      <a:pt x="25" y="36"/>
                      <a:pt x="31" y="30"/>
                      <a:pt x="40" y="30"/>
                    </a:cubicBezTo>
                    <a:cubicBezTo>
                      <a:pt x="46" y="31"/>
                      <a:pt x="49" y="28"/>
                      <a:pt x="50" y="21"/>
                    </a:cubicBezTo>
                    <a:cubicBezTo>
                      <a:pt x="52" y="13"/>
                      <a:pt x="55" y="6"/>
                      <a:pt x="60" y="0"/>
                    </a:cubicBezTo>
                    <a:cubicBezTo>
                      <a:pt x="60" y="3"/>
                      <a:pt x="59" y="5"/>
                      <a:pt x="58" y="8"/>
                    </a:cubicBezTo>
                    <a:cubicBezTo>
                      <a:pt x="54" y="13"/>
                      <a:pt x="52" y="20"/>
                      <a:pt x="51" y="27"/>
                    </a:cubicBezTo>
                    <a:cubicBezTo>
                      <a:pt x="51" y="29"/>
                      <a:pt x="50" y="30"/>
                      <a:pt x="47" y="31"/>
                    </a:cubicBezTo>
                    <a:cubicBezTo>
                      <a:pt x="44" y="32"/>
                      <a:pt x="40" y="32"/>
                      <a:pt x="37" y="33"/>
                    </a:cubicBezTo>
                    <a:cubicBezTo>
                      <a:pt x="28" y="35"/>
                      <a:pt x="19" y="38"/>
                      <a:pt x="14" y="47"/>
                    </a:cubicBezTo>
                    <a:cubicBezTo>
                      <a:pt x="12" y="51"/>
                      <a:pt x="9" y="53"/>
                      <a:pt x="5" y="54"/>
                    </a:cubicBezTo>
                    <a:cubicBezTo>
                      <a:pt x="3" y="55"/>
                      <a:pt x="2" y="56"/>
                      <a:pt x="1" y="57"/>
                    </a:cubicBezTo>
                    <a:close/>
                  </a:path>
                </a:pathLst>
              </a:custGeom>
              <a:solidFill>
                <a:srgbClr val="D4B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4" name="Freeform 788">
                <a:extLst>
                  <a:ext uri="{FF2B5EF4-FFF2-40B4-BE49-F238E27FC236}">
                    <a16:creationId xmlns:a16="http://schemas.microsoft.com/office/drawing/2014/main" id="{193BD866-EF51-3727-9457-89640A628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" y="2193"/>
                <a:ext cx="50" cy="72"/>
              </a:xfrm>
              <a:custGeom>
                <a:avLst/>
                <a:gdLst>
                  <a:gd name="T0" fmla="*/ 18 w 32"/>
                  <a:gd name="T1" fmla="*/ 15 h 46"/>
                  <a:gd name="T2" fmla="*/ 8 w 32"/>
                  <a:gd name="T3" fmla="*/ 34 h 46"/>
                  <a:gd name="T4" fmla="*/ 8 w 32"/>
                  <a:gd name="T5" fmla="*/ 37 h 46"/>
                  <a:gd name="T6" fmla="*/ 11 w 32"/>
                  <a:gd name="T7" fmla="*/ 36 h 46"/>
                  <a:gd name="T8" fmla="*/ 15 w 32"/>
                  <a:gd name="T9" fmla="*/ 33 h 46"/>
                  <a:gd name="T10" fmla="*/ 22 w 32"/>
                  <a:gd name="T11" fmla="*/ 21 h 46"/>
                  <a:gd name="T12" fmla="*/ 29 w 32"/>
                  <a:gd name="T13" fmla="*/ 5 h 46"/>
                  <a:gd name="T14" fmla="*/ 30 w 32"/>
                  <a:gd name="T15" fmla="*/ 0 h 46"/>
                  <a:gd name="T16" fmla="*/ 30 w 32"/>
                  <a:gd name="T17" fmla="*/ 7 h 46"/>
                  <a:gd name="T18" fmla="*/ 23 w 32"/>
                  <a:gd name="T19" fmla="*/ 25 h 46"/>
                  <a:gd name="T20" fmla="*/ 15 w 32"/>
                  <a:gd name="T21" fmla="*/ 35 h 46"/>
                  <a:gd name="T22" fmla="*/ 6 w 32"/>
                  <a:gd name="T23" fmla="*/ 43 h 46"/>
                  <a:gd name="T24" fmla="*/ 4 w 32"/>
                  <a:gd name="T25" fmla="*/ 46 h 46"/>
                  <a:gd name="T26" fmla="*/ 0 w 32"/>
                  <a:gd name="T27" fmla="*/ 46 h 46"/>
                  <a:gd name="T28" fmla="*/ 14 w 32"/>
                  <a:gd name="T29" fmla="*/ 20 h 46"/>
                  <a:gd name="T30" fmla="*/ 18 w 32"/>
                  <a:gd name="T31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46">
                    <a:moveTo>
                      <a:pt x="18" y="15"/>
                    </a:moveTo>
                    <a:cubicBezTo>
                      <a:pt x="15" y="21"/>
                      <a:pt x="11" y="27"/>
                      <a:pt x="8" y="34"/>
                    </a:cubicBezTo>
                    <a:cubicBezTo>
                      <a:pt x="8" y="35"/>
                      <a:pt x="6" y="36"/>
                      <a:pt x="8" y="37"/>
                    </a:cubicBezTo>
                    <a:cubicBezTo>
                      <a:pt x="9" y="38"/>
                      <a:pt x="10" y="36"/>
                      <a:pt x="11" y="36"/>
                    </a:cubicBezTo>
                    <a:cubicBezTo>
                      <a:pt x="12" y="34"/>
                      <a:pt x="14" y="34"/>
                      <a:pt x="15" y="33"/>
                    </a:cubicBezTo>
                    <a:cubicBezTo>
                      <a:pt x="19" y="29"/>
                      <a:pt x="22" y="27"/>
                      <a:pt x="22" y="21"/>
                    </a:cubicBezTo>
                    <a:cubicBezTo>
                      <a:pt x="22" y="15"/>
                      <a:pt x="26" y="10"/>
                      <a:pt x="29" y="5"/>
                    </a:cubicBezTo>
                    <a:cubicBezTo>
                      <a:pt x="30" y="3"/>
                      <a:pt x="30" y="2"/>
                      <a:pt x="30" y="0"/>
                    </a:cubicBezTo>
                    <a:cubicBezTo>
                      <a:pt x="32" y="3"/>
                      <a:pt x="31" y="5"/>
                      <a:pt x="30" y="7"/>
                    </a:cubicBezTo>
                    <a:cubicBezTo>
                      <a:pt x="27" y="13"/>
                      <a:pt x="23" y="18"/>
                      <a:pt x="23" y="25"/>
                    </a:cubicBezTo>
                    <a:cubicBezTo>
                      <a:pt x="23" y="30"/>
                      <a:pt x="18" y="33"/>
                      <a:pt x="15" y="35"/>
                    </a:cubicBezTo>
                    <a:cubicBezTo>
                      <a:pt x="12" y="38"/>
                      <a:pt x="8" y="39"/>
                      <a:pt x="6" y="43"/>
                    </a:cubicBezTo>
                    <a:cubicBezTo>
                      <a:pt x="5" y="43"/>
                      <a:pt x="4" y="44"/>
                      <a:pt x="4" y="46"/>
                    </a:cubicBezTo>
                    <a:cubicBezTo>
                      <a:pt x="2" y="45"/>
                      <a:pt x="1" y="46"/>
                      <a:pt x="0" y="46"/>
                    </a:cubicBezTo>
                    <a:cubicBezTo>
                      <a:pt x="5" y="37"/>
                      <a:pt x="9" y="28"/>
                      <a:pt x="14" y="20"/>
                    </a:cubicBezTo>
                    <a:cubicBezTo>
                      <a:pt x="15" y="18"/>
                      <a:pt x="14" y="15"/>
                      <a:pt x="18" y="15"/>
                    </a:cubicBezTo>
                    <a:close/>
                  </a:path>
                </a:pathLst>
              </a:custGeom>
              <a:solidFill>
                <a:srgbClr val="D7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5" name="Freeform 789">
                <a:extLst>
                  <a:ext uri="{FF2B5EF4-FFF2-40B4-BE49-F238E27FC236}">
                    <a16:creationId xmlns:a16="http://schemas.microsoft.com/office/drawing/2014/main" id="{64123B57-6D07-A7E9-E36F-FA7281AB7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1848"/>
                <a:ext cx="30" cy="77"/>
              </a:xfrm>
              <a:custGeom>
                <a:avLst/>
                <a:gdLst>
                  <a:gd name="T0" fmla="*/ 9 w 19"/>
                  <a:gd name="T1" fmla="*/ 26 h 49"/>
                  <a:gd name="T2" fmla="*/ 4 w 19"/>
                  <a:gd name="T3" fmla="*/ 41 h 49"/>
                  <a:gd name="T4" fmla="*/ 4 w 19"/>
                  <a:gd name="T5" fmla="*/ 45 h 49"/>
                  <a:gd name="T6" fmla="*/ 8 w 19"/>
                  <a:gd name="T7" fmla="*/ 44 h 49"/>
                  <a:gd name="T8" fmla="*/ 13 w 19"/>
                  <a:gd name="T9" fmla="*/ 18 h 49"/>
                  <a:gd name="T10" fmla="*/ 12 w 19"/>
                  <a:gd name="T11" fmla="*/ 14 h 49"/>
                  <a:gd name="T12" fmla="*/ 7 w 19"/>
                  <a:gd name="T13" fmla="*/ 4 h 49"/>
                  <a:gd name="T14" fmla="*/ 7 w 19"/>
                  <a:gd name="T15" fmla="*/ 0 h 49"/>
                  <a:gd name="T16" fmla="*/ 13 w 19"/>
                  <a:gd name="T17" fmla="*/ 11 h 49"/>
                  <a:gd name="T18" fmla="*/ 14 w 19"/>
                  <a:gd name="T19" fmla="*/ 15 h 49"/>
                  <a:gd name="T20" fmla="*/ 17 w 19"/>
                  <a:gd name="T21" fmla="*/ 35 h 49"/>
                  <a:gd name="T22" fmla="*/ 15 w 19"/>
                  <a:gd name="T23" fmla="*/ 39 h 49"/>
                  <a:gd name="T24" fmla="*/ 9 w 19"/>
                  <a:gd name="T25" fmla="*/ 46 h 49"/>
                  <a:gd name="T26" fmla="*/ 8 w 19"/>
                  <a:gd name="T27" fmla="*/ 47 h 49"/>
                  <a:gd name="T28" fmla="*/ 2 w 19"/>
                  <a:gd name="T29" fmla="*/ 47 h 49"/>
                  <a:gd name="T30" fmla="*/ 3 w 19"/>
                  <a:gd name="T31" fmla="*/ 39 h 49"/>
                  <a:gd name="T32" fmla="*/ 4 w 19"/>
                  <a:gd name="T33" fmla="*/ 34 h 49"/>
                  <a:gd name="T34" fmla="*/ 9 w 19"/>
                  <a:gd name="T35" fmla="*/ 26 h 49"/>
                  <a:gd name="T36" fmla="*/ 9 w 19"/>
                  <a:gd name="T37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49">
                    <a:moveTo>
                      <a:pt x="9" y="26"/>
                    </a:moveTo>
                    <a:cubicBezTo>
                      <a:pt x="6" y="31"/>
                      <a:pt x="6" y="36"/>
                      <a:pt x="4" y="41"/>
                    </a:cubicBezTo>
                    <a:cubicBezTo>
                      <a:pt x="4" y="42"/>
                      <a:pt x="3" y="44"/>
                      <a:pt x="4" y="45"/>
                    </a:cubicBezTo>
                    <a:cubicBezTo>
                      <a:pt x="6" y="45"/>
                      <a:pt x="7" y="44"/>
                      <a:pt x="8" y="44"/>
                    </a:cubicBezTo>
                    <a:cubicBezTo>
                      <a:pt x="17" y="38"/>
                      <a:pt x="18" y="27"/>
                      <a:pt x="13" y="18"/>
                    </a:cubicBezTo>
                    <a:cubicBezTo>
                      <a:pt x="13" y="16"/>
                      <a:pt x="12" y="15"/>
                      <a:pt x="12" y="14"/>
                    </a:cubicBezTo>
                    <a:cubicBezTo>
                      <a:pt x="11" y="10"/>
                      <a:pt x="10" y="6"/>
                      <a:pt x="7" y="4"/>
                    </a:cubicBezTo>
                    <a:cubicBezTo>
                      <a:pt x="6" y="3"/>
                      <a:pt x="6" y="1"/>
                      <a:pt x="7" y="0"/>
                    </a:cubicBezTo>
                    <a:cubicBezTo>
                      <a:pt x="10" y="3"/>
                      <a:pt x="13" y="6"/>
                      <a:pt x="13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9" y="21"/>
                      <a:pt x="17" y="28"/>
                      <a:pt x="17" y="35"/>
                    </a:cubicBezTo>
                    <a:cubicBezTo>
                      <a:pt x="17" y="37"/>
                      <a:pt x="16" y="38"/>
                      <a:pt x="15" y="39"/>
                    </a:cubicBezTo>
                    <a:cubicBezTo>
                      <a:pt x="13" y="41"/>
                      <a:pt x="11" y="43"/>
                      <a:pt x="9" y="46"/>
                    </a:cubicBezTo>
                    <a:cubicBezTo>
                      <a:pt x="9" y="46"/>
                      <a:pt x="8" y="47"/>
                      <a:pt x="8" y="47"/>
                    </a:cubicBezTo>
                    <a:cubicBezTo>
                      <a:pt x="6" y="47"/>
                      <a:pt x="3" y="49"/>
                      <a:pt x="2" y="47"/>
                    </a:cubicBezTo>
                    <a:cubicBezTo>
                      <a:pt x="1" y="44"/>
                      <a:pt x="0" y="41"/>
                      <a:pt x="3" y="39"/>
                    </a:cubicBezTo>
                    <a:cubicBezTo>
                      <a:pt x="4" y="37"/>
                      <a:pt x="4" y="36"/>
                      <a:pt x="4" y="34"/>
                    </a:cubicBezTo>
                    <a:cubicBezTo>
                      <a:pt x="4" y="30"/>
                      <a:pt x="6" y="28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lose/>
                  </a:path>
                </a:pathLst>
              </a:custGeom>
              <a:solidFill>
                <a:srgbClr val="DDC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6" name="Freeform 790">
                <a:extLst>
                  <a:ext uri="{FF2B5EF4-FFF2-40B4-BE49-F238E27FC236}">
                    <a16:creationId xmlns:a16="http://schemas.microsoft.com/office/drawing/2014/main" id="{BCBF385C-2E31-8CBC-69DF-DDE1CE921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" y="2281"/>
                <a:ext cx="27" cy="61"/>
              </a:xfrm>
              <a:custGeom>
                <a:avLst/>
                <a:gdLst>
                  <a:gd name="T0" fmla="*/ 16 w 17"/>
                  <a:gd name="T1" fmla="*/ 12 h 39"/>
                  <a:gd name="T2" fmla="*/ 15 w 17"/>
                  <a:gd name="T3" fmla="*/ 28 h 39"/>
                  <a:gd name="T4" fmla="*/ 14 w 17"/>
                  <a:gd name="T5" fmla="*/ 36 h 39"/>
                  <a:gd name="T6" fmla="*/ 13 w 17"/>
                  <a:gd name="T7" fmla="*/ 38 h 39"/>
                  <a:gd name="T8" fmla="*/ 9 w 17"/>
                  <a:gd name="T9" fmla="*/ 37 h 39"/>
                  <a:gd name="T10" fmla="*/ 4 w 17"/>
                  <a:gd name="T11" fmla="*/ 25 h 39"/>
                  <a:gd name="T12" fmla="*/ 1 w 17"/>
                  <a:gd name="T13" fmla="*/ 9 h 39"/>
                  <a:gd name="T14" fmla="*/ 3 w 17"/>
                  <a:gd name="T15" fmla="*/ 0 h 39"/>
                  <a:gd name="T16" fmla="*/ 12 w 17"/>
                  <a:gd name="T17" fmla="*/ 11 h 39"/>
                  <a:gd name="T18" fmla="*/ 7 w 17"/>
                  <a:gd name="T19" fmla="*/ 6 h 39"/>
                  <a:gd name="T20" fmla="*/ 6 w 17"/>
                  <a:gd name="T21" fmla="*/ 5 h 39"/>
                  <a:gd name="T22" fmla="*/ 4 w 17"/>
                  <a:gd name="T23" fmla="*/ 7 h 39"/>
                  <a:gd name="T24" fmla="*/ 10 w 17"/>
                  <a:gd name="T25" fmla="*/ 32 h 39"/>
                  <a:gd name="T26" fmla="*/ 13 w 17"/>
                  <a:gd name="T27" fmla="*/ 14 h 39"/>
                  <a:gd name="T28" fmla="*/ 12 w 17"/>
                  <a:gd name="T29" fmla="*/ 11 h 39"/>
                  <a:gd name="T30" fmla="*/ 16 w 17"/>
                  <a:gd name="T31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39">
                    <a:moveTo>
                      <a:pt x="16" y="12"/>
                    </a:moveTo>
                    <a:cubicBezTo>
                      <a:pt x="17" y="18"/>
                      <a:pt x="16" y="23"/>
                      <a:pt x="15" y="28"/>
                    </a:cubicBezTo>
                    <a:cubicBezTo>
                      <a:pt x="15" y="30"/>
                      <a:pt x="14" y="33"/>
                      <a:pt x="14" y="36"/>
                    </a:cubicBezTo>
                    <a:cubicBezTo>
                      <a:pt x="14" y="37"/>
                      <a:pt x="14" y="38"/>
                      <a:pt x="13" y="38"/>
                    </a:cubicBezTo>
                    <a:cubicBezTo>
                      <a:pt x="11" y="39"/>
                      <a:pt x="10" y="38"/>
                      <a:pt x="9" y="37"/>
                    </a:cubicBezTo>
                    <a:cubicBezTo>
                      <a:pt x="6" y="33"/>
                      <a:pt x="5" y="29"/>
                      <a:pt x="4" y="25"/>
                    </a:cubicBezTo>
                    <a:cubicBezTo>
                      <a:pt x="3" y="20"/>
                      <a:pt x="0" y="15"/>
                      <a:pt x="1" y="9"/>
                    </a:cubicBezTo>
                    <a:cubicBezTo>
                      <a:pt x="1" y="6"/>
                      <a:pt x="2" y="3"/>
                      <a:pt x="3" y="0"/>
                    </a:cubicBezTo>
                    <a:cubicBezTo>
                      <a:pt x="10" y="0"/>
                      <a:pt x="10" y="6"/>
                      <a:pt x="12" y="11"/>
                    </a:cubicBezTo>
                    <a:cubicBezTo>
                      <a:pt x="9" y="11"/>
                      <a:pt x="9" y="8"/>
                      <a:pt x="7" y="6"/>
                    </a:cubicBezTo>
                    <a:cubicBezTo>
                      <a:pt x="7" y="6"/>
                      <a:pt x="7" y="5"/>
                      <a:pt x="6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16"/>
                      <a:pt x="6" y="24"/>
                      <a:pt x="10" y="32"/>
                    </a:cubicBezTo>
                    <a:cubicBezTo>
                      <a:pt x="12" y="26"/>
                      <a:pt x="15" y="21"/>
                      <a:pt x="13" y="14"/>
                    </a:cubicBezTo>
                    <a:cubicBezTo>
                      <a:pt x="12" y="13"/>
                      <a:pt x="11" y="12"/>
                      <a:pt x="12" y="11"/>
                    </a:cubicBezTo>
                    <a:cubicBezTo>
                      <a:pt x="13" y="11"/>
                      <a:pt x="14" y="12"/>
                      <a:pt x="16" y="12"/>
                    </a:cubicBez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7" name="Freeform 791">
                <a:extLst>
                  <a:ext uri="{FF2B5EF4-FFF2-40B4-BE49-F238E27FC236}">
                    <a16:creationId xmlns:a16="http://schemas.microsoft.com/office/drawing/2014/main" id="{7A5DCCC0-5B38-B222-3327-5E7918C01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850"/>
                <a:ext cx="32" cy="37"/>
              </a:xfrm>
              <a:custGeom>
                <a:avLst/>
                <a:gdLst>
                  <a:gd name="T0" fmla="*/ 0 w 21"/>
                  <a:gd name="T1" fmla="*/ 24 h 24"/>
                  <a:gd name="T2" fmla="*/ 0 w 21"/>
                  <a:gd name="T3" fmla="*/ 16 h 24"/>
                  <a:gd name="T4" fmla="*/ 1 w 21"/>
                  <a:gd name="T5" fmla="*/ 11 h 24"/>
                  <a:gd name="T6" fmla="*/ 8 w 21"/>
                  <a:gd name="T7" fmla="*/ 7 h 24"/>
                  <a:gd name="T8" fmla="*/ 15 w 21"/>
                  <a:gd name="T9" fmla="*/ 0 h 24"/>
                  <a:gd name="T10" fmla="*/ 19 w 21"/>
                  <a:gd name="T11" fmla="*/ 2 h 24"/>
                  <a:gd name="T12" fmla="*/ 18 w 21"/>
                  <a:gd name="T13" fmla="*/ 4 h 24"/>
                  <a:gd name="T14" fmla="*/ 9 w 21"/>
                  <a:gd name="T15" fmla="*/ 17 h 24"/>
                  <a:gd name="T16" fmla="*/ 5 w 21"/>
                  <a:gd name="T17" fmla="*/ 22 h 24"/>
                  <a:gd name="T18" fmla="*/ 3 w 21"/>
                  <a:gd name="T19" fmla="*/ 20 h 24"/>
                  <a:gd name="T20" fmla="*/ 2 w 21"/>
                  <a:gd name="T21" fmla="*/ 21 h 24"/>
                  <a:gd name="T22" fmla="*/ 0 w 21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4">
                    <a:moveTo>
                      <a:pt x="0" y="24"/>
                    </a:moveTo>
                    <a:cubicBezTo>
                      <a:pt x="1" y="22"/>
                      <a:pt x="1" y="19"/>
                      <a:pt x="0" y="16"/>
                    </a:cubicBezTo>
                    <a:cubicBezTo>
                      <a:pt x="0" y="14"/>
                      <a:pt x="1" y="13"/>
                      <a:pt x="1" y="11"/>
                    </a:cubicBezTo>
                    <a:cubicBezTo>
                      <a:pt x="5" y="12"/>
                      <a:pt x="6" y="9"/>
                      <a:pt x="8" y="7"/>
                    </a:cubicBezTo>
                    <a:cubicBezTo>
                      <a:pt x="10" y="4"/>
                      <a:pt x="12" y="2"/>
                      <a:pt x="15" y="0"/>
                    </a:cubicBezTo>
                    <a:cubicBezTo>
                      <a:pt x="17" y="0"/>
                      <a:pt x="18" y="0"/>
                      <a:pt x="19" y="2"/>
                    </a:cubicBezTo>
                    <a:cubicBezTo>
                      <a:pt x="20" y="3"/>
                      <a:pt x="21" y="4"/>
                      <a:pt x="18" y="4"/>
                    </a:cubicBezTo>
                    <a:cubicBezTo>
                      <a:pt x="14" y="8"/>
                      <a:pt x="10" y="12"/>
                      <a:pt x="9" y="17"/>
                    </a:cubicBezTo>
                    <a:cubicBezTo>
                      <a:pt x="8" y="19"/>
                      <a:pt x="7" y="21"/>
                      <a:pt x="5" y="22"/>
                    </a:cubicBezTo>
                    <a:cubicBezTo>
                      <a:pt x="5" y="20"/>
                      <a:pt x="4" y="20"/>
                      <a:pt x="3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3" y="23"/>
                      <a:pt x="1" y="24"/>
                      <a:pt x="0" y="24"/>
                    </a:cubicBezTo>
                    <a:close/>
                  </a:path>
                </a:pathLst>
              </a:custGeom>
              <a:solidFill>
                <a:srgbClr val="DCA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8" name="Freeform 792">
                <a:extLst>
                  <a:ext uri="{FF2B5EF4-FFF2-40B4-BE49-F238E27FC236}">
                    <a16:creationId xmlns:a16="http://schemas.microsoft.com/office/drawing/2014/main" id="{A3C0B37F-AC95-A5AC-7DBB-4B668B42C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2036"/>
                <a:ext cx="73" cy="42"/>
              </a:xfrm>
              <a:custGeom>
                <a:avLst/>
                <a:gdLst>
                  <a:gd name="T0" fmla="*/ 2 w 47"/>
                  <a:gd name="T1" fmla="*/ 0 h 27"/>
                  <a:gd name="T2" fmla="*/ 4 w 47"/>
                  <a:gd name="T3" fmla="*/ 0 h 27"/>
                  <a:gd name="T4" fmla="*/ 17 w 47"/>
                  <a:gd name="T5" fmla="*/ 10 h 27"/>
                  <a:gd name="T6" fmla="*/ 27 w 47"/>
                  <a:gd name="T7" fmla="*/ 18 h 27"/>
                  <a:gd name="T8" fmla="*/ 37 w 47"/>
                  <a:gd name="T9" fmla="*/ 17 h 27"/>
                  <a:gd name="T10" fmla="*/ 41 w 47"/>
                  <a:gd name="T11" fmla="*/ 14 h 27"/>
                  <a:gd name="T12" fmla="*/ 45 w 47"/>
                  <a:gd name="T13" fmla="*/ 16 h 27"/>
                  <a:gd name="T14" fmla="*/ 44 w 47"/>
                  <a:gd name="T15" fmla="*/ 20 h 27"/>
                  <a:gd name="T16" fmla="*/ 43 w 47"/>
                  <a:gd name="T17" fmla="*/ 18 h 27"/>
                  <a:gd name="T18" fmla="*/ 41 w 47"/>
                  <a:gd name="T19" fmla="*/ 19 h 27"/>
                  <a:gd name="T20" fmla="*/ 40 w 47"/>
                  <a:gd name="T21" fmla="*/ 22 h 27"/>
                  <a:gd name="T22" fmla="*/ 30 w 47"/>
                  <a:gd name="T23" fmla="*/ 24 h 27"/>
                  <a:gd name="T24" fmla="*/ 10 w 47"/>
                  <a:gd name="T25" fmla="*/ 7 h 27"/>
                  <a:gd name="T26" fmla="*/ 8 w 47"/>
                  <a:gd name="T27" fmla="*/ 6 h 27"/>
                  <a:gd name="T28" fmla="*/ 1 w 47"/>
                  <a:gd name="T29" fmla="*/ 2 h 27"/>
                  <a:gd name="T30" fmla="*/ 0 w 47"/>
                  <a:gd name="T31" fmla="*/ 0 h 27"/>
                  <a:gd name="T32" fmla="*/ 2 w 47"/>
                  <a:gd name="T3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7">
                    <a:moveTo>
                      <a:pt x="2" y="0"/>
                    </a:moveTo>
                    <a:cubicBezTo>
                      <a:pt x="3" y="0"/>
                      <a:pt x="3" y="0"/>
                      <a:pt x="4" y="0"/>
                    </a:cubicBezTo>
                    <a:cubicBezTo>
                      <a:pt x="9" y="2"/>
                      <a:pt x="13" y="6"/>
                      <a:pt x="17" y="10"/>
                    </a:cubicBezTo>
                    <a:cubicBezTo>
                      <a:pt x="21" y="12"/>
                      <a:pt x="24" y="15"/>
                      <a:pt x="27" y="18"/>
                    </a:cubicBezTo>
                    <a:cubicBezTo>
                      <a:pt x="31" y="22"/>
                      <a:pt x="34" y="21"/>
                      <a:pt x="37" y="17"/>
                    </a:cubicBezTo>
                    <a:cubicBezTo>
                      <a:pt x="38" y="16"/>
                      <a:pt x="39" y="15"/>
                      <a:pt x="41" y="14"/>
                    </a:cubicBezTo>
                    <a:cubicBezTo>
                      <a:pt x="43" y="14"/>
                      <a:pt x="44" y="14"/>
                      <a:pt x="45" y="16"/>
                    </a:cubicBezTo>
                    <a:cubicBezTo>
                      <a:pt x="46" y="18"/>
                      <a:pt x="47" y="19"/>
                      <a:pt x="44" y="20"/>
                    </a:cubicBezTo>
                    <a:cubicBezTo>
                      <a:pt x="44" y="19"/>
                      <a:pt x="45" y="18"/>
                      <a:pt x="43" y="18"/>
                    </a:cubicBezTo>
                    <a:cubicBezTo>
                      <a:pt x="42" y="17"/>
                      <a:pt x="42" y="19"/>
                      <a:pt x="41" y="19"/>
                    </a:cubicBezTo>
                    <a:cubicBezTo>
                      <a:pt x="41" y="20"/>
                      <a:pt x="40" y="21"/>
                      <a:pt x="40" y="22"/>
                    </a:cubicBezTo>
                    <a:cubicBezTo>
                      <a:pt x="38" y="26"/>
                      <a:pt x="33" y="27"/>
                      <a:pt x="30" y="24"/>
                    </a:cubicBezTo>
                    <a:cubicBezTo>
                      <a:pt x="23" y="19"/>
                      <a:pt x="18" y="12"/>
                      <a:pt x="10" y="7"/>
                    </a:cubicBezTo>
                    <a:cubicBezTo>
                      <a:pt x="10" y="7"/>
                      <a:pt x="9" y="7"/>
                      <a:pt x="8" y="6"/>
                    </a:cubicBezTo>
                    <a:cubicBezTo>
                      <a:pt x="6" y="5"/>
                      <a:pt x="3" y="3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6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9" name="Freeform 793">
                <a:extLst>
                  <a:ext uri="{FF2B5EF4-FFF2-40B4-BE49-F238E27FC236}">
                    <a16:creationId xmlns:a16="http://schemas.microsoft.com/office/drawing/2014/main" id="{662C4F14-1E39-0892-ABFE-1C978B713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115"/>
                <a:ext cx="32" cy="28"/>
              </a:xfrm>
              <a:custGeom>
                <a:avLst/>
                <a:gdLst>
                  <a:gd name="T0" fmla="*/ 15 w 20"/>
                  <a:gd name="T1" fmla="*/ 16 h 18"/>
                  <a:gd name="T2" fmla="*/ 3 w 20"/>
                  <a:gd name="T3" fmla="*/ 13 h 18"/>
                  <a:gd name="T4" fmla="*/ 0 w 20"/>
                  <a:gd name="T5" fmla="*/ 3 h 18"/>
                  <a:gd name="T6" fmla="*/ 1 w 20"/>
                  <a:gd name="T7" fmla="*/ 1 h 18"/>
                  <a:gd name="T8" fmla="*/ 3 w 20"/>
                  <a:gd name="T9" fmla="*/ 1 h 18"/>
                  <a:gd name="T10" fmla="*/ 4 w 20"/>
                  <a:gd name="T11" fmla="*/ 2 h 18"/>
                  <a:gd name="T12" fmla="*/ 20 w 20"/>
                  <a:gd name="T13" fmla="*/ 9 h 18"/>
                  <a:gd name="T14" fmla="*/ 15 w 20"/>
                  <a:gd name="T1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8">
                    <a:moveTo>
                      <a:pt x="15" y="16"/>
                    </a:moveTo>
                    <a:cubicBezTo>
                      <a:pt x="9" y="18"/>
                      <a:pt x="8" y="18"/>
                      <a:pt x="3" y="13"/>
                    </a:cubicBezTo>
                    <a:cubicBezTo>
                      <a:pt x="2" y="10"/>
                      <a:pt x="2" y="6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8" y="11"/>
                      <a:pt x="10" y="12"/>
                      <a:pt x="20" y="9"/>
                    </a:cubicBezTo>
                    <a:cubicBezTo>
                      <a:pt x="19" y="12"/>
                      <a:pt x="17" y="14"/>
                      <a:pt x="15" y="16"/>
                    </a:cubicBezTo>
                    <a:close/>
                  </a:path>
                </a:pathLst>
              </a:custGeom>
              <a:solidFill>
                <a:srgbClr val="DA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0" name="Freeform 794">
                <a:extLst>
                  <a:ext uri="{FF2B5EF4-FFF2-40B4-BE49-F238E27FC236}">
                    <a16:creationId xmlns:a16="http://schemas.microsoft.com/office/drawing/2014/main" id="{ACC810DF-4946-AA93-5A56-D59C0EF8E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1867"/>
                <a:ext cx="38" cy="39"/>
              </a:xfrm>
              <a:custGeom>
                <a:avLst/>
                <a:gdLst>
                  <a:gd name="T0" fmla="*/ 0 w 24"/>
                  <a:gd name="T1" fmla="*/ 24 h 25"/>
                  <a:gd name="T2" fmla="*/ 9 w 24"/>
                  <a:gd name="T3" fmla="*/ 8 h 25"/>
                  <a:gd name="T4" fmla="*/ 18 w 24"/>
                  <a:gd name="T5" fmla="*/ 2 h 25"/>
                  <a:gd name="T6" fmla="*/ 24 w 24"/>
                  <a:gd name="T7" fmla="*/ 0 h 25"/>
                  <a:gd name="T8" fmla="*/ 13 w 24"/>
                  <a:gd name="T9" fmla="*/ 25 h 25"/>
                  <a:gd name="T10" fmla="*/ 10 w 24"/>
                  <a:gd name="T11" fmla="*/ 25 h 25"/>
                  <a:gd name="T12" fmla="*/ 1 w 24"/>
                  <a:gd name="T13" fmla="*/ 25 h 25"/>
                  <a:gd name="T14" fmla="*/ 0 w 24"/>
                  <a:gd name="T1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0" y="24"/>
                    </a:moveTo>
                    <a:cubicBezTo>
                      <a:pt x="3" y="19"/>
                      <a:pt x="7" y="14"/>
                      <a:pt x="9" y="8"/>
                    </a:cubicBezTo>
                    <a:cubicBezTo>
                      <a:pt x="10" y="5"/>
                      <a:pt x="14" y="4"/>
                      <a:pt x="18" y="2"/>
                    </a:cubicBezTo>
                    <a:cubicBezTo>
                      <a:pt x="19" y="1"/>
                      <a:pt x="22" y="1"/>
                      <a:pt x="24" y="0"/>
                    </a:cubicBezTo>
                    <a:cubicBezTo>
                      <a:pt x="18" y="7"/>
                      <a:pt x="15" y="16"/>
                      <a:pt x="13" y="25"/>
                    </a:cubicBezTo>
                    <a:cubicBezTo>
                      <a:pt x="12" y="25"/>
                      <a:pt x="11" y="25"/>
                      <a:pt x="10" y="25"/>
                    </a:cubicBezTo>
                    <a:cubicBezTo>
                      <a:pt x="7" y="24"/>
                      <a:pt x="4" y="25"/>
                      <a:pt x="1" y="25"/>
                    </a:cubicBezTo>
                    <a:cubicBezTo>
                      <a:pt x="1" y="25"/>
                      <a:pt x="0" y="25"/>
                      <a:pt x="0" y="24"/>
                    </a:cubicBezTo>
                    <a:close/>
                  </a:path>
                </a:pathLst>
              </a:custGeom>
              <a:solidFill>
                <a:srgbClr val="D9B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1" name="Freeform 795">
                <a:extLst>
                  <a:ext uri="{FF2B5EF4-FFF2-40B4-BE49-F238E27FC236}">
                    <a16:creationId xmlns:a16="http://schemas.microsoft.com/office/drawing/2014/main" id="{204A1D6C-42ED-E41B-BFAF-8DE372400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092"/>
                <a:ext cx="29" cy="36"/>
              </a:xfrm>
              <a:custGeom>
                <a:avLst/>
                <a:gdLst>
                  <a:gd name="T0" fmla="*/ 5 w 19"/>
                  <a:gd name="T1" fmla="*/ 1 h 23"/>
                  <a:gd name="T2" fmla="*/ 5 w 19"/>
                  <a:gd name="T3" fmla="*/ 0 h 23"/>
                  <a:gd name="T4" fmla="*/ 19 w 19"/>
                  <a:gd name="T5" fmla="*/ 10 h 23"/>
                  <a:gd name="T6" fmla="*/ 15 w 19"/>
                  <a:gd name="T7" fmla="*/ 17 h 23"/>
                  <a:gd name="T8" fmla="*/ 8 w 19"/>
                  <a:gd name="T9" fmla="*/ 23 h 23"/>
                  <a:gd name="T10" fmla="*/ 0 w 19"/>
                  <a:gd name="T11" fmla="*/ 17 h 23"/>
                  <a:gd name="T12" fmla="*/ 0 w 19"/>
                  <a:gd name="T13" fmla="*/ 15 h 23"/>
                  <a:gd name="T14" fmla="*/ 3 w 19"/>
                  <a:gd name="T15" fmla="*/ 19 h 23"/>
                  <a:gd name="T16" fmla="*/ 12 w 19"/>
                  <a:gd name="T17" fmla="*/ 18 h 23"/>
                  <a:gd name="T18" fmla="*/ 14 w 19"/>
                  <a:gd name="T19" fmla="*/ 11 h 23"/>
                  <a:gd name="T20" fmla="*/ 13 w 19"/>
                  <a:gd name="T21" fmla="*/ 7 h 23"/>
                  <a:gd name="T22" fmla="*/ 5 w 19"/>
                  <a:gd name="T2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23">
                    <a:moveTo>
                      <a:pt x="5" y="1"/>
                    </a:moveTo>
                    <a:cubicBezTo>
                      <a:pt x="5" y="1"/>
                      <a:pt x="5" y="1"/>
                      <a:pt x="5" y="0"/>
                    </a:cubicBezTo>
                    <a:cubicBezTo>
                      <a:pt x="10" y="3"/>
                      <a:pt x="15" y="6"/>
                      <a:pt x="19" y="10"/>
                    </a:cubicBezTo>
                    <a:cubicBezTo>
                      <a:pt x="18" y="12"/>
                      <a:pt x="16" y="14"/>
                      <a:pt x="15" y="17"/>
                    </a:cubicBezTo>
                    <a:cubicBezTo>
                      <a:pt x="14" y="21"/>
                      <a:pt x="12" y="23"/>
                      <a:pt x="8" y="23"/>
                    </a:cubicBezTo>
                    <a:cubicBezTo>
                      <a:pt x="4" y="23"/>
                      <a:pt x="1" y="21"/>
                      <a:pt x="0" y="17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2" y="16"/>
                      <a:pt x="2" y="18"/>
                      <a:pt x="3" y="19"/>
                    </a:cubicBezTo>
                    <a:cubicBezTo>
                      <a:pt x="7" y="22"/>
                      <a:pt x="10" y="22"/>
                      <a:pt x="12" y="18"/>
                    </a:cubicBezTo>
                    <a:cubicBezTo>
                      <a:pt x="13" y="16"/>
                      <a:pt x="13" y="13"/>
                      <a:pt x="14" y="11"/>
                    </a:cubicBezTo>
                    <a:cubicBezTo>
                      <a:pt x="15" y="9"/>
                      <a:pt x="14" y="8"/>
                      <a:pt x="13" y="7"/>
                    </a:cubicBezTo>
                    <a:cubicBezTo>
                      <a:pt x="10" y="5"/>
                      <a:pt x="8" y="3"/>
                      <a:pt x="5" y="1"/>
                    </a:cubicBezTo>
                    <a:close/>
                  </a:path>
                </a:pathLst>
              </a:custGeom>
              <a:solidFill>
                <a:srgbClr val="D5B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2" name="Freeform 796">
                <a:extLst>
                  <a:ext uri="{FF2B5EF4-FFF2-40B4-BE49-F238E27FC236}">
                    <a16:creationId xmlns:a16="http://schemas.microsoft.com/office/drawing/2014/main" id="{8C53B97E-4EC7-7ACC-1445-4309C1E23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1926"/>
                <a:ext cx="47" cy="28"/>
              </a:xfrm>
              <a:custGeom>
                <a:avLst/>
                <a:gdLst>
                  <a:gd name="T0" fmla="*/ 30 w 30"/>
                  <a:gd name="T1" fmla="*/ 8 h 18"/>
                  <a:gd name="T2" fmla="*/ 15 w 30"/>
                  <a:gd name="T3" fmla="*/ 13 h 18"/>
                  <a:gd name="T4" fmla="*/ 9 w 30"/>
                  <a:gd name="T5" fmla="*/ 12 h 18"/>
                  <a:gd name="T6" fmla="*/ 4 w 30"/>
                  <a:gd name="T7" fmla="*/ 11 h 18"/>
                  <a:gd name="T8" fmla="*/ 0 w 30"/>
                  <a:gd name="T9" fmla="*/ 8 h 18"/>
                  <a:gd name="T10" fmla="*/ 4 w 30"/>
                  <a:gd name="T11" fmla="*/ 4 h 18"/>
                  <a:gd name="T12" fmla="*/ 7 w 30"/>
                  <a:gd name="T13" fmla="*/ 0 h 18"/>
                  <a:gd name="T14" fmla="*/ 7 w 30"/>
                  <a:gd name="T15" fmla="*/ 0 h 18"/>
                  <a:gd name="T16" fmla="*/ 7 w 30"/>
                  <a:gd name="T17" fmla="*/ 5 h 18"/>
                  <a:gd name="T18" fmla="*/ 6 w 30"/>
                  <a:gd name="T19" fmla="*/ 8 h 18"/>
                  <a:gd name="T20" fmla="*/ 9 w 30"/>
                  <a:gd name="T21" fmla="*/ 9 h 18"/>
                  <a:gd name="T22" fmla="*/ 17 w 30"/>
                  <a:gd name="T23" fmla="*/ 11 h 18"/>
                  <a:gd name="T24" fmla="*/ 25 w 30"/>
                  <a:gd name="T25" fmla="*/ 10 h 18"/>
                  <a:gd name="T26" fmla="*/ 29 w 30"/>
                  <a:gd name="T27" fmla="*/ 8 h 18"/>
                  <a:gd name="T28" fmla="*/ 30 w 30"/>
                  <a:gd name="T2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18">
                    <a:moveTo>
                      <a:pt x="30" y="8"/>
                    </a:moveTo>
                    <a:cubicBezTo>
                      <a:pt x="26" y="17"/>
                      <a:pt x="23" y="18"/>
                      <a:pt x="15" y="13"/>
                    </a:cubicBezTo>
                    <a:cubicBezTo>
                      <a:pt x="13" y="12"/>
                      <a:pt x="11" y="11"/>
                      <a:pt x="9" y="12"/>
                    </a:cubicBezTo>
                    <a:cubicBezTo>
                      <a:pt x="7" y="13"/>
                      <a:pt x="6" y="12"/>
                      <a:pt x="4" y="11"/>
                    </a:cubicBezTo>
                    <a:cubicBezTo>
                      <a:pt x="2" y="10"/>
                      <a:pt x="0" y="10"/>
                      <a:pt x="0" y="8"/>
                    </a:cubicBezTo>
                    <a:cubicBezTo>
                      <a:pt x="0" y="6"/>
                      <a:pt x="2" y="5"/>
                      <a:pt x="4" y="4"/>
                    </a:cubicBezTo>
                    <a:cubicBezTo>
                      <a:pt x="5" y="4"/>
                      <a:pt x="8" y="3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2"/>
                      <a:pt x="8" y="4"/>
                      <a:pt x="7" y="5"/>
                    </a:cubicBezTo>
                    <a:cubicBezTo>
                      <a:pt x="7" y="6"/>
                      <a:pt x="5" y="7"/>
                      <a:pt x="6" y="8"/>
                    </a:cubicBezTo>
                    <a:cubicBezTo>
                      <a:pt x="7" y="10"/>
                      <a:pt x="8" y="9"/>
                      <a:pt x="9" y="9"/>
                    </a:cubicBezTo>
                    <a:cubicBezTo>
                      <a:pt x="12" y="9"/>
                      <a:pt x="15" y="10"/>
                      <a:pt x="17" y="11"/>
                    </a:cubicBezTo>
                    <a:cubicBezTo>
                      <a:pt x="20" y="14"/>
                      <a:pt x="23" y="13"/>
                      <a:pt x="25" y="10"/>
                    </a:cubicBezTo>
                    <a:cubicBezTo>
                      <a:pt x="26" y="9"/>
                      <a:pt x="27" y="7"/>
                      <a:pt x="29" y="8"/>
                    </a:cubicBez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DCC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3" name="Freeform 797">
                <a:extLst>
                  <a:ext uri="{FF2B5EF4-FFF2-40B4-BE49-F238E27FC236}">
                    <a16:creationId xmlns:a16="http://schemas.microsoft.com/office/drawing/2014/main" id="{2BE29AA8-F715-B1E8-BA5A-E360E05EB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2265"/>
                <a:ext cx="14" cy="31"/>
              </a:xfrm>
              <a:custGeom>
                <a:avLst/>
                <a:gdLst>
                  <a:gd name="T0" fmla="*/ 7 w 9"/>
                  <a:gd name="T1" fmla="*/ 0 h 20"/>
                  <a:gd name="T2" fmla="*/ 8 w 9"/>
                  <a:gd name="T3" fmla="*/ 5 h 20"/>
                  <a:gd name="T4" fmla="*/ 8 w 9"/>
                  <a:gd name="T5" fmla="*/ 19 h 20"/>
                  <a:gd name="T6" fmla="*/ 7 w 9"/>
                  <a:gd name="T7" fmla="*/ 20 h 20"/>
                  <a:gd name="T8" fmla="*/ 7 w 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7" y="0"/>
                    </a:moveTo>
                    <a:cubicBezTo>
                      <a:pt x="9" y="1"/>
                      <a:pt x="9" y="3"/>
                      <a:pt x="8" y="5"/>
                    </a:cubicBezTo>
                    <a:cubicBezTo>
                      <a:pt x="6" y="9"/>
                      <a:pt x="7" y="14"/>
                      <a:pt x="8" y="19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0" y="14"/>
                      <a:pt x="0" y="9"/>
                      <a:pt x="7" y="0"/>
                    </a:cubicBezTo>
                    <a:close/>
                  </a:path>
                </a:pathLst>
              </a:custGeom>
              <a:solidFill>
                <a:srgbClr val="CCA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4" name="Freeform 798">
                <a:extLst>
                  <a:ext uri="{FF2B5EF4-FFF2-40B4-BE49-F238E27FC236}">
                    <a16:creationId xmlns:a16="http://schemas.microsoft.com/office/drawing/2014/main" id="{7DE16E1A-5643-28F1-1C37-0E3551A5B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1954"/>
                <a:ext cx="53" cy="38"/>
              </a:xfrm>
              <a:custGeom>
                <a:avLst/>
                <a:gdLst>
                  <a:gd name="T0" fmla="*/ 34 w 34"/>
                  <a:gd name="T1" fmla="*/ 22 h 24"/>
                  <a:gd name="T2" fmla="*/ 26 w 34"/>
                  <a:gd name="T3" fmla="*/ 20 h 24"/>
                  <a:gd name="T4" fmla="*/ 0 w 34"/>
                  <a:gd name="T5" fmla="*/ 2 h 24"/>
                  <a:gd name="T6" fmla="*/ 5 w 34"/>
                  <a:gd name="T7" fmla="*/ 4 h 24"/>
                  <a:gd name="T8" fmla="*/ 34 w 3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4">
                    <a:moveTo>
                      <a:pt x="34" y="22"/>
                    </a:moveTo>
                    <a:cubicBezTo>
                      <a:pt x="31" y="24"/>
                      <a:pt x="28" y="22"/>
                      <a:pt x="26" y="20"/>
                    </a:cubicBezTo>
                    <a:cubicBezTo>
                      <a:pt x="16" y="16"/>
                      <a:pt x="8" y="9"/>
                      <a:pt x="0" y="2"/>
                    </a:cubicBezTo>
                    <a:cubicBezTo>
                      <a:pt x="3" y="0"/>
                      <a:pt x="4" y="2"/>
                      <a:pt x="5" y="4"/>
                    </a:cubicBezTo>
                    <a:cubicBezTo>
                      <a:pt x="14" y="12"/>
                      <a:pt x="24" y="17"/>
                      <a:pt x="34" y="22"/>
                    </a:cubicBezTo>
                    <a:close/>
                  </a:path>
                </a:pathLst>
              </a:custGeom>
              <a:solidFill>
                <a:srgbClr val="DDC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5" name="Freeform 799">
                <a:extLst>
                  <a:ext uri="{FF2B5EF4-FFF2-40B4-BE49-F238E27FC236}">
                    <a16:creationId xmlns:a16="http://schemas.microsoft.com/office/drawing/2014/main" id="{1C34BABC-49DB-D9AB-59A6-81F4343EA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2114"/>
                <a:ext cx="25" cy="50"/>
              </a:xfrm>
              <a:custGeom>
                <a:avLst/>
                <a:gdLst>
                  <a:gd name="T0" fmla="*/ 16 w 16"/>
                  <a:gd name="T1" fmla="*/ 31 h 32"/>
                  <a:gd name="T2" fmla="*/ 8 w 16"/>
                  <a:gd name="T3" fmla="*/ 25 h 32"/>
                  <a:gd name="T4" fmla="*/ 3 w 16"/>
                  <a:gd name="T5" fmla="*/ 9 h 32"/>
                  <a:gd name="T6" fmla="*/ 0 w 16"/>
                  <a:gd name="T7" fmla="*/ 4 h 32"/>
                  <a:gd name="T8" fmla="*/ 3 w 16"/>
                  <a:gd name="T9" fmla="*/ 1 h 32"/>
                  <a:gd name="T10" fmla="*/ 9 w 16"/>
                  <a:gd name="T11" fmla="*/ 22 h 32"/>
                  <a:gd name="T12" fmla="*/ 16 w 16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16" y="31"/>
                    </a:moveTo>
                    <a:cubicBezTo>
                      <a:pt x="11" y="32"/>
                      <a:pt x="10" y="28"/>
                      <a:pt x="8" y="25"/>
                    </a:cubicBezTo>
                    <a:cubicBezTo>
                      <a:pt x="5" y="20"/>
                      <a:pt x="4" y="15"/>
                      <a:pt x="3" y="9"/>
                    </a:cubicBezTo>
                    <a:cubicBezTo>
                      <a:pt x="2" y="7"/>
                      <a:pt x="2" y="5"/>
                      <a:pt x="0" y="4"/>
                    </a:cubicBezTo>
                    <a:cubicBezTo>
                      <a:pt x="0" y="2"/>
                      <a:pt x="1" y="0"/>
                      <a:pt x="3" y="1"/>
                    </a:cubicBezTo>
                    <a:cubicBezTo>
                      <a:pt x="6" y="8"/>
                      <a:pt x="6" y="16"/>
                      <a:pt x="9" y="22"/>
                    </a:cubicBezTo>
                    <a:cubicBezTo>
                      <a:pt x="11" y="25"/>
                      <a:pt x="12" y="29"/>
                      <a:pt x="16" y="31"/>
                    </a:cubicBezTo>
                    <a:close/>
                  </a:path>
                </a:pathLst>
              </a:custGeom>
              <a:solidFill>
                <a:srgbClr val="D1A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6" name="Freeform 800">
                <a:extLst>
                  <a:ext uri="{FF2B5EF4-FFF2-40B4-BE49-F238E27FC236}">
                    <a16:creationId xmlns:a16="http://schemas.microsoft.com/office/drawing/2014/main" id="{2848916F-9047-3808-5679-7033BEA1D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" y="1854"/>
                <a:ext cx="27" cy="39"/>
              </a:xfrm>
              <a:custGeom>
                <a:avLst/>
                <a:gdLst>
                  <a:gd name="T0" fmla="*/ 16 w 17"/>
                  <a:gd name="T1" fmla="*/ 22 h 25"/>
                  <a:gd name="T2" fmla="*/ 16 w 17"/>
                  <a:gd name="T3" fmla="*/ 22 h 25"/>
                  <a:gd name="T4" fmla="*/ 13 w 17"/>
                  <a:gd name="T5" fmla="*/ 22 h 25"/>
                  <a:gd name="T6" fmla="*/ 8 w 17"/>
                  <a:gd name="T7" fmla="*/ 23 h 25"/>
                  <a:gd name="T8" fmla="*/ 5 w 17"/>
                  <a:gd name="T9" fmla="*/ 16 h 25"/>
                  <a:gd name="T10" fmla="*/ 4 w 17"/>
                  <a:gd name="T11" fmla="*/ 9 h 25"/>
                  <a:gd name="T12" fmla="*/ 10 w 17"/>
                  <a:gd name="T13" fmla="*/ 0 h 25"/>
                  <a:gd name="T14" fmla="*/ 6 w 17"/>
                  <a:gd name="T15" fmla="*/ 10 h 25"/>
                  <a:gd name="T16" fmla="*/ 7 w 17"/>
                  <a:gd name="T17" fmla="*/ 16 h 25"/>
                  <a:gd name="T18" fmla="*/ 12 w 17"/>
                  <a:gd name="T19" fmla="*/ 20 h 25"/>
                  <a:gd name="T20" fmla="*/ 16 w 17"/>
                  <a:gd name="T21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25">
                    <a:moveTo>
                      <a:pt x="16" y="22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19"/>
                      <a:pt x="14" y="21"/>
                      <a:pt x="13" y="22"/>
                    </a:cubicBezTo>
                    <a:cubicBezTo>
                      <a:pt x="11" y="23"/>
                      <a:pt x="10" y="25"/>
                      <a:pt x="8" y="23"/>
                    </a:cubicBezTo>
                    <a:cubicBezTo>
                      <a:pt x="6" y="22"/>
                      <a:pt x="4" y="19"/>
                      <a:pt x="5" y="16"/>
                    </a:cubicBezTo>
                    <a:cubicBezTo>
                      <a:pt x="6" y="14"/>
                      <a:pt x="5" y="11"/>
                      <a:pt x="4" y="9"/>
                    </a:cubicBezTo>
                    <a:cubicBezTo>
                      <a:pt x="0" y="3"/>
                      <a:pt x="2" y="0"/>
                      <a:pt x="10" y="0"/>
                    </a:cubicBezTo>
                    <a:cubicBezTo>
                      <a:pt x="4" y="2"/>
                      <a:pt x="3" y="4"/>
                      <a:pt x="6" y="10"/>
                    </a:cubicBezTo>
                    <a:cubicBezTo>
                      <a:pt x="7" y="12"/>
                      <a:pt x="8" y="13"/>
                      <a:pt x="7" y="16"/>
                    </a:cubicBezTo>
                    <a:cubicBezTo>
                      <a:pt x="6" y="20"/>
                      <a:pt x="8" y="22"/>
                      <a:pt x="12" y="20"/>
                    </a:cubicBezTo>
                    <a:cubicBezTo>
                      <a:pt x="14" y="19"/>
                      <a:pt x="17" y="19"/>
                      <a:pt x="16" y="22"/>
                    </a:cubicBezTo>
                    <a:close/>
                  </a:path>
                </a:pathLst>
              </a:custGeom>
              <a:solidFill>
                <a:srgbClr val="D1B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7" name="Freeform 801">
                <a:extLst>
                  <a:ext uri="{FF2B5EF4-FFF2-40B4-BE49-F238E27FC236}">
                    <a16:creationId xmlns:a16="http://schemas.microsoft.com/office/drawing/2014/main" id="{70F23EDE-1E5B-1E59-8BD2-F9462CF30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1847"/>
                <a:ext cx="22" cy="28"/>
              </a:xfrm>
              <a:custGeom>
                <a:avLst/>
                <a:gdLst>
                  <a:gd name="T0" fmla="*/ 0 w 14"/>
                  <a:gd name="T1" fmla="*/ 13 h 18"/>
                  <a:gd name="T2" fmla="*/ 3 w 14"/>
                  <a:gd name="T3" fmla="*/ 6 h 18"/>
                  <a:gd name="T4" fmla="*/ 11 w 14"/>
                  <a:gd name="T5" fmla="*/ 1 h 18"/>
                  <a:gd name="T6" fmla="*/ 14 w 14"/>
                  <a:gd name="T7" fmla="*/ 3 h 18"/>
                  <a:gd name="T8" fmla="*/ 9 w 14"/>
                  <a:gd name="T9" fmla="*/ 3 h 18"/>
                  <a:gd name="T10" fmla="*/ 4 w 14"/>
                  <a:gd name="T11" fmla="*/ 12 h 18"/>
                  <a:gd name="T12" fmla="*/ 6 w 14"/>
                  <a:gd name="T13" fmla="*/ 15 h 18"/>
                  <a:gd name="T14" fmla="*/ 6 w 14"/>
                  <a:gd name="T15" fmla="*/ 17 h 18"/>
                  <a:gd name="T16" fmla="*/ 4 w 14"/>
                  <a:gd name="T17" fmla="*/ 17 h 18"/>
                  <a:gd name="T18" fmla="*/ 0 w 14"/>
                  <a:gd name="T1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0" y="13"/>
                    </a:moveTo>
                    <a:cubicBezTo>
                      <a:pt x="1" y="10"/>
                      <a:pt x="2" y="8"/>
                      <a:pt x="3" y="6"/>
                    </a:cubicBezTo>
                    <a:cubicBezTo>
                      <a:pt x="4" y="2"/>
                      <a:pt x="7" y="1"/>
                      <a:pt x="11" y="1"/>
                    </a:cubicBezTo>
                    <a:cubicBezTo>
                      <a:pt x="12" y="0"/>
                      <a:pt x="14" y="1"/>
                      <a:pt x="14" y="3"/>
                    </a:cubicBezTo>
                    <a:cubicBezTo>
                      <a:pt x="13" y="3"/>
                      <a:pt x="11" y="3"/>
                      <a:pt x="9" y="3"/>
                    </a:cubicBezTo>
                    <a:cubicBezTo>
                      <a:pt x="5" y="3"/>
                      <a:pt x="2" y="8"/>
                      <a:pt x="4" y="12"/>
                    </a:cubicBezTo>
                    <a:cubicBezTo>
                      <a:pt x="5" y="13"/>
                      <a:pt x="5" y="14"/>
                      <a:pt x="6" y="15"/>
                    </a:cubicBezTo>
                    <a:cubicBezTo>
                      <a:pt x="6" y="16"/>
                      <a:pt x="7" y="17"/>
                      <a:pt x="6" y="17"/>
                    </a:cubicBezTo>
                    <a:cubicBezTo>
                      <a:pt x="5" y="18"/>
                      <a:pt x="4" y="17"/>
                      <a:pt x="4" y="17"/>
                    </a:cubicBezTo>
                    <a:cubicBezTo>
                      <a:pt x="2" y="16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DDC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8" name="Freeform 802">
                <a:extLst>
                  <a:ext uri="{FF2B5EF4-FFF2-40B4-BE49-F238E27FC236}">
                    <a16:creationId xmlns:a16="http://schemas.microsoft.com/office/drawing/2014/main" id="{9598A00E-350E-44C2-AF24-40F1F5E4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2259"/>
                <a:ext cx="15" cy="31"/>
              </a:xfrm>
              <a:custGeom>
                <a:avLst/>
                <a:gdLst>
                  <a:gd name="T0" fmla="*/ 4 w 10"/>
                  <a:gd name="T1" fmla="*/ 20 h 20"/>
                  <a:gd name="T2" fmla="*/ 1 w 10"/>
                  <a:gd name="T3" fmla="*/ 10 h 20"/>
                  <a:gd name="T4" fmla="*/ 2 w 10"/>
                  <a:gd name="T5" fmla="*/ 4 h 20"/>
                  <a:gd name="T6" fmla="*/ 6 w 10"/>
                  <a:gd name="T7" fmla="*/ 1 h 20"/>
                  <a:gd name="T8" fmla="*/ 9 w 10"/>
                  <a:gd name="T9" fmla="*/ 1 h 20"/>
                  <a:gd name="T10" fmla="*/ 8 w 10"/>
                  <a:gd name="T11" fmla="*/ 4 h 20"/>
                  <a:gd name="T12" fmla="*/ 4 w 1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0">
                    <a:moveTo>
                      <a:pt x="4" y="20"/>
                    </a:moveTo>
                    <a:cubicBezTo>
                      <a:pt x="0" y="18"/>
                      <a:pt x="0" y="14"/>
                      <a:pt x="1" y="10"/>
                    </a:cubicBezTo>
                    <a:cubicBezTo>
                      <a:pt x="1" y="8"/>
                      <a:pt x="3" y="6"/>
                      <a:pt x="2" y="4"/>
                    </a:cubicBezTo>
                    <a:cubicBezTo>
                      <a:pt x="4" y="4"/>
                      <a:pt x="4" y="2"/>
                      <a:pt x="6" y="1"/>
                    </a:cubicBezTo>
                    <a:cubicBezTo>
                      <a:pt x="7" y="1"/>
                      <a:pt x="8" y="0"/>
                      <a:pt x="9" y="1"/>
                    </a:cubicBezTo>
                    <a:cubicBezTo>
                      <a:pt x="10" y="2"/>
                      <a:pt x="9" y="4"/>
                      <a:pt x="8" y="4"/>
                    </a:cubicBezTo>
                    <a:cubicBezTo>
                      <a:pt x="0" y="8"/>
                      <a:pt x="2" y="14"/>
                      <a:pt x="4" y="20"/>
                    </a:cubicBezTo>
                    <a:close/>
                  </a:path>
                </a:pathLst>
              </a:custGeom>
              <a:solidFill>
                <a:srgbClr val="D7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9" name="Freeform 803">
                <a:extLst>
                  <a:ext uri="{FF2B5EF4-FFF2-40B4-BE49-F238E27FC236}">
                    <a16:creationId xmlns:a16="http://schemas.microsoft.com/office/drawing/2014/main" id="{F641B248-23F8-5AA4-2CF5-1A0259F79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2" y="1920"/>
                <a:ext cx="34" cy="8"/>
              </a:xfrm>
              <a:custGeom>
                <a:avLst/>
                <a:gdLst>
                  <a:gd name="T0" fmla="*/ 5 w 22"/>
                  <a:gd name="T1" fmla="*/ 5 h 5"/>
                  <a:gd name="T2" fmla="*/ 0 w 22"/>
                  <a:gd name="T3" fmla="*/ 1 h 5"/>
                  <a:gd name="T4" fmla="*/ 21 w 22"/>
                  <a:gd name="T5" fmla="*/ 0 h 5"/>
                  <a:gd name="T6" fmla="*/ 22 w 22"/>
                  <a:gd name="T7" fmla="*/ 2 h 5"/>
                  <a:gd name="T8" fmla="*/ 19 w 22"/>
                  <a:gd name="T9" fmla="*/ 3 h 5"/>
                  <a:gd name="T10" fmla="*/ 5 w 22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5">
                    <a:moveTo>
                      <a:pt x="5" y="5"/>
                    </a:moveTo>
                    <a:cubicBezTo>
                      <a:pt x="3" y="4"/>
                      <a:pt x="2" y="2"/>
                      <a:pt x="0" y="1"/>
                    </a:cubicBezTo>
                    <a:cubicBezTo>
                      <a:pt x="7" y="1"/>
                      <a:pt x="14" y="2"/>
                      <a:pt x="21" y="0"/>
                    </a:cubicBezTo>
                    <a:cubicBezTo>
                      <a:pt x="21" y="1"/>
                      <a:pt x="22" y="1"/>
                      <a:pt x="22" y="2"/>
                    </a:cubicBezTo>
                    <a:cubicBezTo>
                      <a:pt x="21" y="3"/>
                      <a:pt x="20" y="3"/>
                      <a:pt x="19" y="3"/>
                    </a:cubicBezTo>
                    <a:cubicBezTo>
                      <a:pt x="14" y="5"/>
                      <a:pt x="9" y="3"/>
                      <a:pt x="5" y="5"/>
                    </a:cubicBezTo>
                    <a:close/>
                  </a:path>
                </a:pathLst>
              </a:custGeom>
              <a:solidFill>
                <a:srgbClr val="B877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0" name="Freeform 804">
                <a:extLst>
                  <a:ext uri="{FF2B5EF4-FFF2-40B4-BE49-F238E27FC236}">
                    <a16:creationId xmlns:a16="http://schemas.microsoft.com/office/drawing/2014/main" id="{198C62B8-567A-F2E9-3809-D466FF33F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2096"/>
                <a:ext cx="17" cy="19"/>
              </a:xfrm>
              <a:custGeom>
                <a:avLst/>
                <a:gdLst>
                  <a:gd name="T0" fmla="*/ 10 w 11"/>
                  <a:gd name="T1" fmla="*/ 0 h 12"/>
                  <a:gd name="T2" fmla="*/ 6 w 11"/>
                  <a:gd name="T3" fmla="*/ 2 h 12"/>
                  <a:gd name="T4" fmla="*/ 3 w 11"/>
                  <a:gd name="T5" fmla="*/ 3 h 12"/>
                  <a:gd name="T6" fmla="*/ 5 w 11"/>
                  <a:gd name="T7" fmla="*/ 7 h 12"/>
                  <a:gd name="T8" fmla="*/ 10 w 11"/>
                  <a:gd name="T9" fmla="*/ 10 h 12"/>
                  <a:gd name="T10" fmla="*/ 11 w 11"/>
                  <a:gd name="T11" fmla="*/ 12 h 12"/>
                  <a:gd name="T12" fmla="*/ 4 w 11"/>
                  <a:gd name="T13" fmla="*/ 8 h 12"/>
                  <a:gd name="T14" fmla="*/ 1 w 11"/>
                  <a:gd name="T15" fmla="*/ 3 h 12"/>
                  <a:gd name="T16" fmla="*/ 3 w 11"/>
                  <a:gd name="T17" fmla="*/ 0 h 12"/>
                  <a:gd name="T18" fmla="*/ 10 w 11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10" y="0"/>
                    </a:moveTo>
                    <a:cubicBezTo>
                      <a:pt x="9" y="1"/>
                      <a:pt x="8" y="2"/>
                      <a:pt x="6" y="2"/>
                    </a:cubicBezTo>
                    <a:cubicBezTo>
                      <a:pt x="5" y="2"/>
                      <a:pt x="4" y="1"/>
                      <a:pt x="3" y="3"/>
                    </a:cubicBezTo>
                    <a:cubicBezTo>
                      <a:pt x="3" y="5"/>
                      <a:pt x="4" y="6"/>
                      <a:pt x="5" y="7"/>
                    </a:cubicBezTo>
                    <a:cubicBezTo>
                      <a:pt x="7" y="8"/>
                      <a:pt x="9" y="8"/>
                      <a:pt x="10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9" y="11"/>
                      <a:pt x="7" y="9"/>
                      <a:pt x="4" y="8"/>
                    </a:cubicBezTo>
                    <a:cubicBezTo>
                      <a:pt x="2" y="8"/>
                      <a:pt x="1" y="5"/>
                      <a:pt x="1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D5B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1" name="Freeform 805">
                <a:extLst>
                  <a:ext uri="{FF2B5EF4-FFF2-40B4-BE49-F238E27FC236}">
                    <a16:creationId xmlns:a16="http://schemas.microsoft.com/office/drawing/2014/main" id="{8F4A8688-BEAF-54DA-715A-3BCB1FFF5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265"/>
                <a:ext cx="13" cy="30"/>
              </a:xfrm>
              <a:custGeom>
                <a:avLst/>
                <a:gdLst>
                  <a:gd name="T0" fmla="*/ 8 w 8"/>
                  <a:gd name="T1" fmla="*/ 0 h 19"/>
                  <a:gd name="T2" fmla="*/ 5 w 8"/>
                  <a:gd name="T3" fmla="*/ 4 h 19"/>
                  <a:gd name="T4" fmla="*/ 4 w 8"/>
                  <a:gd name="T5" fmla="*/ 13 h 19"/>
                  <a:gd name="T6" fmla="*/ 5 w 8"/>
                  <a:gd name="T7" fmla="*/ 19 h 19"/>
                  <a:gd name="T8" fmla="*/ 3 w 8"/>
                  <a:gd name="T9" fmla="*/ 15 h 19"/>
                  <a:gd name="T10" fmla="*/ 5 w 8"/>
                  <a:gd name="T11" fmla="*/ 3 h 19"/>
                  <a:gd name="T12" fmla="*/ 8 w 8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9">
                    <a:moveTo>
                      <a:pt x="8" y="0"/>
                    </a:moveTo>
                    <a:cubicBezTo>
                      <a:pt x="8" y="2"/>
                      <a:pt x="6" y="3"/>
                      <a:pt x="5" y="4"/>
                    </a:cubicBezTo>
                    <a:cubicBezTo>
                      <a:pt x="2" y="7"/>
                      <a:pt x="2" y="10"/>
                      <a:pt x="4" y="13"/>
                    </a:cubicBezTo>
                    <a:cubicBezTo>
                      <a:pt x="5" y="15"/>
                      <a:pt x="8" y="16"/>
                      <a:pt x="5" y="19"/>
                    </a:cubicBezTo>
                    <a:cubicBezTo>
                      <a:pt x="6" y="17"/>
                      <a:pt x="4" y="16"/>
                      <a:pt x="3" y="15"/>
                    </a:cubicBezTo>
                    <a:cubicBezTo>
                      <a:pt x="0" y="10"/>
                      <a:pt x="0" y="6"/>
                      <a:pt x="5" y="3"/>
                    </a:cubicBezTo>
                    <a:cubicBezTo>
                      <a:pt x="6" y="2"/>
                      <a:pt x="7" y="1"/>
                      <a:pt x="8" y="0"/>
                    </a:cubicBezTo>
                    <a:close/>
                  </a:path>
                </a:pathLst>
              </a:custGeom>
              <a:solidFill>
                <a:srgbClr val="DDC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2" name="Freeform 806">
                <a:extLst>
                  <a:ext uri="{FF2B5EF4-FFF2-40B4-BE49-F238E27FC236}">
                    <a16:creationId xmlns:a16="http://schemas.microsoft.com/office/drawing/2014/main" id="{BC7AAE59-768B-6E9A-2CAA-3598646E8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2248"/>
                <a:ext cx="15" cy="17"/>
              </a:xfrm>
              <a:custGeom>
                <a:avLst/>
                <a:gdLst>
                  <a:gd name="T0" fmla="*/ 10 w 10"/>
                  <a:gd name="T1" fmla="*/ 8 h 11"/>
                  <a:gd name="T2" fmla="*/ 7 w 10"/>
                  <a:gd name="T3" fmla="*/ 5 h 11"/>
                  <a:gd name="T4" fmla="*/ 5 w 10"/>
                  <a:gd name="T5" fmla="*/ 3 h 11"/>
                  <a:gd name="T6" fmla="*/ 2 w 10"/>
                  <a:gd name="T7" fmla="*/ 5 h 11"/>
                  <a:gd name="T8" fmla="*/ 0 w 10"/>
                  <a:gd name="T9" fmla="*/ 11 h 11"/>
                  <a:gd name="T10" fmla="*/ 2 w 10"/>
                  <a:gd name="T11" fmla="*/ 3 h 11"/>
                  <a:gd name="T12" fmla="*/ 6 w 10"/>
                  <a:gd name="T13" fmla="*/ 0 h 11"/>
                  <a:gd name="T14" fmla="*/ 9 w 10"/>
                  <a:gd name="T15" fmla="*/ 4 h 11"/>
                  <a:gd name="T16" fmla="*/ 10 w 10"/>
                  <a:gd name="T1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8"/>
                    </a:moveTo>
                    <a:cubicBezTo>
                      <a:pt x="8" y="8"/>
                      <a:pt x="8" y="6"/>
                      <a:pt x="7" y="5"/>
                    </a:cubicBezTo>
                    <a:cubicBezTo>
                      <a:pt x="7" y="4"/>
                      <a:pt x="7" y="3"/>
                      <a:pt x="5" y="3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1" y="7"/>
                      <a:pt x="3" y="10"/>
                      <a:pt x="0" y="11"/>
                    </a:cubicBezTo>
                    <a:cubicBezTo>
                      <a:pt x="0" y="8"/>
                      <a:pt x="0" y="5"/>
                      <a:pt x="2" y="3"/>
                    </a:cubicBezTo>
                    <a:cubicBezTo>
                      <a:pt x="3" y="2"/>
                      <a:pt x="4" y="0"/>
                      <a:pt x="6" y="0"/>
                    </a:cubicBezTo>
                    <a:cubicBezTo>
                      <a:pt x="8" y="1"/>
                      <a:pt x="8" y="3"/>
                      <a:pt x="9" y="4"/>
                    </a:cubicBezTo>
                    <a:cubicBezTo>
                      <a:pt x="9" y="6"/>
                      <a:pt x="9" y="7"/>
                      <a:pt x="10" y="8"/>
                    </a:cubicBezTo>
                    <a:close/>
                  </a:path>
                </a:pathLst>
              </a:custGeom>
              <a:solidFill>
                <a:srgbClr val="DDC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3" name="Freeform 807">
                <a:extLst>
                  <a:ext uri="{FF2B5EF4-FFF2-40B4-BE49-F238E27FC236}">
                    <a16:creationId xmlns:a16="http://schemas.microsoft.com/office/drawing/2014/main" id="{462EF8BB-B443-AD18-75A4-EBE979EB4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1936"/>
                <a:ext cx="9" cy="11"/>
              </a:xfrm>
              <a:custGeom>
                <a:avLst/>
                <a:gdLst>
                  <a:gd name="T0" fmla="*/ 2 w 6"/>
                  <a:gd name="T1" fmla="*/ 0 h 7"/>
                  <a:gd name="T2" fmla="*/ 6 w 6"/>
                  <a:gd name="T3" fmla="*/ 4 h 7"/>
                  <a:gd name="T4" fmla="*/ 3 w 6"/>
                  <a:gd name="T5" fmla="*/ 7 h 7"/>
                  <a:gd name="T6" fmla="*/ 1 w 6"/>
                  <a:gd name="T7" fmla="*/ 2 h 7"/>
                  <a:gd name="T8" fmla="*/ 2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4" y="1"/>
                      <a:pt x="5" y="2"/>
                      <a:pt x="6" y="4"/>
                    </a:cubicBezTo>
                    <a:cubicBezTo>
                      <a:pt x="6" y="6"/>
                      <a:pt x="5" y="7"/>
                      <a:pt x="3" y="7"/>
                    </a:cubicBezTo>
                    <a:cubicBezTo>
                      <a:pt x="0" y="7"/>
                      <a:pt x="2" y="4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E3A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1" name="Group 1009">
              <a:extLst>
                <a:ext uri="{FF2B5EF4-FFF2-40B4-BE49-F238E27FC236}">
                  <a16:creationId xmlns:a16="http://schemas.microsoft.com/office/drawing/2014/main" id="{CFA2D3FA-1D52-70C9-872C-2419BB2D07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0" y="981"/>
              <a:ext cx="1390" cy="1537"/>
              <a:chOff x="1320" y="981"/>
              <a:chExt cx="1390" cy="1537"/>
            </a:xfrm>
          </p:grpSpPr>
          <p:sp>
            <p:nvSpPr>
              <p:cNvPr id="424" name="Freeform 809">
                <a:extLst>
                  <a:ext uri="{FF2B5EF4-FFF2-40B4-BE49-F238E27FC236}">
                    <a16:creationId xmlns:a16="http://schemas.microsoft.com/office/drawing/2014/main" id="{70DF0160-1577-3C63-563F-B8124CE48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5" y="2240"/>
                <a:ext cx="4" cy="19"/>
              </a:xfrm>
              <a:custGeom>
                <a:avLst/>
                <a:gdLst>
                  <a:gd name="T0" fmla="*/ 3 w 3"/>
                  <a:gd name="T1" fmla="*/ 0 h 12"/>
                  <a:gd name="T2" fmla="*/ 3 w 3"/>
                  <a:gd name="T3" fmla="*/ 12 h 12"/>
                  <a:gd name="T4" fmla="*/ 3 w 3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3" y="4"/>
                      <a:pt x="3" y="8"/>
                      <a:pt x="3" y="12"/>
                    </a:cubicBezTo>
                    <a:cubicBezTo>
                      <a:pt x="1" y="8"/>
                      <a:pt x="0" y="4"/>
                      <a:pt x="3" y="0"/>
                    </a:cubicBezTo>
                    <a:close/>
                  </a:path>
                </a:pathLst>
              </a:custGeom>
              <a:solidFill>
                <a:srgbClr val="D4B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5" name="Freeform 810">
                <a:extLst>
                  <a:ext uri="{FF2B5EF4-FFF2-40B4-BE49-F238E27FC236}">
                    <a16:creationId xmlns:a16="http://schemas.microsoft.com/office/drawing/2014/main" id="{79230223-BED1-6046-33B6-AF81AF4F9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1904"/>
                <a:ext cx="14" cy="4"/>
              </a:xfrm>
              <a:custGeom>
                <a:avLst/>
                <a:gdLst>
                  <a:gd name="T0" fmla="*/ 0 w 9"/>
                  <a:gd name="T1" fmla="*/ 1 h 2"/>
                  <a:gd name="T2" fmla="*/ 9 w 9"/>
                  <a:gd name="T3" fmla="*/ 1 h 2"/>
                  <a:gd name="T4" fmla="*/ 0 w 9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0" y="1"/>
                    </a:moveTo>
                    <a:cubicBezTo>
                      <a:pt x="3" y="1"/>
                      <a:pt x="6" y="0"/>
                      <a:pt x="9" y="1"/>
                    </a:cubicBezTo>
                    <a:cubicBezTo>
                      <a:pt x="6" y="1"/>
                      <a:pt x="3" y="2"/>
                      <a:pt x="0" y="1"/>
                    </a:cubicBezTo>
                    <a:close/>
                  </a:path>
                </a:pathLst>
              </a:custGeom>
              <a:solidFill>
                <a:srgbClr val="DF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6" name="Freeform 811">
                <a:extLst>
                  <a:ext uri="{FF2B5EF4-FFF2-40B4-BE49-F238E27FC236}">
                    <a16:creationId xmlns:a16="http://schemas.microsoft.com/office/drawing/2014/main" id="{765BC941-3934-630A-287D-FCE30E226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377"/>
                <a:ext cx="87" cy="62"/>
              </a:xfrm>
              <a:custGeom>
                <a:avLst/>
                <a:gdLst>
                  <a:gd name="T0" fmla="*/ 0 w 56"/>
                  <a:gd name="T1" fmla="*/ 12 h 40"/>
                  <a:gd name="T2" fmla="*/ 2 w 56"/>
                  <a:gd name="T3" fmla="*/ 3 h 40"/>
                  <a:gd name="T4" fmla="*/ 7 w 56"/>
                  <a:gd name="T5" fmla="*/ 1 h 40"/>
                  <a:gd name="T6" fmla="*/ 12 w 56"/>
                  <a:gd name="T7" fmla="*/ 5 h 40"/>
                  <a:gd name="T8" fmla="*/ 38 w 56"/>
                  <a:gd name="T9" fmla="*/ 5 h 40"/>
                  <a:gd name="T10" fmla="*/ 54 w 56"/>
                  <a:gd name="T11" fmla="*/ 6 h 40"/>
                  <a:gd name="T12" fmla="*/ 55 w 56"/>
                  <a:gd name="T13" fmla="*/ 10 h 40"/>
                  <a:gd name="T14" fmla="*/ 29 w 56"/>
                  <a:gd name="T15" fmla="*/ 37 h 40"/>
                  <a:gd name="T16" fmla="*/ 12 w 56"/>
                  <a:gd name="T17" fmla="*/ 39 h 40"/>
                  <a:gd name="T18" fmla="*/ 6 w 56"/>
                  <a:gd name="T19" fmla="*/ 33 h 40"/>
                  <a:gd name="T20" fmla="*/ 0 w 56"/>
                  <a:gd name="T21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40">
                    <a:moveTo>
                      <a:pt x="0" y="12"/>
                    </a:moveTo>
                    <a:cubicBezTo>
                      <a:pt x="0" y="9"/>
                      <a:pt x="1" y="6"/>
                      <a:pt x="2" y="3"/>
                    </a:cubicBezTo>
                    <a:cubicBezTo>
                      <a:pt x="3" y="1"/>
                      <a:pt x="5" y="0"/>
                      <a:pt x="7" y="1"/>
                    </a:cubicBezTo>
                    <a:cubicBezTo>
                      <a:pt x="9" y="3"/>
                      <a:pt x="10" y="4"/>
                      <a:pt x="12" y="5"/>
                    </a:cubicBezTo>
                    <a:cubicBezTo>
                      <a:pt x="21" y="9"/>
                      <a:pt x="29" y="9"/>
                      <a:pt x="38" y="5"/>
                    </a:cubicBezTo>
                    <a:cubicBezTo>
                      <a:pt x="43" y="3"/>
                      <a:pt x="49" y="3"/>
                      <a:pt x="54" y="6"/>
                    </a:cubicBezTo>
                    <a:cubicBezTo>
                      <a:pt x="56" y="7"/>
                      <a:pt x="56" y="8"/>
                      <a:pt x="55" y="10"/>
                    </a:cubicBezTo>
                    <a:cubicBezTo>
                      <a:pt x="50" y="22"/>
                      <a:pt x="43" y="32"/>
                      <a:pt x="29" y="37"/>
                    </a:cubicBezTo>
                    <a:cubicBezTo>
                      <a:pt x="23" y="39"/>
                      <a:pt x="18" y="40"/>
                      <a:pt x="12" y="39"/>
                    </a:cubicBezTo>
                    <a:cubicBezTo>
                      <a:pt x="9" y="38"/>
                      <a:pt x="7" y="36"/>
                      <a:pt x="6" y="33"/>
                    </a:cubicBezTo>
                    <a:cubicBezTo>
                      <a:pt x="3" y="26"/>
                      <a:pt x="0" y="20"/>
                      <a:pt x="0" y="12"/>
                    </a:cubicBezTo>
                    <a:close/>
                  </a:path>
                </a:pathLst>
              </a:custGeom>
              <a:solidFill>
                <a:srgbClr val="E4A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7" name="Freeform 812">
                <a:extLst>
                  <a:ext uri="{FF2B5EF4-FFF2-40B4-BE49-F238E27FC236}">
                    <a16:creationId xmlns:a16="http://schemas.microsoft.com/office/drawing/2014/main" id="{C1B1DCE3-ED89-6199-3F0A-5ABFE1013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1250"/>
                <a:ext cx="87" cy="59"/>
              </a:xfrm>
              <a:custGeom>
                <a:avLst/>
                <a:gdLst>
                  <a:gd name="T0" fmla="*/ 56 w 56"/>
                  <a:gd name="T1" fmla="*/ 10 h 38"/>
                  <a:gd name="T2" fmla="*/ 35 w 56"/>
                  <a:gd name="T3" fmla="*/ 33 h 38"/>
                  <a:gd name="T4" fmla="*/ 26 w 56"/>
                  <a:gd name="T5" fmla="*/ 38 h 38"/>
                  <a:gd name="T6" fmla="*/ 24 w 56"/>
                  <a:gd name="T7" fmla="*/ 38 h 38"/>
                  <a:gd name="T8" fmla="*/ 13 w 56"/>
                  <a:gd name="T9" fmla="*/ 36 h 38"/>
                  <a:gd name="T10" fmla="*/ 3 w 56"/>
                  <a:gd name="T11" fmla="*/ 24 h 38"/>
                  <a:gd name="T12" fmla="*/ 1 w 56"/>
                  <a:gd name="T13" fmla="*/ 15 h 38"/>
                  <a:gd name="T14" fmla="*/ 3 w 56"/>
                  <a:gd name="T15" fmla="*/ 4 h 38"/>
                  <a:gd name="T16" fmla="*/ 10 w 56"/>
                  <a:gd name="T17" fmla="*/ 3 h 38"/>
                  <a:gd name="T18" fmla="*/ 20 w 56"/>
                  <a:gd name="T19" fmla="*/ 7 h 38"/>
                  <a:gd name="T20" fmla="*/ 38 w 56"/>
                  <a:gd name="T21" fmla="*/ 6 h 38"/>
                  <a:gd name="T22" fmla="*/ 50 w 56"/>
                  <a:gd name="T23" fmla="*/ 5 h 38"/>
                  <a:gd name="T24" fmla="*/ 56 w 56"/>
                  <a:gd name="T25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38">
                    <a:moveTo>
                      <a:pt x="56" y="10"/>
                    </a:moveTo>
                    <a:cubicBezTo>
                      <a:pt x="52" y="20"/>
                      <a:pt x="46" y="29"/>
                      <a:pt x="35" y="33"/>
                    </a:cubicBezTo>
                    <a:cubicBezTo>
                      <a:pt x="31" y="34"/>
                      <a:pt x="28" y="34"/>
                      <a:pt x="26" y="38"/>
                    </a:cubicBezTo>
                    <a:cubicBezTo>
                      <a:pt x="25" y="38"/>
                      <a:pt x="24" y="38"/>
                      <a:pt x="24" y="38"/>
                    </a:cubicBezTo>
                    <a:cubicBezTo>
                      <a:pt x="20" y="36"/>
                      <a:pt x="17" y="37"/>
                      <a:pt x="13" y="36"/>
                    </a:cubicBezTo>
                    <a:cubicBezTo>
                      <a:pt x="7" y="34"/>
                      <a:pt x="4" y="31"/>
                      <a:pt x="3" y="24"/>
                    </a:cubicBezTo>
                    <a:cubicBezTo>
                      <a:pt x="3" y="21"/>
                      <a:pt x="2" y="18"/>
                      <a:pt x="1" y="15"/>
                    </a:cubicBezTo>
                    <a:cubicBezTo>
                      <a:pt x="0" y="11"/>
                      <a:pt x="1" y="8"/>
                      <a:pt x="3" y="4"/>
                    </a:cubicBezTo>
                    <a:cubicBezTo>
                      <a:pt x="4" y="2"/>
                      <a:pt x="6" y="0"/>
                      <a:pt x="10" y="3"/>
                    </a:cubicBezTo>
                    <a:cubicBezTo>
                      <a:pt x="13" y="5"/>
                      <a:pt x="16" y="6"/>
                      <a:pt x="20" y="7"/>
                    </a:cubicBezTo>
                    <a:cubicBezTo>
                      <a:pt x="26" y="9"/>
                      <a:pt x="32" y="8"/>
                      <a:pt x="38" y="6"/>
                    </a:cubicBezTo>
                    <a:cubicBezTo>
                      <a:pt x="42" y="5"/>
                      <a:pt x="46" y="4"/>
                      <a:pt x="50" y="5"/>
                    </a:cubicBezTo>
                    <a:cubicBezTo>
                      <a:pt x="53" y="5"/>
                      <a:pt x="56" y="6"/>
                      <a:pt x="56" y="10"/>
                    </a:cubicBezTo>
                    <a:close/>
                  </a:path>
                </a:pathLst>
              </a:custGeom>
              <a:solidFill>
                <a:srgbClr val="E6A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8" name="Freeform 813">
                <a:extLst>
                  <a:ext uri="{FF2B5EF4-FFF2-40B4-BE49-F238E27FC236}">
                    <a16:creationId xmlns:a16="http://schemas.microsoft.com/office/drawing/2014/main" id="{6058B0C5-E638-4D5A-6B7B-5D8A199DE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511"/>
                <a:ext cx="82" cy="51"/>
              </a:xfrm>
              <a:custGeom>
                <a:avLst/>
                <a:gdLst>
                  <a:gd name="T0" fmla="*/ 20 w 52"/>
                  <a:gd name="T1" fmla="*/ 32 h 33"/>
                  <a:gd name="T2" fmla="*/ 4 w 52"/>
                  <a:gd name="T3" fmla="*/ 21 h 33"/>
                  <a:gd name="T4" fmla="*/ 1 w 52"/>
                  <a:gd name="T5" fmla="*/ 7 h 33"/>
                  <a:gd name="T6" fmla="*/ 3 w 52"/>
                  <a:gd name="T7" fmla="*/ 1 h 33"/>
                  <a:gd name="T8" fmla="*/ 8 w 52"/>
                  <a:gd name="T9" fmla="*/ 1 h 33"/>
                  <a:gd name="T10" fmla="*/ 35 w 52"/>
                  <a:gd name="T11" fmla="*/ 2 h 33"/>
                  <a:gd name="T12" fmla="*/ 47 w 52"/>
                  <a:gd name="T13" fmla="*/ 1 h 33"/>
                  <a:gd name="T14" fmla="*/ 51 w 52"/>
                  <a:gd name="T15" fmla="*/ 6 h 33"/>
                  <a:gd name="T16" fmla="*/ 34 w 52"/>
                  <a:gd name="T17" fmla="*/ 27 h 33"/>
                  <a:gd name="T18" fmla="*/ 20 w 52"/>
                  <a:gd name="T1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33">
                    <a:moveTo>
                      <a:pt x="20" y="32"/>
                    </a:moveTo>
                    <a:cubicBezTo>
                      <a:pt x="10" y="33"/>
                      <a:pt x="7" y="30"/>
                      <a:pt x="4" y="21"/>
                    </a:cubicBezTo>
                    <a:cubicBezTo>
                      <a:pt x="2" y="17"/>
                      <a:pt x="1" y="12"/>
                      <a:pt x="1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7" y="0"/>
                      <a:pt x="8" y="1"/>
                    </a:cubicBezTo>
                    <a:cubicBezTo>
                      <a:pt x="17" y="7"/>
                      <a:pt x="26" y="5"/>
                      <a:pt x="35" y="2"/>
                    </a:cubicBezTo>
                    <a:cubicBezTo>
                      <a:pt x="39" y="1"/>
                      <a:pt x="43" y="0"/>
                      <a:pt x="47" y="1"/>
                    </a:cubicBezTo>
                    <a:cubicBezTo>
                      <a:pt x="51" y="1"/>
                      <a:pt x="52" y="3"/>
                      <a:pt x="51" y="6"/>
                    </a:cubicBezTo>
                    <a:cubicBezTo>
                      <a:pt x="49" y="16"/>
                      <a:pt x="42" y="23"/>
                      <a:pt x="34" y="27"/>
                    </a:cubicBezTo>
                    <a:cubicBezTo>
                      <a:pt x="29" y="29"/>
                      <a:pt x="25" y="32"/>
                      <a:pt x="20" y="32"/>
                    </a:cubicBezTo>
                    <a:close/>
                  </a:path>
                </a:pathLst>
              </a:custGeom>
              <a:solidFill>
                <a:srgbClr val="E7A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9" name="Freeform 814">
                <a:extLst>
                  <a:ext uri="{FF2B5EF4-FFF2-40B4-BE49-F238E27FC236}">
                    <a16:creationId xmlns:a16="http://schemas.microsoft.com/office/drawing/2014/main" id="{2F22BA16-D6B7-EEC4-14FB-A691F9C76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" y="1705"/>
                <a:ext cx="22" cy="24"/>
              </a:xfrm>
              <a:custGeom>
                <a:avLst/>
                <a:gdLst>
                  <a:gd name="T0" fmla="*/ 14 w 14"/>
                  <a:gd name="T1" fmla="*/ 9 h 16"/>
                  <a:gd name="T2" fmla="*/ 6 w 14"/>
                  <a:gd name="T3" fmla="*/ 16 h 16"/>
                  <a:gd name="T4" fmla="*/ 0 w 14"/>
                  <a:gd name="T5" fmla="*/ 7 h 16"/>
                  <a:gd name="T6" fmla="*/ 9 w 14"/>
                  <a:gd name="T7" fmla="*/ 0 h 16"/>
                  <a:gd name="T8" fmla="*/ 14 w 14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14" y="9"/>
                    </a:moveTo>
                    <a:cubicBezTo>
                      <a:pt x="14" y="14"/>
                      <a:pt x="12" y="16"/>
                      <a:pt x="6" y="16"/>
                    </a:cubicBezTo>
                    <a:cubicBezTo>
                      <a:pt x="2" y="16"/>
                      <a:pt x="0" y="14"/>
                      <a:pt x="0" y="7"/>
                    </a:cubicBezTo>
                    <a:cubicBezTo>
                      <a:pt x="0" y="1"/>
                      <a:pt x="2" y="0"/>
                      <a:pt x="9" y="0"/>
                    </a:cubicBezTo>
                    <a:cubicBezTo>
                      <a:pt x="13" y="0"/>
                      <a:pt x="14" y="3"/>
                      <a:pt x="14" y="9"/>
                    </a:cubicBezTo>
                    <a:close/>
                  </a:path>
                </a:pathLst>
              </a:custGeom>
              <a:solidFill>
                <a:srgbClr val="DC98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0" name="Freeform 815">
                <a:extLst>
                  <a:ext uri="{FF2B5EF4-FFF2-40B4-BE49-F238E27FC236}">
                    <a16:creationId xmlns:a16="http://schemas.microsoft.com/office/drawing/2014/main" id="{79388F96-B888-7A3D-A6EE-1934B3CCD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2040"/>
                <a:ext cx="179" cy="69"/>
              </a:xfrm>
              <a:custGeom>
                <a:avLst/>
                <a:gdLst>
                  <a:gd name="T0" fmla="*/ 72 w 115"/>
                  <a:gd name="T1" fmla="*/ 2 h 44"/>
                  <a:gd name="T2" fmla="*/ 78 w 115"/>
                  <a:gd name="T3" fmla="*/ 2 h 44"/>
                  <a:gd name="T4" fmla="*/ 75 w 115"/>
                  <a:gd name="T5" fmla="*/ 7 h 44"/>
                  <a:gd name="T6" fmla="*/ 70 w 115"/>
                  <a:gd name="T7" fmla="*/ 16 h 44"/>
                  <a:gd name="T8" fmla="*/ 79 w 115"/>
                  <a:gd name="T9" fmla="*/ 9 h 44"/>
                  <a:gd name="T10" fmla="*/ 82 w 115"/>
                  <a:gd name="T11" fmla="*/ 5 h 44"/>
                  <a:gd name="T12" fmla="*/ 91 w 115"/>
                  <a:gd name="T13" fmla="*/ 1 h 44"/>
                  <a:gd name="T14" fmla="*/ 97 w 115"/>
                  <a:gd name="T15" fmla="*/ 1 h 44"/>
                  <a:gd name="T16" fmla="*/ 99 w 115"/>
                  <a:gd name="T17" fmla="*/ 6 h 44"/>
                  <a:gd name="T18" fmla="*/ 94 w 115"/>
                  <a:gd name="T19" fmla="*/ 13 h 44"/>
                  <a:gd name="T20" fmla="*/ 89 w 115"/>
                  <a:gd name="T21" fmla="*/ 14 h 44"/>
                  <a:gd name="T22" fmla="*/ 84 w 115"/>
                  <a:gd name="T23" fmla="*/ 17 h 44"/>
                  <a:gd name="T24" fmla="*/ 80 w 115"/>
                  <a:gd name="T25" fmla="*/ 27 h 44"/>
                  <a:gd name="T26" fmla="*/ 84 w 115"/>
                  <a:gd name="T27" fmla="*/ 24 h 44"/>
                  <a:gd name="T28" fmla="*/ 88 w 115"/>
                  <a:gd name="T29" fmla="*/ 22 h 44"/>
                  <a:gd name="T30" fmla="*/ 95 w 115"/>
                  <a:gd name="T31" fmla="*/ 17 h 44"/>
                  <a:gd name="T32" fmla="*/ 103 w 115"/>
                  <a:gd name="T33" fmla="*/ 5 h 44"/>
                  <a:gd name="T34" fmla="*/ 107 w 115"/>
                  <a:gd name="T35" fmla="*/ 4 h 44"/>
                  <a:gd name="T36" fmla="*/ 108 w 115"/>
                  <a:gd name="T37" fmla="*/ 7 h 44"/>
                  <a:gd name="T38" fmla="*/ 112 w 115"/>
                  <a:gd name="T39" fmla="*/ 30 h 44"/>
                  <a:gd name="T40" fmla="*/ 111 w 115"/>
                  <a:gd name="T41" fmla="*/ 32 h 44"/>
                  <a:gd name="T42" fmla="*/ 104 w 115"/>
                  <a:gd name="T43" fmla="*/ 40 h 44"/>
                  <a:gd name="T44" fmla="*/ 86 w 115"/>
                  <a:gd name="T45" fmla="*/ 43 h 44"/>
                  <a:gd name="T46" fmla="*/ 67 w 115"/>
                  <a:gd name="T47" fmla="*/ 42 h 44"/>
                  <a:gd name="T48" fmla="*/ 59 w 115"/>
                  <a:gd name="T49" fmla="*/ 38 h 44"/>
                  <a:gd name="T50" fmla="*/ 51 w 115"/>
                  <a:gd name="T51" fmla="*/ 35 h 44"/>
                  <a:gd name="T52" fmla="*/ 52 w 115"/>
                  <a:gd name="T53" fmla="*/ 38 h 44"/>
                  <a:gd name="T54" fmla="*/ 55 w 115"/>
                  <a:gd name="T55" fmla="*/ 43 h 44"/>
                  <a:gd name="T56" fmla="*/ 49 w 115"/>
                  <a:gd name="T57" fmla="*/ 44 h 44"/>
                  <a:gd name="T58" fmla="*/ 35 w 115"/>
                  <a:gd name="T59" fmla="*/ 42 h 44"/>
                  <a:gd name="T60" fmla="*/ 23 w 115"/>
                  <a:gd name="T61" fmla="*/ 40 h 44"/>
                  <a:gd name="T62" fmla="*/ 7 w 115"/>
                  <a:gd name="T63" fmla="*/ 40 h 44"/>
                  <a:gd name="T64" fmla="*/ 3 w 115"/>
                  <a:gd name="T65" fmla="*/ 41 h 44"/>
                  <a:gd name="T66" fmla="*/ 0 w 115"/>
                  <a:gd name="T67" fmla="*/ 38 h 44"/>
                  <a:gd name="T68" fmla="*/ 8 w 115"/>
                  <a:gd name="T69" fmla="*/ 20 h 44"/>
                  <a:gd name="T70" fmla="*/ 29 w 115"/>
                  <a:gd name="T71" fmla="*/ 10 h 44"/>
                  <a:gd name="T72" fmla="*/ 52 w 115"/>
                  <a:gd name="T73" fmla="*/ 4 h 44"/>
                  <a:gd name="T74" fmla="*/ 57 w 115"/>
                  <a:gd name="T75" fmla="*/ 4 h 44"/>
                  <a:gd name="T76" fmla="*/ 56 w 115"/>
                  <a:gd name="T77" fmla="*/ 10 h 44"/>
                  <a:gd name="T78" fmla="*/ 45 w 115"/>
                  <a:gd name="T79" fmla="*/ 20 h 44"/>
                  <a:gd name="T80" fmla="*/ 40 w 115"/>
                  <a:gd name="T81" fmla="*/ 26 h 44"/>
                  <a:gd name="T82" fmla="*/ 41 w 115"/>
                  <a:gd name="T83" fmla="*/ 28 h 44"/>
                  <a:gd name="T84" fmla="*/ 63 w 115"/>
                  <a:gd name="T85" fmla="*/ 8 h 44"/>
                  <a:gd name="T86" fmla="*/ 72 w 115"/>
                  <a:gd name="T8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5" h="44">
                    <a:moveTo>
                      <a:pt x="72" y="2"/>
                    </a:moveTo>
                    <a:cubicBezTo>
                      <a:pt x="74" y="2"/>
                      <a:pt x="77" y="0"/>
                      <a:pt x="78" y="2"/>
                    </a:cubicBezTo>
                    <a:cubicBezTo>
                      <a:pt x="79" y="3"/>
                      <a:pt x="76" y="5"/>
                      <a:pt x="75" y="7"/>
                    </a:cubicBezTo>
                    <a:cubicBezTo>
                      <a:pt x="73" y="10"/>
                      <a:pt x="69" y="12"/>
                      <a:pt x="70" y="16"/>
                    </a:cubicBezTo>
                    <a:cubicBezTo>
                      <a:pt x="76" y="17"/>
                      <a:pt x="77" y="12"/>
                      <a:pt x="79" y="9"/>
                    </a:cubicBezTo>
                    <a:cubicBezTo>
                      <a:pt x="80" y="8"/>
                      <a:pt x="81" y="6"/>
                      <a:pt x="82" y="5"/>
                    </a:cubicBezTo>
                    <a:cubicBezTo>
                      <a:pt x="84" y="2"/>
                      <a:pt x="87" y="0"/>
                      <a:pt x="91" y="1"/>
                    </a:cubicBezTo>
                    <a:cubicBezTo>
                      <a:pt x="93" y="1"/>
                      <a:pt x="95" y="1"/>
                      <a:pt x="97" y="1"/>
                    </a:cubicBezTo>
                    <a:cubicBezTo>
                      <a:pt x="101" y="2"/>
                      <a:pt x="101" y="4"/>
                      <a:pt x="99" y="6"/>
                    </a:cubicBezTo>
                    <a:cubicBezTo>
                      <a:pt x="98" y="8"/>
                      <a:pt x="96" y="11"/>
                      <a:pt x="94" y="13"/>
                    </a:cubicBezTo>
                    <a:cubicBezTo>
                      <a:pt x="92" y="14"/>
                      <a:pt x="91" y="15"/>
                      <a:pt x="89" y="14"/>
                    </a:cubicBezTo>
                    <a:cubicBezTo>
                      <a:pt x="85" y="13"/>
                      <a:pt x="84" y="13"/>
                      <a:pt x="84" y="17"/>
                    </a:cubicBezTo>
                    <a:cubicBezTo>
                      <a:pt x="84" y="20"/>
                      <a:pt x="83" y="24"/>
                      <a:pt x="80" y="27"/>
                    </a:cubicBezTo>
                    <a:cubicBezTo>
                      <a:pt x="82" y="27"/>
                      <a:pt x="83" y="25"/>
                      <a:pt x="84" y="24"/>
                    </a:cubicBezTo>
                    <a:cubicBezTo>
                      <a:pt x="85" y="23"/>
                      <a:pt x="87" y="22"/>
                      <a:pt x="88" y="22"/>
                    </a:cubicBezTo>
                    <a:cubicBezTo>
                      <a:pt x="92" y="23"/>
                      <a:pt x="93" y="20"/>
                      <a:pt x="95" y="17"/>
                    </a:cubicBezTo>
                    <a:cubicBezTo>
                      <a:pt x="97" y="12"/>
                      <a:pt x="99" y="9"/>
                      <a:pt x="103" y="5"/>
                    </a:cubicBezTo>
                    <a:cubicBezTo>
                      <a:pt x="104" y="4"/>
                      <a:pt x="105" y="3"/>
                      <a:pt x="107" y="4"/>
                    </a:cubicBezTo>
                    <a:cubicBezTo>
                      <a:pt x="107" y="6"/>
                      <a:pt x="108" y="6"/>
                      <a:pt x="108" y="7"/>
                    </a:cubicBezTo>
                    <a:cubicBezTo>
                      <a:pt x="115" y="14"/>
                      <a:pt x="115" y="22"/>
                      <a:pt x="112" y="30"/>
                    </a:cubicBezTo>
                    <a:cubicBezTo>
                      <a:pt x="111" y="31"/>
                      <a:pt x="111" y="31"/>
                      <a:pt x="111" y="32"/>
                    </a:cubicBezTo>
                    <a:cubicBezTo>
                      <a:pt x="110" y="36"/>
                      <a:pt x="107" y="38"/>
                      <a:pt x="104" y="40"/>
                    </a:cubicBezTo>
                    <a:cubicBezTo>
                      <a:pt x="98" y="42"/>
                      <a:pt x="92" y="43"/>
                      <a:pt x="86" y="43"/>
                    </a:cubicBezTo>
                    <a:cubicBezTo>
                      <a:pt x="80" y="43"/>
                      <a:pt x="74" y="42"/>
                      <a:pt x="67" y="42"/>
                    </a:cubicBezTo>
                    <a:cubicBezTo>
                      <a:pt x="64" y="42"/>
                      <a:pt x="61" y="40"/>
                      <a:pt x="59" y="38"/>
                    </a:cubicBezTo>
                    <a:cubicBezTo>
                      <a:pt x="56" y="36"/>
                      <a:pt x="54" y="34"/>
                      <a:pt x="51" y="35"/>
                    </a:cubicBezTo>
                    <a:cubicBezTo>
                      <a:pt x="49" y="37"/>
                      <a:pt x="51" y="37"/>
                      <a:pt x="52" y="38"/>
                    </a:cubicBezTo>
                    <a:cubicBezTo>
                      <a:pt x="53" y="40"/>
                      <a:pt x="56" y="40"/>
                      <a:pt x="55" y="43"/>
                    </a:cubicBezTo>
                    <a:cubicBezTo>
                      <a:pt x="53" y="44"/>
                      <a:pt x="51" y="44"/>
                      <a:pt x="49" y="44"/>
                    </a:cubicBezTo>
                    <a:cubicBezTo>
                      <a:pt x="45" y="43"/>
                      <a:pt x="40" y="42"/>
                      <a:pt x="35" y="42"/>
                    </a:cubicBezTo>
                    <a:cubicBezTo>
                      <a:pt x="31" y="42"/>
                      <a:pt x="27" y="41"/>
                      <a:pt x="23" y="40"/>
                    </a:cubicBezTo>
                    <a:cubicBezTo>
                      <a:pt x="18" y="38"/>
                      <a:pt x="12" y="37"/>
                      <a:pt x="7" y="40"/>
                    </a:cubicBezTo>
                    <a:cubicBezTo>
                      <a:pt x="6" y="40"/>
                      <a:pt x="5" y="41"/>
                      <a:pt x="3" y="41"/>
                    </a:cubicBezTo>
                    <a:cubicBezTo>
                      <a:pt x="1" y="41"/>
                      <a:pt x="0" y="41"/>
                      <a:pt x="0" y="38"/>
                    </a:cubicBezTo>
                    <a:cubicBezTo>
                      <a:pt x="1" y="31"/>
                      <a:pt x="1" y="24"/>
                      <a:pt x="8" y="20"/>
                    </a:cubicBezTo>
                    <a:cubicBezTo>
                      <a:pt x="14" y="15"/>
                      <a:pt x="21" y="11"/>
                      <a:pt x="29" y="10"/>
                    </a:cubicBezTo>
                    <a:cubicBezTo>
                      <a:pt x="37" y="8"/>
                      <a:pt x="44" y="6"/>
                      <a:pt x="52" y="4"/>
                    </a:cubicBezTo>
                    <a:cubicBezTo>
                      <a:pt x="53" y="3"/>
                      <a:pt x="56" y="2"/>
                      <a:pt x="57" y="4"/>
                    </a:cubicBezTo>
                    <a:cubicBezTo>
                      <a:pt x="58" y="6"/>
                      <a:pt x="58" y="8"/>
                      <a:pt x="56" y="10"/>
                    </a:cubicBezTo>
                    <a:cubicBezTo>
                      <a:pt x="53" y="14"/>
                      <a:pt x="49" y="17"/>
                      <a:pt x="45" y="20"/>
                    </a:cubicBezTo>
                    <a:cubicBezTo>
                      <a:pt x="43" y="22"/>
                      <a:pt x="41" y="23"/>
                      <a:pt x="40" y="26"/>
                    </a:cubicBezTo>
                    <a:cubicBezTo>
                      <a:pt x="40" y="27"/>
                      <a:pt x="39" y="28"/>
                      <a:pt x="41" y="28"/>
                    </a:cubicBezTo>
                    <a:cubicBezTo>
                      <a:pt x="49" y="22"/>
                      <a:pt x="57" y="16"/>
                      <a:pt x="63" y="8"/>
                    </a:cubicBezTo>
                    <a:cubicBezTo>
                      <a:pt x="65" y="4"/>
                      <a:pt x="68" y="2"/>
                      <a:pt x="72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1" name="Freeform 816">
                <a:extLst>
                  <a:ext uri="{FF2B5EF4-FFF2-40B4-BE49-F238E27FC236}">
                    <a16:creationId xmlns:a16="http://schemas.microsoft.com/office/drawing/2014/main" id="{87FF820D-305E-9E87-6D99-D52E53CAD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107"/>
                <a:ext cx="267" cy="171"/>
              </a:xfrm>
              <a:custGeom>
                <a:avLst/>
                <a:gdLst>
                  <a:gd name="T0" fmla="*/ 40 w 171"/>
                  <a:gd name="T1" fmla="*/ 108 h 109"/>
                  <a:gd name="T2" fmla="*/ 57 w 171"/>
                  <a:gd name="T3" fmla="*/ 86 h 109"/>
                  <a:gd name="T4" fmla="*/ 17 w 171"/>
                  <a:gd name="T5" fmla="*/ 99 h 109"/>
                  <a:gd name="T6" fmla="*/ 19 w 171"/>
                  <a:gd name="T7" fmla="*/ 94 h 109"/>
                  <a:gd name="T8" fmla="*/ 34 w 171"/>
                  <a:gd name="T9" fmla="*/ 88 h 109"/>
                  <a:gd name="T10" fmla="*/ 27 w 171"/>
                  <a:gd name="T11" fmla="*/ 80 h 109"/>
                  <a:gd name="T12" fmla="*/ 18 w 171"/>
                  <a:gd name="T13" fmla="*/ 83 h 109"/>
                  <a:gd name="T14" fmla="*/ 10 w 171"/>
                  <a:gd name="T15" fmla="*/ 80 h 109"/>
                  <a:gd name="T16" fmla="*/ 1 w 171"/>
                  <a:gd name="T17" fmla="*/ 74 h 109"/>
                  <a:gd name="T18" fmla="*/ 16 w 171"/>
                  <a:gd name="T19" fmla="*/ 74 h 109"/>
                  <a:gd name="T20" fmla="*/ 25 w 171"/>
                  <a:gd name="T21" fmla="*/ 73 h 109"/>
                  <a:gd name="T22" fmla="*/ 38 w 171"/>
                  <a:gd name="T23" fmla="*/ 76 h 109"/>
                  <a:gd name="T24" fmla="*/ 54 w 171"/>
                  <a:gd name="T25" fmla="*/ 76 h 109"/>
                  <a:gd name="T26" fmla="*/ 34 w 171"/>
                  <a:gd name="T27" fmla="*/ 65 h 109"/>
                  <a:gd name="T28" fmla="*/ 23 w 171"/>
                  <a:gd name="T29" fmla="*/ 58 h 109"/>
                  <a:gd name="T30" fmla="*/ 15 w 171"/>
                  <a:gd name="T31" fmla="*/ 48 h 109"/>
                  <a:gd name="T32" fmla="*/ 31 w 171"/>
                  <a:gd name="T33" fmla="*/ 55 h 109"/>
                  <a:gd name="T34" fmla="*/ 34 w 171"/>
                  <a:gd name="T35" fmla="*/ 49 h 109"/>
                  <a:gd name="T36" fmla="*/ 50 w 171"/>
                  <a:gd name="T37" fmla="*/ 69 h 109"/>
                  <a:gd name="T38" fmla="*/ 68 w 171"/>
                  <a:gd name="T39" fmla="*/ 76 h 109"/>
                  <a:gd name="T40" fmla="*/ 90 w 171"/>
                  <a:gd name="T41" fmla="*/ 65 h 109"/>
                  <a:gd name="T42" fmla="*/ 74 w 171"/>
                  <a:gd name="T43" fmla="*/ 56 h 109"/>
                  <a:gd name="T44" fmla="*/ 65 w 171"/>
                  <a:gd name="T45" fmla="*/ 62 h 109"/>
                  <a:gd name="T46" fmla="*/ 53 w 171"/>
                  <a:gd name="T47" fmla="*/ 49 h 109"/>
                  <a:gd name="T48" fmla="*/ 55 w 171"/>
                  <a:gd name="T49" fmla="*/ 45 h 109"/>
                  <a:gd name="T50" fmla="*/ 73 w 171"/>
                  <a:gd name="T51" fmla="*/ 50 h 109"/>
                  <a:gd name="T52" fmla="*/ 73 w 171"/>
                  <a:gd name="T53" fmla="*/ 45 h 109"/>
                  <a:gd name="T54" fmla="*/ 85 w 171"/>
                  <a:gd name="T55" fmla="*/ 54 h 109"/>
                  <a:gd name="T56" fmla="*/ 110 w 171"/>
                  <a:gd name="T57" fmla="*/ 54 h 109"/>
                  <a:gd name="T58" fmla="*/ 126 w 171"/>
                  <a:gd name="T59" fmla="*/ 41 h 109"/>
                  <a:gd name="T60" fmla="*/ 114 w 171"/>
                  <a:gd name="T61" fmla="*/ 46 h 109"/>
                  <a:gd name="T62" fmla="*/ 108 w 171"/>
                  <a:gd name="T63" fmla="*/ 43 h 109"/>
                  <a:gd name="T64" fmla="*/ 102 w 171"/>
                  <a:gd name="T65" fmla="*/ 35 h 109"/>
                  <a:gd name="T66" fmla="*/ 116 w 171"/>
                  <a:gd name="T67" fmla="*/ 38 h 109"/>
                  <a:gd name="T68" fmla="*/ 117 w 171"/>
                  <a:gd name="T69" fmla="*/ 35 h 109"/>
                  <a:gd name="T70" fmla="*/ 120 w 171"/>
                  <a:gd name="T71" fmla="*/ 31 h 109"/>
                  <a:gd name="T72" fmla="*/ 132 w 171"/>
                  <a:gd name="T73" fmla="*/ 33 h 109"/>
                  <a:gd name="T74" fmla="*/ 143 w 171"/>
                  <a:gd name="T75" fmla="*/ 21 h 109"/>
                  <a:gd name="T76" fmla="*/ 166 w 171"/>
                  <a:gd name="T77" fmla="*/ 2 h 109"/>
                  <a:gd name="T78" fmla="*/ 171 w 171"/>
                  <a:gd name="T79" fmla="*/ 5 h 109"/>
                  <a:gd name="T80" fmla="*/ 149 w 171"/>
                  <a:gd name="T81" fmla="*/ 25 h 109"/>
                  <a:gd name="T82" fmla="*/ 121 w 171"/>
                  <a:gd name="T83" fmla="*/ 59 h 109"/>
                  <a:gd name="T84" fmla="*/ 115 w 171"/>
                  <a:gd name="T85" fmla="*/ 90 h 109"/>
                  <a:gd name="T86" fmla="*/ 106 w 171"/>
                  <a:gd name="T87" fmla="*/ 93 h 109"/>
                  <a:gd name="T88" fmla="*/ 105 w 171"/>
                  <a:gd name="T89" fmla="*/ 71 h 109"/>
                  <a:gd name="T90" fmla="*/ 97 w 171"/>
                  <a:gd name="T91" fmla="*/ 76 h 109"/>
                  <a:gd name="T92" fmla="*/ 93 w 171"/>
                  <a:gd name="T93" fmla="*/ 80 h 109"/>
                  <a:gd name="T94" fmla="*/ 84 w 171"/>
                  <a:gd name="T95" fmla="*/ 92 h 109"/>
                  <a:gd name="T96" fmla="*/ 68 w 171"/>
                  <a:gd name="T97" fmla="*/ 87 h 109"/>
                  <a:gd name="T98" fmla="*/ 49 w 171"/>
                  <a:gd name="T99" fmla="*/ 105 h 109"/>
                  <a:gd name="T100" fmla="*/ 48 w 171"/>
                  <a:gd name="T101" fmla="*/ 102 h 109"/>
                  <a:gd name="T102" fmla="*/ 44 w 171"/>
                  <a:gd name="T103" fmla="*/ 10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1" h="109">
                    <a:moveTo>
                      <a:pt x="42" y="108"/>
                    </a:moveTo>
                    <a:cubicBezTo>
                      <a:pt x="42" y="108"/>
                      <a:pt x="41" y="109"/>
                      <a:pt x="40" y="108"/>
                    </a:cubicBezTo>
                    <a:cubicBezTo>
                      <a:pt x="38" y="103"/>
                      <a:pt x="41" y="96"/>
                      <a:pt x="46" y="93"/>
                    </a:cubicBezTo>
                    <a:cubicBezTo>
                      <a:pt x="50" y="91"/>
                      <a:pt x="53" y="89"/>
                      <a:pt x="57" y="86"/>
                    </a:cubicBezTo>
                    <a:cubicBezTo>
                      <a:pt x="51" y="84"/>
                      <a:pt x="45" y="82"/>
                      <a:pt x="40" y="88"/>
                    </a:cubicBezTo>
                    <a:cubicBezTo>
                      <a:pt x="34" y="94"/>
                      <a:pt x="25" y="95"/>
                      <a:pt x="17" y="99"/>
                    </a:cubicBezTo>
                    <a:cubicBezTo>
                      <a:pt x="17" y="99"/>
                      <a:pt x="16" y="99"/>
                      <a:pt x="15" y="99"/>
                    </a:cubicBezTo>
                    <a:cubicBezTo>
                      <a:pt x="14" y="95"/>
                      <a:pt x="16" y="95"/>
                      <a:pt x="19" y="94"/>
                    </a:cubicBezTo>
                    <a:cubicBezTo>
                      <a:pt x="22" y="92"/>
                      <a:pt x="26" y="92"/>
                      <a:pt x="29" y="90"/>
                    </a:cubicBezTo>
                    <a:cubicBezTo>
                      <a:pt x="31" y="90"/>
                      <a:pt x="32" y="89"/>
                      <a:pt x="34" y="88"/>
                    </a:cubicBezTo>
                    <a:cubicBezTo>
                      <a:pt x="36" y="86"/>
                      <a:pt x="36" y="83"/>
                      <a:pt x="33" y="82"/>
                    </a:cubicBezTo>
                    <a:cubicBezTo>
                      <a:pt x="31" y="81"/>
                      <a:pt x="29" y="80"/>
                      <a:pt x="27" y="80"/>
                    </a:cubicBezTo>
                    <a:cubicBezTo>
                      <a:pt x="26" y="80"/>
                      <a:pt x="24" y="80"/>
                      <a:pt x="22" y="80"/>
                    </a:cubicBezTo>
                    <a:cubicBezTo>
                      <a:pt x="20" y="79"/>
                      <a:pt x="18" y="79"/>
                      <a:pt x="18" y="83"/>
                    </a:cubicBezTo>
                    <a:cubicBezTo>
                      <a:pt x="19" y="85"/>
                      <a:pt x="17" y="85"/>
                      <a:pt x="15" y="85"/>
                    </a:cubicBezTo>
                    <a:cubicBezTo>
                      <a:pt x="13" y="84"/>
                      <a:pt x="11" y="83"/>
                      <a:pt x="10" y="80"/>
                    </a:cubicBezTo>
                    <a:cubicBezTo>
                      <a:pt x="9" y="78"/>
                      <a:pt x="7" y="76"/>
                      <a:pt x="4" y="77"/>
                    </a:cubicBezTo>
                    <a:cubicBezTo>
                      <a:pt x="2" y="77"/>
                      <a:pt x="0" y="76"/>
                      <a:pt x="1" y="74"/>
                    </a:cubicBezTo>
                    <a:cubicBezTo>
                      <a:pt x="1" y="72"/>
                      <a:pt x="3" y="72"/>
                      <a:pt x="5" y="72"/>
                    </a:cubicBezTo>
                    <a:cubicBezTo>
                      <a:pt x="8" y="73"/>
                      <a:pt x="12" y="74"/>
                      <a:pt x="16" y="74"/>
                    </a:cubicBezTo>
                    <a:cubicBezTo>
                      <a:pt x="17" y="74"/>
                      <a:pt x="18" y="75"/>
                      <a:pt x="19" y="73"/>
                    </a:cubicBezTo>
                    <a:cubicBezTo>
                      <a:pt x="21" y="70"/>
                      <a:pt x="23" y="70"/>
                      <a:pt x="25" y="73"/>
                    </a:cubicBezTo>
                    <a:cubicBezTo>
                      <a:pt x="27" y="75"/>
                      <a:pt x="29" y="76"/>
                      <a:pt x="32" y="77"/>
                    </a:cubicBezTo>
                    <a:cubicBezTo>
                      <a:pt x="34" y="78"/>
                      <a:pt x="36" y="78"/>
                      <a:pt x="38" y="76"/>
                    </a:cubicBezTo>
                    <a:cubicBezTo>
                      <a:pt x="40" y="75"/>
                      <a:pt x="42" y="75"/>
                      <a:pt x="44" y="75"/>
                    </a:cubicBezTo>
                    <a:cubicBezTo>
                      <a:pt x="47" y="75"/>
                      <a:pt x="50" y="75"/>
                      <a:pt x="54" y="76"/>
                    </a:cubicBezTo>
                    <a:cubicBezTo>
                      <a:pt x="47" y="71"/>
                      <a:pt x="42" y="68"/>
                      <a:pt x="35" y="69"/>
                    </a:cubicBezTo>
                    <a:cubicBezTo>
                      <a:pt x="33" y="68"/>
                      <a:pt x="33" y="67"/>
                      <a:pt x="34" y="65"/>
                    </a:cubicBezTo>
                    <a:cubicBezTo>
                      <a:pt x="35" y="64"/>
                      <a:pt x="34" y="63"/>
                      <a:pt x="33" y="62"/>
                    </a:cubicBezTo>
                    <a:cubicBezTo>
                      <a:pt x="30" y="60"/>
                      <a:pt x="27" y="58"/>
                      <a:pt x="23" y="58"/>
                    </a:cubicBezTo>
                    <a:cubicBezTo>
                      <a:pt x="21" y="57"/>
                      <a:pt x="18" y="56"/>
                      <a:pt x="16" y="54"/>
                    </a:cubicBezTo>
                    <a:cubicBezTo>
                      <a:pt x="16" y="52"/>
                      <a:pt x="13" y="49"/>
                      <a:pt x="15" y="48"/>
                    </a:cubicBezTo>
                    <a:cubicBezTo>
                      <a:pt x="18" y="46"/>
                      <a:pt x="18" y="50"/>
                      <a:pt x="20" y="51"/>
                    </a:cubicBezTo>
                    <a:cubicBezTo>
                      <a:pt x="23" y="54"/>
                      <a:pt x="28" y="54"/>
                      <a:pt x="31" y="55"/>
                    </a:cubicBezTo>
                    <a:cubicBezTo>
                      <a:pt x="33" y="55"/>
                      <a:pt x="32" y="53"/>
                      <a:pt x="33" y="52"/>
                    </a:cubicBezTo>
                    <a:cubicBezTo>
                      <a:pt x="33" y="51"/>
                      <a:pt x="33" y="49"/>
                      <a:pt x="34" y="49"/>
                    </a:cubicBezTo>
                    <a:cubicBezTo>
                      <a:pt x="36" y="49"/>
                      <a:pt x="36" y="51"/>
                      <a:pt x="36" y="52"/>
                    </a:cubicBezTo>
                    <a:cubicBezTo>
                      <a:pt x="39" y="59"/>
                      <a:pt x="44" y="65"/>
                      <a:pt x="50" y="69"/>
                    </a:cubicBezTo>
                    <a:cubicBezTo>
                      <a:pt x="53" y="70"/>
                      <a:pt x="57" y="72"/>
                      <a:pt x="59" y="74"/>
                    </a:cubicBezTo>
                    <a:cubicBezTo>
                      <a:pt x="62" y="77"/>
                      <a:pt x="65" y="77"/>
                      <a:pt x="68" y="76"/>
                    </a:cubicBezTo>
                    <a:cubicBezTo>
                      <a:pt x="73" y="75"/>
                      <a:pt x="77" y="74"/>
                      <a:pt x="81" y="71"/>
                    </a:cubicBezTo>
                    <a:cubicBezTo>
                      <a:pt x="84" y="68"/>
                      <a:pt x="87" y="66"/>
                      <a:pt x="90" y="65"/>
                    </a:cubicBezTo>
                    <a:cubicBezTo>
                      <a:pt x="93" y="63"/>
                      <a:pt x="92" y="63"/>
                      <a:pt x="90" y="62"/>
                    </a:cubicBezTo>
                    <a:cubicBezTo>
                      <a:pt x="85" y="59"/>
                      <a:pt x="80" y="56"/>
                      <a:pt x="74" y="56"/>
                    </a:cubicBezTo>
                    <a:cubicBezTo>
                      <a:pt x="72" y="56"/>
                      <a:pt x="71" y="56"/>
                      <a:pt x="71" y="59"/>
                    </a:cubicBezTo>
                    <a:cubicBezTo>
                      <a:pt x="71" y="63"/>
                      <a:pt x="68" y="64"/>
                      <a:pt x="65" y="62"/>
                    </a:cubicBezTo>
                    <a:cubicBezTo>
                      <a:pt x="62" y="60"/>
                      <a:pt x="60" y="58"/>
                      <a:pt x="60" y="55"/>
                    </a:cubicBezTo>
                    <a:cubicBezTo>
                      <a:pt x="59" y="51"/>
                      <a:pt x="57" y="50"/>
                      <a:pt x="53" y="49"/>
                    </a:cubicBezTo>
                    <a:cubicBezTo>
                      <a:pt x="51" y="49"/>
                      <a:pt x="48" y="49"/>
                      <a:pt x="49" y="46"/>
                    </a:cubicBezTo>
                    <a:cubicBezTo>
                      <a:pt x="51" y="44"/>
                      <a:pt x="53" y="45"/>
                      <a:pt x="55" y="45"/>
                    </a:cubicBezTo>
                    <a:cubicBezTo>
                      <a:pt x="60" y="46"/>
                      <a:pt x="65" y="48"/>
                      <a:pt x="69" y="50"/>
                    </a:cubicBezTo>
                    <a:cubicBezTo>
                      <a:pt x="70" y="50"/>
                      <a:pt x="72" y="51"/>
                      <a:pt x="73" y="50"/>
                    </a:cubicBezTo>
                    <a:cubicBezTo>
                      <a:pt x="74" y="49"/>
                      <a:pt x="73" y="48"/>
                      <a:pt x="73" y="46"/>
                    </a:cubicBezTo>
                    <a:cubicBezTo>
                      <a:pt x="73" y="46"/>
                      <a:pt x="73" y="46"/>
                      <a:pt x="73" y="45"/>
                    </a:cubicBezTo>
                    <a:cubicBezTo>
                      <a:pt x="77" y="45"/>
                      <a:pt x="79" y="46"/>
                      <a:pt x="80" y="49"/>
                    </a:cubicBezTo>
                    <a:cubicBezTo>
                      <a:pt x="81" y="51"/>
                      <a:pt x="83" y="53"/>
                      <a:pt x="85" y="54"/>
                    </a:cubicBezTo>
                    <a:cubicBezTo>
                      <a:pt x="85" y="54"/>
                      <a:pt x="86" y="54"/>
                      <a:pt x="87" y="55"/>
                    </a:cubicBezTo>
                    <a:cubicBezTo>
                      <a:pt x="99" y="62"/>
                      <a:pt x="97" y="61"/>
                      <a:pt x="110" y="54"/>
                    </a:cubicBezTo>
                    <a:cubicBezTo>
                      <a:pt x="113" y="52"/>
                      <a:pt x="116" y="50"/>
                      <a:pt x="119" y="48"/>
                    </a:cubicBezTo>
                    <a:cubicBezTo>
                      <a:pt x="121" y="46"/>
                      <a:pt x="124" y="45"/>
                      <a:pt x="126" y="41"/>
                    </a:cubicBezTo>
                    <a:cubicBezTo>
                      <a:pt x="124" y="41"/>
                      <a:pt x="123" y="42"/>
                      <a:pt x="121" y="42"/>
                    </a:cubicBezTo>
                    <a:cubicBezTo>
                      <a:pt x="118" y="43"/>
                      <a:pt x="116" y="44"/>
                      <a:pt x="114" y="46"/>
                    </a:cubicBezTo>
                    <a:cubicBezTo>
                      <a:pt x="113" y="47"/>
                      <a:pt x="111" y="48"/>
                      <a:pt x="109" y="47"/>
                    </a:cubicBezTo>
                    <a:cubicBezTo>
                      <a:pt x="108" y="46"/>
                      <a:pt x="108" y="45"/>
                      <a:pt x="108" y="43"/>
                    </a:cubicBezTo>
                    <a:cubicBezTo>
                      <a:pt x="108" y="40"/>
                      <a:pt x="106" y="40"/>
                      <a:pt x="104" y="39"/>
                    </a:cubicBezTo>
                    <a:cubicBezTo>
                      <a:pt x="102" y="39"/>
                      <a:pt x="100" y="38"/>
                      <a:pt x="102" y="35"/>
                    </a:cubicBezTo>
                    <a:cubicBezTo>
                      <a:pt x="104" y="34"/>
                      <a:pt x="106" y="35"/>
                      <a:pt x="108" y="35"/>
                    </a:cubicBezTo>
                    <a:cubicBezTo>
                      <a:pt x="111" y="36"/>
                      <a:pt x="113" y="37"/>
                      <a:pt x="116" y="38"/>
                    </a:cubicBezTo>
                    <a:cubicBezTo>
                      <a:pt x="116" y="38"/>
                      <a:pt x="118" y="39"/>
                      <a:pt x="118" y="37"/>
                    </a:cubicBezTo>
                    <a:cubicBezTo>
                      <a:pt x="119" y="37"/>
                      <a:pt x="117" y="36"/>
                      <a:pt x="117" y="35"/>
                    </a:cubicBezTo>
                    <a:cubicBezTo>
                      <a:pt x="116" y="35"/>
                      <a:pt x="116" y="34"/>
                      <a:pt x="116" y="33"/>
                    </a:cubicBezTo>
                    <a:cubicBezTo>
                      <a:pt x="117" y="29"/>
                      <a:pt x="118" y="30"/>
                      <a:pt x="120" y="31"/>
                    </a:cubicBezTo>
                    <a:cubicBezTo>
                      <a:pt x="121" y="32"/>
                      <a:pt x="122" y="33"/>
                      <a:pt x="123" y="34"/>
                    </a:cubicBezTo>
                    <a:cubicBezTo>
                      <a:pt x="125" y="37"/>
                      <a:pt x="129" y="37"/>
                      <a:pt x="132" y="33"/>
                    </a:cubicBezTo>
                    <a:cubicBezTo>
                      <a:pt x="134" y="30"/>
                      <a:pt x="137" y="27"/>
                      <a:pt x="139" y="24"/>
                    </a:cubicBezTo>
                    <a:cubicBezTo>
                      <a:pt x="140" y="22"/>
                      <a:pt x="141" y="20"/>
                      <a:pt x="143" y="21"/>
                    </a:cubicBezTo>
                    <a:cubicBezTo>
                      <a:pt x="149" y="16"/>
                      <a:pt x="153" y="10"/>
                      <a:pt x="159" y="7"/>
                    </a:cubicBezTo>
                    <a:cubicBezTo>
                      <a:pt x="162" y="5"/>
                      <a:pt x="164" y="4"/>
                      <a:pt x="166" y="2"/>
                    </a:cubicBezTo>
                    <a:cubicBezTo>
                      <a:pt x="167" y="1"/>
                      <a:pt x="169" y="0"/>
                      <a:pt x="170" y="1"/>
                    </a:cubicBezTo>
                    <a:cubicBezTo>
                      <a:pt x="171" y="2"/>
                      <a:pt x="171" y="4"/>
                      <a:pt x="171" y="5"/>
                    </a:cubicBezTo>
                    <a:cubicBezTo>
                      <a:pt x="170" y="7"/>
                      <a:pt x="170" y="8"/>
                      <a:pt x="168" y="9"/>
                    </a:cubicBezTo>
                    <a:cubicBezTo>
                      <a:pt x="162" y="14"/>
                      <a:pt x="155" y="19"/>
                      <a:pt x="149" y="25"/>
                    </a:cubicBezTo>
                    <a:cubicBezTo>
                      <a:pt x="145" y="30"/>
                      <a:pt x="141" y="35"/>
                      <a:pt x="137" y="40"/>
                    </a:cubicBezTo>
                    <a:cubicBezTo>
                      <a:pt x="133" y="47"/>
                      <a:pt x="126" y="53"/>
                      <a:pt x="121" y="59"/>
                    </a:cubicBezTo>
                    <a:cubicBezTo>
                      <a:pt x="119" y="62"/>
                      <a:pt x="118" y="65"/>
                      <a:pt x="118" y="68"/>
                    </a:cubicBezTo>
                    <a:cubicBezTo>
                      <a:pt x="116" y="75"/>
                      <a:pt x="118" y="83"/>
                      <a:pt x="115" y="90"/>
                    </a:cubicBezTo>
                    <a:cubicBezTo>
                      <a:pt x="114" y="92"/>
                      <a:pt x="113" y="95"/>
                      <a:pt x="111" y="97"/>
                    </a:cubicBezTo>
                    <a:cubicBezTo>
                      <a:pt x="108" y="97"/>
                      <a:pt x="106" y="97"/>
                      <a:pt x="106" y="93"/>
                    </a:cubicBezTo>
                    <a:cubicBezTo>
                      <a:pt x="105" y="89"/>
                      <a:pt x="106" y="85"/>
                      <a:pt x="107" y="81"/>
                    </a:cubicBezTo>
                    <a:cubicBezTo>
                      <a:pt x="108" y="78"/>
                      <a:pt x="107" y="74"/>
                      <a:pt x="105" y="71"/>
                    </a:cubicBezTo>
                    <a:cubicBezTo>
                      <a:pt x="104" y="70"/>
                      <a:pt x="103" y="70"/>
                      <a:pt x="101" y="71"/>
                    </a:cubicBezTo>
                    <a:cubicBezTo>
                      <a:pt x="99" y="72"/>
                      <a:pt x="97" y="73"/>
                      <a:pt x="97" y="76"/>
                    </a:cubicBezTo>
                    <a:cubicBezTo>
                      <a:pt x="97" y="77"/>
                      <a:pt x="98" y="78"/>
                      <a:pt x="98" y="79"/>
                    </a:cubicBezTo>
                    <a:cubicBezTo>
                      <a:pt x="97" y="84"/>
                      <a:pt x="95" y="80"/>
                      <a:pt x="93" y="80"/>
                    </a:cubicBezTo>
                    <a:cubicBezTo>
                      <a:pt x="92" y="80"/>
                      <a:pt x="92" y="81"/>
                      <a:pt x="91" y="82"/>
                    </a:cubicBezTo>
                    <a:cubicBezTo>
                      <a:pt x="89" y="85"/>
                      <a:pt x="88" y="90"/>
                      <a:pt x="84" y="92"/>
                    </a:cubicBezTo>
                    <a:cubicBezTo>
                      <a:pt x="82" y="92"/>
                      <a:pt x="80" y="91"/>
                      <a:pt x="79" y="90"/>
                    </a:cubicBezTo>
                    <a:cubicBezTo>
                      <a:pt x="76" y="88"/>
                      <a:pt x="72" y="86"/>
                      <a:pt x="68" y="87"/>
                    </a:cubicBezTo>
                    <a:cubicBezTo>
                      <a:pt x="64" y="88"/>
                      <a:pt x="62" y="90"/>
                      <a:pt x="61" y="94"/>
                    </a:cubicBezTo>
                    <a:cubicBezTo>
                      <a:pt x="59" y="101"/>
                      <a:pt x="55" y="105"/>
                      <a:pt x="49" y="105"/>
                    </a:cubicBezTo>
                    <a:cubicBezTo>
                      <a:pt x="48" y="106"/>
                      <a:pt x="46" y="106"/>
                      <a:pt x="45" y="104"/>
                    </a:cubicBezTo>
                    <a:cubicBezTo>
                      <a:pt x="45" y="103"/>
                      <a:pt x="47" y="102"/>
                      <a:pt x="48" y="102"/>
                    </a:cubicBezTo>
                    <a:cubicBezTo>
                      <a:pt x="51" y="100"/>
                      <a:pt x="54" y="99"/>
                      <a:pt x="55" y="95"/>
                    </a:cubicBezTo>
                    <a:cubicBezTo>
                      <a:pt x="49" y="96"/>
                      <a:pt x="45" y="99"/>
                      <a:pt x="44" y="104"/>
                    </a:cubicBezTo>
                    <a:cubicBezTo>
                      <a:pt x="43" y="105"/>
                      <a:pt x="43" y="107"/>
                      <a:pt x="42" y="108"/>
                    </a:cubicBezTo>
                    <a:close/>
                  </a:path>
                </a:pathLst>
              </a:custGeom>
              <a:solidFill>
                <a:srgbClr val="E4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2" name="Freeform 817">
                <a:extLst>
                  <a:ext uri="{FF2B5EF4-FFF2-40B4-BE49-F238E27FC236}">
                    <a16:creationId xmlns:a16="http://schemas.microsoft.com/office/drawing/2014/main" id="{3A449D0F-BDA6-C998-3D3A-D6CE721A2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1862"/>
                <a:ext cx="160" cy="160"/>
              </a:xfrm>
              <a:custGeom>
                <a:avLst/>
                <a:gdLst>
                  <a:gd name="T0" fmla="*/ 86 w 102"/>
                  <a:gd name="T1" fmla="*/ 39 h 102"/>
                  <a:gd name="T2" fmla="*/ 87 w 102"/>
                  <a:gd name="T3" fmla="*/ 57 h 102"/>
                  <a:gd name="T4" fmla="*/ 75 w 102"/>
                  <a:gd name="T5" fmla="*/ 59 h 102"/>
                  <a:gd name="T6" fmla="*/ 70 w 102"/>
                  <a:gd name="T7" fmla="*/ 59 h 102"/>
                  <a:gd name="T8" fmla="*/ 83 w 102"/>
                  <a:gd name="T9" fmla="*/ 66 h 102"/>
                  <a:gd name="T10" fmla="*/ 100 w 102"/>
                  <a:gd name="T11" fmla="*/ 94 h 102"/>
                  <a:gd name="T12" fmla="*/ 89 w 102"/>
                  <a:gd name="T13" fmla="*/ 101 h 102"/>
                  <a:gd name="T14" fmla="*/ 84 w 102"/>
                  <a:gd name="T15" fmla="*/ 91 h 102"/>
                  <a:gd name="T16" fmla="*/ 62 w 102"/>
                  <a:gd name="T17" fmla="*/ 80 h 102"/>
                  <a:gd name="T18" fmla="*/ 58 w 102"/>
                  <a:gd name="T19" fmla="*/ 67 h 102"/>
                  <a:gd name="T20" fmla="*/ 58 w 102"/>
                  <a:gd name="T21" fmla="*/ 65 h 102"/>
                  <a:gd name="T22" fmla="*/ 43 w 102"/>
                  <a:gd name="T23" fmla="*/ 56 h 102"/>
                  <a:gd name="T24" fmla="*/ 46 w 102"/>
                  <a:gd name="T25" fmla="*/ 59 h 102"/>
                  <a:gd name="T26" fmla="*/ 49 w 102"/>
                  <a:gd name="T27" fmla="*/ 74 h 102"/>
                  <a:gd name="T28" fmla="*/ 41 w 102"/>
                  <a:gd name="T29" fmla="*/ 80 h 102"/>
                  <a:gd name="T30" fmla="*/ 46 w 102"/>
                  <a:gd name="T31" fmla="*/ 89 h 102"/>
                  <a:gd name="T32" fmla="*/ 49 w 102"/>
                  <a:gd name="T33" fmla="*/ 100 h 102"/>
                  <a:gd name="T34" fmla="*/ 33 w 102"/>
                  <a:gd name="T35" fmla="*/ 82 h 102"/>
                  <a:gd name="T36" fmla="*/ 33 w 102"/>
                  <a:gd name="T37" fmla="*/ 75 h 102"/>
                  <a:gd name="T38" fmla="*/ 37 w 102"/>
                  <a:gd name="T39" fmla="*/ 59 h 102"/>
                  <a:gd name="T40" fmla="*/ 35 w 102"/>
                  <a:gd name="T41" fmla="*/ 57 h 102"/>
                  <a:gd name="T42" fmla="*/ 27 w 102"/>
                  <a:gd name="T43" fmla="*/ 53 h 102"/>
                  <a:gd name="T44" fmla="*/ 28 w 102"/>
                  <a:gd name="T45" fmla="*/ 34 h 102"/>
                  <a:gd name="T46" fmla="*/ 28 w 102"/>
                  <a:gd name="T47" fmla="*/ 32 h 102"/>
                  <a:gd name="T48" fmla="*/ 18 w 102"/>
                  <a:gd name="T49" fmla="*/ 48 h 102"/>
                  <a:gd name="T50" fmla="*/ 19 w 102"/>
                  <a:gd name="T51" fmla="*/ 54 h 102"/>
                  <a:gd name="T52" fmla="*/ 29 w 102"/>
                  <a:gd name="T53" fmla="*/ 79 h 102"/>
                  <a:gd name="T54" fmla="*/ 25 w 102"/>
                  <a:gd name="T55" fmla="*/ 89 h 102"/>
                  <a:gd name="T56" fmla="*/ 6 w 102"/>
                  <a:gd name="T57" fmla="*/ 61 h 102"/>
                  <a:gd name="T58" fmla="*/ 4 w 102"/>
                  <a:gd name="T59" fmla="*/ 48 h 102"/>
                  <a:gd name="T60" fmla="*/ 4 w 102"/>
                  <a:gd name="T61" fmla="*/ 37 h 102"/>
                  <a:gd name="T62" fmla="*/ 11 w 102"/>
                  <a:gd name="T63" fmla="*/ 33 h 102"/>
                  <a:gd name="T64" fmla="*/ 13 w 102"/>
                  <a:gd name="T65" fmla="*/ 12 h 102"/>
                  <a:gd name="T66" fmla="*/ 34 w 102"/>
                  <a:gd name="T67" fmla="*/ 6 h 102"/>
                  <a:gd name="T68" fmla="*/ 25 w 102"/>
                  <a:gd name="T69" fmla="*/ 18 h 102"/>
                  <a:gd name="T70" fmla="*/ 24 w 102"/>
                  <a:gd name="T71" fmla="*/ 27 h 102"/>
                  <a:gd name="T72" fmla="*/ 34 w 102"/>
                  <a:gd name="T73" fmla="*/ 21 h 102"/>
                  <a:gd name="T74" fmla="*/ 50 w 102"/>
                  <a:gd name="T75" fmla="*/ 14 h 102"/>
                  <a:gd name="T76" fmla="*/ 65 w 102"/>
                  <a:gd name="T77" fmla="*/ 23 h 102"/>
                  <a:gd name="T78" fmla="*/ 61 w 102"/>
                  <a:gd name="T79" fmla="*/ 31 h 102"/>
                  <a:gd name="T80" fmla="*/ 41 w 102"/>
                  <a:gd name="T81" fmla="*/ 34 h 102"/>
                  <a:gd name="T82" fmla="*/ 78 w 102"/>
                  <a:gd name="T83" fmla="*/ 3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2" h="102">
                    <a:moveTo>
                      <a:pt x="78" y="33"/>
                    </a:moveTo>
                    <a:cubicBezTo>
                      <a:pt x="81" y="34"/>
                      <a:pt x="84" y="36"/>
                      <a:pt x="86" y="39"/>
                    </a:cubicBezTo>
                    <a:cubicBezTo>
                      <a:pt x="88" y="42"/>
                      <a:pt x="88" y="45"/>
                      <a:pt x="87" y="49"/>
                    </a:cubicBezTo>
                    <a:cubicBezTo>
                      <a:pt x="87" y="52"/>
                      <a:pt x="87" y="55"/>
                      <a:pt x="87" y="57"/>
                    </a:cubicBezTo>
                    <a:cubicBezTo>
                      <a:pt x="87" y="62"/>
                      <a:pt x="86" y="63"/>
                      <a:pt x="82" y="61"/>
                    </a:cubicBezTo>
                    <a:cubicBezTo>
                      <a:pt x="80" y="60"/>
                      <a:pt x="78" y="60"/>
                      <a:pt x="75" y="59"/>
                    </a:cubicBezTo>
                    <a:cubicBezTo>
                      <a:pt x="73" y="58"/>
                      <a:pt x="72" y="59"/>
                      <a:pt x="70" y="59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9" y="63"/>
                      <a:pt x="71" y="63"/>
                      <a:pt x="73" y="64"/>
                    </a:cubicBezTo>
                    <a:cubicBezTo>
                      <a:pt x="77" y="65"/>
                      <a:pt x="80" y="66"/>
                      <a:pt x="83" y="66"/>
                    </a:cubicBezTo>
                    <a:cubicBezTo>
                      <a:pt x="86" y="67"/>
                      <a:pt x="88" y="68"/>
                      <a:pt x="89" y="71"/>
                    </a:cubicBezTo>
                    <a:cubicBezTo>
                      <a:pt x="92" y="79"/>
                      <a:pt x="96" y="86"/>
                      <a:pt x="100" y="94"/>
                    </a:cubicBezTo>
                    <a:cubicBezTo>
                      <a:pt x="102" y="98"/>
                      <a:pt x="102" y="99"/>
                      <a:pt x="97" y="100"/>
                    </a:cubicBezTo>
                    <a:cubicBezTo>
                      <a:pt x="94" y="100"/>
                      <a:pt x="92" y="101"/>
                      <a:pt x="89" y="101"/>
                    </a:cubicBezTo>
                    <a:cubicBezTo>
                      <a:pt x="86" y="101"/>
                      <a:pt x="85" y="99"/>
                      <a:pt x="84" y="97"/>
                    </a:cubicBezTo>
                    <a:cubicBezTo>
                      <a:pt x="84" y="95"/>
                      <a:pt x="84" y="93"/>
                      <a:pt x="84" y="91"/>
                    </a:cubicBezTo>
                    <a:cubicBezTo>
                      <a:pt x="83" y="88"/>
                      <a:pt x="82" y="86"/>
                      <a:pt x="79" y="87"/>
                    </a:cubicBezTo>
                    <a:cubicBezTo>
                      <a:pt x="71" y="90"/>
                      <a:pt x="66" y="85"/>
                      <a:pt x="62" y="80"/>
                    </a:cubicBezTo>
                    <a:cubicBezTo>
                      <a:pt x="61" y="79"/>
                      <a:pt x="61" y="78"/>
                      <a:pt x="60" y="77"/>
                    </a:cubicBezTo>
                    <a:cubicBezTo>
                      <a:pt x="57" y="74"/>
                      <a:pt x="56" y="71"/>
                      <a:pt x="58" y="67"/>
                    </a:cubicBezTo>
                    <a:cubicBezTo>
                      <a:pt x="58" y="67"/>
                      <a:pt x="59" y="65"/>
                      <a:pt x="58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6" y="64"/>
                      <a:pt x="54" y="62"/>
                      <a:pt x="53" y="60"/>
                    </a:cubicBezTo>
                    <a:cubicBezTo>
                      <a:pt x="52" y="56"/>
                      <a:pt x="46" y="54"/>
                      <a:pt x="43" y="56"/>
                    </a:cubicBezTo>
                    <a:cubicBezTo>
                      <a:pt x="41" y="57"/>
                      <a:pt x="40" y="58"/>
                      <a:pt x="42" y="59"/>
                    </a:cubicBezTo>
                    <a:cubicBezTo>
                      <a:pt x="43" y="59"/>
                      <a:pt x="45" y="59"/>
                      <a:pt x="46" y="59"/>
                    </a:cubicBezTo>
                    <a:cubicBezTo>
                      <a:pt x="49" y="60"/>
                      <a:pt x="51" y="63"/>
                      <a:pt x="49" y="66"/>
                    </a:cubicBezTo>
                    <a:cubicBezTo>
                      <a:pt x="48" y="69"/>
                      <a:pt x="48" y="71"/>
                      <a:pt x="49" y="74"/>
                    </a:cubicBezTo>
                    <a:cubicBezTo>
                      <a:pt x="50" y="80"/>
                      <a:pt x="49" y="81"/>
                      <a:pt x="43" y="80"/>
                    </a:cubicBezTo>
                    <a:cubicBezTo>
                      <a:pt x="42" y="80"/>
                      <a:pt x="41" y="80"/>
                      <a:pt x="41" y="80"/>
                    </a:cubicBezTo>
                    <a:cubicBezTo>
                      <a:pt x="41" y="81"/>
                      <a:pt x="41" y="81"/>
                      <a:pt x="41" y="82"/>
                    </a:cubicBezTo>
                    <a:cubicBezTo>
                      <a:pt x="43" y="84"/>
                      <a:pt x="46" y="86"/>
                      <a:pt x="46" y="89"/>
                    </a:cubicBezTo>
                    <a:cubicBezTo>
                      <a:pt x="46" y="91"/>
                      <a:pt x="47" y="92"/>
                      <a:pt x="48" y="93"/>
                    </a:cubicBezTo>
                    <a:cubicBezTo>
                      <a:pt x="50" y="95"/>
                      <a:pt x="51" y="98"/>
                      <a:pt x="49" y="100"/>
                    </a:cubicBezTo>
                    <a:cubicBezTo>
                      <a:pt x="47" y="102"/>
                      <a:pt x="45" y="100"/>
                      <a:pt x="43" y="99"/>
                    </a:cubicBezTo>
                    <a:cubicBezTo>
                      <a:pt x="35" y="96"/>
                      <a:pt x="33" y="89"/>
                      <a:pt x="33" y="82"/>
                    </a:cubicBezTo>
                    <a:cubicBezTo>
                      <a:pt x="33" y="80"/>
                      <a:pt x="32" y="78"/>
                      <a:pt x="33" y="76"/>
                    </a:cubicBezTo>
                    <a:cubicBezTo>
                      <a:pt x="33" y="76"/>
                      <a:pt x="33" y="75"/>
                      <a:pt x="33" y="75"/>
                    </a:cubicBezTo>
                    <a:cubicBezTo>
                      <a:pt x="34" y="73"/>
                      <a:pt x="34" y="72"/>
                      <a:pt x="34" y="70"/>
                    </a:cubicBezTo>
                    <a:cubicBezTo>
                      <a:pt x="34" y="66"/>
                      <a:pt x="35" y="62"/>
                      <a:pt x="37" y="59"/>
                    </a:cubicBezTo>
                    <a:cubicBezTo>
                      <a:pt x="37" y="58"/>
                      <a:pt x="37" y="58"/>
                      <a:pt x="37" y="57"/>
                    </a:cubicBezTo>
                    <a:cubicBezTo>
                      <a:pt x="36" y="57"/>
                      <a:pt x="36" y="56"/>
                      <a:pt x="35" y="57"/>
                    </a:cubicBezTo>
                    <a:cubicBezTo>
                      <a:pt x="33" y="58"/>
                      <a:pt x="32" y="61"/>
                      <a:pt x="29" y="59"/>
                    </a:cubicBezTo>
                    <a:cubicBezTo>
                      <a:pt x="27" y="58"/>
                      <a:pt x="27" y="55"/>
                      <a:pt x="27" y="53"/>
                    </a:cubicBezTo>
                    <a:cubicBezTo>
                      <a:pt x="27" y="51"/>
                      <a:pt x="26" y="49"/>
                      <a:pt x="25" y="47"/>
                    </a:cubicBezTo>
                    <a:cubicBezTo>
                      <a:pt x="22" y="41"/>
                      <a:pt x="22" y="39"/>
                      <a:pt x="28" y="34"/>
                    </a:cubicBezTo>
                    <a:cubicBezTo>
                      <a:pt x="28" y="34"/>
                      <a:pt x="29" y="34"/>
                      <a:pt x="29" y="33"/>
                    </a:cubicBezTo>
                    <a:cubicBezTo>
                      <a:pt x="29" y="33"/>
                      <a:pt x="29" y="32"/>
                      <a:pt x="28" y="32"/>
                    </a:cubicBezTo>
                    <a:cubicBezTo>
                      <a:pt x="22" y="33"/>
                      <a:pt x="20" y="35"/>
                      <a:pt x="19" y="41"/>
                    </a:cubicBezTo>
                    <a:cubicBezTo>
                      <a:pt x="19" y="44"/>
                      <a:pt x="20" y="46"/>
                      <a:pt x="18" y="48"/>
                    </a:cubicBezTo>
                    <a:cubicBezTo>
                      <a:pt x="18" y="49"/>
                      <a:pt x="17" y="49"/>
                      <a:pt x="17" y="49"/>
                    </a:cubicBezTo>
                    <a:cubicBezTo>
                      <a:pt x="17" y="51"/>
                      <a:pt x="18" y="52"/>
                      <a:pt x="19" y="54"/>
                    </a:cubicBezTo>
                    <a:cubicBezTo>
                      <a:pt x="20" y="56"/>
                      <a:pt x="22" y="59"/>
                      <a:pt x="24" y="61"/>
                    </a:cubicBezTo>
                    <a:cubicBezTo>
                      <a:pt x="29" y="66"/>
                      <a:pt x="31" y="72"/>
                      <a:pt x="29" y="79"/>
                    </a:cubicBezTo>
                    <a:cubicBezTo>
                      <a:pt x="28" y="81"/>
                      <a:pt x="29" y="83"/>
                      <a:pt x="29" y="85"/>
                    </a:cubicBezTo>
                    <a:cubicBezTo>
                      <a:pt x="30" y="89"/>
                      <a:pt x="28" y="91"/>
                      <a:pt x="25" y="89"/>
                    </a:cubicBezTo>
                    <a:cubicBezTo>
                      <a:pt x="16" y="86"/>
                      <a:pt x="10" y="79"/>
                      <a:pt x="6" y="71"/>
                    </a:cubicBezTo>
                    <a:cubicBezTo>
                      <a:pt x="5" y="68"/>
                      <a:pt x="6" y="64"/>
                      <a:pt x="6" y="61"/>
                    </a:cubicBezTo>
                    <a:cubicBezTo>
                      <a:pt x="7" y="57"/>
                      <a:pt x="8" y="53"/>
                      <a:pt x="5" y="49"/>
                    </a:cubicBezTo>
                    <a:cubicBezTo>
                      <a:pt x="5" y="49"/>
                      <a:pt x="5" y="48"/>
                      <a:pt x="4" y="48"/>
                    </a:cubicBezTo>
                    <a:cubicBezTo>
                      <a:pt x="2" y="47"/>
                      <a:pt x="0" y="45"/>
                      <a:pt x="2" y="42"/>
                    </a:cubicBezTo>
                    <a:cubicBezTo>
                      <a:pt x="3" y="40"/>
                      <a:pt x="3" y="39"/>
                      <a:pt x="4" y="37"/>
                    </a:cubicBezTo>
                    <a:cubicBezTo>
                      <a:pt x="4" y="34"/>
                      <a:pt x="5" y="32"/>
                      <a:pt x="9" y="34"/>
                    </a:cubicBezTo>
                    <a:cubicBezTo>
                      <a:pt x="10" y="35"/>
                      <a:pt x="11" y="34"/>
                      <a:pt x="11" y="33"/>
                    </a:cubicBezTo>
                    <a:cubicBezTo>
                      <a:pt x="11" y="31"/>
                      <a:pt x="11" y="29"/>
                      <a:pt x="10" y="27"/>
                    </a:cubicBezTo>
                    <a:cubicBezTo>
                      <a:pt x="7" y="21"/>
                      <a:pt x="9" y="16"/>
                      <a:pt x="13" y="12"/>
                    </a:cubicBezTo>
                    <a:cubicBezTo>
                      <a:pt x="16" y="9"/>
                      <a:pt x="19" y="6"/>
                      <a:pt x="22" y="3"/>
                    </a:cubicBezTo>
                    <a:cubicBezTo>
                      <a:pt x="26" y="0"/>
                      <a:pt x="33" y="1"/>
                      <a:pt x="34" y="6"/>
                    </a:cubicBezTo>
                    <a:cubicBezTo>
                      <a:pt x="35" y="8"/>
                      <a:pt x="34" y="9"/>
                      <a:pt x="32" y="10"/>
                    </a:cubicBezTo>
                    <a:cubicBezTo>
                      <a:pt x="29" y="12"/>
                      <a:pt x="28" y="16"/>
                      <a:pt x="25" y="18"/>
                    </a:cubicBezTo>
                    <a:cubicBezTo>
                      <a:pt x="24" y="19"/>
                      <a:pt x="24" y="20"/>
                      <a:pt x="23" y="20"/>
                    </a:cubicBezTo>
                    <a:cubicBezTo>
                      <a:pt x="22" y="22"/>
                      <a:pt x="22" y="25"/>
                      <a:pt x="24" y="27"/>
                    </a:cubicBezTo>
                    <a:cubicBezTo>
                      <a:pt x="26" y="28"/>
                      <a:pt x="28" y="28"/>
                      <a:pt x="30" y="26"/>
                    </a:cubicBezTo>
                    <a:cubicBezTo>
                      <a:pt x="32" y="25"/>
                      <a:pt x="33" y="23"/>
                      <a:pt x="34" y="21"/>
                    </a:cubicBezTo>
                    <a:cubicBezTo>
                      <a:pt x="34" y="21"/>
                      <a:pt x="35" y="20"/>
                      <a:pt x="35" y="19"/>
                    </a:cubicBezTo>
                    <a:cubicBezTo>
                      <a:pt x="41" y="11"/>
                      <a:pt x="42" y="11"/>
                      <a:pt x="50" y="14"/>
                    </a:cubicBezTo>
                    <a:cubicBezTo>
                      <a:pt x="54" y="15"/>
                      <a:pt x="57" y="15"/>
                      <a:pt x="60" y="17"/>
                    </a:cubicBezTo>
                    <a:cubicBezTo>
                      <a:pt x="62" y="19"/>
                      <a:pt x="64" y="21"/>
                      <a:pt x="65" y="23"/>
                    </a:cubicBezTo>
                    <a:cubicBezTo>
                      <a:pt x="66" y="24"/>
                      <a:pt x="69" y="25"/>
                      <a:pt x="68" y="26"/>
                    </a:cubicBezTo>
                    <a:cubicBezTo>
                      <a:pt x="66" y="28"/>
                      <a:pt x="66" y="31"/>
                      <a:pt x="61" y="31"/>
                    </a:cubicBezTo>
                    <a:cubicBezTo>
                      <a:pt x="56" y="31"/>
                      <a:pt x="51" y="30"/>
                      <a:pt x="46" y="30"/>
                    </a:cubicBezTo>
                    <a:cubicBezTo>
                      <a:pt x="43" y="30"/>
                      <a:pt x="40" y="30"/>
                      <a:pt x="41" y="34"/>
                    </a:cubicBezTo>
                    <a:cubicBezTo>
                      <a:pt x="49" y="35"/>
                      <a:pt x="57" y="36"/>
                      <a:pt x="66" y="35"/>
                    </a:cubicBezTo>
                    <a:cubicBezTo>
                      <a:pt x="70" y="34"/>
                      <a:pt x="73" y="32"/>
                      <a:pt x="78" y="33"/>
                    </a:cubicBezTo>
                    <a:close/>
                  </a:path>
                </a:pathLst>
              </a:custGeom>
              <a:solidFill>
                <a:srgbClr val="FD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3" name="Freeform 818">
                <a:extLst>
                  <a:ext uri="{FF2B5EF4-FFF2-40B4-BE49-F238E27FC236}">
                    <a16:creationId xmlns:a16="http://schemas.microsoft.com/office/drawing/2014/main" id="{1BDE0FAF-822B-F0B3-F2AC-3B43BDA57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1911"/>
                <a:ext cx="211" cy="118"/>
              </a:xfrm>
              <a:custGeom>
                <a:avLst/>
                <a:gdLst>
                  <a:gd name="T0" fmla="*/ 125 w 135"/>
                  <a:gd name="T1" fmla="*/ 2 h 76"/>
                  <a:gd name="T2" fmla="*/ 120 w 135"/>
                  <a:gd name="T3" fmla="*/ 15 h 76"/>
                  <a:gd name="T4" fmla="*/ 122 w 135"/>
                  <a:gd name="T5" fmla="*/ 27 h 76"/>
                  <a:gd name="T6" fmla="*/ 128 w 135"/>
                  <a:gd name="T7" fmla="*/ 27 h 76"/>
                  <a:gd name="T8" fmla="*/ 132 w 135"/>
                  <a:gd name="T9" fmla="*/ 25 h 76"/>
                  <a:gd name="T10" fmla="*/ 129 w 135"/>
                  <a:gd name="T11" fmla="*/ 44 h 76"/>
                  <a:gd name="T12" fmla="*/ 133 w 135"/>
                  <a:gd name="T13" fmla="*/ 65 h 76"/>
                  <a:gd name="T14" fmla="*/ 130 w 135"/>
                  <a:gd name="T15" fmla="*/ 67 h 76"/>
                  <a:gd name="T16" fmla="*/ 120 w 135"/>
                  <a:gd name="T17" fmla="*/ 71 h 76"/>
                  <a:gd name="T18" fmla="*/ 107 w 135"/>
                  <a:gd name="T19" fmla="*/ 68 h 76"/>
                  <a:gd name="T20" fmla="*/ 88 w 135"/>
                  <a:gd name="T21" fmla="*/ 65 h 76"/>
                  <a:gd name="T22" fmla="*/ 94 w 135"/>
                  <a:gd name="T23" fmla="*/ 61 h 76"/>
                  <a:gd name="T24" fmla="*/ 108 w 135"/>
                  <a:gd name="T25" fmla="*/ 64 h 76"/>
                  <a:gd name="T26" fmla="*/ 119 w 135"/>
                  <a:gd name="T27" fmla="*/ 66 h 76"/>
                  <a:gd name="T28" fmla="*/ 97 w 135"/>
                  <a:gd name="T29" fmla="*/ 55 h 76"/>
                  <a:gd name="T30" fmla="*/ 87 w 135"/>
                  <a:gd name="T31" fmla="*/ 52 h 76"/>
                  <a:gd name="T32" fmla="*/ 95 w 135"/>
                  <a:gd name="T33" fmla="*/ 47 h 76"/>
                  <a:gd name="T34" fmla="*/ 58 w 135"/>
                  <a:gd name="T35" fmla="*/ 34 h 76"/>
                  <a:gd name="T36" fmla="*/ 47 w 135"/>
                  <a:gd name="T37" fmla="*/ 34 h 76"/>
                  <a:gd name="T38" fmla="*/ 50 w 135"/>
                  <a:gd name="T39" fmla="*/ 42 h 76"/>
                  <a:gd name="T40" fmla="*/ 62 w 135"/>
                  <a:gd name="T41" fmla="*/ 49 h 76"/>
                  <a:gd name="T42" fmla="*/ 68 w 135"/>
                  <a:gd name="T43" fmla="*/ 43 h 76"/>
                  <a:gd name="T44" fmla="*/ 75 w 135"/>
                  <a:gd name="T45" fmla="*/ 57 h 76"/>
                  <a:gd name="T46" fmla="*/ 86 w 135"/>
                  <a:gd name="T47" fmla="*/ 72 h 76"/>
                  <a:gd name="T48" fmla="*/ 81 w 135"/>
                  <a:gd name="T49" fmla="*/ 73 h 76"/>
                  <a:gd name="T50" fmla="*/ 64 w 135"/>
                  <a:gd name="T51" fmla="*/ 56 h 76"/>
                  <a:gd name="T52" fmla="*/ 68 w 135"/>
                  <a:gd name="T53" fmla="*/ 75 h 76"/>
                  <a:gd name="T54" fmla="*/ 63 w 135"/>
                  <a:gd name="T55" fmla="*/ 72 h 76"/>
                  <a:gd name="T56" fmla="*/ 50 w 135"/>
                  <a:gd name="T57" fmla="*/ 58 h 76"/>
                  <a:gd name="T58" fmla="*/ 37 w 135"/>
                  <a:gd name="T59" fmla="*/ 48 h 76"/>
                  <a:gd name="T60" fmla="*/ 40 w 135"/>
                  <a:gd name="T61" fmla="*/ 44 h 76"/>
                  <a:gd name="T62" fmla="*/ 50 w 135"/>
                  <a:gd name="T63" fmla="*/ 47 h 76"/>
                  <a:gd name="T64" fmla="*/ 38 w 135"/>
                  <a:gd name="T65" fmla="*/ 29 h 76"/>
                  <a:gd name="T66" fmla="*/ 9 w 135"/>
                  <a:gd name="T67" fmla="*/ 37 h 76"/>
                  <a:gd name="T68" fmla="*/ 14 w 135"/>
                  <a:gd name="T69" fmla="*/ 32 h 76"/>
                  <a:gd name="T70" fmla="*/ 20 w 135"/>
                  <a:gd name="T71" fmla="*/ 26 h 76"/>
                  <a:gd name="T72" fmla="*/ 0 w 135"/>
                  <a:gd name="T73" fmla="*/ 20 h 76"/>
                  <a:gd name="T74" fmla="*/ 15 w 135"/>
                  <a:gd name="T75" fmla="*/ 21 h 76"/>
                  <a:gd name="T76" fmla="*/ 22 w 135"/>
                  <a:gd name="T77" fmla="*/ 17 h 76"/>
                  <a:gd name="T78" fmla="*/ 25 w 135"/>
                  <a:gd name="T79" fmla="*/ 15 h 76"/>
                  <a:gd name="T80" fmla="*/ 62 w 135"/>
                  <a:gd name="T81" fmla="*/ 29 h 76"/>
                  <a:gd name="T82" fmla="*/ 61 w 135"/>
                  <a:gd name="T83" fmla="*/ 26 h 76"/>
                  <a:gd name="T84" fmla="*/ 84 w 135"/>
                  <a:gd name="T85" fmla="*/ 36 h 76"/>
                  <a:gd name="T86" fmla="*/ 67 w 135"/>
                  <a:gd name="T87" fmla="*/ 5 h 76"/>
                  <a:gd name="T88" fmla="*/ 75 w 135"/>
                  <a:gd name="T89" fmla="*/ 2 h 76"/>
                  <a:gd name="T90" fmla="*/ 90 w 135"/>
                  <a:gd name="T91" fmla="*/ 27 h 76"/>
                  <a:gd name="T92" fmla="*/ 97 w 135"/>
                  <a:gd name="T93" fmla="*/ 27 h 76"/>
                  <a:gd name="T94" fmla="*/ 100 w 135"/>
                  <a:gd name="T95" fmla="*/ 16 h 76"/>
                  <a:gd name="T96" fmla="*/ 102 w 135"/>
                  <a:gd name="T97" fmla="*/ 29 h 76"/>
                  <a:gd name="T98" fmla="*/ 122 w 135"/>
                  <a:gd name="T99" fmla="*/ 59 h 76"/>
                  <a:gd name="T100" fmla="*/ 124 w 135"/>
                  <a:gd name="T101" fmla="*/ 41 h 76"/>
                  <a:gd name="T102" fmla="*/ 113 w 135"/>
                  <a:gd name="T103" fmla="*/ 23 h 76"/>
                  <a:gd name="T104" fmla="*/ 111 w 135"/>
                  <a:gd name="T105" fmla="*/ 17 h 76"/>
                  <a:gd name="T106" fmla="*/ 115 w 135"/>
                  <a:gd name="T107" fmla="*/ 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5" h="76">
                    <a:moveTo>
                      <a:pt x="124" y="0"/>
                    </a:moveTo>
                    <a:cubicBezTo>
                      <a:pt x="125" y="0"/>
                      <a:pt x="125" y="1"/>
                      <a:pt x="125" y="2"/>
                    </a:cubicBezTo>
                    <a:cubicBezTo>
                      <a:pt x="125" y="3"/>
                      <a:pt x="123" y="4"/>
                      <a:pt x="122" y="5"/>
                    </a:cubicBezTo>
                    <a:cubicBezTo>
                      <a:pt x="118" y="8"/>
                      <a:pt x="117" y="11"/>
                      <a:pt x="120" y="15"/>
                    </a:cubicBezTo>
                    <a:cubicBezTo>
                      <a:pt x="122" y="18"/>
                      <a:pt x="123" y="20"/>
                      <a:pt x="122" y="24"/>
                    </a:cubicBezTo>
                    <a:cubicBezTo>
                      <a:pt x="122" y="25"/>
                      <a:pt x="122" y="26"/>
                      <a:pt x="122" y="27"/>
                    </a:cubicBezTo>
                    <a:cubicBezTo>
                      <a:pt x="123" y="28"/>
                      <a:pt x="124" y="29"/>
                      <a:pt x="125" y="30"/>
                    </a:cubicBezTo>
                    <a:cubicBezTo>
                      <a:pt x="127" y="30"/>
                      <a:pt x="127" y="28"/>
                      <a:pt x="128" y="27"/>
                    </a:cubicBezTo>
                    <a:cubicBezTo>
                      <a:pt x="129" y="26"/>
                      <a:pt x="129" y="25"/>
                      <a:pt x="130" y="24"/>
                    </a:cubicBezTo>
                    <a:cubicBezTo>
                      <a:pt x="131" y="24"/>
                      <a:pt x="132" y="24"/>
                      <a:pt x="132" y="25"/>
                    </a:cubicBezTo>
                    <a:cubicBezTo>
                      <a:pt x="132" y="25"/>
                      <a:pt x="133" y="25"/>
                      <a:pt x="133" y="26"/>
                    </a:cubicBezTo>
                    <a:cubicBezTo>
                      <a:pt x="129" y="31"/>
                      <a:pt x="130" y="38"/>
                      <a:pt x="129" y="44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7" y="51"/>
                      <a:pt x="128" y="59"/>
                      <a:pt x="133" y="65"/>
                    </a:cubicBezTo>
                    <a:cubicBezTo>
                      <a:pt x="134" y="65"/>
                      <a:pt x="135" y="66"/>
                      <a:pt x="135" y="67"/>
                    </a:cubicBezTo>
                    <a:cubicBezTo>
                      <a:pt x="133" y="69"/>
                      <a:pt x="132" y="66"/>
                      <a:pt x="130" y="67"/>
                    </a:cubicBezTo>
                    <a:cubicBezTo>
                      <a:pt x="130" y="69"/>
                      <a:pt x="133" y="68"/>
                      <a:pt x="133" y="71"/>
                    </a:cubicBezTo>
                    <a:cubicBezTo>
                      <a:pt x="128" y="71"/>
                      <a:pt x="124" y="71"/>
                      <a:pt x="120" y="71"/>
                    </a:cubicBezTo>
                    <a:cubicBezTo>
                      <a:pt x="117" y="71"/>
                      <a:pt x="114" y="71"/>
                      <a:pt x="112" y="71"/>
                    </a:cubicBezTo>
                    <a:cubicBezTo>
                      <a:pt x="110" y="71"/>
                      <a:pt x="108" y="70"/>
                      <a:pt x="107" y="68"/>
                    </a:cubicBezTo>
                    <a:cubicBezTo>
                      <a:pt x="105" y="63"/>
                      <a:pt x="104" y="63"/>
                      <a:pt x="100" y="68"/>
                    </a:cubicBezTo>
                    <a:cubicBezTo>
                      <a:pt x="95" y="70"/>
                      <a:pt x="91" y="68"/>
                      <a:pt x="88" y="65"/>
                    </a:cubicBezTo>
                    <a:cubicBezTo>
                      <a:pt x="87" y="63"/>
                      <a:pt x="86" y="61"/>
                      <a:pt x="87" y="59"/>
                    </a:cubicBezTo>
                    <a:cubicBezTo>
                      <a:pt x="90" y="58"/>
                      <a:pt x="92" y="60"/>
                      <a:pt x="94" y="61"/>
                    </a:cubicBezTo>
                    <a:cubicBezTo>
                      <a:pt x="97" y="63"/>
                      <a:pt x="100" y="64"/>
                      <a:pt x="103" y="63"/>
                    </a:cubicBezTo>
                    <a:cubicBezTo>
                      <a:pt x="105" y="62"/>
                      <a:pt x="107" y="62"/>
                      <a:pt x="108" y="64"/>
                    </a:cubicBezTo>
                    <a:cubicBezTo>
                      <a:pt x="112" y="70"/>
                      <a:pt x="119" y="68"/>
                      <a:pt x="124" y="68"/>
                    </a:cubicBezTo>
                    <a:cubicBezTo>
                      <a:pt x="123" y="67"/>
                      <a:pt x="121" y="66"/>
                      <a:pt x="119" y="66"/>
                    </a:cubicBezTo>
                    <a:cubicBezTo>
                      <a:pt x="115" y="64"/>
                      <a:pt x="110" y="61"/>
                      <a:pt x="106" y="58"/>
                    </a:cubicBezTo>
                    <a:cubicBezTo>
                      <a:pt x="104" y="55"/>
                      <a:pt x="101" y="55"/>
                      <a:pt x="97" y="55"/>
                    </a:cubicBezTo>
                    <a:cubicBezTo>
                      <a:pt x="95" y="56"/>
                      <a:pt x="92" y="56"/>
                      <a:pt x="90" y="55"/>
                    </a:cubicBezTo>
                    <a:cubicBezTo>
                      <a:pt x="88" y="55"/>
                      <a:pt x="87" y="54"/>
                      <a:pt x="87" y="52"/>
                    </a:cubicBezTo>
                    <a:cubicBezTo>
                      <a:pt x="87" y="50"/>
                      <a:pt x="88" y="49"/>
                      <a:pt x="90" y="48"/>
                    </a:cubicBezTo>
                    <a:cubicBezTo>
                      <a:pt x="91" y="47"/>
                      <a:pt x="93" y="47"/>
                      <a:pt x="95" y="47"/>
                    </a:cubicBezTo>
                    <a:cubicBezTo>
                      <a:pt x="92" y="44"/>
                      <a:pt x="89" y="43"/>
                      <a:pt x="86" y="43"/>
                    </a:cubicBezTo>
                    <a:cubicBezTo>
                      <a:pt x="77" y="40"/>
                      <a:pt x="67" y="37"/>
                      <a:pt x="58" y="34"/>
                    </a:cubicBezTo>
                    <a:cubicBezTo>
                      <a:pt x="56" y="33"/>
                      <a:pt x="53" y="33"/>
                      <a:pt x="51" y="32"/>
                    </a:cubicBezTo>
                    <a:cubicBezTo>
                      <a:pt x="49" y="32"/>
                      <a:pt x="47" y="32"/>
                      <a:pt x="47" y="34"/>
                    </a:cubicBezTo>
                    <a:cubicBezTo>
                      <a:pt x="46" y="36"/>
                      <a:pt x="46" y="38"/>
                      <a:pt x="48" y="40"/>
                    </a:cubicBezTo>
                    <a:cubicBezTo>
                      <a:pt x="48" y="41"/>
                      <a:pt x="49" y="41"/>
                      <a:pt x="50" y="42"/>
                    </a:cubicBezTo>
                    <a:cubicBezTo>
                      <a:pt x="53" y="43"/>
                      <a:pt x="56" y="45"/>
                      <a:pt x="59" y="48"/>
                    </a:cubicBezTo>
                    <a:cubicBezTo>
                      <a:pt x="59" y="49"/>
                      <a:pt x="60" y="49"/>
                      <a:pt x="62" y="49"/>
                    </a:cubicBezTo>
                    <a:cubicBezTo>
                      <a:pt x="63" y="49"/>
                      <a:pt x="63" y="47"/>
                      <a:pt x="63" y="46"/>
                    </a:cubicBezTo>
                    <a:cubicBezTo>
                      <a:pt x="64" y="41"/>
                      <a:pt x="65" y="41"/>
                      <a:pt x="68" y="43"/>
                    </a:cubicBezTo>
                    <a:cubicBezTo>
                      <a:pt x="69" y="48"/>
                      <a:pt x="70" y="53"/>
                      <a:pt x="74" y="56"/>
                    </a:cubicBezTo>
                    <a:cubicBezTo>
                      <a:pt x="75" y="56"/>
                      <a:pt x="75" y="57"/>
                      <a:pt x="75" y="57"/>
                    </a:cubicBezTo>
                    <a:cubicBezTo>
                      <a:pt x="75" y="63"/>
                      <a:pt x="80" y="66"/>
                      <a:pt x="83" y="69"/>
                    </a:cubicBezTo>
                    <a:cubicBezTo>
                      <a:pt x="84" y="70"/>
                      <a:pt x="86" y="71"/>
                      <a:pt x="86" y="72"/>
                    </a:cubicBezTo>
                    <a:cubicBezTo>
                      <a:pt x="84" y="76"/>
                      <a:pt x="81" y="75"/>
                      <a:pt x="79" y="74"/>
                    </a:cubicBezTo>
                    <a:cubicBezTo>
                      <a:pt x="79" y="73"/>
                      <a:pt x="80" y="73"/>
                      <a:pt x="81" y="73"/>
                    </a:cubicBezTo>
                    <a:cubicBezTo>
                      <a:pt x="76" y="70"/>
                      <a:pt x="73" y="66"/>
                      <a:pt x="71" y="61"/>
                    </a:cubicBezTo>
                    <a:cubicBezTo>
                      <a:pt x="70" y="59"/>
                      <a:pt x="67" y="57"/>
                      <a:pt x="64" y="56"/>
                    </a:cubicBezTo>
                    <a:cubicBezTo>
                      <a:pt x="61" y="56"/>
                      <a:pt x="58" y="55"/>
                      <a:pt x="55" y="54"/>
                    </a:cubicBezTo>
                    <a:cubicBezTo>
                      <a:pt x="61" y="60"/>
                      <a:pt x="68" y="66"/>
                      <a:pt x="68" y="75"/>
                    </a:cubicBezTo>
                    <a:cubicBezTo>
                      <a:pt x="68" y="75"/>
                      <a:pt x="67" y="75"/>
                      <a:pt x="67" y="76"/>
                    </a:cubicBezTo>
                    <a:cubicBezTo>
                      <a:pt x="64" y="76"/>
                      <a:pt x="64" y="74"/>
                      <a:pt x="63" y="72"/>
                    </a:cubicBezTo>
                    <a:cubicBezTo>
                      <a:pt x="61" y="66"/>
                      <a:pt x="57" y="61"/>
                      <a:pt x="51" y="59"/>
                    </a:cubicBezTo>
                    <a:cubicBezTo>
                      <a:pt x="50" y="59"/>
                      <a:pt x="50" y="58"/>
                      <a:pt x="50" y="58"/>
                    </a:cubicBezTo>
                    <a:cubicBezTo>
                      <a:pt x="50" y="56"/>
                      <a:pt x="48" y="55"/>
                      <a:pt x="46" y="54"/>
                    </a:cubicBezTo>
                    <a:cubicBezTo>
                      <a:pt x="43" y="53"/>
                      <a:pt x="39" y="51"/>
                      <a:pt x="37" y="48"/>
                    </a:cubicBezTo>
                    <a:cubicBezTo>
                      <a:pt x="35" y="46"/>
                      <a:pt x="34" y="44"/>
                      <a:pt x="36" y="43"/>
                    </a:cubicBezTo>
                    <a:cubicBezTo>
                      <a:pt x="38" y="41"/>
                      <a:pt x="39" y="43"/>
                      <a:pt x="40" y="44"/>
                    </a:cubicBezTo>
                    <a:cubicBezTo>
                      <a:pt x="43" y="48"/>
                      <a:pt x="47" y="48"/>
                      <a:pt x="51" y="48"/>
                    </a:cubicBezTo>
                    <a:cubicBezTo>
                      <a:pt x="51" y="48"/>
                      <a:pt x="51" y="48"/>
                      <a:pt x="50" y="47"/>
                    </a:cubicBezTo>
                    <a:cubicBezTo>
                      <a:pt x="41" y="44"/>
                      <a:pt x="40" y="42"/>
                      <a:pt x="41" y="32"/>
                    </a:cubicBezTo>
                    <a:cubicBezTo>
                      <a:pt x="42" y="29"/>
                      <a:pt x="40" y="29"/>
                      <a:pt x="38" y="29"/>
                    </a:cubicBezTo>
                    <a:cubicBezTo>
                      <a:pt x="33" y="28"/>
                      <a:pt x="28" y="29"/>
                      <a:pt x="23" y="32"/>
                    </a:cubicBezTo>
                    <a:cubicBezTo>
                      <a:pt x="19" y="35"/>
                      <a:pt x="14" y="38"/>
                      <a:pt x="9" y="37"/>
                    </a:cubicBezTo>
                    <a:cubicBezTo>
                      <a:pt x="8" y="36"/>
                      <a:pt x="8" y="36"/>
                      <a:pt x="8" y="35"/>
                    </a:cubicBezTo>
                    <a:cubicBezTo>
                      <a:pt x="9" y="33"/>
                      <a:pt x="12" y="33"/>
                      <a:pt x="14" y="32"/>
                    </a:cubicBezTo>
                    <a:cubicBezTo>
                      <a:pt x="16" y="32"/>
                      <a:pt x="18" y="31"/>
                      <a:pt x="20" y="30"/>
                    </a:cubicBezTo>
                    <a:cubicBezTo>
                      <a:pt x="22" y="29"/>
                      <a:pt x="22" y="27"/>
                      <a:pt x="20" y="26"/>
                    </a:cubicBezTo>
                    <a:cubicBezTo>
                      <a:pt x="16" y="25"/>
                      <a:pt x="12" y="23"/>
                      <a:pt x="7" y="25"/>
                    </a:cubicBezTo>
                    <a:cubicBezTo>
                      <a:pt x="4" y="26"/>
                      <a:pt x="1" y="24"/>
                      <a:pt x="0" y="20"/>
                    </a:cubicBezTo>
                    <a:cubicBezTo>
                      <a:pt x="0" y="20"/>
                      <a:pt x="0" y="20"/>
                      <a:pt x="0" y="19"/>
                    </a:cubicBezTo>
                    <a:cubicBezTo>
                      <a:pt x="5" y="19"/>
                      <a:pt x="10" y="21"/>
                      <a:pt x="15" y="21"/>
                    </a:cubicBezTo>
                    <a:cubicBezTo>
                      <a:pt x="20" y="21"/>
                      <a:pt x="25" y="23"/>
                      <a:pt x="30" y="23"/>
                    </a:cubicBezTo>
                    <a:cubicBezTo>
                      <a:pt x="28" y="20"/>
                      <a:pt x="24" y="20"/>
                      <a:pt x="22" y="17"/>
                    </a:cubicBezTo>
                    <a:cubicBezTo>
                      <a:pt x="21" y="16"/>
                      <a:pt x="21" y="16"/>
                      <a:pt x="21" y="15"/>
                    </a:cubicBezTo>
                    <a:cubicBezTo>
                      <a:pt x="22" y="13"/>
                      <a:pt x="24" y="14"/>
                      <a:pt x="25" y="15"/>
                    </a:cubicBezTo>
                    <a:cubicBezTo>
                      <a:pt x="29" y="16"/>
                      <a:pt x="33" y="18"/>
                      <a:pt x="36" y="21"/>
                    </a:cubicBezTo>
                    <a:cubicBezTo>
                      <a:pt x="41" y="25"/>
                      <a:pt x="55" y="30"/>
                      <a:pt x="62" y="29"/>
                    </a:cubicBezTo>
                    <a:cubicBezTo>
                      <a:pt x="60" y="29"/>
                      <a:pt x="59" y="28"/>
                      <a:pt x="60" y="27"/>
                    </a:cubicBezTo>
                    <a:cubicBezTo>
                      <a:pt x="60" y="26"/>
                      <a:pt x="60" y="26"/>
                      <a:pt x="61" y="26"/>
                    </a:cubicBezTo>
                    <a:cubicBezTo>
                      <a:pt x="63" y="25"/>
                      <a:pt x="64" y="27"/>
                      <a:pt x="65" y="28"/>
                    </a:cubicBezTo>
                    <a:cubicBezTo>
                      <a:pt x="71" y="32"/>
                      <a:pt x="77" y="34"/>
                      <a:pt x="84" y="36"/>
                    </a:cubicBezTo>
                    <a:cubicBezTo>
                      <a:pt x="84" y="36"/>
                      <a:pt x="85" y="36"/>
                      <a:pt x="86" y="36"/>
                    </a:cubicBezTo>
                    <a:cubicBezTo>
                      <a:pt x="85" y="22"/>
                      <a:pt x="76" y="13"/>
                      <a:pt x="67" y="5"/>
                    </a:cubicBezTo>
                    <a:cubicBezTo>
                      <a:pt x="66" y="1"/>
                      <a:pt x="68" y="0"/>
                      <a:pt x="70" y="0"/>
                    </a:cubicBezTo>
                    <a:cubicBezTo>
                      <a:pt x="72" y="1"/>
                      <a:pt x="74" y="1"/>
                      <a:pt x="75" y="2"/>
                    </a:cubicBezTo>
                    <a:cubicBezTo>
                      <a:pt x="82" y="8"/>
                      <a:pt x="88" y="16"/>
                      <a:pt x="90" y="25"/>
                    </a:cubicBezTo>
                    <a:cubicBezTo>
                      <a:pt x="90" y="26"/>
                      <a:pt x="90" y="26"/>
                      <a:pt x="90" y="27"/>
                    </a:cubicBezTo>
                    <a:cubicBezTo>
                      <a:pt x="91" y="29"/>
                      <a:pt x="92" y="33"/>
                      <a:pt x="94" y="33"/>
                    </a:cubicBezTo>
                    <a:cubicBezTo>
                      <a:pt x="97" y="33"/>
                      <a:pt x="96" y="29"/>
                      <a:pt x="97" y="27"/>
                    </a:cubicBezTo>
                    <a:cubicBezTo>
                      <a:pt x="97" y="24"/>
                      <a:pt x="96" y="21"/>
                      <a:pt x="97" y="19"/>
                    </a:cubicBezTo>
                    <a:cubicBezTo>
                      <a:pt x="97" y="17"/>
                      <a:pt x="98" y="15"/>
                      <a:pt x="100" y="16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3" y="20"/>
                      <a:pt x="103" y="25"/>
                      <a:pt x="102" y="29"/>
                    </a:cubicBezTo>
                    <a:cubicBezTo>
                      <a:pt x="98" y="40"/>
                      <a:pt x="104" y="47"/>
                      <a:pt x="111" y="53"/>
                    </a:cubicBezTo>
                    <a:cubicBezTo>
                      <a:pt x="114" y="56"/>
                      <a:pt x="118" y="58"/>
                      <a:pt x="122" y="59"/>
                    </a:cubicBezTo>
                    <a:cubicBezTo>
                      <a:pt x="124" y="59"/>
                      <a:pt x="125" y="59"/>
                      <a:pt x="124" y="57"/>
                    </a:cubicBezTo>
                    <a:cubicBezTo>
                      <a:pt x="123" y="51"/>
                      <a:pt x="124" y="46"/>
                      <a:pt x="124" y="41"/>
                    </a:cubicBezTo>
                    <a:cubicBezTo>
                      <a:pt x="125" y="37"/>
                      <a:pt x="122" y="35"/>
                      <a:pt x="120" y="32"/>
                    </a:cubicBezTo>
                    <a:cubicBezTo>
                      <a:pt x="118" y="29"/>
                      <a:pt x="116" y="26"/>
                      <a:pt x="113" y="23"/>
                    </a:cubicBezTo>
                    <a:cubicBezTo>
                      <a:pt x="112" y="21"/>
                      <a:pt x="111" y="20"/>
                      <a:pt x="111" y="17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4" y="16"/>
                      <a:pt x="115" y="18"/>
                      <a:pt x="117" y="20"/>
                    </a:cubicBezTo>
                    <a:cubicBezTo>
                      <a:pt x="113" y="15"/>
                      <a:pt x="113" y="10"/>
                      <a:pt x="115" y="5"/>
                    </a:cubicBezTo>
                    <a:cubicBezTo>
                      <a:pt x="117" y="1"/>
                      <a:pt x="120" y="0"/>
                      <a:pt x="124" y="0"/>
                    </a:cubicBezTo>
                    <a:close/>
                  </a:path>
                </a:pathLst>
              </a:custGeom>
              <a:solidFill>
                <a:srgbClr val="DDA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4" name="Freeform 819">
                <a:extLst>
                  <a:ext uri="{FF2B5EF4-FFF2-40B4-BE49-F238E27FC236}">
                    <a16:creationId xmlns:a16="http://schemas.microsoft.com/office/drawing/2014/main" id="{9F1B7931-FE3F-B9B7-2D04-554CE0630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1" y="1851"/>
                <a:ext cx="61" cy="149"/>
              </a:xfrm>
              <a:custGeom>
                <a:avLst/>
                <a:gdLst>
                  <a:gd name="T0" fmla="*/ 27 w 39"/>
                  <a:gd name="T1" fmla="*/ 34 h 95"/>
                  <a:gd name="T2" fmla="*/ 28 w 39"/>
                  <a:gd name="T3" fmla="*/ 32 h 95"/>
                  <a:gd name="T4" fmla="*/ 33 w 39"/>
                  <a:gd name="T5" fmla="*/ 29 h 95"/>
                  <a:gd name="T6" fmla="*/ 33 w 39"/>
                  <a:gd name="T7" fmla="*/ 35 h 95"/>
                  <a:gd name="T8" fmla="*/ 26 w 39"/>
                  <a:gd name="T9" fmla="*/ 49 h 95"/>
                  <a:gd name="T10" fmla="*/ 24 w 39"/>
                  <a:gd name="T11" fmla="*/ 52 h 95"/>
                  <a:gd name="T12" fmla="*/ 35 w 39"/>
                  <a:gd name="T13" fmla="*/ 87 h 95"/>
                  <a:gd name="T14" fmla="*/ 35 w 39"/>
                  <a:gd name="T15" fmla="*/ 88 h 95"/>
                  <a:gd name="T16" fmla="*/ 37 w 39"/>
                  <a:gd name="T17" fmla="*/ 94 h 95"/>
                  <a:gd name="T18" fmla="*/ 31 w 39"/>
                  <a:gd name="T19" fmla="*/ 93 h 95"/>
                  <a:gd name="T20" fmla="*/ 16 w 39"/>
                  <a:gd name="T21" fmla="*/ 76 h 95"/>
                  <a:gd name="T22" fmla="*/ 15 w 39"/>
                  <a:gd name="T23" fmla="*/ 60 h 95"/>
                  <a:gd name="T24" fmla="*/ 13 w 39"/>
                  <a:gd name="T25" fmla="*/ 58 h 95"/>
                  <a:gd name="T26" fmla="*/ 13 w 39"/>
                  <a:gd name="T27" fmla="*/ 47 h 95"/>
                  <a:gd name="T28" fmla="*/ 9 w 39"/>
                  <a:gd name="T29" fmla="*/ 34 h 95"/>
                  <a:gd name="T30" fmla="*/ 3 w 39"/>
                  <a:gd name="T31" fmla="*/ 24 h 95"/>
                  <a:gd name="T32" fmla="*/ 3 w 39"/>
                  <a:gd name="T33" fmla="*/ 23 h 95"/>
                  <a:gd name="T34" fmla="*/ 2 w 39"/>
                  <a:gd name="T35" fmla="*/ 15 h 95"/>
                  <a:gd name="T36" fmla="*/ 1 w 39"/>
                  <a:gd name="T37" fmla="*/ 10 h 95"/>
                  <a:gd name="T38" fmla="*/ 3 w 39"/>
                  <a:gd name="T39" fmla="*/ 2 h 95"/>
                  <a:gd name="T40" fmla="*/ 8 w 39"/>
                  <a:gd name="T41" fmla="*/ 6 h 95"/>
                  <a:gd name="T42" fmla="*/ 14 w 39"/>
                  <a:gd name="T43" fmla="*/ 18 h 95"/>
                  <a:gd name="T44" fmla="*/ 16 w 39"/>
                  <a:gd name="T45" fmla="*/ 20 h 95"/>
                  <a:gd name="T46" fmla="*/ 23 w 39"/>
                  <a:gd name="T47" fmla="*/ 45 h 95"/>
                  <a:gd name="T48" fmla="*/ 27 w 39"/>
                  <a:gd name="T49" fmla="*/ 3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95">
                    <a:moveTo>
                      <a:pt x="27" y="34"/>
                    </a:moveTo>
                    <a:cubicBezTo>
                      <a:pt x="27" y="33"/>
                      <a:pt x="27" y="33"/>
                      <a:pt x="28" y="32"/>
                    </a:cubicBezTo>
                    <a:cubicBezTo>
                      <a:pt x="29" y="31"/>
                      <a:pt x="30" y="27"/>
                      <a:pt x="33" y="29"/>
                    </a:cubicBezTo>
                    <a:cubicBezTo>
                      <a:pt x="35" y="30"/>
                      <a:pt x="34" y="33"/>
                      <a:pt x="33" y="35"/>
                    </a:cubicBezTo>
                    <a:cubicBezTo>
                      <a:pt x="31" y="40"/>
                      <a:pt x="29" y="45"/>
                      <a:pt x="26" y="49"/>
                    </a:cubicBezTo>
                    <a:cubicBezTo>
                      <a:pt x="25" y="50"/>
                      <a:pt x="24" y="51"/>
                      <a:pt x="24" y="52"/>
                    </a:cubicBezTo>
                    <a:cubicBezTo>
                      <a:pt x="25" y="64"/>
                      <a:pt x="28" y="76"/>
                      <a:pt x="35" y="87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91"/>
                      <a:pt x="39" y="92"/>
                      <a:pt x="37" y="94"/>
                    </a:cubicBezTo>
                    <a:cubicBezTo>
                      <a:pt x="35" y="95"/>
                      <a:pt x="33" y="93"/>
                      <a:pt x="31" y="93"/>
                    </a:cubicBezTo>
                    <a:cubicBezTo>
                      <a:pt x="23" y="90"/>
                      <a:pt x="19" y="84"/>
                      <a:pt x="16" y="76"/>
                    </a:cubicBezTo>
                    <a:cubicBezTo>
                      <a:pt x="15" y="71"/>
                      <a:pt x="14" y="65"/>
                      <a:pt x="15" y="60"/>
                    </a:cubicBezTo>
                    <a:cubicBezTo>
                      <a:pt x="15" y="59"/>
                      <a:pt x="14" y="58"/>
                      <a:pt x="13" y="58"/>
                    </a:cubicBezTo>
                    <a:cubicBezTo>
                      <a:pt x="12" y="54"/>
                      <a:pt x="12" y="51"/>
                      <a:pt x="13" y="47"/>
                    </a:cubicBezTo>
                    <a:cubicBezTo>
                      <a:pt x="12" y="43"/>
                      <a:pt x="11" y="38"/>
                      <a:pt x="9" y="34"/>
                    </a:cubicBezTo>
                    <a:cubicBezTo>
                      <a:pt x="5" y="31"/>
                      <a:pt x="5" y="27"/>
                      <a:pt x="3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0"/>
                      <a:pt x="0" y="18"/>
                      <a:pt x="2" y="15"/>
                    </a:cubicBezTo>
                    <a:cubicBezTo>
                      <a:pt x="3" y="13"/>
                      <a:pt x="1" y="11"/>
                      <a:pt x="1" y="10"/>
                    </a:cubicBezTo>
                    <a:cubicBezTo>
                      <a:pt x="1" y="7"/>
                      <a:pt x="0" y="3"/>
                      <a:pt x="3" y="2"/>
                    </a:cubicBezTo>
                    <a:cubicBezTo>
                      <a:pt x="6" y="0"/>
                      <a:pt x="7" y="4"/>
                      <a:pt x="8" y="6"/>
                    </a:cubicBezTo>
                    <a:cubicBezTo>
                      <a:pt x="11" y="10"/>
                      <a:pt x="11" y="15"/>
                      <a:pt x="14" y="18"/>
                    </a:cubicBezTo>
                    <a:cubicBezTo>
                      <a:pt x="15" y="19"/>
                      <a:pt x="15" y="19"/>
                      <a:pt x="16" y="20"/>
                    </a:cubicBezTo>
                    <a:cubicBezTo>
                      <a:pt x="19" y="28"/>
                      <a:pt x="20" y="36"/>
                      <a:pt x="23" y="45"/>
                    </a:cubicBezTo>
                    <a:cubicBezTo>
                      <a:pt x="25" y="41"/>
                      <a:pt x="27" y="38"/>
                      <a:pt x="27" y="34"/>
                    </a:cubicBezTo>
                    <a:close/>
                  </a:path>
                </a:pathLst>
              </a:custGeom>
              <a:solidFill>
                <a:srgbClr val="CF9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5" name="Freeform 820">
                <a:extLst>
                  <a:ext uri="{FF2B5EF4-FFF2-40B4-BE49-F238E27FC236}">
                    <a16:creationId xmlns:a16="http://schemas.microsoft.com/office/drawing/2014/main" id="{F113A718-3E3E-15B5-BDD9-0DFB8336B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" y="2142"/>
                <a:ext cx="87" cy="126"/>
              </a:xfrm>
              <a:custGeom>
                <a:avLst/>
                <a:gdLst>
                  <a:gd name="T0" fmla="*/ 0 w 56"/>
                  <a:gd name="T1" fmla="*/ 45 h 81"/>
                  <a:gd name="T2" fmla="*/ 4 w 56"/>
                  <a:gd name="T3" fmla="*/ 37 h 81"/>
                  <a:gd name="T4" fmla="*/ 10 w 56"/>
                  <a:gd name="T5" fmla="*/ 44 h 81"/>
                  <a:gd name="T6" fmla="*/ 17 w 56"/>
                  <a:gd name="T7" fmla="*/ 47 h 81"/>
                  <a:gd name="T8" fmla="*/ 22 w 56"/>
                  <a:gd name="T9" fmla="*/ 42 h 81"/>
                  <a:gd name="T10" fmla="*/ 24 w 56"/>
                  <a:gd name="T11" fmla="*/ 35 h 81"/>
                  <a:gd name="T12" fmla="*/ 26 w 56"/>
                  <a:gd name="T13" fmla="*/ 33 h 81"/>
                  <a:gd name="T14" fmla="*/ 29 w 56"/>
                  <a:gd name="T15" fmla="*/ 29 h 81"/>
                  <a:gd name="T16" fmla="*/ 24 w 56"/>
                  <a:gd name="T17" fmla="*/ 28 h 81"/>
                  <a:gd name="T18" fmla="*/ 22 w 56"/>
                  <a:gd name="T19" fmla="*/ 24 h 81"/>
                  <a:gd name="T20" fmla="*/ 33 w 56"/>
                  <a:gd name="T21" fmla="*/ 18 h 81"/>
                  <a:gd name="T22" fmla="*/ 38 w 56"/>
                  <a:gd name="T23" fmla="*/ 15 h 81"/>
                  <a:gd name="T24" fmla="*/ 46 w 56"/>
                  <a:gd name="T25" fmla="*/ 5 h 81"/>
                  <a:gd name="T26" fmla="*/ 48 w 56"/>
                  <a:gd name="T27" fmla="*/ 3 h 81"/>
                  <a:gd name="T28" fmla="*/ 52 w 56"/>
                  <a:gd name="T29" fmla="*/ 1 h 81"/>
                  <a:gd name="T30" fmla="*/ 49 w 56"/>
                  <a:gd name="T31" fmla="*/ 6 h 81"/>
                  <a:gd name="T32" fmla="*/ 55 w 56"/>
                  <a:gd name="T33" fmla="*/ 0 h 81"/>
                  <a:gd name="T34" fmla="*/ 53 w 56"/>
                  <a:gd name="T35" fmla="*/ 7 h 81"/>
                  <a:gd name="T36" fmla="*/ 46 w 56"/>
                  <a:gd name="T37" fmla="*/ 17 h 81"/>
                  <a:gd name="T38" fmla="*/ 35 w 56"/>
                  <a:gd name="T39" fmla="*/ 28 h 81"/>
                  <a:gd name="T40" fmla="*/ 33 w 56"/>
                  <a:gd name="T41" fmla="*/ 49 h 81"/>
                  <a:gd name="T42" fmla="*/ 29 w 56"/>
                  <a:gd name="T43" fmla="*/ 60 h 81"/>
                  <a:gd name="T44" fmla="*/ 28 w 56"/>
                  <a:gd name="T45" fmla="*/ 65 h 81"/>
                  <a:gd name="T46" fmla="*/ 33 w 56"/>
                  <a:gd name="T47" fmla="*/ 66 h 81"/>
                  <a:gd name="T48" fmla="*/ 38 w 56"/>
                  <a:gd name="T49" fmla="*/ 57 h 81"/>
                  <a:gd name="T50" fmla="*/ 37 w 56"/>
                  <a:gd name="T51" fmla="*/ 49 h 81"/>
                  <a:gd name="T52" fmla="*/ 42 w 56"/>
                  <a:gd name="T53" fmla="*/ 40 h 81"/>
                  <a:gd name="T54" fmla="*/ 46 w 56"/>
                  <a:gd name="T55" fmla="*/ 40 h 81"/>
                  <a:gd name="T56" fmla="*/ 49 w 56"/>
                  <a:gd name="T57" fmla="*/ 44 h 81"/>
                  <a:gd name="T58" fmla="*/ 45 w 56"/>
                  <a:gd name="T59" fmla="*/ 55 h 81"/>
                  <a:gd name="T60" fmla="*/ 33 w 56"/>
                  <a:gd name="T61" fmla="*/ 79 h 81"/>
                  <a:gd name="T62" fmla="*/ 28 w 56"/>
                  <a:gd name="T63" fmla="*/ 81 h 81"/>
                  <a:gd name="T64" fmla="*/ 27 w 56"/>
                  <a:gd name="T65" fmla="*/ 81 h 81"/>
                  <a:gd name="T66" fmla="*/ 27 w 56"/>
                  <a:gd name="T67" fmla="*/ 76 h 81"/>
                  <a:gd name="T68" fmla="*/ 26 w 56"/>
                  <a:gd name="T69" fmla="*/ 72 h 81"/>
                  <a:gd name="T70" fmla="*/ 19 w 56"/>
                  <a:gd name="T71" fmla="*/ 66 h 81"/>
                  <a:gd name="T72" fmla="*/ 14 w 56"/>
                  <a:gd name="T73" fmla="*/ 67 h 81"/>
                  <a:gd name="T74" fmla="*/ 8 w 56"/>
                  <a:gd name="T75" fmla="*/ 70 h 81"/>
                  <a:gd name="T76" fmla="*/ 6 w 56"/>
                  <a:gd name="T77" fmla="*/ 64 h 81"/>
                  <a:gd name="T78" fmla="*/ 4 w 56"/>
                  <a:gd name="T79" fmla="*/ 46 h 81"/>
                  <a:gd name="T80" fmla="*/ 0 w 56"/>
                  <a:gd name="T81" fmla="*/ 4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" h="81">
                    <a:moveTo>
                      <a:pt x="0" y="45"/>
                    </a:moveTo>
                    <a:cubicBezTo>
                      <a:pt x="1" y="42"/>
                      <a:pt x="2" y="38"/>
                      <a:pt x="4" y="37"/>
                    </a:cubicBezTo>
                    <a:cubicBezTo>
                      <a:pt x="7" y="38"/>
                      <a:pt x="8" y="41"/>
                      <a:pt x="10" y="44"/>
                    </a:cubicBezTo>
                    <a:cubicBezTo>
                      <a:pt x="12" y="46"/>
                      <a:pt x="14" y="47"/>
                      <a:pt x="17" y="47"/>
                    </a:cubicBezTo>
                    <a:cubicBezTo>
                      <a:pt x="20" y="46"/>
                      <a:pt x="21" y="44"/>
                      <a:pt x="22" y="42"/>
                    </a:cubicBezTo>
                    <a:cubicBezTo>
                      <a:pt x="23" y="39"/>
                      <a:pt x="23" y="37"/>
                      <a:pt x="24" y="35"/>
                    </a:cubicBezTo>
                    <a:cubicBezTo>
                      <a:pt x="25" y="35"/>
                      <a:pt x="25" y="34"/>
                      <a:pt x="26" y="33"/>
                    </a:cubicBezTo>
                    <a:cubicBezTo>
                      <a:pt x="27" y="32"/>
                      <a:pt x="29" y="31"/>
                      <a:pt x="29" y="29"/>
                    </a:cubicBezTo>
                    <a:cubicBezTo>
                      <a:pt x="28" y="27"/>
                      <a:pt x="25" y="28"/>
                      <a:pt x="24" y="28"/>
                    </a:cubicBezTo>
                    <a:cubicBezTo>
                      <a:pt x="21" y="28"/>
                      <a:pt x="20" y="27"/>
                      <a:pt x="22" y="24"/>
                    </a:cubicBezTo>
                    <a:cubicBezTo>
                      <a:pt x="26" y="23"/>
                      <a:pt x="30" y="22"/>
                      <a:pt x="33" y="18"/>
                    </a:cubicBezTo>
                    <a:cubicBezTo>
                      <a:pt x="34" y="17"/>
                      <a:pt x="36" y="16"/>
                      <a:pt x="38" y="15"/>
                    </a:cubicBezTo>
                    <a:cubicBezTo>
                      <a:pt x="42" y="13"/>
                      <a:pt x="45" y="10"/>
                      <a:pt x="46" y="5"/>
                    </a:cubicBezTo>
                    <a:cubicBezTo>
                      <a:pt x="46" y="4"/>
                      <a:pt x="46" y="3"/>
                      <a:pt x="48" y="3"/>
                    </a:cubicBezTo>
                    <a:cubicBezTo>
                      <a:pt x="50" y="4"/>
                      <a:pt x="49" y="0"/>
                      <a:pt x="52" y="1"/>
                    </a:cubicBezTo>
                    <a:cubicBezTo>
                      <a:pt x="52" y="3"/>
                      <a:pt x="50" y="4"/>
                      <a:pt x="49" y="6"/>
                    </a:cubicBezTo>
                    <a:cubicBezTo>
                      <a:pt x="52" y="5"/>
                      <a:pt x="53" y="3"/>
                      <a:pt x="55" y="0"/>
                    </a:cubicBezTo>
                    <a:cubicBezTo>
                      <a:pt x="56" y="3"/>
                      <a:pt x="56" y="6"/>
                      <a:pt x="53" y="7"/>
                    </a:cubicBezTo>
                    <a:cubicBezTo>
                      <a:pt x="50" y="10"/>
                      <a:pt x="48" y="13"/>
                      <a:pt x="46" y="17"/>
                    </a:cubicBezTo>
                    <a:cubicBezTo>
                      <a:pt x="40" y="19"/>
                      <a:pt x="36" y="21"/>
                      <a:pt x="35" y="28"/>
                    </a:cubicBezTo>
                    <a:cubicBezTo>
                      <a:pt x="34" y="35"/>
                      <a:pt x="32" y="42"/>
                      <a:pt x="33" y="49"/>
                    </a:cubicBezTo>
                    <a:cubicBezTo>
                      <a:pt x="34" y="53"/>
                      <a:pt x="32" y="57"/>
                      <a:pt x="29" y="60"/>
                    </a:cubicBezTo>
                    <a:cubicBezTo>
                      <a:pt x="28" y="62"/>
                      <a:pt x="27" y="63"/>
                      <a:pt x="28" y="65"/>
                    </a:cubicBezTo>
                    <a:cubicBezTo>
                      <a:pt x="28" y="67"/>
                      <a:pt x="31" y="68"/>
                      <a:pt x="33" y="66"/>
                    </a:cubicBezTo>
                    <a:cubicBezTo>
                      <a:pt x="35" y="63"/>
                      <a:pt x="38" y="61"/>
                      <a:pt x="38" y="57"/>
                    </a:cubicBezTo>
                    <a:cubicBezTo>
                      <a:pt x="39" y="54"/>
                      <a:pt x="39" y="52"/>
                      <a:pt x="37" y="49"/>
                    </a:cubicBezTo>
                    <a:cubicBezTo>
                      <a:pt x="34" y="44"/>
                      <a:pt x="36" y="40"/>
                      <a:pt x="42" y="40"/>
                    </a:cubicBezTo>
                    <a:cubicBezTo>
                      <a:pt x="44" y="40"/>
                      <a:pt x="45" y="39"/>
                      <a:pt x="46" y="40"/>
                    </a:cubicBezTo>
                    <a:cubicBezTo>
                      <a:pt x="45" y="43"/>
                      <a:pt x="49" y="42"/>
                      <a:pt x="49" y="44"/>
                    </a:cubicBezTo>
                    <a:cubicBezTo>
                      <a:pt x="47" y="47"/>
                      <a:pt x="46" y="51"/>
                      <a:pt x="45" y="55"/>
                    </a:cubicBezTo>
                    <a:cubicBezTo>
                      <a:pt x="45" y="65"/>
                      <a:pt x="40" y="72"/>
                      <a:pt x="33" y="79"/>
                    </a:cubicBezTo>
                    <a:cubicBezTo>
                      <a:pt x="32" y="80"/>
                      <a:pt x="30" y="81"/>
                      <a:pt x="28" y="81"/>
                    </a:cubicBezTo>
                    <a:cubicBezTo>
                      <a:pt x="28" y="81"/>
                      <a:pt x="27" y="81"/>
                      <a:pt x="27" y="81"/>
                    </a:cubicBezTo>
                    <a:cubicBezTo>
                      <a:pt x="26" y="79"/>
                      <a:pt x="26" y="78"/>
                      <a:pt x="27" y="76"/>
                    </a:cubicBezTo>
                    <a:cubicBezTo>
                      <a:pt x="27" y="74"/>
                      <a:pt x="27" y="73"/>
                      <a:pt x="26" y="72"/>
                    </a:cubicBezTo>
                    <a:cubicBezTo>
                      <a:pt x="23" y="70"/>
                      <a:pt x="21" y="68"/>
                      <a:pt x="19" y="66"/>
                    </a:cubicBezTo>
                    <a:cubicBezTo>
                      <a:pt x="17" y="62"/>
                      <a:pt x="15" y="62"/>
                      <a:pt x="14" y="67"/>
                    </a:cubicBezTo>
                    <a:cubicBezTo>
                      <a:pt x="13" y="69"/>
                      <a:pt x="11" y="71"/>
                      <a:pt x="8" y="70"/>
                    </a:cubicBezTo>
                    <a:cubicBezTo>
                      <a:pt x="6" y="69"/>
                      <a:pt x="5" y="66"/>
                      <a:pt x="6" y="64"/>
                    </a:cubicBezTo>
                    <a:cubicBezTo>
                      <a:pt x="9" y="58"/>
                      <a:pt x="6" y="52"/>
                      <a:pt x="4" y="46"/>
                    </a:cubicBezTo>
                    <a:cubicBezTo>
                      <a:pt x="3" y="44"/>
                      <a:pt x="2" y="45"/>
                      <a:pt x="0" y="45"/>
                    </a:cubicBezTo>
                    <a:close/>
                  </a:path>
                </a:pathLst>
              </a:custGeom>
              <a:solidFill>
                <a:srgbClr val="DCA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6" name="Freeform 821">
                <a:extLst>
                  <a:ext uri="{FF2B5EF4-FFF2-40B4-BE49-F238E27FC236}">
                    <a16:creationId xmlns:a16="http://schemas.microsoft.com/office/drawing/2014/main" id="{7DD90517-4F28-203E-9230-4222D489F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2040"/>
                <a:ext cx="172" cy="116"/>
              </a:xfrm>
              <a:custGeom>
                <a:avLst/>
                <a:gdLst>
                  <a:gd name="T0" fmla="*/ 93 w 110"/>
                  <a:gd name="T1" fmla="*/ 20 h 74"/>
                  <a:gd name="T2" fmla="*/ 105 w 110"/>
                  <a:gd name="T3" fmla="*/ 4 h 74"/>
                  <a:gd name="T4" fmla="*/ 75 w 110"/>
                  <a:gd name="T5" fmla="*/ 11 h 74"/>
                  <a:gd name="T6" fmla="*/ 50 w 110"/>
                  <a:gd name="T7" fmla="*/ 39 h 74"/>
                  <a:gd name="T8" fmla="*/ 57 w 110"/>
                  <a:gd name="T9" fmla="*/ 38 h 74"/>
                  <a:gd name="T10" fmla="*/ 99 w 110"/>
                  <a:gd name="T11" fmla="*/ 43 h 74"/>
                  <a:gd name="T12" fmla="*/ 105 w 110"/>
                  <a:gd name="T13" fmla="*/ 44 h 74"/>
                  <a:gd name="T14" fmla="*/ 69 w 110"/>
                  <a:gd name="T15" fmla="*/ 41 h 74"/>
                  <a:gd name="T16" fmla="*/ 50 w 110"/>
                  <a:gd name="T17" fmla="*/ 48 h 74"/>
                  <a:gd name="T18" fmla="*/ 42 w 110"/>
                  <a:gd name="T19" fmla="*/ 54 h 74"/>
                  <a:gd name="T20" fmla="*/ 41 w 110"/>
                  <a:gd name="T21" fmla="*/ 42 h 74"/>
                  <a:gd name="T22" fmla="*/ 36 w 110"/>
                  <a:gd name="T23" fmla="*/ 41 h 74"/>
                  <a:gd name="T24" fmla="*/ 28 w 110"/>
                  <a:gd name="T25" fmla="*/ 62 h 74"/>
                  <a:gd name="T26" fmla="*/ 23 w 110"/>
                  <a:gd name="T27" fmla="*/ 74 h 74"/>
                  <a:gd name="T28" fmla="*/ 18 w 110"/>
                  <a:gd name="T29" fmla="*/ 64 h 74"/>
                  <a:gd name="T30" fmla="*/ 9 w 110"/>
                  <a:gd name="T31" fmla="*/ 64 h 74"/>
                  <a:gd name="T32" fmla="*/ 4 w 110"/>
                  <a:gd name="T33" fmla="*/ 54 h 74"/>
                  <a:gd name="T34" fmla="*/ 30 w 110"/>
                  <a:gd name="T35" fmla="*/ 30 h 74"/>
                  <a:gd name="T36" fmla="*/ 67 w 110"/>
                  <a:gd name="T37" fmla="*/ 4 h 74"/>
                  <a:gd name="T38" fmla="*/ 41 w 110"/>
                  <a:gd name="T39" fmla="*/ 9 h 74"/>
                  <a:gd name="T40" fmla="*/ 25 w 110"/>
                  <a:gd name="T41" fmla="*/ 22 h 74"/>
                  <a:gd name="T42" fmla="*/ 18 w 110"/>
                  <a:gd name="T43" fmla="*/ 23 h 74"/>
                  <a:gd name="T44" fmla="*/ 33 w 110"/>
                  <a:gd name="T45" fmla="*/ 9 h 74"/>
                  <a:gd name="T46" fmla="*/ 57 w 110"/>
                  <a:gd name="T47" fmla="*/ 2 h 74"/>
                  <a:gd name="T48" fmla="*/ 83 w 110"/>
                  <a:gd name="T49" fmla="*/ 1 h 74"/>
                  <a:gd name="T50" fmla="*/ 77 w 110"/>
                  <a:gd name="T51" fmla="*/ 5 h 74"/>
                  <a:gd name="T52" fmla="*/ 46 w 110"/>
                  <a:gd name="T53" fmla="*/ 21 h 74"/>
                  <a:gd name="T54" fmla="*/ 12 w 110"/>
                  <a:gd name="T55" fmla="*/ 53 h 74"/>
                  <a:gd name="T56" fmla="*/ 5 w 110"/>
                  <a:gd name="T57" fmla="*/ 59 h 74"/>
                  <a:gd name="T58" fmla="*/ 17 w 110"/>
                  <a:gd name="T59" fmla="*/ 55 h 74"/>
                  <a:gd name="T60" fmla="*/ 22 w 110"/>
                  <a:gd name="T61" fmla="*/ 58 h 74"/>
                  <a:gd name="T62" fmla="*/ 24 w 110"/>
                  <a:gd name="T63" fmla="*/ 66 h 74"/>
                  <a:gd name="T64" fmla="*/ 29 w 110"/>
                  <a:gd name="T65" fmla="*/ 45 h 74"/>
                  <a:gd name="T66" fmla="*/ 40 w 110"/>
                  <a:gd name="T67" fmla="*/ 29 h 74"/>
                  <a:gd name="T68" fmla="*/ 46 w 110"/>
                  <a:gd name="T69" fmla="*/ 32 h 74"/>
                  <a:gd name="T70" fmla="*/ 43 w 110"/>
                  <a:gd name="T71" fmla="*/ 50 h 74"/>
                  <a:gd name="T72" fmla="*/ 47 w 110"/>
                  <a:gd name="T73" fmla="*/ 38 h 74"/>
                  <a:gd name="T74" fmla="*/ 100 w 110"/>
                  <a:gd name="T75" fmla="*/ 2 h 74"/>
                  <a:gd name="T76" fmla="*/ 107 w 110"/>
                  <a:gd name="T77" fmla="*/ 5 h 74"/>
                  <a:gd name="T78" fmla="*/ 95 w 110"/>
                  <a:gd name="T79" fmla="*/ 2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74">
                    <a:moveTo>
                      <a:pt x="89" y="26"/>
                    </a:moveTo>
                    <a:cubicBezTo>
                      <a:pt x="89" y="23"/>
                      <a:pt x="91" y="21"/>
                      <a:pt x="93" y="20"/>
                    </a:cubicBezTo>
                    <a:cubicBezTo>
                      <a:pt x="97" y="17"/>
                      <a:pt x="101" y="14"/>
                      <a:pt x="104" y="10"/>
                    </a:cubicBezTo>
                    <a:cubicBezTo>
                      <a:pt x="106" y="8"/>
                      <a:pt x="106" y="6"/>
                      <a:pt x="105" y="4"/>
                    </a:cubicBezTo>
                    <a:cubicBezTo>
                      <a:pt x="104" y="3"/>
                      <a:pt x="102" y="4"/>
                      <a:pt x="101" y="5"/>
                    </a:cubicBezTo>
                    <a:cubicBezTo>
                      <a:pt x="93" y="8"/>
                      <a:pt x="84" y="9"/>
                      <a:pt x="75" y="11"/>
                    </a:cubicBezTo>
                    <a:cubicBezTo>
                      <a:pt x="66" y="13"/>
                      <a:pt x="58" y="18"/>
                      <a:pt x="53" y="26"/>
                    </a:cubicBezTo>
                    <a:cubicBezTo>
                      <a:pt x="50" y="30"/>
                      <a:pt x="51" y="35"/>
                      <a:pt x="50" y="39"/>
                    </a:cubicBezTo>
                    <a:cubicBezTo>
                      <a:pt x="50" y="41"/>
                      <a:pt x="52" y="40"/>
                      <a:pt x="53" y="40"/>
                    </a:cubicBezTo>
                    <a:cubicBezTo>
                      <a:pt x="54" y="39"/>
                      <a:pt x="56" y="39"/>
                      <a:pt x="57" y="38"/>
                    </a:cubicBezTo>
                    <a:cubicBezTo>
                      <a:pt x="61" y="36"/>
                      <a:pt x="65" y="36"/>
                      <a:pt x="67" y="37"/>
                    </a:cubicBezTo>
                    <a:cubicBezTo>
                      <a:pt x="78" y="42"/>
                      <a:pt x="89" y="40"/>
                      <a:pt x="99" y="43"/>
                    </a:cubicBezTo>
                    <a:cubicBezTo>
                      <a:pt x="101" y="43"/>
                      <a:pt x="102" y="43"/>
                      <a:pt x="104" y="42"/>
                    </a:cubicBezTo>
                    <a:cubicBezTo>
                      <a:pt x="106" y="42"/>
                      <a:pt x="105" y="43"/>
                      <a:pt x="105" y="44"/>
                    </a:cubicBezTo>
                    <a:cubicBezTo>
                      <a:pt x="104" y="45"/>
                      <a:pt x="103" y="46"/>
                      <a:pt x="101" y="46"/>
                    </a:cubicBezTo>
                    <a:cubicBezTo>
                      <a:pt x="91" y="43"/>
                      <a:pt x="80" y="45"/>
                      <a:pt x="69" y="41"/>
                    </a:cubicBezTo>
                    <a:cubicBezTo>
                      <a:pt x="63" y="38"/>
                      <a:pt x="57" y="40"/>
                      <a:pt x="53" y="45"/>
                    </a:cubicBezTo>
                    <a:cubicBezTo>
                      <a:pt x="52" y="46"/>
                      <a:pt x="52" y="47"/>
                      <a:pt x="50" y="48"/>
                    </a:cubicBezTo>
                    <a:cubicBezTo>
                      <a:pt x="49" y="49"/>
                      <a:pt x="48" y="51"/>
                      <a:pt x="47" y="52"/>
                    </a:cubicBezTo>
                    <a:cubicBezTo>
                      <a:pt x="46" y="54"/>
                      <a:pt x="44" y="54"/>
                      <a:pt x="42" y="54"/>
                    </a:cubicBezTo>
                    <a:cubicBezTo>
                      <a:pt x="40" y="53"/>
                      <a:pt x="39" y="51"/>
                      <a:pt x="39" y="50"/>
                    </a:cubicBezTo>
                    <a:cubicBezTo>
                      <a:pt x="39" y="47"/>
                      <a:pt x="40" y="44"/>
                      <a:pt x="41" y="42"/>
                    </a:cubicBezTo>
                    <a:cubicBezTo>
                      <a:pt x="41" y="39"/>
                      <a:pt x="42" y="37"/>
                      <a:pt x="42" y="34"/>
                    </a:cubicBezTo>
                    <a:cubicBezTo>
                      <a:pt x="39" y="36"/>
                      <a:pt x="37" y="38"/>
                      <a:pt x="36" y="41"/>
                    </a:cubicBezTo>
                    <a:cubicBezTo>
                      <a:pt x="35" y="44"/>
                      <a:pt x="34" y="46"/>
                      <a:pt x="32" y="48"/>
                    </a:cubicBezTo>
                    <a:cubicBezTo>
                      <a:pt x="28" y="52"/>
                      <a:pt x="27" y="57"/>
                      <a:pt x="28" y="62"/>
                    </a:cubicBezTo>
                    <a:cubicBezTo>
                      <a:pt x="29" y="65"/>
                      <a:pt x="28" y="68"/>
                      <a:pt x="27" y="71"/>
                    </a:cubicBezTo>
                    <a:cubicBezTo>
                      <a:pt x="26" y="73"/>
                      <a:pt x="25" y="74"/>
                      <a:pt x="23" y="74"/>
                    </a:cubicBezTo>
                    <a:cubicBezTo>
                      <a:pt x="20" y="74"/>
                      <a:pt x="19" y="72"/>
                      <a:pt x="19" y="70"/>
                    </a:cubicBezTo>
                    <a:cubicBezTo>
                      <a:pt x="18" y="68"/>
                      <a:pt x="18" y="66"/>
                      <a:pt x="18" y="64"/>
                    </a:cubicBezTo>
                    <a:cubicBezTo>
                      <a:pt x="17" y="61"/>
                      <a:pt x="16" y="60"/>
                      <a:pt x="14" y="62"/>
                    </a:cubicBezTo>
                    <a:cubicBezTo>
                      <a:pt x="12" y="63"/>
                      <a:pt x="11" y="63"/>
                      <a:pt x="9" y="64"/>
                    </a:cubicBezTo>
                    <a:cubicBezTo>
                      <a:pt x="6" y="64"/>
                      <a:pt x="3" y="63"/>
                      <a:pt x="2" y="60"/>
                    </a:cubicBezTo>
                    <a:cubicBezTo>
                      <a:pt x="0" y="58"/>
                      <a:pt x="2" y="55"/>
                      <a:pt x="4" y="54"/>
                    </a:cubicBezTo>
                    <a:cubicBezTo>
                      <a:pt x="8" y="51"/>
                      <a:pt x="11" y="49"/>
                      <a:pt x="15" y="46"/>
                    </a:cubicBezTo>
                    <a:cubicBezTo>
                      <a:pt x="21" y="42"/>
                      <a:pt x="27" y="38"/>
                      <a:pt x="30" y="30"/>
                    </a:cubicBezTo>
                    <a:cubicBezTo>
                      <a:pt x="33" y="24"/>
                      <a:pt x="38" y="21"/>
                      <a:pt x="44" y="18"/>
                    </a:cubicBezTo>
                    <a:cubicBezTo>
                      <a:pt x="52" y="14"/>
                      <a:pt x="59" y="8"/>
                      <a:pt x="67" y="4"/>
                    </a:cubicBezTo>
                    <a:cubicBezTo>
                      <a:pt x="63" y="3"/>
                      <a:pt x="62" y="3"/>
                      <a:pt x="58" y="5"/>
                    </a:cubicBezTo>
                    <a:cubicBezTo>
                      <a:pt x="52" y="7"/>
                      <a:pt x="47" y="9"/>
                      <a:pt x="41" y="9"/>
                    </a:cubicBezTo>
                    <a:cubicBezTo>
                      <a:pt x="39" y="9"/>
                      <a:pt x="37" y="10"/>
                      <a:pt x="35" y="12"/>
                    </a:cubicBezTo>
                    <a:cubicBezTo>
                      <a:pt x="32" y="15"/>
                      <a:pt x="29" y="18"/>
                      <a:pt x="25" y="22"/>
                    </a:cubicBezTo>
                    <a:cubicBezTo>
                      <a:pt x="23" y="24"/>
                      <a:pt x="21" y="26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23" y="22"/>
                      <a:pt x="25" y="18"/>
                      <a:pt x="28" y="15"/>
                    </a:cubicBezTo>
                    <a:cubicBezTo>
                      <a:pt x="30" y="13"/>
                      <a:pt x="31" y="11"/>
                      <a:pt x="33" y="9"/>
                    </a:cubicBezTo>
                    <a:cubicBezTo>
                      <a:pt x="35" y="6"/>
                      <a:pt x="39" y="5"/>
                      <a:pt x="42" y="6"/>
                    </a:cubicBezTo>
                    <a:cubicBezTo>
                      <a:pt x="48" y="6"/>
                      <a:pt x="52" y="4"/>
                      <a:pt x="57" y="2"/>
                    </a:cubicBezTo>
                    <a:cubicBezTo>
                      <a:pt x="60" y="0"/>
                      <a:pt x="63" y="0"/>
                      <a:pt x="67" y="0"/>
                    </a:cubicBezTo>
                    <a:cubicBezTo>
                      <a:pt x="72" y="1"/>
                      <a:pt x="77" y="1"/>
                      <a:pt x="83" y="1"/>
                    </a:cubicBezTo>
                    <a:cubicBezTo>
                      <a:pt x="85" y="1"/>
                      <a:pt x="87" y="1"/>
                      <a:pt x="89" y="2"/>
                    </a:cubicBezTo>
                    <a:cubicBezTo>
                      <a:pt x="86" y="5"/>
                      <a:pt x="81" y="4"/>
                      <a:pt x="77" y="5"/>
                    </a:cubicBezTo>
                    <a:cubicBezTo>
                      <a:pt x="73" y="6"/>
                      <a:pt x="69" y="7"/>
                      <a:pt x="66" y="9"/>
                    </a:cubicBezTo>
                    <a:cubicBezTo>
                      <a:pt x="59" y="13"/>
                      <a:pt x="52" y="17"/>
                      <a:pt x="46" y="21"/>
                    </a:cubicBezTo>
                    <a:cubicBezTo>
                      <a:pt x="40" y="24"/>
                      <a:pt x="35" y="28"/>
                      <a:pt x="32" y="34"/>
                    </a:cubicBezTo>
                    <a:cubicBezTo>
                      <a:pt x="28" y="43"/>
                      <a:pt x="20" y="48"/>
                      <a:pt x="12" y="53"/>
                    </a:cubicBezTo>
                    <a:cubicBezTo>
                      <a:pt x="10" y="54"/>
                      <a:pt x="8" y="55"/>
                      <a:pt x="7" y="56"/>
                    </a:cubicBezTo>
                    <a:cubicBezTo>
                      <a:pt x="6" y="57"/>
                      <a:pt x="5" y="58"/>
                      <a:pt x="5" y="59"/>
                    </a:cubicBezTo>
                    <a:cubicBezTo>
                      <a:pt x="6" y="60"/>
                      <a:pt x="7" y="60"/>
                      <a:pt x="8" y="59"/>
                    </a:cubicBezTo>
                    <a:cubicBezTo>
                      <a:pt x="12" y="59"/>
                      <a:pt x="14" y="57"/>
                      <a:pt x="17" y="55"/>
                    </a:cubicBezTo>
                    <a:cubicBezTo>
                      <a:pt x="18" y="54"/>
                      <a:pt x="19" y="53"/>
                      <a:pt x="21" y="53"/>
                    </a:cubicBezTo>
                    <a:cubicBezTo>
                      <a:pt x="23" y="54"/>
                      <a:pt x="22" y="56"/>
                      <a:pt x="22" y="58"/>
                    </a:cubicBezTo>
                    <a:cubicBezTo>
                      <a:pt x="23" y="62"/>
                      <a:pt x="21" y="66"/>
                      <a:pt x="23" y="70"/>
                    </a:cubicBezTo>
                    <a:cubicBezTo>
                      <a:pt x="24" y="68"/>
                      <a:pt x="24" y="67"/>
                      <a:pt x="24" y="66"/>
                    </a:cubicBezTo>
                    <a:cubicBezTo>
                      <a:pt x="24" y="64"/>
                      <a:pt x="24" y="63"/>
                      <a:pt x="24" y="62"/>
                    </a:cubicBezTo>
                    <a:cubicBezTo>
                      <a:pt x="22" y="56"/>
                      <a:pt x="23" y="50"/>
                      <a:pt x="29" y="45"/>
                    </a:cubicBezTo>
                    <a:cubicBezTo>
                      <a:pt x="31" y="43"/>
                      <a:pt x="32" y="41"/>
                      <a:pt x="33" y="38"/>
                    </a:cubicBezTo>
                    <a:cubicBezTo>
                      <a:pt x="35" y="34"/>
                      <a:pt x="37" y="31"/>
                      <a:pt x="40" y="29"/>
                    </a:cubicBezTo>
                    <a:cubicBezTo>
                      <a:pt x="41" y="28"/>
                      <a:pt x="42" y="27"/>
                      <a:pt x="44" y="28"/>
                    </a:cubicBezTo>
                    <a:cubicBezTo>
                      <a:pt x="46" y="29"/>
                      <a:pt x="46" y="31"/>
                      <a:pt x="46" y="32"/>
                    </a:cubicBezTo>
                    <a:cubicBezTo>
                      <a:pt x="47" y="37"/>
                      <a:pt x="45" y="40"/>
                      <a:pt x="44" y="45"/>
                    </a:cubicBezTo>
                    <a:cubicBezTo>
                      <a:pt x="44" y="46"/>
                      <a:pt x="43" y="48"/>
                      <a:pt x="43" y="50"/>
                    </a:cubicBezTo>
                    <a:cubicBezTo>
                      <a:pt x="44" y="49"/>
                      <a:pt x="44" y="48"/>
                      <a:pt x="45" y="47"/>
                    </a:cubicBezTo>
                    <a:cubicBezTo>
                      <a:pt x="45" y="44"/>
                      <a:pt x="47" y="41"/>
                      <a:pt x="47" y="38"/>
                    </a:cubicBezTo>
                    <a:cubicBezTo>
                      <a:pt x="46" y="21"/>
                      <a:pt x="58" y="14"/>
                      <a:pt x="71" y="9"/>
                    </a:cubicBezTo>
                    <a:cubicBezTo>
                      <a:pt x="81" y="6"/>
                      <a:pt x="91" y="5"/>
                      <a:pt x="100" y="2"/>
                    </a:cubicBezTo>
                    <a:cubicBezTo>
                      <a:pt x="103" y="1"/>
                      <a:pt x="106" y="0"/>
                      <a:pt x="109" y="2"/>
                    </a:cubicBezTo>
                    <a:cubicBezTo>
                      <a:pt x="109" y="3"/>
                      <a:pt x="106" y="3"/>
                      <a:pt x="107" y="5"/>
                    </a:cubicBezTo>
                    <a:cubicBezTo>
                      <a:pt x="108" y="6"/>
                      <a:pt x="109" y="4"/>
                      <a:pt x="110" y="5"/>
                    </a:cubicBezTo>
                    <a:cubicBezTo>
                      <a:pt x="106" y="11"/>
                      <a:pt x="101" y="16"/>
                      <a:pt x="95" y="20"/>
                    </a:cubicBezTo>
                    <a:cubicBezTo>
                      <a:pt x="93" y="22"/>
                      <a:pt x="91" y="24"/>
                      <a:pt x="89" y="26"/>
                    </a:cubicBezTo>
                    <a:close/>
                  </a:path>
                </a:pathLst>
              </a:custGeom>
              <a:solidFill>
                <a:srgbClr val="DC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7" name="Freeform 822">
                <a:extLst>
                  <a:ext uri="{FF2B5EF4-FFF2-40B4-BE49-F238E27FC236}">
                    <a16:creationId xmlns:a16="http://schemas.microsoft.com/office/drawing/2014/main" id="{03E1A698-1753-B9E1-DB6B-4D846F9A0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" y="2042"/>
                <a:ext cx="153" cy="111"/>
              </a:xfrm>
              <a:custGeom>
                <a:avLst/>
                <a:gdLst>
                  <a:gd name="T0" fmla="*/ 98 w 98"/>
                  <a:gd name="T1" fmla="*/ 1 h 71"/>
                  <a:gd name="T2" fmla="*/ 77 w 98"/>
                  <a:gd name="T3" fmla="*/ 7 h 71"/>
                  <a:gd name="T4" fmla="*/ 50 w 98"/>
                  <a:gd name="T5" fmla="*/ 21 h 71"/>
                  <a:gd name="T6" fmla="*/ 46 w 98"/>
                  <a:gd name="T7" fmla="*/ 36 h 71"/>
                  <a:gd name="T8" fmla="*/ 43 w 98"/>
                  <a:gd name="T9" fmla="*/ 49 h 71"/>
                  <a:gd name="T10" fmla="*/ 40 w 98"/>
                  <a:gd name="T11" fmla="*/ 51 h 71"/>
                  <a:gd name="T12" fmla="*/ 40 w 98"/>
                  <a:gd name="T13" fmla="*/ 48 h 71"/>
                  <a:gd name="T14" fmla="*/ 43 w 98"/>
                  <a:gd name="T15" fmla="*/ 32 h 71"/>
                  <a:gd name="T16" fmla="*/ 42 w 98"/>
                  <a:gd name="T17" fmla="*/ 28 h 71"/>
                  <a:gd name="T18" fmla="*/ 38 w 98"/>
                  <a:gd name="T19" fmla="*/ 30 h 71"/>
                  <a:gd name="T20" fmla="*/ 32 w 98"/>
                  <a:gd name="T21" fmla="*/ 37 h 71"/>
                  <a:gd name="T22" fmla="*/ 24 w 98"/>
                  <a:gd name="T23" fmla="*/ 49 h 71"/>
                  <a:gd name="T24" fmla="*/ 22 w 98"/>
                  <a:gd name="T25" fmla="*/ 54 h 71"/>
                  <a:gd name="T26" fmla="*/ 23 w 98"/>
                  <a:gd name="T27" fmla="*/ 65 h 71"/>
                  <a:gd name="T28" fmla="*/ 23 w 98"/>
                  <a:gd name="T29" fmla="*/ 68 h 71"/>
                  <a:gd name="T30" fmla="*/ 21 w 98"/>
                  <a:gd name="T31" fmla="*/ 71 h 71"/>
                  <a:gd name="T32" fmla="*/ 19 w 98"/>
                  <a:gd name="T33" fmla="*/ 68 h 71"/>
                  <a:gd name="T34" fmla="*/ 19 w 98"/>
                  <a:gd name="T35" fmla="*/ 61 h 71"/>
                  <a:gd name="T36" fmla="*/ 19 w 98"/>
                  <a:gd name="T37" fmla="*/ 53 h 71"/>
                  <a:gd name="T38" fmla="*/ 10 w 98"/>
                  <a:gd name="T39" fmla="*/ 58 h 71"/>
                  <a:gd name="T40" fmla="*/ 8 w 98"/>
                  <a:gd name="T41" fmla="*/ 59 h 71"/>
                  <a:gd name="T42" fmla="*/ 2 w 98"/>
                  <a:gd name="T43" fmla="*/ 59 h 71"/>
                  <a:gd name="T44" fmla="*/ 5 w 98"/>
                  <a:gd name="T45" fmla="*/ 54 h 71"/>
                  <a:gd name="T46" fmla="*/ 18 w 98"/>
                  <a:gd name="T47" fmla="*/ 45 h 71"/>
                  <a:gd name="T48" fmla="*/ 29 w 98"/>
                  <a:gd name="T49" fmla="*/ 33 h 71"/>
                  <a:gd name="T50" fmla="*/ 44 w 98"/>
                  <a:gd name="T51" fmla="*/ 19 h 71"/>
                  <a:gd name="T52" fmla="*/ 63 w 98"/>
                  <a:gd name="T53" fmla="*/ 7 h 71"/>
                  <a:gd name="T54" fmla="*/ 80 w 98"/>
                  <a:gd name="T55" fmla="*/ 2 h 71"/>
                  <a:gd name="T56" fmla="*/ 87 w 98"/>
                  <a:gd name="T57" fmla="*/ 1 h 71"/>
                  <a:gd name="T58" fmla="*/ 98 w 98"/>
                  <a:gd name="T59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71">
                    <a:moveTo>
                      <a:pt x="98" y="1"/>
                    </a:moveTo>
                    <a:cubicBezTo>
                      <a:pt x="92" y="5"/>
                      <a:pt x="85" y="6"/>
                      <a:pt x="77" y="7"/>
                    </a:cubicBezTo>
                    <a:cubicBezTo>
                      <a:pt x="67" y="9"/>
                      <a:pt x="58" y="14"/>
                      <a:pt x="50" y="21"/>
                    </a:cubicBezTo>
                    <a:cubicBezTo>
                      <a:pt x="46" y="25"/>
                      <a:pt x="47" y="31"/>
                      <a:pt x="46" y="36"/>
                    </a:cubicBezTo>
                    <a:cubicBezTo>
                      <a:pt x="45" y="40"/>
                      <a:pt x="44" y="44"/>
                      <a:pt x="43" y="49"/>
                    </a:cubicBezTo>
                    <a:cubicBezTo>
                      <a:pt x="43" y="50"/>
                      <a:pt x="42" y="52"/>
                      <a:pt x="40" y="51"/>
                    </a:cubicBezTo>
                    <a:cubicBezTo>
                      <a:pt x="39" y="50"/>
                      <a:pt x="39" y="49"/>
                      <a:pt x="40" y="48"/>
                    </a:cubicBezTo>
                    <a:cubicBezTo>
                      <a:pt x="41" y="43"/>
                      <a:pt x="43" y="38"/>
                      <a:pt x="43" y="32"/>
                    </a:cubicBezTo>
                    <a:cubicBezTo>
                      <a:pt x="43" y="31"/>
                      <a:pt x="44" y="29"/>
                      <a:pt x="42" y="28"/>
                    </a:cubicBezTo>
                    <a:cubicBezTo>
                      <a:pt x="40" y="27"/>
                      <a:pt x="39" y="29"/>
                      <a:pt x="38" y="30"/>
                    </a:cubicBezTo>
                    <a:cubicBezTo>
                      <a:pt x="35" y="31"/>
                      <a:pt x="33" y="34"/>
                      <a:pt x="32" y="37"/>
                    </a:cubicBezTo>
                    <a:cubicBezTo>
                      <a:pt x="31" y="41"/>
                      <a:pt x="27" y="45"/>
                      <a:pt x="24" y="49"/>
                    </a:cubicBezTo>
                    <a:cubicBezTo>
                      <a:pt x="22" y="50"/>
                      <a:pt x="22" y="52"/>
                      <a:pt x="22" y="54"/>
                    </a:cubicBezTo>
                    <a:cubicBezTo>
                      <a:pt x="23" y="58"/>
                      <a:pt x="22" y="61"/>
                      <a:pt x="23" y="65"/>
                    </a:cubicBezTo>
                    <a:cubicBezTo>
                      <a:pt x="24" y="66"/>
                      <a:pt x="23" y="67"/>
                      <a:pt x="23" y="68"/>
                    </a:cubicBezTo>
                    <a:cubicBezTo>
                      <a:pt x="23" y="70"/>
                      <a:pt x="22" y="71"/>
                      <a:pt x="21" y="71"/>
                    </a:cubicBezTo>
                    <a:cubicBezTo>
                      <a:pt x="19" y="71"/>
                      <a:pt x="19" y="70"/>
                      <a:pt x="19" y="68"/>
                    </a:cubicBezTo>
                    <a:cubicBezTo>
                      <a:pt x="19" y="66"/>
                      <a:pt x="18" y="64"/>
                      <a:pt x="19" y="61"/>
                    </a:cubicBezTo>
                    <a:cubicBezTo>
                      <a:pt x="19" y="59"/>
                      <a:pt x="19" y="56"/>
                      <a:pt x="19" y="53"/>
                    </a:cubicBezTo>
                    <a:cubicBezTo>
                      <a:pt x="16" y="55"/>
                      <a:pt x="13" y="56"/>
                      <a:pt x="10" y="58"/>
                    </a:cubicBezTo>
                    <a:cubicBezTo>
                      <a:pt x="10" y="59"/>
                      <a:pt x="9" y="59"/>
                      <a:pt x="8" y="59"/>
                    </a:cubicBezTo>
                    <a:cubicBezTo>
                      <a:pt x="6" y="60"/>
                      <a:pt x="3" y="61"/>
                      <a:pt x="2" y="59"/>
                    </a:cubicBezTo>
                    <a:cubicBezTo>
                      <a:pt x="0" y="56"/>
                      <a:pt x="3" y="55"/>
                      <a:pt x="5" y="54"/>
                    </a:cubicBezTo>
                    <a:cubicBezTo>
                      <a:pt x="10" y="51"/>
                      <a:pt x="14" y="48"/>
                      <a:pt x="18" y="45"/>
                    </a:cubicBezTo>
                    <a:cubicBezTo>
                      <a:pt x="23" y="42"/>
                      <a:pt x="27" y="38"/>
                      <a:pt x="29" y="33"/>
                    </a:cubicBezTo>
                    <a:cubicBezTo>
                      <a:pt x="32" y="26"/>
                      <a:pt x="38" y="22"/>
                      <a:pt x="44" y="19"/>
                    </a:cubicBezTo>
                    <a:cubicBezTo>
                      <a:pt x="51" y="15"/>
                      <a:pt x="57" y="11"/>
                      <a:pt x="63" y="7"/>
                    </a:cubicBezTo>
                    <a:cubicBezTo>
                      <a:pt x="68" y="4"/>
                      <a:pt x="74" y="3"/>
                      <a:pt x="80" y="2"/>
                    </a:cubicBezTo>
                    <a:cubicBezTo>
                      <a:pt x="82" y="2"/>
                      <a:pt x="85" y="1"/>
                      <a:pt x="87" y="1"/>
                    </a:cubicBezTo>
                    <a:cubicBezTo>
                      <a:pt x="91" y="0"/>
                      <a:pt x="95" y="0"/>
                      <a:pt x="98" y="1"/>
                    </a:cubicBezTo>
                    <a:close/>
                  </a:path>
                </a:pathLst>
              </a:custGeom>
              <a:solidFill>
                <a:srgbClr val="E3A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8" name="Freeform 823">
                <a:extLst>
                  <a:ext uri="{FF2B5EF4-FFF2-40B4-BE49-F238E27FC236}">
                    <a16:creationId xmlns:a16="http://schemas.microsoft.com/office/drawing/2014/main" id="{0AADDAEB-1895-E25C-9B54-06CBEBCD3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2210"/>
                <a:ext cx="111" cy="113"/>
              </a:xfrm>
              <a:custGeom>
                <a:avLst/>
                <a:gdLst>
                  <a:gd name="T0" fmla="*/ 47 w 71"/>
                  <a:gd name="T1" fmla="*/ 37 h 72"/>
                  <a:gd name="T2" fmla="*/ 51 w 71"/>
                  <a:gd name="T3" fmla="*/ 35 h 72"/>
                  <a:gd name="T4" fmla="*/ 64 w 71"/>
                  <a:gd name="T5" fmla="*/ 9 h 72"/>
                  <a:gd name="T6" fmla="*/ 69 w 71"/>
                  <a:gd name="T7" fmla="*/ 0 h 72"/>
                  <a:gd name="T8" fmla="*/ 69 w 71"/>
                  <a:gd name="T9" fmla="*/ 12 h 72"/>
                  <a:gd name="T10" fmla="*/ 69 w 71"/>
                  <a:gd name="T11" fmla="*/ 30 h 72"/>
                  <a:gd name="T12" fmla="*/ 68 w 71"/>
                  <a:gd name="T13" fmla="*/ 35 h 72"/>
                  <a:gd name="T14" fmla="*/ 59 w 71"/>
                  <a:gd name="T15" fmla="*/ 41 h 72"/>
                  <a:gd name="T16" fmla="*/ 35 w 71"/>
                  <a:gd name="T17" fmla="*/ 47 h 72"/>
                  <a:gd name="T18" fmla="*/ 31 w 71"/>
                  <a:gd name="T19" fmla="*/ 51 h 72"/>
                  <a:gd name="T20" fmla="*/ 32 w 71"/>
                  <a:gd name="T21" fmla="*/ 54 h 72"/>
                  <a:gd name="T22" fmla="*/ 39 w 71"/>
                  <a:gd name="T23" fmla="*/ 51 h 72"/>
                  <a:gd name="T24" fmla="*/ 51 w 71"/>
                  <a:gd name="T25" fmla="*/ 46 h 72"/>
                  <a:gd name="T26" fmla="*/ 65 w 71"/>
                  <a:gd name="T27" fmla="*/ 49 h 72"/>
                  <a:gd name="T28" fmla="*/ 65 w 71"/>
                  <a:gd name="T29" fmla="*/ 51 h 72"/>
                  <a:gd name="T30" fmla="*/ 56 w 71"/>
                  <a:gd name="T31" fmla="*/ 70 h 72"/>
                  <a:gd name="T32" fmla="*/ 52 w 71"/>
                  <a:gd name="T33" fmla="*/ 70 h 72"/>
                  <a:gd name="T34" fmla="*/ 48 w 71"/>
                  <a:gd name="T35" fmla="*/ 67 h 72"/>
                  <a:gd name="T36" fmla="*/ 50 w 71"/>
                  <a:gd name="T37" fmla="*/ 66 h 72"/>
                  <a:gd name="T38" fmla="*/ 58 w 71"/>
                  <a:gd name="T39" fmla="*/ 61 h 72"/>
                  <a:gd name="T40" fmla="*/ 60 w 71"/>
                  <a:gd name="T41" fmla="*/ 56 h 72"/>
                  <a:gd name="T42" fmla="*/ 56 w 71"/>
                  <a:gd name="T43" fmla="*/ 48 h 72"/>
                  <a:gd name="T44" fmla="*/ 49 w 71"/>
                  <a:gd name="T45" fmla="*/ 50 h 72"/>
                  <a:gd name="T46" fmla="*/ 35 w 71"/>
                  <a:gd name="T47" fmla="*/ 57 h 72"/>
                  <a:gd name="T48" fmla="*/ 32 w 71"/>
                  <a:gd name="T49" fmla="*/ 59 h 72"/>
                  <a:gd name="T50" fmla="*/ 34 w 71"/>
                  <a:gd name="T51" fmla="*/ 61 h 72"/>
                  <a:gd name="T52" fmla="*/ 46 w 71"/>
                  <a:gd name="T53" fmla="*/ 67 h 72"/>
                  <a:gd name="T54" fmla="*/ 44 w 71"/>
                  <a:gd name="T55" fmla="*/ 69 h 72"/>
                  <a:gd name="T56" fmla="*/ 32 w 71"/>
                  <a:gd name="T57" fmla="*/ 63 h 72"/>
                  <a:gd name="T58" fmla="*/ 23 w 71"/>
                  <a:gd name="T59" fmla="*/ 60 h 72"/>
                  <a:gd name="T60" fmla="*/ 23 w 71"/>
                  <a:gd name="T61" fmla="*/ 54 h 72"/>
                  <a:gd name="T62" fmla="*/ 26 w 71"/>
                  <a:gd name="T63" fmla="*/ 55 h 72"/>
                  <a:gd name="T64" fmla="*/ 4 w 71"/>
                  <a:gd name="T65" fmla="*/ 39 h 72"/>
                  <a:gd name="T66" fmla="*/ 2 w 71"/>
                  <a:gd name="T67" fmla="*/ 34 h 72"/>
                  <a:gd name="T68" fmla="*/ 1 w 71"/>
                  <a:gd name="T69" fmla="*/ 13 h 72"/>
                  <a:gd name="T70" fmla="*/ 8 w 71"/>
                  <a:gd name="T71" fmla="*/ 3 h 72"/>
                  <a:gd name="T72" fmla="*/ 10 w 71"/>
                  <a:gd name="T73" fmla="*/ 4 h 72"/>
                  <a:gd name="T74" fmla="*/ 7 w 71"/>
                  <a:gd name="T75" fmla="*/ 6 h 72"/>
                  <a:gd name="T76" fmla="*/ 4 w 71"/>
                  <a:gd name="T77" fmla="*/ 11 h 72"/>
                  <a:gd name="T78" fmla="*/ 6 w 71"/>
                  <a:gd name="T79" fmla="*/ 32 h 72"/>
                  <a:gd name="T80" fmla="*/ 8 w 71"/>
                  <a:gd name="T81" fmla="*/ 36 h 72"/>
                  <a:gd name="T82" fmla="*/ 25 w 71"/>
                  <a:gd name="T83" fmla="*/ 48 h 72"/>
                  <a:gd name="T84" fmla="*/ 30 w 71"/>
                  <a:gd name="T85" fmla="*/ 48 h 72"/>
                  <a:gd name="T86" fmla="*/ 59 w 71"/>
                  <a:gd name="T87" fmla="*/ 38 h 72"/>
                  <a:gd name="T88" fmla="*/ 65 w 71"/>
                  <a:gd name="T89" fmla="*/ 33 h 72"/>
                  <a:gd name="T90" fmla="*/ 65 w 71"/>
                  <a:gd name="T91" fmla="*/ 20 h 72"/>
                  <a:gd name="T92" fmla="*/ 55 w 71"/>
                  <a:gd name="T93" fmla="*/ 35 h 72"/>
                  <a:gd name="T94" fmla="*/ 51 w 71"/>
                  <a:gd name="T95" fmla="*/ 38 h 72"/>
                  <a:gd name="T96" fmla="*/ 47 w 71"/>
                  <a:gd name="T97" fmla="*/ 3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1" h="72">
                    <a:moveTo>
                      <a:pt x="47" y="37"/>
                    </a:moveTo>
                    <a:cubicBezTo>
                      <a:pt x="49" y="37"/>
                      <a:pt x="50" y="36"/>
                      <a:pt x="51" y="35"/>
                    </a:cubicBezTo>
                    <a:cubicBezTo>
                      <a:pt x="59" y="28"/>
                      <a:pt x="64" y="20"/>
                      <a:pt x="64" y="9"/>
                    </a:cubicBezTo>
                    <a:cubicBezTo>
                      <a:pt x="65" y="5"/>
                      <a:pt x="65" y="2"/>
                      <a:pt x="69" y="0"/>
                    </a:cubicBezTo>
                    <a:cubicBezTo>
                      <a:pt x="71" y="4"/>
                      <a:pt x="70" y="8"/>
                      <a:pt x="69" y="12"/>
                    </a:cubicBezTo>
                    <a:cubicBezTo>
                      <a:pt x="69" y="18"/>
                      <a:pt x="69" y="24"/>
                      <a:pt x="69" y="30"/>
                    </a:cubicBezTo>
                    <a:cubicBezTo>
                      <a:pt x="69" y="32"/>
                      <a:pt x="68" y="33"/>
                      <a:pt x="68" y="35"/>
                    </a:cubicBezTo>
                    <a:cubicBezTo>
                      <a:pt x="67" y="41"/>
                      <a:pt x="64" y="41"/>
                      <a:pt x="59" y="41"/>
                    </a:cubicBezTo>
                    <a:cubicBezTo>
                      <a:pt x="50" y="39"/>
                      <a:pt x="42" y="43"/>
                      <a:pt x="35" y="47"/>
                    </a:cubicBezTo>
                    <a:cubicBezTo>
                      <a:pt x="33" y="48"/>
                      <a:pt x="32" y="49"/>
                      <a:pt x="31" y="51"/>
                    </a:cubicBezTo>
                    <a:cubicBezTo>
                      <a:pt x="31" y="52"/>
                      <a:pt x="30" y="53"/>
                      <a:pt x="32" y="54"/>
                    </a:cubicBezTo>
                    <a:cubicBezTo>
                      <a:pt x="35" y="54"/>
                      <a:pt x="37" y="52"/>
                      <a:pt x="39" y="51"/>
                    </a:cubicBezTo>
                    <a:cubicBezTo>
                      <a:pt x="43" y="50"/>
                      <a:pt x="47" y="47"/>
                      <a:pt x="51" y="46"/>
                    </a:cubicBezTo>
                    <a:cubicBezTo>
                      <a:pt x="57" y="44"/>
                      <a:pt x="61" y="46"/>
                      <a:pt x="65" y="49"/>
                    </a:cubicBezTo>
                    <a:cubicBezTo>
                      <a:pt x="65" y="50"/>
                      <a:pt x="65" y="50"/>
                      <a:pt x="65" y="51"/>
                    </a:cubicBezTo>
                    <a:cubicBezTo>
                      <a:pt x="63" y="58"/>
                      <a:pt x="59" y="64"/>
                      <a:pt x="56" y="70"/>
                    </a:cubicBezTo>
                    <a:cubicBezTo>
                      <a:pt x="55" y="71"/>
                      <a:pt x="54" y="72"/>
                      <a:pt x="52" y="70"/>
                    </a:cubicBezTo>
                    <a:cubicBezTo>
                      <a:pt x="51" y="69"/>
                      <a:pt x="49" y="68"/>
                      <a:pt x="48" y="67"/>
                    </a:cubicBezTo>
                    <a:cubicBezTo>
                      <a:pt x="48" y="66"/>
                      <a:pt x="49" y="66"/>
                      <a:pt x="50" y="66"/>
                    </a:cubicBezTo>
                    <a:cubicBezTo>
                      <a:pt x="54" y="68"/>
                      <a:pt x="56" y="64"/>
                      <a:pt x="58" y="61"/>
                    </a:cubicBezTo>
                    <a:cubicBezTo>
                      <a:pt x="59" y="59"/>
                      <a:pt x="59" y="58"/>
                      <a:pt x="60" y="56"/>
                    </a:cubicBezTo>
                    <a:cubicBezTo>
                      <a:pt x="62" y="52"/>
                      <a:pt x="61" y="49"/>
                      <a:pt x="56" y="48"/>
                    </a:cubicBezTo>
                    <a:cubicBezTo>
                      <a:pt x="54" y="48"/>
                      <a:pt x="51" y="49"/>
                      <a:pt x="49" y="50"/>
                    </a:cubicBezTo>
                    <a:cubicBezTo>
                      <a:pt x="45" y="53"/>
                      <a:pt x="40" y="55"/>
                      <a:pt x="35" y="57"/>
                    </a:cubicBezTo>
                    <a:cubicBezTo>
                      <a:pt x="34" y="57"/>
                      <a:pt x="32" y="58"/>
                      <a:pt x="32" y="59"/>
                    </a:cubicBezTo>
                    <a:cubicBezTo>
                      <a:pt x="32" y="60"/>
                      <a:pt x="33" y="61"/>
                      <a:pt x="34" y="61"/>
                    </a:cubicBezTo>
                    <a:cubicBezTo>
                      <a:pt x="38" y="64"/>
                      <a:pt x="42" y="65"/>
                      <a:pt x="46" y="67"/>
                    </a:cubicBezTo>
                    <a:cubicBezTo>
                      <a:pt x="46" y="68"/>
                      <a:pt x="46" y="69"/>
                      <a:pt x="44" y="69"/>
                    </a:cubicBezTo>
                    <a:cubicBezTo>
                      <a:pt x="39" y="67"/>
                      <a:pt x="35" y="65"/>
                      <a:pt x="32" y="63"/>
                    </a:cubicBezTo>
                    <a:cubicBezTo>
                      <a:pt x="29" y="61"/>
                      <a:pt x="26" y="59"/>
                      <a:pt x="23" y="60"/>
                    </a:cubicBezTo>
                    <a:cubicBezTo>
                      <a:pt x="23" y="58"/>
                      <a:pt x="22" y="56"/>
                      <a:pt x="23" y="54"/>
                    </a:cubicBezTo>
                    <a:cubicBezTo>
                      <a:pt x="24" y="54"/>
                      <a:pt x="25" y="55"/>
                      <a:pt x="26" y="55"/>
                    </a:cubicBezTo>
                    <a:cubicBezTo>
                      <a:pt x="20" y="48"/>
                      <a:pt x="13" y="42"/>
                      <a:pt x="4" y="39"/>
                    </a:cubicBezTo>
                    <a:cubicBezTo>
                      <a:pt x="2" y="38"/>
                      <a:pt x="2" y="36"/>
                      <a:pt x="2" y="34"/>
                    </a:cubicBezTo>
                    <a:cubicBezTo>
                      <a:pt x="2" y="27"/>
                      <a:pt x="2" y="20"/>
                      <a:pt x="1" y="13"/>
                    </a:cubicBezTo>
                    <a:cubicBezTo>
                      <a:pt x="0" y="7"/>
                      <a:pt x="3" y="2"/>
                      <a:pt x="8" y="3"/>
                    </a:cubicBezTo>
                    <a:cubicBezTo>
                      <a:pt x="9" y="3"/>
                      <a:pt x="10" y="3"/>
                      <a:pt x="10" y="4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4" y="7"/>
                      <a:pt x="4" y="9"/>
                      <a:pt x="4" y="11"/>
                    </a:cubicBezTo>
                    <a:cubicBezTo>
                      <a:pt x="6" y="18"/>
                      <a:pt x="7" y="25"/>
                      <a:pt x="6" y="32"/>
                    </a:cubicBezTo>
                    <a:cubicBezTo>
                      <a:pt x="6" y="34"/>
                      <a:pt x="7" y="35"/>
                      <a:pt x="8" y="36"/>
                    </a:cubicBezTo>
                    <a:cubicBezTo>
                      <a:pt x="14" y="39"/>
                      <a:pt x="20" y="43"/>
                      <a:pt x="25" y="48"/>
                    </a:cubicBezTo>
                    <a:cubicBezTo>
                      <a:pt x="27" y="49"/>
                      <a:pt x="29" y="49"/>
                      <a:pt x="30" y="48"/>
                    </a:cubicBezTo>
                    <a:cubicBezTo>
                      <a:pt x="39" y="40"/>
                      <a:pt x="49" y="38"/>
                      <a:pt x="59" y="38"/>
                    </a:cubicBezTo>
                    <a:cubicBezTo>
                      <a:pt x="64" y="38"/>
                      <a:pt x="65" y="37"/>
                      <a:pt x="65" y="33"/>
                    </a:cubicBezTo>
                    <a:cubicBezTo>
                      <a:pt x="65" y="28"/>
                      <a:pt x="65" y="24"/>
                      <a:pt x="65" y="20"/>
                    </a:cubicBezTo>
                    <a:cubicBezTo>
                      <a:pt x="62" y="26"/>
                      <a:pt x="59" y="31"/>
                      <a:pt x="55" y="35"/>
                    </a:cubicBezTo>
                    <a:cubicBezTo>
                      <a:pt x="54" y="36"/>
                      <a:pt x="53" y="37"/>
                      <a:pt x="51" y="38"/>
                    </a:cubicBezTo>
                    <a:cubicBezTo>
                      <a:pt x="49" y="38"/>
                      <a:pt x="48" y="39"/>
                      <a:pt x="47" y="37"/>
                    </a:cubicBez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9" name="Freeform 824">
                <a:extLst>
                  <a:ext uri="{FF2B5EF4-FFF2-40B4-BE49-F238E27FC236}">
                    <a16:creationId xmlns:a16="http://schemas.microsoft.com/office/drawing/2014/main" id="{A53AA803-4387-E8D6-741A-4D0DA9FA4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2093"/>
                <a:ext cx="139" cy="50"/>
              </a:xfrm>
              <a:custGeom>
                <a:avLst/>
                <a:gdLst>
                  <a:gd name="T0" fmla="*/ 55 w 89"/>
                  <a:gd name="T1" fmla="*/ 10 h 32"/>
                  <a:gd name="T2" fmla="*/ 54 w 89"/>
                  <a:gd name="T3" fmla="*/ 8 h 32"/>
                  <a:gd name="T4" fmla="*/ 49 w 89"/>
                  <a:gd name="T5" fmla="*/ 4 h 32"/>
                  <a:gd name="T6" fmla="*/ 49 w 89"/>
                  <a:gd name="T7" fmla="*/ 1 h 32"/>
                  <a:gd name="T8" fmla="*/ 56 w 89"/>
                  <a:gd name="T9" fmla="*/ 4 h 32"/>
                  <a:gd name="T10" fmla="*/ 73 w 89"/>
                  <a:gd name="T11" fmla="*/ 10 h 32"/>
                  <a:gd name="T12" fmla="*/ 78 w 89"/>
                  <a:gd name="T13" fmla="*/ 11 h 32"/>
                  <a:gd name="T14" fmla="*/ 89 w 89"/>
                  <a:gd name="T15" fmla="*/ 14 h 32"/>
                  <a:gd name="T16" fmla="*/ 88 w 89"/>
                  <a:gd name="T17" fmla="*/ 16 h 32"/>
                  <a:gd name="T18" fmla="*/ 76 w 89"/>
                  <a:gd name="T19" fmla="*/ 15 h 32"/>
                  <a:gd name="T20" fmla="*/ 61 w 89"/>
                  <a:gd name="T21" fmla="*/ 16 h 32"/>
                  <a:gd name="T22" fmla="*/ 49 w 89"/>
                  <a:gd name="T23" fmla="*/ 20 h 32"/>
                  <a:gd name="T24" fmla="*/ 41 w 89"/>
                  <a:gd name="T25" fmla="*/ 25 h 32"/>
                  <a:gd name="T26" fmla="*/ 36 w 89"/>
                  <a:gd name="T27" fmla="*/ 31 h 32"/>
                  <a:gd name="T28" fmla="*/ 32 w 89"/>
                  <a:gd name="T29" fmla="*/ 31 h 32"/>
                  <a:gd name="T30" fmla="*/ 31 w 89"/>
                  <a:gd name="T31" fmla="*/ 28 h 32"/>
                  <a:gd name="T32" fmla="*/ 35 w 89"/>
                  <a:gd name="T33" fmla="*/ 20 h 32"/>
                  <a:gd name="T34" fmla="*/ 33 w 89"/>
                  <a:gd name="T35" fmla="*/ 16 h 32"/>
                  <a:gd name="T36" fmla="*/ 22 w 89"/>
                  <a:gd name="T37" fmla="*/ 13 h 32"/>
                  <a:gd name="T38" fmla="*/ 7 w 89"/>
                  <a:gd name="T39" fmla="*/ 14 h 32"/>
                  <a:gd name="T40" fmla="*/ 0 w 89"/>
                  <a:gd name="T41" fmla="*/ 15 h 32"/>
                  <a:gd name="T42" fmla="*/ 0 w 89"/>
                  <a:gd name="T43" fmla="*/ 14 h 32"/>
                  <a:gd name="T44" fmla="*/ 0 w 89"/>
                  <a:gd name="T45" fmla="*/ 14 h 32"/>
                  <a:gd name="T46" fmla="*/ 1 w 89"/>
                  <a:gd name="T47" fmla="*/ 11 h 32"/>
                  <a:gd name="T48" fmla="*/ 19 w 89"/>
                  <a:gd name="T49" fmla="*/ 7 h 32"/>
                  <a:gd name="T50" fmla="*/ 49 w 89"/>
                  <a:gd name="T51" fmla="*/ 12 h 32"/>
                  <a:gd name="T52" fmla="*/ 55 w 89"/>
                  <a:gd name="T53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32">
                    <a:moveTo>
                      <a:pt x="55" y="10"/>
                    </a:moveTo>
                    <a:cubicBezTo>
                      <a:pt x="55" y="9"/>
                      <a:pt x="55" y="8"/>
                      <a:pt x="54" y="8"/>
                    </a:cubicBezTo>
                    <a:cubicBezTo>
                      <a:pt x="52" y="7"/>
                      <a:pt x="50" y="6"/>
                      <a:pt x="49" y="4"/>
                    </a:cubicBezTo>
                    <a:cubicBezTo>
                      <a:pt x="48" y="3"/>
                      <a:pt x="46" y="2"/>
                      <a:pt x="49" y="1"/>
                    </a:cubicBezTo>
                    <a:cubicBezTo>
                      <a:pt x="52" y="0"/>
                      <a:pt x="54" y="2"/>
                      <a:pt x="56" y="4"/>
                    </a:cubicBezTo>
                    <a:cubicBezTo>
                      <a:pt x="61" y="9"/>
                      <a:pt x="66" y="10"/>
                      <a:pt x="73" y="10"/>
                    </a:cubicBezTo>
                    <a:cubicBezTo>
                      <a:pt x="75" y="9"/>
                      <a:pt x="77" y="9"/>
                      <a:pt x="78" y="11"/>
                    </a:cubicBezTo>
                    <a:cubicBezTo>
                      <a:pt x="82" y="12"/>
                      <a:pt x="85" y="14"/>
                      <a:pt x="89" y="14"/>
                    </a:cubicBezTo>
                    <a:cubicBezTo>
                      <a:pt x="89" y="15"/>
                      <a:pt x="89" y="15"/>
                      <a:pt x="88" y="16"/>
                    </a:cubicBezTo>
                    <a:cubicBezTo>
                      <a:pt x="84" y="17"/>
                      <a:pt x="80" y="15"/>
                      <a:pt x="76" y="15"/>
                    </a:cubicBezTo>
                    <a:cubicBezTo>
                      <a:pt x="71" y="14"/>
                      <a:pt x="66" y="15"/>
                      <a:pt x="61" y="16"/>
                    </a:cubicBezTo>
                    <a:cubicBezTo>
                      <a:pt x="57" y="18"/>
                      <a:pt x="53" y="19"/>
                      <a:pt x="49" y="20"/>
                    </a:cubicBezTo>
                    <a:cubicBezTo>
                      <a:pt x="46" y="21"/>
                      <a:pt x="43" y="22"/>
                      <a:pt x="41" y="25"/>
                    </a:cubicBezTo>
                    <a:cubicBezTo>
                      <a:pt x="40" y="27"/>
                      <a:pt x="38" y="29"/>
                      <a:pt x="36" y="31"/>
                    </a:cubicBezTo>
                    <a:cubicBezTo>
                      <a:pt x="35" y="32"/>
                      <a:pt x="33" y="32"/>
                      <a:pt x="32" y="31"/>
                    </a:cubicBezTo>
                    <a:cubicBezTo>
                      <a:pt x="31" y="30"/>
                      <a:pt x="31" y="29"/>
                      <a:pt x="31" y="28"/>
                    </a:cubicBezTo>
                    <a:cubicBezTo>
                      <a:pt x="32" y="25"/>
                      <a:pt x="33" y="22"/>
                      <a:pt x="35" y="20"/>
                    </a:cubicBezTo>
                    <a:cubicBezTo>
                      <a:pt x="36" y="18"/>
                      <a:pt x="36" y="16"/>
                      <a:pt x="33" y="16"/>
                    </a:cubicBezTo>
                    <a:cubicBezTo>
                      <a:pt x="29" y="16"/>
                      <a:pt x="25" y="15"/>
                      <a:pt x="22" y="13"/>
                    </a:cubicBezTo>
                    <a:cubicBezTo>
                      <a:pt x="16" y="10"/>
                      <a:pt x="12" y="11"/>
                      <a:pt x="7" y="14"/>
                    </a:cubicBezTo>
                    <a:cubicBezTo>
                      <a:pt x="5" y="15"/>
                      <a:pt x="2" y="17"/>
                      <a:pt x="0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7" y="6"/>
                      <a:pt x="13" y="4"/>
                      <a:pt x="19" y="7"/>
                    </a:cubicBezTo>
                    <a:cubicBezTo>
                      <a:pt x="29" y="11"/>
                      <a:pt x="39" y="10"/>
                      <a:pt x="49" y="12"/>
                    </a:cubicBezTo>
                    <a:cubicBezTo>
                      <a:pt x="51" y="12"/>
                      <a:pt x="54" y="14"/>
                      <a:pt x="55" y="10"/>
                    </a:cubicBezTo>
                    <a:close/>
                  </a:path>
                </a:pathLst>
              </a:custGeom>
              <a:solidFill>
                <a:srgbClr val="E4A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0" name="Freeform 825">
                <a:extLst>
                  <a:ext uri="{FF2B5EF4-FFF2-40B4-BE49-F238E27FC236}">
                    <a16:creationId xmlns:a16="http://schemas.microsoft.com/office/drawing/2014/main" id="{7837297D-77F7-1126-B602-CE9A050D8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" y="1879"/>
                <a:ext cx="176" cy="161"/>
              </a:xfrm>
              <a:custGeom>
                <a:avLst/>
                <a:gdLst>
                  <a:gd name="T0" fmla="*/ 0 w 113"/>
                  <a:gd name="T1" fmla="*/ 0 h 103"/>
                  <a:gd name="T2" fmla="*/ 1 w 113"/>
                  <a:gd name="T3" fmla="*/ 0 h 103"/>
                  <a:gd name="T4" fmla="*/ 3 w 113"/>
                  <a:gd name="T5" fmla="*/ 3 h 103"/>
                  <a:gd name="T6" fmla="*/ 11 w 113"/>
                  <a:gd name="T7" fmla="*/ 10 h 103"/>
                  <a:gd name="T8" fmla="*/ 25 w 113"/>
                  <a:gd name="T9" fmla="*/ 26 h 103"/>
                  <a:gd name="T10" fmla="*/ 33 w 113"/>
                  <a:gd name="T11" fmla="*/ 32 h 103"/>
                  <a:gd name="T12" fmla="*/ 36 w 113"/>
                  <a:gd name="T13" fmla="*/ 30 h 103"/>
                  <a:gd name="T14" fmla="*/ 35 w 113"/>
                  <a:gd name="T15" fmla="*/ 24 h 103"/>
                  <a:gd name="T16" fmla="*/ 38 w 113"/>
                  <a:gd name="T17" fmla="*/ 17 h 103"/>
                  <a:gd name="T18" fmla="*/ 44 w 113"/>
                  <a:gd name="T19" fmla="*/ 22 h 103"/>
                  <a:gd name="T20" fmla="*/ 55 w 113"/>
                  <a:gd name="T21" fmla="*/ 48 h 103"/>
                  <a:gd name="T22" fmla="*/ 56 w 113"/>
                  <a:gd name="T23" fmla="*/ 51 h 103"/>
                  <a:gd name="T24" fmla="*/ 67 w 113"/>
                  <a:gd name="T25" fmla="*/ 72 h 103"/>
                  <a:gd name="T26" fmla="*/ 92 w 113"/>
                  <a:gd name="T27" fmla="*/ 96 h 103"/>
                  <a:gd name="T28" fmla="*/ 75 w 113"/>
                  <a:gd name="T29" fmla="*/ 79 h 103"/>
                  <a:gd name="T30" fmla="*/ 74 w 113"/>
                  <a:gd name="T31" fmla="*/ 73 h 103"/>
                  <a:gd name="T32" fmla="*/ 90 w 113"/>
                  <a:gd name="T33" fmla="*/ 89 h 103"/>
                  <a:gd name="T34" fmla="*/ 107 w 113"/>
                  <a:gd name="T35" fmla="*/ 99 h 103"/>
                  <a:gd name="T36" fmla="*/ 111 w 113"/>
                  <a:gd name="T37" fmla="*/ 101 h 103"/>
                  <a:gd name="T38" fmla="*/ 113 w 113"/>
                  <a:gd name="T39" fmla="*/ 102 h 103"/>
                  <a:gd name="T40" fmla="*/ 111 w 113"/>
                  <a:gd name="T41" fmla="*/ 103 h 103"/>
                  <a:gd name="T42" fmla="*/ 93 w 113"/>
                  <a:gd name="T43" fmla="*/ 99 h 103"/>
                  <a:gd name="T44" fmla="*/ 88 w 113"/>
                  <a:gd name="T45" fmla="*/ 97 h 103"/>
                  <a:gd name="T46" fmla="*/ 60 w 113"/>
                  <a:gd name="T47" fmla="*/ 67 h 103"/>
                  <a:gd name="T48" fmla="*/ 54 w 113"/>
                  <a:gd name="T49" fmla="*/ 54 h 103"/>
                  <a:gd name="T50" fmla="*/ 49 w 113"/>
                  <a:gd name="T51" fmla="*/ 45 h 103"/>
                  <a:gd name="T52" fmla="*/ 41 w 113"/>
                  <a:gd name="T53" fmla="*/ 23 h 103"/>
                  <a:gd name="T54" fmla="*/ 39 w 113"/>
                  <a:gd name="T55" fmla="*/ 19 h 103"/>
                  <a:gd name="T56" fmla="*/ 37 w 113"/>
                  <a:gd name="T57" fmla="*/ 24 h 103"/>
                  <a:gd name="T58" fmla="*/ 40 w 113"/>
                  <a:gd name="T59" fmla="*/ 32 h 103"/>
                  <a:gd name="T60" fmla="*/ 34 w 113"/>
                  <a:gd name="T61" fmla="*/ 37 h 103"/>
                  <a:gd name="T62" fmla="*/ 31 w 113"/>
                  <a:gd name="T63" fmla="*/ 36 h 103"/>
                  <a:gd name="T64" fmla="*/ 22 w 113"/>
                  <a:gd name="T65" fmla="*/ 24 h 103"/>
                  <a:gd name="T66" fmla="*/ 11 w 113"/>
                  <a:gd name="T67" fmla="*/ 15 h 103"/>
                  <a:gd name="T68" fmla="*/ 0 w 113"/>
                  <a:gd name="T6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3" h="103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3" y="0"/>
                      <a:pt x="3" y="2"/>
                      <a:pt x="3" y="3"/>
                    </a:cubicBezTo>
                    <a:cubicBezTo>
                      <a:pt x="5" y="6"/>
                      <a:pt x="7" y="9"/>
                      <a:pt x="11" y="10"/>
                    </a:cubicBezTo>
                    <a:cubicBezTo>
                      <a:pt x="18" y="13"/>
                      <a:pt x="23" y="18"/>
                      <a:pt x="25" y="26"/>
                    </a:cubicBezTo>
                    <a:cubicBezTo>
                      <a:pt x="26" y="29"/>
                      <a:pt x="30" y="31"/>
                      <a:pt x="33" y="32"/>
                    </a:cubicBezTo>
                    <a:cubicBezTo>
                      <a:pt x="35" y="34"/>
                      <a:pt x="36" y="33"/>
                      <a:pt x="36" y="30"/>
                    </a:cubicBezTo>
                    <a:cubicBezTo>
                      <a:pt x="36" y="28"/>
                      <a:pt x="35" y="26"/>
                      <a:pt x="35" y="24"/>
                    </a:cubicBezTo>
                    <a:cubicBezTo>
                      <a:pt x="34" y="20"/>
                      <a:pt x="36" y="17"/>
                      <a:pt x="38" y="17"/>
                    </a:cubicBezTo>
                    <a:cubicBezTo>
                      <a:pt x="41" y="16"/>
                      <a:pt x="44" y="18"/>
                      <a:pt x="44" y="22"/>
                    </a:cubicBezTo>
                    <a:cubicBezTo>
                      <a:pt x="44" y="32"/>
                      <a:pt x="49" y="40"/>
                      <a:pt x="55" y="48"/>
                    </a:cubicBezTo>
                    <a:cubicBezTo>
                      <a:pt x="55" y="49"/>
                      <a:pt x="56" y="50"/>
                      <a:pt x="56" y="51"/>
                    </a:cubicBezTo>
                    <a:cubicBezTo>
                      <a:pt x="57" y="60"/>
                      <a:pt x="63" y="66"/>
                      <a:pt x="67" y="72"/>
                    </a:cubicBezTo>
                    <a:cubicBezTo>
                      <a:pt x="74" y="81"/>
                      <a:pt x="84" y="88"/>
                      <a:pt x="92" y="96"/>
                    </a:cubicBezTo>
                    <a:cubicBezTo>
                      <a:pt x="86" y="90"/>
                      <a:pt x="82" y="83"/>
                      <a:pt x="75" y="79"/>
                    </a:cubicBezTo>
                    <a:cubicBezTo>
                      <a:pt x="73" y="77"/>
                      <a:pt x="71" y="75"/>
                      <a:pt x="74" y="73"/>
                    </a:cubicBezTo>
                    <a:cubicBezTo>
                      <a:pt x="80" y="78"/>
                      <a:pt x="85" y="83"/>
                      <a:pt x="90" y="89"/>
                    </a:cubicBezTo>
                    <a:cubicBezTo>
                      <a:pt x="94" y="94"/>
                      <a:pt x="101" y="97"/>
                      <a:pt x="107" y="99"/>
                    </a:cubicBezTo>
                    <a:cubicBezTo>
                      <a:pt x="108" y="100"/>
                      <a:pt x="110" y="100"/>
                      <a:pt x="111" y="101"/>
                    </a:cubicBezTo>
                    <a:cubicBezTo>
                      <a:pt x="112" y="101"/>
                      <a:pt x="113" y="101"/>
                      <a:pt x="113" y="102"/>
                    </a:cubicBezTo>
                    <a:cubicBezTo>
                      <a:pt x="113" y="102"/>
                      <a:pt x="112" y="103"/>
                      <a:pt x="111" y="103"/>
                    </a:cubicBezTo>
                    <a:cubicBezTo>
                      <a:pt x="105" y="102"/>
                      <a:pt x="99" y="100"/>
                      <a:pt x="93" y="99"/>
                    </a:cubicBezTo>
                    <a:cubicBezTo>
                      <a:pt x="91" y="99"/>
                      <a:pt x="89" y="99"/>
                      <a:pt x="88" y="97"/>
                    </a:cubicBezTo>
                    <a:cubicBezTo>
                      <a:pt x="78" y="88"/>
                      <a:pt x="68" y="78"/>
                      <a:pt x="60" y="67"/>
                    </a:cubicBezTo>
                    <a:cubicBezTo>
                      <a:pt x="57" y="63"/>
                      <a:pt x="54" y="60"/>
                      <a:pt x="54" y="54"/>
                    </a:cubicBezTo>
                    <a:cubicBezTo>
                      <a:pt x="54" y="51"/>
                      <a:pt x="52" y="48"/>
                      <a:pt x="49" y="45"/>
                    </a:cubicBezTo>
                    <a:cubicBezTo>
                      <a:pt x="44" y="39"/>
                      <a:pt x="42" y="31"/>
                      <a:pt x="41" y="23"/>
                    </a:cubicBezTo>
                    <a:cubicBezTo>
                      <a:pt x="41" y="22"/>
                      <a:pt x="41" y="19"/>
                      <a:pt x="39" y="19"/>
                    </a:cubicBezTo>
                    <a:cubicBezTo>
                      <a:pt x="36" y="20"/>
                      <a:pt x="37" y="22"/>
                      <a:pt x="37" y="24"/>
                    </a:cubicBezTo>
                    <a:cubicBezTo>
                      <a:pt x="38" y="27"/>
                      <a:pt x="39" y="29"/>
                      <a:pt x="40" y="32"/>
                    </a:cubicBezTo>
                    <a:cubicBezTo>
                      <a:pt x="40" y="37"/>
                      <a:pt x="39" y="38"/>
                      <a:pt x="34" y="37"/>
                    </a:cubicBezTo>
                    <a:cubicBezTo>
                      <a:pt x="33" y="37"/>
                      <a:pt x="32" y="36"/>
                      <a:pt x="31" y="36"/>
                    </a:cubicBezTo>
                    <a:cubicBezTo>
                      <a:pt x="27" y="33"/>
                      <a:pt x="23" y="30"/>
                      <a:pt x="22" y="24"/>
                    </a:cubicBezTo>
                    <a:cubicBezTo>
                      <a:pt x="20" y="19"/>
                      <a:pt x="15" y="17"/>
                      <a:pt x="11" y="15"/>
                    </a:cubicBezTo>
                    <a:cubicBezTo>
                      <a:pt x="4" y="12"/>
                      <a:pt x="1" y="7"/>
                      <a:pt x="0" y="0"/>
                    </a:cubicBezTo>
                    <a:close/>
                  </a:path>
                </a:pathLst>
              </a:custGeom>
              <a:solidFill>
                <a:srgbClr val="D9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1" name="Freeform 826">
                <a:extLst>
                  <a:ext uri="{FF2B5EF4-FFF2-40B4-BE49-F238E27FC236}">
                    <a16:creationId xmlns:a16="http://schemas.microsoft.com/office/drawing/2014/main" id="{72CC8C24-6416-4D3C-2C06-ADEBD85B0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2212"/>
                <a:ext cx="61" cy="81"/>
              </a:xfrm>
              <a:custGeom>
                <a:avLst/>
                <a:gdLst>
                  <a:gd name="T0" fmla="*/ 9 w 39"/>
                  <a:gd name="T1" fmla="*/ 4 h 52"/>
                  <a:gd name="T2" fmla="*/ 14 w 39"/>
                  <a:gd name="T3" fmla="*/ 14 h 52"/>
                  <a:gd name="T4" fmla="*/ 27 w 39"/>
                  <a:gd name="T5" fmla="*/ 23 h 52"/>
                  <a:gd name="T6" fmla="*/ 28 w 39"/>
                  <a:gd name="T7" fmla="*/ 25 h 52"/>
                  <a:gd name="T8" fmla="*/ 26 w 39"/>
                  <a:gd name="T9" fmla="*/ 25 h 52"/>
                  <a:gd name="T10" fmla="*/ 21 w 39"/>
                  <a:gd name="T11" fmla="*/ 26 h 52"/>
                  <a:gd name="T12" fmla="*/ 22 w 39"/>
                  <a:gd name="T13" fmla="*/ 33 h 52"/>
                  <a:gd name="T14" fmla="*/ 27 w 39"/>
                  <a:gd name="T15" fmla="*/ 41 h 52"/>
                  <a:gd name="T16" fmla="*/ 35 w 39"/>
                  <a:gd name="T17" fmla="*/ 45 h 52"/>
                  <a:gd name="T18" fmla="*/ 39 w 39"/>
                  <a:gd name="T19" fmla="*/ 43 h 52"/>
                  <a:gd name="T20" fmla="*/ 33 w 39"/>
                  <a:gd name="T21" fmla="*/ 49 h 52"/>
                  <a:gd name="T22" fmla="*/ 31 w 39"/>
                  <a:gd name="T23" fmla="*/ 52 h 52"/>
                  <a:gd name="T24" fmla="*/ 19 w 39"/>
                  <a:gd name="T25" fmla="*/ 44 h 52"/>
                  <a:gd name="T26" fmla="*/ 16 w 39"/>
                  <a:gd name="T27" fmla="*/ 39 h 52"/>
                  <a:gd name="T28" fmla="*/ 11 w 39"/>
                  <a:gd name="T29" fmla="*/ 24 h 52"/>
                  <a:gd name="T30" fmla="*/ 9 w 39"/>
                  <a:gd name="T31" fmla="*/ 27 h 52"/>
                  <a:gd name="T32" fmla="*/ 9 w 39"/>
                  <a:gd name="T33" fmla="*/ 21 h 52"/>
                  <a:gd name="T34" fmla="*/ 7 w 39"/>
                  <a:gd name="T35" fmla="*/ 17 h 52"/>
                  <a:gd name="T36" fmla="*/ 2 w 39"/>
                  <a:gd name="T37" fmla="*/ 5 h 52"/>
                  <a:gd name="T38" fmla="*/ 5 w 39"/>
                  <a:gd name="T39" fmla="*/ 1 h 52"/>
                  <a:gd name="T40" fmla="*/ 8 w 39"/>
                  <a:gd name="T41" fmla="*/ 0 h 52"/>
                  <a:gd name="T42" fmla="*/ 9 w 39"/>
                  <a:gd name="T43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52">
                    <a:moveTo>
                      <a:pt x="9" y="4"/>
                    </a:moveTo>
                    <a:cubicBezTo>
                      <a:pt x="9" y="8"/>
                      <a:pt x="11" y="11"/>
                      <a:pt x="14" y="14"/>
                    </a:cubicBezTo>
                    <a:cubicBezTo>
                      <a:pt x="18" y="17"/>
                      <a:pt x="20" y="23"/>
                      <a:pt x="27" y="23"/>
                    </a:cubicBezTo>
                    <a:cubicBezTo>
                      <a:pt x="28" y="23"/>
                      <a:pt x="28" y="24"/>
                      <a:pt x="28" y="25"/>
                    </a:cubicBezTo>
                    <a:cubicBezTo>
                      <a:pt x="27" y="25"/>
                      <a:pt x="27" y="25"/>
                      <a:pt x="26" y="25"/>
                    </a:cubicBezTo>
                    <a:cubicBezTo>
                      <a:pt x="24" y="25"/>
                      <a:pt x="22" y="23"/>
                      <a:pt x="21" y="26"/>
                    </a:cubicBezTo>
                    <a:cubicBezTo>
                      <a:pt x="20" y="28"/>
                      <a:pt x="20" y="31"/>
                      <a:pt x="22" y="33"/>
                    </a:cubicBezTo>
                    <a:cubicBezTo>
                      <a:pt x="25" y="35"/>
                      <a:pt x="26" y="38"/>
                      <a:pt x="27" y="41"/>
                    </a:cubicBezTo>
                    <a:cubicBezTo>
                      <a:pt x="28" y="46"/>
                      <a:pt x="30" y="47"/>
                      <a:pt x="35" y="45"/>
                    </a:cubicBezTo>
                    <a:cubicBezTo>
                      <a:pt x="36" y="44"/>
                      <a:pt x="37" y="43"/>
                      <a:pt x="39" y="43"/>
                    </a:cubicBezTo>
                    <a:cubicBezTo>
                      <a:pt x="38" y="47"/>
                      <a:pt x="35" y="48"/>
                      <a:pt x="33" y="49"/>
                    </a:cubicBezTo>
                    <a:cubicBezTo>
                      <a:pt x="31" y="50"/>
                      <a:pt x="30" y="50"/>
                      <a:pt x="31" y="52"/>
                    </a:cubicBezTo>
                    <a:cubicBezTo>
                      <a:pt x="26" y="52"/>
                      <a:pt x="23" y="47"/>
                      <a:pt x="19" y="44"/>
                    </a:cubicBezTo>
                    <a:cubicBezTo>
                      <a:pt x="17" y="43"/>
                      <a:pt x="17" y="41"/>
                      <a:pt x="16" y="39"/>
                    </a:cubicBezTo>
                    <a:cubicBezTo>
                      <a:pt x="15" y="34"/>
                      <a:pt x="14" y="29"/>
                      <a:pt x="11" y="24"/>
                    </a:cubicBezTo>
                    <a:cubicBezTo>
                      <a:pt x="10" y="25"/>
                      <a:pt x="10" y="27"/>
                      <a:pt x="9" y="27"/>
                    </a:cubicBezTo>
                    <a:cubicBezTo>
                      <a:pt x="9" y="25"/>
                      <a:pt x="8" y="23"/>
                      <a:pt x="9" y="21"/>
                    </a:cubicBezTo>
                    <a:cubicBezTo>
                      <a:pt x="9" y="19"/>
                      <a:pt x="9" y="18"/>
                      <a:pt x="7" y="17"/>
                    </a:cubicBezTo>
                    <a:cubicBezTo>
                      <a:pt x="4" y="13"/>
                      <a:pt x="3" y="9"/>
                      <a:pt x="2" y="5"/>
                    </a:cubicBezTo>
                    <a:cubicBezTo>
                      <a:pt x="0" y="2"/>
                      <a:pt x="2" y="1"/>
                      <a:pt x="5" y="1"/>
                    </a:cubicBezTo>
                    <a:cubicBezTo>
                      <a:pt x="7" y="2"/>
                      <a:pt x="8" y="1"/>
                      <a:pt x="8" y="0"/>
                    </a:cubicBezTo>
                    <a:cubicBezTo>
                      <a:pt x="9" y="1"/>
                      <a:pt x="9" y="2"/>
                      <a:pt x="9" y="4"/>
                    </a:cubicBezTo>
                    <a:close/>
                  </a:path>
                </a:pathLst>
              </a:custGeom>
              <a:solidFill>
                <a:srgbClr val="D19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2" name="Freeform 827">
                <a:extLst>
                  <a:ext uri="{FF2B5EF4-FFF2-40B4-BE49-F238E27FC236}">
                    <a16:creationId xmlns:a16="http://schemas.microsoft.com/office/drawing/2014/main" id="{CEE9B2D4-BE57-CE4F-1A70-D255DD4CD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2321"/>
                <a:ext cx="53" cy="197"/>
              </a:xfrm>
              <a:custGeom>
                <a:avLst/>
                <a:gdLst>
                  <a:gd name="T0" fmla="*/ 30 w 34"/>
                  <a:gd name="T1" fmla="*/ 125 h 126"/>
                  <a:gd name="T2" fmla="*/ 29 w 34"/>
                  <a:gd name="T3" fmla="*/ 121 h 126"/>
                  <a:gd name="T4" fmla="*/ 21 w 34"/>
                  <a:gd name="T5" fmla="*/ 114 h 126"/>
                  <a:gd name="T6" fmla="*/ 10 w 34"/>
                  <a:gd name="T7" fmla="*/ 94 h 126"/>
                  <a:gd name="T8" fmla="*/ 3 w 34"/>
                  <a:gd name="T9" fmla="*/ 57 h 126"/>
                  <a:gd name="T10" fmla="*/ 3 w 34"/>
                  <a:gd name="T11" fmla="*/ 40 h 126"/>
                  <a:gd name="T12" fmla="*/ 5 w 34"/>
                  <a:gd name="T13" fmla="*/ 36 h 126"/>
                  <a:gd name="T14" fmla="*/ 9 w 34"/>
                  <a:gd name="T15" fmla="*/ 45 h 126"/>
                  <a:gd name="T16" fmla="*/ 12 w 34"/>
                  <a:gd name="T17" fmla="*/ 47 h 126"/>
                  <a:gd name="T18" fmla="*/ 13 w 34"/>
                  <a:gd name="T19" fmla="*/ 43 h 126"/>
                  <a:gd name="T20" fmla="*/ 11 w 34"/>
                  <a:gd name="T21" fmla="*/ 40 h 126"/>
                  <a:gd name="T22" fmla="*/ 9 w 34"/>
                  <a:gd name="T23" fmla="*/ 23 h 126"/>
                  <a:gd name="T24" fmla="*/ 10 w 34"/>
                  <a:gd name="T25" fmla="*/ 5 h 126"/>
                  <a:gd name="T26" fmla="*/ 11 w 34"/>
                  <a:gd name="T27" fmla="*/ 0 h 126"/>
                  <a:gd name="T28" fmla="*/ 18 w 34"/>
                  <a:gd name="T29" fmla="*/ 11 h 126"/>
                  <a:gd name="T30" fmla="*/ 17 w 34"/>
                  <a:gd name="T31" fmla="*/ 13 h 126"/>
                  <a:gd name="T32" fmla="*/ 17 w 34"/>
                  <a:gd name="T33" fmla="*/ 21 h 126"/>
                  <a:gd name="T34" fmla="*/ 19 w 34"/>
                  <a:gd name="T35" fmla="*/ 26 h 126"/>
                  <a:gd name="T36" fmla="*/ 21 w 34"/>
                  <a:gd name="T37" fmla="*/ 41 h 126"/>
                  <a:gd name="T38" fmla="*/ 19 w 34"/>
                  <a:gd name="T39" fmla="*/ 44 h 126"/>
                  <a:gd name="T40" fmla="*/ 14 w 34"/>
                  <a:gd name="T41" fmla="*/ 51 h 126"/>
                  <a:gd name="T42" fmla="*/ 6 w 34"/>
                  <a:gd name="T43" fmla="*/ 43 h 126"/>
                  <a:gd name="T44" fmla="*/ 4 w 34"/>
                  <a:gd name="T45" fmla="*/ 45 h 126"/>
                  <a:gd name="T46" fmla="*/ 5 w 34"/>
                  <a:gd name="T47" fmla="*/ 55 h 126"/>
                  <a:gd name="T48" fmla="*/ 8 w 34"/>
                  <a:gd name="T49" fmla="*/ 76 h 126"/>
                  <a:gd name="T50" fmla="*/ 14 w 34"/>
                  <a:gd name="T51" fmla="*/ 101 h 126"/>
                  <a:gd name="T52" fmla="*/ 23 w 34"/>
                  <a:gd name="T53" fmla="*/ 113 h 126"/>
                  <a:gd name="T54" fmla="*/ 31 w 34"/>
                  <a:gd name="T55" fmla="*/ 120 h 126"/>
                  <a:gd name="T56" fmla="*/ 30 w 34"/>
                  <a:gd name="T57" fmla="*/ 126 h 126"/>
                  <a:gd name="T58" fmla="*/ 30 w 34"/>
                  <a:gd name="T59" fmla="*/ 125 h 126"/>
                  <a:gd name="T60" fmla="*/ 30 w 34"/>
                  <a:gd name="T61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4" h="126">
                    <a:moveTo>
                      <a:pt x="30" y="125"/>
                    </a:moveTo>
                    <a:cubicBezTo>
                      <a:pt x="32" y="123"/>
                      <a:pt x="30" y="122"/>
                      <a:pt x="29" y="121"/>
                    </a:cubicBezTo>
                    <a:cubicBezTo>
                      <a:pt x="27" y="118"/>
                      <a:pt x="24" y="116"/>
                      <a:pt x="21" y="114"/>
                    </a:cubicBezTo>
                    <a:cubicBezTo>
                      <a:pt x="13" y="110"/>
                      <a:pt x="11" y="102"/>
                      <a:pt x="10" y="94"/>
                    </a:cubicBezTo>
                    <a:cubicBezTo>
                      <a:pt x="7" y="82"/>
                      <a:pt x="5" y="69"/>
                      <a:pt x="3" y="57"/>
                    </a:cubicBezTo>
                    <a:cubicBezTo>
                      <a:pt x="2" y="51"/>
                      <a:pt x="0" y="46"/>
                      <a:pt x="3" y="40"/>
                    </a:cubicBezTo>
                    <a:cubicBezTo>
                      <a:pt x="3" y="39"/>
                      <a:pt x="4" y="38"/>
                      <a:pt x="5" y="36"/>
                    </a:cubicBezTo>
                    <a:cubicBezTo>
                      <a:pt x="6" y="39"/>
                      <a:pt x="8" y="42"/>
                      <a:pt x="9" y="45"/>
                    </a:cubicBezTo>
                    <a:cubicBezTo>
                      <a:pt x="10" y="46"/>
                      <a:pt x="11" y="48"/>
                      <a:pt x="12" y="47"/>
                    </a:cubicBezTo>
                    <a:cubicBezTo>
                      <a:pt x="14" y="46"/>
                      <a:pt x="13" y="44"/>
                      <a:pt x="13" y="43"/>
                    </a:cubicBezTo>
                    <a:cubicBezTo>
                      <a:pt x="12" y="42"/>
                      <a:pt x="12" y="41"/>
                      <a:pt x="11" y="40"/>
                    </a:cubicBezTo>
                    <a:cubicBezTo>
                      <a:pt x="7" y="35"/>
                      <a:pt x="6" y="29"/>
                      <a:pt x="9" y="23"/>
                    </a:cubicBezTo>
                    <a:cubicBezTo>
                      <a:pt x="11" y="17"/>
                      <a:pt x="9" y="11"/>
                      <a:pt x="10" y="5"/>
                    </a:cubicBezTo>
                    <a:cubicBezTo>
                      <a:pt x="10" y="3"/>
                      <a:pt x="9" y="1"/>
                      <a:pt x="11" y="0"/>
                    </a:cubicBezTo>
                    <a:cubicBezTo>
                      <a:pt x="13" y="4"/>
                      <a:pt x="15" y="8"/>
                      <a:pt x="18" y="11"/>
                    </a:cubicBezTo>
                    <a:cubicBezTo>
                      <a:pt x="17" y="12"/>
                      <a:pt x="17" y="13"/>
                      <a:pt x="17" y="13"/>
                    </a:cubicBezTo>
                    <a:cubicBezTo>
                      <a:pt x="14" y="16"/>
                      <a:pt x="13" y="19"/>
                      <a:pt x="17" y="21"/>
                    </a:cubicBezTo>
                    <a:cubicBezTo>
                      <a:pt x="19" y="22"/>
                      <a:pt x="19" y="24"/>
                      <a:pt x="19" y="26"/>
                    </a:cubicBezTo>
                    <a:cubicBezTo>
                      <a:pt x="20" y="31"/>
                      <a:pt x="18" y="36"/>
                      <a:pt x="21" y="41"/>
                    </a:cubicBezTo>
                    <a:cubicBezTo>
                      <a:pt x="22" y="42"/>
                      <a:pt x="20" y="43"/>
                      <a:pt x="19" y="44"/>
                    </a:cubicBezTo>
                    <a:cubicBezTo>
                      <a:pt x="17" y="46"/>
                      <a:pt x="15" y="48"/>
                      <a:pt x="14" y="51"/>
                    </a:cubicBezTo>
                    <a:cubicBezTo>
                      <a:pt x="12" y="48"/>
                      <a:pt x="8" y="47"/>
                      <a:pt x="6" y="43"/>
                    </a:cubicBezTo>
                    <a:cubicBezTo>
                      <a:pt x="5" y="42"/>
                      <a:pt x="4" y="44"/>
                      <a:pt x="4" y="45"/>
                    </a:cubicBezTo>
                    <a:cubicBezTo>
                      <a:pt x="4" y="48"/>
                      <a:pt x="4" y="52"/>
                      <a:pt x="5" y="55"/>
                    </a:cubicBezTo>
                    <a:cubicBezTo>
                      <a:pt x="7" y="62"/>
                      <a:pt x="7" y="69"/>
                      <a:pt x="8" y="76"/>
                    </a:cubicBezTo>
                    <a:cubicBezTo>
                      <a:pt x="10" y="84"/>
                      <a:pt x="11" y="93"/>
                      <a:pt x="14" y="101"/>
                    </a:cubicBezTo>
                    <a:cubicBezTo>
                      <a:pt x="15" y="107"/>
                      <a:pt x="19" y="110"/>
                      <a:pt x="23" y="113"/>
                    </a:cubicBezTo>
                    <a:cubicBezTo>
                      <a:pt x="26" y="115"/>
                      <a:pt x="29" y="117"/>
                      <a:pt x="31" y="120"/>
                    </a:cubicBezTo>
                    <a:cubicBezTo>
                      <a:pt x="32" y="122"/>
                      <a:pt x="34" y="124"/>
                      <a:pt x="30" y="126"/>
                    </a:cubicBezTo>
                    <a:cubicBezTo>
                      <a:pt x="30" y="126"/>
                      <a:pt x="30" y="126"/>
                      <a:pt x="30" y="125"/>
                    </a:cubicBezTo>
                    <a:cubicBezTo>
                      <a:pt x="30" y="125"/>
                      <a:pt x="30" y="125"/>
                      <a:pt x="30" y="125"/>
                    </a:cubicBezTo>
                    <a:close/>
                  </a:path>
                </a:pathLst>
              </a:custGeom>
              <a:solidFill>
                <a:srgbClr val="DCC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3" name="Freeform 828">
                <a:extLst>
                  <a:ext uri="{FF2B5EF4-FFF2-40B4-BE49-F238E27FC236}">
                    <a16:creationId xmlns:a16="http://schemas.microsoft.com/office/drawing/2014/main" id="{9D0A82F6-9196-A4F5-AD31-F8BBF89A3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2246"/>
                <a:ext cx="52" cy="77"/>
              </a:xfrm>
              <a:custGeom>
                <a:avLst/>
                <a:gdLst>
                  <a:gd name="T0" fmla="*/ 3 w 33"/>
                  <a:gd name="T1" fmla="*/ 5 h 49"/>
                  <a:gd name="T2" fmla="*/ 3 w 33"/>
                  <a:gd name="T3" fmla="*/ 4 h 49"/>
                  <a:gd name="T4" fmla="*/ 5 w 33"/>
                  <a:gd name="T5" fmla="*/ 0 h 49"/>
                  <a:gd name="T6" fmla="*/ 8 w 33"/>
                  <a:gd name="T7" fmla="*/ 4 h 49"/>
                  <a:gd name="T8" fmla="*/ 13 w 33"/>
                  <a:gd name="T9" fmla="*/ 22 h 49"/>
                  <a:gd name="T10" fmla="*/ 22 w 33"/>
                  <a:gd name="T11" fmla="*/ 33 h 49"/>
                  <a:gd name="T12" fmla="*/ 33 w 33"/>
                  <a:gd name="T13" fmla="*/ 48 h 49"/>
                  <a:gd name="T14" fmla="*/ 21 w 33"/>
                  <a:gd name="T15" fmla="*/ 45 h 49"/>
                  <a:gd name="T16" fmla="*/ 12 w 33"/>
                  <a:gd name="T17" fmla="*/ 32 h 49"/>
                  <a:gd name="T18" fmla="*/ 4 w 33"/>
                  <a:gd name="T19" fmla="*/ 22 h 49"/>
                  <a:gd name="T20" fmla="*/ 2 w 33"/>
                  <a:gd name="T21" fmla="*/ 11 h 49"/>
                  <a:gd name="T22" fmla="*/ 3 w 33"/>
                  <a:gd name="T23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9">
                    <a:moveTo>
                      <a:pt x="3" y="5"/>
                    </a:moveTo>
                    <a:cubicBezTo>
                      <a:pt x="3" y="5"/>
                      <a:pt x="3" y="5"/>
                      <a:pt x="3" y="4"/>
                    </a:cubicBezTo>
                    <a:cubicBezTo>
                      <a:pt x="4" y="3"/>
                      <a:pt x="2" y="0"/>
                      <a:pt x="5" y="0"/>
                    </a:cubicBezTo>
                    <a:cubicBezTo>
                      <a:pt x="6" y="0"/>
                      <a:pt x="7" y="3"/>
                      <a:pt x="8" y="4"/>
                    </a:cubicBezTo>
                    <a:cubicBezTo>
                      <a:pt x="10" y="10"/>
                      <a:pt x="10" y="17"/>
                      <a:pt x="13" y="22"/>
                    </a:cubicBezTo>
                    <a:cubicBezTo>
                      <a:pt x="15" y="27"/>
                      <a:pt x="19" y="29"/>
                      <a:pt x="22" y="33"/>
                    </a:cubicBezTo>
                    <a:cubicBezTo>
                      <a:pt x="25" y="38"/>
                      <a:pt x="30" y="42"/>
                      <a:pt x="33" y="48"/>
                    </a:cubicBezTo>
                    <a:cubicBezTo>
                      <a:pt x="28" y="49"/>
                      <a:pt x="25" y="44"/>
                      <a:pt x="21" y="45"/>
                    </a:cubicBezTo>
                    <a:cubicBezTo>
                      <a:pt x="16" y="42"/>
                      <a:pt x="13" y="38"/>
                      <a:pt x="12" y="32"/>
                    </a:cubicBezTo>
                    <a:cubicBezTo>
                      <a:pt x="10" y="28"/>
                      <a:pt x="7" y="25"/>
                      <a:pt x="4" y="22"/>
                    </a:cubicBezTo>
                    <a:cubicBezTo>
                      <a:pt x="1" y="18"/>
                      <a:pt x="0" y="15"/>
                      <a:pt x="2" y="11"/>
                    </a:cubicBezTo>
                    <a:cubicBezTo>
                      <a:pt x="2" y="9"/>
                      <a:pt x="2" y="7"/>
                      <a:pt x="3" y="5"/>
                    </a:cubicBezTo>
                    <a:close/>
                  </a:path>
                </a:pathLst>
              </a:custGeom>
              <a:solidFill>
                <a:srgbClr val="FBF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4" name="Freeform 829">
                <a:extLst>
                  <a:ext uri="{FF2B5EF4-FFF2-40B4-BE49-F238E27FC236}">
                    <a16:creationId xmlns:a16="http://schemas.microsoft.com/office/drawing/2014/main" id="{033AC845-1B83-8802-30C8-735923E62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1953"/>
                <a:ext cx="91" cy="87"/>
              </a:xfrm>
              <a:custGeom>
                <a:avLst/>
                <a:gdLst>
                  <a:gd name="T0" fmla="*/ 0 w 58"/>
                  <a:gd name="T1" fmla="*/ 9 h 56"/>
                  <a:gd name="T2" fmla="*/ 14 w 58"/>
                  <a:gd name="T3" fmla="*/ 4 h 56"/>
                  <a:gd name="T4" fmla="*/ 32 w 58"/>
                  <a:gd name="T5" fmla="*/ 1 h 56"/>
                  <a:gd name="T6" fmla="*/ 33 w 58"/>
                  <a:gd name="T7" fmla="*/ 4 h 56"/>
                  <a:gd name="T8" fmla="*/ 33 w 58"/>
                  <a:gd name="T9" fmla="*/ 13 h 56"/>
                  <a:gd name="T10" fmla="*/ 41 w 58"/>
                  <a:gd name="T11" fmla="*/ 19 h 56"/>
                  <a:gd name="T12" fmla="*/ 44 w 58"/>
                  <a:gd name="T13" fmla="*/ 22 h 56"/>
                  <a:gd name="T14" fmla="*/ 40 w 58"/>
                  <a:gd name="T15" fmla="*/ 23 h 56"/>
                  <a:gd name="T16" fmla="*/ 29 w 58"/>
                  <a:gd name="T17" fmla="*/ 17 h 56"/>
                  <a:gd name="T18" fmla="*/ 27 w 58"/>
                  <a:gd name="T19" fmla="*/ 16 h 56"/>
                  <a:gd name="T20" fmla="*/ 27 w 58"/>
                  <a:gd name="T21" fmla="*/ 18 h 56"/>
                  <a:gd name="T22" fmla="*/ 38 w 58"/>
                  <a:gd name="T23" fmla="*/ 27 h 56"/>
                  <a:gd name="T24" fmla="*/ 41 w 58"/>
                  <a:gd name="T25" fmla="*/ 31 h 56"/>
                  <a:gd name="T26" fmla="*/ 34 w 58"/>
                  <a:gd name="T27" fmla="*/ 30 h 56"/>
                  <a:gd name="T28" fmla="*/ 34 w 58"/>
                  <a:gd name="T29" fmla="*/ 31 h 56"/>
                  <a:gd name="T30" fmla="*/ 34 w 58"/>
                  <a:gd name="T31" fmla="*/ 31 h 56"/>
                  <a:gd name="T32" fmla="*/ 42 w 58"/>
                  <a:gd name="T33" fmla="*/ 32 h 56"/>
                  <a:gd name="T34" fmla="*/ 55 w 58"/>
                  <a:gd name="T35" fmla="*/ 44 h 56"/>
                  <a:gd name="T36" fmla="*/ 58 w 58"/>
                  <a:gd name="T37" fmla="*/ 49 h 56"/>
                  <a:gd name="T38" fmla="*/ 55 w 58"/>
                  <a:gd name="T39" fmla="*/ 51 h 56"/>
                  <a:gd name="T40" fmla="*/ 45 w 58"/>
                  <a:gd name="T41" fmla="*/ 55 h 56"/>
                  <a:gd name="T42" fmla="*/ 39 w 58"/>
                  <a:gd name="T43" fmla="*/ 54 h 56"/>
                  <a:gd name="T44" fmla="*/ 35 w 58"/>
                  <a:gd name="T45" fmla="*/ 53 h 56"/>
                  <a:gd name="T46" fmla="*/ 29 w 58"/>
                  <a:gd name="T47" fmla="*/ 52 h 56"/>
                  <a:gd name="T48" fmla="*/ 16 w 58"/>
                  <a:gd name="T49" fmla="*/ 32 h 56"/>
                  <a:gd name="T50" fmla="*/ 20 w 58"/>
                  <a:gd name="T51" fmla="*/ 37 h 56"/>
                  <a:gd name="T52" fmla="*/ 31 w 58"/>
                  <a:gd name="T53" fmla="*/ 48 h 56"/>
                  <a:gd name="T54" fmla="*/ 49 w 58"/>
                  <a:gd name="T55" fmla="*/ 50 h 56"/>
                  <a:gd name="T56" fmla="*/ 52 w 58"/>
                  <a:gd name="T57" fmla="*/ 45 h 56"/>
                  <a:gd name="T58" fmla="*/ 38 w 58"/>
                  <a:gd name="T59" fmla="*/ 34 h 56"/>
                  <a:gd name="T60" fmla="*/ 31 w 58"/>
                  <a:gd name="T61" fmla="*/ 28 h 56"/>
                  <a:gd name="T62" fmla="*/ 29 w 58"/>
                  <a:gd name="T63" fmla="*/ 25 h 56"/>
                  <a:gd name="T64" fmla="*/ 25 w 58"/>
                  <a:gd name="T65" fmla="*/ 21 h 56"/>
                  <a:gd name="T66" fmla="*/ 28 w 58"/>
                  <a:gd name="T67" fmla="*/ 14 h 56"/>
                  <a:gd name="T68" fmla="*/ 30 w 58"/>
                  <a:gd name="T69" fmla="*/ 6 h 56"/>
                  <a:gd name="T70" fmla="*/ 26 w 58"/>
                  <a:gd name="T71" fmla="*/ 4 h 56"/>
                  <a:gd name="T72" fmla="*/ 14 w 58"/>
                  <a:gd name="T73" fmla="*/ 8 h 56"/>
                  <a:gd name="T74" fmla="*/ 3 w 58"/>
                  <a:gd name="T75" fmla="*/ 11 h 56"/>
                  <a:gd name="T76" fmla="*/ 0 w 58"/>
                  <a:gd name="T77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" h="56">
                    <a:moveTo>
                      <a:pt x="0" y="9"/>
                    </a:moveTo>
                    <a:cubicBezTo>
                      <a:pt x="5" y="9"/>
                      <a:pt x="10" y="7"/>
                      <a:pt x="14" y="4"/>
                    </a:cubicBezTo>
                    <a:cubicBezTo>
                      <a:pt x="20" y="0"/>
                      <a:pt x="25" y="0"/>
                      <a:pt x="32" y="1"/>
                    </a:cubicBezTo>
                    <a:cubicBezTo>
                      <a:pt x="34" y="2"/>
                      <a:pt x="34" y="2"/>
                      <a:pt x="33" y="4"/>
                    </a:cubicBezTo>
                    <a:cubicBezTo>
                      <a:pt x="32" y="7"/>
                      <a:pt x="32" y="10"/>
                      <a:pt x="33" y="13"/>
                    </a:cubicBezTo>
                    <a:cubicBezTo>
                      <a:pt x="35" y="17"/>
                      <a:pt x="38" y="19"/>
                      <a:pt x="41" y="19"/>
                    </a:cubicBezTo>
                    <a:cubicBezTo>
                      <a:pt x="42" y="19"/>
                      <a:pt x="45" y="19"/>
                      <a:pt x="44" y="22"/>
                    </a:cubicBezTo>
                    <a:cubicBezTo>
                      <a:pt x="44" y="23"/>
                      <a:pt x="42" y="23"/>
                      <a:pt x="40" y="23"/>
                    </a:cubicBezTo>
                    <a:cubicBezTo>
                      <a:pt x="35" y="23"/>
                      <a:pt x="32" y="20"/>
                      <a:pt x="29" y="17"/>
                    </a:cubicBezTo>
                    <a:cubicBezTo>
                      <a:pt x="29" y="16"/>
                      <a:pt x="28" y="15"/>
                      <a:pt x="27" y="16"/>
                    </a:cubicBezTo>
                    <a:cubicBezTo>
                      <a:pt x="26" y="17"/>
                      <a:pt x="27" y="18"/>
                      <a:pt x="27" y="18"/>
                    </a:cubicBezTo>
                    <a:cubicBezTo>
                      <a:pt x="30" y="22"/>
                      <a:pt x="34" y="25"/>
                      <a:pt x="38" y="27"/>
                    </a:cubicBezTo>
                    <a:cubicBezTo>
                      <a:pt x="40" y="27"/>
                      <a:pt x="45" y="27"/>
                      <a:pt x="41" y="31"/>
                    </a:cubicBezTo>
                    <a:cubicBezTo>
                      <a:pt x="39" y="32"/>
                      <a:pt x="36" y="30"/>
                      <a:pt x="34" y="30"/>
                    </a:cubicBezTo>
                    <a:cubicBezTo>
                      <a:pt x="33" y="30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7" y="30"/>
                      <a:pt x="39" y="31"/>
                      <a:pt x="42" y="32"/>
                    </a:cubicBezTo>
                    <a:cubicBezTo>
                      <a:pt x="49" y="33"/>
                      <a:pt x="53" y="37"/>
                      <a:pt x="55" y="44"/>
                    </a:cubicBezTo>
                    <a:cubicBezTo>
                      <a:pt x="56" y="46"/>
                      <a:pt x="56" y="47"/>
                      <a:pt x="58" y="49"/>
                    </a:cubicBezTo>
                    <a:cubicBezTo>
                      <a:pt x="58" y="51"/>
                      <a:pt x="56" y="51"/>
                      <a:pt x="55" y="51"/>
                    </a:cubicBezTo>
                    <a:cubicBezTo>
                      <a:pt x="51" y="52"/>
                      <a:pt x="48" y="53"/>
                      <a:pt x="45" y="55"/>
                    </a:cubicBezTo>
                    <a:cubicBezTo>
                      <a:pt x="43" y="56"/>
                      <a:pt x="41" y="56"/>
                      <a:pt x="39" y="54"/>
                    </a:cubicBezTo>
                    <a:cubicBezTo>
                      <a:pt x="38" y="53"/>
                      <a:pt x="37" y="53"/>
                      <a:pt x="35" y="53"/>
                    </a:cubicBezTo>
                    <a:cubicBezTo>
                      <a:pt x="33" y="53"/>
                      <a:pt x="31" y="53"/>
                      <a:pt x="29" y="52"/>
                    </a:cubicBezTo>
                    <a:cubicBezTo>
                      <a:pt x="19" y="49"/>
                      <a:pt x="15" y="43"/>
                      <a:pt x="16" y="32"/>
                    </a:cubicBezTo>
                    <a:cubicBezTo>
                      <a:pt x="20" y="31"/>
                      <a:pt x="20" y="34"/>
                      <a:pt x="20" y="37"/>
                    </a:cubicBezTo>
                    <a:cubicBezTo>
                      <a:pt x="21" y="44"/>
                      <a:pt x="25" y="46"/>
                      <a:pt x="31" y="48"/>
                    </a:cubicBezTo>
                    <a:cubicBezTo>
                      <a:pt x="37" y="50"/>
                      <a:pt x="43" y="52"/>
                      <a:pt x="49" y="50"/>
                    </a:cubicBezTo>
                    <a:cubicBezTo>
                      <a:pt x="52" y="49"/>
                      <a:pt x="53" y="48"/>
                      <a:pt x="52" y="45"/>
                    </a:cubicBezTo>
                    <a:cubicBezTo>
                      <a:pt x="50" y="38"/>
                      <a:pt x="46" y="35"/>
                      <a:pt x="38" y="34"/>
                    </a:cubicBezTo>
                    <a:cubicBezTo>
                      <a:pt x="33" y="34"/>
                      <a:pt x="32" y="34"/>
                      <a:pt x="31" y="28"/>
                    </a:cubicBezTo>
                    <a:cubicBezTo>
                      <a:pt x="31" y="27"/>
                      <a:pt x="30" y="26"/>
                      <a:pt x="29" y="25"/>
                    </a:cubicBezTo>
                    <a:cubicBezTo>
                      <a:pt x="28" y="24"/>
                      <a:pt x="26" y="22"/>
                      <a:pt x="25" y="21"/>
                    </a:cubicBezTo>
                    <a:cubicBezTo>
                      <a:pt x="23" y="17"/>
                      <a:pt x="24" y="15"/>
                      <a:pt x="28" y="14"/>
                    </a:cubicBezTo>
                    <a:cubicBezTo>
                      <a:pt x="32" y="12"/>
                      <a:pt x="29" y="8"/>
                      <a:pt x="30" y="6"/>
                    </a:cubicBezTo>
                    <a:cubicBezTo>
                      <a:pt x="30" y="3"/>
                      <a:pt x="27" y="3"/>
                      <a:pt x="26" y="4"/>
                    </a:cubicBezTo>
                    <a:cubicBezTo>
                      <a:pt x="21" y="4"/>
                      <a:pt x="17" y="6"/>
                      <a:pt x="14" y="8"/>
                    </a:cubicBezTo>
                    <a:cubicBezTo>
                      <a:pt x="10" y="10"/>
                      <a:pt x="7" y="11"/>
                      <a:pt x="3" y="11"/>
                    </a:cubicBezTo>
                    <a:cubicBezTo>
                      <a:pt x="2" y="11"/>
                      <a:pt x="0" y="12"/>
                      <a:pt x="0" y="9"/>
                    </a:cubicBezTo>
                    <a:close/>
                  </a:path>
                </a:pathLst>
              </a:custGeom>
              <a:solidFill>
                <a:srgbClr val="DBC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5" name="Freeform 830">
                <a:extLst>
                  <a:ext uri="{FF2B5EF4-FFF2-40B4-BE49-F238E27FC236}">
                    <a16:creationId xmlns:a16="http://schemas.microsoft.com/office/drawing/2014/main" id="{0244126E-69A6-0B21-20F2-5A9B000AF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2039"/>
                <a:ext cx="50" cy="32"/>
              </a:xfrm>
              <a:custGeom>
                <a:avLst/>
                <a:gdLst>
                  <a:gd name="T0" fmla="*/ 25 w 32"/>
                  <a:gd name="T1" fmla="*/ 3 h 21"/>
                  <a:gd name="T2" fmla="*/ 26 w 32"/>
                  <a:gd name="T3" fmla="*/ 5 h 21"/>
                  <a:gd name="T4" fmla="*/ 28 w 32"/>
                  <a:gd name="T5" fmla="*/ 6 h 21"/>
                  <a:gd name="T6" fmla="*/ 31 w 32"/>
                  <a:gd name="T7" fmla="*/ 10 h 21"/>
                  <a:gd name="T8" fmla="*/ 26 w 32"/>
                  <a:gd name="T9" fmla="*/ 13 h 21"/>
                  <a:gd name="T10" fmla="*/ 20 w 32"/>
                  <a:gd name="T11" fmla="*/ 16 h 21"/>
                  <a:gd name="T12" fmla="*/ 7 w 32"/>
                  <a:gd name="T13" fmla="*/ 16 h 21"/>
                  <a:gd name="T14" fmla="*/ 4 w 32"/>
                  <a:gd name="T15" fmla="*/ 14 h 21"/>
                  <a:gd name="T16" fmla="*/ 0 w 32"/>
                  <a:gd name="T17" fmla="*/ 10 h 21"/>
                  <a:gd name="T18" fmla="*/ 3 w 32"/>
                  <a:gd name="T19" fmla="*/ 4 h 21"/>
                  <a:gd name="T20" fmla="*/ 22 w 32"/>
                  <a:gd name="T21" fmla="*/ 0 h 21"/>
                  <a:gd name="T22" fmla="*/ 25 w 32"/>
                  <a:gd name="T23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1">
                    <a:moveTo>
                      <a:pt x="25" y="3"/>
                    </a:moveTo>
                    <a:cubicBezTo>
                      <a:pt x="25" y="4"/>
                      <a:pt x="26" y="4"/>
                      <a:pt x="26" y="5"/>
                    </a:cubicBezTo>
                    <a:cubicBezTo>
                      <a:pt x="26" y="5"/>
                      <a:pt x="27" y="6"/>
                      <a:pt x="28" y="6"/>
                    </a:cubicBezTo>
                    <a:cubicBezTo>
                      <a:pt x="30" y="7"/>
                      <a:pt x="32" y="8"/>
                      <a:pt x="31" y="10"/>
                    </a:cubicBezTo>
                    <a:cubicBezTo>
                      <a:pt x="31" y="13"/>
                      <a:pt x="28" y="13"/>
                      <a:pt x="26" y="13"/>
                    </a:cubicBezTo>
                    <a:cubicBezTo>
                      <a:pt x="23" y="13"/>
                      <a:pt x="22" y="14"/>
                      <a:pt x="20" y="16"/>
                    </a:cubicBezTo>
                    <a:cubicBezTo>
                      <a:pt x="15" y="21"/>
                      <a:pt x="12" y="21"/>
                      <a:pt x="7" y="16"/>
                    </a:cubicBezTo>
                    <a:cubicBezTo>
                      <a:pt x="6" y="15"/>
                      <a:pt x="5" y="14"/>
                      <a:pt x="4" y="14"/>
                    </a:cubicBezTo>
                    <a:cubicBezTo>
                      <a:pt x="1" y="14"/>
                      <a:pt x="0" y="12"/>
                      <a:pt x="0" y="10"/>
                    </a:cubicBezTo>
                    <a:cubicBezTo>
                      <a:pt x="0" y="8"/>
                      <a:pt x="1" y="5"/>
                      <a:pt x="3" y="4"/>
                    </a:cubicBezTo>
                    <a:cubicBezTo>
                      <a:pt x="9" y="2"/>
                      <a:pt x="15" y="0"/>
                      <a:pt x="22" y="0"/>
                    </a:cubicBezTo>
                    <a:cubicBezTo>
                      <a:pt x="24" y="0"/>
                      <a:pt x="26" y="0"/>
                      <a:pt x="25" y="3"/>
                    </a:cubicBezTo>
                    <a:close/>
                  </a:path>
                </a:pathLst>
              </a:custGeom>
              <a:solidFill>
                <a:srgbClr val="FE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6" name="Freeform 831">
                <a:extLst>
                  <a:ext uri="{FF2B5EF4-FFF2-40B4-BE49-F238E27FC236}">
                    <a16:creationId xmlns:a16="http://schemas.microsoft.com/office/drawing/2014/main" id="{0CD0AF10-9ACF-4E49-4076-D7B367673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2037"/>
                <a:ext cx="90" cy="42"/>
              </a:xfrm>
              <a:custGeom>
                <a:avLst/>
                <a:gdLst>
                  <a:gd name="T0" fmla="*/ 27 w 58"/>
                  <a:gd name="T1" fmla="*/ 4 h 27"/>
                  <a:gd name="T2" fmla="*/ 19 w 58"/>
                  <a:gd name="T3" fmla="*/ 2 h 27"/>
                  <a:gd name="T4" fmla="*/ 6 w 58"/>
                  <a:gd name="T5" fmla="*/ 6 h 27"/>
                  <a:gd name="T6" fmla="*/ 3 w 58"/>
                  <a:gd name="T7" fmla="*/ 11 h 27"/>
                  <a:gd name="T8" fmla="*/ 6 w 58"/>
                  <a:gd name="T9" fmla="*/ 15 h 27"/>
                  <a:gd name="T10" fmla="*/ 10 w 58"/>
                  <a:gd name="T11" fmla="*/ 17 h 27"/>
                  <a:gd name="T12" fmla="*/ 21 w 58"/>
                  <a:gd name="T13" fmla="*/ 17 h 27"/>
                  <a:gd name="T14" fmla="*/ 29 w 58"/>
                  <a:gd name="T15" fmla="*/ 13 h 27"/>
                  <a:gd name="T16" fmla="*/ 33 w 58"/>
                  <a:gd name="T17" fmla="*/ 11 h 27"/>
                  <a:gd name="T18" fmla="*/ 30 w 58"/>
                  <a:gd name="T19" fmla="*/ 8 h 27"/>
                  <a:gd name="T20" fmla="*/ 28 w 58"/>
                  <a:gd name="T21" fmla="*/ 6 h 27"/>
                  <a:gd name="T22" fmla="*/ 31 w 58"/>
                  <a:gd name="T23" fmla="*/ 6 h 27"/>
                  <a:gd name="T24" fmla="*/ 36 w 58"/>
                  <a:gd name="T25" fmla="*/ 10 h 27"/>
                  <a:gd name="T26" fmla="*/ 28 w 58"/>
                  <a:gd name="T27" fmla="*/ 15 h 27"/>
                  <a:gd name="T28" fmla="*/ 23 w 58"/>
                  <a:gd name="T29" fmla="*/ 17 h 27"/>
                  <a:gd name="T30" fmla="*/ 7 w 58"/>
                  <a:gd name="T31" fmla="*/ 17 h 27"/>
                  <a:gd name="T32" fmla="*/ 5 w 58"/>
                  <a:gd name="T33" fmla="*/ 16 h 27"/>
                  <a:gd name="T34" fmla="*/ 13 w 58"/>
                  <a:gd name="T35" fmla="*/ 24 h 27"/>
                  <a:gd name="T36" fmla="*/ 23 w 58"/>
                  <a:gd name="T37" fmla="*/ 20 h 27"/>
                  <a:gd name="T38" fmla="*/ 25 w 58"/>
                  <a:gd name="T39" fmla="*/ 18 h 27"/>
                  <a:gd name="T40" fmla="*/ 27 w 58"/>
                  <a:gd name="T41" fmla="*/ 18 h 27"/>
                  <a:gd name="T42" fmla="*/ 27 w 58"/>
                  <a:gd name="T43" fmla="*/ 21 h 27"/>
                  <a:gd name="T44" fmla="*/ 24 w 58"/>
                  <a:gd name="T45" fmla="*/ 25 h 27"/>
                  <a:gd name="T46" fmla="*/ 24 w 58"/>
                  <a:gd name="T47" fmla="*/ 25 h 27"/>
                  <a:gd name="T48" fmla="*/ 16 w 58"/>
                  <a:gd name="T49" fmla="*/ 27 h 27"/>
                  <a:gd name="T50" fmla="*/ 8 w 58"/>
                  <a:gd name="T51" fmla="*/ 24 h 27"/>
                  <a:gd name="T52" fmla="*/ 4 w 58"/>
                  <a:gd name="T53" fmla="*/ 25 h 27"/>
                  <a:gd name="T54" fmla="*/ 3 w 58"/>
                  <a:gd name="T55" fmla="*/ 25 h 27"/>
                  <a:gd name="T56" fmla="*/ 0 w 58"/>
                  <a:gd name="T57" fmla="*/ 11 h 27"/>
                  <a:gd name="T58" fmla="*/ 5 w 58"/>
                  <a:gd name="T59" fmla="*/ 4 h 27"/>
                  <a:gd name="T60" fmla="*/ 41 w 58"/>
                  <a:gd name="T61" fmla="*/ 1 h 27"/>
                  <a:gd name="T62" fmla="*/ 58 w 58"/>
                  <a:gd name="T63" fmla="*/ 2 h 27"/>
                  <a:gd name="T64" fmla="*/ 47 w 58"/>
                  <a:gd name="T65" fmla="*/ 5 h 27"/>
                  <a:gd name="T66" fmla="*/ 27 w 58"/>
                  <a:gd name="T67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8" h="27">
                    <a:moveTo>
                      <a:pt x="27" y="4"/>
                    </a:moveTo>
                    <a:cubicBezTo>
                      <a:pt x="25" y="1"/>
                      <a:pt x="22" y="2"/>
                      <a:pt x="19" y="2"/>
                    </a:cubicBezTo>
                    <a:cubicBezTo>
                      <a:pt x="14" y="3"/>
                      <a:pt x="10" y="5"/>
                      <a:pt x="6" y="6"/>
                    </a:cubicBezTo>
                    <a:cubicBezTo>
                      <a:pt x="3" y="7"/>
                      <a:pt x="3" y="9"/>
                      <a:pt x="3" y="11"/>
                    </a:cubicBezTo>
                    <a:cubicBezTo>
                      <a:pt x="3" y="13"/>
                      <a:pt x="4" y="15"/>
                      <a:pt x="6" y="15"/>
                    </a:cubicBezTo>
                    <a:cubicBezTo>
                      <a:pt x="8" y="15"/>
                      <a:pt x="9" y="16"/>
                      <a:pt x="10" y="17"/>
                    </a:cubicBezTo>
                    <a:cubicBezTo>
                      <a:pt x="14" y="20"/>
                      <a:pt x="17" y="21"/>
                      <a:pt x="21" y="17"/>
                    </a:cubicBezTo>
                    <a:cubicBezTo>
                      <a:pt x="23" y="15"/>
                      <a:pt x="25" y="13"/>
                      <a:pt x="29" y="13"/>
                    </a:cubicBezTo>
                    <a:cubicBezTo>
                      <a:pt x="30" y="13"/>
                      <a:pt x="32" y="13"/>
                      <a:pt x="33" y="11"/>
                    </a:cubicBezTo>
                    <a:cubicBezTo>
                      <a:pt x="33" y="10"/>
                      <a:pt x="31" y="9"/>
                      <a:pt x="30" y="8"/>
                    </a:cubicBezTo>
                    <a:cubicBezTo>
                      <a:pt x="29" y="7"/>
                      <a:pt x="28" y="7"/>
                      <a:pt x="28" y="6"/>
                    </a:cubicBezTo>
                    <a:cubicBezTo>
                      <a:pt x="29" y="6"/>
                      <a:pt x="30" y="6"/>
                      <a:pt x="31" y="6"/>
                    </a:cubicBezTo>
                    <a:cubicBezTo>
                      <a:pt x="33" y="7"/>
                      <a:pt x="36" y="7"/>
                      <a:pt x="36" y="10"/>
                    </a:cubicBezTo>
                    <a:cubicBezTo>
                      <a:pt x="35" y="13"/>
                      <a:pt x="31" y="16"/>
                      <a:pt x="28" y="15"/>
                    </a:cubicBezTo>
                    <a:cubicBezTo>
                      <a:pt x="26" y="15"/>
                      <a:pt x="24" y="15"/>
                      <a:pt x="23" y="17"/>
                    </a:cubicBezTo>
                    <a:cubicBezTo>
                      <a:pt x="16" y="23"/>
                      <a:pt x="14" y="23"/>
                      <a:pt x="7" y="17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6" y="20"/>
                      <a:pt x="9" y="23"/>
                      <a:pt x="13" y="24"/>
                    </a:cubicBezTo>
                    <a:cubicBezTo>
                      <a:pt x="17" y="25"/>
                      <a:pt x="21" y="23"/>
                      <a:pt x="23" y="20"/>
                    </a:cubicBezTo>
                    <a:cubicBezTo>
                      <a:pt x="24" y="19"/>
                      <a:pt x="24" y="19"/>
                      <a:pt x="25" y="18"/>
                    </a:cubicBezTo>
                    <a:cubicBezTo>
                      <a:pt x="25" y="18"/>
                      <a:pt x="26" y="17"/>
                      <a:pt x="27" y="18"/>
                    </a:cubicBezTo>
                    <a:cubicBezTo>
                      <a:pt x="28" y="19"/>
                      <a:pt x="27" y="20"/>
                      <a:pt x="27" y="21"/>
                    </a:cubicBezTo>
                    <a:cubicBezTo>
                      <a:pt x="26" y="22"/>
                      <a:pt x="24" y="23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1" y="26"/>
                      <a:pt x="19" y="26"/>
                      <a:pt x="16" y="27"/>
                    </a:cubicBezTo>
                    <a:cubicBezTo>
                      <a:pt x="13" y="27"/>
                      <a:pt x="10" y="26"/>
                      <a:pt x="8" y="24"/>
                    </a:cubicBezTo>
                    <a:cubicBezTo>
                      <a:pt x="6" y="22"/>
                      <a:pt x="5" y="23"/>
                      <a:pt x="4" y="25"/>
                    </a:cubicBezTo>
                    <a:cubicBezTo>
                      <a:pt x="4" y="25"/>
                      <a:pt x="3" y="25"/>
                      <a:pt x="3" y="25"/>
                    </a:cubicBezTo>
                    <a:cubicBezTo>
                      <a:pt x="1" y="20"/>
                      <a:pt x="1" y="15"/>
                      <a:pt x="0" y="11"/>
                    </a:cubicBezTo>
                    <a:cubicBezTo>
                      <a:pt x="0" y="7"/>
                      <a:pt x="2" y="5"/>
                      <a:pt x="5" y="4"/>
                    </a:cubicBezTo>
                    <a:cubicBezTo>
                      <a:pt x="17" y="0"/>
                      <a:pt x="29" y="0"/>
                      <a:pt x="41" y="1"/>
                    </a:cubicBezTo>
                    <a:cubicBezTo>
                      <a:pt x="47" y="2"/>
                      <a:pt x="52" y="1"/>
                      <a:pt x="58" y="2"/>
                    </a:cubicBezTo>
                    <a:cubicBezTo>
                      <a:pt x="54" y="4"/>
                      <a:pt x="51" y="5"/>
                      <a:pt x="47" y="5"/>
                    </a:cubicBezTo>
                    <a:cubicBezTo>
                      <a:pt x="40" y="5"/>
                      <a:pt x="34" y="5"/>
                      <a:pt x="27" y="4"/>
                    </a:cubicBezTo>
                    <a:close/>
                  </a:path>
                </a:pathLst>
              </a:custGeom>
              <a:solidFill>
                <a:srgbClr val="DC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7" name="Freeform 832">
                <a:extLst>
                  <a:ext uri="{FF2B5EF4-FFF2-40B4-BE49-F238E27FC236}">
                    <a16:creationId xmlns:a16="http://schemas.microsoft.com/office/drawing/2014/main" id="{3351837C-5B0B-123F-10AC-AA4C5E7B9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1989"/>
                <a:ext cx="44" cy="34"/>
              </a:xfrm>
              <a:custGeom>
                <a:avLst/>
                <a:gdLst>
                  <a:gd name="T0" fmla="*/ 24 w 28"/>
                  <a:gd name="T1" fmla="*/ 21 h 22"/>
                  <a:gd name="T2" fmla="*/ 8 w 28"/>
                  <a:gd name="T3" fmla="*/ 21 h 22"/>
                  <a:gd name="T4" fmla="*/ 4 w 28"/>
                  <a:gd name="T5" fmla="*/ 16 h 22"/>
                  <a:gd name="T6" fmla="*/ 1 w 28"/>
                  <a:gd name="T7" fmla="*/ 10 h 22"/>
                  <a:gd name="T8" fmla="*/ 0 w 28"/>
                  <a:gd name="T9" fmla="*/ 5 h 22"/>
                  <a:gd name="T10" fmla="*/ 2 w 28"/>
                  <a:gd name="T11" fmla="*/ 1 h 22"/>
                  <a:gd name="T12" fmla="*/ 5 w 28"/>
                  <a:gd name="T13" fmla="*/ 3 h 22"/>
                  <a:gd name="T14" fmla="*/ 23 w 28"/>
                  <a:gd name="T15" fmla="*/ 14 h 22"/>
                  <a:gd name="T16" fmla="*/ 26 w 28"/>
                  <a:gd name="T17" fmla="*/ 16 h 22"/>
                  <a:gd name="T18" fmla="*/ 27 w 28"/>
                  <a:gd name="T19" fmla="*/ 20 h 22"/>
                  <a:gd name="T20" fmla="*/ 24 w 28"/>
                  <a:gd name="T2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2">
                    <a:moveTo>
                      <a:pt x="24" y="21"/>
                    </a:moveTo>
                    <a:cubicBezTo>
                      <a:pt x="19" y="20"/>
                      <a:pt x="13" y="21"/>
                      <a:pt x="8" y="21"/>
                    </a:cubicBezTo>
                    <a:cubicBezTo>
                      <a:pt x="5" y="21"/>
                      <a:pt x="3" y="20"/>
                      <a:pt x="4" y="16"/>
                    </a:cubicBezTo>
                    <a:cubicBezTo>
                      <a:pt x="4" y="14"/>
                      <a:pt x="3" y="12"/>
                      <a:pt x="1" y="10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3"/>
                      <a:pt x="0" y="1"/>
                      <a:pt x="2" y="1"/>
                    </a:cubicBezTo>
                    <a:cubicBezTo>
                      <a:pt x="4" y="0"/>
                      <a:pt x="4" y="2"/>
                      <a:pt x="5" y="3"/>
                    </a:cubicBezTo>
                    <a:cubicBezTo>
                      <a:pt x="10" y="9"/>
                      <a:pt x="17" y="11"/>
                      <a:pt x="23" y="14"/>
                    </a:cubicBezTo>
                    <a:cubicBezTo>
                      <a:pt x="24" y="15"/>
                      <a:pt x="25" y="15"/>
                      <a:pt x="26" y="16"/>
                    </a:cubicBezTo>
                    <a:cubicBezTo>
                      <a:pt x="27" y="17"/>
                      <a:pt x="28" y="18"/>
                      <a:pt x="27" y="20"/>
                    </a:cubicBezTo>
                    <a:cubicBezTo>
                      <a:pt x="27" y="22"/>
                      <a:pt x="25" y="21"/>
                      <a:pt x="24" y="21"/>
                    </a:cubicBezTo>
                    <a:close/>
                  </a:path>
                </a:pathLst>
              </a:custGeom>
              <a:solidFill>
                <a:srgbClr val="F6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8" name="Freeform 833">
                <a:extLst>
                  <a:ext uri="{FF2B5EF4-FFF2-40B4-BE49-F238E27FC236}">
                    <a16:creationId xmlns:a16="http://schemas.microsoft.com/office/drawing/2014/main" id="{BBDC6173-209C-53F5-E6C3-EAB3D11AD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" y="2039"/>
                <a:ext cx="58" cy="47"/>
              </a:xfrm>
              <a:custGeom>
                <a:avLst/>
                <a:gdLst>
                  <a:gd name="T0" fmla="*/ 37 w 37"/>
                  <a:gd name="T1" fmla="*/ 5 h 30"/>
                  <a:gd name="T2" fmla="*/ 25 w 37"/>
                  <a:gd name="T3" fmla="*/ 19 h 30"/>
                  <a:gd name="T4" fmla="*/ 19 w 37"/>
                  <a:gd name="T5" fmla="*/ 24 h 30"/>
                  <a:gd name="T6" fmla="*/ 16 w 37"/>
                  <a:gd name="T7" fmla="*/ 25 h 30"/>
                  <a:gd name="T8" fmla="*/ 12 w 37"/>
                  <a:gd name="T9" fmla="*/ 29 h 30"/>
                  <a:gd name="T10" fmla="*/ 8 w 37"/>
                  <a:gd name="T11" fmla="*/ 29 h 30"/>
                  <a:gd name="T12" fmla="*/ 9 w 37"/>
                  <a:gd name="T13" fmla="*/ 26 h 30"/>
                  <a:gd name="T14" fmla="*/ 13 w 37"/>
                  <a:gd name="T15" fmla="*/ 18 h 30"/>
                  <a:gd name="T16" fmla="*/ 14 w 37"/>
                  <a:gd name="T17" fmla="*/ 14 h 30"/>
                  <a:gd name="T18" fmla="*/ 18 w 37"/>
                  <a:gd name="T19" fmla="*/ 13 h 30"/>
                  <a:gd name="T20" fmla="*/ 23 w 37"/>
                  <a:gd name="T21" fmla="*/ 13 h 30"/>
                  <a:gd name="T22" fmla="*/ 29 w 37"/>
                  <a:gd name="T23" fmla="*/ 6 h 30"/>
                  <a:gd name="T24" fmla="*/ 27 w 37"/>
                  <a:gd name="T25" fmla="*/ 3 h 30"/>
                  <a:gd name="T26" fmla="*/ 10 w 37"/>
                  <a:gd name="T27" fmla="*/ 11 h 30"/>
                  <a:gd name="T28" fmla="*/ 6 w 37"/>
                  <a:gd name="T29" fmla="*/ 16 h 30"/>
                  <a:gd name="T30" fmla="*/ 0 w 37"/>
                  <a:gd name="T31" fmla="*/ 17 h 30"/>
                  <a:gd name="T32" fmla="*/ 7 w 37"/>
                  <a:gd name="T33" fmla="*/ 9 h 30"/>
                  <a:gd name="T34" fmla="*/ 7 w 37"/>
                  <a:gd name="T35" fmla="*/ 8 h 30"/>
                  <a:gd name="T36" fmla="*/ 7 w 37"/>
                  <a:gd name="T37" fmla="*/ 7 h 30"/>
                  <a:gd name="T38" fmla="*/ 17 w 37"/>
                  <a:gd name="T39" fmla="*/ 1 h 30"/>
                  <a:gd name="T40" fmla="*/ 30 w 37"/>
                  <a:gd name="T41" fmla="*/ 2 h 30"/>
                  <a:gd name="T42" fmla="*/ 37 w 37"/>
                  <a:gd name="T4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30">
                    <a:moveTo>
                      <a:pt x="37" y="5"/>
                    </a:moveTo>
                    <a:cubicBezTo>
                      <a:pt x="30" y="8"/>
                      <a:pt x="28" y="14"/>
                      <a:pt x="25" y="19"/>
                    </a:cubicBezTo>
                    <a:cubicBezTo>
                      <a:pt x="24" y="22"/>
                      <a:pt x="23" y="26"/>
                      <a:pt x="19" y="24"/>
                    </a:cubicBezTo>
                    <a:cubicBezTo>
                      <a:pt x="18" y="23"/>
                      <a:pt x="17" y="24"/>
                      <a:pt x="16" y="25"/>
                    </a:cubicBezTo>
                    <a:cubicBezTo>
                      <a:pt x="15" y="26"/>
                      <a:pt x="13" y="27"/>
                      <a:pt x="12" y="29"/>
                    </a:cubicBezTo>
                    <a:cubicBezTo>
                      <a:pt x="11" y="29"/>
                      <a:pt x="9" y="30"/>
                      <a:pt x="8" y="29"/>
                    </a:cubicBezTo>
                    <a:cubicBezTo>
                      <a:pt x="7" y="28"/>
                      <a:pt x="8" y="27"/>
                      <a:pt x="9" y="26"/>
                    </a:cubicBezTo>
                    <a:cubicBezTo>
                      <a:pt x="12" y="24"/>
                      <a:pt x="13" y="21"/>
                      <a:pt x="13" y="18"/>
                    </a:cubicBezTo>
                    <a:cubicBezTo>
                      <a:pt x="12" y="17"/>
                      <a:pt x="13" y="15"/>
                      <a:pt x="14" y="14"/>
                    </a:cubicBezTo>
                    <a:cubicBezTo>
                      <a:pt x="15" y="12"/>
                      <a:pt x="16" y="10"/>
                      <a:pt x="18" y="13"/>
                    </a:cubicBezTo>
                    <a:cubicBezTo>
                      <a:pt x="19" y="15"/>
                      <a:pt x="21" y="15"/>
                      <a:pt x="23" y="13"/>
                    </a:cubicBezTo>
                    <a:cubicBezTo>
                      <a:pt x="25" y="11"/>
                      <a:pt x="27" y="9"/>
                      <a:pt x="29" y="6"/>
                    </a:cubicBezTo>
                    <a:cubicBezTo>
                      <a:pt x="31" y="4"/>
                      <a:pt x="29" y="3"/>
                      <a:pt x="27" y="3"/>
                    </a:cubicBezTo>
                    <a:cubicBezTo>
                      <a:pt x="19" y="1"/>
                      <a:pt x="14" y="3"/>
                      <a:pt x="10" y="11"/>
                    </a:cubicBezTo>
                    <a:cubicBezTo>
                      <a:pt x="9" y="12"/>
                      <a:pt x="8" y="14"/>
                      <a:pt x="6" y="16"/>
                    </a:cubicBezTo>
                    <a:cubicBezTo>
                      <a:pt x="5" y="17"/>
                      <a:pt x="3" y="19"/>
                      <a:pt x="0" y="17"/>
                    </a:cubicBezTo>
                    <a:cubicBezTo>
                      <a:pt x="5" y="16"/>
                      <a:pt x="7" y="13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8"/>
                      <a:pt x="7" y="7"/>
                      <a:pt x="7" y="7"/>
                    </a:cubicBezTo>
                    <a:cubicBezTo>
                      <a:pt x="12" y="7"/>
                      <a:pt x="12" y="0"/>
                      <a:pt x="17" y="1"/>
                    </a:cubicBezTo>
                    <a:cubicBezTo>
                      <a:pt x="22" y="1"/>
                      <a:pt x="26" y="1"/>
                      <a:pt x="30" y="2"/>
                    </a:cubicBezTo>
                    <a:cubicBezTo>
                      <a:pt x="32" y="3"/>
                      <a:pt x="36" y="2"/>
                      <a:pt x="37" y="5"/>
                    </a:cubicBezTo>
                    <a:close/>
                  </a:path>
                </a:pathLst>
              </a:custGeom>
              <a:solidFill>
                <a:srgbClr val="DBA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9" name="Freeform 834">
                <a:extLst>
                  <a:ext uri="{FF2B5EF4-FFF2-40B4-BE49-F238E27FC236}">
                    <a16:creationId xmlns:a16="http://schemas.microsoft.com/office/drawing/2014/main" id="{D714A976-6F72-703A-055B-AC01A2A61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2121"/>
                <a:ext cx="75" cy="96"/>
              </a:xfrm>
              <a:custGeom>
                <a:avLst/>
                <a:gdLst>
                  <a:gd name="T0" fmla="*/ 44 w 48"/>
                  <a:gd name="T1" fmla="*/ 16 h 61"/>
                  <a:gd name="T2" fmla="*/ 39 w 48"/>
                  <a:gd name="T3" fmla="*/ 26 h 61"/>
                  <a:gd name="T4" fmla="*/ 35 w 48"/>
                  <a:gd name="T5" fmla="*/ 29 h 61"/>
                  <a:gd name="T6" fmla="*/ 28 w 48"/>
                  <a:gd name="T7" fmla="*/ 33 h 61"/>
                  <a:gd name="T8" fmla="*/ 18 w 48"/>
                  <a:gd name="T9" fmla="*/ 37 h 61"/>
                  <a:gd name="T10" fmla="*/ 20 w 48"/>
                  <a:gd name="T11" fmla="*/ 35 h 61"/>
                  <a:gd name="T12" fmla="*/ 34 w 48"/>
                  <a:gd name="T13" fmla="*/ 26 h 61"/>
                  <a:gd name="T14" fmla="*/ 40 w 48"/>
                  <a:gd name="T15" fmla="*/ 18 h 61"/>
                  <a:gd name="T16" fmla="*/ 43 w 48"/>
                  <a:gd name="T17" fmla="*/ 6 h 61"/>
                  <a:gd name="T18" fmla="*/ 28 w 48"/>
                  <a:gd name="T19" fmla="*/ 20 h 61"/>
                  <a:gd name="T20" fmla="*/ 7 w 48"/>
                  <a:gd name="T21" fmla="*/ 46 h 61"/>
                  <a:gd name="T22" fmla="*/ 6 w 48"/>
                  <a:gd name="T23" fmla="*/ 52 h 61"/>
                  <a:gd name="T24" fmla="*/ 12 w 48"/>
                  <a:gd name="T25" fmla="*/ 58 h 61"/>
                  <a:gd name="T26" fmla="*/ 18 w 48"/>
                  <a:gd name="T27" fmla="*/ 51 h 61"/>
                  <a:gd name="T28" fmla="*/ 21 w 48"/>
                  <a:gd name="T29" fmla="*/ 49 h 61"/>
                  <a:gd name="T30" fmla="*/ 19 w 48"/>
                  <a:gd name="T31" fmla="*/ 55 h 61"/>
                  <a:gd name="T32" fmla="*/ 13 w 48"/>
                  <a:gd name="T33" fmla="*/ 61 h 61"/>
                  <a:gd name="T34" fmla="*/ 6 w 48"/>
                  <a:gd name="T35" fmla="*/ 57 h 61"/>
                  <a:gd name="T36" fmla="*/ 0 w 48"/>
                  <a:gd name="T37" fmla="*/ 50 h 61"/>
                  <a:gd name="T38" fmla="*/ 25 w 48"/>
                  <a:gd name="T39" fmla="*/ 19 h 61"/>
                  <a:gd name="T40" fmla="*/ 48 w 48"/>
                  <a:gd name="T41" fmla="*/ 0 h 61"/>
                  <a:gd name="T42" fmla="*/ 44 w 48"/>
                  <a:gd name="T43" fmla="*/ 1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61">
                    <a:moveTo>
                      <a:pt x="44" y="16"/>
                    </a:moveTo>
                    <a:cubicBezTo>
                      <a:pt x="43" y="19"/>
                      <a:pt x="42" y="23"/>
                      <a:pt x="39" y="26"/>
                    </a:cubicBezTo>
                    <a:cubicBezTo>
                      <a:pt x="38" y="27"/>
                      <a:pt x="37" y="28"/>
                      <a:pt x="35" y="29"/>
                    </a:cubicBezTo>
                    <a:cubicBezTo>
                      <a:pt x="32" y="29"/>
                      <a:pt x="30" y="31"/>
                      <a:pt x="28" y="33"/>
                    </a:cubicBezTo>
                    <a:cubicBezTo>
                      <a:pt x="26" y="36"/>
                      <a:pt x="22" y="37"/>
                      <a:pt x="18" y="37"/>
                    </a:cubicBezTo>
                    <a:cubicBezTo>
                      <a:pt x="18" y="36"/>
                      <a:pt x="19" y="35"/>
                      <a:pt x="20" y="35"/>
                    </a:cubicBezTo>
                    <a:cubicBezTo>
                      <a:pt x="26" y="33"/>
                      <a:pt x="29" y="28"/>
                      <a:pt x="34" y="26"/>
                    </a:cubicBezTo>
                    <a:cubicBezTo>
                      <a:pt x="37" y="25"/>
                      <a:pt x="39" y="21"/>
                      <a:pt x="40" y="18"/>
                    </a:cubicBezTo>
                    <a:cubicBezTo>
                      <a:pt x="41" y="14"/>
                      <a:pt x="42" y="10"/>
                      <a:pt x="43" y="6"/>
                    </a:cubicBezTo>
                    <a:cubicBezTo>
                      <a:pt x="37" y="10"/>
                      <a:pt x="32" y="15"/>
                      <a:pt x="28" y="20"/>
                    </a:cubicBezTo>
                    <a:cubicBezTo>
                      <a:pt x="21" y="29"/>
                      <a:pt x="15" y="38"/>
                      <a:pt x="7" y="46"/>
                    </a:cubicBezTo>
                    <a:cubicBezTo>
                      <a:pt x="5" y="48"/>
                      <a:pt x="5" y="50"/>
                      <a:pt x="6" y="52"/>
                    </a:cubicBezTo>
                    <a:cubicBezTo>
                      <a:pt x="8" y="54"/>
                      <a:pt x="9" y="58"/>
                      <a:pt x="12" y="58"/>
                    </a:cubicBezTo>
                    <a:cubicBezTo>
                      <a:pt x="16" y="58"/>
                      <a:pt x="16" y="54"/>
                      <a:pt x="18" y="51"/>
                    </a:cubicBezTo>
                    <a:cubicBezTo>
                      <a:pt x="18" y="50"/>
                      <a:pt x="19" y="48"/>
                      <a:pt x="21" y="49"/>
                    </a:cubicBezTo>
                    <a:cubicBezTo>
                      <a:pt x="20" y="51"/>
                      <a:pt x="19" y="53"/>
                      <a:pt x="19" y="55"/>
                    </a:cubicBezTo>
                    <a:cubicBezTo>
                      <a:pt x="18" y="58"/>
                      <a:pt x="16" y="60"/>
                      <a:pt x="13" y="61"/>
                    </a:cubicBezTo>
                    <a:cubicBezTo>
                      <a:pt x="10" y="61"/>
                      <a:pt x="7" y="61"/>
                      <a:pt x="6" y="57"/>
                    </a:cubicBezTo>
                    <a:cubicBezTo>
                      <a:pt x="4" y="54"/>
                      <a:pt x="1" y="53"/>
                      <a:pt x="0" y="50"/>
                    </a:cubicBezTo>
                    <a:cubicBezTo>
                      <a:pt x="9" y="40"/>
                      <a:pt x="17" y="30"/>
                      <a:pt x="25" y="19"/>
                    </a:cubicBezTo>
                    <a:cubicBezTo>
                      <a:pt x="31" y="11"/>
                      <a:pt x="39" y="5"/>
                      <a:pt x="48" y="0"/>
                    </a:cubicBezTo>
                    <a:cubicBezTo>
                      <a:pt x="46" y="5"/>
                      <a:pt x="45" y="10"/>
                      <a:pt x="44" y="16"/>
                    </a:cubicBezTo>
                    <a:close/>
                  </a:path>
                </a:pathLst>
              </a:custGeom>
              <a:solidFill>
                <a:srgbClr val="DB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0" name="Freeform 835">
                <a:extLst>
                  <a:ext uri="{FF2B5EF4-FFF2-40B4-BE49-F238E27FC236}">
                    <a16:creationId xmlns:a16="http://schemas.microsoft.com/office/drawing/2014/main" id="{5B390057-3610-7B8C-47F5-03307953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164"/>
                <a:ext cx="37" cy="86"/>
              </a:xfrm>
              <a:custGeom>
                <a:avLst/>
                <a:gdLst>
                  <a:gd name="T0" fmla="*/ 21 w 24"/>
                  <a:gd name="T1" fmla="*/ 26 h 55"/>
                  <a:gd name="T2" fmla="*/ 15 w 24"/>
                  <a:gd name="T3" fmla="*/ 27 h 55"/>
                  <a:gd name="T4" fmla="*/ 13 w 24"/>
                  <a:gd name="T5" fmla="*/ 33 h 55"/>
                  <a:gd name="T6" fmla="*/ 11 w 24"/>
                  <a:gd name="T7" fmla="*/ 49 h 55"/>
                  <a:gd name="T8" fmla="*/ 10 w 24"/>
                  <a:gd name="T9" fmla="*/ 52 h 55"/>
                  <a:gd name="T10" fmla="*/ 3 w 24"/>
                  <a:gd name="T11" fmla="*/ 54 h 55"/>
                  <a:gd name="T12" fmla="*/ 3 w 24"/>
                  <a:gd name="T13" fmla="*/ 47 h 55"/>
                  <a:gd name="T14" fmla="*/ 7 w 24"/>
                  <a:gd name="T15" fmla="*/ 38 h 55"/>
                  <a:gd name="T16" fmla="*/ 6 w 24"/>
                  <a:gd name="T17" fmla="*/ 32 h 55"/>
                  <a:gd name="T18" fmla="*/ 8 w 24"/>
                  <a:gd name="T19" fmla="*/ 21 h 55"/>
                  <a:gd name="T20" fmla="*/ 9 w 24"/>
                  <a:gd name="T21" fmla="*/ 14 h 55"/>
                  <a:gd name="T22" fmla="*/ 16 w 24"/>
                  <a:gd name="T23" fmla="*/ 4 h 55"/>
                  <a:gd name="T24" fmla="*/ 20 w 24"/>
                  <a:gd name="T25" fmla="*/ 1 h 55"/>
                  <a:gd name="T26" fmla="*/ 21 w 24"/>
                  <a:gd name="T27" fmla="*/ 3 h 55"/>
                  <a:gd name="T28" fmla="*/ 23 w 24"/>
                  <a:gd name="T29" fmla="*/ 20 h 55"/>
                  <a:gd name="T30" fmla="*/ 21 w 24"/>
                  <a:gd name="T31" fmla="*/ 2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55">
                    <a:moveTo>
                      <a:pt x="21" y="26"/>
                    </a:moveTo>
                    <a:cubicBezTo>
                      <a:pt x="19" y="26"/>
                      <a:pt x="17" y="27"/>
                      <a:pt x="15" y="27"/>
                    </a:cubicBezTo>
                    <a:cubicBezTo>
                      <a:pt x="12" y="28"/>
                      <a:pt x="11" y="30"/>
                      <a:pt x="13" y="33"/>
                    </a:cubicBezTo>
                    <a:cubicBezTo>
                      <a:pt x="16" y="40"/>
                      <a:pt x="16" y="44"/>
                      <a:pt x="11" y="49"/>
                    </a:cubicBezTo>
                    <a:cubicBezTo>
                      <a:pt x="11" y="50"/>
                      <a:pt x="10" y="51"/>
                      <a:pt x="10" y="52"/>
                    </a:cubicBezTo>
                    <a:cubicBezTo>
                      <a:pt x="8" y="55"/>
                      <a:pt x="6" y="55"/>
                      <a:pt x="3" y="54"/>
                    </a:cubicBezTo>
                    <a:cubicBezTo>
                      <a:pt x="0" y="52"/>
                      <a:pt x="1" y="49"/>
                      <a:pt x="3" y="47"/>
                    </a:cubicBezTo>
                    <a:cubicBezTo>
                      <a:pt x="5" y="44"/>
                      <a:pt x="6" y="42"/>
                      <a:pt x="7" y="38"/>
                    </a:cubicBezTo>
                    <a:cubicBezTo>
                      <a:pt x="7" y="36"/>
                      <a:pt x="7" y="34"/>
                      <a:pt x="6" y="32"/>
                    </a:cubicBezTo>
                    <a:cubicBezTo>
                      <a:pt x="5" y="28"/>
                      <a:pt x="8" y="25"/>
                      <a:pt x="8" y="21"/>
                    </a:cubicBezTo>
                    <a:cubicBezTo>
                      <a:pt x="7" y="19"/>
                      <a:pt x="9" y="16"/>
                      <a:pt x="9" y="14"/>
                    </a:cubicBezTo>
                    <a:cubicBezTo>
                      <a:pt x="10" y="9"/>
                      <a:pt x="12" y="6"/>
                      <a:pt x="16" y="4"/>
                    </a:cubicBezTo>
                    <a:cubicBezTo>
                      <a:pt x="18" y="3"/>
                      <a:pt x="18" y="2"/>
                      <a:pt x="20" y="1"/>
                    </a:cubicBezTo>
                    <a:cubicBezTo>
                      <a:pt x="22" y="0"/>
                      <a:pt x="21" y="2"/>
                      <a:pt x="21" y="3"/>
                    </a:cubicBezTo>
                    <a:cubicBezTo>
                      <a:pt x="23" y="9"/>
                      <a:pt x="21" y="15"/>
                      <a:pt x="23" y="20"/>
                    </a:cubicBezTo>
                    <a:cubicBezTo>
                      <a:pt x="24" y="22"/>
                      <a:pt x="24" y="25"/>
                      <a:pt x="21" y="26"/>
                    </a:cubicBezTo>
                    <a:close/>
                  </a:path>
                </a:pathLst>
              </a:custGeom>
              <a:solidFill>
                <a:srgbClr val="D5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1" name="Freeform 836">
                <a:extLst>
                  <a:ext uri="{FF2B5EF4-FFF2-40B4-BE49-F238E27FC236}">
                    <a16:creationId xmlns:a16="http://schemas.microsoft.com/office/drawing/2014/main" id="{B7F3B2BE-9B92-C7C6-E18E-E57D34645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2090"/>
                <a:ext cx="95" cy="22"/>
              </a:xfrm>
              <a:custGeom>
                <a:avLst/>
                <a:gdLst>
                  <a:gd name="T0" fmla="*/ 29 w 61"/>
                  <a:gd name="T1" fmla="*/ 13 h 14"/>
                  <a:gd name="T2" fmla="*/ 20 w 61"/>
                  <a:gd name="T3" fmla="*/ 13 h 14"/>
                  <a:gd name="T4" fmla="*/ 8 w 61"/>
                  <a:gd name="T5" fmla="*/ 8 h 14"/>
                  <a:gd name="T6" fmla="*/ 0 w 61"/>
                  <a:gd name="T7" fmla="*/ 3 h 14"/>
                  <a:gd name="T8" fmla="*/ 5 w 61"/>
                  <a:gd name="T9" fmla="*/ 2 h 14"/>
                  <a:gd name="T10" fmla="*/ 10 w 61"/>
                  <a:gd name="T11" fmla="*/ 5 h 14"/>
                  <a:gd name="T12" fmla="*/ 22 w 61"/>
                  <a:gd name="T13" fmla="*/ 9 h 14"/>
                  <a:gd name="T14" fmla="*/ 37 w 61"/>
                  <a:gd name="T15" fmla="*/ 10 h 14"/>
                  <a:gd name="T16" fmla="*/ 61 w 61"/>
                  <a:gd name="T17" fmla="*/ 0 h 14"/>
                  <a:gd name="T18" fmla="*/ 59 w 61"/>
                  <a:gd name="T19" fmla="*/ 6 h 14"/>
                  <a:gd name="T20" fmla="*/ 29 w 61"/>
                  <a:gd name="T2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4">
                    <a:moveTo>
                      <a:pt x="29" y="13"/>
                    </a:moveTo>
                    <a:cubicBezTo>
                      <a:pt x="26" y="12"/>
                      <a:pt x="23" y="13"/>
                      <a:pt x="20" y="13"/>
                    </a:cubicBezTo>
                    <a:cubicBezTo>
                      <a:pt x="15" y="13"/>
                      <a:pt x="11" y="12"/>
                      <a:pt x="8" y="8"/>
                    </a:cubicBezTo>
                    <a:cubicBezTo>
                      <a:pt x="6" y="6"/>
                      <a:pt x="2" y="5"/>
                      <a:pt x="0" y="3"/>
                    </a:cubicBezTo>
                    <a:cubicBezTo>
                      <a:pt x="1" y="0"/>
                      <a:pt x="3" y="1"/>
                      <a:pt x="5" y="2"/>
                    </a:cubicBezTo>
                    <a:cubicBezTo>
                      <a:pt x="7" y="3"/>
                      <a:pt x="8" y="4"/>
                      <a:pt x="10" y="5"/>
                    </a:cubicBezTo>
                    <a:cubicBezTo>
                      <a:pt x="13" y="9"/>
                      <a:pt x="17" y="9"/>
                      <a:pt x="22" y="9"/>
                    </a:cubicBezTo>
                    <a:cubicBezTo>
                      <a:pt x="27" y="9"/>
                      <a:pt x="32" y="10"/>
                      <a:pt x="37" y="10"/>
                    </a:cubicBezTo>
                    <a:cubicBezTo>
                      <a:pt x="46" y="10"/>
                      <a:pt x="55" y="8"/>
                      <a:pt x="61" y="0"/>
                    </a:cubicBezTo>
                    <a:cubicBezTo>
                      <a:pt x="61" y="2"/>
                      <a:pt x="61" y="4"/>
                      <a:pt x="59" y="6"/>
                    </a:cubicBezTo>
                    <a:cubicBezTo>
                      <a:pt x="50" y="13"/>
                      <a:pt x="40" y="14"/>
                      <a:pt x="29" y="13"/>
                    </a:cubicBezTo>
                    <a:close/>
                  </a:path>
                </a:pathLst>
              </a:custGeom>
              <a:solidFill>
                <a:srgbClr val="BA8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2" name="Freeform 837">
                <a:extLst>
                  <a:ext uri="{FF2B5EF4-FFF2-40B4-BE49-F238E27FC236}">
                    <a16:creationId xmlns:a16="http://schemas.microsoft.com/office/drawing/2014/main" id="{A6EF583A-E5C9-CDBA-9492-3555351F4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" y="1990"/>
                <a:ext cx="60" cy="47"/>
              </a:xfrm>
              <a:custGeom>
                <a:avLst/>
                <a:gdLst>
                  <a:gd name="T0" fmla="*/ 19 w 38"/>
                  <a:gd name="T1" fmla="*/ 8 h 30"/>
                  <a:gd name="T2" fmla="*/ 21 w 38"/>
                  <a:gd name="T3" fmla="*/ 14 h 30"/>
                  <a:gd name="T4" fmla="*/ 33 w 38"/>
                  <a:gd name="T5" fmla="*/ 27 h 30"/>
                  <a:gd name="T6" fmla="*/ 38 w 38"/>
                  <a:gd name="T7" fmla="*/ 29 h 30"/>
                  <a:gd name="T8" fmla="*/ 37 w 38"/>
                  <a:gd name="T9" fmla="*/ 30 h 30"/>
                  <a:gd name="T10" fmla="*/ 11 w 38"/>
                  <a:gd name="T11" fmla="*/ 13 h 30"/>
                  <a:gd name="T12" fmla="*/ 3 w 38"/>
                  <a:gd name="T13" fmla="*/ 6 h 30"/>
                  <a:gd name="T14" fmla="*/ 0 w 38"/>
                  <a:gd name="T15" fmla="*/ 2 h 30"/>
                  <a:gd name="T16" fmla="*/ 8 w 38"/>
                  <a:gd name="T17" fmla="*/ 3 h 30"/>
                  <a:gd name="T18" fmla="*/ 16 w 38"/>
                  <a:gd name="T19" fmla="*/ 12 h 30"/>
                  <a:gd name="T20" fmla="*/ 19 w 38"/>
                  <a:gd name="T21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0">
                    <a:moveTo>
                      <a:pt x="19" y="8"/>
                    </a:moveTo>
                    <a:cubicBezTo>
                      <a:pt x="20" y="10"/>
                      <a:pt x="21" y="12"/>
                      <a:pt x="21" y="14"/>
                    </a:cubicBezTo>
                    <a:cubicBezTo>
                      <a:pt x="20" y="23"/>
                      <a:pt x="27" y="25"/>
                      <a:pt x="33" y="27"/>
                    </a:cubicBezTo>
                    <a:cubicBezTo>
                      <a:pt x="35" y="28"/>
                      <a:pt x="37" y="28"/>
                      <a:pt x="38" y="29"/>
                    </a:cubicBezTo>
                    <a:cubicBezTo>
                      <a:pt x="38" y="29"/>
                      <a:pt x="37" y="30"/>
                      <a:pt x="37" y="30"/>
                    </a:cubicBezTo>
                    <a:cubicBezTo>
                      <a:pt x="26" y="27"/>
                      <a:pt x="17" y="22"/>
                      <a:pt x="11" y="13"/>
                    </a:cubicBezTo>
                    <a:cubicBezTo>
                      <a:pt x="9" y="10"/>
                      <a:pt x="6" y="8"/>
                      <a:pt x="3" y="6"/>
                    </a:cubicBezTo>
                    <a:cubicBezTo>
                      <a:pt x="1" y="5"/>
                      <a:pt x="0" y="5"/>
                      <a:pt x="0" y="2"/>
                    </a:cubicBezTo>
                    <a:cubicBezTo>
                      <a:pt x="3" y="0"/>
                      <a:pt x="5" y="2"/>
                      <a:pt x="8" y="3"/>
                    </a:cubicBezTo>
                    <a:cubicBezTo>
                      <a:pt x="11" y="5"/>
                      <a:pt x="14" y="8"/>
                      <a:pt x="16" y="12"/>
                    </a:cubicBezTo>
                    <a:cubicBezTo>
                      <a:pt x="17" y="11"/>
                      <a:pt x="16" y="7"/>
                      <a:pt x="19" y="8"/>
                    </a:cubicBezTo>
                    <a:close/>
                  </a:path>
                </a:pathLst>
              </a:custGeom>
              <a:solidFill>
                <a:srgbClr val="E0A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3" name="Freeform 838">
                <a:extLst>
                  <a:ext uri="{FF2B5EF4-FFF2-40B4-BE49-F238E27FC236}">
                    <a16:creationId xmlns:a16="http://schemas.microsoft.com/office/drawing/2014/main" id="{F5D0788D-27CD-3B20-8225-98B0BBE16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2289"/>
                <a:ext cx="22" cy="45"/>
              </a:xfrm>
              <a:custGeom>
                <a:avLst/>
                <a:gdLst>
                  <a:gd name="T0" fmla="*/ 1 w 14"/>
                  <a:gd name="T1" fmla="*/ 5 h 29"/>
                  <a:gd name="T2" fmla="*/ 2 w 14"/>
                  <a:gd name="T3" fmla="*/ 0 h 29"/>
                  <a:gd name="T4" fmla="*/ 8 w 14"/>
                  <a:gd name="T5" fmla="*/ 9 h 29"/>
                  <a:gd name="T6" fmla="*/ 12 w 14"/>
                  <a:gd name="T7" fmla="*/ 20 h 29"/>
                  <a:gd name="T8" fmla="*/ 13 w 14"/>
                  <a:gd name="T9" fmla="*/ 24 h 29"/>
                  <a:gd name="T10" fmla="*/ 12 w 14"/>
                  <a:gd name="T11" fmla="*/ 28 h 29"/>
                  <a:gd name="T12" fmla="*/ 9 w 14"/>
                  <a:gd name="T13" fmla="*/ 26 h 29"/>
                  <a:gd name="T14" fmla="*/ 1 w 14"/>
                  <a:gd name="T1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9">
                    <a:moveTo>
                      <a:pt x="1" y="5"/>
                    </a:moveTo>
                    <a:cubicBezTo>
                      <a:pt x="1" y="3"/>
                      <a:pt x="0" y="2"/>
                      <a:pt x="2" y="0"/>
                    </a:cubicBezTo>
                    <a:cubicBezTo>
                      <a:pt x="5" y="2"/>
                      <a:pt x="7" y="5"/>
                      <a:pt x="8" y="9"/>
                    </a:cubicBezTo>
                    <a:cubicBezTo>
                      <a:pt x="9" y="13"/>
                      <a:pt x="10" y="16"/>
                      <a:pt x="12" y="20"/>
                    </a:cubicBezTo>
                    <a:cubicBezTo>
                      <a:pt x="13" y="21"/>
                      <a:pt x="13" y="23"/>
                      <a:pt x="13" y="24"/>
                    </a:cubicBezTo>
                    <a:cubicBezTo>
                      <a:pt x="13" y="25"/>
                      <a:pt x="14" y="27"/>
                      <a:pt x="12" y="28"/>
                    </a:cubicBezTo>
                    <a:cubicBezTo>
                      <a:pt x="10" y="29"/>
                      <a:pt x="10" y="26"/>
                      <a:pt x="9" y="26"/>
                    </a:cubicBezTo>
                    <a:cubicBezTo>
                      <a:pt x="4" y="20"/>
                      <a:pt x="2" y="12"/>
                      <a:pt x="1" y="5"/>
                    </a:cubicBezTo>
                    <a:close/>
                  </a:path>
                </a:pathLst>
              </a:custGeom>
              <a:solidFill>
                <a:srgbClr val="F6F0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4" name="Freeform 839">
                <a:extLst>
                  <a:ext uri="{FF2B5EF4-FFF2-40B4-BE49-F238E27FC236}">
                    <a16:creationId xmlns:a16="http://schemas.microsoft.com/office/drawing/2014/main" id="{1F1B0094-256B-28FC-7082-9AF8E4885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2356"/>
                <a:ext cx="23" cy="62"/>
              </a:xfrm>
              <a:custGeom>
                <a:avLst/>
                <a:gdLst>
                  <a:gd name="T0" fmla="*/ 9 w 15"/>
                  <a:gd name="T1" fmla="*/ 0 h 40"/>
                  <a:gd name="T2" fmla="*/ 14 w 15"/>
                  <a:gd name="T3" fmla="*/ 8 h 40"/>
                  <a:gd name="T4" fmla="*/ 12 w 15"/>
                  <a:gd name="T5" fmla="*/ 34 h 40"/>
                  <a:gd name="T6" fmla="*/ 10 w 15"/>
                  <a:gd name="T7" fmla="*/ 38 h 40"/>
                  <a:gd name="T8" fmla="*/ 7 w 15"/>
                  <a:gd name="T9" fmla="*/ 38 h 40"/>
                  <a:gd name="T10" fmla="*/ 0 w 15"/>
                  <a:gd name="T11" fmla="*/ 19 h 40"/>
                  <a:gd name="T12" fmla="*/ 3 w 15"/>
                  <a:gd name="T13" fmla="*/ 10 h 40"/>
                  <a:gd name="T14" fmla="*/ 3 w 15"/>
                  <a:gd name="T15" fmla="*/ 8 h 40"/>
                  <a:gd name="T16" fmla="*/ 9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9" y="0"/>
                    </a:moveTo>
                    <a:cubicBezTo>
                      <a:pt x="13" y="1"/>
                      <a:pt x="14" y="6"/>
                      <a:pt x="14" y="8"/>
                    </a:cubicBezTo>
                    <a:cubicBezTo>
                      <a:pt x="14" y="17"/>
                      <a:pt x="15" y="26"/>
                      <a:pt x="12" y="34"/>
                    </a:cubicBezTo>
                    <a:cubicBezTo>
                      <a:pt x="12" y="35"/>
                      <a:pt x="11" y="37"/>
                      <a:pt x="10" y="38"/>
                    </a:cubicBezTo>
                    <a:cubicBezTo>
                      <a:pt x="9" y="39"/>
                      <a:pt x="8" y="40"/>
                      <a:pt x="7" y="38"/>
                    </a:cubicBezTo>
                    <a:cubicBezTo>
                      <a:pt x="5" y="32"/>
                      <a:pt x="1" y="26"/>
                      <a:pt x="0" y="19"/>
                    </a:cubicBezTo>
                    <a:cubicBezTo>
                      <a:pt x="0" y="15"/>
                      <a:pt x="1" y="13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3" y="3"/>
                      <a:pt x="5" y="1"/>
                      <a:pt x="9" y="0"/>
                    </a:cubicBezTo>
                    <a:close/>
                  </a:path>
                </a:pathLst>
              </a:custGeom>
              <a:solidFill>
                <a:srgbClr val="DCC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5" name="Freeform 840">
                <a:extLst>
                  <a:ext uri="{FF2B5EF4-FFF2-40B4-BE49-F238E27FC236}">
                    <a16:creationId xmlns:a16="http://schemas.microsoft.com/office/drawing/2014/main" id="{9F0FB15A-AF33-12E6-D74E-E9DD1D012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1964"/>
                <a:ext cx="67" cy="58"/>
              </a:xfrm>
              <a:custGeom>
                <a:avLst/>
                <a:gdLst>
                  <a:gd name="T0" fmla="*/ 3 w 43"/>
                  <a:gd name="T1" fmla="*/ 0 h 37"/>
                  <a:gd name="T2" fmla="*/ 4 w 43"/>
                  <a:gd name="T3" fmla="*/ 1 h 37"/>
                  <a:gd name="T4" fmla="*/ 12 w 43"/>
                  <a:gd name="T5" fmla="*/ 19 h 37"/>
                  <a:gd name="T6" fmla="*/ 22 w 43"/>
                  <a:gd name="T7" fmla="*/ 22 h 37"/>
                  <a:gd name="T8" fmla="*/ 30 w 43"/>
                  <a:gd name="T9" fmla="*/ 28 h 37"/>
                  <a:gd name="T10" fmla="*/ 39 w 43"/>
                  <a:gd name="T11" fmla="*/ 34 h 37"/>
                  <a:gd name="T12" fmla="*/ 43 w 43"/>
                  <a:gd name="T13" fmla="*/ 34 h 37"/>
                  <a:gd name="T14" fmla="*/ 43 w 43"/>
                  <a:gd name="T15" fmla="*/ 35 h 37"/>
                  <a:gd name="T16" fmla="*/ 42 w 43"/>
                  <a:gd name="T17" fmla="*/ 35 h 37"/>
                  <a:gd name="T18" fmla="*/ 32 w 43"/>
                  <a:gd name="T19" fmla="*/ 37 h 37"/>
                  <a:gd name="T20" fmla="*/ 28 w 43"/>
                  <a:gd name="T21" fmla="*/ 34 h 37"/>
                  <a:gd name="T22" fmla="*/ 28 w 43"/>
                  <a:gd name="T23" fmla="*/ 26 h 37"/>
                  <a:gd name="T24" fmla="*/ 24 w 43"/>
                  <a:gd name="T25" fmla="*/ 23 h 37"/>
                  <a:gd name="T26" fmla="*/ 6 w 43"/>
                  <a:gd name="T27" fmla="*/ 15 h 37"/>
                  <a:gd name="T28" fmla="*/ 6 w 43"/>
                  <a:gd name="T29" fmla="*/ 15 h 37"/>
                  <a:gd name="T30" fmla="*/ 3 w 43"/>
                  <a:gd name="T3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37">
                    <a:moveTo>
                      <a:pt x="3" y="0"/>
                    </a:moveTo>
                    <a:cubicBezTo>
                      <a:pt x="3" y="0"/>
                      <a:pt x="4" y="1"/>
                      <a:pt x="4" y="1"/>
                    </a:cubicBezTo>
                    <a:cubicBezTo>
                      <a:pt x="2" y="9"/>
                      <a:pt x="8" y="14"/>
                      <a:pt x="12" y="19"/>
                    </a:cubicBezTo>
                    <a:cubicBezTo>
                      <a:pt x="15" y="22"/>
                      <a:pt x="18" y="23"/>
                      <a:pt x="22" y="22"/>
                    </a:cubicBezTo>
                    <a:cubicBezTo>
                      <a:pt x="27" y="21"/>
                      <a:pt x="30" y="23"/>
                      <a:pt x="30" y="28"/>
                    </a:cubicBezTo>
                    <a:cubicBezTo>
                      <a:pt x="31" y="36"/>
                      <a:pt x="31" y="36"/>
                      <a:pt x="39" y="34"/>
                    </a:cubicBezTo>
                    <a:cubicBezTo>
                      <a:pt x="40" y="34"/>
                      <a:pt x="41" y="34"/>
                      <a:pt x="43" y="34"/>
                    </a:cubicBezTo>
                    <a:cubicBezTo>
                      <a:pt x="43" y="34"/>
                      <a:pt x="43" y="34"/>
                      <a:pt x="43" y="35"/>
                    </a:cubicBezTo>
                    <a:cubicBezTo>
                      <a:pt x="43" y="35"/>
                      <a:pt x="43" y="35"/>
                      <a:pt x="42" y="35"/>
                    </a:cubicBezTo>
                    <a:cubicBezTo>
                      <a:pt x="39" y="36"/>
                      <a:pt x="35" y="36"/>
                      <a:pt x="32" y="37"/>
                    </a:cubicBezTo>
                    <a:cubicBezTo>
                      <a:pt x="29" y="37"/>
                      <a:pt x="28" y="36"/>
                      <a:pt x="28" y="34"/>
                    </a:cubicBezTo>
                    <a:cubicBezTo>
                      <a:pt x="28" y="31"/>
                      <a:pt x="28" y="29"/>
                      <a:pt x="28" y="26"/>
                    </a:cubicBezTo>
                    <a:cubicBezTo>
                      <a:pt x="28" y="24"/>
                      <a:pt x="27" y="22"/>
                      <a:pt x="24" y="23"/>
                    </a:cubicBezTo>
                    <a:cubicBezTo>
                      <a:pt x="15" y="27"/>
                      <a:pt x="11" y="20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" y="10"/>
                      <a:pt x="0" y="5"/>
                      <a:pt x="3" y="0"/>
                    </a:cubicBezTo>
                    <a:close/>
                  </a:path>
                </a:pathLst>
              </a:custGeom>
              <a:solidFill>
                <a:srgbClr val="DB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6" name="Freeform 841">
                <a:extLst>
                  <a:ext uri="{FF2B5EF4-FFF2-40B4-BE49-F238E27FC236}">
                    <a16:creationId xmlns:a16="http://schemas.microsoft.com/office/drawing/2014/main" id="{B257C9D2-C956-A638-F1C0-0C15B61C6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1993"/>
                <a:ext cx="45" cy="38"/>
              </a:xfrm>
              <a:custGeom>
                <a:avLst/>
                <a:gdLst>
                  <a:gd name="T0" fmla="*/ 15 w 29"/>
                  <a:gd name="T1" fmla="*/ 22 h 24"/>
                  <a:gd name="T2" fmla="*/ 0 w 29"/>
                  <a:gd name="T3" fmla="*/ 1 h 24"/>
                  <a:gd name="T4" fmla="*/ 20 w 29"/>
                  <a:gd name="T5" fmla="*/ 11 h 24"/>
                  <a:gd name="T6" fmla="*/ 29 w 29"/>
                  <a:gd name="T7" fmla="*/ 20 h 24"/>
                  <a:gd name="T8" fmla="*/ 26 w 29"/>
                  <a:gd name="T9" fmla="*/ 21 h 24"/>
                  <a:gd name="T10" fmla="*/ 15 w 29"/>
                  <a:gd name="T1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4">
                    <a:moveTo>
                      <a:pt x="15" y="22"/>
                    </a:moveTo>
                    <a:cubicBezTo>
                      <a:pt x="13" y="13"/>
                      <a:pt x="7" y="7"/>
                      <a:pt x="0" y="1"/>
                    </a:cubicBezTo>
                    <a:cubicBezTo>
                      <a:pt x="10" y="0"/>
                      <a:pt x="16" y="3"/>
                      <a:pt x="20" y="11"/>
                    </a:cubicBezTo>
                    <a:cubicBezTo>
                      <a:pt x="22" y="15"/>
                      <a:pt x="26" y="16"/>
                      <a:pt x="29" y="20"/>
                    </a:cubicBezTo>
                    <a:cubicBezTo>
                      <a:pt x="28" y="20"/>
                      <a:pt x="27" y="21"/>
                      <a:pt x="26" y="21"/>
                    </a:cubicBezTo>
                    <a:cubicBezTo>
                      <a:pt x="22" y="21"/>
                      <a:pt x="19" y="24"/>
                      <a:pt x="15" y="22"/>
                    </a:cubicBezTo>
                    <a:close/>
                  </a:path>
                </a:pathLst>
              </a:custGeom>
              <a:solidFill>
                <a:srgbClr val="D8BA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7" name="Freeform 842">
                <a:extLst>
                  <a:ext uri="{FF2B5EF4-FFF2-40B4-BE49-F238E27FC236}">
                    <a16:creationId xmlns:a16="http://schemas.microsoft.com/office/drawing/2014/main" id="{932AB93E-BB7D-11B0-6753-FFD5088F7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2115"/>
                <a:ext cx="68" cy="53"/>
              </a:xfrm>
              <a:custGeom>
                <a:avLst/>
                <a:gdLst>
                  <a:gd name="T0" fmla="*/ 39 w 44"/>
                  <a:gd name="T1" fmla="*/ 1 h 34"/>
                  <a:gd name="T2" fmla="*/ 40 w 44"/>
                  <a:gd name="T3" fmla="*/ 0 h 34"/>
                  <a:gd name="T4" fmla="*/ 41 w 44"/>
                  <a:gd name="T5" fmla="*/ 2 h 34"/>
                  <a:gd name="T6" fmla="*/ 32 w 44"/>
                  <a:gd name="T7" fmla="*/ 12 h 34"/>
                  <a:gd name="T8" fmla="*/ 29 w 44"/>
                  <a:gd name="T9" fmla="*/ 16 h 34"/>
                  <a:gd name="T10" fmla="*/ 19 w 44"/>
                  <a:gd name="T11" fmla="*/ 28 h 34"/>
                  <a:gd name="T12" fmla="*/ 6 w 44"/>
                  <a:gd name="T13" fmla="*/ 28 h 34"/>
                  <a:gd name="T14" fmla="*/ 2 w 44"/>
                  <a:gd name="T15" fmla="*/ 28 h 34"/>
                  <a:gd name="T16" fmla="*/ 2 w 44"/>
                  <a:gd name="T17" fmla="*/ 24 h 34"/>
                  <a:gd name="T18" fmla="*/ 6 w 44"/>
                  <a:gd name="T19" fmla="*/ 22 h 34"/>
                  <a:gd name="T20" fmla="*/ 10 w 44"/>
                  <a:gd name="T21" fmla="*/ 25 h 34"/>
                  <a:gd name="T22" fmla="*/ 19 w 44"/>
                  <a:gd name="T23" fmla="*/ 24 h 34"/>
                  <a:gd name="T24" fmla="*/ 35 w 44"/>
                  <a:gd name="T25" fmla="*/ 4 h 34"/>
                  <a:gd name="T26" fmla="*/ 39 w 44"/>
                  <a:gd name="T27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4">
                    <a:moveTo>
                      <a:pt x="39" y="1"/>
                    </a:moveTo>
                    <a:cubicBezTo>
                      <a:pt x="40" y="1"/>
                      <a:pt x="40" y="0"/>
                      <a:pt x="40" y="0"/>
                    </a:cubicBezTo>
                    <a:cubicBezTo>
                      <a:pt x="42" y="0"/>
                      <a:pt x="44" y="0"/>
                      <a:pt x="41" y="2"/>
                    </a:cubicBezTo>
                    <a:cubicBezTo>
                      <a:pt x="38" y="5"/>
                      <a:pt x="35" y="8"/>
                      <a:pt x="32" y="12"/>
                    </a:cubicBezTo>
                    <a:cubicBezTo>
                      <a:pt x="31" y="13"/>
                      <a:pt x="29" y="14"/>
                      <a:pt x="29" y="16"/>
                    </a:cubicBezTo>
                    <a:cubicBezTo>
                      <a:pt x="25" y="19"/>
                      <a:pt x="22" y="24"/>
                      <a:pt x="19" y="28"/>
                    </a:cubicBezTo>
                    <a:cubicBezTo>
                      <a:pt x="15" y="34"/>
                      <a:pt x="10" y="34"/>
                      <a:pt x="6" y="28"/>
                    </a:cubicBezTo>
                    <a:cubicBezTo>
                      <a:pt x="5" y="26"/>
                      <a:pt x="4" y="25"/>
                      <a:pt x="2" y="28"/>
                    </a:cubicBezTo>
                    <a:cubicBezTo>
                      <a:pt x="0" y="27"/>
                      <a:pt x="1" y="26"/>
                      <a:pt x="2" y="24"/>
                    </a:cubicBezTo>
                    <a:cubicBezTo>
                      <a:pt x="3" y="23"/>
                      <a:pt x="4" y="22"/>
                      <a:pt x="6" y="22"/>
                    </a:cubicBezTo>
                    <a:cubicBezTo>
                      <a:pt x="8" y="23"/>
                      <a:pt x="9" y="24"/>
                      <a:pt x="10" y="25"/>
                    </a:cubicBezTo>
                    <a:cubicBezTo>
                      <a:pt x="14" y="28"/>
                      <a:pt x="17" y="28"/>
                      <a:pt x="19" y="24"/>
                    </a:cubicBezTo>
                    <a:cubicBezTo>
                      <a:pt x="24" y="17"/>
                      <a:pt x="29" y="10"/>
                      <a:pt x="35" y="4"/>
                    </a:cubicBezTo>
                    <a:cubicBezTo>
                      <a:pt x="36" y="3"/>
                      <a:pt x="38" y="2"/>
                      <a:pt x="39" y="1"/>
                    </a:cubicBezTo>
                    <a:close/>
                  </a:path>
                </a:pathLst>
              </a:custGeom>
              <a:solidFill>
                <a:srgbClr val="D4B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8" name="Freeform 843">
                <a:extLst>
                  <a:ext uri="{FF2B5EF4-FFF2-40B4-BE49-F238E27FC236}">
                    <a16:creationId xmlns:a16="http://schemas.microsoft.com/office/drawing/2014/main" id="{770532D1-6749-DC14-B9C6-2FEA8D3CB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" y="1979"/>
                <a:ext cx="33" cy="44"/>
              </a:xfrm>
              <a:custGeom>
                <a:avLst/>
                <a:gdLst>
                  <a:gd name="T0" fmla="*/ 8 w 21"/>
                  <a:gd name="T1" fmla="*/ 23 h 28"/>
                  <a:gd name="T2" fmla="*/ 0 w 21"/>
                  <a:gd name="T3" fmla="*/ 2 h 28"/>
                  <a:gd name="T4" fmla="*/ 2 w 21"/>
                  <a:gd name="T5" fmla="*/ 0 h 28"/>
                  <a:gd name="T6" fmla="*/ 2 w 21"/>
                  <a:gd name="T7" fmla="*/ 11 h 28"/>
                  <a:gd name="T8" fmla="*/ 13 w 21"/>
                  <a:gd name="T9" fmla="*/ 24 h 28"/>
                  <a:gd name="T10" fmla="*/ 17 w 21"/>
                  <a:gd name="T11" fmla="*/ 24 h 28"/>
                  <a:gd name="T12" fmla="*/ 17 w 21"/>
                  <a:gd name="T13" fmla="*/ 20 h 28"/>
                  <a:gd name="T14" fmla="*/ 9 w 21"/>
                  <a:gd name="T15" fmla="*/ 7 h 28"/>
                  <a:gd name="T16" fmla="*/ 15 w 21"/>
                  <a:gd name="T17" fmla="*/ 14 h 28"/>
                  <a:gd name="T18" fmla="*/ 17 w 21"/>
                  <a:gd name="T19" fmla="*/ 18 h 28"/>
                  <a:gd name="T20" fmla="*/ 20 w 21"/>
                  <a:gd name="T21" fmla="*/ 26 h 28"/>
                  <a:gd name="T22" fmla="*/ 17 w 21"/>
                  <a:gd name="T23" fmla="*/ 27 h 28"/>
                  <a:gd name="T24" fmla="*/ 8 w 21"/>
                  <a:gd name="T25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8">
                    <a:moveTo>
                      <a:pt x="8" y="23"/>
                    </a:moveTo>
                    <a:cubicBezTo>
                      <a:pt x="0" y="18"/>
                      <a:pt x="0" y="10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4"/>
                      <a:pt x="2" y="8"/>
                      <a:pt x="2" y="11"/>
                    </a:cubicBezTo>
                    <a:cubicBezTo>
                      <a:pt x="3" y="18"/>
                      <a:pt x="8" y="21"/>
                      <a:pt x="13" y="24"/>
                    </a:cubicBezTo>
                    <a:cubicBezTo>
                      <a:pt x="14" y="25"/>
                      <a:pt x="16" y="26"/>
                      <a:pt x="17" y="24"/>
                    </a:cubicBezTo>
                    <a:cubicBezTo>
                      <a:pt x="18" y="23"/>
                      <a:pt x="17" y="21"/>
                      <a:pt x="17" y="20"/>
                    </a:cubicBezTo>
                    <a:cubicBezTo>
                      <a:pt x="13" y="16"/>
                      <a:pt x="13" y="10"/>
                      <a:pt x="9" y="7"/>
                    </a:cubicBezTo>
                    <a:cubicBezTo>
                      <a:pt x="12" y="8"/>
                      <a:pt x="15" y="10"/>
                      <a:pt x="15" y="14"/>
                    </a:cubicBezTo>
                    <a:cubicBezTo>
                      <a:pt x="15" y="15"/>
                      <a:pt x="16" y="17"/>
                      <a:pt x="17" y="18"/>
                    </a:cubicBezTo>
                    <a:cubicBezTo>
                      <a:pt x="21" y="20"/>
                      <a:pt x="20" y="23"/>
                      <a:pt x="20" y="26"/>
                    </a:cubicBezTo>
                    <a:cubicBezTo>
                      <a:pt x="20" y="27"/>
                      <a:pt x="19" y="28"/>
                      <a:pt x="17" y="27"/>
                    </a:cubicBezTo>
                    <a:cubicBezTo>
                      <a:pt x="14" y="27"/>
                      <a:pt x="10" y="27"/>
                      <a:pt x="8" y="23"/>
                    </a:cubicBezTo>
                    <a:close/>
                  </a:path>
                </a:pathLst>
              </a:custGeom>
              <a:solidFill>
                <a:srgbClr val="D6B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9" name="Freeform 844">
                <a:extLst>
                  <a:ext uri="{FF2B5EF4-FFF2-40B4-BE49-F238E27FC236}">
                    <a16:creationId xmlns:a16="http://schemas.microsoft.com/office/drawing/2014/main" id="{CFD55284-BC5E-D4DE-F032-DE6CAE9D4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1954"/>
                <a:ext cx="56" cy="66"/>
              </a:xfrm>
              <a:custGeom>
                <a:avLst/>
                <a:gdLst>
                  <a:gd name="T0" fmla="*/ 29 w 36"/>
                  <a:gd name="T1" fmla="*/ 41 h 42"/>
                  <a:gd name="T2" fmla="*/ 30 w 36"/>
                  <a:gd name="T3" fmla="*/ 40 h 42"/>
                  <a:gd name="T4" fmla="*/ 31 w 36"/>
                  <a:gd name="T5" fmla="*/ 35 h 42"/>
                  <a:gd name="T6" fmla="*/ 24 w 36"/>
                  <a:gd name="T7" fmla="*/ 20 h 42"/>
                  <a:gd name="T8" fmla="*/ 7 w 36"/>
                  <a:gd name="T9" fmla="*/ 7 h 42"/>
                  <a:gd name="T10" fmla="*/ 3 w 36"/>
                  <a:gd name="T11" fmla="*/ 5 h 42"/>
                  <a:gd name="T12" fmla="*/ 2 w 36"/>
                  <a:gd name="T13" fmla="*/ 0 h 42"/>
                  <a:gd name="T14" fmla="*/ 5 w 36"/>
                  <a:gd name="T15" fmla="*/ 4 h 42"/>
                  <a:gd name="T16" fmla="*/ 16 w 36"/>
                  <a:gd name="T17" fmla="*/ 6 h 42"/>
                  <a:gd name="T18" fmla="*/ 21 w 36"/>
                  <a:gd name="T19" fmla="*/ 10 h 42"/>
                  <a:gd name="T20" fmla="*/ 33 w 36"/>
                  <a:gd name="T21" fmla="*/ 35 h 42"/>
                  <a:gd name="T22" fmla="*/ 35 w 36"/>
                  <a:gd name="T23" fmla="*/ 40 h 42"/>
                  <a:gd name="T24" fmla="*/ 29 w 36"/>
                  <a:gd name="T25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42">
                    <a:moveTo>
                      <a:pt x="29" y="41"/>
                    </a:moveTo>
                    <a:cubicBezTo>
                      <a:pt x="29" y="41"/>
                      <a:pt x="30" y="40"/>
                      <a:pt x="30" y="40"/>
                    </a:cubicBezTo>
                    <a:cubicBezTo>
                      <a:pt x="34" y="39"/>
                      <a:pt x="32" y="37"/>
                      <a:pt x="31" y="35"/>
                    </a:cubicBezTo>
                    <a:cubicBezTo>
                      <a:pt x="29" y="30"/>
                      <a:pt x="25" y="25"/>
                      <a:pt x="24" y="20"/>
                    </a:cubicBezTo>
                    <a:cubicBezTo>
                      <a:pt x="21" y="11"/>
                      <a:pt x="16" y="7"/>
                      <a:pt x="7" y="7"/>
                    </a:cubicBezTo>
                    <a:cubicBezTo>
                      <a:pt x="5" y="6"/>
                      <a:pt x="4" y="6"/>
                      <a:pt x="3" y="5"/>
                    </a:cubicBezTo>
                    <a:cubicBezTo>
                      <a:pt x="1" y="4"/>
                      <a:pt x="0" y="2"/>
                      <a:pt x="2" y="0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9" y="5"/>
                      <a:pt x="12" y="6"/>
                      <a:pt x="16" y="6"/>
                    </a:cubicBezTo>
                    <a:cubicBezTo>
                      <a:pt x="18" y="7"/>
                      <a:pt x="20" y="8"/>
                      <a:pt x="21" y="10"/>
                    </a:cubicBezTo>
                    <a:cubicBezTo>
                      <a:pt x="24" y="19"/>
                      <a:pt x="29" y="27"/>
                      <a:pt x="33" y="35"/>
                    </a:cubicBezTo>
                    <a:cubicBezTo>
                      <a:pt x="34" y="37"/>
                      <a:pt x="36" y="38"/>
                      <a:pt x="35" y="40"/>
                    </a:cubicBezTo>
                    <a:cubicBezTo>
                      <a:pt x="34" y="42"/>
                      <a:pt x="31" y="41"/>
                      <a:pt x="29" y="41"/>
                    </a:cubicBezTo>
                    <a:close/>
                  </a:path>
                </a:pathLst>
              </a:custGeom>
              <a:solidFill>
                <a:srgbClr val="DFB8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0" name="Freeform 845">
                <a:extLst>
                  <a:ext uri="{FF2B5EF4-FFF2-40B4-BE49-F238E27FC236}">
                    <a16:creationId xmlns:a16="http://schemas.microsoft.com/office/drawing/2014/main" id="{AA35F951-CA88-CB8F-D281-4E27CACC8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2000"/>
                <a:ext cx="50" cy="23"/>
              </a:xfrm>
              <a:custGeom>
                <a:avLst/>
                <a:gdLst>
                  <a:gd name="T0" fmla="*/ 12 w 32"/>
                  <a:gd name="T1" fmla="*/ 15 h 15"/>
                  <a:gd name="T2" fmla="*/ 4 w 32"/>
                  <a:gd name="T3" fmla="*/ 8 h 15"/>
                  <a:gd name="T4" fmla="*/ 0 w 32"/>
                  <a:gd name="T5" fmla="*/ 0 h 15"/>
                  <a:gd name="T6" fmla="*/ 4 w 32"/>
                  <a:gd name="T7" fmla="*/ 4 h 15"/>
                  <a:gd name="T8" fmla="*/ 15 w 32"/>
                  <a:gd name="T9" fmla="*/ 12 h 15"/>
                  <a:gd name="T10" fmla="*/ 10 w 32"/>
                  <a:gd name="T11" fmla="*/ 3 h 15"/>
                  <a:gd name="T12" fmla="*/ 14 w 32"/>
                  <a:gd name="T13" fmla="*/ 7 h 15"/>
                  <a:gd name="T14" fmla="*/ 26 w 32"/>
                  <a:gd name="T15" fmla="*/ 11 h 15"/>
                  <a:gd name="T16" fmla="*/ 32 w 32"/>
                  <a:gd name="T17" fmla="*/ 13 h 15"/>
                  <a:gd name="T18" fmla="*/ 12 w 32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5">
                    <a:moveTo>
                      <a:pt x="12" y="15"/>
                    </a:moveTo>
                    <a:cubicBezTo>
                      <a:pt x="9" y="13"/>
                      <a:pt x="7" y="11"/>
                      <a:pt x="4" y="8"/>
                    </a:cubicBezTo>
                    <a:cubicBezTo>
                      <a:pt x="1" y="6"/>
                      <a:pt x="0" y="3"/>
                      <a:pt x="0" y="0"/>
                    </a:cubicBezTo>
                    <a:cubicBezTo>
                      <a:pt x="3" y="0"/>
                      <a:pt x="3" y="3"/>
                      <a:pt x="4" y="4"/>
                    </a:cubicBezTo>
                    <a:cubicBezTo>
                      <a:pt x="6" y="8"/>
                      <a:pt x="9" y="11"/>
                      <a:pt x="15" y="12"/>
                    </a:cubicBezTo>
                    <a:cubicBezTo>
                      <a:pt x="13" y="9"/>
                      <a:pt x="8" y="8"/>
                      <a:pt x="10" y="3"/>
                    </a:cubicBezTo>
                    <a:cubicBezTo>
                      <a:pt x="13" y="3"/>
                      <a:pt x="13" y="5"/>
                      <a:pt x="14" y="7"/>
                    </a:cubicBezTo>
                    <a:cubicBezTo>
                      <a:pt x="17" y="10"/>
                      <a:pt x="22" y="11"/>
                      <a:pt x="26" y="11"/>
                    </a:cubicBezTo>
                    <a:cubicBezTo>
                      <a:pt x="28" y="11"/>
                      <a:pt x="30" y="11"/>
                      <a:pt x="32" y="13"/>
                    </a:cubicBezTo>
                    <a:cubicBezTo>
                      <a:pt x="25" y="13"/>
                      <a:pt x="19" y="14"/>
                      <a:pt x="12" y="15"/>
                    </a:cubicBezTo>
                    <a:close/>
                  </a:path>
                </a:pathLst>
              </a:custGeom>
              <a:solidFill>
                <a:srgbClr val="D5B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1" name="Freeform 846">
                <a:extLst>
                  <a:ext uri="{FF2B5EF4-FFF2-40B4-BE49-F238E27FC236}">
                    <a16:creationId xmlns:a16="http://schemas.microsoft.com/office/drawing/2014/main" id="{F11AF822-A6D6-5244-FD9A-2DD819D4E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2042"/>
                <a:ext cx="48" cy="42"/>
              </a:xfrm>
              <a:custGeom>
                <a:avLst/>
                <a:gdLst>
                  <a:gd name="T0" fmla="*/ 31 w 31"/>
                  <a:gd name="T1" fmla="*/ 1 h 27"/>
                  <a:gd name="T2" fmla="*/ 24 w 31"/>
                  <a:gd name="T3" fmla="*/ 6 h 27"/>
                  <a:gd name="T4" fmla="*/ 4 w 31"/>
                  <a:gd name="T5" fmla="*/ 26 h 27"/>
                  <a:gd name="T6" fmla="*/ 0 w 31"/>
                  <a:gd name="T7" fmla="*/ 27 h 27"/>
                  <a:gd name="T8" fmla="*/ 12 w 31"/>
                  <a:gd name="T9" fmla="*/ 16 h 27"/>
                  <a:gd name="T10" fmla="*/ 22 w 31"/>
                  <a:gd name="T11" fmla="*/ 5 h 27"/>
                  <a:gd name="T12" fmla="*/ 31 w 31"/>
                  <a:gd name="T13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7">
                    <a:moveTo>
                      <a:pt x="31" y="1"/>
                    </a:moveTo>
                    <a:cubicBezTo>
                      <a:pt x="28" y="1"/>
                      <a:pt x="25" y="3"/>
                      <a:pt x="24" y="6"/>
                    </a:cubicBezTo>
                    <a:cubicBezTo>
                      <a:pt x="19" y="15"/>
                      <a:pt x="11" y="20"/>
                      <a:pt x="4" y="26"/>
                    </a:cubicBezTo>
                    <a:cubicBezTo>
                      <a:pt x="3" y="27"/>
                      <a:pt x="2" y="27"/>
                      <a:pt x="0" y="27"/>
                    </a:cubicBezTo>
                    <a:cubicBezTo>
                      <a:pt x="4" y="23"/>
                      <a:pt x="8" y="20"/>
                      <a:pt x="12" y="16"/>
                    </a:cubicBezTo>
                    <a:cubicBezTo>
                      <a:pt x="16" y="13"/>
                      <a:pt x="20" y="9"/>
                      <a:pt x="22" y="5"/>
                    </a:cubicBezTo>
                    <a:cubicBezTo>
                      <a:pt x="24" y="1"/>
                      <a:pt x="27" y="0"/>
                      <a:pt x="31" y="1"/>
                    </a:cubicBezTo>
                    <a:close/>
                  </a:path>
                </a:pathLst>
              </a:custGeom>
              <a:solidFill>
                <a:srgbClr val="D9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2" name="Freeform 847">
                <a:extLst>
                  <a:ext uri="{FF2B5EF4-FFF2-40B4-BE49-F238E27FC236}">
                    <a16:creationId xmlns:a16="http://schemas.microsoft.com/office/drawing/2014/main" id="{61C6BCE4-517C-B309-250F-ED08D325E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2343"/>
                <a:ext cx="13" cy="31"/>
              </a:xfrm>
              <a:custGeom>
                <a:avLst/>
                <a:gdLst>
                  <a:gd name="T0" fmla="*/ 7 w 8"/>
                  <a:gd name="T1" fmla="*/ 17 h 20"/>
                  <a:gd name="T2" fmla="*/ 3 w 8"/>
                  <a:gd name="T3" fmla="*/ 20 h 20"/>
                  <a:gd name="T4" fmla="*/ 0 w 8"/>
                  <a:gd name="T5" fmla="*/ 0 h 20"/>
                  <a:gd name="T6" fmla="*/ 7 w 8"/>
                  <a:gd name="T7" fmla="*/ 6 h 20"/>
                  <a:gd name="T8" fmla="*/ 8 w 8"/>
                  <a:gd name="T9" fmla="*/ 10 h 20"/>
                  <a:gd name="T10" fmla="*/ 7 w 8"/>
                  <a:gd name="T1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0">
                    <a:moveTo>
                      <a:pt x="7" y="17"/>
                    </a:moveTo>
                    <a:cubicBezTo>
                      <a:pt x="6" y="18"/>
                      <a:pt x="6" y="19"/>
                      <a:pt x="3" y="20"/>
                    </a:cubicBezTo>
                    <a:cubicBezTo>
                      <a:pt x="5" y="13"/>
                      <a:pt x="0" y="7"/>
                      <a:pt x="0" y="0"/>
                    </a:cubicBezTo>
                    <a:cubicBezTo>
                      <a:pt x="3" y="2"/>
                      <a:pt x="5" y="4"/>
                      <a:pt x="7" y="6"/>
                    </a:cubicBezTo>
                    <a:cubicBezTo>
                      <a:pt x="8" y="7"/>
                      <a:pt x="8" y="9"/>
                      <a:pt x="8" y="10"/>
                    </a:cubicBezTo>
                    <a:cubicBezTo>
                      <a:pt x="7" y="13"/>
                      <a:pt x="7" y="15"/>
                      <a:pt x="7" y="17"/>
                    </a:cubicBezTo>
                    <a:close/>
                  </a:path>
                </a:pathLst>
              </a:custGeom>
              <a:solidFill>
                <a:srgbClr val="D0A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3" name="Freeform 848">
                <a:extLst>
                  <a:ext uri="{FF2B5EF4-FFF2-40B4-BE49-F238E27FC236}">
                    <a16:creationId xmlns:a16="http://schemas.microsoft.com/office/drawing/2014/main" id="{578977A1-6DE3-5ED9-5DFD-01202F498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" y="1954"/>
                <a:ext cx="18" cy="39"/>
              </a:xfrm>
              <a:custGeom>
                <a:avLst/>
                <a:gdLst>
                  <a:gd name="T0" fmla="*/ 0 w 11"/>
                  <a:gd name="T1" fmla="*/ 21 h 25"/>
                  <a:gd name="T2" fmla="*/ 3 w 11"/>
                  <a:gd name="T3" fmla="*/ 21 h 25"/>
                  <a:gd name="T4" fmla="*/ 7 w 11"/>
                  <a:gd name="T5" fmla="*/ 17 h 25"/>
                  <a:gd name="T6" fmla="*/ 8 w 11"/>
                  <a:gd name="T7" fmla="*/ 5 h 25"/>
                  <a:gd name="T8" fmla="*/ 4 w 11"/>
                  <a:gd name="T9" fmla="*/ 1 h 25"/>
                  <a:gd name="T10" fmla="*/ 0 w 11"/>
                  <a:gd name="T11" fmla="*/ 0 h 25"/>
                  <a:gd name="T12" fmla="*/ 0 w 11"/>
                  <a:gd name="T13" fmla="*/ 0 h 25"/>
                  <a:gd name="T14" fmla="*/ 0 w 11"/>
                  <a:gd name="T15" fmla="*/ 0 h 25"/>
                  <a:gd name="T16" fmla="*/ 4 w 11"/>
                  <a:gd name="T17" fmla="*/ 0 h 25"/>
                  <a:gd name="T18" fmla="*/ 9 w 11"/>
                  <a:gd name="T19" fmla="*/ 7 h 25"/>
                  <a:gd name="T20" fmla="*/ 10 w 11"/>
                  <a:gd name="T21" fmla="*/ 16 h 25"/>
                  <a:gd name="T22" fmla="*/ 8 w 11"/>
                  <a:gd name="T23" fmla="*/ 23 h 25"/>
                  <a:gd name="T24" fmla="*/ 2 w 11"/>
                  <a:gd name="T25" fmla="*/ 22 h 25"/>
                  <a:gd name="T26" fmla="*/ 0 w 11"/>
                  <a:gd name="T2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5">
                    <a:moveTo>
                      <a:pt x="0" y="21"/>
                    </a:moveTo>
                    <a:cubicBezTo>
                      <a:pt x="1" y="20"/>
                      <a:pt x="2" y="20"/>
                      <a:pt x="3" y="21"/>
                    </a:cubicBezTo>
                    <a:cubicBezTo>
                      <a:pt x="7" y="22"/>
                      <a:pt x="8" y="20"/>
                      <a:pt x="7" y="17"/>
                    </a:cubicBezTo>
                    <a:cubicBezTo>
                      <a:pt x="7" y="13"/>
                      <a:pt x="6" y="9"/>
                      <a:pt x="8" y="5"/>
                    </a:cubicBezTo>
                    <a:cubicBezTo>
                      <a:pt x="9" y="3"/>
                      <a:pt x="7" y="2"/>
                      <a:pt x="4" y="1"/>
                    </a:cubicBezTo>
                    <a:cubicBezTo>
                      <a:pt x="3" y="1"/>
                      <a:pt x="2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9" y="0"/>
                      <a:pt x="11" y="3"/>
                      <a:pt x="9" y="7"/>
                    </a:cubicBezTo>
                    <a:cubicBezTo>
                      <a:pt x="8" y="10"/>
                      <a:pt x="8" y="13"/>
                      <a:pt x="10" y="16"/>
                    </a:cubicBezTo>
                    <a:cubicBezTo>
                      <a:pt x="11" y="18"/>
                      <a:pt x="10" y="21"/>
                      <a:pt x="8" y="23"/>
                    </a:cubicBezTo>
                    <a:cubicBezTo>
                      <a:pt x="6" y="25"/>
                      <a:pt x="4" y="23"/>
                      <a:pt x="2" y="22"/>
                    </a:cubicBezTo>
                    <a:cubicBezTo>
                      <a:pt x="2" y="21"/>
                      <a:pt x="1" y="21"/>
                      <a:pt x="0" y="21"/>
                    </a:cubicBezTo>
                    <a:close/>
                  </a:path>
                </a:pathLst>
              </a:custGeom>
              <a:solidFill>
                <a:srgbClr val="D5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4" name="Freeform 849">
                <a:extLst>
                  <a:ext uri="{FF2B5EF4-FFF2-40B4-BE49-F238E27FC236}">
                    <a16:creationId xmlns:a16="http://schemas.microsoft.com/office/drawing/2014/main" id="{879CC93D-1B36-2D31-D2BC-822321E22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923"/>
                <a:ext cx="28" cy="39"/>
              </a:xfrm>
              <a:custGeom>
                <a:avLst/>
                <a:gdLst>
                  <a:gd name="T0" fmla="*/ 18 w 18"/>
                  <a:gd name="T1" fmla="*/ 1 h 25"/>
                  <a:gd name="T2" fmla="*/ 18 w 18"/>
                  <a:gd name="T3" fmla="*/ 12 h 25"/>
                  <a:gd name="T4" fmla="*/ 18 w 18"/>
                  <a:gd name="T5" fmla="*/ 25 h 25"/>
                  <a:gd name="T6" fmla="*/ 0 w 18"/>
                  <a:gd name="T7" fmla="*/ 20 h 25"/>
                  <a:gd name="T8" fmla="*/ 9 w 18"/>
                  <a:gd name="T9" fmla="*/ 20 h 25"/>
                  <a:gd name="T10" fmla="*/ 16 w 18"/>
                  <a:gd name="T11" fmla="*/ 16 h 25"/>
                  <a:gd name="T12" fmla="*/ 16 w 18"/>
                  <a:gd name="T13" fmla="*/ 0 h 25"/>
                  <a:gd name="T14" fmla="*/ 18 w 18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8" y="5"/>
                      <a:pt x="18" y="8"/>
                      <a:pt x="18" y="12"/>
                    </a:cubicBezTo>
                    <a:cubicBezTo>
                      <a:pt x="16" y="16"/>
                      <a:pt x="17" y="20"/>
                      <a:pt x="18" y="25"/>
                    </a:cubicBezTo>
                    <a:cubicBezTo>
                      <a:pt x="12" y="23"/>
                      <a:pt x="6" y="20"/>
                      <a:pt x="0" y="20"/>
                    </a:cubicBezTo>
                    <a:cubicBezTo>
                      <a:pt x="3" y="17"/>
                      <a:pt x="6" y="20"/>
                      <a:pt x="9" y="20"/>
                    </a:cubicBezTo>
                    <a:cubicBezTo>
                      <a:pt x="16" y="22"/>
                      <a:pt x="16" y="22"/>
                      <a:pt x="16" y="16"/>
                    </a:cubicBezTo>
                    <a:cubicBezTo>
                      <a:pt x="16" y="10"/>
                      <a:pt x="16" y="5"/>
                      <a:pt x="16" y="0"/>
                    </a:cubicBezTo>
                    <a:cubicBezTo>
                      <a:pt x="17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DFB8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5" name="Freeform 850">
                <a:extLst>
                  <a:ext uri="{FF2B5EF4-FFF2-40B4-BE49-F238E27FC236}">
                    <a16:creationId xmlns:a16="http://schemas.microsoft.com/office/drawing/2014/main" id="{9ACCADE8-0C28-BFDD-6F22-06577AAF1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1945"/>
                <a:ext cx="28" cy="28"/>
              </a:xfrm>
              <a:custGeom>
                <a:avLst/>
                <a:gdLst>
                  <a:gd name="T0" fmla="*/ 1 w 18"/>
                  <a:gd name="T1" fmla="*/ 6 h 18"/>
                  <a:gd name="T2" fmla="*/ 1 w 18"/>
                  <a:gd name="T3" fmla="*/ 6 h 18"/>
                  <a:gd name="T4" fmla="*/ 3 w 18"/>
                  <a:gd name="T5" fmla="*/ 2 h 18"/>
                  <a:gd name="T6" fmla="*/ 14 w 18"/>
                  <a:gd name="T7" fmla="*/ 6 h 18"/>
                  <a:gd name="T8" fmla="*/ 18 w 18"/>
                  <a:gd name="T9" fmla="*/ 12 h 18"/>
                  <a:gd name="T10" fmla="*/ 15 w 18"/>
                  <a:gd name="T11" fmla="*/ 16 h 18"/>
                  <a:gd name="T12" fmla="*/ 13 w 18"/>
                  <a:gd name="T13" fmla="*/ 17 h 18"/>
                  <a:gd name="T14" fmla="*/ 12 w 18"/>
                  <a:gd name="T15" fmla="*/ 15 h 18"/>
                  <a:gd name="T16" fmla="*/ 13 w 18"/>
                  <a:gd name="T17" fmla="*/ 12 h 18"/>
                  <a:gd name="T18" fmla="*/ 11 w 18"/>
                  <a:gd name="T19" fmla="*/ 4 h 18"/>
                  <a:gd name="T20" fmla="*/ 1 w 18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3"/>
                      <a:pt x="3" y="2"/>
                    </a:cubicBezTo>
                    <a:cubicBezTo>
                      <a:pt x="7" y="0"/>
                      <a:pt x="12" y="1"/>
                      <a:pt x="14" y="6"/>
                    </a:cubicBezTo>
                    <a:cubicBezTo>
                      <a:pt x="15" y="8"/>
                      <a:pt x="17" y="9"/>
                      <a:pt x="18" y="12"/>
                    </a:cubicBezTo>
                    <a:cubicBezTo>
                      <a:pt x="15" y="12"/>
                      <a:pt x="16" y="14"/>
                      <a:pt x="15" y="16"/>
                    </a:cubicBezTo>
                    <a:cubicBezTo>
                      <a:pt x="14" y="16"/>
                      <a:pt x="14" y="18"/>
                      <a:pt x="13" y="17"/>
                    </a:cubicBezTo>
                    <a:cubicBezTo>
                      <a:pt x="11" y="17"/>
                      <a:pt x="12" y="16"/>
                      <a:pt x="12" y="15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4" y="9"/>
                      <a:pt x="13" y="6"/>
                      <a:pt x="11" y="4"/>
                    </a:cubicBezTo>
                    <a:cubicBezTo>
                      <a:pt x="8" y="3"/>
                      <a:pt x="4" y="2"/>
                      <a:pt x="1" y="6"/>
                    </a:cubicBezTo>
                    <a:close/>
                  </a:path>
                </a:pathLst>
              </a:custGeom>
              <a:solidFill>
                <a:srgbClr val="DB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6" name="Freeform 851">
                <a:extLst>
                  <a:ext uri="{FF2B5EF4-FFF2-40B4-BE49-F238E27FC236}">
                    <a16:creationId xmlns:a16="http://schemas.microsoft.com/office/drawing/2014/main" id="{1CACE74B-A42A-6D7C-B354-F6C27B864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" y="2043"/>
                <a:ext cx="35" cy="13"/>
              </a:xfrm>
              <a:custGeom>
                <a:avLst/>
                <a:gdLst>
                  <a:gd name="T0" fmla="*/ 23 w 23"/>
                  <a:gd name="T1" fmla="*/ 0 h 8"/>
                  <a:gd name="T2" fmla="*/ 19 w 23"/>
                  <a:gd name="T3" fmla="*/ 6 h 8"/>
                  <a:gd name="T4" fmla="*/ 5 w 23"/>
                  <a:gd name="T5" fmla="*/ 7 h 8"/>
                  <a:gd name="T6" fmla="*/ 0 w 23"/>
                  <a:gd name="T7" fmla="*/ 7 h 8"/>
                  <a:gd name="T8" fmla="*/ 1 w 23"/>
                  <a:gd name="T9" fmla="*/ 4 h 8"/>
                  <a:gd name="T10" fmla="*/ 23 w 2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8">
                    <a:moveTo>
                      <a:pt x="23" y="0"/>
                    </a:moveTo>
                    <a:cubicBezTo>
                      <a:pt x="21" y="2"/>
                      <a:pt x="19" y="3"/>
                      <a:pt x="19" y="6"/>
                    </a:cubicBezTo>
                    <a:cubicBezTo>
                      <a:pt x="14" y="5"/>
                      <a:pt x="10" y="6"/>
                      <a:pt x="5" y="7"/>
                    </a:cubicBezTo>
                    <a:cubicBezTo>
                      <a:pt x="4" y="7"/>
                      <a:pt x="2" y="8"/>
                      <a:pt x="0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9" y="4"/>
                      <a:pt x="16" y="2"/>
                      <a:pt x="23" y="0"/>
                    </a:cubicBezTo>
                    <a:close/>
                  </a:path>
                </a:pathLst>
              </a:custGeom>
              <a:solidFill>
                <a:srgbClr val="B573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7" name="Freeform 852">
                <a:extLst>
                  <a:ext uri="{FF2B5EF4-FFF2-40B4-BE49-F238E27FC236}">
                    <a16:creationId xmlns:a16="http://schemas.microsoft.com/office/drawing/2014/main" id="{F6F78D95-3172-E3D5-A5D3-AA8878019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" y="1947"/>
                <a:ext cx="5" cy="14"/>
              </a:xfrm>
              <a:custGeom>
                <a:avLst/>
                <a:gdLst>
                  <a:gd name="T0" fmla="*/ 1 w 3"/>
                  <a:gd name="T1" fmla="*/ 9 h 9"/>
                  <a:gd name="T2" fmla="*/ 2 w 3"/>
                  <a:gd name="T3" fmla="*/ 0 h 9"/>
                  <a:gd name="T4" fmla="*/ 1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1" y="9"/>
                    </a:moveTo>
                    <a:cubicBezTo>
                      <a:pt x="1" y="6"/>
                      <a:pt x="0" y="3"/>
                      <a:pt x="2" y="0"/>
                    </a:cubicBezTo>
                    <a:cubicBezTo>
                      <a:pt x="3" y="3"/>
                      <a:pt x="3" y="6"/>
                      <a:pt x="1" y="9"/>
                    </a:cubicBezTo>
                    <a:close/>
                  </a:path>
                </a:pathLst>
              </a:custGeom>
              <a:solidFill>
                <a:srgbClr val="D5B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8" name="Freeform 853">
                <a:extLst>
                  <a:ext uri="{FF2B5EF4-FFF2-40B4-BE49-F238E27FC236}">
                    <a16:creationId xmlns:a16="http://schemas.microsoft.com/office/drawing/2014/main" id="{9047CD63-08E4-00C2-9E4F-2044F6E2B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2029"/>
                <a:ext cx="6" cy="7"/>
              </a:xfrm>
              <a:custGeom>
                <a:avLst/>
                <a:gdLst>
                  <a:gd name="T0" fmla="*/ 0 w 4"/>
                  <a:gd name="T1" fmla="*/ 1 h 4"/>
                  <a:gd name="T2" fmla="*/ 4 w 4"/>
                  <a:gd name="T3" fmla="*/ 4 h 4"/>
                  <a:gd name="T4" fmla="*/ 0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3" y="0"/>
                      <a:pt x="4" y="1"/>
                      <a:pt x="4" y="4"/>
                    </a:cubicBezTo>
                    <a:cubicBezTo>
                      <a:pt x="3" y="2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DDA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9" name="Freeform 854">
                <a:extLst>
                  <a:ext uri="{FF2B5EF4-FFF2-40B4-BE49-F238E27FC236}">
                    <a16:creationId xmlns:a16="http://schemas.microsoft.com/office/drawing/2014/main" id="{2EBCCF5C-D03A-042C-9C2A-A0AC75E57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1706"/>
                <a:ext cx="169" cy="202"/>
              </a:xfrm>
              <a:custGeom>
                <a:avLst/>
                <a:gdLst>
                  <a:gd name="T0" fmla="*/ 51 w 108"/>
                  <a:gd name="T1" fmla="*/ 96 h 129"/>
                  <a:gd name="T2" fmla="*/ 51 w 108"/>
                  <a:gd name="T3" fmla="*/ 94 h 129"/>
                  <a:gd name="T4" fmla="*/ 48 w 108"/>
                  <a:gd name="T5" fmla="*/ 94 h 129"/>
                  <a:gd name="T6" fmla="*/ 38 w 108"/>
                  <a:gd name="T7" fmla="*/ 105 h 129"/>
                  <a:gd name="T8" fmla="*/ 38 w 108"/>
                  <a:gd name="T9" fmla="*/ 106 h 129"/>
                  <a:gd name="T10" fmla="*/ 34 w 108"/>
                  <a:gd name="T11" fmla="*/ 103 h 129"/>
                  <a:gd name="T12" fmla="*/ 32 w 108"/>
                  <a:gd name="T13" fmla="*/ 108 h 129"/>
                  <a:gd name="T14" fmla="*/ 27 w 108"/>
                  <a:gd name="T15" fmla="*/ 120 h 129"/>
                  <a:gd name="T16" fmla="*/ 4 w 108"/>
                  <a:gd name="T17" fmla="*/ 128 h 129"/>
                  <a:gd name="T18" fmla="*/ 0 w 108"/>
                  <a:gd name="T19" fmla="*/ 124 h 129"/>
                  <a:gd name="T20" fmla="*/ 12 w 108"/>
                  <a:gd name="T21" fmla="*/ 109 h 129"/>
                  <a:gd name="T22" fmla="*/ 16 w 108"/>
                  <a:gd name="T23" fmla="*/ 107 h 129"/>
                  <a:gd name="T24" fmla="*/ 18 w 108"/>
                  <a:gd name="T25" fmla="*/ 103 h 129"/>
                  <a:gd name="T26" fmla="*/ 19 w 108"/>
                  <a:gd name="T27" fmla="*/ 97 h 129"/>
                  <a:gd name="T28" fmla="*/ 20 w 108"/>
                  <a:gd name="T29" fmla="*/ 89 h 129"/>
                  <a:gd name="T30" fmla="*/ 20 w 108"/>
                  <a:gd name="T31" fmla="*/ 89 h 129"/>
                  <a:gd name="T32" fmla="*/ 18 w 108"/>
                  <a:gd name="T33" fmla="*/ 89 h 129"/>
                  <a:gd name="T34" fmla="*/ 15 w 108"/>
                  <a:gd name="T35" fmla="*/ 86 h 129"/>
                  <a:gd name="T36" fmla="*/ 13 w 108"/>
                  <a:gd name="T37" fmla="*/ 80 h 129"/>
                  <a:gd name="T38" fmla="*/ 16 w 108"/>
                  <a:gd name="T39" fmla="*/ 75 h 129"/>
                  <a:gd name="T40" fmla="*/ 30 w 108"/>
                  <a:gd name="T41" fmla="*/ 76 h 129"/>
                  <a:gd name="T42" fmla="*/ 45 w 108"/>
                  <a:gd name="T43" fmla="*/ 77 h 129"/>
                  <a:gd name="T44" fmla="*/ 43 w 108"/>
                  <a:gd name="T45" fmla="*/ 75 h 129"/>
                  <a:gd name="T46" fmla="*/ 35 w 108"/>
                  <a:gd name="T47" fmla="*/ 74 h 129"/>
                  <a:gd name="T48" fmla="*/ 32 w 108"/>
                  <a:gd name="T49" fmla="*/ 72 h 129"/>
                  <a:gd name="T50" fmla="*/ 33 w 108"/>
                  <a:gd name="T51" fmla="*/ 68 h 129"/>
                  <a:gd name="T52" fmla="*/ 44 w 108"/>
                  <a:gd name="T53" fmla="*/ 66 h 129"/>
                  <a:gd name="T54" fmla="*/ 51 w 108"/>
                  <a:gd name="T55" fmla="*/ 59 h 129"/>
                  <a:gd name="T56" fmla="*/ 46 w 108"/>
                  <a:gd name="T57" fmla="*/ 60 h 129"/>
                  <a:gd name="T58" fmla="*/ 31 w 108"/>
                  <a:gd name="T59" fmla="*/ 65 h 129"/>
                  <a:gd name="T60" fmla="*/ 28 w 108"/>
                  <a:gd name="T61" fmla="*/ 65 h 129"/>
                  <a:gd name="T62" fmla="*/ 28 w 108"/>
                  <a:gd name="T63" fmla="*/ 61 h 129"/>
                  <a:gd name="T64" fmla="*/ 29 w 108"/>
                  <a:gd name="T65" fmla="*/ 59 h 129"/>
                  <a:gd name="T66" fmla="*/ 29 w 108"/>
                  <a:gd name="T67" fmla="*/ 59 h 129"/>
                  <a:gd name="T68" fmla="*/ 31 w 108"/>
                  <a:gd name="T69" fmla="*/ 53 h 129"/>
                  <a:gd name="T70" fmla="*/ 59 w 108"/>
                  <a:gd name="T71" fmla="*/ 38 h 129"/>
                  <a:gd name="T72" fmla="*/ 68 w 108"/>
                  <a:gd name="T73" fmla="*/ 29 h 129"/>
                  <a:gd name="T74" fmla="*/ 73 w 108"/>
                  <a:gd name="T75" fmla="*/ 23 h 129"/>
                  <a:gd name="T76" fmla="*/ 74 w 108"/>
                  <a:gd name="T77" fmla="*/ 18 h 129"/>
                  <a:gd name="T78" fmla="*/ 77 w 108"/>
                  <a:gd name="T79" fmla="*/ 14 h 129"/>
                  <a:gd name="T80" fmla="*/ 86 w 108"/>
                  <a:gd name="T81" fmla="*/ 16 h 129"/>
                  <a:gd name="T82" fmla="*/ 91 w 108"/>
                  <a:gd name="T83" fmla="*/ 14 h 129"/>
                  <a:gd name="T84" fmla="*/ 88 w 108"/>
                  <a:gd name="T85" fmla="*/ 9 h 129"/>
                  <a:gd name="T86" fmla="*/ 97 w 108"/>
                  <a:gd name="T87" fmla="*/ 2 h 129"/>
                  <a:gd name="T88" fmla="*/ 105 w 108"/>
                  <a:gd name="T89" fmla="*/ 1 h 129"/>
                  <a:gd name="T90" fmla="*/ 108 w 108"/>
                  <a:gd name="T91" fmla="*/ 4 h 129"/>
                  <a:gd name="T92" fmla="*/ 104 w 108"/>
                  <a:gd name="T93" fmla="*/ 16 h 129"/>
                  <a:gd name="T94" fmla="*/ 95 w 108"/>
                  <a:gd name="T95" fmla="*/ 26 h 129"/>
                  <a:gd name="T96" fmla="*/ 91 w 108"/>
                  <a:gd name="T97" fmla="*/ 35 h 129"/>
                  <a:gd name="T98" fmla="*/ 82 w 108"/>
                  <a:gd name="T99" fmla="*/ 47 h 129"/>
                  <a:gd name="T100" fmla="*/ 79 w 108"/>
                  <a:gd name="T101" fmla="*/ 44 h 129"/>
                  <a:gd name="T102" fmla="*/ 79 w 108"/>
                  <a:gd name="T103" fmla="*/ 35 h 129"/>
                  <a:gd name="T104" fmla="*/ 76 w 108"/>
                  <a:gd name="T105" fmla="*/ 31 h 129"/>
                  <a:gd name="T106" fmla="*/ 72 w 108"/>
                  <a:gd name="T107" fmla="*/ 35 h 129"/>
                  <a:gd name="T108" fmla="*/ 71 w 108"/>
                  <a:gd name="T109" fmla="*/ 54 h 129"/>
                  <a:gd name="T110" fmla="*/ 65 w 108"/>
                  <a:gd name="T111" fmla="*/ 76 h 129"/>
                  <a:gd name="T112" fmla="*/ 60 w 108"/>
                  <a:gd name="T113" fmla="*/ 89 h 129"/>
                  <a:gd name="T114" fmla="*/ 46 w 108"/>
                  <a:gd name="T115" fmla="*/ 110 h 129"/>
                  <a:gd name="T116" fmla="*/ 38 w 108"/>
                  <a:gd name="T117" fmla="*/ 120 h 129"/>
                  <a:gd name="T118" fmla="*/ 35 w 108"/>
                  <a:gd name="T119" fmla="*/ 121 h 129"/>
                  <a:gd name="T120" fmla="*/ 36 w 108"/>
                  <a:gd name="T121" fmla="*/ 118 h 129"/>
                  <a:gd name="T122" fmla="*/ 45 w 108"/>
                  <a:gd name="T123" fmla="*/ 106 h 129"/>
                  <a:gd name="T124" fmla="*/ 51 w 108"/>
                  <a:gd name="T125" fmla="*/ 9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8" h="129">
                    <a:moveTo>
                      <a:pt x="51" y="96"/>
                    </a:moveTo>
                    <a:cubicBezTo>
                      <a:pt x="52" y="95"/>
                      <a:pt x="52" y="94"/>
                      <a:pt x="51" y="94"/>
                    </a:cubicBezTo>
                    <a:cubicBezTo>
                      <a:pt x="50" y="93"/>
                      <a:pt x="49" y="93"/>
                      <a:pt x="48" y="94"/>
                    </a:cubicBezTo>
                    <a:cubicBezTo>
                      <a:pt x="43" y="96"/>
                      <a:pt x="41" y="100"/>
                      <a:pt x="38" y="105"/>
                    </a:cubicBezTo>
                    <a:cubicBezTo>
                      <a:pt x="38" y="105"/>
                      <a:pt x="38" y="105"/>
                      <a:pt x="38" y="106"/>
                    </a:cubicBezTo>
                    <a:cubicBezTo>
                      <a:pt x="36" y="105"/>
                      <a:pt x="36" y="102"/>
                      <a:pt x="34" y="103"/>
                    </a:cubicBezTo>
                    <a:cubicBezTo>
                      <a:pt x="32" y="104"/>
                      <a:pt x="31" y="106"/>
                      <a:pt x="32" y="108"/>
                    </a:cubicBezTo>
                    <a:cubicBezTo>
                      <a:pt x="34" y="113"/>
                      <a:pt x="31" y="117"/>
                      <a:pt x="27" y="120"/>
                    </a:cubicBezTo>
                    <a:cubicBezTo>
                      <a:pt x="21" y="125"/>
                      <a:pt x="13" y="129"/>
                      <a:pt x="4" y="128"/>
                    </a:cubicBezTo>
                    <a:cubicBezTo>
                      <a:pt x="1" y="127"/>
                      <a:pt x="1" y="126"/>
                      <a:pt x="0" y="124"/>
                    </a:cubicBezTo>
                    <a:cubicBezTo>
                      <a:pt x="0" y="117"/>
                      <a:pt x="4" y="110"/>
                      <a:pt x="12" y="109"/>
                    </a:cubicBezTo>
                    <a:cubicBezTo>
                      <a:pt x="13" y="108"/>
                      <a:pt x="15" y="108"/>
                      <a:pt x="16" y="107"/>
                    </a:cubicBezTo>
                    <a:cubicBezTo>
                      <a:pt x="18" y="107"/>
                      <a:pt x="19" y="105"/>
                      <a:pt x="18" y="103"/>
                    </a:cubicBezTo>
                    <a:cubicBezTo>
                      <a:pt x="16" y="101"/>
                      <a:pt x="17" y="99"/>
                      <a:pt x="19" y="97"/>
                    </a:cubicBezTo>
                    <a:cubicBezTo>
                      <a:pt x="20" y="95"/>
                      <a:pt x="24" y="92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19" y="88"/>
                      <a:pt x="19" y="88"/>
                      <a:pt x="18" y="89"/>
                    </a:cubicBezTo>
                    <a:cubicBezTo>
                      <a:pt x="16" y="90"/>
                      <a:pt x="14" y="89"/>
                      <a:pt x="15" y="86"/>
                    </a:cubicBezTo>
                    <a:cubicBezTo>
                      <a:pt x="15" y="84"/>
                      <a:pt x="14" y="82"/>
                      <a:pt x="13" y="80"/>
                    </a:cubicBezTo>
                    <a:cubicBezTo>
                      <a:pt x="12" y="77"/>
                      <a:pt x="14" y="76"/>
                      <a:pt x="16" y="75"/>
                    </a:cubicBezTo>
                    <a:cubicBezTo>
                      <a:pt x="21" y="73"/>
                      <a:pt x="25" y="74"/>
                      <a:pt x="30" y="76"/>
                    </a:cubicBezTo>
                    <a:cubicBezTo>
                      <a:pt x="35" y="77"/>
                      <a:pt x="40" y="80"/>
                      <a:pt x="45" y="77"/>
                    </a:cubicBezTo>
                    <a:cubicBezTo>
                      <a:pt x="45" y="75"/>
                      <a:pt x="45" y="75"/>
                      <a:pt x="43" y="75"/>
                    </a:cubicBezTo>
                    <a:cubicBezTo>
                      <a:pt x="40" y="75"/>
                      <a:pt x="37" y="74"/>
                      <a:pt x="35" y="74"/>
                    </a:cubicBezTo>
                    <a:cubicBezTo>
                      <a:pt x="33" y="74"/>
                      <a:pt x="32" y="73"/>
                      <a:pt x="32" y="72"/>
                    </a:cubicBezTo>
                    <a:cubicBezTo>
                      <a:pt x="31" y="70"/>
                      <a:pt x="32" y="69"/>
                      <a:pt x="33" y="68"/>
                    </a:cubicBezTo>
                    <a:cubicBezTo>
                      <a:pt x="37" y="67"/>
                      <a:pt x="40" y="65"/>
                      <a:pt x="44" y="66"/>
                    </a:cubicBezTo>
                    <a:cubicBezTo>
                      <a:pt x="49" y="67"/>
                      <a:pt x="50" y="62"/>
                      <a:pt x="51" y="59"/>
                    </a:cubicBezTo>
                    <a:cubicBezTo>
                      <a:pt x="50" y="58"/>
                      <a:pt x="48" y="59"/>
                      <a:pt x="46" y="60"/>
                    </a:cubicBezTo>
                    <a:cubicBezTo>
                      <a:pt x="41" y="62"/>
                      <a:pt x="36" y="63"/>
                      <a:pt x="31" y="65"/>
                    </a:cubicBezTo>
                    <a:cubicBezTo>
                      <a:pt x="30" y="66"/>
                      <a:pt x="29" y="66"/>
                      <a:pt x="28" y="65"/>
                    </a:cubicBezTo>
                    <a:cubicBezTo>
                      <a:pt x="27" y="64"/>
                      <a:pt x="27" y="63"/>
                      <a:pt x="28" y="61"/>
                    </a:cubicBezTo>
                    <a:cubicBezTo>
                      <a:pt x="29" y="61"/>
                      <a:pt x="30" y="60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7" y="56"/>
                      <a:pt x="29" y="54"/>
                      <a:pt x="31" y="53"/>
                    </a:cubicBezTo>
                    <a:cubicBezTo>
                      <a:pt x="40" y="49"/>
                      <a:pt x="49" y="42"/>
                      <a:pt x="59" y="38"/>
                    </a:cubicBezTo>
                    <a:cubicBezTo>
                      <a:pt x="63" y="36"/>
                      <a:pt x="66" y="33"/>
                      <a:pt x="68" y="29"/>
                    </a:cubicBezTo>
                    <a:cubicBezTo>
                      <a:pt x="69" y="27"/>
                      <a:pt x="71" y="24"/>
                      <a:pt x="73" y="23"/>
                    </a:cubicBezTo>
                    <a:cubicBezTo>
                      <a:pt x="76" y="22"/>
                      <a:pt x="76" y="21"/>
                      <a:pt x="74" y="18"/>
                    </a:cubicBezTo>
                    <a:cubicBezTo>
                      <a:pt x="72" y="16"/>
                      <a:pt x="73" y="14"/>
                      <a:pt x="77" y="14"/>
                    </a:cubicBezTo>
                    <a:cubicBezTo>
                      <a:pt x="80" y="13"/>
                      <a:pt x="83" y="14"/>
                      <a:pt x="86" y="16"/>
                    </a:cubicBezTo>
                    <a:cubicBezTo>
                      <a:pt x="89" y="17"/>
                      <a:pt x="91" y="17"/>
                      <a:pt x="91" y="14"/>
                    </a:cubicBezTo>
                    <a:cubicBezTo>
                      <a:pt x="90" y="12"/>
                      <a:pt x="86" y="11"/>
                      <a:pt x="88" y="9"/>
                    </a:cubicBezTo>
                    <a:cubicBezTo>
                      <a:pt x="91" y="6"/>
                      <a:pt x="93" y="2"/>
                      <a:pt x="97" y="2"/>
                    </a:cubicBezTo>
                    <a:cubicBezTo>
                      <a:pt x="100" y="1"/>
                      <a:pt x="102" y="2"/>
                      <a:pt x="105" y="1"/>
                    </a:cubicBezTo>
                    <a:cubicBezTo>
                      <a:pt x="107" y="0"/>
                      <a:pt x="108" y="2"/>
                      <a:pt x="108" y="4"/>
                    </a:cubicBezTo>
                    <a:cubicBezTo>
                      <a:pt x="108" y="9"/>
                      <a:pt x="108" y="13"/>
                      <a:pt x="104" y="16"/>
                    </a:cubicBezTo>
                    <a:cubicBezTo>
                      <a:pt x="101" y="20"/>
                      <a:pt x="98" y="23"/>
                      <a:pt x="95" y="26"/>
                    </a:cubicBezTo>
                    <a:cubicBezTo>
                      <a:pt x="92" y="28"/>
                      <a:pt x="91" y="31"/>
                      <a:pt x="91" y="35"/>
                    </a:cubicBezTo>
                    <a:cubicBezTo>
                      <a:pt x="91" y="41"/>
                      <a:pt x="86" y="44"/>
                      <a:pt x="82" y="47"/>
                    </a:cubicBezTo>
                    <a:cubicBezTo>
                      <a:pt x="80" y="48"/>
                      <a:pt x="79" y="46"/>
                      <a:pt x="79" y="44"/>
                    </a:cubicBezTo>
                    <a:cubicBezTo>
                      <a:pt x="79" y="41"/>
                      <a:pt x="79" y="38"/>
                      <a:pt x="79" y="35"/>
                    </a:cubicBezTo>
                    <a:cubicBezTo>
                      <a:pt x="79" y="33"/>
                      <a:pt x="78" y="31"/>
                      <a:pt x="76" y="31"/>
                    </a:cubicBezTo>
                    <a:cubicBezTo>
                      <a:pt x="73" y="31"/>
                      <a:pt x="72" y="33"/>
                      <a:pt x="72" y="35"/>
                    </a:cubicBezTo>
                    <a:cubicBezTo>
                      <a:pt x="72" y="42"/>
                      <a:pt x="72" y="48"/>
                      <a:pt x="71" y="54"/>
                    </a:cubicBezTo>
                    <a:cubicBezTo>
                      <a:pt x="68" y="61"/>
                      <a:pt x="64" y="68"/>
                      <a:pt x="65" y="76"/>
                    </a:cubicBezTo>
                    <a:cubicBezTo>
                      <a:pt x="65" y="81"/>
                      <a:pt x="62" y="85"/>
                      <a:pt x="60" y="89"/>
                    </a:cubicBezTo>
                    <a:cubicBezTo>
                      <a:pt x="56" y="97"/>
                      <a:pt x="51" y="104"/>
                      <a:pt x="46" y="110"/>
                    </a:cubicBezTo>
                    <a:cubicBezTo>
                      <a:pt x="43" y="113"/>
                      <a:pt x="43" y="118"/>
                      <a:pt x="38" y="120"/>
                    </a:cubicBezTo>
                    <a:cubicBezTo>
                      <a:pt x="37" y="121"/>
                      <a:pt x="36" y="122"/>
                      <a:pt x="35" y="121"/>
                    </a:cubicBezTo>
                    <a:cubicBezTo>
                      <a:pt x="34" y="119"/>
                      <a:pt x="36" y="119"/>
                      <a:pt x="36" y="118"/>
                    </a:cubicBezTo>
                    <a:cubicBezTo>
                      <a:pt x="40" y="115"/>
                      <a:pt x="43" y="111"/>
                      <a:pt x="45" y="106"/>
                    </a:cubicBezTo>
                    <a:cubicBezTo>
                      <a:pt x="46" y="102"/>
                      <a:pt x="50" y="100"/>
                      <a:pt x="51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0" name="Freeform 855">
                <a:extLst>
                  <a:ext uri="{FF2B5EF4-FFF2-40B4-BE49-F238E27FC236}">
                    <a16:creationId xmlns:a16="http://schemas.microsoft.com/office/drawing/2014/main" id="{112AFA9B-0BD7-B473-0DAD-E5CBAC4FD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7" y="1615"/>
                <a:ext cx="116" cy="75"/>
              </a:xfrm>
              <a:custGeom>
                <a:avLst/>
                <a:gdLst>
                  <a:gd name="T0" fmla="*/ 19 w 74"/>
                  <a:gd name="T1" fmla="*/ 16 h 48"/>
                  <a:gd name="T2" fmla="*/ 10 w 74"/>
                  <a:gd name="T3" fmla="*/ 19 h 48"/>
                  <a:gd name="T4" fmla="*/ 8 w 74"/>
                  <a:gd name="T5" fmla="*/ 20 h 48"/>
                  <a:gd name="T6" fmla="*/ 2 w 74"/>
                  <a:gd name="T7" fmla="*/ 22 h 48"/>
                  <a:gd name="T8" fmla="*/ 4 w 74"/>
                  <a:gd name="T9" fmla="*/ 16 h 48"/>
                  <a:gd name="T10" fmla="*/ 9 w 74"/>
                  <a:gd name="T11" fmla="*/ 7 h 48"/>
                  <a:gd name="T12" fmla="*/ 26 w 74"/>
                  <a:gd name="T13" fmla="*/ 2 h 48"/>
                  <a:gd name="T14" fmla="*/ 65 w 74"/>
                  <a:gd name="T15" fmla="*/ 14 h 48"/>
                  <a:gd name="T16" fmla="*/ 74 w 74"/>
                  <a:gd name="T17" fmla="*/ 29 h 48"/>
                  <a:gd name="T18" fmla="*/ 68 w 74"/>
                  <a:gd name="T19" fmla="*/ 38 h 48"/>
                  <a:gd name="T20" fmla="*/ 62 w 74"/>
                  <a:gd name="T21" fmla="*/ 44 h 48"/>
                  <a:gd name="T22" fmla="*/ 54 w 74"/>
                  <a:gd name="T23" fmla="*/ 45 h 48"/>
                  <a:gd name="T24" fmla="*/ 51 w 74"/>
                  <a:gd name="T25" fmla="*/ 38 h 48"/>
                  <a:gd name="T26" fmla="*/ 50 w 74"/>
                  <a:gd name="T27" fmla="*/ 36 h 48"/>
                  <a:gd name="T28" fmla="*/ 38 w 74"/>
                  <a:gd name="T29" fmla="*/ 30 h 48"/>
                  <a:gd name="T30" fmla="*/ 38 w 74"/>
                  <a:gd name="T31" fmla="*/ 30 h 48"/>
                  <a:gd name="T32" fmla="*/ 34 w 74"/>
                  <a:gd name="T33" fmla="*/ 27 h 48"/>
                  <a:gd name="T34" fmla="*/ 31 w 74"/>
                  <a:gd name="T35" fmla="*/ 24 h 48"/>
                  <a:gd name="T36" fmla="*/ 35 w 74"/>
                  <a:gd name="T37" fmla="*/ 21 h 48"/>
                  <a:gd name="T38" fmla="*/ 39 w 74"/>
                  <a:gd name="T39" fmla="*/ 20 h 48"/>
                  <a:gd name="T40" fmla="*/ 42 w 74"/>
                  <a:gd name="T41" fmla="*/ 17 h 48"/>
                  <a:gd name="T42" fmla="*/ 39 w 74"/>
                  <a:gd name="T43" fmla="*/ 15 h 48"/>
                  <a:gd name="T44" fmla="*/ 30 w 74"/>
                  <a:gd name="T45" fmla="*/ 14 h 48"/>
                  <a:gd name="T46" fmla="*/ 19 w 74"/>
                  <a:gd name="T47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4" h="48">
                    <a:moveTo>
                      <a:pt x="19" y="16"/>
                    </a:moveTo>
                    <a:cubicBezTo>
                      <a:pt x="15" y="16"/>
                      <a:pt x="13" y="17"/>
                      <a:pt x="10" y="19"/>
                    </a:cubicBezTo>
                    <a:cubicBezTo>
                      <a:pt x="9" y="19"/>
                      <a:pt x="9" y="20"/>
                      <a:pt x="8" y="20"/>
                    </a:cubicBezTo>
                    <a:cubicBezTo>
                      <a:pt x="6" y="21"/>
                      <a:pt x="4" y="24"/>
                      <a:pt x="2" y="22"/>
                    </a:cubicBezTo>
                    <a:cubicBezTo>
                      <a:pt x="0" y="20"/>
                      <a:pt x="3" y="18"/>
                      <a:pt x="4" y="16"/>
                    </a:cubicBezTo>
                    <a:cubicBezTo>
                      <a:pt x="5" y="13"/>
                      <a:pt x="7" y="10"/>
                      <a:pt x="9" y="7"/>
                    </a:cubicBezTo>
                    <a:cubicBezTo>
                      <a:pt x="14" y="2"/>
                      <a:pt x="19" y="0"/>
                      <a:pt x="26" y="2"/>
                    </a:cubicBezTo>
                    <a:cubicBezTo>
                      <a:pt x="39" y="6"/>
                      <a:pt x="52" y="9"/>
                      <a:pt x="65" y="14"/>
                    </a:cubicBezTo>
                    <a:cubicBezTo>
                      <a:pt x="69" y="16"/>
                      <a:pt x="74" y="24"/>
                      <a:pt x="74" y="29"/>
                    </a:cubicBezTo>
                    <a:cubicBezTo>
                      <a:pt x="74" y="33"/>
                      <a:pt x="73" y="37"/>
                      <a:pt x="68" y="38"/>
                    </a:cubicBezTo>
                    <a:cubicBezTo>
                      <a:pt x="66" y="39"/>
                      <a:pt x="64" y="41"/>
                      <a:pt x="62" y="44"/>
                    </a:cubicBezTo>
                    <a:cubicBezTo>
                      <a:pt x="60" y="48"/>
                      <a:pt x="58" y="48"/>
                      <a:pt x="54" y="45"/>
                    </a:cubicBezTo>
                    <a:cubicBezTo>
                      <a:pt x="49" y="42"/>
                      <a:pt x="49" y="41"/>
                      <a:pt x="51" y="38"/>
                    </a:cubicBezTo>
                    <a:cubicBezTo>
                      <a:pt x="53" y="36"/>
                      <a:pt x="50" y="36"/>
                      <a:pt x="50" y="36"/>
                    </a:cubicBezTo>
                    <a:cubicBezTo>
                      <a:pt x="46" y="34"/>
                      <a:pt x="41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6" y="29"/>
                      <a:pt x="35" y="28"/>
                      <a:pt x="34" y="27"/>
                    </a:cubicBezTo>
                    <a:cubicBezTo>
                      <a:pt x="33" y="26"/>
                      <a:pt x="31" y="25"/>
                      <a:pt x="31" y="24"/>
                    </a:cubicBezTo>
                    <a:cubicBezTo>
                      <a:pt x="32" y="22"/>
                      <a:pt x="33" y="21"/>
                      <a:pt x="35" y="21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40" y="19"/>
                      <a:pt x="42" y="19"/>
                      <a:pt x="42" y="17"/>
                    </a:cubicBezTo>
                    <a:cubicBezTo>
                      <a:pt x="41" y="16"/>
                      <a:pt x="40" y="15"/>
                      <a:pt x="39" y="15"/>
                    </a:cubicBezTo>
                    <a:cubicBezTo>
                      <a:pt x="36" y="14"/>
                      <a:pt x="33" y="14"/>
                      <a:pt x="30" y="14"/>
                    </a:cubicBezTo>
                    <a:cubicBezTo>
                      <a:pt x="26" y="14"/>
                      <a:pt x="22" y="14"/>
                      <a:pt x="19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1" name="Freeform 856">
                <a:extLst>
                  <a:ext uri="{FF2B5EF4-FFF2-40B4-BE49-F238E27FC236}">
                    <a16:creationId xmlns:a16="http://schemas.microsoft.com/office/drawing/2014/main" id="{63E394F3-F935-6265-D910-0341981C9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1829"/>
                <a:ext cx="117" cy="86"/>
              </a:xfrm>
              <a:custGeom>
                <a:avLst/>
                <a:gdLst>
                  <a:gd name="T0" fmla="*/ 13 w 75"/>
                  <a:gd name="T1" fmla="*/ 52 h 55"/>
                  <a:gd name="T2" fmla="*/ 2 w 75"/>
                  <a:gd name="T3" fmla="*/ 54 h 55"/>
                  <a:gd name="T4" fmla="*/ 0 w 75"/>
                  <a:gd name="T5" fmla="*/ 54 h 55"/>
                  <a:gd name="T6" fmla="*/ 1 w 75"/>
                  <a:gd name="T7" fmla="*/ 52 h 55"/>
                  <a:gd name="T8" fmla="*/ 7 w 75"/>
                  <a:gd name="T9" fmla="*/ 47 h 55"/>
                  <a:gd name="T10" fmla="*/ 16 w 75"/>
                  <a:gd name="T11" fmla="*/ 39 h 55"/>
                  <a:gd name="T12" fmla="*/ 28 w 75"/>
                  <a:gd name="T13" fmla="*/ 33 h 55"/>
                  <a:gd name="T14" fmla="*/ 35 w 75"/>
                  <a:gd name="T15" fmla="*/ 30 h 55"/>
                  <a:gd name="T16" fmla="*/ 34 w 75"/>
                  <a:gd name="T17" fmla="*/ 27 h 55"/>
                  <a:gd name="T18" fmla="*/ 30 w 75"/>
                  <a:gd name="T19" fmla="*/ 27 h 55"/>
                  <a:gd name="T20" fmla="*/ 27 w 75"/>
                  <a:gd name="T21" fmla="*/ 26 h 55"/>
                  <a:gd name="T22" fmla="*/ 28 w 75"/>
                  <a:gd name="T23" fmla="*/ 22 h 55"/>
                  <a:gd name="T24" fmla="*/ 34 w 75"/>
                  <a:gd name="T25" fmla="*/ 18 h 55"/>
                  <a:gd name="T26" fmla="*/ 64 w 75"/>
                  <a:gd name="T27" fmla="*/ 3 h 55"/>
                  <a:gd name="T28" fmla="*/ 66 w 75"/>
                  <a:gd name="T29" fmla="*/ 2 h 55"/>
                  <a:gd name="T30" fmla="*/ 73 w 75"/>
                  <a:gd name="T31" fmla="*/ 3 h 55"/>
                  <a:gd name="T32" fmla="*/ 72 w 75"/>
                  <a:gd name="T33" fmla="*/ 11 h 55"/>
                  <a:gd name="T34" fmla="*/ 68 w 75"/>
                  <a:gd name="T35" fmla="*/ 14 h 55"/>
                  <a:gd name="T36" fmla="*/ 68 w 75"/>
                  <a:gd name="T37" fmla="*/ 14 h 55"/>
                  <a:gd name="T38" fmla="*/ 64 w 75"/>
                  <a:gd name="T39" fmla="*/ 19 h 55"/>
                  <a:gd name="T40" fmla="*/ 61 w 75"/>
                  <a:gd name="T41" fmla="*/ 23 h 55"/>
                  <a:gd name="T42" fmla="*/ 57 w 75"/>
                  <a:gd name="T43" fmla="*/ 21 h 55"/>
                  <a:gd name="T44" fmla="*/ 56 w 75"/>
                  <a:gd name="T45" fmla="*/ 16 h 55"/>
                  <a:gd name="T46" fmla="*/ 53 w 75"/>
                  <a:gd name="T47" fmla="*/ 19 h 55"/>
                  <a:gd name="T48" fmla="*/ 44 w 75"/>
                  <a:gd name="T49" fmla="*/ 43 h 55"/>
                  <a:gd name="T50" fmla="*/ 35 w 75"/>
                  <a:gd name="T51" fmla="*/ 48 h 55"/>
                  <a:gd name="T52" fmla="*/ 33 w 75"/>
                  <a:gd name="T53" fmla="*/ 47 h 55"/>
                  <a:gd name="T54" fmla="*/ 34 w 75"/>
                  <a:gd name="T55" fmla="*/ 45 h 55"/>
                  <a:gd name="T56" fmla="*/ 39 w 75"/>
                  <a:gd name="T57" fmla="*/ 40 h 55"/>
                  <a:gd name="T58" fmla="*/ 40 w 75"/>
                  <a:gd name="T59" fmla="*/ 36 h 55"/>
                  <a:gd name="T60" fmla="*/ 35 w 75"/>
                  <a:gd name="T61" fmla="*/ 37 h 55"/>
                  <a:gd name="T62" fmla="*/ 29 w 75"/>
                  <a:gd name="T63" fmla="*/ 42 h 55"/>
                  <a:gd name="T64" fmla="*/ 23 w 75"/>
                  <a:gd name="T65" fmla="*/ 44 h 55"/>
                  <a:gd name="T66" fmla="*/ 18 w 75"/>
                  <a:gd name="T67" fmla="*/ 46 h 55"/>
                  <a:gd name="T68" fmla="*/ 14 w 75"/>
                  <a:gd name="T69" fmla="*/ 52 h 55"/>
                  <a:gd name="T70" fmla="*/ 13 w 75"/>
                  <a:gd name="T71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" h="55">
                    <a:moveTo>
                      <a:pt x="13" y="52"/>
                    </a:moveTo>
                    <a:cubicBezTo>
                      <a:pt x="9" y="52"/>
                      <a:pt x="6" y="53"/>
                      <a:pt x="2" y="54"/>
                    </a:cubicBezTo>
                    <a:cubicBezTo>
                      <a:pt x="1" y="54"/>
                      <a:pt x="0" y="55"/>
                      <a:pt x="0" y="54"/>
                    </a:cubicBezTo>
                    <a:cubicBezTo>
                      <a:pt x="0" y="53"/>
                      <a:pt x="0" y="52"/>
                      <a:pt x="1" y="52"/>
                    </a:cubicBezTo>
                    <a:cubicBezTo>
                      <a:pt x="3" y="50"/>
                      <a:pt x="5" y="48"/>
                      <a:pt x="7" y="47"/>
                    </a:cubicBezTo>
                    <a:cubicBezTo>
                      <a:pt x="11" y="45"/>
                      <a:pt x="14" y="42"/>
                      <a:pt x="16" y="39"/>
                    </a:cubicBezTo>
                    <a:cubicBezTo>
                      <a:pt x="19" y="35"/>
                      <a:pt x="23" y="33"/>
                      <a:pt x="28" y="33"/>
                    </a:cubicBezTo>
                    <a:cubicBezTo>
                      <a:pt x="30" y="33"/>
                      <a:pt x="33" y="32"/>
                      <a:pt x="35" y="30"/>
                    </a:cubicBezTo>
                    <a:cubicBezTo>
                      <a:pt x="36" y="29"/>
                      <a:pt x="35" y="28"/>
                      <a:pt x="34" y="27"/>
                    </a:cubicBezTo>
                    <a:cubicBezTo>
                      <a:pt x="33" y="26"/>
                      <a:pt x="31" y="27"/>
                      <a:pt x="30" y="27"/>
                    </a:cubicBezTo>
                    <a:cubicBezTo>
                      <a:pt x="29" y="27"/>
                      <a:pt x="27" y="27"/>
                      <a:pt x="27" y="26"/>
                    </a:cubicBezTo>
                    <a:cubicBezTo>
                      <a:pt x="26" y="24"/>
                      <a:pt x="27" y="23"/>
                      <a:pt x="28" y="22"/>
                    </a:cubicBezTo>
                    <a:cubicBezTo>
                      <a:pt x="29" y="20"/>
                      <a:pt x="32" y="19"/>
                      <a:pt x="34" y="18"/>
                    </a:cubicBezTo>
                    <a:cubicBezTo>
                      <a:pt x="44" y="14"/>
                      <a:pt x="53" y="8"/>
                      <a:pt x="64" y="3"/>
                    </a:cubicBezTo>
                    <a:cubicBezTo>
                      <a:pt x="64" y="3"/>
                      <a:pt x="65" y="2"/>
                      <a:pt x="66" y="2"/>
                    </a:cubicBezTo>
                    <a:cubicBezTo>
                      <a:pt x="69" y="1"/>
                      <a:pt x="72" y="0"/>
                      <a:pt x="73" y="3"/>
                    </a:cubicBezTo>
                    <a:cubicBezTo>
                      <a:pt x="75" y="6"/>
                      <a:pt x="74" y="9"/>
                      <a:pt x="72" y="11"/>
                    </a:cubicBezTo>
                    <a:cubicBezTo>
                      <a:pt x="71" y="12"/>
                      <a:pt x="69" y="13"/>
                      <a:pt x="68" y="14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6" y="15"/>
                      <a:pt x="65" y="16"/>
                      <a:pt x="64" y="19"/>
                    </a:cubicBezTo>
                    <a:cubicBezTo>
                      <a:pt x="64" y="20"/>
                      <a:pt x="63" y="22"/>
                      <a:pt x="61" y="23"/>
                    </a:cubicBezTo>
                    <a:cubicBezTo>
                      <a:pt x="59" y="24"/>
                      <a:pt x="57" y="23"/>
                      <a:pt x="57" y="21"/>
                    </a:cubicBezTo>
                    <a:cubicBezTo>
                      <a:pt x="56" y="19"/>
                      <a:pt x="57" y="17"/>
                      <a:pt x="56" y="16"/>
                    </a:cubicBezTo>
                    <a:cubicBezTo>
                      <a:pt x="53" y="15"/>
                      <a:pt x="53" y="17"/>
                      <a:pt x="53" y="19"/>
                    </a:cubicBezTo>
                    <a:cubicBezTo>
                      <a:pt x="52" y="28"/>
                      <a:pt x="49" y="36"/>
                      <a:pt x="44" y="43"/>
                    </a:cubicBezTo>
                    <a:cubicBezTo>
                      <a:pt x="42" y="47"/>
                      <a:pt x="39" y="48"/>
                      <a:pt x="35" y="48"/>
                    </a:cubicBezTo>
                    <a:cubicBezTo>
                      <a:pt x="34" y="48"/>
                      <a:pt x="33" y="48"/>
                      <a:pt x="33" y="47"/>
                    </a:cubicBezTo>
                    <a:cubicBezTo>
                      <a:pt x="33" y="46"/>
                      <a:pt x="34" y="46"/>
                      <a:pt x="34" y="45"/>
                    </a:cubicBezTo>
                    <a:cubicBezTo>
                      <a:pt x="36" y="44"/>
                      <a:pt x="38" y="42"/>
                      <a:pt x="39" y="40"/>
                    </a:cubicBezTo>
                    <a:cubicBezTo>
                      <a:pt x="40" y="39"/>
                      <a:pt x="41" y="37"/>
                      <a:pt x="40" y="36"/>
                    </a:cubicBezTo>
                    <a:cubicBezTo>
                      <a:pt x="38" y="35"/>
                      <a:pt x="36" y="36"/>
                      <a:pt x="35" y="37"/>
                    </a:cubicBezTo>
                    <a:cubicBezTo>
                      <a:pt x="33" y="39"/>
                      <a:pt x="31" y="40"/>
                      <a:pt x="29" y="42"/>
                    </a:cubicBezTo>
                    <a:cubicBezTo>
                      <a:pt x="27" y="44"/>
                      <a:pt x="25" y="45"/>
                      <a:pt x="23" y="44"/>
                    </a:cubicBezTo>
                    <a:cubicBezTo>
                      <a:pt x="20" y="43"/>
                      <a:pt x="18" y="44"/>
                      <a:pt x="18" y="46"/>
                    </a:cubicBezTo>
                    <a:cubicBezTo>
                      <a:pt x="18" y="49"/>
                      <a:pt x="15" y="50"/>
                      <a:pt x="14" y="52"/>
                    </a:cubicBezTo>
                    <a:cubicBezTo>
                      <a:pt x="14" y="52"/>
                      <a:pt x="13" y="52"/>
                      <a:pt x="13" y="52"/>
                    </a:cubicBezTo>
                    <a:close/>
                  </a:path>
                </a:pathLst>
              </a:custGeom>
              <a:solidFill>
                <a:srgbClr val="F9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2" name="Freeform 857">
                <a:extLst>
                  <a:ext uri="{FF2B5EF4-FFF2-40B4-BE49-F238E27FC236}">
                    <a16:creationId xmlns:a16="http://schemas.microsoft.com/office/drawing/2014/main" id="{E05A65A5-BAEC-E1E3-659C-D4D9EEED0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" y="1650"/>
                <a:ext cx="172" cy="87"/>
              </a:xfrm>
              <a:custGeom>
                <a:avLst/>
                <a:gdLst>
                  <a:gd name="T0" fmla="*/ 104 w 110"/>
                  <a:gd name="T1" fmla="*/ 43 h 56"/>
                  <a:gd name="T2" fmla="*/ 100 w 110"/>
                  <a:gd name="T3" fmla="*/ 46 h 56"/>
                  <a:gd name="T4" fmla="*/ 95 w 110"/>
                  <a:gd name="T5" fmla="*/ 51 h 56"/>
                  <a:gd name="T6" fmla="*/ 93 w 110"/>
                  <a:gd name="T7" fmla="*/ 51 h 56"/>
                  <a:gd name="T8" fmla="*/ 92 w 110"/>
                  <a:gd name="T9" fmla="*/ 49 h 56"/>
                  <a:gd name="T10" fmla="*/ 87 w 110"/>
                  <a:gd name="T11" fmla="*/ 44 h 56"/>
                  <a:gd name="T12" fmla="*/ 74 w 110"/>
                  <a:gd name="T13" fmla="*/ 49 h 56"/>
                  <a:gd name="T14" fmla="*/ 44 w 110"/>
                  <a:gd name="T15" fmla="*/ 50 h 56"/>
                  <a:gd name="T16" fmla="*/ 44 w 110"/>
                  <a:gd name="T17" fmla="*/ 49 h 56"/>
                  <a:gd name="T18" fmla="*/ 47 w 110"/>
                  <a:gd name="T19" fmla="*/ 44 h 56"/>
                  <a:gd name="T20" fmla="*/ 52 w 110"/>
                  <a:gd name="T21" fmla="*/ 35 h 56"/>
                  <a:gd name="T22" fmla="*/ 51 w 110"/>
                  <a:gd name="T23" fmla="*/ 31 h 56"/>
                  <a:gd name="T24" fmla="*/ 50 w 110"/>
                  <a:gd name="T25" fmla="*/ 32 h 56"/>
                  <a:gd name="T26" fmla="*/ 49 w 110"/>
                  <a:gd name="T27" fmla="*/ 37 h 56"/>
                  <a:gd name="T28" fmla="*/ 44 w 110"/>
                  <a:gd name="T29" fmla="*/ 41 h 56"/>
                  <a:gd name="T30" fmla="*/ 30 w 110"/>
                  <a:gd name="T31" fmla="*/ 46 h 56"/>
                  <a:gd name="T32" fmla="*/ 26 w 110"/>
                  <a:gd name="T33" fmla="*/ 42 h 56"/>
                  <a:gd name="T34" fmla="*/ 26 w 110"/>
                  <a:gd name="T35" fmla="*/ 40 h 56"/>
                  <a:gd name="T36" fmla="*/ 25 w 110"/>
                  <a:gd name="T37" fmla="*/ 38 h 56"/>
                  <a:gd name="T38" fmla="*/ 9 w 110"/>
                  <a:gd name="T39" fmla="*/ 53 h 56"/>
                  <a:gd name="T40" fmla="*/ 1 w 110"/>
                  <a:gd name="T41" fmla="*/ 53 h 56"/>
                  <a:gd name="T42" fmla="*/ 2 w 110"/>
                  <a:gd name="T43" fmla="*/ 49 h 56"/>
                  <a:gd name="T44" fmla="*/ 8 w 110"/>
                  <a:gd name="T45" fmla="*/ 44 h 56"/>
                  <a:gd name="T46" fmla="*/ 15 w 110"/>
                  <a:gd name="T47" fmla="*/ 40 h 56"/>
                  <a:gd name="T48" fmla="*/ 23 w 110"/>
                  <a:gd name="T49" fmla="*/ 34 h 56"/>
                  <a:gd name="T50" fmla="*/ 43 w 110"/>
                  <a:gd name="T51" fmla="*/ 24 h 56"/>
                  <a:gd name="T52" fmla="*/ 54 w 110"/>
                  <a:gd name="T53" fmla="*/ 24 h 56"/>
                  <a:gd name="T54" fmla="*/ 77 w 110"/>
                  <a:gd name="T55" fmla="*/ 33 h 56"/>
                  <a:gd name="T56" fmla="*/ 85 w 110"/>
                  <a:gd name="T57" fmla="*/ 32 h 56"/>
                  <a:gd name="T58" fmla="*/ 96 w 110"/>
                  <a:gd name="T59" fmla="*/ 32 h 56"/>
                  <a:gd name="T60" fmla="*/ 103 w 110"/>
                  <a:gd name="T61" fmla="*/ 31 h 56"/>
                  <a:gd name="T62" fmla="*/ 103 w 110"/>
                  <a:gd name="T63" fmla="*/ 29 h 56"/>
                  <a:gd name="T64" fmla="*/ 89 w 110"/>
                  <a:gd name="T65" fmla="*/ 26 h 56"/>
                  <a:gd name="T66" fmla="*/ 85 w 110"/>
                  <a:gd name="T67" fmla="*/ 25 h 56"/>
                  <a:gd name="T68" fmla="*/ 86 w 110"/>
                  <a:gd name="T69" fmla="*/ 22 h 56"/>
                  <a:gd name="T70" fmla="*/ 87 w 110"/>
                  <a:gd name="T71" fmla="*/ 19 h 56"/>
                  <a:gd name="T72" fmla="*/ 86 w 110"/>
                  <a:gd name="T73" fmla="*/ 19 h 56"/>
                  <a:gd name="T74" fmla="*/ 80 w 110"/>
                  <a:gd name="T75" fmla="*/ 22 h 56"/>
                  <a:gd name="T76" fmla="*/ 61 w 110"/>
                  <a:gd name="T77" fmla="*/ 23 h 56"/>
                  <a:gd name="T78" fmla="*/ 56 w 110"/>
                  <a:gd name="T79" fmla="*/ 19 h 56"/>
                  <a:gd name="T80" fmla="*/ 56 w 110"/>
                  <a:gd name="T81" fmla="*/ 19 h 56"/>
                  <a:gd name="T82" fmla="*/ 53 w 110"/>
                  <a:gd name="T83" fmla="*/ 15 h 56"/>
                  <a:gd name="T84" fmla="*/ 59 w 110"/>
                  <a:gd name="T85" fmla="*/ 7 h 56"/>
                  <a:gd name="T86" fmla="*/ 62 w 110"/>
                  <a:gd name="T87" fmla="*/ 8 h 56"/>
                  <a:gd name="T88" fmla="*/ 66 w 110"/>
                  <a:gd name="T89" fmla="*/ 10 h 56"/>
                  <a:gd name="T90" fmla="*/ 74 w 110"/>
                  <a:gd name="T91" fmla="*/ 8 h 56"/>
                  <a:gd name="T92" fmla="*/ 81 w 110"/>
                  <a:gd name="T93" fmla="*/ 1 h 56"/>
                  <a:gd name="T94" fmla="*/ 91 w 110"/>
                  <a:gd name="T95" fmla="*/ 4 h 56"/>
                  <a:gd name="T96" fmla="*/ 97 w 110"/>
                  <a:gd name="T97" fmla="*/ 9 h 56"/>
                  <a:gd name="T98" fmla="*/ 108 w 110"/>
                  <a:gd name="T99" fmla="*/ 24 h 56"/>
                  <a:gd name="T100" fmla="*/ 104 w 110"/>
                  <a:gd name="T101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56">
                    <a:moveTo>
                      <a:pt x="104" y="43"/>
                    </a:moveTo>
                    <a:cubicBezTo>
                      <a:pt x="102" y="44"/>
                      <a:pt x="101" y="45"/>
                      <a:pt x="100" y="46"/>
                    </a:cubicBezTo>
                    <a:cubicBezTo>
                      <a:pt x="99" y="48"/>
                      <a:pt x="97" y="50"/>
                      <a:pt x="95" y="51"/>
                    </a:cubicBezTo>
                    <a:cubicBezTo>
                      <a:pt x="94" y="52"/>
                      <a:pt x="93" y="52"/>
                      <a:pt x="93" y="51"/>
                    </a:cubicBezTo>
                    <a:cubicBezTo>
                      <a:pt x="92" y="51"/>
                      <a:pt x="92" y="50"/>
                      <a:pt x="92" y="49"/>
                    </a:cubicBezTo>
                    <a:cubicBezTo>
                      <a:pt x="93" y="44"/>
                      <a:pt x="92" y="43"/>
                      <a:pt x="87" y="44"/>
                    </a:cubicBezTo>
                    <a:cubicBezTo>
                      <a:pt x="83" y="45"/>
                      <a:pt x="78" y="48"/>
                      <a:pt x="74" y="49"/>
                    </a:cubicBezTo>
                    <a:cubicBezTo>
                      <a:pt x="64" y="53"/>
                      <a:pt x="54" y="53"/>
                      <a:pt x="44" y="50"/>
                    </a:cubicBezTo>
                    <a:cubicBezTo>
                      <a:pt x="44" y="50"/>
                      <a:pt x="44" y="49"/>
                      <a:pt x="44" y="49"/>
                    </a:cubicBezTo>
                    <a:cubicBezTo>
                      <a:pt x="43" y="46"/>
                      <a:pt x="45" y="46"/>
                      <a:pt x="47" y="44"/>
                    </a:cubicBezTo>
                    <a:cubicBezTo>
                      <a:pt x="50" y="42"/>
                      <a:pt x="53" y="39"/>
                      <a:pt x="52" y="35"/>
                    </a:cubicBezTo>
                    <a:cubicBezTo>
                      <a:pt x="52" y="33"/>
                      <a:pt x="53" y="32"/>
                      <a:pt x="51" y="31"/>
                    </a:cubicBezTo>
                    <a:cubicBezTo>
                      <a:pt x="50" y="31"/>
                      <a:pt x="50" y="31"/>
                      <a:pt x="50" y="32"/>
                    </a:cubicBezTo>
                    <a:cubicBezTo>
                      <a:pt x="49" y="33"/>
                      <a:pt x="50" y="35"/>
                      <a:pt x="49" y="37"/>
                    </a:cubicBezTo>
                    <a:cubicBezTo>
                      <a:pt x="48" y="39"/>
                      <a:pt x="46" y="41"/>
                      <a:pt x="44" y="41"/>
                    </a:cubicBezTo>
                    <a:cubicBezTo>
                      <a:pt x="39" y="42"/>
                      <a:pt x="35" y="43"/>
                      <a:pt x="30" y="46"/>
                    </a:cubicBezTo>
                    <a:cubicBezTo>
                      <a:pt x="28" y="48"/>
                      <a:pt x="25" y="45"/>
                      <a:pt x="26" y="42"/>
                    </a:cubicBezTo>
                    <a:cubicBezTo>
                      <a:pt x="26" y="41"/>
                      <a:pt x="26" y="41"/>
                      <a:pt x="26" y="40"/>
                    </a:cubicBezTo>
                    <a:cubicBezTo>
                      <a:pt x="26" y="39"/>
                      <a:pt x="26" y="38"/>
                      <a:pt x="25" y="38"/>
                    </a:cubicBezTo>
                    <a:cubicBezTo>
                      <a:pt x="20" y="44"/>
                      <a:pt x="14" y="48"/>
                      <a:pt x="9" y="53"/>
                    </a:cubicBezTo>
                    <a:cubicBezTo>
                      <a:pt x="6" y="56"/>
                      <a:pt x="4" y="56"/>
                      <a:pt x="1" y="53"/>
                    </a:cubicBezTo>
                    <a:cubicBezTo>
                      <a:pt x="0" y="51"/>
                      <a:pt x="1" y="50"/>
                      <a:pt x="2" y="49"/>
                    </a:cubicBezTo>
                    <a:cubicBezTo>
                      <a:pt x="4" y="47"/>
                      <a:pt x="6" y="45"/>
                      <a:pt x="8" y="44"/>
                    </a:cubicBezTo>
                    <a:cubicBezTo>
                      <a:pt x="11" y="43"/>
                      <a:pt x="13" y="41"/>
                      <a:pt x="15" y="40"/>
                    </a:cubicBezTo>
                    <a:cubicBezTo>
                      <a:pt x="18" y="38"/>
                      <a:pt x="20" y="35"/>
                      <a:pt x="23" y="34"/>
                    </a:cubicBezTo>
                    <a:cubicBezTo>
                      <a:pt x="31" y="33"/>
                      <a:pt x="37" y="29"/>
                      <a:pt x="43" y="24"/>
                    </a:cubicBezTo>
                    <a:cubicBezTo>
                      <a:pt x="48" y="21"/>
                      <a:pt x="49" y="21"/>
                      <a:pt x="54" y="24"/>
                    </a:cubicBezTo>
                    <a:cubicBezTo>
                      <a:pt x="61" y="29"/>
                      <a:pt x="69" y="32"/>
                      <a:pt x="77" y="33"/>
                    </a:cubicBezTo>
                    <a:cubicBezTo>
                      <a:pt x="79" y="34"/>
                      <a:pt x="82" y="34"/>
                      <a:pt x="85" y="32"/>
                    </a:cubicBezTo>
                    <a:cubicBezTo>
                      <a:pt x="88" y="31"/>
                      <a:pt x="92" y="31"/>
                      <a:pt x="96" y="32"/>
                    </a:cubicBezTo>
                    <a:cubicBezTo>
                      <a:pt x="98" y="32"/>
                      <a:pt x="100" y="33"/>
                      <a:pt x="103" y="31"/>
                    </a:cubicBezTo>
                    <a:cubicBezTo>
                      <a:pt x="103" y="31"/>
                      <a:pt x="103" y="30"/>
                      <a:pt x="103" y="29"/>
                    </a:cubicBezTo>
                    <a:cubicBezTo>
                      <a:pt x="99" y="26"/>
                      <a:pt x="94" y="25"/>
                      <a:pt x="89" y="26"/>
                    </a:cubicBezTo>
                    <a:cubicBezTo>
                      <a:pt x="87" y="26"/>
                      <a:pt x="86" y="27"/>
                      <a:pt x="85" y="25"/>
                    </a:cubicBezTo>
                    <a:cubicBezTo>
                      <a:pt x="84" y="24"/>
                      <a:pt x="85" y="23"/>
                      <a:pt x="86" y="22"/>
                    </a:cubicBezTo>
                    <a:cubicBezTo>
                      <a:pt x="87" y="21"/>
                      <a:pt x="88" y="20"/>
                      <a:pt x="87" y="19"/>
                    </a:cubicBezTo>
                    <a:cubicBezTo>
                      <a:pt x="87" y="19"/>
                      <a:pt x="87" y="19"/>
                      <a:pt x="86" y="19"/>
                    </a:cubicBezTo>
                    <a:cubicBezTo>
                      <a:pt x="83" y="17"/>
                      <a:pt x="82" y="20"/>
                      <a:pt x="80" y="22"/>
                    </a:cubicBezTo>
                    <a:cubicBezTo>
                      <a:pt x="73" y="29"/>
                      <a:pt x="69" y="29"/>
                      <a:pt x="61" y="23"/>
                    </a:cubicBezTo>
                    <a:cubicBezTo>
                      <a:pt x="59" y="22"/>
                      <a:pt x="58" y="21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4" y="18"/>
                      <a:pt x="52" y="17"/>
                      <a:pt x="53" y="15"/>
                    </a:cubicBezTo>
                    <a:cubicBezTo>
                      <a:pt x="54" y="12"/>
                      <a:pt x="56" y="8"/>
                      <a:pt x="59" y="7"/>
                    </a:cubicBezTo>
                    <a:cubicBezTo>
                      <a:pt x="60" y="6"/>
                      <a:pt x="61" y="7"/>
                      <a:pt x="62" y="8"/>
                    </a:cubicBezTo>
                    <a:cubicBezTo>
                      <a:pt x="63" y="9"/>
                      <a:pt x="65" y="9"/>
                      <a:pt x="66" y="10"/>
                    </a:cubicBezTo>
                    <a:cubicBezTo>
                      <a:pt x="70" y="13"/>
                      <a:pt x="72" y="12"/>
                      <a:pt x="74" y="8"/>
                    </a:cubicBezTo>
                    <a:cubicBezTo>
                      <a:pt x="76" y="5"/>
                      <a:pt x="77" y="2"/>
                      <a:pt x="81" y="1"/>
                    </a:cubicBezTo>
                    <a:cubicBezTo>
                      <a:pt x="85" y="0"/>
                      <a:pt x="88" y="1"/>
                      <a:pt x="91" y="4"/>
                    </a:cubicBezTo>
                    <a:cubicBezTo>
                      <a:pt x="92" y="6"/>
                      <a:pt x="94" y="7"/>
                      <a:pt x="97" y="9"/>
                    </a:cubicBezTo>
                    <a:cubicBezTo>
                      <a:pt x="102" y="12"/>
                      <a:pt x="106" y="18"/>
                      <a:pt x="108" y="24"/>
                    </a:cubicBezTo>
                    <a:cubicBezTo>
                      <a:pt x="110" y="30"/>
                      <a:pt x="109" y="38"/>
                      <a:pt x="104" y="43"/>
                    </a:cubicBezTo>
                    <a:close/>
                  </a:path>
                </a:pathLst>
              </a:custGeom>
              <a:solidFill>
                <a:srgbClr val="FA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3" name="Freeform 858">
                <a:extLst>
                  <a:ext uri="{FF2B5EF4-FFF2-40B4-BE49-F238E27FC236}">
                    <a16:creationId xmlns:a16="http://schemas.microsoft.com/office/drawing/2014/main" id="{C4D52BA4-CF63-1D8C-F0D0-1F10E0C5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1697"/>
                <a:ext cx="133" cy="117"/>
              </a:xfrm>
              <a:custGeom>
                <a:avLst/>
                <a:gdLst>
                  <a:gd name="T0" fmla="*/ 40 w 85"/>
                  <a:gd name="T1" fmla="*/ 15 h 75"/>
                  <a:gd name="T2" fmla="*/ 34 w 85"/>
                  <a:gd name="T3" fmla="*/ 19 h 75"/>
                  <a:gd name="T4" fmla="*/ 33 w 85"/>
                  <a:gd name="T5" fmla="*/ 22 h 75"/>
                  <a:gd name="T6" fmla="*/ 29 w 85"/>
                  <a:gd name="T7" fmla="*/ 28 h 75"/>
                  <a:gd name="T8" fmla="*/ 46 w 85"/>
                  <a:gd name="T9" fmla="*/ 18 h 75"/>
                  <a:gd name="T10" fmla="*/ 56 w 85"/>
                  <a:gd name="T11" fmla="*/ 7 h 75"/>
                  <a:gd name="T12" fmla="*/ 59 w 85"/>
                  <a:gd name="T13" fmla="*/ 8 h 75"/>
                  <a:gd name="T14" fmla="*/ 58 w 85"/>
                  <a:gd name="T15" fmla="*/ 11 h 75"/>
                  <a:gd name="T16" fmla="*/ 57 w 85"/>
                  <a:gd name="T17" fmla="*/ 16 h 75"/>
                  <a:gd name="T18" fmla="*/ 63 w 85"/>
                  <a:gd name="T19" fmla="*/ 15 h 75"/>
                  <a:gd name="T20" fmla="*/ 73 w 85"/>
                  <a:gd name="T21" fmla="*/ 12 h 75"/>
                  <a:gd name="T22" fmla="*/ 80 w 85"/>
                  <a:gd name="T23" fmla="*/ 5 h 75"/>
                  <a:gd name="T24" fmla="*/ 81 w 85"/>
                  <a:gd name="T25" fmla="*/ 0 h 75"/>
                  <a:gd name="T26" fmla="*/ 81 w 85"/>
                  <a:gd name="T27" fmla="*/ 0 h 75"/>
                  <a:gd name="T28" fmla="*/ 82 w 85"/>
                  <a:gd name="T29" fmla="*/ 12 h 75"/>
                  <a:gd name="T30" fmla="*/ 70 w 85"/>
                  <a:gd name="T31" fmla="*/ 16 h 75"/>
                  <a:gd name="T32" fmla="*/ 75 w 85"/>
                  <a:gd name="T33" fmla="*/ 19 h 75"/>
                  <a:gd name="T34" fmla="*/ 75 w 85"/>
                  <a:gd name="T35" fmla="*/ 19 h 75"/>
                  <a:gd name="T36" fmla="*/ 68 w 85"/>
                  <a:gd name="T37" fmla="*/ 21 h 75"/>
                  <a:gd name="T38" fmla="*/ 54 w 85"/>
                  <a:gd name="T39" fmla="*/ 21 h 75"/>
                  <a:gd name="T40" fmla="*/ 48 w 85"/>
                  <a:gd name="T41" fmla="*/ 22 h 75"/>
                  <a:gd name="T42" fmla="*/ 30 w 85"/>
                  <a:gd name="T43" fmla="*/ 32 h 75"/>
                  <a:gd name="T44" fmla="*/ 26 w 85"/>
                  <a:gd name="T45" fmla="*/ 34 h 75"/>
                  <a:gd name="T46" fmla="*/ 21 w 85"/>
                  <a:gd name="T47" fmla="*/ 50 h 75"/>
                  <a:gd name="T48" fmla="*/ 19 w 85"/>
                  <a:gd name="T49" fmla="*/ 51 h 75"/>
                  <a:gd name="T50" fmla="*/ 11 w 85"/>
                  <a:gd name="T51" fmla="*/ 64 h 75"/>
                  <a:gd name="T52" fmla="*/ 5 w 85"/>
                  <a:gd name="T53" fmla="*/ 70 h 75"/>
                  <a:gd name="T54" fmla="*/ 1 w 85"/>
                  <a:gd name="T55" fmla="*/ 71 h 75"/>
                  <a:gd name="T56" fmla="*/ 2 w 85"/>
                  <a:gd name="T57" fmla="*/ 67 h 75"/>
                  <a:gd name="T58" fmla="*/ 17 w 85"/>
                  <a:gd name="T59" fmla="*/ 32 h 75"/>
                  <a:gd name="T60" fmla="*/ 21 w 85"/>
                  <a:gd name="T61" fmla="*/ 24 h 75"/>
                  <a:gd name="T62" fmla="*/ 26 w 85"/>
                  <a:gd name="T63" fmla="*/ 14 h 75"/>
                  <a:gd name="T64" fmla="*/ 27 w 85"/>
                  <a:gd name="T65" fmla="*/ 9 h 75"/>
                  <a:gd name="T66" fmla="*/ 29 w 85"/>
                  <a:gd name="T67" fmla="*/ 6 h 75"/>
                  <a:gd name="T68" fmla="*/ 38 w 85"/>
                  <a:gd name="T69" fmla="*/ 7 h 75"/>
                  <a:gd name="T70" fmla="*/ 40 w 85"/>
                  <a:gd name="T71" fmla="*/ 1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75">
                    <a:moveTo>
                      <a:pt x="40" y="15"/>
                    </a:moveTo>
                    <a:cubicBezTo>
                      <a:pt x="38" y="16"/>
                      <a:pt x="36" y="18"/>
                      <a:pt x="34" y="19"/>
                    </a:cubicBezTo>
                    <a:cubicBezTo>
                      <a:pt x="33" y="20"/>
                      <a:pt x="32" y="21"/>
                      <a:pt x="33" y="22"/>
                    </a:cubicBezTo>
                    <a:cubicBezTo>
                      <a:pt x="33" y="25"/>
                      <a:pt x="29" y="26"/>
                      <a:pt x="29" y="28"/>
                    </a:cubicBezTo>
                    <a:cubicBezTo>
                      <a:pt x="35" y="26"/>
                      <a:pt x="41" y="23"/>
                      <a:pt x="46" y="18"/>
                    </a:cubicBezTo>
                    <a:cubicBezTo>
                      <a:pt x="49" y="14"/>
                      <a:pt x="54" y="11"/>
                      <a:pt x="56" y="7"/>
                    </a:cubicBezTo>
                    <a:cubicBezTo>
                      <a:pt x="58" y="6"/>
                      <a:pt x="58" y="7"/>
                      <a:pt x="59" y="8"/>
                    </a:cubicBezTo>
                    <a:cubicBezTo>
                      <a:pt x="58" y="9"/>
                      <a:pt x="58" y="10"/>
                      <a:pt x="58" y="11"/>
                    </a:cubicBezTo>
                    <a:cubicBezTo>
                      <a:pt x="57" y="13"/>
                      <a:pt x="55" y="14"/>
                      <a:pt x="57" y="16"/>
                    </a:cubicBezTo>
                    <a:cubicBezTo>
                      <a:pt x="59" y="17"/>
                      <a:pt x="61" y="17"/>
                      <a:pt x="63" y="15"/>
                    </a:cubicBezTo>
                    <a:cubicBezTo>
                      <a:pt x="66" y="12"/>
                      <a:pt x="69" y="12"/>
                      <a:pt x="73" y="12"/>
                    </a:cubicBezTo>
                    <a:cubicBezTo>
                      <a:pt x="77" y="12"/>
                      <a:pt x="80" y="9"/>
                      <a:pt x="80" y="5"/>
                    </a:cubicBezTo>
                    <a:cubicBezTo>
                      <a:pt x="80" y="3"/>
                      <a:pt x="80" y="1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5" y="2"/>
                      <a:pt x="85" y="7"/>
                      <a:pt x="82" y="12"/>
                    </a:cubicBezTo>
                    <a:cubicBezTo>
                      <a:pt x="79" y="15"/>
                      <a:pt x="75" y="17"/>
                      <a:pt x="70" y="16"/>
                    </a:cubicBezTo>
                    <a:cubicBezTo>
                      <a:pt x="72" y="17"/>
                      <a:pt x="74" y="17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4" y="22"/>
                      <a:pt x="70" y="22"/>
                      <a:pt x="68" y="21"/>
                    </a:cubicBezTo>
                    <a:cubicBezTo>
                      <a:pt x="63" y="21"/>
                      <a:pt x="59" y="21"/>
                      <a:pt x="54" y="21"/>
                    </a:cubicBezTo>
                    <a:cubicBezTo>
                      <a:pt x="52" y="20"/>
                      <a:pt x="49" y="21"/>
                      <a:pt x="48" y="22"/>
                    </a:cubicBezTo>
                    <a:cubicBezTo>
                      <a:pt x="43" y="28"/>
                      <a:pt x="36" y="30"/>
                      <a:pt x="30" y="32"/>
                    </a:cubicBezTo>
                    <a:cubicBezTo>
                      <a:pt x="29" y="33"/>
                      <a:pt x="27" y="33"/>
                      <a:pt x="26" y="34"/>
                    </a:cubicBezTo>
                    <a:cubicBezTo>
                      <a:pt x="24" y="39"/>
                      <a:pt x="23" y="45"/>
                      <a:pt x="21" y="50"/>
                    </a:cubicBezTo>
                    <a:cubicBezTo>
                      <a:pt x="20" y="50"/>
                      <a:pt x="20" y="51"/>
                      <a:pt x="19" y="51"/>
                    </a:cubicBezTo>
                    <a:cubicBezTo>
                      <a:pt x="15" y="54"/>
                      <a:pt x="14" y="60"/>
                      <a:pt x="11" y="64"/>
                    </a:cubicBezTo>
                    <a:cubicBezTo>
                      <a:pt x="9" y="66"/>
                      <a:pt x="7" y="68"/>
                      <a:pt x="5" y="70"/>
                    </a:cubicBezTo>
                    <a:cubicBezTo>
                      <a:pt x="5" y="72"/>
                      <a:pt x="3" y="75"/>
                      <a:pt x="1" y="71"/>
                    </a:cubicBezTo>
                    <a:cubicBezTo>
                      <a:pt x="0" y="70"/>
                      <a:pt x="1" y="68"/>
                      <a:pt x="2" y="67"/>
                    </a:cubicBezTo>
                    <a:cubicBezTo>
                      <a:pt x="6" y="55"/>
                      <a:pt x="11" y="43"/>
                      <a:pt x="17" y="32"/>
                    </a:cubicBezTo>
                    <a:cubicBezTo>
                      <a:pt x="18" y="29"/>
                      <a:pt x="20" y="27"/>
                      <a:pt x="21" y="24"/>
                    </a:cubicBezTo>
                    <a:cubicBezTo>
                      <a:pt x="22" y="21"/>
                      <a:pt x="25" y="18"/>
                      <a:pt x="26" y="14"/>
                    </a:cubicBezTo>
                    <a:cubicBezTo>
                      <a:pt x="27" y="13"/>
                      <a:pt x="28" y="11"/>
                      <a:pt x="27" y="9"/>
                    </a:cubicBezTo>
                    <a:cubicBezTo>
                      <a:pt x="27" y="8"/>
                      <a:pt x="27" y="6"/>
                      <a:pt x="29" y="6"/>
                    </a:cubicBezTo>
                    <a:cubicBezTo>
                      <a:pt x="32" y="5"/>
                      <a:pt x="35" y="5"/>
                      <a:pt x="38" y="7"/>
                    </a:cubicBezTo>
                    <a:cubicBezTo>
                      <a:pt x="40" y="9"/>
                      <a:pt x="41" y="12"/>
                      <a:pt x="40" y="15"/>
                    </a:cubicBezTo>
                    <a:close/>
                  </a:path>
                </a:pathLst>
              </a:custGeom>
              <a:solidFill>
                <a:srgbClr val="D19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4" name="Freeform 859">
                <a:extLst>
                  <a:ext uri="{FF2B5EF4-FFF2-40B4-BE49-F238E27FC236}">
                    <a16:creationId xmlns:a16="http://schemas.microsoft.com/office/drawing/2014/main" id="{36DE0063-FCB5-3BC1-3310-3D9B0D6AD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1756"/>
                <a:ext cx="141" cy="145"/>
              </a:xfrm>
              <a:custGeom>
                <a:avLst/>
                <a:gdLst>
                  <a:gd name="T0" fmla="*/ 49 w 90"/>
                  <a:gd name="T1" fmla="*/ 53 h 93"/>
                  <a:gd name="T2" fmla="*/ 43 w 90"/>
                  <a:gd name="T3" fmla="*/ 76 h 93"/>
                  <a:gd name="T4" fmla="*/ 49 w 90"/>
                  <a:gd name="T5" fmla="*/ 87 h 93"/>
                  <a:gd name="T6" fmla="*/ 61 w 90"/>
                  <a:gd name="T7" fmla="*/ 60 h 93"/>
                  <a:gd name="T8" fmla="*/ 60 w 90"/>
                  <a:gd name="T9" fmla="*/ 43 h 93"/>
                  <a:gd name="T10" fmla="*/ 58 w 90"/>
                  <a:gd name="T11" fmla="*/ 33 h 93"/>
                  <a:gd name="T12" fmla="*/ 52 w 90"/>
                  <a:gd name="T13" fmla="*/ 34 h 93"/>
                  <a:gd name="T14" fmla="*/ 50 w 90"/>
                  <a:gd name="T15" fmla="*/ 27 h 93"/>
                  <a:gd name="T16" fmla="*/ 35 w 90"/>
                  <a:gd name="T17" fmla="*/ 5 h 93"/>
                  <a:gd name="T18" fmla="*/ 26 w 90"/>
                  <a:gd name="T19" fmla="*/ 12 h 93"/>
                  <a:gd name="T20" fmla="*/ 38 w 90"/>
                  <a:gd name="T21" fmla="*/ 27 h 93"/>
                  <a:gd name="T22" fmla="*/ 23 w 90"/>
                  <a:gd name="T23" fmla="*/ 22 h 93"/>
                  <a:gd name="T24" fmla="*/ 0 w 90"/>
                  <a:gd name="T25" fmla="*/ 25 h 93"/>
                  <a:gd name="T26" fmla="*/ 11 w 90"/>
                  <a:gd name="T27" fmla="*/ 17 h 93"/>
                  <a:gd name="T28" fmla="*/ 24 w 90"/>
                  <a:gd name="T29" fmla="*/ 20 h 93"/>
                  <a:gd name="T30" fmla="*/ 36 w 90"/>
                  <a:gd name="T31" fmla="*/ 27 h 93"/>
                  <a:gd name="T32" fmla="*/ 19 w 90"/>
                  <a:gd name="T33" fmla="*/ 11 h 93"/>
                  <a:gd name="T34" fmla="*/ 33 w 90"/>
                  <a:gd name="T35" fmla="*/ 1 h 93"/>
                  <a:gd name="T36" fmla="*/ 53 w 90"/>
                  <a:gd name="T37" fmla="*/ 18 h 93"/>
                  <a:gd name="T38" fmla="*/ 53 w 90"/>
                  <a:gd name="T39" fmla="*/ 33 h 93"/>
                  <a:gd name="T40" fmla="*/ 55 w 90"/>
                  <a:gd name="T41" fmla="*/ 23 h 93"/>
                  <a:gd name="T42" fmla="*/ 58 w 90"/>
                  <a:gd name="T43" fmla="*/ 26 h 93"/>
                  <a:gd name="T44" fmla="*/ 66 w 90"/>
                  <a:gd name="T45" fmla="*/ 49 h 93"/>
                  <a:gd name="T46" fmla="*/ 69 w 90"/>
                  <a:gd name="T47" fmla="*/ 44 h 93"/>
                  <a:gd name="T48" fmla="*/ 61 w 90"/>
                  <a:gd name="T49" fmla="*/ 26 h 93"/>
                  <a:gd name="T50" fmla="*/ 46 w 90"/>
                  <a:gd name="T51" fmla="*/ 7 h 93"/>
                  <a:gd name="T52" fmla="*/ 51 w 90"/>
                  <a:gd name="T53" fmla="*/ 7 h 93"/>
                  <a:gd name="T54" fmla="*/ 69 w 90"/>
                  <a:gd name="T55" fmla="*/ 36 h 93"/>
                  <a:gd name="T56" fmla="*/ 80 w 90"/>
                  <a:gd name="T57" fmla="*/ 24 h 93"/>
                  <a:gd name="T58" fmla="*/ 89 w 90"/>
                  <a:gd name="T59" fmla="*/ 22 h 93"/>
                  <a:gd name="T60" fmla="*/ 73 w 90"/>
                  <a:gd name="T61" fmla="*/ 51 h 93"/>
                  <a:gd name="T62" fmla="*/ 67 w 90"/>
                  <a:gd name="T63" fmla="*/ 59 h 93"/>
                  <a:gd name="T64" fmla="*/ 63 w 90"/>
                  <a:gd name="T65" fmla="*/ 45 h 93"/>
                  <a:gd name="T66" fmla="*/ 60 w 90"/>
                  <a:gd name="T67" fmla="*/ 46 h 93"/>
                  <a:gd name="T68" fmla="*/ 60 w 90"/>
                  <a:gd name="T69" fmla="*/ 79 h 93"/>
                  <a:gd name="T70" fmla="*/ 43 w 90"/>
                  <a:gd name="T71" fmla="*/ 90 h 93"/>
                  <a:gd name="T72" fmla="*/ 44 w 90"/>
                  <a:gd name="T73" fmla="*/ 5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0" h="93">
                    <a:moveTo>
                      <a:pt x="49" y="46"/>
                    </a:moveTo>
                    <a:cubicBezTo>
                      <a:pt x="52" y="49"/>
                      <a:pt x="50" y="51"/>
                      <a:pt x="49" y="53"/>
                    </a:cubicBezTo>
                    <a:cubicBezTo>
                      <a:pt x="48" y="57"/>
                      <a:pt x="46" y="60"/>
                      <a:pt x="44" y="63"/>
                    </a:cubicBezTo>
                    <a:cubicBezTo>
                      <a:pt x="42" y="67"/>
                      <a:pt x="41" y="71"/>
                      <a:pt x="43" y="76"/>
                    </a:cubicBezTo>
                    <a:cubicBezTo>
                      <a:pt x="45" y="79"/>
                      <a:pt x="44" y="82"/>
                      <a:pt x="45" y="85"/>
                    </a:cubicBezTo>
                    <a:cubicBezTo>
                      <a:pt x="45" y="88"/>
                      <a:pt x="46" y="90"/>
                      <a:pt x="49" y="87"/>
                    </a:cubicBezTo>
                    <a:cubicBezTo>
                      <a:pt x="56" y="82"/>
                      <a:pt x="62" y="75"/>
                      <a:pt x="63" y="66"/>
                    </a:cubicBezTo>
                    <a:cubicBezTo>
                      <a:pt x="63" y="64"/>
                      <a:pt x="62" y="62"/>
                      <a:pt x="61" y="60"/>
                    </a:cubicBezTo>
                    <a:cubicBezTo>
                      <a:pt x="59" y="56"/>
                      <a:pt x="59" y="51"/>
                      <a:pt x="58" y="47"/>
                    </a:cubicBezTo>
                    <a:cubicBezTo>
                      <a:pt x="57" y="45"/>
                      <a:pt x="59" y="44"/>
                      <a:pt x="60" y="43"/>
                    </a:cubicBezTo>
                    <a:cubicBezTo>
                      <a:pt x="62" y="41"/>
                      <a:pt x="62" y="40"/>
                      <a:pt x="61" y="38"/>
                    </a:cubicBezTo>
                    <a:cubicBezTo>
                      <a:pt x="59" y="37"/>
                      <a:pt x="58" y="35"/>
                      <a:pt x="58" y="33"/>
                    </a:cubicBezTo>
                    <a:cubicBezTo>
                      <a:pt x="57" y="30"/>
                      <a:pt x="56" y="31"/>
                      <a:pt x="54" y="32"/>
                    </a:cubicBezTo>
                    <a:cubicBezTo>
                      <a:pt x="54" y="33"/>
                      <a:pt x="53" y="34"/>
                      <a:pt x="52" y="34"/>
                    </a:cubicBezTo>
                    <a:cubicBezTo>
                      <a:pt x="51" y="33"/>
                      <a:pt x="50" y="32"/>
                      <a:pt x="50" y="31"/>
                    </a:cubicBezTo>
                    <a:cubicBezTo>
                      <a:pt x="50" y="30"/>
                      <a:pt x="50" y="28"/>
                      <a:pt x="50" y="27"/>
                    </a:cubicBezTo>
                    <a:cubicBezTo>
                      <a:pt x="51" y="18"/>
                      <a:pt x="49" y="13"/>
                      <a:pt x="40" y="9"/>
                    </a:cubicBezTo>
                    <a:cubicBezTo>
                      <a:pt x="38" y="8"/>
                      <a:pt x="37" y="7"/>
                      <a:pt x="35" y="5"/>
                    </a:cubicBezTo>
                    <a:cubicBezTo>
                      <a:pt x="31" y="2"/>
                      <a:pt x="25" y="4"/>
                      <a:pt x="24" y="8"/>
                    </a:cubicBezTo>
                    <a:cubicBezTo>
                      <a:pt x="23" y="10"/>
                      <a:pt x="25" y="11"/>
                      <a:pt x="26" y="12"/>
                    </a:cubicBezTo>
                    <a:cubicBezTo>
                      <a:pt x="30" y="14"/>
                      <a:pt x="33" y="17"/>
                      <a:pt x="36" y="19"/>
                    </a:cubicBezTo>
                    <a:cubicBezTo>
                      <a:pt x="39" y="22"/>
                      <a:pt x="40" y="24"/>
                      <a:pt x="38" y="27"/>
                    </a:cubicBezTo>
                    <a:cubicBezTo>
                      <a:pt x="36" y="30"/>
                      <a:pt x="33" y="29"/>
                      <a:pt x="30" y="28"/>
                    </a:cubicBezTo>
                    <a:cubicBezTo>
                      <a:pt x="27" y="27"/>
                      <a:pt x="25" y="25"/>
                      <a:pt x="23" y="22"/>
                    </a:cubicBezTo>
                    <a:cubicBezTo>
                      <a:pt x="18" y="16"/>
                      <a:pt x="16" y="16"/>
                      <a:pt x="10" y="20"/>
                    </a:cubicBezTo>
                    <a:cubicBezTo>
                      <a:pt x="7" y="22"/>
                      <a:pt x="4" y="24"/>
                      <a:pt x="0" y="25"/>
                    </a:cubicBezTo>
                    <a:cubicBezTo>
                      <a:pt x="1" y="23"/>
                      <a:pt x="1" y="23"/>
                      <a:pt x="3" y="22"/>
                    </a:cubicBezTo>
                    <a:cubicBezTo>
                      <a:pt x="5" y="21"/>
                      <a:pt x="8" y="19"/>
                      <a:pt x="11" y="17"/>
                    </a:cubicBezTo>
                    <a:cubicBezTo>
                      <a:pt x="13" y="16"/>
                      <a:pt x="14" y="13"/>
                      <a:pt x="16" y="14"/>
                    </a:cubicBezTo>
                    <a:cubicBezTo>
                      <a:pt x="19" y="15"/>
                      <a:pt x="22" y="17"/>
                      <a:pt x="24" y="20"/>
                    </a:cubicBezTo>
                    <a:cubicBezTo>
                      <a:pt x="26" y="23"/>
                      <a:pt x="28" y="25"/>
                      <a:pt x="31" y="26"/>
                    </a:cubicBezTo>
                    <a:cubicBezTo>
                      <a:pt x="33" y="28"/>
                      <a:pt x="35" y="28"/>
                      <a:pt x="36" y="27"/>
                    </a:cubicBezTo>
                    <a:cubicBezTo>
                      <a:pt x="38" y="25"/>
                      <a:pt x="37" y="23"/>
                      <a:pt x="35" y="21"/>
                    </a:cubicBezTo>
                    <a:cubicBezTo>
                      <a:pt x="31" y="16"/>
                      <a:pt x="25" y="13"/>
                      <a:pt x="19" y="11"/>
                    </a:cubicBezTo>
                    <a:cubicBezTo>
                      <a:pt x="22" y="7"/>
                      <a:pt x="26" y="3"/>
                      <a:pt x="30" y="1"/>
                    </a:cubicBezTo>
                    <a:cubicBezTo>
                      <a:pt x="31" y="0"/>
                      <a:pt x="32" y="1"/>
                      <a:pt x="33" y="1"/>
                    </a:cubicBezTo>
                    <a:cubicBezTo>
                      <a:pt x="36" y="4"/>
                      <a:pt x="40" y="6"/>
                      <a:pt x="43" y="8"/>
                    </a:cubicBezTo>
                    <a:cubicBezTo>
                      <a:pt x="48" y="10"/>
                      <a:pt x="51" y="14"/>
                      <a:pt x="53" y="18"/>
                    </a:cubicBezTo>
                    <a:cubicBezTo>
                      <a:pt x="54" y="21"/>
                      <a:pt x="52" y="25"/>
                      <a:pt x="52" y="28"/>
                    </a:cubicBezTo>
                    <a:cubicBezTo>
                      <a:pt x="52" y="29"/>
                      <a:pt x="51" y="31"/>
                      <a:pt x="53" y="33"/>
                    </a:cubicBezTo>
                    <a:cubicBezTo>
                      <a:pt x="53" y="30"/>
                      <a:pt x="54" y="28"/>
                      <a:pt x="54" y="25"/>
                    </a:cubicBezTo>
                    <a:cubicBezTo>
                      <a:pt x="54" y="25"/>
                      <a:pt x="54" y="24"/>
                      <a:pt x="55" y="23"/>
                    </a:cubicBezTo>
                    <a:cubicBezTo>
                      <a:pt x="56" y="23"/>
                      <a:pt x="57" y="24"/>
                      <a:pt x="57" y="25"/>
                    </a:cubicBezTo>
                    <a:cubicBezTo>
                      <a:pt x="58" y="25"/>
                      <a:pt x="58" y="26"/>
                      <a:pt x="58" y="26"/>
                    </a:cubicBezTo>
                    <a:cubicBezTo>
                      <a:pt x="58" y="34"/>
                      <a:pt x="63" y="39"/>
                      <a:pt x="68" y="44"/>
                    </a:cubicBezTo>
                    <a:cubicBezTo>
                      <a:pt x="66" y="45"/>
                      <a:pt x="65" y="47"/>
                      <a:pt x="66" y="49"/>
                    </a:cubicBezTo>
                    <a:cubicBezTo>
                      <a:pt x="67" y="51"/>
                      <a:pt x="67" y="54"/>
                      <a:pt x="68" y="56"/>
                    </a:cubicBezTo>
                    <a:cubicBezTo>
                      <a:pt x="71" y="52"/>
                      <a:pt x="70" y="48"/>
                      <a:pt x="69" y="44"/>
                    </a:cubicBezTo>
                    <a:cubicBezTo>
                      <a:pt x="71" y="42"/>
                      <a:pt x="70" y="41"/>
                      <a:pt x="69" y="40"/>
                    </a:cubicBezTo>
                    <a:cubicBezTo>
                      <a:pt x="64" y="36"/>
                      <a:pt x="62" y="31"/>
                      <a:pt x="61" y="26"/>
                    </a:cubicBezTo>
                    <a:cubicBezTo>
                      <a:pt x="59" y="20"/>
                      <a:pt x="54" y="16"/>
                      <a:pt x="51" y="12"/>
                    </a:cubicBezTo>
                    <a:cubicBezTo>
                      <a:pt x="49" y="10"/>
                      <a:pt x="48" y="8"/>
                      <a:pt x="46" y="7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8" y="5"/>
                      <a:pt x="50" y="6"/>
                      <a:pt x="51" y="7"/>
                    </a:cubicBezTo>
                    <a:cubicBezTo>
                      <a:pt x="56" y="14"/>
                      <a:pt x="63" y="19"/>
                      <a:pt x="64" y="28"/>
                    </a:cubicBezTo>
                    <a:cubicBezTo>
                      <a:pt x="65" y="31"/>
                      <a:pt x="67" y="34"/>
                      <a:pt x="69" y="36"/>
                    </a:cubicBezTo>
                    <a:cubicBezTo>
                      <a:pt x="71" y="38"/>
                      <a:pt x="72" y="38"/>
                      <a:pt x="73" y="36"/>
                    </a:cubicBezTo>
                    <a:cubicBezTo>
                      <a:pt x="75" y="32"/>
                      <a:pt x="77" y="27"/>
                      <a:pt x="80" y="24"/>
                    </a:cubicBezTo>
                    <a:cubicBezTo>
                      <a:pt x="83" y="21"/>
                      <a:pt x="86" y="20"/>
                      <a:pt x="90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3" y="22"/>
                      <a:pt x="81" y="27"/>
                      <a:pt x="79" y="31"/>
                    </a:cubicBezTo>
                    <a:cubicBezTo>
                      <a:pt x="75" y="37"/>
                      <a:pt x="72" y="44"/>
                      <a:pt x="73" y="51"/>
                    </a:cubicBezTo>
                    <a:cubicBezTo>
                      <a:pt x="73" y="54"/>
                      <a:pt x="72" y="56"/>
                      <a:pt x="71" y="59"/>
                    </a:cubicBezTo>
                    <a:cubicBezTo>
                      <a:pt x="70" y="61"/>
                      <a:pt x="69" y="62"/>
                      <a:pt x="67" y="59"/>
                    </a:cubicBezTo>
                    <a:cubicBezTo>
                      <a:pt x="64" y="56"/>
                      <a:pt x="64" y="52"/>
                      <a:pt x="64" y="48"/>
                    </a:cubicBezTo>
                    <a:cubicBezTo>
                      <a:pt x="63" y="47"/>
                      <a:pt x="64" y="46"/>
                      <a:pt x="63" y="45"/>
                    </a:cubicBezTo>
                    <a:cubicBezTo>
                      <a:pt x="62" y="45"/>
                      <a:pt x="62" y="44"/>
                      <a:pt x="61" y="44"/>
                    </a:cubicBezTo>
                    <a:cubicBezTo>
                      <a:pt x="60" y="44"/>
                      <a:pt x="60" y="45"/>
                      <a:pt x="60" y="46"/>
                    </a:cubicBezTo>
                    <a:cubicBezTo>
                      <a:pt x="60" y="50"/>
                      <a:pt x="61" y="54"/>
                      <a:pt x="63" y="57"/>
                    </a:cubicBezTo>
                    <a:cubicBezTo>
                      <a:pt x="68" y="65"/>
                      <a:pt x="64" y="72"/>
                      <a:pt x="60" y="79"/>
                    </a:cubicBezTo>
                    <a:cubicBezTo>
                      <a:pt x="56" y="84"/>
                      <a:pt x="52" y="88"/>
                      <a:pt x="46" y="92"/>
                    </a:cubicBezTo>
                    <a:cubicBezTo>
                      <a:pt x="44" y="93"/>
                      <a:pt x="43" y="93"/>
                      <a:pt x="43" y="90"/>
                    </a:cubicBezTo>
                    <a:cubicBezTo>
                      <a:pt x="43" y="84"/>
                      <a:pt x="43" y="78"/>
                      <a:pt x="41" y="73"/>
                    </a:cubicBezTo>
                    <a:cubicBezTo>
                      <a:pt x="39" y="68"/>
                      <a:pt x="42" y="63"/>
                      <a:pt x="44" y="59"/>
                    </a:cubicBezTo>
                    <a:cubicBezTo>
                      <a:pt x="47" y="55"/>
                      <a:pt x="49" y="51"/>
                      <a:pt x="49" y="46"/>
                    </a:cubicBez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5" name="Freeform 860">
                <a:extLst>
                  <a:ext uri="{FF2B5EF4-FFF2-40B4-BE49-F238E27FC236}">
                    <a16:creationId xmlns:a16="http://schemas.microsoft.com/office/drawing/2014/main" id="{ED1D5C29-67FC-8DC1-043D-162EB35C1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1378"/>
                <a:ext cx="42" cy="152"/>
              </a:xfrm>
              <a:custGeom>
                <a:avLst/>
                <a:gdLst>
                  <a:gd name="T0" fmla="*/ 21 w 27"/>
                  <a:gd name="T1" fmla="*/ 89 h 97"/>
                  <a:gd name="T2" fmla="*/ 20 w 27"/>
                  <a:gd name="T3" fmla="*/ 94 h 97"/>
                  <a:gd name="T4" fmla="*/ 18 w 27"/>
                  <a:gd name="T5" fmla="*/ 93 h 97"/>
                  <a:gd name="T6" fmla="*/ 15 w 27"/>
                  <a:gd name="T7" fmla="*/ 83 h 97"/>
                  <a:gd name="T8" fmla="*/ 16 w 27"/>
                  <a:gd name="T9" fmla="*/ 72 h 97"/>
                  <a:gd name="T10" fmla="*/ 13 w 27"/>
                  <a:gd name="T11" fmla="*/ 51 h 97"/>
                  <a:gd name="T12" fmla="*/ 12 w 27"/>
                  <a:gd name="T13" fmla="*/ 47 h 97"/>
                  <a:gd name="T14" fmla="*/ 6 w 27"/>
                  <a:gd name="T15" fmla="*/ 39 h 97"/>
                  <a:gd name="T16" fmla="*/ 2 w 27"/>
                  <a:gd name="T17" fmla="*/ 34 h 97"/>
                  <a:gd name="T18" fmla="*/ 8 w 27"/>
                  <a:gd name="T19" fmla="*/ 34 h 97"/>
                  <a:gd name="T20" fmla="*/ 10 w 27"/>
                  <a:gd name="T21" fmla="*/ 35 h 97"/>
                  <a:gd name="T22" fmla="*/ 14 w 27"/>
                  <a:gd name="T23" fmla="*/ 32 h 97"/>
                  <a:gd name="T24" fmla="*/ 16 w 27"/>
                  <a:gd name="T25" fmla="*/ 22 h 97"/>
                  <a:gd name="T26" fmla="*/ 15 w 27"/>
                  <a:gd name="T27" fmla="*/ 5 h 97"/>
                  <a:gd name="T28" fmla="*/ 18 w 27"/>
                  <a:gd name="T29" fmla="*/ 0 h 97"/>
                  <a:gd name="T30" fmla="*/ 22 w 27"/>
                  <a:gd name="T31" fmla="*/ 16 h 97"/>
                  <a:gd name="T32" fmla="*/ 19 w 27"/>
                  <a:gd name="T33" fmla="*/ 39 h 97"/>
                  <a:gd name="T34" fmla="*/ 19 w 27"/>
                  <a:gd name="T35" fmla="*/ 48 h 97"/>
                  <a:gd name="T36" fmla="*/ 22 w 27"/>
                  <a:gd name="T37" fmla="*/ 44 h 97"/>
                  <a:gd name="T38" fmla="*/ 27 w 27"/>
                  <a:gd name="T39" fmla="*/ 42 h 97"/>
                  <a:gd name="T40" fmla="*/ 27 w 27"/>
                  <a:gd name="T41" fmla="*/ 42 h 97"/>
                  <a:gd name="T42" fmla="*/ 25 w 27"/>
                  <a:gd name="T43" fmla="*/ 48 h 97"/>
                  <a:gd name="T44" fmla="*/ 20 w 27"/>
                  <a:gd name="T45" fmla="*/ 67 h 97"/>
                  <a:gd name="T46" fmla="*/ 21 w 27"/>
                  <a:gd name="T47" fmla="*/ 87 h 97"/>
                  <a:gd name="T48" fmla="*/ 21 w 27"/>
                  <a:gd name="T49" fmla="*/ 8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97">
                    <a:moveTo>
                      <a:pt x="21" y="89"/>
                    </a:moveTo>
                    <a:cubicBezTo>
                      <a:pt x="22" y="91"/>
                      <a:pt x="21" y="92"/>
                      <a:pt x="20" y="94"/>
                    </a:cubicBezTo>
                    <a:cubicBezTo>
                      <a:pt x="18" y="97"/>
                      <a:pt x="19" y="93"/>
                      <a:pt x="18" y="93"/>
                    </a:cubicBezTo>
                    <a:cubicBezTo>
                      <a:pt x="15" y="91"/>
                      <a:pt x="16" y="87"/>
                      <a:pt x="15" y="83"/>
                    </a:cubicBezTo>
                    <a:cubicBezTo>
                      <a:pt x="15" y="79"/>
                      <a:pt x="15" y="76"/>
                      <a:pt x="16" y="72"/>
                    </a:cubicBezTo>
                    <a:cubicBezTo>
                      <a:pt x="17" y="65"/>
                      <a:pt x="16" y="58"/>
                      <a:pt x="13" y="51"/>
                    </a:cubicBezTo>
                    <a:cubicBezTo>
                      <a:pt x="12" y="50"/>
                      <a:pt x="12" y="49"/>
                      <a:pt x="12" y="47"/>
                    </a:cubicBezTo>
                    <a:cubicBezTo>
                      <a:pt x="11" y="44"/>
                      <a:pt x="9" y="41"/>
                      <a:pt x="6" y="39"/>
                    </a:cubicBezTo>
                    <a:cubicBezTo>
                      <a:pt x="4" y="38"/>
                      <a:pt x="0" y="37"/>
                      <a:pt x="2" y="34"/>
                    </a:cubicBezTo>
                    <a:cubicBezTo>
                      <a:pt x="3" y="31"/>
                      <a:pt x="6" y="34"/>
                      <a:pt x="8" y="34"/>
                    </a:cubicBezTo>
                    <a:cubicBezTo>
                      <a:pt x="9" y="34"/>
                      <a:pt x="9" y="35"/>
                      <a:pt x="10" y="35"/>
                    </a:cubicBezTo>
                    <a:cubicBezTo>
                      <a:pt x="13" y="36"/>
                      <a:pt x="14" y="35"/>
                      <a:pt x="14" y="32"/>
                    </a:cubicBezTo>
                    <a:cubicBezTo>
                      <a:pt x="13" y="29"/>
                      <a:pt x="15" y="25"/>
                      <a:pt x="16" y="22"/>
                    </a:cubicBezTo>
                    <a:cubicBezTo>
                      <a:pt x="18" y="16"/>
                      <a:pt x="20" y="10"/>
                      <a:pt x="15" y="5"/>
                    </a:cubicBezTo>
                    <a:cubicBezTo>
                      <a:pt x="13" y="2"/>
                      <a:pt x="14" y="0"/>
                      <a:pt x="18" y="0"/>
                    </a:cubicBezTo>
                    <a:cubicBezTo>
                      <a:pt x="22" y="4"/>
                      <a:pt x="23" y="10"/>
                      <a:pt x="22" y="16"/>
                    </a:cubicBezTo>
                    <a:cubicBezTo>
                      <a:pt x="20" y="23"/>
                      <a:pt x="18" y="31"/>
                      <a:pt x="19" y="39"/>
                    </a:cubicBezTo>
                    <a:cubicBezTo>
                      <a:pt x="19" y="42"/>
                      <a:pt x="17" y="45"/>
                      <a:pt x="19" y="48"/>
                    </a:cubicBezTo>
                    <a:cubicBezTo>
                      <a:pt x="21" y="48"/>
                      <a:pt x="22" y="46"/>
                      <a:pt x="22" y="44"/>
                    </a:cubicBezTo>
                    <a:cubicBezTo>
                      <a:pt x="23" y="43"/>
                      <a:pt x="24" y="41"/>
                      <a:pt x="27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4"/>
                      <a:pt x="27" y="46"/>
                      <a:pt x="25" y="48"/>
                    </a:cubicBezTo>
                    <a:cubicBezTo>
                      <a:pt x="21" y="54"/>
                      <a:pt x="20" y="60"/>
                      <a:pt x="20" y="67"/>
                    </a:cubicBezTo>
                    <a:cubicBezTo>
                      <a:pt x="21" y="74"/>
                      <a:pt x="20" y="80"/>
                      <a:pt x="21" y="87"/>
                    </a:cubicBezTo>
                    <a:cubicBezTo>
                      <a:pt x="21" y="87"/>
                      <a:pt x="21" y="88"/>
                      <a:pt x="21" y="89"/>
                    </a:cubicBezTo>
                    <a:close/>
                  </a:path>
                </a:pathLst>
              </a:custGeom>
              <a:solidFill>
                <a:srgbClr val="DA93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6" name="Freeform 861">
                <a:extLst>
                  <a:ext uri="{FF2B5EF4-FFF2-40B4-BE49-F238E27FC236}">
                    <a16:creationId xmlns:a16="http://schemas.microsoft.com/office/drawing/2014/main" id="{376628EC-ECF5-63AA-9A5C-14B6C4910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1544"/>
                <a:ext cx="131" cy="159"/>
              </a:xfrm>
              <a:custGeom>
                <a:avLst/>
                <a:gdLst>
                  <a:gd name="T0" fmla="*/ 82 w 84"/>
                  <a:gd name="T1" fmla="*/ 0 h 102"/>
                  <a:gd name="T2" fmla="*/ 79 w 84"/>
                  <a:gd name="T3" fmla="*/ 5 h 102"/>
                  <a:gd name="T4" fmla="*/ 68 w 84"/>
                  <a:gd name="T5" fmla="*/ 7 h 102"/>
                  <a:gd name="T6" fmla="*/ 49 w 84"/>
                  <a:gd name="T7" fmla="*/ 18 h 102"/>
                  <a:gd name="T8" fmla="*/ 20 w 84"/>
                  <a:gd name="T9" fmla="*/ 55 h 102"/>
                  <a:gd name="T10" fmla="*/ 19 w 84"/>
                  <a:gd name="T11" fmla="*/ 59 h 102"/>
                  <a:gd name="T12" fmla="*/ 20 w 84"/>
                  <a:gd name="T13" fmla="*/ 60 h 102"/>
                  <a:gd name="T14" fmla="*/ 31 w 84"/>
                  <a:gd name="T15" fmla="*/ 57 h 102"/>
                  <a:gd name="T16" fmla="*/ 32 w 84"/>
                  <a:gd name="T17" fmla="*/ 63 h 102"/>
                  <a:gd name="T18" fmla="*/ 30 w 84"/>
                  <a:gd name="T19" fmla="*/ 71 h 102"/>
                  <a:gd name="T20" fmla="*/ 25 w 84"/>
                  <a:gd name="T21" fmla="*/ 78 h 102"/>
                  <a:gd name="T22" fmla="*/ 17 w 84"/>
                  <a:gd name="T23" fmla="*/ 85 h 102"/>
                  <a:gd name="T24" fmla="*/ 15 w 84"/>
                  <a:gd name="T25" fmla="*/ 90 h 102"/>
                  <a:gd name="T26" fmla="*/ 13 w 84"/>
                  <a:gd name="T27" fmla="*/ 93 h 102"/>
                  <a:gd name="T28" fmla="*/ 11 w 84"/>
                  <a:gd name="T29" fmla="*/ 90 h 102"/>
                  <a:gd name="T30" fmla="*/ 5 w 84"/>
                  <a:gd name="T31" fmla="*/ 102 h 102"/>
                  <a:gd name="T32" fmla="*/ 3 w 84"/>
                  <a:gd name="T33" fmla="*/ 97 h 102"/>
                  <a:gd name="T34" fmla="*/ 8 w 84"/>
                  <a:gd name="T35" fmla="*/ 86 h 102"/>
                  <a:gd name="T36" fmla="*/ 13 w 84"/>
                  <a:gd name="T37" fmla="*/ 75 h 102"/>
                  <a:gd name="T38" fmla="*/ 20 w 84"/>
                  <a:gd name="T39" fmla="*/ 66 h 102"/>
                  <a:gd name="T40" fmla="*/ 26 w 84"/>
                  <a:gd name="T41" fmla="*/ 61 h 102"/>
                  <a:gd name="T42" fmla="*/ 19 w 84"/>
                  <a:gd name="T43" fmla="*/ 64 h 102"/>
                  <a:gd name="T44" fmla="*/ 15 w 84"/>
                  <a:gd name="T45" fmla="*/ 66 h 102"/>
                  <a:gd name="T46" fmla="*/ 14 w 84"/>
                  <a:gd name="T47" fmla="*/ 62 h 102"/>
                  <a:gd name="T48" fmla="*/ 18 w 84"/>
                  <a:gd name="T49" fmla="*/ 53 h 102"/>
                  <a:gd name="T50" fmla="*/ 38 w 84"/>
                  <a:gd name="T51" fmla="*/ 28 h 102"/>
                  <a:gd name="T52" fmla="*/ 53 w 84"/>
                  <a:gd name="T53" fmla="*/ 11 h 102"/>
                  <a:gd name="T54" fmla="*/ 65 w 84"/>
                  <a:gd name="T55" fmla="*/ 4 h 102"/>
                  <a:gd name="T56" fmla="*/ 82 w 84"/>
                  <a:gd name="T5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4" h="102">
                    <a:moveTo>
                      <a:pt x="82" y="0"/>
                    </a:moveTo>
                    <a:cubicBezTo>
                      <a:pt x="84" y="3"/>
                      <a:pt x="81" y="4"/>
                      <a:pt x="79" y="5"/>
                    </a:cubicBezTo>
                    <a:cubicBezTo>
                      <a:pt x="76" y="6"/>
                      <a:pt x="72" y="7"/>
                      <a:pt x="68" y="7"/>
                    </a:cubicBezTo>
                    <a:cubicBezTo>
                      <a:pt x="60" y="7"/>
                      <a:pt x="55" y="13"/>
                      <a:pt x="49" y="18"/>
                    </a:cubicBezTo>
                    <a:cubicBezTo>
                      <a:pt x="39" y="30"/>
                      <a:pt x="31" y="43"/>
                      <a:pt x="20" y="55"/>
                    </a:cubicBezTo>
                    <a:cubicBezTo>
                      <a:pt x="19" y="56"/>
                      <a:pt x="18" y="57"/>
                      <a:pt x="19" y="59"/>
                    </a:cubicBezTo>
                    <a:cubicBezTo>
                      <a:pt x="19" y="60"/>
                      <a:pt x="20" y="61"/>
                      <a:pt x="20" y="60"/>
                    </a:cubicBezTo>
                    <a:cubicBezTo>
                      <a:pt x="23" y="57"/>
                      <a:pt x="27" y="59"/>
                      <a:pt x="31" y="57"/>
                    </a:cubicBezTo>
                    <a:cubicBezTo>
                      <a:pt x="31" y="59"/>
                      <a:pt x="32" y="61"/>
                      <a:pt x="32" y="63"/>
                    </a:cubicBezTo>
                    <a:cubicBezTo>
                      <a:pt x="33" y="66"/>
                      <a:pt x="33" y="69"/>
                      <a:pt x="30" y="71"/>
                    </a:cubicBezTo>
                    <a:cubicBezTo>
                      <a:pt x="27" y="73"/>
                      <a:pt x="26" y="75"/>
                      <a:pt x="25" y="78"/>
                    </a:cubicBezTo>
                    <a:cubicBezTo>
                      <a:pt x="24" y="82"/>
                      <a:pt x="22" y="85"/>
                      <a:pt x="17" y="85"/>
                    </a:cubicBezTo>
                    <a:cubicBezTo>
                      <a:pt x="14" y="85"/>
                      <a:pt x="14" y="87"/>
                      <a:pt x="15" y="90"/>
                    </a:cubicBezTo>
                    <a:cubicBezTo>
                      <a:pt x="16" y="91"/>
                      <a:pt x="17" y="93"/>
                      <a:pt x="13" y="93"/>
                    </a:cubicBezTo>
                    <a:cubicBezTo>
                      <a:pt x="12" y="93"/>
                      <a:pt x="13" y="91"/>
                      <a:pt x="11" y="90"/>
                    </a:cubicBezTo>
                    <a:cubicBezTo>
                      <a:pt x="7" y="93"/>
                      <a:pt x="7" y="98"/>
                      <a:pt x="5" y="102"/>
                    </a:cubicBezTo>
                    <a:cubicBezTo>
                      <a:pt x="0" y="102"/>
                      <a:pt x="2" y="99"/>
                      <a:pt x="3" y="97"/>
                    </a:cubicBezTo>
                    <a:cubicBezTo>
                      <a:pt x="4" y="93"/>
                      <a:pt x="6" y="89"/>
                      <a:pt x="8" y="86"/>
                    </a:cubicBezTo>
                    <a:cubicBezTo>
                      <a:pt x="11" y="83"/>
                      <a:pt x="12" y="79"/>
                      <a:pt x="13" y="75"/>
                    </a:cubicBezTo>
                    <a:cubicBezTo>
                      <a:pt x="13" y="71"/>
                      <a:pt x="15" y="68"/>
                      <a:pt x="20" y="66"/>
                    </a:cubicBezTo>
                    <a:cubicBezTo>
                      <a:pt x="22" y="65"/>
                      <a:pt x="24" y="63"/>
                      <a:pt x="26" y="61"/>
                    </a:cubicBezTo>
                    <a:cubicBezTo>
                      <a:pt x="23" y="61"/>
                      <a:pt x="21" y="63"/>
                      <a:pt x="19" y="64"/>
                    </a:cubicBezTo>
                    <a:cubicBezTo>
                      <a:pt x="18" y="65"/>
                      <a:pt x="17" y="67"/>
                      <a:pt x="15" y="66"/>
                    </a:cubicBezTo>
                    <a:cubicBezTo>
                      <a:pt x="14" y="65"/>
                      <a:pt x="14" y="63"/>
                      <a:pt x="14" y="62"/>
                    </a:cubicBezTo>
                    <a:cubicBezTo>
                      <a:pt x="15" y="58"/>
                      <a:pt x="16" y="55"/>
                      <a:pt x="18" y="53"/>
                    </a:cubicBezTo>
                    <a:cubicBezTo>
                      <a:pt x="25" y="45"/>
                      <a:pt x="31" y="36"/>
                      <a:pt x="38" y="28"/>
                    </a:cubicBezTo>
                    <a:cubicBezTo>
                      <a:pt x="43" y="22"/>
                      <a:pt x="47" y="16"/>
                      <a:pt x="53" y="11"/>
                    </a:cubicBezTo>
                    <a:cubicBezTo>
                      <a:pt x="56" y="7"/>
                      <a:pt x="60" y="5"/>
                      <a:pt x="65" y="4"/>
                    </a:cubicBezTo>
                    <a:cubicBezTo>
                      <a:pt x="71" y="3"/>
                      <a:pt x="77" y="3"/>
                      <a:pt x="82" y="0"/>
                    </a:cubicBezTo>
                    <a:close/>
                  </a:path>
                </a:pathLst>
              </a:custGeom>
              <a:solidFill>
                <a:srgbClr val="DBB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7" name="Freeform 862">
                <a:extLst>
                  <a:ext uri="{FF2B5EF4-FFF2-40B4-BE49-F238E27FC236}">
                    <a16:creationId xmlns:a16="http://schemas.microsoft.com/office/drawing/2014/main" id="{99876F5D-892E-600A-74E6-A61B89BF0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1722"/>
                <a:ext cx="157" cy="112"/>
              </a:xfrm>
              <a:custGeom>
                <a:avLst/>
                <a:gdLst>
                  <a:gd name="T0" fmla="*/ 99 w 101"/>
                  <a:gd name="T1" fmla="*/ 4 h 72"/>
                  <a:gd name="T2" fmla="*/ 98 w 101"/>
                  <a:gd name="T3" fmla="*/ 7 h 72"/>
                  <a:gd name="T4" fmla="*/ 95 w 101"/>
                  <a:gd name="T5" fmla="*/ 7 h 72"/>
                  <a:gd name="T6" fmla="*/ 85 w 101"/>
                  <a:gd name="T7" fmla="*/ 5 h 72"/>
                  <a:gd name="T8" fmla="*/ 83 w 101"/>
                  <a:gd name="T9" fmla="*/ 8 h 72"/>
                  <a:gd name="T10" fmla="*/ 81 w 101"/>
                  <a:gd name="T11" fmla="*/ 14 h 72"/>
                  <a:gd name="T12" fmla="*/ 78 w 101"/>
                  <a:gd name="T13" fmla="*/ 17 h 72"/>
                  <a:gd name="T14" fmla="*/ 61 w 101"/>
                  <a:gd name="T15" fmla="*/ 32 h 72"/>
                  <a:gd name="T16" fmla="*/ 39 w 101"/>
                  <a:gd name="T17" fmla="*/ 44 h 72"/>
                  <a:gd name="T18" fmla="*/ 37 w 101"/>
                  <a:gd name="T19" fmla="*/ 49 h 72"/>
                  <a:gd name="T20" fmla="*/ 23 w 101"/>
                  <a:gd name="T21" fmla="*/ 60 h 72"/>
                  <a:gd name="T22" fmla="*/ 3 w 101"/>
                  <a:gd name="T23" fmla="*/ 72 h 72"/>
                  <a:gd name="T24" fmla="*/ 0 w 101"/>
                  <a:gd name="T25" fmla="*/ 71 h 72"/>
                  <a:gd name="T26" fmla="*/ 2 w 101"/>
                  <a:gd name="T27" fmla="*/ 68 h 72"/>
                  <a:gd name="T28" fmla="*/ 27 w 101"/>
                  <a:gd name="T29" fmla="*/ 48 h 72"/>
                  <a:gd name="T30" fmla="*/ 60 w 101"/>
                  <a:gd name="T31" fmla="*/ 30 h 72"/>
                  <a:gd name="T32" fmla="*/ 66 w 101"/>
                  <a:gd name="T33" fmla="*/ 27 h 72"/>
                  <a:gd name="T34" fmla="*/ 75 w 101"/>
                  <a:gd name="T35" fmla="*/ 19 h 72"/>
                  <a:gd name="T36" fmla="*/ 81 w 101"/>
                  <a:gd name="T37" fmla="*/ 12 h 72"/>
                  <a:gd name="T38" fmla="*/ 81 w 101"/>
                  <a:gd name="T39" fmla="*/ 8 h 72"/>
                  <a:gd name="T40" fmla="*/ 72 w 101"/>
                  <a:gd name="T41" fmla="*/ 4 h 72"/>
                  <a:gd name="T42" fmla="*/ 95 w 101"/>
                  <a:gd name="T43" fmla="*/ 5 h 72"/>
                  <a:gd name="T44" fmla="*/ 98 w 101"/>
                  <a:gd name="T45" fmla="*/ 4 h 72"/>
                  <a:gd name="T46" fmla="*/ 99 w 101"/>
                  <a:gd name="T4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1" h="72">
                    <a:moveTo>
                      <a:pt x="99" y="4"/>
                    </a:moveTo>
                    <a:cubicBezTo>
                      <a:pt x="101" y="5"/>
                      <a:pt x="99" y="6"/>
                      <a:pt x="98" y="7"/>
                    </a:cubicBezTo>
                    <a:cubicBezTo>
                      <a:pt x="97" y="8"/>
                      <a:pt x="96" y="8"/>
                      <a:pt x="95" y="7"/>
                    </a:cubicBezTo>
                    <a:cubicBezTo>
                      <a:pt x="92" y="6"/>
                      <a:pt x="89" y="4"/>
                      <a:pt x="85" y="5"/>
                    </a:cubicBezTo>
                    <a:cubicBezTo>
                      <a:pt x="83" y="5"/>
                      <a:pt x="81" y="5"/>
                      <a:pt x="83" y="8"/>
                    </a:cubicBezTo>
                    <a:cubicBezTo>
                      <a:pt x="85" y="11"/>
                      <a:pt x="85" y="13"/>
                      <a:pt x="81" y="14"/>
                    </a:cubicBezTo>
                    <a:cubicBezTo>
                      <a:pt x="80" y="15"/>
                      <a:pt x="79" y="16"/>
                      <a:pt x="78" y="17"/>
                    </a:cubicBezTo>
                    <a:cubicBezTo>
                      <a:pt x="75" y="24"/>
                      <a:pt x="68" y="28"/>
                      <a:pt x="61" y="32"/>
                    </a:cubicBezTo>
                    <a:cubicBezTo>
                      <a:pt x="53" y="36"/>
                      <a:pt x="46" y="40"/>
                      <a:pt x="39" y="44"/>
                    </a:cubicBezTo>
                    <a:cubicBezTo>
                      <a:pt x="38" y="45"/>
                      <a:pt x="37" y="47"/>
                      <a:pt x="37" y="49"/>
                    </a:cubicBezTo>
                    <a:cubicBezTo>
                      <a:pt x="31" y="51"/>
                      <a:pt x="27" y="55"/>
                      <a:pt x="23" y="60"/>
                    </a:cubicBezTo>
                    <a:cubicBezTo>
                      <a:pt x="18" y="66"/>
                      <a:pt x="10" y="68"/>
                      <a:pt x="3" y="72"/>
                    </a:cubicBezTo>
                    <a:cubicBezTo>
                      <a:pt x="2" y="72"/>
                      <a:pt x="1" y="72"/>
                      <a:pt x="0" y="71"/>
                    </a:cubicBezTo>
                    <a:cubicBezTo>
                      <a:pt x="0" y="70"/>
                      <a:pt x="1" y="69"/>
                      <a:pt x="2" y="68"/>
                    </a:cubicBezTo>
                    <a:cubicBezTo>
                      <a:pt x="8" y="59"/>
                      <a:pt x="17" y="52"/>
                      <a:pt x="27" y="48"/>
                    </a:cubicBezTo>
                    <a:cubicBezTo>
                      <a:pt x="39" y="43"/>
                      <a:pt x="50" y="37"/>
                      <a:pt x="60" y="30"/>
                    </a:cubicBezTo>
                    <a:cubicBezTo>
                      <a:pt x="62" y="29"/>
                      <a:pt x="64" y="28"/>
                      <a:pt x="66" y="27"/>
                    </a:cubicBezTo>
                    <a:cubicBezTo>
                      <a:pt x="70" y="25"/>
                      <a:pt x="73" y="23"/>
                      <a:pt x="75" y="19"/>
                    </a:cubicBezTo>
                    <a:cubicBezTo>
                      <a:pt x="77" y="16"/>
                      <a:pt x="77" y="13"/>
                      <a:pt x="81" y="12"/>
                    </a:cubicBezTo>
                    <a:cubicBezTo>
                      <a:pt x="84" y="11"/>
                      <a:pt x="82" y="9"/>
                      <a:pt x="81" y="8"/>
                    </a:cubicBezTo>
                    <a:cubicBezTo>
                      <a:pt x="78" y="7"/>
                      <a:pt x="75" y="6"/>
                      <a:pt x="72" y="4"/>
                    </a:cubicBezTo>
                    <a:cubicBezTo>
                      <a:pt x="80" y="4"/>
                      <a:pt x="88" y="0"/>
                      <a:pt x="95" y="5"/>
                    </a:cubicBezTo>
                    <a:cubicBezTo>
                      <a:pt x="96" y="6"/>
                      <a:pt x="98" y="6"/>
                      <a:pt x="98" y="4"/>
                    </a:cubicBezTo>
                    <a:cubicBezTo>
                      <a:pt x="98" y="4"/>
                      <a:pt x="99" y="4"/>
                      <a:pt x="99" y="4"/>
                    </a:cubicBezTo>
                    <a:close/>
                  </a:path>
                </a:pathLst>
              </a:custGeom>
              <a:solidFill>
                <a:srgbClr val="DDC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8" name="Freeform 863">
                <a:extLst>
                  <a:ext uri="{FF2B5EF4-FFF2-40B4-BE49-F238E27FC236}">
                    <a16:creationId xmlns:a16="http://schemas.microsoft.com/office/drawing/2014/main" id="{E2975890-6162-352C-8BDF-47F694C07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1715"/>
                <a:ext cx="175" cy="64"/>
              </a:xfrm>
              <a:custGeom>
                <a:avLst/>
                <a:gdLst>
                  <a:gd name="T0" fmla="*/ 6 w 112"/>
                  <a:gd name="T1" fmla="*/ 21 h 41"/>
                  <a:gd name="T2" fmla="*/ 16 w 112"/>
                  <a:gd name="T3" fmla="*/ 17 h 41"/>
                  <a:gd name="T4" fmla="*/ 27 w 112"/>
                  <a:gd name="T5" fmla="*/ 10 h 41"/>
                  <a:gd name="T6" fmla="*/ 36 w 112"/>
                  <a:gd name="T7" fmla="*/ 7 h 41"/>
                  <a:gd name="T8" fmla="*/ 50 w 112"/>
                  <a:gd name="T9" fmla="*/ 8 h 41"/>
                  <a:gd name="T10" fmla="*/ 56 w 112"/>
                  <a:gd name="T11" fmla="*/ 7 h 41"/>
                  <a:gd name="T12" fmla="*/ 77 w 112"/>
                  <a:gd name="T13" fmla="*/ 9 h 41"/>
                  <a:gd name="T14" fmla="*/ 94 w 112"/>
                  <a:gd name="T15" fmla="*/ 3 h 41"/>
                  <a:gd name="T16" fmla="*/ 96 w 112"/>
                  <a:gd name="T17" fmla="*/ 3 h 41"/>
                  <a:gd name="T18" fmla="*/ 105 w 112"/>
                  <a:gd name="T19" fmla="*/ 9 h 41"/>
                  <a:gd name="T20" fmla="*/ 112 w 112"/>
                  <a:gd name="T21" fmla="*/ 4 h 41"/>
                  <a:gd name="T22" fmla="*/ 89 w 112"/>
                  <a:gd name="T23" fmla="*/ 14 h 41"/>
                  <a:gd name="T24" fmla="*/ 94 w 112"/>
                  <a:gd name="T25" fmla="*/ 12 h 41"/>
                  <a:gd name="T26" fmla="*/ 98 w 112"/>
                  <a:gd name="T27" fmla="*/ 10 h 41"/>
                  <a:gd name="T28" fmla="*/ 104 w 112"/>
                  <a:gd name="T29" fmla="*/ 4 h 41"/>
                  <a:gd name="T30" fmla="*/ 95 w 112"/>
                  <a:gd name="T31" fmla="*/ 4 h 41"/>
                  <a:gd name="T32" fmla="*/ 77 w 112"/>
                  <a:gd name="T33" fmla="*/ 11 h 41"/>
                  <a:gd name="T34" fmla="*/ 64 w 112"/>
                  <a:gd name="T35" fmla="*/ 10 h 41"/>
                  <a:gd name="T36" fmla="*/ 46 w 112"/>
                  <a:gd name="T37" fmla="*/ 14 h 41"/>
                  <a:gd name="T38" fmla="*/ 22 w 112"/>
                  <a:gd name="T39" fmla="*/ 24 h 41"/>
                  <a:gd name="T40" fmla="*/ 11 w 112"/>
                  <a:gd name="T41" fmla="*/ 34 h 41"/>
                  <a:gd name="T42" fmla="*/ 4 w 112"/>
                  <a:gd name="T43" fmla="*/ 40 h 41"/>
                  <a:gd name="T44" fmla="*/ 0 w 112"/>
                  <a:gd name="T45" fmla="*/ 39 h 41"/>
                  <a:gd name="T46" fmla="*/ 1 w 112"/>
                  <a:gd name="T47" fmla="*/ 38 h 41"/>
                  <a:gd name="T48" fmla="*/ 9 w 112"/>
                  <a:gd name="T49" fmla="*/ 32 h 41"/>
                  <a:gd name="T50" fmla="*/ 33 w 112"/>
                  <a:gd name="T51" fmla="*/ 17 h 41"/>
                  <a:gd name="T52" fmla="*/ 44 w 112"/>
                  <a:gd name="T53" fmla="*/ 11 h 41"/>
                  <a:gd name="T54" fmla="*/ 28 w 112"/>
                  <a:gd name="T55" fmla="*/ 14 h 41"/>
                  <a:gd name="T56" fmla="*/ 10 w 112"/>
                  <a:gd name="T57" fmla="*/ 22 h 41"/>
                  <a:gd name="T58" fmla="*/ 6 w 112"/>
                  <a:gd name="T59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41">
                    <a:moveTo>
                      <a:pt x="6" y="21"/>
                    </a:moveTo>
                    <a:cubicBezTo>
                      <a:pt x="9" y="19"/>
                      <a:pt x="12" y="18"/>
                      <a:pt x="16" y="17"/>
                    </a:cubicBezTo>
                    <a:cubicBezTo>
                      <a:pt x="20" y="16"/>
                      <a:pt x="24" y="14"/>
                      <a:pt x="27" y="10"/>
                    </a:cubicBezTo>
                    <a:cubicBezTo>
                      <a:pt x="29" y="8"/>
                      <a:pt x="32" y="7"/>
                      <a:pt x="36" y="7"/>
                    </a:cubicBezTo>
                    <a:cubicBezTo>
                      <a:pt x="40" y="8"/>
                      <a:pt x="45" y="8"/>
                      <a:pt x="50" y="8"/>
                    </a:cubicBezTo>
                    <a:cubicBezTo>
                      <a:pt x="52" y="9"/>
                      <a:pt x="54" y="8"/>
                      <a:pt x="56" y="7"/>
                    </a:cubicBezTo>
                    <a:cubicBezTo>
                      <a:pt x="63" y="10"/>
                      <a:pt x="70" y="10"/>
                      <a:pt x="77" y="9"/>
                    </a:cubicBezTo>
                    <a:cubicBezTo>
                      <a:pt x="83" y="8"/>
                      <a:pt x="89" y="5"/>
                      <a:pt x="94" y="3"/>
                    </a:cubicBezTo>
                    <a:cubicBezTo>
                      <a:pt x="95" y="3"/>
                      <a:pt x="95" y="3"/>
                      <a:pt x="96" y="3"/>
                    </a:cubicBezTo>
                    <a:cubicBezTo>
                      <a:pt x="103" y="0"/>
                      <a:pt x="106" y="1"/>
                      <a:pt x="105" y="9"/>
                    </a:cubicBezTo>
                    <a:cubicBezTo>
                      <a:pt x="108" y="9"/>
                      <a:pt x="109" y="5"/>
                      <a:pt x="112" y="4"/>
                    </a:cubicBezTo>
                    <a:cubicBezTo>
                      <a:pt x="107" y="12"/>
                      <a:pt x="99" y="15"/>
                      <a:pt x="89" y="14"/>
                    </a:cubicBezTo>
                    <a:cubicBezTo>
                      <a:pt x="91" y="13"/>
                      <a:pt x="92" y="13"/>
                      <a:pt x="94" y="12"/>
                    </a:cubicBezTo>
                    <a:cubicBezTo>
                      <a:pt x="95" y="12"/>
                      <a:pt x="97" y="11"/>
                      <a:pt x="98" y="10"/>
                    </a:cubicBezTo>
                    <a:cubicBezTo>
                      <a:pt x="101" y="9"/>
                      <a:pt x="105" y="7"/>
                      <a:pt x="104" y="4"/>
                    </a:cubicBezTo>
                    <a:cubicBezTo>
                      <a:pt x="102" y="0"/>
                      <a:pt x="98" y="3"/>
                      <a:pt x="95" y="4"/>
                    </a:cubicBezTo>
                    <a:cubicBezTo>
                      <a:pt x="90" y="7"/>
                      <a:pt x="83" y="9"/>
                      <a:pt x="77" y="11"/>
                    </a:cubicBezTo>
                    <a:cubicBezTo>
                      <a:pt x="73" y="12"/>
                      <a:pt x="68" y="11"/>
                      <a:pt x="64" y="10"/>
                    </a:cubicBezTo>
                    <a:cubicBezTo>
                      <a:pt x="58" y="9"/>
                      <a:pt x="52" y="11"/>
                      <a:pt x="46" y="14"/>
                    </a:cubicBezTo>
                    <a:cubicBezTo>
                      <a:pt x="38" y="18"/>
                      <a:pt x="30" y="20"/>
                      <a:pt x="22" y="24"/>
                    </a:cubicBezTo>
                    <a:cubicBezTo>
                      <a:pt x="18" y="27"/>
                      <a:pt x="14" y="30"/>
                      <a:pt x="11" y="34"/>
                    </a:cubicBezTo>
                    <a:cubicBezTo>
                      <a:pt x="9" y="36"/>
                      <a:pt x="7" y="38"/>
                      <a:pt x="4" y="40"/>
                    </a:cubicBezTo>
                    <a:cubicBezTo>
                      <a:pt x="2" y="41"/>
                      <a:pt x="1" y="41"/>
                      <a:pt x="0" y="39"/>
                    </a:cubicBezTo>
                    <a:cubicBezTo>
                      <a:pt x="0" y="38"/>
                      <a:pt x="0" y="38"/>
                      <a:pt x="1" y="38"/>
                    </a:cubicBezTo>
                    <a:cubicBezTo>
                      <a:pt x="4" y="37"/>
                      <a:pt x="7" y="34"/>
                      <a:pt x="9" y="32"/>
                    </a:cubicBezTo>
                    <a:cubicBezTo>
                      <a:pt x="16" y="24"/>
                      <a:pt x="23" y="19"/>
                      <a:pt x="33" y="17"/>
                    </a:cubicBezTo>
                    <a:cubicBezTo>
                      <a:pt x="37" y="15"/>
                      <a:pt x="40" y="14"/>
                      <a:pt x="44" y="11"/>
                    </a:cubicBezTo>
                    <a:cubicBezTo>
                      <a:pt x="38" y="11"/>
                      <a:pt x="33" y="9"/>
                      <a:pt x="28" y="14"/>
                    </a:cubicBezTo>
                    <a:cubicBezTo>
                      <a:pt x="23" y="18"/>
                      <a:pt x="16" y="20"/>
                      <a:pt x="10" y="22"/>
                    </a:cubicBezTo>
                    <a:cubicBezTo>
                      <a:pt x="9" y="23"/>
                      <a:pt x="7" y="23"/>
                      <a:pt x="6" y="21"/>
                    </a:cubicBezTo>
                    <a:close/>
                  </a:path>
                </a:pathLst>
              </a:custGeom>
              <a:solidFill>
                <a:srgbClr val="DAB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9" name="Freeform 864">
                <a:extLst>
                  <a:ext uri="{FF2B5EF4-FFF2-40B4-BE49-F238E27FC236}">
                    <a16:creationId xmlns:a16="http://schemas.microsoft.com/office/drawing/2014/main" id="{B0C35F05-E441-B479-DAD6-CCAA147E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1737"/>
                <a:ext cx="149" cy="49"/>
              </a:xfrm>
              <a:custGeom>
                <a:avLst/>
                <a:gdLst>
                  <a:gd name="T0" fmla="*/ 95 w 95"/>
                  <a:gd name="T1" fmla="*/ 15 h 31"/>
                  <a:gd name="T2" fmla="*/ 76 w 95"/>
                  <a:gd name="T3" fmla="*/ 30 h 31"/>
                  <a:gd name="T4" fmla="*/ 74 w 95"/>
                  <a:gd name="T5" fmla="*/ 29 h 31"/>
                  <a:gd name="T6" fmla="*/ 76 w 95"/>
                  <a:gd name="T7" fmla="*/ 26 h 31"/>
                  <a:gd name="T8" fmla="*/ 81 w 95"/>
                  <a:gd name="T9" fmla="*/ 26 h 31"/>
                  <a:gd name="T10" fmla="*/ 82 w 95"/>
                  <a:gd name="T11" fmla="*/ 15 h 31"/>
                  <a:gd name="T12" fmla="*/ 78 w 95"/>
                  <a:gd name="T13" fmla="*/ 12 h 31"/>
                  <a:gd name="T14" fmla="*/ 53 w 95"/>
                  <a:gd name="T15" fmla="*/ 6 h 31"/>
                  <a:gd name="T16" fmla="*/ 34 w 95"/>
                  <a:gd name="T17" fmla="*/ 7 h 31"/>
                  <a:gd name="T18" fmla="*/ 17 w 95"/>
                  <a:gd name="T19" fmla="*/ 5 h 31"/>
                  <a:gd name="T20" fmla="*/ 9 w 95"/>
                  <a:gd name="T21" fmla="*/ 4 h 31"/>
                  <a:gd name="T22" fmla="*/ 5 w 95"/>
                  <a:gd name="T23" fmla="*/ 4 h 31"/>
                  <a:gd name="T24" fmla="*/ 8 w 95"/>
                  <a:gd name="T25" fmla="*/ 7 h 31"/>
                  <a:gd name="T26" fmla="*/ 16 w 95"/>
                  <a:gd name="T27" fmla="*/ 10 h 31"/>
                  <a:gd name="T28" fmla="*/ 20 w 95"/>
                  <a:gd name="T29" fmla="*/ 13 h 31"/>
                  <a:gd name="T30" fmla="*/ 21 w 95"/>
                  <a:gd name="T31" fmla="*/ 17 h 31"/>
                  <a:gd name="T32" fmla="*/ 20 w 95"/>
                  <a:gd name="T33" fmla="*/ 17 h 31"/>
                  <a:gd name="T34" fmla="*/ 15 w 95"/>
                  <a:gd name="T35" fmla="*/ 13 h 31"/>
                  <a:gd name="T36" fmla="*/ 5 w 95"/>
                  <a:gd name="T37" fmla="*/ 9 h 31"/>
                  <a:gd name="T38" fmla="*/ 0 w 95"/>
                  <a:gd name="T39" fmla="*/ 4 h 31"/>
                  <a:gd name="T40" fmla="*/ 6 w 95"/>
                  <a:gd name="T41" fmla="*/ 1 h 31"/>
                  <a:gd name="T42" fmla="*/ 19 w 95"/>
                  <a:gd name="T43" fmla="*/ 2 h 31"/>
                  <a:gd name="T44" fmla="*/ 49 w 95"/>
                  <a:gd name="T45" fmla="*/ 3 h 31"/>
                  <a:gd name="T46" fmla="*/ 60 w 95"/>
                  <a:gd name="T47" fmla="*/ 3 h 31"/>
                  <a:gd name="T48" fmla="*/ 80 w 95"/>
                  <a:gd name="T49" fmla="*/ 9 h 31"/>
                  <a:gd name="T50" fmla="*/ 88 w 95"/>
                  <a:gd name="T51" fmla="*/ 17 h 31"/>
                  <a:gd name="T52" fmla="*/ 91 w 95"/>
                  <a:gd name="T53" fmla="*/ 19 h 31"/>
                  <a:gd name="T54" fmla="*/ 90 w 95"/>
                  <a:gd name="T55" fmla="*/ 14 h 31"/>
                  <a:gd name="T56" fmla="*/ 89 w 95"/>
                  <a:gd name="T57" fmla="*/ 13 h 31"/>
                  <a:gd name="T58" fmla="*/ 90 w 95"/>
                  <a:gd name="T59" fmla="*/ 12 h 31"/>
                  <a:gd name="T60" fmla="*/ 95 w 95"/>
                  <a:gd name="T61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31">
                    <a:moveTo>
                      <a:pt x="95" y="15"/>
                    </a:moveTo>
                    <a:cubicBezTo>
                      <a:pt x="93" y="26"/>
                      <a:pt x="83" y="27"/>
                      <a:pt x="76" y="30"/>
                    </a:cubicBezTo>
                    <a:cubicBezTo>
                      <a:pt x="74" y="31"/>
                      <a:pt x="74" y="30"/>
                      <a:pt x="74" y="29"/>
                    </a:cubicBezTo>
                    <a:cubicBezTo>
                      <a:pt x="74" y="27"/>
                      <a:pt x="75" y="26"/>
                      <a:pt x="76" y="26"/>
                    </a:cubicBezTo>
                    <a:cubicBezTo>
                      <a:pt x="77" y="27"/>
                      <a:pt x="79" y="28"/>
                      <a:pt x="81" y="26"/>
                    </a:cubicBezTo>
                    <a:cubicBezTo>
                      <a:pt x="88" y="22"/>
                      <a:pt x="88" y="21"/>
                      <a:pt x="82" y="15"/>
                    </a:cubicBezTo>
                    <a:cubicBezTo>
                      <a:pt x="81" y="13"/>
                      <a:pt x="80" y="12"/>
                      <a:pt x="78" y="12"/>
                    </a:cubicBezTo>
                    <a:cubicBezTo>
                      <a:pt x="70" y="10"/>
                      <a:pt x="62" y="6"/>
                      <a:pt x="53" y="6"/>
                    </a:cubicBezTo>
                    <a:cubicBezTo>
                      <a:pt x="47" y="6"/>
                      <a:pt x="41" y="7"/>
                      <a:pt x="34" y="7"/>
                    </a:cubicBezTo>
                    <a:cubicBezTo>
                      <a:pt x="28" y="8"/>
                      <a:pt x="23" y="7"/>
                      <a:pt x="17" y="5"/>
                    </a:cubicBezTo>
                    <a:cubicBezTo>
                      <a:pt x="14" y="5"/>
                      <a:pt x="12" y="4"/>
                      <a:pt x="9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5" y="6"/>
                      <a:pt x="7" y="6"/>
                      <a:pt x="8" y="7"/>
                    </a:cubicBezTo>
                    <a:cubicBezTo>
                      <a:pt x="10" y="8"/>
                      <a:pt x="13" y="9"/>
                      <a:pt x="16" y="10"/>
                    </a:cubicBezTo>
                    <a:cubicBezTo>
                      <a:pt x="17" y="11"/>
                      <a:pt x="19" y="12"/>
                      <a:pt x="20" y="13"/>
                    </a:cubicBezTo>
                    <a:cubicBezTo>
                      <a:pt x="21" y="14"/>
                      <a:pt x="22" y="16"/>
                      <a:pt x="21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4"/>
                      <a:pt x="17" y="13"/>
                      <a:pt x="15" y="13"/>
                    </a:cubicBezTo>
                    <a:cubicBezTo>
                      <a:pt x="11" y="11"/>
                      <a:pt x="8" y="10"/>
                      <a:pt x="5" y="9"/>
                    </a:cubicBezTo>
                    <a:cubicBezTo>
                      <a:pt x="3" y="8"/>
                      <a:pt x="0" y="6"/>
                      <a:pt x="0" y="4"/>
                    </a:cubicBezTo>
                    <a:cubicBezTo>
                      <a:pt x="0" y="1"/>
                      <a:pt x="4" y="1"/>
                      <a:pt x="6" y="1"/>
                    </a:cubicBezTo>
                    <a:cubicBezTo>
                      <a:pt x="10" y="0"/>
                      <a:pt x="15" y="1"/>
                      <a:pt x="19" y="2"/>
                    </a:cubicBezTo>
                    <a:cubicBezTo>
                      <a:pt x="29" y="5"/>
                      <a:pt x="39" y="5"/>
                      <a:pt x="49" y="3"/>
                    </a:cubicBezTo>
                    <a:cubicBezTo>
                      <a:pt x="53" y="2"/>
                      <a:pt x="56" y="2"/>
                      <a:pt x="60" y="3"/>
                    </a:cubicBezTo>
                    <a:cubicBezTo>
                      <a:pt x="67" y="6"/>
                      <a:pt x="74" y="6"/>
                      <a:pt x="80" y="9"/>
                    </a:cubicBezTo>
                    <a:cubicBezTo>
                      <a:pt x="84" y="11"/>
                      <a:pt x="85" y="14"/>
                      <a:pt x="88" y="17"/>
                    </a:cubicBezTo>
                    <a:cubicBezTo>
                      <a:pt x="89" y="18"/>
                      <a:pt x="90" y="20"/>
                      <a:pt x="91" y="19"/>
                    </a:cubicBezTo>
                    <a:cubicBezTo>
                      <a:pt x="94" y="17"/>
                      <a:pt x="91" y="16"/>
                      <a:pt x="90" y="14"/>
                    </a:cubicBezTo>
                    <a:cubicBezTo>
                      <a:pt x="90" y="14"/>
                      <a:pt x="89" y="13"/>
                      <a:pt x="89" y="13"/>
                    </a:cubicBezTo>
                    <a:cubicBezTo>
                      <a:pt x="89" y="12"/>
                      <a:pt x="90" y="12"/>
                      <a:pt x="90" y="12"/>
                    </a:cubicBezTo>
                    <a:cubicBezTo>
                      <a:pt x="92" y="13"/>
                      <a:pt x="94" y="14"/>
                      <a:pt x="95" y="15"/>
                    </a:cubicBezTo>
                    <a:close/>
                  </a:path>
                </a:pathLst>
              </a:custGeom>
              <a:solidFill>
                <a:srgbClr val="D1A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0" name="Freeform 865">
                <a:extLst>
                  <a:ext uri="{FF2B5EF4-FFF2-40B4-BE49-F238E27FC236}">
                    <a16:creationId xmlns:a16="http://schemas.microsoft.com/office/drawing/2014/main" id="{B5D4E140-3A6C-7DBE-FB6E-3AA5FD7EC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1637"/>
                <a:ext cx="32" cy="50"/>
              </a:xfrm>
              <a:custGeom>
                <a:avLst/>
                <a:gdLst>
                  <a:gd name="T0" fmla="*/ 3 w 21"/>
                  <a:gd name="T1" fmla="*/ 32 h 32"/>
                  <a:gd name="T2" fmla="*/ 12 w 21"/>
                  <a:gd name="T3" fmla="*/ 5 h 32"/>
                  <a:gd name="T4" fmla="*/ 17 w 21"/>
                  <a:gd name="T5" fmla="*/ 1 h 32"/>
                  <a:gd name="T6" fmla="*/ 20 w 21"/>
                  <a:gd name="T7" fmla="*/ 0 h 32"/>
                  <a:gd name="T8" fmla="*/ 21 w 21"/>
                  <a:gd name="T9" fmla="*/ 3 h 32"/>
                  <a:gd name="T10" fmla="*/ 18 w 21"/>
                  <a:gd name="T11" fmla="*/ 11 h 32"/>
                  <a:gd name="T12" fmla="*/ 14 w 21"/>
                  <a:gd name="T13" fmla="*/ 20 h 32"/>
                  <a:gd name="T14" fmla="*/ 3 w 21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2">
                    <a:moveTo>
                      <a:pt x="3" y="32"/>
                    </a:moveTo>
                    <a:cubicBezTo>
                      <a:pt x="0" y="20"/>
                      <a:pt x="2" y="12"/>
                      <a:pt x="12" y="5"/>
                    </a:cubicBezTo>
                    <a:cubicBezTo>
                      <a:pt x="14" y="4"/>
                      <a:pt x="15" y="2"/>
                      <a:pt x="17" y="1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1" y="1"/>
                      <a:pt x="21" y="2"/>
                      <a:pt x="21" y="3"/>
                    </a:cubicBezTo>
                    <a:cubicBezTo>
                      <a:pt x="21" y="6"/>
                      <a:pt x="20" y="9"/>
                      <a:pt x="18" y="11"/>
                    </a:cubicBezTo>
                    <a:cubicBezTo>
                      <a:pt x="16" y="14"/>
                      <a:pt x="15" y="17"/>
                      <a:pt x="14" y="20"/>
                    </a:cubicBezTo>
                    <a:cubicBezTo>
                      <a:pt x="12" y="26"/>
                      <a:pt x="7" y="28"/>
                      <a:pt x="3" y="32"/>
                    </a:cubicBezTo>
                    <a:close/>
                  </a:path>
                </a:pathLst>
              </a:custGeom>
              <a:solidFill>
                <a:srgbClr val="FD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1" name="Freeform 866">
                <a:extLst>
                  <a:ext uri="{FF2B5EF4-FFF2-40B4-BE49-F238E27FC236}">
                    <a16:creationId xmlns:a16="http://schemas.microsoft.com/office/drawing/2014/main" id="{D903C2BF-EF66-AE84-05B3-AEF32E56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" y="1747"/>
                <a:ext cx="37" cy="70"/>
              </a:xfrm>
              <a:custGeom>
                <a:avLst/>
                <a:gdLst>
                  <a:gd name="T0" fmla="*/ 24 w 24"/>
                  <a:gd name="T1" fmla="*/ 0 h 45"/>
                  <a:gd name="T2" fmla="*/ 7 w 24"/>
                  <a:gd name="T3" fmla="*/ 39 h 45"/>
                  <a:gd name="T4" fmla="*/ 2 w 24"/>
                  <a:gd name="T5" fmla="*/ 45 h 45"/>
                  <a:gd name="T6" fmla="*/ 2 w 24"/>
                  <a:gd name="T7" fmla="*/ 35 h 45"/>
                  <a:gd name="T8" fmla="*/ 4 w 24"/>
                  <a:gd name="T9" fmla="*/ 23 h 45"/>
                  <a:gd name="T10" fmla="*/ 10 w 24"/>
                  <a:gd name="T11" fmla="*/ 9 h 45"/>
                  <a:gd name="T12" fmla="*/ 24 w 24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5">
                    <a:moveTo>
                      <a:pt x="24" y="0"/>
                    </a:moveTo>
                    <a:cubicBezTo>
                      <a:pt x="18" y="13"/>
                      <a:pt x="12" y="26"/>
                      <a:pt x="7" y="39"/>
                    </a:cubicBezTo>
                    <a:cubicBezTo>
                      <a:pt x="5" y="41"/>
                      <a:pt x="4" y="44"/>
                      <a:pt x="2" y="45"/>
                    </a:cubicBezTo>
                    <a:cubicBezTo>
                      <a:pt x="0" y="42"/>
                      <a:pt x="2" y="38"/>
                      <a:pt x="2" y="35"/>
                    </a:cubicBezTo>
                    <a:cubicBezTo>
                      <a:pt x="3" y="31"/>
                      <a:pt x="4" y="27"/>
                      <a:pt x="4" y="23"/>
                    </a:cubicBezTo>
                    <a:cubicBezTo>
                      <a:pt x="5" y="17"/>
                      <a:pt x="7" y="13"/>
                      <a:pt x="10" y="9"/>
                    </a:cubicBezTo>
                    <a:cubicBezTo>
                      <a:pt x="14" y="5"/>
                      <a:pt x="18" y="1"/>
                      <a:pt x="24" y="0"/>
                    </a:cubicBezTo>
                    <a:close/>
                  </a:path>
                </a:pathLst>
              </a:custGeom>
              <a:solidFill>
                <a:srgbClr val="FC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2" name="Freeform 867">
                <a:extLst>
                  <a:ext uri="{FF2B5EF4-FFF2-40B4-BE49-F238E27FC236}">
                    <a16:creationId xmlns:a16="http://schemas.microsoft.com/office/drawing/2014/main" id="{705A0EB0-5F3E-35D9-4FBA-945CC112B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1486"/>
                <a:ext cx="100" cy="69"/>
              </a:xfrm>
              <a:custGeom>
                <a:avLst/>
                <a:gdLst>
                  <a:gd name="T0" fmla="*/ 44 w 64"/>
                  <a:gd name="T1" fmla="*/ 0 h 44"/>
                  <a:gd name="T2" fmla="*/ 43 w 64"/>
                  <a:gd name="T3" fmla="*/ 3 h 44"/>
                  <a:gd name="T4" fmla="*/ 19 w 64"/>
                  <a:gd name="T5" fmla="*/ 19 h 44"/>
                  <a:gd name="T6" fmla="*/ 13 w 64"/>
                  <a:gd name="T7" fmla="*/ 26 h 44"/>
                  <a:gd name="T8" fmla="*/ 11 w 64"/>
                  <a:gd name="T9" fmla="*/ 30 h 44"/>
                  <a:gd name="T10" fmla="*/ 10 w 64"/>
                  <a:gd name="T11" fmla="*/ 33 h 44"/>
                  <a:gd name="T12" fmla="*/ 14 w 64"/>
                  <a:gd name="T13" fmla="*/ 34 h 44"/>
                  <a:gd name="T14" fmla="*/ 27 w 64"/>
                  <a:gd name="T15" fmla="*/ 29 h 44"/>
                  <a:gd name="T16" fmla="*/ 39 w 64"/>
                  <a:gd name="T17" fmla="*/ 28 h 44"/>
                  <a:gd name="T18" fmla="*/ 47 w 64"/>
                  <a:gd name="T19" fmla="*/ 24 h 44"/>
                  <a:gd name="T20" fmla="*/ 49 w 64"/>
                  <a:gd name="T21" fmla="*/ 20 h 44"/>
                  <a:gd name="T22" fmla="*/ 54 w 64"/>
                  <a:gd name="T23" fmla="*/ 19 h 44"/>
                  <a:gd name="T24" fmla="*/ 55 w 64"/>
                  <a:gd name="T25" fmla="*/ 22 h 44"/>
                  <a:gd name="T26" fmla="*/ 59 w 64"/>
                  <a:gd name="T27" fmla="*/ 26 h 44"/>
                  <a:gd name="T28" fmla="*/ 62 w 64"/>
                  <a:gd name="T29" fmla="*/ 30 h 44"/>
                  <a:gd name="T30" fmla="*/ 62 w 64"/>
                  <a:gd name="T31" fmla="*/ 30 h 44"/>
                  <a:gd name="T32" fmla="*/ 62 w 64"/>
                  <a:gd name="T33" fmla="*/ 29 h 44"/>
                  <a:gd name="T34" fmla="*/ 59 w 64"/>
                  <a:gd name="T35" fmla="*/ 27 h 44"/>
                  <a:gd name="T36" fmla="*/ 49 w 64"/>
                  <a:gd name="T37" fmla="*/ 29 h 44"/>
                  <a:gd name="T38" fmla="*/ 53 w 64"/>
                  <a:gd name="T39" fmla="*/ 23 h 44"/>
                  <a:gd name="T40" fmla="*/ 53 w 64"/>
                  <a:gd name="T41" fmla="*/ 20 h 44"/>
                  <a:gd name="T42" fmla="*/ 51 w 64"/>
                  <a:gd name="T43" fmla="*/ 21 h 44"/>
                  <a:gd name="T44" fmla="*/ 36 w 64"/>
                  <a:gd name="T45" fmla="*/ 30 h 44"/>
                  <a:gd name="T46" fmla="*/ 16 w 64"/>
                  <a:gd name="T47" fmla="*/ 35 h 44"/>
                  <a:gd name="T48" fmla="*/ 0 w 64"/>
                  <a:gd name="T49" fmla="*/ 44 h 44"/>
                  <a:gd name="T50" fmla="*/ 6 w 64"/>
                  <a:gd name="T51" fmla="*/ 34 h 44"/>
                  <a:gd name="T52" fmla="*/ 15 w 64"/>
                  <a:gd name="T53" fmla="*/ 21 h 44"/>
                  <a:gd name="T54" fmla="*/ 17 w 64"/>
                  <a:gd name="T55" fmla="*/ 19 h 44"/>
                  <a:gd name="T56" fmla="*/ 44 w 64"/>
                  <a:gd name="T5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44">
                    <a:moveTo>
                      <a:pt x="44" y="0"/>
                    </a:moveTo>
                    <a:cubicBezTo>
                      <a:pt x="45" y="2"/>
                      <a:pt x="44" y="2"/>
                      <a:pt x="43" y="3"/>
                    </a:cubicBezTo>
                    <a:cubicBezTo>
                      <a:pt x="36" y="10"/>
                      <a:pt x="28" y="16"/>
                      <a:pt x="19" y="19"/>
                    </a:cubicBezTo>
                    <a:cubicBezTo>
                      <a:pt x="16" y="21"/>
                      <a:pt x="15" y="24"/>
                      <a:pt x="13" y="26"/>
                    </a:cubicBezTo>
                    <a:cubicBezTo>
                      <a:pt x="13" y="28"/>
                      <a:pt x="12" y="29"/>
                      <a:pt x="11" y="30"/>
                    </a:cubicBezTo>
                    <a:cubicBezTo>
                      <a:pt x="11" y="31"/>
                      <a:pt x="9" y="32"/>
                      <a:pt x="10" y="33"/>
                    </a:cubicBezTo>
                    <a:cubicBezTo>
                      <a:pt x="11" y="35"/>
                      <a:pt x="12" y="34"/>
                      <a:pt x="14" y="34"/>
                    </a:cubicBezTo>
                    <a:cubicBezTo>
                      <a:pt x="18" y="32"/>
                      <a:pt x="23" y="31"/>
                      <a:pt x="27" y="29"/>
                    </a:cubicBezTo>
                    <a:cubicBezTo>
                      <a:pt x="31" y="28"/>
                      <a:pt x="35" y="27"/>
                      <a:pt x="39" y="28"/>
                    </a:cubicBezTo>
                    <a:cubicBezTo>
                      <a:pt x="43" y="30"/>
                      <a:pt x="46" y="28"/>
                      <a:pt x="47" y="24"/>
                    </a:cubicBezTo>
                    <a:cubicBezTo>
                      <a:pt x="48" y="23"/>
                      <a:pt x="48" y="22"/>
                      <a:pt x="49" y="20"/>
                    </a:cubicBezTo>
                    <a:cubicBezTo>
                      <a:pt x="50" y="19"/>
                      <a:pt x="52" y="18"/>
                      <a:pt x="54" y="19"/>
                    </a:cubicBezTo>
                    <a:cubicBezTo>
                      <a:pt x="56" y="19"/>
                      <a:pt x="56" y="21"/>
                      <a:pt x="55" y="22"/>
                    </a:cubicBezTo>
                    <a:cubicBezTo>
                      <a:pt x="54" y="27"/>
                      <a:pt x="56" y="26"/>
                      <a:pt x="59" y="26"/>
                    </a:cubicBezTo>
                    <a:cubicBezTo>
                      <a:pt x="63" y="25"/>
                      <a:pt x="64" y="27"/>
                      <a:pt x="62" y="30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62" y="30"/>
                      <a:pt x="62" y="29"/>
                      <a:pt x="62" y="29"/>
                    </a:cubicBezTo>
                    <a:cubicBezTo>
                      <a:pt x="63" y="26"/>
                      <a:pt x="61" y="27"/>
                      <a:pt x="59" y="27"/>
                    </a:cubicBezTo>
                    <a:cubicBezTo>
                      <a:pt x="56" y="28"/>
                      <a:pt x="53" y="30"/>
                      <a:pt x="49" y="29"/>
                    </a:cubicBezTo>
                    <a:cubicBezTo>
                      <a:pt x="50" y="27"/>
                      <a:pt x="52" y="25"/>
                      <a:pt x="53" y="23"/>
                    </a:cubicBezTo>
                    <a:cubicBezTo>
                      <a:pt x="54" y="22"/>
                      <a:pt x="54" y="21"/>
                      <a:pt x="53" y="20"/>
                    </a:cubicBezTo>
                    <a:cubicBezTo>
                      <a:pt x="52" y="19"/>
                      <a:pt x="51" y="21"/>
                      <a:pt x="51" y="21"/>
                    </a:cubicBezTo>
                    <a:cubicBezTo>
                      <a:pt x="49" y="29"/>
                      <a:pt x="44" y="32"/>
                      <a:pt x="36" y="30"/>
                    </a:cubicBezTo>
                    <a:cubicBezTo>
                      <a:pt x="29" y="28"/>
                      <a:pt x="22" y="33"/>
                      <a:pt x="16" y="35"/>
                    </a:cubicBezTo>
                    <a:cubicBezTo>
                      <a:pt x="10" y="36"/>
                      <a:pt x="5" y="41"/>
                      <a:pt x="0" y="44"/>
                    </a:cubicBezTo>
                    <a:cubicBezTo>
                      <a:pt x="1" y="40"/>
                      <a:pt x="4" y="37"/>
                      <a:pt x="6" y="34"/>
                    </a:cubicBezTo>
                    <a:cubicBezTo>
                      <a:pt x="9" y="30"/>
                      <a:pt x="12" y="26"/>
                      <a:pt x="15" y="21"/>
                    </a:cubicBezTo>
                    <a:cubicBezTo>
                      <a:pt x="15" y="20"/>
                      <a:pt x="16" y="19"/>
                      <a:pt x="17" y="19"/>
                    </a:cubicBezTo>
                    <a:cubicBezTo>
                      <a:pt x="28" y="15"/>
                      <a:pt x="36" y="7"/>
                      <a:pt x="44" y="0"/>
                    </a:cubicBezTo>
                    <a:close/>
                  </a:path>
                </a:pathLst>
              </a:custGeom>
              <a:solidFill>
                <a:srgbClr val="DFC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3" name="Freeform 868">
                <a:extLst>
                  <a:ext uri="{FF2B5EF4-FFF2-40B4-BE49-F238E27FC236}">
                    <a16:creationId xmlns:a16="http://schemas.microsoft.com/office/drawing/2014/main" id="{716E4767-576D-3A89-EC1C-D1876CBE2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1377"/>
                <a:ext cx="36" cy="190"/>
              </a:xfrm>
              <a:custGeom>
                <a:avLst/>
                <a:gdLst>
                  <a:gd name="T0" fmla="*/ 20 w 23"/>
                  <a:gd name="T1" fmla="*/ 1 h 122"/>
                  <a:gd name="T2" fmla="*/ 18 w 23"/>
                  <a:gd name="T3" fmla="*/ 5 h 122"/>
                  <a:gd name="T4" fmla="*/ 18 w 23"/>
                  <a:gd name="T5" fmla="*/ 24 h 122"/>
                  <a:gd name="T6" fmla="*/ 17 w 23"/>
                  <a:gd name="T7" fmla="*/ 33 h 122"/>
                  <a:gd name="T8" fmla="*/ 12 w 23"/>
                  <a:gd name="T9" fmla="*/ 37 h 122"/>
                  <a:gd name="T10" fmla="*/ 7 w 23"/>
                  <a:gd name="T11" fmla="*/ 34 h 122"/>
                  <a:gd name="T12" fmla="*/ 4 w 23"/>
                  <a:gd name="T13" fmla="*/ 35 h 122"/>
                  <a:gd name="T14" fmla="*/ 5 w 23"/>
                  <a:gd name="T15" fmla="*/ 37 h 122"/>
                  <a:gd name="T16" fmla="*/ 19 w 23"/>
                  <a:gd name="T17" fmla="*/ 74 h 122"/>
                  <a:gd name="T18" fmla="*/ 20 w 23"/>
                  <a:gd name="T19" fmla="*/ 94 h 122"/>
                  <a:gd name="T20" fmla="*/ 15 w 23"/>
                  <a:gd name="T21" fmla="*/ 104 h 122"/>
                  <a:gd name="T22" fmla="*/ 1 w 23"/>
                  <a:gd name="T23" fmla="*/ 122 h 122"/>
                  <a:gd name="T24" fmla="*/ 1 w 23"/>
                  <a:gd name="T25" fmla="*/ 120 h 122"/>
                  <a:gd name="T26" fmla="*/ 14 w 23"/>
                  <a:gd name="T27" fmla="*/ 103 h 122"/>
                  <a:gd name="T28" fmla="*/ 17 w 23"/>
                  <a:gd name="T29" fmla="*/ 89 h 122"/>
                  <a:gd name="T30" fmla="*/ 17 w 23"/>
                  <a:gd name="T31" fmla="*/ 72 h 122"/>
                  <a:gd name="T32" fmla="*/ 14 w 23"/>
                  <a:gd name="T33" fmla="*/ 53 h 122"/>
                  <a:gd name="T34" fmla="*/ 5 w 23"/>
                  <a:gd name="T35" fmla="*/ 39 h 122"/>
                  <a:gd name="T36" fmla="*/ 3 w 23"/>
                  <a:gd name="T37" fmla="*/ 34 h 122"/>
                  <a:gd name="T38" fmla="*/ 8 w 23"/>
                  <a:gd name="T39" fmla="*/ 34 h 122"/>
                  <a:gd name="T40" fmla="*/ 11 w 23"/>
                  <a:gd name="T41" fmla="*/ 35 h 122"/>
                  <a:gd name="T42" fmla="*/ 15 w 23"/>
                  <a:gd name="T43" fmla="*/ 32 h 122"/>
                  <a:gd name="T44" fmla="*/ 18 w 23"/>
                  <a:gd name="T45" fmla="*/ 21 h 122"/>
                  <a:gd name="T46" fmla="*/ 17 w 23"/>
                  <a:gd name="T47" fmla="*/ 7 h 122"/>
                  <a:gd name="T48" fmla="*/ 20 w 23"/>
                  <a:gd name="T49" fmla="*/ 0 h 122"/>
                  <a:gd name="T50" fmla="*/ 20 w 23"/>
                  <a:gd name="T51" fmla="*/ 1 h 122"/>
                  <a:gd name="T52" fmla="*/ 20 w 23"/>
                  <a:gd name="T53" fmla="*/ 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" h="122">
                    <a:moveTo>
                      <a:pt x="20" y="1"/>
                    </a:moveTo>
                    <a:cubicBezTo>
                      <a:pt x="17" y="1"/>
                      <a:pt x="16" y="3"/>
                      <a:pt x="18" y="5"/>
                    </a:cubicBezTo>
                    <a:cubicBezTo>
                      <a:pt x="23" y="11"/>
                      <a:pt x="21" y="18"/>
                      <a:pt x="18" y="24"/>
                    </a:cubicBezTo>
                    <a:cubicBezTo>
                      <a:pt x="17" y="27"/>
                      <a:pt x="16" y="30"/>
                      <a:pt x="17" y="33"/>
                    </a:cubicBezTo>
                    <a:cubicBezTo>
                      <a:pt x="18" y="36"/>
                      <a:pt x="15" y="38"/>
                      <a:pt x="12" y="37"/>
                    </a:cubicBezTo>
                    <a:cubicBezTo>
                      <a:pt x="10" y="36"/>
                      <a:pt x="8" y="35"/>
                      <a:pt x="7" y="34"/>
                    </a:cubicBezTo>
                    <a:cubicBezTo>
                      <a:pt x="6" y="34"/>
                      <a:pt x="5" y="34"/>
                      <a:pt x="4" y="35"/>
                    </a:cubicBezTo>
                    <a:cubicBezTo>
                      <a:pt x="3" y="36"/>
                      <a:pt x="4" y="37"/>
                      <a:pt x="5" y="37"/>
                    </a:cubicBezTo>
                    <a:cubicBezTo>
                      <a:pt x="19" y="46"/>
                      <a:pt x="19" y="60"/>
                      <a:pt x="19" y="74"/>
                    </a:cubicBezTo>
                    <a:cubicBezTo>
                      <a:pt x="18" y="81"/>
                      <a:pt x="19" y="88"/>
                      <a:pt x="20" y="94"/>
                    </a:cubicBezTo>
                    <a:cubicBezTo>
                      <a:pt x="20" y="99"/>
                      <a:pt x="17" y="101"/>
                      <a:pt x="15" y="104"/>
                    </a:cubicBezTo>
                    <a:cubicBezTo>
                      <a:pt x="10" y="110"/>
                      <a:pt x="6" y="117"/>
                      <a:pt x="1" y="122"/>
                    </a:cubicBezTo>
                    <a:cubicBezTo>
                      <a:pt x="0" y="121"/>
                      <a:pt x="1" y="121"/>
                      <a:pt x="1" y="120"/>
                    </a:cubicBezTo>
                    <a:cubicBezTo>
                      <a:pt x="5" y="115"/>
                      <a:pt x="9" y="109"/>
                      <a:pt x="14" y="103"/>
                    </a:cubicBezTo>
                    <a:cubicBezTo>
                      <a:pt x="17" y="99"/>
                      <a:pt x="19" y="95"/>
                      <a:pt x="17" y="89"/>
                    </a:cubicBezTo>
                    <a:cubicBezTo>
                      <a:pt x="16" y="84"/>
                      <a:pt x="16" y="78"/>
                      <a:pt x="17" y="72"/>
                    </a:cubicBezTo>
                    <a:cubicBezTo>
                      <a:pt x="18" y="65"/>
                      <a:pt x="16" y="59"/>
                      <a:pt x="14" y="53"/>
                    </a:cubicBezTo>
                    <a:cubicBezTo>
                      <a:pt x="13" y="47"/>
                      <a:pt x="11" y="42"/>
                      <a:pt x="5" y="39"/>
                    </a:cubicBezTo>
                    <a:cubicBezTo>
                      <a:pt x="3" y="38"/>
                      <a:pt x="2" y="36"/>
                      <a:pt x="3" y="34"/>
                    </a:cubicBezTo>
                    <a:cubicBezTo>
                      <a:pt x="5" y="32"/>
                      <a:pt x="6" y="33"/>
                      <a:pt x="8" y="34"/>
                    </a:cubicBezTo>
                    <a:cubicBezTo>
                      <a:pt x="9" y="34"/>
                      <a:pt x="10" y="34"/>
                      <a:pt x="11" y="35"/>
                    </a:cubicBezTo>
                    <a:cubicBezTo>
                      <a:pt x="14" y="36"/>
                      <a:pt x="15" y="36"/>
                      <a:pt x="15" y="32"/>
                    </a:cubicBezTo>
                    <a:cubicBezTo>
                      <a:pt x="14" y="28"/>
                      <a:pt x="16" y="24"/>
                      <a:pt x="18" y="21"/>
                    </a:cubicBezTo>
                    <a:cubicBezTo>
                      <a:pt x="19" y="16"/>
                      <a:pt x="20" y="11"/>
                      <a:pt x="17" y="7"/>
                    </a:cubicBezTo>
                    <a:cubicBezTo>
                      <a:pt x="14" y="3"/>
                      <a:pt x="16" y="1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lose/>
                  </a:path>
                </a:pathLst>
              </a:custGeom>
              <a:solidFill>
                <a:srgbClr val="D8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4" name="Freeform 869">
                <a:extLst>
                  <a:ext uri="{FF2B5EF4-FFF2-40B4-BE49-F238E27FC236}">
                    <a16:creationId xmlns:a16="http://schemas.microsoft.com/office/drawing/2014/main" id="{6D8B95B1-FF95-2778-6E4E-88C3102D6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7" y="1559"/>
                <a:ext cx="39" cy="94"/>
              </a:xfrm>
              <a:custGeom>
                <a:avLst/>
                <a:gdLst>
                  <a:gd name="T0" fmla="*/ 25 w 25"/>
                  <a:gd name="T1" fmla="*/ 3 h 60"/>
                  <a:gd name="T2" fmla="*/ 25 w 25"/>
                  <a:gd name="T3" fmla="*/ 5 h 60"/>
                  <a:gd name="T4" fmla="*/ 24 w 25"/>
                  <a:gd name="T5" fmla="*/ 8 h 60"/>
                  <a:gd name="T6" fmla="*/ 20 w 25"/>
                  <a:gd name="T7" fmla="*/ 8 h 60"/>
                  <a:gd name="T8" fmla="*/ 17 w 25"/>
                  <a:gd name="T9" fmla="*/ 3 h 60"/>
                  <a:gd name="T10" fmla="*/ 14 w 25"/>
                  <a:gd name="T11" fmla="*/ 2 h 60"/>
                  <a:gd name="T12" fmla="*/ 14 w 25"/>
                  <a:gd name="T13" fmla="*/ 5 h 60"/>
                  <a:gd name="T14" fmla="*/ 18 w 25"/>
                  <a:gd name="T15" fmla="*/ 13 h 60"/>
                  <a:gd name="T16" fmla="*/ 16 w 25"/>
                  <a:gd name="T17" fmla="*/ 40 h 60"/>
                  <a:gd name="T18" fmla="*/ 15 w 25"/>
                  <a:gd name="T19" fmla="*/ 41 h 60"/>
                  <a:gd name="T20" fmla="*/ 14 w 25"/>
                  <a:gd name="T21" fmla="*/ 39 h 60"/>
                  <a:gd name="T22" fmla="*/ 14 w 25"/>
                  <a:gd name="T23" fmla="*/ 39 h 60"/>
                  <a:gd name="T24" fmla="*/ 12 w 25"/>
                  <a:gd name="T25" fmla="*/ 34 h 60"/>
                  <a:gd name="T26" fmla="*/ 10 w 25"/>
                  <a:gd name="T27" fmla="*/ 39 h 60"/>
                  <a:gd name="T28" fmla="*/ 4 w 25"/>
                  <a:gd name="T29" fmla="*/ 58 h 60"/>
                  <a:gd name="T30" fmla="*/ 2 w 25"/>
                  <a:gd name="T31" fmla="*/ 59 h 60"/>
                  <a:gd name="T32" fmla="*/ 1 w 25"/>
                  <a:gd name="T33" fmla="*/ 57 h 60"/>
                  <a:gd name="T34" fmla="*/ 2 w 25"/>
                  <a:gd name="T35" fmla="*/ 51 h 60"/>
                  <a:gd name="T36" fmla="*/ 3 w 25"/>
                  <a:gd name="T37" fmla="*/ 37 h 60"/>
                  <a:gd name="T38" fmla="*/ 4 w 25"/>
                  <a:gd name="T39" fmla="*/ 26 h 60"/>
                  <a:gd name="T40" fmla="*/ 2 w 25"/>
                  <a:gd name="T41" fmla="*/ 23 h 60"/>
                  <a:gd name="T42" fmla="*/ 0 w 25"/>
                  <a:gd name="T43" fmla="*/ 24 h 60"/>
                  <a:gd name="T44" fmla="*/ 4 w 25"/>
                  <a:gd name="T45" fmla="*/ 21 h 60"/>
                  <a:gd name="T46" fmla="*/ 6 w 25"/>
                  <a:gd name="T47" fmla="*/ 25 h 60"/>
                  <a:gd name="T48" fmla="*/ 5 w 25"/>
                  <a:gd name="T49" fmla="*/ 31 h 60"/>
                  <a:gd name="T50" fmla="*/ 5 w 25"/>
                  <a:gd name="T51" fmla="*/ 38 h 60"/>
                  <a:gd name="T52" fmla="*/ 5 w 25"/>
                  <a:gd name="T53" fmla="*/ 48 h 60"/>
                  <a:gd name="T54" fmla="*/ 5 w 25"/>
                  <a:gd name="T55" fmla="*/ 51 h 60"/>
                  <a:gd name="T56" fmla="*/ 8 w 25"/>
                  <a:gd name="T57" fmla="*/ 48 h 60"/>
                  <a:gd name="T58" fmla="*/ 8 w 25"/>
                  <a:gd name="T59" fmla="*/ 45 h 60"/>
                  <a:gd name="T60" fmla="*/ 8 w 25"/>
                  <a:gd name="T61" fmla="*/ 36 h 60"/>
                  <a:gd name="T62" fmla="*/ 14 w 25"/>
                  <a:gd name="T63" fmla="*/ 34 h 60"/>
                  <a:gd name="T64" fmla="*/ 18 w 25"/>
                  <a:gd name="T65" fmla="*/ 34 h 60"/>
                  <a:gd name="T66" fmla="*/ 17 w 25"/>
                  <a:gd name="T67" fmla="*/ 16 h 60"/>
                  <a:gd name="T68" fmla="*/ 12 w 25"/>
                  <a:gd name="T69" fmla="*/ 6 h 60"/>
                  <a:gd name="T70" fmla="*/ 14 w 25"/>
                  <a:gd name="T71" fmla="*/ 1 h 60"/>
                  <a:gd name="T72" fmla="*/ 19 w 25"/>
                  <a:gd name="T73" fmla="*/ 3 h 60"/>
                  <a:gd name="T74" fmla="*/ 25 w 25"/>
                  <a:gd name="T75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" h="60">
                    <a:moveTo>
                      <a:pt x="25" y="3"/>
                    </a:moveTo>
                    <a:cubicBezTo>
                      <a:pt x="25" y="4"/>
                      <a:pt x="25" y="4"/>
                      <a:pt x="25" y="5"/>
                    </a:cubicBezTo>
                    <a:cubicBezTo>
                      <a:pt x="25" y="6"/>
                      <a:pt x="24" y="7"/>
                      <a:pt x="24" y="8"/>
                    </a:cubicBezTo>
                    <a:cubicBezTo>
                      <a:pt x="22" y="11"/>
                      <a:pt x="21" y="10"/>
                      <a:pt x="20" y="8"/>
                    </a:cubicBezTo>
                    <a:cubicBezTo>
                      <a:pt x="19" y="6"/>
                      <a:pt x="18" y="4"/>
                      <a:pt x="17" y="3"/>
                    </a:cubicBezTo>
                    <a:cubicBezTo>
                      <a:pt x="16" y="2"/>
                      <a:pt x="15" y="1"/>
                      <a:pt x="14" y="2"/>
                    </a:cubicBezTo>
                    <a:cubicBezTo>
                      <a:pt x="13" y="3"/>
                      <a:pt x="14" y="4"/>
                      <a:pt x="14" y="5"/>
                    </a:cubicBezTo>
                    <a:cubicBezTo>
                      <a:pt x="14" y="8"/>
                      <a:pt x="16" y="11"/>
                      <a:pt x="18" y="13"/>
                    </a:cubicBezTo>
                    <a:cubicBezTo>
                      <a:pt x="23" y="20"/>
                      <a:pt x="22" y="34"/>
                      <a:pt x="16" y="40"/>
                    </a:cubicBezTo>
                    <a:cubicBezTo>
                      <a:pt x="16" y="41"/>
                      <a:pt x="16" y="41"/>
                      <a:pt x="15" y="41"/>
                    </a:cubicBezTo>
                    <a:cubicBezTo>
                      <a:pt x="14" y="41"/>
                      <a:pt x="14" y="40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7"/>
                      <a:pt x="14" y="34"/>
                      <a:pt x="12" y="34"/>
                    </a:cubicBezTo>
                    <a:cubicBezTo>
                      <a:pt x="8" y="34"/>
                      <a:pt x="9" y="38"/>
                      <a:pt x="10" y="39"/>
                    </a:cubicBezTo>
                    <a:cubicBezTo>
                      <a:pt x="11" y="47"/>
                      <a:pt x="9" y="53"/>
                      <a:pt x="4" y="58"/>
                    </a:cubicBezTo>
                    <a:cubicBezTo>
                      <a:pt x="3" y="59"/>
                      <a:pt x="3" y="60"/>
                      <a:pt x="2" y="59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5"/>
                      <a:pt x="2" y="53"/>
                      <a:pt x="2" y="51"/>
                    </a:cubicBezTo>
                    <a:cubicBezTo>
                      <a:pt x="3" y="46"/>
                      <a:pt x="5" y="42"/>
                      <a:pt x="3" y="37"/>
                    </a:cubicBezTo>
                    <a:cubicBezTo>
                      <a:pt x="2" y="34"/>
                      <a:pt x="3" y="30"/>
                      <a:pt x="4" y="26"/>
                    </a:cubicBezTo>
                    <a:cubicBezTo>
                      <a:pt x="5" y="23"/>
                      <a:pt x="4" y="23"/>
                      <a:pt x="2" y="23"/>
                    </a:cubicBezTo>
                    <a:cubicBezTo>
                      <a:pt x="1" y="24"/>
                      <a:pt x="1" y="25"/>
                      <a:pt x="0" y="24"/>
                    </a:cubicBezTo>
                    <a:cubicBezTo>
                      <a:pt x="0" y="22"/>
                      <a:pt x="2" y="21"/>
                      <a:pt x="4" y="21"/>
                    </a:cubicBezTo>
                    <a:cubicBezTo>
                      <a:pt x="6" y="22"/>
                      <a:pt x="6" y="23"/>
                      <a:pt x="6" y="25"/>
                    </a:cubicBezTo>
                    <a:cubicBezTo>
                      <a:pt x="6" y="27"/>
                      <a:pt x="6" y="29"/>
                      <a:pt x="5" y="31"/>
                    </a:cubicBezTo>
                    <a:cubicBezTo>
                      <a:pt x="4" y="34"/>
                      <a:pt x="4" y="36"/>
                      <a:pt x="5" y="38"/>
                    </a:cubicBezTo>
                    <a:cubicBezTo>
                      <a:pt x="7" y="41"/>
                      <a:pt x="6" y="44"/>
                      <a:pt x="5" y="48"/>
                    </a:cubicBezTo>
                    <a:cubicBezTo>
                      <a:pt x="4" y="49"/>
                      <a:pt x="3" y="51"/>
                      <a:pt x="5" y="51"/>
                    </a:cubicBezTo>
                    <a:cubicBezTo>
                      <a:pt x="7" y="52"/>
                      <a:pt x="8" y="50"/>
                      <a:pt x="8" y="48"/>
                    </a:cubicBezTo>
                    <a:cubicBezTo>
                      <a:pt x="9" y="47"/>
                      <a:pt x="8" y="46"/>
                      <a:pt x="8" y="45"/>
                    </a:cubicBezTo>
                    <a:cubicBezTo>
                      <a:pt x="7" y="42"/>
                      <a:pt x="7" y="39"/>
                      <a:pt x="8" y="36"/>
                    </a:cubicBezTo>
                    <a:cubicBezTo>
                      <a:pt x="9" y="32"/>
                      <a:pt x="12" y="31"/>
                      <a:pt x="14" y="34"/>
                    </a:cubicBezTo>
                    <a:cubicBezTo>
                      <a:pt x="16" y="36"/>
                      <a:pt x="17" y="35"/>
                      <a:pt x="18" y="34"/>
                    </a:cubicBezTo>
                    <a:cubicBezTo>
                      <a:pt x="21" y="30"/>
                      <a:pt x="20" y="20"/>
                      <a:pt x="17" y="16"/>
                    </a:cubicBezTo>
                    <a:cubicBezTo>
                      <a:pt x="15" y="13"/>
                      <a:pt x="12" y="10"/>
                      <a:pt x="12" y="6"/>
                    </a:cubicBezTo>
                    <a:cubicBezTo>
                      <a:pt x="12" y="4"/>
                      <a:pt x="11" y="2"/>
                      <a:pt x="14" y="1"/>
                    </a:cubicBezTo>
                    <a:cubicBezTo>
                      <a:pt x="16" y="0"/>
                      <a:pt x="18" y="1"/>
                      <a:pt x="19" y="3"/>
                    </a:cubicBezTo>
                    <a:cubicBezTo>
                      <a:pt x="21" y="6"/>
                      <a:pt x="23" y="6"/>
                      <a:pt x="25" y="3"/>
                    </a:cubicBezTo>
                    <a:close/>
                  </a:path>
                </a:pathLst>
              </a:custGeom>
              <a:solidFill>
                <a:srgbClr val="E7D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5" name="Freeform 870">
                <a:extLst>
                  <a:ext uri="{FF2B5EF4-FFF2-40B4-BE49-F238E27FC236}">
                    <a16:creationId xmlns:a16="http://schemas.microsoft.com/office/drawing/2014/main" id="{D7493CC8-3236-9FC6-944B-3EA0299C6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1734"/>
                <a:ext cx="47" cy="31"/>
              </a:xfrm>
              <a:custGeom>
                <a:avLst/>
                <a:gdLst>
                  <a:gd name="T0" fmla="*/ 9 w 30"/>
                  <a:gd name="T1" fmla="*/ 17 h 20"/>
                  <a:gd name="T2" fmla="*/ 4 w 30"/>
                  <a:gd name="T3" fmla="*/ 15 h 20"/>
                  <a:gd name="T4" fmla="*/ 1 w 30"/>
                  <a:gd name="T5" fmla="*/ 12 h 20"/>
                  <a:gd name="T6" fmla="*/ 3 w 30"/>
                  <a:gd name="T7" fmla="*/ 7 h 20"/>
                  <a:gd name="T8" fmla="*/ 19 w 30"/>
                  <a:gd name="T9" fmla="*/ 2 h 20"/>
                  <a:gd name="T10" fmla="*/ 21 w 30"/>
                  <a:gd name="T11" fmla="*/ 1 h 20"/>
                  <a:gd name="T12" fmla="*/ 28 w 30"/>
                  <a:gd name="T13" fmla="*/ 2 h 20"/>
                  <a:gd name="T14" fmla="*/ 27 w 30"/>
                  <a:gd name="T15" fmla="*/ 9 h 20"/>
                  <a:gd name="T16" fmla="*/ 15 w 30"/>
                  <a:gd name="T17" fmla="*/ 19 h 20"/>
                  <a:gd name="T18" fmla="*/ 11 w 30"/>
                  <a:gd name="T19" fmla="*/ 18 h 20"/>
                  <a:gd name="T20" fmla="*/ 9 w 30"/>
                  <a:gd name="T2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0">
                    <a:moveTo>
                      <a:pt x="9" y="17"/>
                    </a:moveTo>
                    <a:cubicBezTo>
                      <a:pt x="7" y="18"/>
                      <a:pt x="6" y="16"/>
                      <a:pt x="4" y="15"/>
                    </a:cubicBezTo>
                    <a:cubicBezTo>
                      <a:pt x="3" y="14"/>
                      <a:pt x="2" y="13"/>
                      <a:pt x="1" y="12"/>
                    </a:cubicBezTo>
                    <a:cubicBezTo>
                      <a:pt x="0" y="9"/>
                      <a:pt x="1" y="7"/>
                      <a:pt x="3" y="7"/>
                    </a:cubicBezTo>
                    <a:cubicBezTo>
                      <a:pt x="9" y="7"/>
                      <a:pt x="14" y="4"/>
                      <a:pt x="19" y="2"/>
                    </a:cubicBezTo>
                    <a:cubicBezTo>
                      <a:pt x="20" y="2"/>
                      <a:pt x="20" y="1"/>
                      <a:pt x="21" y="1"/>
                    </a:cubicBezTo>
                    <a:cubicBezTo>
                      <a:pt x="23" y="1"/>
                      <a:pt x="26" y="0"/>
                      <a:pt x="28" y="2"/>
                    </a:cubicBezTo>
                    <a:cubicBezTo>
                      <a:pt x="30" y="5"/>
                      <a:pt x="28" y="7"/>
                      <a:pt x="27" y="9"/>
                    </a:cubicBezTo>
                    <a:cubicBezTo>
                      <a:pt x="24" y="13"/>
                      <a:pt x="19" y="16"/>
                      <a:pt x="15" y="19"/>
                    </a:cubicBezTo>
                    <a:cubicBezTo>
                      <a:pt x="13" y="20"/>
                      <a:pt x="12" y="20"/>
                      <a:pt x="11" y="18"/>
                    </a:cubicBezTo>
                    <a:cubicBezTo>
                      <a:pt x="10" y="18"/>
                      <a:pt x="10" y="18"/>
                      <a:pt x="9" y="17"/>
                    </a:cubicBezTo>
                    <a:close/>
                  </a:path>
                </a:pathLst>
              </a:custGeom>
              <a:solidFill>
                <a:srgbClr val="FD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6" name="Freeform 871">
                <a:extLst>
                  <a:ext uri="{FF2B5EF4-FFF2-40B4-BE49-F238E27FC236}">
                    <a16:creationId xmlns:a16="http://schemas.microsoft.com/office/drawing/2014/main" id="{AA7A6D79-5AD0-3709-A65A-D02D3526F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" y="1779"/>
                <a:ext cx="55" cy="75"/>
              </a:xfrm>
              <a:custGeom>
                <a:avLst/>
                <a:gdLst>
                  <a:gd name="T0" fmla="*/ 35 w 35"/>
                  <a:gd name="T1" fmla="*/ 2 h 48"/>
                  <a:gd name="T2" fmla="*/ 34 w 35"/>
                  <a:gd name="T3" fmla="*/ 3 h 48"/>
                  <a:gd name="T4" fmla="*/ 27 w 35"/>
                  <a:gd name="T5" fmla="*/ 12 h 48"/>
                  <a:gd name="T6" fmla="*/ 25 w 35"/>
                  <a:gd name="T7" fmla="*/ 13 h 48"/>
                  <a:gd name="T8" fmla="*/ 29 w 35"/>
                  <a:gd name="T9" fmla="*/ 14 h 48"/>
                  <a:gd name="T10" fmla="*/ 34 w 35"/>
                  <a:gd name="T11" fmla="*/ 14 h 48"/>
                  <a:gd name="T12" fmla="*/ 33 w 35"/>
                  <a:gd name="T13" fmla="*/ 20 h 48"/>
                  <a:gd name="T14" fmla="*/ 26 w 35"/>
                  <a:gd name="T15" fmla="*/ 30 h 48"/>
                  <a:gd name="T16" fmla="*/ 2 w 35"/>
                  <a:gd name="T17" fmla="*/ 47 h 48"/>
                  <a:gd name="T18" fmla="*/ 0 w 35"/>
                  <a:gd name="T19" fmla="*/ 48 h 48"/>
                  <a:gd name="T20" fmla="*/ 3 w 35"/>
                  <a:gd name="T21" fmla="*/ 35 h 48"/>
                  <a:gd name="T22" fmla="*/ 13 w 35"/>
                  <a:gd name="T23" fmla="*/ 15 h 48"/>
                  <a:gd name="T24" fmla="*/ 15 w 35"/>
                  <a:gd name="T25" fmla="*/ 7 h 48"/>
                  <a:gd name="T26" fmla="*/ 15 w 35"/>
                  <a:gd name="T27" fmla="*/ 7 h 48"/>
                  <a:gd name="T28" fmla="*/ 17 w 35"/>
                  <a:gd name="T29" fmla="*/ 13 h 48"/>
                  <a:gd name="T30" fmla="*/ 11 w 35"/>
                  <a:gd name="T31" fmla="*/ 23 h 48"/>
                  <a:gd name="T32" fmla="*/ 5 w 35"/>
                  <a:gd name="T33" fmla="*/ 38 h 48"/>
                  <a:gd name="T34" fmla="*/ 9 w 35"/>
                  <a:gd name="T35" fmla="*/ 41 h 48"/>
                  <a:gd name="T36" fmla="*/ 29 w 35"/>
                  <a:gd name="T37" fmla="*/ 21 h 48"/>
                  <a:gd name="T38" fmla="*/ 27 w 35"/>
                  <a:gd name="T39" fmla="*/ 17 h 48"/>
                  <a:gd name="T40" fmla="*/ 24 w 35"/>
                  <a:gd name="T41" fmla="*/ 14 h 48"/>
                  <a:gd name="T42" fmla="*/ 26 w 35"/>
                  <a:gd name="T43" fmla="*/ 10 h 48"/>
                  <a:gd name="T44" fmla="*/ 32 w 35"/>
                  <a:gd name="T45" fmla="*/ 3 h 48"/>
                  <a:gd name="T46" fmla="*/ 35 w 35"/>
                  <a:gd name="T47" fmla="*/ 1 h 48"/>
                  <a:gd name="T48" fmla="*/ 35 w 35"/>
                  <a:gd name="T4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48">
                    <a:moveTo>
                      <a:pt x="35" y="2"/>
                    </a:moveTo>
                    <a:cubicBezTo>
                      <a:pt x="35" y="2"/>
                      <a:pt x="34" y="3"/>
                      <a:pt x="34" y="3"/>
                    </a:cubicBezTo>
                    <a:cubicBezTo>
                      <a:pt x="34" y="8"/>
                      <a:pt x="32" y="11"/>
                      <a:pt x="27" y="12"/>
                    </a:cubicBezTo>
                    <a:cubicBezTo>
                      <a:pt x="26" y="12"/>
                      <a:pt x="25" y="12"/>
                      <a:pt x="25" y="13"/>
                    </a:cubicBezTo>
                    <a:cubicBezTo>
                      <a:pt x="27" y="15"/>
                      <a:pt x="28" y="14"/>
                      <a:pt x="29" y="14"/>
                    </a:cubicBezTo>
                    <a:cubicBezTo>
                      <a:pt x="30" y="13"/>
                      <a:pt x="33" y="12"/>
                      <a:pt x="34" y="14"/>
                    </a:cubicBezTo>
                    <a:cubicBezTo>
                      <a:pt x="35" y="16"/>
                      <a:pt x="34" y="18"/>
                      <a:pt x="33" y="20"/>
                    </a:cubicBezTo>
                    <a:cubicBezTo>
                      <a:pt x="31" y="23"/>
                      <a:pt x="29" y="27"/>
                      <a:pt x="26" y="30"/>
                    </a:cubicBezTo>
                    <a:cubicBezTo>
                      <a:pt x="20" y="38"/>
                      <a:pt x="12" y="43"/>
                      <a:pt x="2" y="47"/>
                    </a:cubicBezTo>
                    <a:cubicBezTo>
                      <a:pt x="2" y="48"/>
                      <a:pt x="1" y="48"/>
                      <a:pt x="0" y="48"/>
                    </a:cubicBezTo>
                    <a:cubicBezTo>
                      <a:pt x="3" y="44"/>
                      <a:pt x="2" y="39"/>
                      <a:pt x="3" y="35"/>
                    </a:cubicBezTo>
                    <a:cubicBezTo>
                      <a:pt x="4" y="28"/>
                      <a:pt x="8" y="21"/>
                      <a:pt x="13" y="15"/>
                    </a:cubicBezTo>
                    <a:cubicBezTo>
                      <a:pt x="14" y="13"/>
                      <a:pt x="16" y="10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9" y="8"/>
                      <a:pt x="18" y="11"/>
                      <a:pt x="17" y="13"/>
                    </a:cubicBezTo>
                    <a:cubicBezTo>
                      <a:pt x="15" y="16"/>
                      <a:pt x="13" y="19"/>
                      <a:pt x="11" y="23"/>
                    </a:cubicBezTo>
                    <a:cubicBezTo>
                      <a:pt x="8" y="28"/>
                      <a:pt x="5" y="33"/>
                      <a:pt x="5" y="38"/>
                    </a:cubicBezTo>
                    <a:cubicBezTo>
                      <a:pt x="5" y="43"/>
                      <a:pt x="6" y="43"/>
                      <a:pt x="9" y="41"/>
                    </a:cubicBezTo>
                    <a:cubicBezTo>
                      <a:pt x="17" y="36"/>
                      <a:pt x="24" y="29"/>
                      <a:pt x="29" y="21"/>
                    </a:cubicBezTo>
                    <a:cubicBezTo>
                      <a:pt x="30" y="18"/>
                      <a:pt x="30" y="17"/>
                      <a:pt x="27" y="17"/>
                    </a:cubicBezTo>
                    <a:cubicBezTo>
                      <a:pt x="26" y="17"/>
                      <a:pt x="24" y="16"/>
                      <a:pt x="24" y="14"/>
                    </a:cubicBezTo>
                    <a:cubicBezTo>
                      <a:pt x="23" y="12"/>
                      <a:pt x="24" y="11"/>
                      <a:pt x="26" y="10"/>
                    </a:cubicBezTo>
                    <a:cubicBezTo>
                      <a:pt x="29" y="8"/>
                      <a:pt x="31" y="6"/>
                      <a:pt x="32" y="3"/>
                    </a:cubicBezTo>
                    <a:cubicBezTo>
                      <a:pt x="32" y="1"/>
                      <a:pt x="33" y="0"/>
                      <a:pt x="35" y="1"/>
                    </a:cubicBezTo>
                    <a:cubicBezTo>
                      <a:pt x="35" y="2"/>
                      <a:pt x="35" y="2"/>
                      <a:pt x="35" y="2"/>
                    </a:cubicBezTo>
                    <a:close/>
                  </a:path>
                </a:pathLst>
              </a:custGeom>
              <a:solidFill>
                <a:srgbClr val="DAB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7" name="Freeform 872">
                <a:extLst>
                  <a:ext uri="{FF2B5EF4-FFF2-40B4-BE49-F238E27FC236}">
                    <a16:creationId xmlns:a16="http://schemas.microsoft.com/office/drawing/2014/main" id="{8121F40A-CBAF-AE05-BE98-F59E26A19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1455"/>
                <a:ext cx="50" cy="51"/>
              </a:xfrm>
              <a:custGeom>
                <a:avLst/>
                <a:gdLst>
                  <a:gd name="T0" fmla="*/ 0 w 32"/>
                  <a:gd name="T1" fmla="*/ 16 h 33"/>
                  <a:gd name="T2" fmla="*/ 0 w 32"/>
                  <a:gd name="T3" fmla="*/ 4 h 33"/>
                  <a:gd name="T4" fmla="*/ 4 w 32"/>
                  <a:gd name="T5" fmla="*/ 0 h 33"/>
                  <a:gd name="T6" fmla="*/ 7 w 32"/>
                  <a:gd name="T7" fmla="*/ 4 h 33"/>
                  <a:gd name="T8" fmla="*/ 6 w 32"/>
                  <a:gd name="T9" fmla="*/ 17 h 33"/>
                  <a:gd name="T10" fmla="*/ 6 w 32"/>
                  <a:gd name="T11" fmla="*/ 20 h 33"/>
                  <a:gd name="T12" fmla="*/ 10 w 32"/>
                  <a:gd name="T13" fmla="*/ 19 h 33"/>
                  <a:gd name="T14" fmla="*/ 14 w 32"/>
                  <a:gd name="T15" fmla="*/ 17 h 33"/>
                  <a:gd name="T16" fmla="*/ 22 w 32"/>
                  <a:gd name="T17" fmla="*/ 19 h 33"/>
                  <a:gd name="T18" fmla="*/ 25 w 32"/>
                  <a:gd name="T19" fmla="*/ 20 h 33"/>
                  <a:gd name="T20" fmla="*/ 32 w 32"/>
                  <a:gd name="T21" fmla="*/ 19 h 33"/>
                  <a:gd name="T22" fmla="*/ 25 w 32"/>
                  <a:gd name="T23" fmla="*/ 22 h 33"/>
                  <a:gd name="T24" fmla="*/ 14 w 32"/>
                  <a:gd name="T25" fmla="*/ 31 h 33"/>
                  <a:gd name="T26" fmla="*/ 8 w 32"/>
                  <a:gd name="T27" fmla="*/ 30 h 33"/>
                  <a:gd name="T28" fmla="*/ 9 w 32"/>
                  <a:gd name="T29" fmla="*/ 27 h 33"/>
                  <a:gd name="T30" fmla="*/ 17 w 32"/>
                  <a:gd name="T31" fmla="*/ 22 h 33"/>
                  <a:gd name="T32" fmla="*/ 20 w 32"/>
                  <a:gd name="T33" fmla="*/ 18 h 33"/>
                  <a:gd name="T34" fmla="*/ 15 w 32"/>
                  <a:gd name="T35" fmla="*/ 18 h 33"/>
                  <a:gd name="T36" fmla="*/ 12 w 32"/>
                  <a:gd name="T37" fmla="*/ 21 h 33"/>
                  <a:gd name="T38" fmla="*/ 4 w 32"/>
                  <a:gd name="T39" fmla="*/ 22 h 33"/>
                  <a:gd name="T40" fmla="*/ 3 w 32"/>
                  <a:gd name="T41" fmla="*/ 20 h 33"/>
                  <a:gd name="T42" fmla="*/ 6 w 32"/>
                  <a:gd name="T43" fmla="*/ 4 h 33"/>
                  <a:gd name="T44" fmla="*/ 3 w 32"/>
                  <a:gd name="T45" fmla="*/ 2 h 33"/>
                  <a:gd name="T46" fmla="*/ 2 w 32"/>
                  <a:gd name="T47" fmla="*/ 11 h 33"/>
                  <a:gd name="T48" fmla="*/ 0 w 32"/>
                  <a:gd name="T49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33">
                    <a:moveTo>
                      <a:pt x="0" y="16"/>
                    </a:moveTo>
                    <a:cubicBezTo>
                      <a:pt x="0" y="12"/>
                      <a:pt x="1" y="8"/>
                      <a:pt x="0" y="4"/>
                    </a:cubicBezTo>
                    <a:cubicBezTo>
                      <a:pt x="0" y="2"/>
                      <a:pt x="1" y="1"/>
                      <a:pt x="4" y="0"/>
                    </a:cubicBezTo>
                    <a:cubicBezTo>
                      <a:pt x="6" y="0"/>
                      <a:pt x="6" y="2"/>
                      <a:pt x="7" y="4"/>
                    </a:cubicBezTo>
                    <a:cubicBezTo>
                      <a:pt x="9" y="8"/>
                      <a:pt x="8" y="12"/>
                      <a:pt x="6" y="17"/>
                    </a:cubicBezTo>
                    <a:cubicBezTo>
                      <a:pt x="6" y="18"/>
                      <a:pt x="5" y="19"/>
                      <a:pt x="6" y="20"/>
                    </a:cubicBezTo>
                    <a:cubicBezTo>
                      <a:pt x="8" y="21"/>
                      <a:pt x="9" y="20"/>
                      <a:pt x="10" y="19"/>
                    </a:cubicBezTo>
                    <a:cubicBezTo>
                      <a:pt x="11" y="19"/>
                      <a:pt x="13" y="18"/>
                      <a:pt x="14" y="17"/>
                    </a:cubicBezTo>
                    <a:cubicBezTo>
                      <a:pt x="17" y="16"/>
                      <a:pt x="20" y="15"/>
                      <a:pt x="22" y="19"/>
                    </a:cubicBezTo>
                    <a:cubicBezTo>
                      <a:pt x="22" y="21"/>
                      <a:pt x="23" y="21"/>
                      <a:pt x="25" y="20"/>
                    </a:cubicBezTo>
                    <a:cubicBezTo>
                      <a:pt x="27" y="18"/>
                      <a:pt x="29" y="17"/>
                      <a:pt x="32" y="19"/>
                    </a:cubicBezTo>
                    <a:cubicBezTo>
                      <a:pt x="29" y="18"/>
                      <a:pt x="27" y="20"/>
                      <a:pt x="25" y="22"/>
                    </a:cubicBezTo>
                    <a:cubicBezTo>
                      <a:pt x="22" y="25"/>
                      <a:pt x="18" y="28"/>
                      <a:pt x="14" y="31"/>
                    </a:cubicBezTo>
                    <a:cubicBezTo>
                      <a:pt x="12" y="33"/>
                      <a:pt x="10" y="31"/>
                      <a:pt x="8" y="30"/>
                    </a:cubicBezTo>
                    <a:cubicBezTo>
                      <a:pt x="7" y="29"/>
                      <a:pt x="8" y="28"/>
                      <a:pt x="9" y="27"/>
                    </a:cubicBezTo>
                    <a:cubicBezTo>
                      <a:pt x="12" y="26"/>
                      <a:pt x="15" y="24"/>
                      <a:pt x="17" y="22"/>
                    </a:cubicBezTo>
                    <a:cubicBezTo>
                      <a:pt x="19" y="21"/>
                      <a:pt x="21" y="20"/>
                      <a:pt x="20" y="18"/>
                    </a:cubicBezTo>
                    <a:cubicBezTo>
                      <a:pt x="19" y="17"/>
                      <a:pt x="17" y="18"/>
                      <a:pt x="15" y="18"/>
                    </a:cubicBezTo>
                    <a:cubicBezTo>
                      <a:pt x="14" y="19"/>
                      <a:pt x="12" y="20"/>
                      <a:pt x="12" y="21"/>
                    </a:cubicBezTo>
                    <a:cubicBezTo>
                      <a:pt x="10" y="24"/>
                      <a:pt x="6" y="22"/>
                      <a:pt x="4" y="22"/>
                    </a:cubicBezTo>
                    <a:cubicBezTo>
                      <a:pt x="2" y="23"/>
                      <a:pt x="2" y="21"/>
                      <a:pt x="3" y="20"/>
                    </a:cubicBezTo>
                    <a:cubicBezTo>
                      <a:pt x="5" y="15"/>
                      <a:pt x="7" y="10"/>
                      <a:pt x="6" y="4"/>
                    </a:cubicBezTo>
                    <a:cubicBezTo>
                      <a:pt x="5" y="3"/>
                      <a:pt x="6" y="1"/>
                      <a:pt x="3" y="2"/>
                    </a:cubicBezTo>
                    <a:cubicBezTo>
                      <a:pt x="1" y="5"/>
                      <a:pt x="2" y="8"/>
                      <a:pt x="2" y="11"/>
                    </a:cubicBezTo>
                    <a:cubicBezTo>
                      <a:pt x="2" y="13"/>
                      <a:pt x="2" y="15"/>
                      <a:pt x="0" y="16"/>
                    </a:cubicBezTo>
                    <a:close/>
                  </a:path>
                </a:pathLst>
              </a:custGeom>
              <a:solidFill>
                <a:srgbClr val="E4D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8" name="Freeform 873">
                <a:extLst>
                  <a:ext uri="{FF2B5EF4-FFF2-40B4-BE49-F238E27FC236}">
                    <a16:creationId xmlns:a16="http://schemas.microsoft.com/office/drawing/2014/main" id="{B1C7BA13-A59C-69C4-6385-9E07855B1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647"/>
                <a:ext cx="97" cy="70"/>
              </a:xfrm>
              <a:custGeom>
                <a:avLst/>
                <a:gdLst>
                  <a:gd name="T0" fmla="*/ 55 w 62"/>
                  <a:gd name="T1" fmla="*/ 45 h 45"/>
                  <a:gd name="T2" fmla="*/ 58 w 62"/>
                  <a:gd name="T3" fmla="*/ 27 h 45"/>
                  <a:gd name="T4" fmla="*/ 47 w 62"/>
                  <a:gd name="T5" fmla="*/ 11 h 45"/>
                  <a:gd name="T6" fmla="*/ 41 w 62"/>
                  <a:gd name="T7" fmla="*/ 7 h 45"/>
                  <a:gd name="T8" fmla="*/ 26 w 62"/>
                  <a:gd name="T9" fmla="*/ 10 h 45"/>
                  <a:gd name="T10" fmla="*/ 16 w 62"/>
                  <a:gd name="T11" fmla="*/ 12 h 45"/>
                  <a:gd name="T12" fmla="*/ 10 w 62"/>
                  <a:gd name="T13" fmla="*/ 10 h 45"/>
                  <a:gd name="T14" fmla="*/ 5 w 62"/>
                  <a:gd name="T15" fmla="*/ 17 h 45"/>
                  <a:gd name="T16" fmla="*/ 7 w 62"/>
                  <a:gd name="T17" fmla="*/ 21 h 45"/>
                  <a:gd name="T18" fmla="*/ 0 w 62"/>
                  <a:gd name="T19" fmla="*/ 19 h 45"/>
                  <a:gd name="T20" fmla="*/ 8 w 62"/>
                  <a:gd name="T21" fmla="*/ 8 h 45"/>
                  <a:gd name="T22" fmla="*/ 12 w 62"/>
                  <a:gd name="T23" fmla="*/ 8 h 45"/>
                  <a:gd name="T24" fmla="*/ 14 w 62"/>
                  <a:gd name="T25" fmla="*/ 9 h 45"/>
                  <a:gd name="T26" fmla="*/ 26 w 62"/>
                  <a:gd name="T27" fmla="*/ 7 h 45"/>
                  <a:gd name="T28" fmla="*/ 34 w 62"/>
                  <a:gd name="T29" fmla="*/ 2 h 45"/>
                  <a:gd name="T30" fmla="*/ 41 w 62"/>
                  <a:gd name="T31" fmla="*/ 4 h 45"/>
                  <a:gd name="T32" fmla="*/ 46 w 62"/>
                  <a:gd name="T33" fmla="*/ 8 h 45"/>
                  <a:gd name="T34" fmla="*/ 59 w 62"/>
                  <a:gd name="T35" fmla="*/ 24 h 45"/>
                  <a:gd name="T36" fmla="*/ 60 w 62"/>
                  <a:gd name="T37" fmla="*/ 33 h 45"/>
                  <a:gd name="T38" fmla="*/ 55 w 62"/>
                  <a:gd name="T3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" h="45">
                    <a:moveTo>
                      <a:pt x="55" y="45"/>
                    </a:moveTo>
                    <a:cubicBezTo>
                      <a:pt x="59" y="40"/>
                      <a:pt x="60" y="33"/>
                      <a:pt x="58" y="27"/>
                    </a:cubicBezTo>
                    <a:cubicBezTo>
                      <a:pt x="57" y="21"/>
                      <a:pt x="53" y="15"/>
                      <a:pt x="47" y="11"/>
                    </a:cubicBezTo>
                    <a:cubicBezTo>
                      <a:pt x="45" y="10"/>
                      <a:pt x="43" y="9"/>
                      <a:pt x="41" y="7"/>
                    </a:cubicBezTo>
                    <a:cubicBezTo>
                      <a:pt x="36" y="0"/>
                      <a:pt x="28" y="5"/>
                      <a:pt x="26" y="10"/>
                    </a:cubicBezTo>
                    <a:cubicBezTo>
                      <a:pt x="24" y="16"/>
                      <a:pt x="20" y="16"/>
                      <a:pt x="16" y="12"/>
                    </a:cubicBezTo>
                    <a:cubicBezTo>
                      <a:pt x="14" y="11"/>
                      <a:pt x="12" y="9"/>
                      <a:pt x="10" y="10"/>
                    </a:cubicBezTo>
                    <a:cubicBezTo>
                      <a:pt x="7" y="11"/>
                      <a:pt x="6" y="14"/>
                      <a:pt x="5" y="17"/>
                    </a:cubicBezTo>
                    <a:cubicBezTo>
                      <a:pt x="4" y="19"/>
                      <a:pt x="7" y="20"/>
                      <a:pt x="7" y="21"/>
                    </a:cubicBezTo>
                    <a:cubicBezTo>
                      <a:pt x="5" y="21"/>
                      <a:pt x="3" y="20"/>
                      <a:pt x="0" y="19"/>
                    </a:cubicBezTo>
                    <a:cubicBezTo>
                      <a:pt x="3" y="15"/>
                      <a:pt x="6" y="12"/>
                      <a:pt x="8" y="8"/>
                    </a:cubicBezTo>
                    <a:cubicBezTo>
                      <a:pt x="9" y="7"/>
                      <a:pt x="11" y="7"/>
                      <a:pt x="12" y="8"/>
                    </a:cubicBezTo>
                    <a:cubicBezTo>
                      <a:pt x="13" y="8"/>
                      <a:pt x="14" y="9"/>
                      <a:pt x="14" y="9"/>
                    </a:cubicBezTo>
                    <a:cubicBezTo>
                      <a:pt x="21" y="14"/>
                      <a:pt x="22" y="14"/>
                      <a:pt x="26" y="7"/>
                    </a:cubicBezTo>
                    <a:cubicBezTo>
                      <a:pt x="28" y="3"/>
                      <a:pt x="31" y="3"/>
                      <a:pt x="34" y="2"/>
                    </a:cubicBezTo>
                    <a:cubicBezTo>
                      <a:pt x="37" y="1"/>
                      <a:pt x="39" y="1"/>
                      <a:pt x="41" y="4"/>
                    </a:cubicBezTo>
                    <a:cubicBezTo>
                      <a:pt x="42" y="6"/>
                      <a:pt x="44" y="7"/>
                      <a:pt x="46" y="8"/>
                    </a:cubicBezTo>
                    <a:cubicBezTo>
                      <a:pt x="53" y="11"/>
                      <a:pt x="55" y="18"/>
                      <a:pt x="59" y="24"/>
                    </a:cubicBezTo>
                    <a:cubicBezTo>
                      <a:pt x="62" y="27"/>
                      <a:pt x="61" y="30"/>
                      <a:pt x="60" y="33"/>
                    </a:cubicBezTo>
                    <a:cubicBezTo>
                      <a:pt x="60" y="38"/>
                      <a:pt x="60" y="43"/>
                      <a:pt x="55" y="45"/>
                    </a:cubicBezTo>
                    <a:close/>
                  </a:path>
                </a:pathLst>
              </a:custGeom>
              <a:solidFill>
                <a:srgbClr val="D8B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9" name="Freeform 874">
                <a:extLst>
                  <a:ext uri="{FF2B5EF4-FFF2-40B4-BE49-F238E27FC236}">
                    <a16:creationId xmlns:a16="http://schemas.microsoft.com/office/drawing/2014/main" id="{53A67E67-E72B-0726-AF10-90133F399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1444"/>
                <a:ext cx="20" cy="73"/>
              </a:xfrm>
              <a:custGeom>
                <a:avLst/>
                <a:gdLst>
                  <a:gd name="T0" fmla="*/ 10 w 13"/>
                  <a:gd name="T1" fmla="*/ 23 h 47"/>
                  <a:gd name="T2" fmla="*/ 11 w 13"/>
                  <a:gd name="T3" fmla="*/ 14 h 47"/>
                  <a:gd name="T4" fmla="*/ 13 w 13"/>
                  <a:gd name="T5" fmla="*/ 9 h 47"/>
                  <a:gd name="T6" fmla="*/ 12 w 13"/>
                  <a:gd name="T7" fmla="*/ 20 h 47"/>
                  <a:gd name="T8" fmla="*/ 8 w 13"/>
                  <a:gd name="T9" fmla="*/ 27 h 47"/>
                  <a:gd name="T10" fmla="*/ 7 w 13"/>
                  <a:gd name="T11" fmla="*/ 31 h 47"/>
                  <a:gd name="T12" fmla="*/ 4 w 13"/>
                  <a:gd name="T13" fmla="*/ 47 h 47"/>
                  <a:gd name="T14" fmla="*/ 3 w 13"/>
                  <a:gd name="T15" fmla="*/ 16 h 47"/>
                  <a:gd name="T16" fmla="*/ 7 w 13"/>
                  <a:gd name="T17" fmla="*/ 8 h 47"/>
                  <a:gd name="T18" fmla="*/ 10 w 13"/>
                  <a:gd name="T19" fmla="*/ 0 h 47"/>
                  <a:gd name="T20" fmla="*/ 9 w 13"/>
                  <a:gd name="T21" fmla="*/ 7 h 47"/>
                  <a:gd name="T22" fmla="*/ 4 w 13"/>
                  <a:gd name="T23" fmla="*/ 22 h 47"/>
                  <a:gd name="T24" fmla="*/ 5 w 13"/>
                  <a:gd name="T25" fmla="*/ 26 h 47"/>
                  <a:gd name="T26" fmla="*/ 10 w 13"/>
                  <a:gd name="T27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47">
                    <a:moveTo>
                      <a:pt x="10" y="23"/>
                    </a:moveTo>
                    <a:cubicBezTo>
                      <a:pt x="12" y="20"/>
                      <a:pt x="11" y="17"/>
                      <a:pt x="11" y="14"/>
                    </a:cubicBezTo>
                    <a:cubicBezTo>
                      <a:pt x="11" y="12"/>
                      <a:pt x="11" y="10"/>
                      <a:pt x="13" y="9"/>
                    </a:cubicBezTo>
                    <a:cubicBezTo>
                      <a:pt x="12" y="13"/>
                      <a:pt x="12" y="16"/>
                      <a:pt x="12" y="20"/>
                    </a:cubicBezTo>
                    <a:cubicBezTo>
                      <a:pt x="12" y="23"/>
                      <a:pt x="12" y="25"/>
                      <a:pt x="8" y="27"/>
                    </a:cubicBezTo>
                    <a:cubicBezTo>
                      <a:pt x="7" y="27"/>
                      <a:pt x="5" y="29"/>
                      <a:pt x="7" y="31"/>
                    </a:cubicBezTo>
                    <a:cubicBezTo>
                      <a:pt x="11" y="37"/>
                      <a:pt x="9" y="43"/>
                      <a:pt x="4" y="47"/>
                    </a:cubicBezTo>
                    <a:cubicBezTo>
                      <a:pt x="0" y="37"/>
                      <a:pt x="3" y="26"/>
                      <a:pt x="3" y="16"/>
                    </a:cubicBezTo>
                    <a:cubicBezTo>
                      <a:pt x="3" y="13"/>
                      <a:pt x="5" y="10"/>
                      <a:pt x="7" y="8"/>
                    </a:cubicBezTo>
                    <a:cubicBezTo>
                      <a:pt x="8" y="5"/>
                      <a:pt x="9" y="2"/>
                      <a:pt x="10" y="0"/>
                    </a:cubicBezTo>
                    <a:cubicBezTo>
                      <a:pt x="12" y="2"/>
                      <a:pt x="10" y="5"/>
                      <a:pt x="9" y="7"/>
                    </a:cubicBezTo>
                    <a:cubicBezTo>
                      <a:pt x="6" y="11"/>
                      <a:pt x="4" y="16"/>
                      <a:pt x="4" y="22"/>
                    </a:cubicBezTo>
                    <a:cubicBezTo>
                      <a:pt x="5" y="23"/>
                      <a:pt x="3" y="25"/>
                      <a:pt x="5" y="26"/>
                    </a:cubicBezTo>
                    <a:cubicBezTo>
                      <a:pt x="7" y="27"/>
                      <a:pt x="9" y="24"/>
                      <a:pt x="10" y="23"/>
                    </a:cubicBezTo>
                    <a:close/>
                  </a:path>
                </a:pathLst>
              </a:custGeom>
              <a:solidFill>
                <a:srgbClr val="DDC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0" name="Freeform 875">
                <a:extLst>
                  <a:ext uri="{FF2B5EF4-FFF2-40B4-BE49-F238E27FC236}">
                    <a16:creationId xmlns:a16="http://schemas.microsoft.com/office/drawing/2014/main" id="{94D980C0-6B02-325A-881F-CB6820233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1681"/>
                <a:ext cx="126" cy="24"/>
              </a:xfrm>
              <a:custGeom>
                <a:avLst/>
                <a:gdLst>
                  <a:gd name="T0" fmla="*/ 81 w 81"/>
                  <a:gd name="T1" fmla="*/ 11 h 15"/>
                  <a:gd name="T2" fmla="*/ 74 w 81"/>
                  <a:gd name="T3" fmla="*/ 13 h 15"/>
                  <a:gd name="T4" fmla="*/ 62 w 81"/>
                  <a:gd name="T5" fmla="*/ 14 h 15"/>
                  <a:gd name="T6" fmla="*/ 51 w 81"/>
                  <a:gd name="T7" fmla="*/ 13 h 15"/>
                  <a:gd name="T8" fmla="*/ 32 w 81"/>
                  <a:gd name="T9" fmla="*/ 5 h 15"/>
                  <a:gd name="T10" fmla="*/ 21 w 81"/>
                  <a:gd name="T11" fmla="*/ 6 h 15"/>
                  <a:gd name="T12" fmla="*/ 3 w 81"/>
                  <a:gd name="T13" fmla="*/ 15 h 15"/>
                  <a:gd name="T14" fmla="*/ 0 w 81"/>
                  <a:gd name="T15" fmla="*/ 15 h 15"/>
                  <a:gd name="T16" fmla="*/ 1 w 81"/>
                  <a:gd name="T17" fmla="*/ 13 h 15"/>
                  <a:gd name="T18" fmla="*/ 23 w 81"/>
                  <a:gd name="T19" fmla="*/ 2 h 15"/>
                  <a:gd name="T20" fmla="*/ 27 w 81"/>
                  <a:gd name="T21" fmla="*/ 1 h 15"/>
                  <a:gd name="T22" fmla="*/ 37 w 81"/>
                  <a:gd name="T23" fmla="*/ 6 h 15"/>
                  <a:gd name="T24" fmla="*/ 66 w 81"/>
                  <a:gd name="T25" fmla="*/ 10 h 15"/>
                  <a:gd name="T26" fmla="*/ 71 w 81"/>
                  <a:gd name="T27" fmla="*/ 10 h 15"/>
                  <a:gd name="T28" fmla="*/ 81 w 81"/>
                  <a:gd name="T2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15">
                    <a:moveTo>
                      <a:pt x="81" y="11"/>
                    </a:moveTo>
                    <a:cubicBezTo>
                      <a:pt x="79" y="15"/>
                      <a:pt x="76" y="13"/>
                      <a:pt x="74" y="13"/>
                    </a:cubicBezTo>
                    <a:cubicBezTo>
                      <a:pt x="70" y="12"/>
                      <a:pt x="66" y="12"/>
                      <a:pt x="62" y="14"/>
                    </a:cubicBezTo>
                    <a:cubicBezTo>
                      <a:pt x="59" y="15"/>
                      <a:pt x="55" y="14"/>
                      <a:pt x="51" y="13"/>
                    </a:cubicBezTo>
                    <a:cubicBezTo>
                      <a:pt x="44" y="12"/>
                      <a:pt x="38" y="9"/>
                      <a:pt x="32" y="5"/>
                    </a:cubicBezTo>
                    <a:cubicBezTo>
                      <a:pt x="27" y="2"/>
                      <a:pt x="25" y="2"/>
                      <a:pt x="21" y="6"/>
                    </a:cubicBezTo>
                    <a:cubicBezTo>
                      <a:pt x="15" y="10"/>
                      <a:pt x="10" y="13"/>
                      <a:pt x="3" y="15"/>
                    </a:cubicBezTo>
                    <a:cubicBezTo>
                      <a:pt x="3" y="15"/>
                      <a:pt x="1" y="15"/>
                      <a:pt x="0" y="15"/>
                    </a:cubicBezTo>
                    <a:cubicBezTo>
                      <a:pt x="0" y="14"/>
                      <a:pt x="1" y="14"/>
                      <a:pt x="1" y="13"/>
                    </a:cubicBezTo>
                    <a:cubicBezTo>
                      <a:pt x="9" y="11"/>
                      <a:pt x="17" y="7"/>
                      <a:pt x="23" y="2"/>
                    </a:cubicBezTo>
                    <a:cubicBezTo>
                      <a:pt x="24" y="0"/>
                      <a:pt x="26" y="0"/>
                      <a:pt x="27" y="1"/>
                    </a:cubicBezTo>
                    <a:cubicBezTo>
                      <a:pt x="31" y="2"/>
                      <a:pt x="34" y="4"/>
                      <a:pt x="37" y="6"/>
                    </a:cubicBezTo>
                    <a:cubicBezTo>
                      <a:pt x="46" y="11"/>
                      <a:pt x="55" y="14"/>
                      <a:pt x="66" y="10"/>
                    </a:cubicBezTo>
                    <a:cubicBezTo>
                      <a:pt x="67" y="10"/>
                      <a:pt x="69" y="10"/>
                      <a:pt x="71" y="10"/>
                    </a:cubicBezTo>
                    <a:cubicBezTo>
                      <a:pt x="74" y="11"/>
                      <a:pt x="77" y="12"/>
                      <a:pt x="81" y="11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1" name="Freeform 876">
                <a:extLst>
                  <a:ext uri="{FF2B5EF4-FFF2-40B4-BE49-F238E27FC236}">
                    <a16:creationId xmlns:a16="http://schemas.microsoft.com/office/drawing/2014/main" id="{7D382C5E-CBC4-0F94-C255-A81F8BF12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" y="1819"/>
                <a:ext cx="64" cy="42"/>
              </a:xfrm>
              <a:custGeom>
                <a:avLst/>
                <a:gdLst>
                  <a:gd name="T0" fmla="*/ 41 w 41"/>
                  <a:gd name="T1" fmla="*/ 5 h 27"/>
                  <a:gd name="T2" fmla="*/ 35 w 41"/>
                  <a:gd name="T3" fmla="*/ 7 h 27"/>
                  <a:gd name="T4" fmla="*/ 22 w 41"/>
                  <a:gd name="T5" fmla="*/ 3 h 27"/>
                  <a:gd name="T6" fmla="*/ 15 w 41"/>
                  <a:gd name="T7" fmla="*/ 3 h 27"/>
                  <a:gd name="T8" fmla="*/ 11 w 41"/>
                  <a:gd name="T9" fmla="*/ 10 h 27"/>
                  <a:gd name="T10" fmla="*/ 11 w 41"/>
                  <a:gd name="T11" fmla="*/ 10 h 27"/>
                  <a:gd name="T12" fmla="*/ 16 w 41"/>
                  <a:gd name="T13" fmla="*/ 17 h 27"/>
                  <a:gd name="T14" fmla="*/ 11 w 41"/>
                  <a:gd name="T15" fmla="*/ 23 h 27"/>
                  <a:gd name="T16" fmla="*/ 1 w 41"/>
                  <a:gd name="T17" fmla="*/ 27 h 27"/>
                  <a:gd name="T18" fmla="*/ 1 w 41"/>
                  <a:gd name="T19" fmla="*/ 24 h 27"/>
                  <a:gd name="T20" fmla="*/ 3 w 41"/>
                  <a:gd name="T21" fmla="*/ 23 h 27"/>
                  <a:gd name="T22" fmla="*/ 8 w 41"/>
                  <a:gd name="T23" fmla="*/ 8 h 27"/>
                  <a:gd name="T24" fmla="*/ 10 w 41"/>
                  <a:gd name="T25" fmla="*/ 3 h 27"/>
                  <a:gd name="T26" fmla="*/ 26 w 41"/>
                  <a:gd name="T27" fmla="*/ 3 h 27"/>
                  <a:gd name="T28" fmla="*/ 41 w 41"/>
                  <a:gd name="T29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27">
                    <a:moveTo>
                      <a:pt x="41" y="5"/>
                    </a:moveTo>
                    <a:cubicBezTo>
                      <a:pt x="39" y="8"/>
                      <a:pt x="37" y="7"/>
                      <a:pt x="35" y="7"/>
                    </a:cubicBezTo>
                    <a:cubicBezTo>
                      <a:pt x="30" y="6"/>
                      <a:pt x="26" y="5"/>
                      <a:pt x="22" y="3"/>
                    </a:cubicBezTo>
                    <a:cubicBezTo>
                      <a:pt x="19" y="3"/>
                      <a:pt x="17" y="3"/>
                      <a:pt x="15" y="3"/>
                    </a:cubicBezTo>
                    <a:cubicBezTo>
                      <a:pt x="10" y="4"/>
                      <a:pt x="10" y="4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5"/>
                      <a:pt x="12" y="17"/>
                      <a:pt x="16" y="17"/>
                    </a:cubicBezTo>
                    <a:cubicBezTo>
                      <a:pt x="13" y="17"/>
                      <a:pt x="13" y="21"/>
                      <a:pt x="11" y="23"/>
                    </a:cubicBezTo>
                    <a:cubicBezTo>
                      <a:pt x="9" y="26"/>
                      <a:pt x="4" y="25"/>
                      <a:pt x="1" y="27"/>
                    </a:cubicBezTo>
                    <a:cubicBezTo>
                      <a:pt x="1" y="27"/>
                      <a:pt x="0" y="26"/>
                      <a:pt x="1" y="24"/>
                    </a:cubicBezTo>
                    <a:cubicBezTo>
                      <a:pt x="1" y="23"/>
                      <a:pt x="2" y="23"/>
                      <a:pt x="3" y="23"/>
                    </a:cubicBezTo>
                    <a:cubicBezTo>
                      <a:pt x="10" y="20"/>
                      <a:pt x="12" y="14"/>
                      <a:pt x="8" y="8"/>
                    </a:cubicBezTo>
                    <a:cubicBezTo>
                      <a:pt x="6" y="5"/>
                      <a:pt x="6" y="4"/>
                      <a:pt x="10" y="3"/>
                    </a:cubicBezTo>
                    <a:cubicBezTo>
                      <a:pt x="15" y="0"/>
                      <a:pt x="21" y="1"/>
                      <a:pt x="26" y="3"/>
                    </a:cubicBezTo>
                    <a:cubicBezTo>
                      <a:pt x="31" y="4"/>
                      <a:pt x="36" y="6"/>
                      <a:pt x="41" y="5"/>
                    </a:cubicBezTo>
                    <a:close/>
                  </a:path>
                </a:pathLst>
              </a:custGeom>
              <a:solidFill>
                <a:srgbClr val="DB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2" name="Freeform 877">
                <a:extLst>
                  <a:ext uri="{FF2B5EF4-FFF2-40B4-BE49-F238E27FC236}">
                    <a16:creationId xmlns:a16="http://schemas.microsoft.com/office/drawing/2014/main" id="{5941665A-D689-DC14-99EA-7BCD75DD6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" y="1734"/>
                <a:ext cx="43" cy="83"/>
              </a:xfrm>
              <a:custGeom>
                <a:avLst/>
                <a:gdLst>
                  <a:gd name="T0" fmla="*/ 24 w 28"/>
                  <a:gd name="T1" fmla="*/ 8 h 53"/>
                  <a:gd name="T2" fmla="*/ 15 w 28"/>
                  <a:gd name="T3" fmla="*/ 14 h 53"/>
                  <a:gd name="T4" fmla="*/ 5 w 28"/>
                  <a:gd name="T5" fmla="*/ 31 h 53"/>
                  <a:gd name="T6" fmla="*/ 2 w 28"/>
                  <a:gd name="T7" fmla="*/ 53 h 53"/>
                  <a:gd name="T8" fmla="*/ 0 w 28"/>
                  <a:gd name="T9" fmla="*/ 53 h 53"/>
                  <a:gd name="T10" fmla="*/ 3 w 28"/>
                  <a:gd name="T11" fmla="*/ 29 h 53"/>
                  <a:gd name="T12" fmla="*/ 6 w 28"/>
                  <a:gd name="T13" fmla="*/ 18 h 53"/>
                  <a:gd name="T14" fmla="*/ 24 w 28"/>
                  <a:gd name="T15" fmla="*/ 1 h 53"/>
                  <a:gd name="T16" fmla="*/ 28 w 28"/>
                  <a:gd name="T17" fmla="*/ 1 h 53"/>
                  <a:gd name="T18" fmla="*/ 24 w 28"/>
                  <a:gd name="T19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53">
                    <a:moveTo>
                      <a:pt x="24" y="8"/>
                    </a:moveTo>
                    <a:cubicBezTo>
                      <a:pt x="21" y="10"/>
                      <a:pt x="18" y="12"/>
                      <a:pt x="15" y="14"/>
                    </a:cubicBezTo>
                    <a:cubicBezTo>
                      <a:pt x="9" y="19"/>
                      <a:pt x="6" y="24"/>
                      <a:pt x="5" y="31"/>
                    </a:cubicBezTo>
                    <a:cubicBezTo>
                      <a:pt x="4" y="39"/>
                      <a:pt x="2" y="46"/>
                      <a:pt x="2" y="53"/>
                    </a:cubicBezTo>
                    <a:cubicBezTo>
                      <a:pt x="1" y="53"/>
                      <a:pt x="1" y="53"/>
                      <a:pt x="0" y="53"/>
                    </a:cubicBezTo>
                    <a:cubicBezTo>
                      <a:pt x="1" y="45"/>
                      <a:pt x="4" y="37"/>
                      <a:pt x="3" y="29"/>
                    </a:cubicBezTo>
                    <a:cubicBezTo>
                      <a:pt x="2" y="25"/>
                      <a:pt x="3" y="22"/>
                      <a:pt x="6" y="18"/>
                    </a:cubicBezTo>
                    <a:cubicBezTo>
                      <a:pt x="11" y="11"/>
                      <a:pt x="18" y="7"/>
                      <a:pt x="24" y="1"/>
                    </a:cubicBezTo>
                    <a:cubicBezTo>
                      <a:pt x="25" y="0"/>
                      <a:pt x="26" y="0"/>
                      <a:pt x="28" y="1"/>
                    </a:cubicBezTo>
                    <a:cubicBezTo>
                      <a:pt x="26" y="3"/>
                      <a:pt x="25" y="5"/>
                      <a:pt x="24" y="8"/>
                    </a:cubicBezTo>
                    <a:close/>
                  </a:path>
                </a:pathLst>
              </a:custGeom>
              <a:solidFill>
                <a:srgbClr val="CA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3" name="Freeform 878">
                <a:extLst>
                  <a:ext uri="{FF2B5EF4-FFF2-40B4-BE49-F238E27FC236}">
                    <a16:creationId xmlns:a16="http://schemas.microsoft.com/office/drawing/2014/main" id="{794B847B-CC5F-C0CC-AED8-6266730B1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1826"/>
                <a:ext cx="86" cy="49"/>
              </a:xfrm>
              <a:custGeom>
                <a:avLst/>
                <a:gdLst>
                  <a:gd name="T0" fmla="*/ 46 w 55"/>
                  <a:gd name="T1" fmla="*/ 16 h 31"/>
                  <a:gd name="T2" fmla="*/ 49 w 55"/>
                  <a:gd name="T3" fmla="*/ 13 h 31"/>
                  <a:gd name="T4" fmla="*/ 51 w 55"/>
                  <a:gd name="T5" fmla="*/ 6 h 31"/>
                  <a:gd name="T6" fmla="*/ 45 w 55"/>
                  <a:gd name="T7" fmla="*/ 5 h 31"/>
                  <a:gd name="T8" fmla="*/ 27 w 55"/>
                  <a:gd name="T9" fmla="*/ 13 h 31"/>
                  <a:gd name="T10" fmla="*/ 9 w 55"/>
                  <a:gd name="T11" fmla="*/ 23 h 31"/>
                  <a:gd name="T12" fmla="*/ 6 w 55"/>
                  <a:gd name="T13" fmla="*/ 25 h 31"/>
                  <a:gd name="T14" fmla="*/ 5 w 55"/>
                  <a:gd name="T15" fmla="*/ 27 h 31"/>
                  <a:gd name="T16" fmla="*/ 8 w 55"/>
                  <a:gd name="T17" fmla="*/ 28 h 31"/>
                  <a:gd name="T18" fmla="*/ 12 w 55"/>
                  <a:gd name="T19" fmla="*/ 29 h 31"/>
                  <a:gd name="T20" fmla="*/ 0 w 55"/>
                  <a:gd name="T21" fmla="*/ 31 h 31"/>
                  <a:gd name="T22" fmla="*/ 11 w 55"/>
                  <a:gd name="T23" fmla="*/ 20 h 31"/>
                  <a:gd name="T24" fmla="*/ 37 w 55"/>
                  <a:gd name="T25" fmla="*/ 7 h 31"/>
                  <a:gd name="T26" fmla="*/ 47 w 55"/>
                  <a:gd name="T27" fmla="*/ 2 h 31"/>
                  <a:gd name="T28" fmla="*/ 51 w 55"/>
                  <a:gd name="T29" fmla="*/ 3 h 31"/>
                  <a:gd name="T30" fmla="*/ 46 w 55"/>
                  <a:gd name="T31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31">
                    <a:moveTo>
                      <a:pt x="46" y="16"/>
                    </a:moveTo>
                    <a:cubicBezTo>
                      <a:pt x="47" y="14"/>
                      <a:pt x="48" y="14"/>
                      <a:pt x="49" y="13"/>
                    </a:cubicBezTo>
                    <a:cubicBezTo>
                      <a:pt x="52" y="11"/>
                      <a:pt x="52" y="8"/>
                      <a:pt x="51" y="6"/>
                    </a:cubicBezTo>
                    <a:cubicBezTo>
                      <a:pt x="49" y="3"/>
                      <a:pt x="47" y="4"/>
                      <a:pt x="45" y="5"/>
                    </a:cubicBezTo>
                    <a:cubicBezTo>
                      <a:pt x="39" y="8"/>
                      <a:pt x="33" y="10"/>
                      <a:pt x="27" y="13"/>
                    </a:cubicBezTo>
                    <a:cubicBezTo>
                      <a:pt x="21" y="17"/>
                      <a:pt x="15" y="20"/>
                      <a:pt x="9" y="23"/>
                    </a:cubicBezTo>
                    <a:cubicBezTo>
                      <a:pt x="8" y="23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7"/>
                    </a:cubicBezTo>
                    <a:cubicBezTo>
                      <a:pt x="6" y="28"/>
                      <a:pt x="7" y="28"/>
                      <a:pt x="8" y="28"/>
                    </a:cubicBezTo>
                    <a:cubicBezTo>
                      <a:pt x="9" y="28"/>
                      <a:pt x="11" y="27"/>
                      <a:pt x="12" y="29"/>
                    </a:cubicBezTo>
                    <a:cubicBezTo>
                      <a:pt x="8" y="30"/>
                      <a:pt x="4" y="30"/>
                      <a:pt x="0" y="31"/>
                    </a:cubicBezTo>
                    <a:cubicBezTo>
                      <a:pt x="3" y="26"/>
                      <a:pt x="6" y="22"/>
                      <a:pt x="11" y="20"/>
                    </a:cubicBezTo>
                    <a:cubicBezTo>
                      <a:pt x="20" y="16"/>
                      <a:pt x="28" y="11"/>
                      <a:pt x="37" y="7"/>
                    </a:cubicBezTo>
                    <a:cubicBezTo>
                      <a:pt x="40" y="5"/>
                      <a:pt x="44" y="4"/>
                      <a:pt x="47" y="2"/>
                    </a:cubicBezTo>
                    <a:cubicBezTo>
                      <a:pt x="49" y="0"/>
                      <a:pt x="50" y="1"/>
                      <a:pt x="51" y="3"/>
                    </a:cubicBezTo>
                    <a:cubicBezTo>
                      <a:pt x="55" y="8"/>
                      <a:pt x="53" y="14"/>
                      <a:pt x="46" y="16"/>
                    </a:cubicBezTo>
                    <a:close/>
                  </a:path>
                </a:pathLst>
              </a:custGeom>
              <a:solidFill>
                <a:srgbClr val="DAB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4" name="Freeform 879">
                <a:extLst>
                  <a:ext uri="{FF2B5EF4-FFF2-40B4-BE49-F238E27FC236}">
                    <a16:creationId xmlns:a16="http://schemas.microsoft.com/office/drawing/2014/main" id="{1CB27D25-D7C3-DF74-CE40-FCF922B18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1733"/>
                <a:ext cx="51" cy="36"/>
              </a:xfrm>
              <a:custGeom>
                <a:avLst/>
                <a:gdLst>
                  <a:gd name="T0" fmla="*/ 13 w 33"/>
                  <a:gd name="T1" fmla="*/ 19 h 23"/>
                  <a:gd name="T2" fmla="*/ 22 w 33"/>
                  <a:gd name="T3" fmla="*/ 15 h 23"/>
                  <a:gd name="T4" fmla="*/ 29 w 33"/>
                  <a:gd name="T5" fmla="*/ 7 h 23"/>
                  <a:gd name="T6" fmla="*/ 26 w 33"/>
                  <a:gd name="T7" fmla="*/ 3 h 23"/>
                  <a:gd name="T8" fmla="*/ 17 w 33"/>
                  <a:gd name="T9" fmla="*/ 6 h 23"/>
                  <a:gd name="T10" fmla="*/ 8 w 33"/>
                  <a:gd name="T11" fmla="*/ 9 h 23"/>
                  <a:gd name="T12" fmla="*/ 5 w 33"/>
                  <a:gd name="T13" fmla="*/ 14 h 23"/>
                  <a:gd name="T14" fmla="*/ 6 w 33"/>
                  <a:gd name="T15" fmla="*/ 16 h 23"/>
                  <a:gd name="T16" fmla="*/ 5 w 33"/>
                  <a:gd name="T17" fmla="*/ 16 h 23"/>
                  <a:gd name="T18" fmla="*/ 2 w 33"/>
                  <a:gd name="T19" fmla="*/ 11 h 23"/>
                  <a:gd name="T20" fmla="*/ 2 w 33"/>
                  <a:gd name="T21" fmla="*/ 7 h 23"/>
                  <a:gd name="T22" fmla="*/ 5 w 33"/>
                  <a:gd name="T23" fmla="*/ 7 h 23"/>
                  <a:gd name="T24" fmla="*/ 16 w 33"/>
                  <a:gd name="T25" fmla="*/ 4 h 23"/>
                  <a:gd name="T26" fmla="*/ 31 w 33"/>
                  <a:gd name="T27" fmla="*/ 2 h 23"/>
                  <a:gd name="T28" fmla="*/ 32 w 33"/>
                  <a:gd name="T29" fmla="*/ 6 h 23"/>
                  <a:gd name="T30" fmla="*/ 17 w 33"/>
                  <a:gd name="T31" fmla="*/ 21 h 23"/>
                  <a:gd name="T32" fmla="*/ 13 w 33"/>
                  <a:gd name="T3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23">
                    <a:moveTo>
                      <a:pt x="13" y="19"/>
                    </a:moveTo>
                    <a:cubicBezTo>
                      <a:pt x="17" y="21"/>
                      <a:pt x="20" y="17"/>
                      <a:pt x="22" y="15"/>
                    </a:cubicBezTo>
                    <a:cubicBezTo>
                      <a:pt x="25" y="13"/>
                      <a:pt x="28" y="10"/>
                      <a:pt x="29" y="7"/>
                    </a:cubicBezTo>
                    <a:cubicBezTo>
                      <a:pt x="30" y="4"/>
                      <a:pt x="29" y="2"/>
                      <a:pt x="26" y="3"/>
                    </a:cubicBezTo>
                    <a:cubicBezTo>
                      <a:pt x="23" y="3"/>
                      <a:pt x="20" y="5"/>
                      <a:pt x="17" y="6"/>
                    </a:cubicBezTo>
                    <a:cubicBezTo>
                      <a:pt x="14" y="7"/>
                      <a:pt x="11" y="8"/>
                      <a:pt x="8" y="9"/>
                    </a:cubicBezTo>
                    <a:cubicBezTo>
                      <a:pt x="3" y="9"/>
                      <a:pt x="3" y="10"/>
                      <a:pt x="5" y="14"/>
                    </a:cubicBezTo>
                    <a:cubicBezTo>
                      <a:pt x="5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5" y="16"/>
                    </a:cubicBezTo>
                    <a:cubicBezTo>
                      <a:pt x="3" y="15"/>
                      <a:pt x="3" y="13"/>
                      <a:pt x="2" y="11"/>
                    </a:cubicBezTo>
                    <a:cubicBezTo>
                      <a:pt x="1" y="10"/>
                      <a:pt x="0" y="9"/>
                      <a:pt x="2" y="7"/>
                    </a:cubicBezTo>
                    <a:cubicBezTo>
                      <a:pt x="3" y="6"/>
                      <a:pt x="4" y="6"/>
                      <a:pt x="5" y="7"/>
                    </a:cubicBezTo>
                    <a:cubicBezTo>
                      <a:pt x="10" y="7"/>
                      <a:pt x="13" y="6"/>
                      <a:pt x="16" y="4"/>
                    </a:cubicBezTo>
                    <a:cubicBezTo>
                      <a:pt x="21" y="1"/>
                      <a:pt x="26" y="0"/>
                      <a:pt x="31" y="2"/>
                    </a:cubicBezTo>
                    <a:cubicBezTo>
                      <a:pt x="33" y="3"/>
                      <a:pt x="33" y="3"/>
                      <a:pt x="32" y="6"/>
                    </a:cubicBezTo>
                    <a:cubicBezTo>
                      <a:pt x="28" y="12"/>
                      <a:pt x="24" y="17"/>
                      <a:pt x="17" y="21"/>
                    </a:cubicBezTo>
                    <a:cubicBezTo>
                      <a:pt x="15" y="22"/>
                      <a:pt x="13" y="23"/>
                      <a:pt x="13" y="19"/>
                    </a:cubicBezTo>
                    <a:close/>
                  </a:path>
                </a:pathLst>
              </a:custGeom>
              <a:solidFill>
                <a:srgbClr val="D2B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5" name="Freeform 880">
                <a:extLst>
                  <a:ext uri="{FF2B5EF4-FFF2-40B4-BE49-F238E27FC236}">
                    <a16:creationId xmlns:a16="http://schemas.microsoft.com/office/drawing/2014/main" id="{8769B3FE-D602-C775-5395-352D4152A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1809"/>
                <a:ext cx="54" cy="17"/>
              </a:xfrm>
              <a:custGeom>
                <a:avLst/>
                <a:gdLst>
                  <a:gd name="T0" fmla="*/ 6 w 35"/>
                  <a:gd name="T1" fmla="*/ 2 h 11"/>
                  <a:gd name="T2" fmla="*/ 6 w 35"/>
                  <a:gd name="T3" fmla="*/ 2 h 11"/>
                  <a:gd name="T4" fmla="*/ 20 w 35"/>
                  <a:gd name="T5" fmla="*/ 4 h 11"/>
                  <a:gd name="T6" fmla="*/ 27 w 35"/>
                  <a:gd name="T7" fmla="*/ 1 h 11"/>
                  <a:gd name="T8" fmla="*/ 34 w 35"/>
                  <a:gd name="T9" fmla="*/ 2 h 11"/>
                  <a:gd name="T10" fmla="*/ 32 w 35"/>
                  <a:gd name="T11" fmla="*/ 5 h 11"/>
                  <a:gd name="T12" fmla="*/ 5 w 35"/>
                  <a:gd name="T13" fmla="*/ 10 h 11"/>
                  <a:gd name="T14" fmla="*/ 0 w 35"/>
                  <a:gd name="T15" fmla="*/ 8 h 11"/>
                  <a:gd name="T16" fmla="*/ 6 w 35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1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10" y="8"/>
                      <a:pt x="15" y="5"/>
                      <a:pt x="20" y="4"/>
                    </a:cubicBezTo>
                    <a:cubicBezTo>
                      <a:pt x="22" y="3"/>
                      <a:pt x="25" y="2"/>
                      <a:pt x="27" y="1"/>
                    </a:cubicBezTo>
                    <a:cubicBezTo>
                      <a:pt x="30" y="1"/>
                      <a:pt x="32" y="0"/>
                      <a:pt x="34" y="2"/>
                    </a:cubicBezTo>
                    <a:cubicBezTo>
                      <a:pt x="35" y="4"/>
                      <a:pt x="33" y="5"/>
                      <a:pt x="32" y="5"/>
                    </a:cubicBezTo>
                    <a:cubicBezTo>
                      <a:pt x="23" y="7"/>
                      <a:pt x="14" y="11"/>
                      <a:pt x="5" y="10"/>
                    </a:cubicBezTo>
                    <a:cubicBezTo>
                      <a:pt x="3" y="10"/>
                      <a:pt x="1" y="9"/>
                      <a:pt x="0" y="8"/>
                    </a:cubicBezTo>
                    <a:cubicBezTo>
                      <a:pt x="1" y="5"/>
                      <a:pt x="4" y="4"/>
                      <a:pt x="6" y="2"/>
                    </a:cubicBezTo>
                    <a:close/>
                  </a:path>
                </a:pathLst>
              </a:custGeom>
              <a:solidFill>
                <a:srgbClr val="D19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6" name="Freeform 881">
                <a:extLst>
                  <a:ext uri="{FF2B5EF4-FFF2-40B4-BE49-F238E27FC236}">
                    <a16:creationId xmlns:a16="http://schemas.microsoft.com/office/drawing/2014/main" id="{D2030A79-0493-2664-BCC3-F2C39B0D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" y="1687"/>
                <a:ext cx="31" cy="25"/>
              </a:xfrm>
              <a:custGeom>
                <a:avLst/>
                <a:gdLst>
                  <a:gd name="T0" fmla="*/ 15 w 20"/>
                  <a:gd name="T1" fmla="*/ 9 h 16"/>
                  <a:gd name="T2" fmla="*/ 14 w 20"/>
                  <a:gd name="T3" fmla="*/ 11 h 16"/>
                  <a:gd name="T4" fmla="*/ 7 w 20"/>
                  <a:gd name="T5" fmla="*/ 16 h 16"/>
                  <a:gd name="T6" fmla="*/ 6 w 20"/>
                  <a:gd name="T7" fmla="*/ 12 h 16"/>
                  <a:gd name="T8" fmla="*/ 3 w 20"/>
                  <a:gd name="T9" fmla="*/ 7 h 16"/>
                  <a:gd name="T10" fmla="*/ 2 w 20"/>
                  <a:gd name="T11" fmla="*/ 2 h 16"/>
                  <a:gd name="T12" fmla="*/ 7 w 20"/>
                  <a:gd name="T13" fmla="*/ 3 h 16"/>
                  <a:gd name="T14" fmla="*/ 10 w 20"/>
                  <a:gd name="T15" fmla="*/ 4 h 16"/>
                  <a:gd name="T16" fmla="*/ 16 w 20"/>
                  <a:gd name="T17" fmla="*/ 2 h 16"/>
                  <a:gd name="T18" fmla="*/ 19 w 20"/>
                  <a:gd name="T19" fmla="*/ 1 h 16"/>
                  <a:gd name="T20" fmla="*/ 19 w 20"/>
                  <a:gd name="T21" fmla="*/ 4 h 16"/>
                  <a:gd name="T22" fmla="*/ 15 w 20"/>
                  <a:gd name="T23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6">
                    <a:moveTo>
                      <a:pt x="15" y="9"/>
                    </a:moveTo>
                    <a:cubicBezTo>
                      <a:pt x="15" y="10"/>
                      <a:pt x="15" y="10"/>
                      <a:pt x="14" y="11"/>
                    </a:cubicBezTo>
                    <a:cubicBezTo>
                      <a:pt x="12" y="13"/>
                      <a:pt x="9" y="15"/>
                      <a:pt x="7" y="16"/>
                    </a:cubicBezTo>
                    <a:cubicBezTo>
                      <a:pt x="5" y="15"/>
                      <a:pt x="6" y="14"/>
                      <a:pt x="6" y="12"/>
                    </a:cubicBezTo>
                    <a:cubicBezTo>
                      <a:pt x="7" y="10"/>
                      <a:pt x="6" y="8"/>
                      <a:pt x="3" y="7"/>
                    </a:cubicBezTo>
                    <a:cubicBezTo>
                      <a:pt x="2" y="6"/>
                      <a:pt x="0" y="5"/>
                      <a:pt x="2" y="2"/>
                    </a:cubicBezTo>
                    <a:cubicBezTo>
                      <a:pt x="3" y="2"/>
                      <a:pt x="5" y="2"/>
                      <a:pt x="7" y="3"/>
                    </a:cubicBezTo>
                    <a:cubicBezTo>
                      <a:pt x="8" y="2"/>
                      <a:pt x="9" y="3"/>
                      <a:pt x="10" y="4"/>
                    </a:cubicBezTo>
                    <a:cubicBezTo>
                      <a:pt x="13" y="5"/>
                      <a:pt x="15" y="4"/>
                      <a:pt x="16" y="2"/>
                    </a:cubicBezTo>
                    <a:cubicBezTo>
                      <a:pt x="17" y="1"/>
                      <a:pt x="18" y="0"/>
                      <a:pt x="19" y="1"/>
                    </a:cubicBezTo>
                    <a:cubicBezTo>
                      <a:pt x="20" y="2"/>
                      <a:pt x="19" y="3"/>
                      <a:pt x="19" y="4"/>
                    </a:cubicBezTo>
                    <a:cubicBezTo>
                      <a:pt x="18" y="6"/>
                      <a:pt x="17" y="8"/>
                      <a:pt x="15" y="9"/>
                    </a:cubicBezTo>
                    <a:close/>
                  </a:path>
                </a:pathLst>
              </a:custGeom>
              <a:solidFill>
                <a:srgbClr val="D19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7" name="Freeform 882">
                <a:extLst>
                  <a:ext uri="{FF2B5EF4-FFF2-40B4-BE49-F238E27FC236}">
                    <a16:creationId xmlns:a16="http://schemas.microsoft.com/office/drawing/2014/main" id="{629028BB-59A1-9E95-440E-A58F2D843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1745"/>
                <a:ext cx="69" cy="25"/>
              </a:xfrm>
              <a:custGeom>
                <a:avLst/>
                <a:gdLst>
                  <a:gd name="T0" fmla="*/ 11 w 44"/>
                  <a:gd name="T1" fmla="*/ 13 h 16"/>
                  <a:gd name="T2" fmla="*/ 11 w 44"/>
                  <a:gd name="T3" fmla="*/ 14 h 16"/>
                  <a:gd name="T4" fmla="*/ 0 w 44"/>
                  <a:gd name="T5" fmla="*/ 5 h 16"/>
                  <a:gd name="T6" fmla="*/ 11 w 44"/>
                  <a:gd name="T7" fmla="*/ 2 h 16"/>
                  <a:gd name="T8" fmla="*/ 28 w 44"/>
                  <a:gd name="T9" fmla="*/ 7 h 16"/>
                  <a:gd name="T10" fmla="*/ 44 w 44"/>
                  <a:gd name="T11" fmla="*/ 12 h 16"/>
                  <a:gd name="T12" fmla="*/ 44 w 44"/>
                  <a:gd name="T13" fmla="*/ 12 h 16"/>
                  <a:gd name="T14" fmla="*/ 38 w 44"/>
                  <a:gd name="T15" fmla="*/ 14 h 16"/>
                  <a:gd name="T16" fmla="*/ 24 w 44"/>
                  <a:gd name="T17" fmla="*/ 7 h 16"/>
                  <a:gd name="T18" fmla="*/ 8 w 44"/>
                  <a:gd name="T19" fmla="*/ 6 h 16"/>
                  <a:gd name="T20" fmla="*/ 6 w 44"/>
                  <a:gd name="T21" fmla="*/ 7 h 16"/>
                  <a:gd name="T22" fmla="*/ 8 w 44"/>
                  <a:gd name="T23" fmla="*/ 9 h 16"/>
                  <a:gd name="T24" fmla="*/ 11 w 44"/>
                  <a:gd name="T25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11" y="13"/>
                    </a:moveTo>
                    <a:cubicBezTo>
                      <a:pt x="11" y="13"/>
                      <a:pt x="11" y="13"/>
                      <a:pt x="11" y="14"/>
                    </a:cubicBezTo>
                    <a:cubicBezTo>
                      <a:pt x="7" y="12"/>
                      <a:pt x="2" y="11"/>
                      <a:pt x="0" y="5"/>
                    </a:cubicBezTo>
                    <a:cubicBezTo>
                      <a:pt x="3" y="4"/>
                      <a:pt x="7" y="3"/>
                      <a:pt x="11" y="2"/>
                    </a:cubicBezTo>
                    <a:cubicBezTo>
                      <a:pt x="18" y="0"/>
                      <a:pt x="23" y="4"/>
                      <a:pt x="28" y="7"/>
                    </a:cubicBezTo>
                    <a:cubicBezTo>
                      <a:pt x="33" y="10"/>
                      <a:pt x="38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3" y="16"/>
                      <a:pt x="40" y="15"/>
                      <a:pt x="38" y="14"/>
                    </a:cubicBezTo>
                    <a:cubicBezTo>
                      <a:pt x="33" y="13"/>
                      <a:pt x="28" y="11"/>
                      <a:pt x="24" y="7"/>
                    </a:cubicBezTo>
                    <a:cubicBezTo>
                      <a:pt x="19" y="4"/>
                      <a:pt x="14" y="4"/>
                      <a:pt x="8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8"/>
                      <a:pt x="7" y="8"/>
                      <a:pt x="8" y="9"/>
                    </a:cubicBezTo>
                    <a:cubicBezTo>
                      <a:pt x="9" y="10"/>
                      <a:pt x="11" y="10"/>
                      <a:pt x="11" y="13"/>
                    </a:cubicBezTo>
                    <a:close/>
                  </a:path>
                </a:pathLst>
              </a:custGeom>
              <a:solidFill>
                <a:srgbClr val="D1A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8" name="Freeform 883">
                <a:extLst>
                  <a:ext uri="{FF2B5EF4-FFF2-40B4-BE49-F238E27FC236}">
                    <a16:creationId xmlns:a16="http://schemas.microsoft.com/office/drawing/2014/main" id="{A36EEE2B-CF30-88CA-A979-C8A8CD2F9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1769"/>
                <a:ext cx="46" cy="35"/>
              </a:xfrm>
              <a:custGeom>
                <a:avLst/>
                <a:gdLst>
                  <a:gd name="T0" fmla="*/ 30 w 30"/>
                  <a:gd name="T1" fmla="*/ 7 h 23"/>
                  <a:gd name="T2" fmla="*/ 26 w 30"/>
                  <a:gd name="T3" fmla="*/ 6 h 23"/>
                  <a:gd name="T4" fmla="*/ 25 w 30"/>
                  <a:gd name="T5" fmla="*/ 3 h 23"/>
                  <a:gd name="T6" fmla="*/ 24 w 30"/>
                  <a:gd name="T7" fmla="*/ 4 h 23"/>
                  <a:gd name="T8" fmla="*/ 22 w 30"/>
                  <a:gd name="T9" fmla="*/ 9 h 23"/>
                  <a:gd name="T10" fmla="*/ 18 w 30"/>
                  <a:gd name="T11" fmla="*/ 15 h 23"/>
                  <a:gd name="T12" fmla="*/ 8 w 30"/>
                  <a:gd name="T13" fmla="*/ 21 h 23"/>
                  <a:gd name="T14" fmla="*/ 1 w 30"/>
                  <a:gd name="T15" fmla="*/ 18 h 23"/>
                  <a:gd name="T16" fmla="*/ 0 w 30"/>
                  <a:gd name="T17" fmla="*/ 9 h 23"/>
                  <a:gd name="T18" fmla="*/ 0 w 30"/>
                  <a:gd name="T19" fmla="*/ 9 h 23"/>
                  <a:gd name="T20" fmla="*/ 3 w 30"/>
                  <a:gd name="T21" fmla="*/ 13 h 23"/>
                  <a:gd name="T22" fmla="*/ 9 w 30"/>
                  <a:gd name="T23" fmla="*/ 16 h 23"/>
                  <a:gd name="T24" fmla="*/ 14 w 30"/>
                  <a:gd name="T25" fmla="*/ 14 h 23"/>
                  <a:gd name="T26" fmla="*/ 19 w 30"/>
                  <a:gd name="T27" fmla="*/ 7 h 23"/>
                  <a:gd name="T28" fmla="*/ 21 w 30"/>
                  <a:gd name="T29" fmla="*/ 4 h 23"/>
                  <a:gd name="T30" fmla="*/ 29 w 30"/>
                  <a:gd name="T31" fmla="*/ 4 h 23"/>
                  <a:gd name="T32" fmla="*/ 30 w 30"/>
                  <a:gd name="T3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23">
                    <a:moveTo>
                      <a:pt x="30" y="7"/>
                    </a:moveTo>
                    <a:cubicBezTo>
                      <a:pt x="28" y="10"/>
                      <a:pt x="26" y="9"/>
                      <a:pt x="26" y="6"/>
                    </a:cubicBezTo>
                    <a:cubicBezTo>
                      <a:pt x="26" y="5"/>
                      <a:pt x="26" y="4"/>
                      <a:pt x="25" y="3"/>
                    </a:cubicBezTo>
                    <a:cubicBezTo>
                      <a:pt x="25" y="3"/>
                      <a:pt x="24" y="4"/>
                      <a:pt x="24" y="4"/>
                    </a:cubicBezTo>
                    <a:cubicBezTo>
                      <a:pt x="23" y="6"/>
                      <a:pt x="21" y="7"/>
                      <a:pt x="22" y="9"/>
                    </a:cubicBezTo>
                    <a:cubicBezTo>
                      <a:pt x="22" y="13"/>
                      <a:pt x="21" y="15"/>
                      <a:pt x="18" y="15"/>
                    </a:cubicBezTo>
                    <a:cubicBezTo>
                      <a:pt x="14" y="16"/>
                      <a:pt x="11" y="19"/>
                      <a:pt x="8" y="21"/>
                    </a:cubicBezTo>
                    <a:cubicBezTo>
                      <a:pt x="4" y="23"/>
                      <a:pt x="2" y="22"/>
                      <a:pt x="1" y="18"/>
                    </a:cubicBezTo>
                    <a:cubicBezTo>
                      <a:pt x="0" y="15"/>
                      <a:pt x="1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9"/>
                      <a:pt x="3" y="12"/>
                      <a:pt x="3" y="13"/>
                    </a:cubicBezTo>
                    <a:cubicBezTo>
                      <a:pt x="4" y="19"/>
                      <a:pt x="5" y="19"/>
                      <a:pt x="9" y="16"/>
                    </a:cubicBezTo>
                    <a:cubicBezTo>
                      <a:pt x="11" y="15"/>
                      <a:pt x="12" y="14"/>
                      <a:pt x="14" y="14"/>
                    </a:cubicBezTo>
                    <a:cubicBezTo>
                      <a:pt x="17" y="12"/>
                      <a:pt x="19" y="10"/>
                      <a:pt x="19" y="7"/>
                    </a:cubicBezTo>
                    <a:cubicBezTo>
                      <a:pt x="19" y="6"/>
                      <a:pt x="20" y="5"/>
                      <a:pt x="21" y="4"/>
                    </a:cubicBezTo>
                    <a:cubicBezTo>
                      <a:pt x="23" y="0"/>
                      <a:pt x="27" y="0"/>
                      <a:pt x="29" y="4"/>
                    </a:cubicBezTo>
                    <a:cubicBezTo>
                      <a:pt x="29" y="5"/>
                      <a:pt x="30" y="6"/>
                      <a:pt x="30" y="7"/>
                    </a:cubicBezTo>
                    <a:close/>
                  </a:path>
                </a:pathLst>
              </a:custGeom>
              <a:solidFill>
                <a:srgbClr val="DCB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9" name="Freeform 884">
                <a:extLst>
                  <a:ext uri="{FF2B5EF4-FFF2-40B4-BE49-F238E27FC236}">
                    <a16:creationId xmlns:a16="http://schemas.microsoft.com/office/drawing/2014/main" id="{A23E3049-0C1D-E8B5-2554-8ABE43467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797"/>
                <a:ext cx="52" cy="20"/>
              </a:xfrm>
              <a:custGeom>
                <a:avLst/>
                <a:gdLst>
                  <a:gd name="T0" fmla="*/ 11 w 33"/>
                  <a:gd name="T1" fmla="*/ 1 h 13"/>
                  <a:gd name="T2" fmla="*/ 11 w 33"/>
                  <a:gd name="T3" fmla="*/ 3 h 13"/>
                  <a:gd name="T4" fmla="*/ 11 w 33"/>
                  <a:gd name="T5" fmla="*/ 6 h 13"/>
                  <a:gd name="T6" fmla="*/ 14 w 33"/>
                  <a:gd name="T7" fmla="*/ 6 h 13"/>
                  <a:gd name="T8" fmla="*/ 29 w 33"/>
                  <a:gd name="T9" fmla="*/ 1 h 13"/>
                  <a:gd name="T10" fmla="*/ 33 w 33"/>
                  <a:gd name="T11" fmla="*/ 1 h 13"/>
                  <a:gd name="T12" fmla="*/ 6 w 33"/>
                  <a:gd name="T13" fmla="*/ 11 h 13"/>
                  <a:gd name="T14" fmla="*/ 1 w 33"/>
                  <a:gd name="T15" fmla="*/ 12 h 13"/>
                  <a:gd name="T16" fmla="*/ 3 w 33"/>
                  <a:gd name="T17" fmla="*/ 8 h 13"/>
                  <a:gd name="T18" fmla="*/ 11 w 33"/>
                  <a:gd name="T1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3">
                    <a:moveTo>
                      <a:pt x="11" y="1"/>
                    </a:moveTo>
                    <a:cubicBezTo>
                      <a:pt x="12" y="1"/>
                      <a:pt x="12" y="2"/>
                      <a:pt x="11" y="3"/>
                    </a:cubicBezTo>
                    <a:cubicBezTo>
                      <a:pt x="10" y="4"/>
                      <a:pt x="10" y="5"/>
                      <a:pt x="11" y="6"/>
                    </a:cubicBezTo>
                    <a:cubicBezTo>
                      <a:pt x="12" y="8"/>
                      <a:pt x="13" y="6"/>
                      <a:pt x="14" y="6"/>
                    </a:cubicBezTo>
                    <a:cubicBezTo>
                      <a:pt x="19" y="4"/>
                      <a:pt x="24" y="2"/>
                      <a:pt x="29" y="1"/>
                    </a:cubicBezTo>
                    <a:cubicBezTo>
                      <a:pt x="30" y="0"/>
                      <a:pt x="32" y="0"/>
                      <a:pt x="33" y="1"/>
                    </a:cubicBezTo>
                    <a:cubicBezTo>
                      <a:pt x="24" y="4"/>
                      <a:pt x="15" y="8"/>
                      <a:pt x="6" y="11"/>
                    </a:cubicBezTo>
                    <a:cubicBezTo>
                      <a:pt x="4" y="12"/>
                      <a:pt x="2" y="13"/>
                      <a:pt x="1" y="12"/>
                    </a:cubicBezTo>
                    <a:cubicBezTo>
                      <a:pt x="0" y="11"/>
                      <a:pt x="2" y="9"/>
                      <a:pt x="3" y="8"/>
                    </a:cubicBezTo>
                    <a:cubicBezTo>
                      <a:pt x="6" y="6"/>
                      <a:pt x="10" y="4"/>
                      <a:pt x="11" y="1"/>
                    </a:cubicBezTo>
                    <a:close/>
                  </a:path>
                </a:pathLst>
              </a:custGeom>
              <a:solidFill>
                <a:srgbClr val="E0C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0" name="Freeform 885">
                <a:extLst>
                  <a:ext uri="{FF2B5EF4-FFF2-40B4-BE49-F238E27FC236}">
                    <a16:creationId xmlns:a16="http://schemas.microsoft.com/office/drawing/2014/main" id="{A1278624-EC2C-1F93-AB69-453C8D785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1681"/>
                <a:ext cx="19" cy="25"/>
              </a:xfrm>
              <a:custGeom>
                <a:avLst/>
                <a:gdLst>
                  <a:gd name="T0" fmla="*/ 9 w 12"/>
                  <a:gd name="T1" fmla="*/ 6 h 16"/>
                  <a:gd name="T2" fmla="*/ 11 w 12"/>
                  <a:gd name="T3" fmla="*/ 10 h 16"/>
                  <a:gd name="T4" fmla="*/ 11 w 12"/>
                  <a:gd name="T5" fmla="*/ 11 h 16"/>
                  <a:gd name="T6" fmla="*/ 2 w 12"/>
                  <a:gd name="T7" fmla="*/ 16 h 16"/>
                  <a:gd name="T8" fmla="*/ 1 w 12"/>
                  <a:gd name="T9" fmla="*/ 14 h 16"/>
                  <a:gd name="T10" fmla="*/ 5 w 12"/>
                  <a:gd name="T11" fmla="*/ 2 h 16"/>
                  <a:gd name="T12" fmla="*/ 8 w 12"/>
                  <a:gd name="T13" fmla="*/ 0 h 16"/>
                  <a:gd name="T14" fmla="*/ 9 w 12"/>
                  <a:gd name="T15" fmla="*/ 3 h 16"/>
                  <a:gd name="T16" fmla="*/ 9 w 12"/>
                  <a:gd name="T17" fmla="*/ 5 h 16"/>
                  <a:gd name="T18" fmla="*/ 9 w 12"/>
                  <a:gd name="T1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6">
                    <a:moveTo>
                      <a:pt x="9" y="6"/>
                    </a:moveTo>
                    <a:cubicBezTo>
                      <a:pt x="8" y="9"/>
                      <a:pt x="10" y="9"/>
                      <a:pt x="11" y="10"/>
                    </a:cubicBezTo>
                    <a:cubicBezTo>
                      <a:pt x="11" y="10"/>
                      <a:pt x="12" y="11"/>
                      <a:pt x="11" y="11"/>
                    </a:cubicBezTo>
                    <a:cubicBezTo>
                      <a:pt x="9" y="14"/>
                      <a:pt x="5" y="15"/>
                      <a:pt x="2" y="16"/>
                    </a:cubicBezTo>
                    <a:cubicBezTo>
                      <a:pt x="1" y="16"/>
                      <a:pt x="1" y="15"/>
                      <a:pt x="1" y="14"/>
                    </a:cubicBezTo>
                    <a:cubicBezTo>
                      <a:pt x="0" y="10"/>
                      <a:pt x="3" y="6"/>
                      <a:pt x="5" y="2"/>
                    </a:cubicBezTo>
                    <a:cubicBezTo>
                      <a:pt x="6" y="1"/>
                      <a:pt x="6" y="0"/>
                      <a:pt x="8" y="0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lose/>
                  </a:path>
                </a:pathLst>
              </a:custGeom>
              <a:solidFill>
                <a:srgbClr val="F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1" name="Freeform 886">
                <a:extLst>
                  <a:ext uri="{FF2B5EF4-FFF2-40B4-BE49-F238E27FC236}">
                    <a16:creationId xmlns:a16="http://schemas.microsoft.com/office/drawing/2014/main" id="{37EB278A-00C5-05E3-A0D1-E9BA9FA13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1664"/>
                <a:ext cx="24" cy="30"/>
              </a:xfrm>
              <a:custGeom>
                <a:avLst/>
                <a:gdLst>
                  <a:gd name="T0" fmla="*/ 4 w 15"/>
                  <a:gd name="T1" fmla="*/ 19 h 19"/>
                  <a:gd name="T2" fmla="*/ 1 w 15"/>
                  <a:gd name="T3" fmla="*/ 18 h 19"/>
                  <a:gd name="T4" fmla="*/ 5 w 15"/>
                  <a:gd name="T5" fmla="*/ 9 h 19"/>
                  <a:gd name="T6" fmla="*/ 13 w 15"/>
                  <a:gd name="T7" fmla="*/ 0 h 19"/>
                  <a:gd name="T8" fmla="*/ 10 w 15"/>
                  <a:gd name="T9" fmla="*/ 10 h 19"/>
                  <a:gd name="T10" fmla="*/ 9 w 15"/>
                  <a:gd name="T11" fmla="*/ 11 h 19"/>
                  <a:gd name="T12" fmla="*/ 6 w 15"/>
                  <a:gd name="T13" fmla="*/ 17 h 19"/>
                  <a:gd name="T14" fmla="*/ 6 w 15"/>
                  <a:gd name="T15" fmla="*/ 17 h 19"/>
                  <a:gd name="T16" fmla="*/ 4 w 15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4" y="19"/>
                    </a:moveTo>
                    <a:cubicBezTo>
                      <a:pt x="3" y="19"/>
                      <a:pt x="2" y="18"/>
                      <a:pt x="1" y="18"/>
                    </a:cubicBezTo>
                    <a:cubicBezTo>
                      <a:pt x="0" y="14"/>
                      <a:pt x="2" y="11"/>
                      <a:pt x="5" y="9"/>
                    </a:cubicBezTo>
                    <a:cubicBezTo>
                      <a:pt x="9" y="7"/>
                      <a:pt x="11" y="3"/>
                      <a:pt x="13" y="0"/>
                    </a:cubicBezTo>
                    <a:cubicBezTo>
                      <a:pt x="15" y="3"/>
                      <a:pt x="14" y="8"/>
                      <a:pt x="10" y="10"/>
                    </a:cubicBezTo>
                    <a:cubicBezTo>
                      <a:pt x="10" y="10"/>
                      <a:pt x="9" y="10"/>
                      <a:pt x="9" y="11"/>
                    </a:cubicBezTo>
                    <a:cubicBezTo>
                      <a:pt x="8" y="13"/>
                      <a:pt x="8" y="15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8"/>
                      <a:pt x="5" y="19"/>
                      <a:pt x="4" y="19"/>
                    </a:cubicBezTo>
                    <a:close/>
                  </a:path>
                </a:pathLst>
              </a:custGeom>
              <a:solidFill>
                <a:srgbClr val="D8B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2" name="Freeform 887">
                <a:extLst>
                  <a:ext uri="{FF2B5EF4-FFF2-40B4-BE49-F238E27FC236}">
                    <a16:creationId xmlns:a16="http://schemas.microsoft.com/office/drawing/2014/main" id="{8313B4EF-9DCE-C69F-254D-E88DB2BCB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" y="1636"/>
                <a:ext cx="36" cy="26"/>
              </a:xfrm>
              <a:custGeom>
                <a:avLst/>
                <a:gdLst>
                  <a:gd name="T0" fmla="*/ 0 w 23"/>
                  <a:gd name="T1" fmla="*/ 3 h 17"/>
                  <a:gd name="T2" fmla="*/ 15 w 23"/>
                  <a:gd name="T3" fmla="*/ 0 h 17"/>
                  <a:gd name="T4" fmla="*/ 20 w 23"/>
                  <a:gd name="T5" fmla="*/ 1 h 17"/>
                  <a:gd name="T6" fmla="*/ 23 w 23"/>
                  <a:gd name="T7" fmla="*/ 4 h 17"/>
                  <a:gd name="T8" fmla="*/ 21 w 23"/>
                  <a:gd name="T9" fmla="*/ 8 h 17"/>
                  <a:gd name="T10" fmla="*/ 16 w 23"/>
                  <a:gd name="T11" fmla="*/ 9 h 17"/>
                  <a:gd name="T12" fmla="*/ 13 w 23"/>
                  <a:gd name="T13" fmla="*/ 11 h 17"/>
                  <a:gd name="T14" fmla="*/ 15 w 23"/>
                  <a:gd name="T15" fmla="*/ 13 h 17"/>
                  <a:gd name="T16" fmla="*/ 19 w 23"/>
                  <a:gd name="T17" fmla="*/ 17 h 17"/>
                  <a:gd name="T18" fmla="*/ 9 w 23"/>
                  <a:gd name="T19" fmla="*/ 10 h 17"/>
                  <a:gd name="T20" fmla="*/ 11 w 23"/>
                  <a:gd name="T21" fmla="*/ 8 h 17"/>
                  <a:gd name="T22" fmla="*/ 19 w 23"/>
                  <a:gd name="T23" fmla="*/ 7 h 17"/>
                  <a:gd name="T24" fmla="*/ 22 w 23"/>
                  <a:gd name="T25" fmla="*/ 4 h 17"/>
                  <a:gd name="T26" fmla="*/ 19 w 23"/>
                  <a:gd name="T27" fmla="*/ 3 h 17"/>
                  <a:gd name="T28" fmla="*/ 0 w 23"/>
                  <a:gd name="T2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7">
                    <a:moveTo>
                      <a:pt x="0" y="3"/>
                    </a:moveTo>
                    <a:cubicBezTo>
                      <a:pt x="4" y="0"/>
                      <a:pt x="10" y="0"/>
                      <a:pt x="15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3" y="2"/>
                      <a:pt x="23" y="4"/>
                    </a:cubicBezTo>
                    <a:cubicBezTo>
                      <a:pt x="23" y="6"/>
                      <a:pt x="22" y="7"/>
                      <a:pt x="21" y="8"/>
                    </a:cubicBezTo>
                    <a:cubicBezTo>
                      <a:pt x="19" y="8"/>
                      <a:pt x="17" y="9"/>
                      <a:pt x="16" y="9"/>
                    </a:cubicBezTo>
                    <a:cubicBezTo>
                      <a:pt x="15" y="10"/>
                      <a:pt x="13" y="9"/>
                      <a:pt x="13" y="11"/>
                    </a:cubicBezTo>
                    <a:cubicBezTo>
                      <a:pt x="13" y="12"/>
                      <a:pt x="14" y="13"/>
                      <a:pt x="15" y="13"/>
                    </a:cubicBezTo>
                    <a:cubicBezTo>
                      <a:pt x="16" y="14"/>
                      <a:pt x="18" y="16"/>
                      <a:pt x="19" y="17"/>
                    </a:cubicBezTo>
                    <a:cubicBezTo>
                      <a:pt x="15" y="16"/>
                      <a:pt x="12" y="13"/>
                      <a:pt x="9" y="10"/>
                    </a:cubicBezTo>
                    <a:cubicBezTo>
                      <a:pt x="8" y="9"/>
                      <a:pt x="8" y="8"/>
                      <a:pt x="11" y="8"/>
                    </a:cubicBezTo>
                    <a:cubicBezTo>
                      <a:pt x="13" y="8"/>
                      <a:pt x="16" y="7"/>
                      <a:pt x="19" y="7"/>
                    </a:cubicBezTo>
                    <a:cubicBezTo>
                      <a:pt x="20" y="6"/>
                      <a:pt x="22" y="6"/>
                      <a:pt x="22" y="4"/>
                    </a:cubicBezTo>
                    <a:cubicBezTo>
                      <a:pt x="22" y="3"/>
                      <a:pt x="20" y="3"/>
                      <a:pt x="19" y="3"/>
                    </a:cubicBezTo>
                    <a:cubicBezTo>
                      <a:pt x="13" y="0"/>
                      <a:pt x="6" y="3"/>
                      <a:pt x="0" y="3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3" name="Freeform 888">
                <a:extLst>
                  <a:ext uri="{FF2B5EF4-FFF2-40B4-BE49-F238E27FC236}">
                    <a16:creationId xmlns:a16="http://schemas.microsoft.com/office/drawing/2014/main" id="{AA92EEDC-C0B7-DBC5-8EE0-0B37C668A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1597"/>
                <a:ext cx="27" cy="48"/>
              </a:xfrm>
              <a:custGeom>
                <a:avLst/>
                <a:gdLst>
                  <a:gd name="T0" fmla="*/ 0 w 17"/>
                  <a:gd name="T1" fmla="*/ 23 h 31"/>
                  <a:gd name="T2" fmla="*/ 2 w 17"/>
                  <a:gd name="T3" fmla="*/ 27 h 31"/>
                  <a:gd name="T4" fmla="*/ 4 w 17"/>
                  <a:gd name="T5" fmla="*/ 29 h 31"/>
                  <a:gd name="T6" fmla="*/ 7 w 17"/>
                  <a:gd name="T7" fmla="*/ 26 h 31"/>
                  <a:gd name="T8" fmla="*/ 12 w 17"/>
                  <a:gd name="T9" fmla="*/ 16 h 31"/>
                  <a:gd name="T10" fmla="*/ 11 w 17"/>
                  <a:gd name="T11" fmla="*/ 6 h 31"/>
                  <a:gd name="T12" fmla="*/ 10 w 17"/>
                  <a:gd name="T13" fmla="*/ 2 h 31"/>
                  <a:gd name="T14" fmla="*/ 14 w 17"/>
                  <a:gd name="T15" fmla="*/ 2 h 31"/>
                  <a:gd name="T16" fmla="*/ 11 w 17"/>
                  <a:gd name="T17" fmla="*/ 2 h 31"/>
                  <a:gd name="T18" fmla="*/ 13 w 17"/>
                  <a:gd name="T19" fmla="*/ 4 h 31"/>
                  <a:gd name="T20" fmla="*/ 13 w 17"/>
                  <a:gd name="T21" fmla="*/ 17 h 31"/>
                  <a:gd name="T22" fmla="*/ 9 w 17"/>
                  <a:gd name="T23" fmla="*/ 26 h 31"/>
                  <a:gd name="T24" fmla="*/ 4 w 17"/>
                  <a:gd name="T25" fmla="*/ 31 h 31"/>
                  <a:gd name="T26" fmla="*/ 1 w 17"/>
                  <a:gd name="T27" fmla="*/ 27 h 31"/>
                  <a:gd name="T28" fmla="*/ 0 w 17"/>
                  <a:gd name="T29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31">
                    <a:moveTo>
                      <a:pt x="0" y="23"/>
                    </a:moveTo>
                    <a:cubicBezTo>
                      <a:pt x="1" y="24"/>
                      <a:pt x="2" y="25"/>
                      <a:pt x="2" y="27"/>
                    </a:cubicBezTo>
                    <a:cubicBezTo>
                      <a:pt x="2" y="28"/>
                      <a:pt x="3" y="29"/>
                      <a:pt x="4" y="29"/>
                    </a:cubicBezTo>
                    <a:cubicBezTo>
                      <a:pt x="6" y="29"/>
                      <a:pt x="7" y="27"/>
                      <a:pt x="7" y="26"/>
                    </a:cubicBezTo>
                    <a:cubicBezTo>
                      <a:pt x="7" y="22"/>
                      <a:pt x="9" y="19"/>
                      <a:pt x="12" y="16"/>
                    </a:cubicBezTo>
                    <a:cubicBezTo>
                      <a:pt x="15" y="12"/>
                      <a:pt x="14" y="9"/>
                      <a:pt x="11" y="6"/>
                    </a:cubicBezTo>
                    <a:cubicBezTo>
                      <a:pt x="10" y="5"/>
                      <a:pt x="9" y="3"/>
                      <a:pt x="10" y="2"/>
                    </a:cubicBezTo>
                    <a:cubicBezTo>
                      <a:pt x="11" y="0"/>
                      <a:pt x="13" y="0"/>
                      <a:pt x="14" y="2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10" y="3"/>
                      <a:pt x="12" y="4"/>
                      <a:pt x="13" y="4"/>
                    </a:cubicBezTo>
                    <a:cubicBezTo>
                      <a:pt x="17" y="8"/>
                      <a:pt x="17" y="13"/>
                      <a:pt x="13" y="17"/>
                    </a:cubicBezTo>
                    <a:cubicBezTo>
                      <a:pt x="11" y="19"/>
                      <a:pt x="8" y="21"/>
                      <a:pt x="9" y="26"/>
                    </a:cubicBezTo>
                    <a:cubicBezTo>
                      <a:pt x="10" y="28"/>
                      <a:pt x="7" y="30"/>
                      <a:pt x="4" y="31"/>
                    </a:cubicBezTo>
                    <a:cubicBezTo>
                      <a:pt x="1" y="31"/>
                      <a:pt x="1" y="28"/>
                      <a:pt x="1" y="27"/>
                    </a:cubicBezTo>
                    <a:cubicBezTo>
                      <a:pt x="0" y="26"/>
                      <a:pt x="0" y="24"/>
                      <a:pt x="0" y="23"/>
                    </a:cubicBezTo>
                    <a:close/>
                  </a:path>
                </a:pathLst>
              </a:custGeom>
              <a:solidFill>
                <a:srgbClr val="D9B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4" name="Freeform 889">
                <a:extLst>
                  <a:ext uri="{FF2B5EF4-FFF2-40B4-BE49-F238E27FC236}">
                    <a16:creationId xmlns:a16="http://schemas.microsoft.com/office/drawing/2014/main" id="{17E3A865-000B-1A72-5BAF-93CB55061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1531"/>
                <a:ext cx="49" cy="19"/>
              </a:xfrm>
              <a:custGeom>
                <a:avLst/>
                <a:gdLst>
                  <a:gd name="T0" fmla="*/ 31 w 31"/>
                  <a:gd name="T1" fmla="*/ 0 h 12"/>
                  <a:gd name="T2" fmla="*/ 31 w 31"/>
                  <a:gd name="T3" fmla="*/ 1 h 12"/>
                  <a:gd name="T4" fmla="*/ 26 w 31"/>
                  <a:gd name="T5" fmla="*/ 5 h 12"/>
                  <a:gd name="T6" fmla="*/ 8 w 31"/>
                  <a:gd name="T7" fmla="*/ 6 h 12"/>
                  <a:gd name="T8" fmla="*/ 5 w 31"/>
                  <a:gd name="T9" fmla="*/ 7 h 12"/>
                  <a:gd name="T10" fmla="*/ 7 w 31"/>
                  <a:gd name="T11" fmla="*/ 9 h 12"/>
                  <a:gd name="T12" fmla="*/ 11 w 31"/>
                  <a:gd name="T13" fmla="*/ 12 h 12"/>
                  <a:gd name="T14" fmla="*/ 2 w 31"/>
                  <a:gd name="T15" fmla="*/ 7 h 12"/>
                  <a:gd name="T16" fmla="*/ 3 w 31"/>
                  <a:gd name="T17" fmla="*/ 4 h 12"/>
                  <a:gd name="T18" fmla="*/ 10 w 31"/>
                  <a:gd name="T19" fmla="*/ 5 h 12"/>
                  <a:gd name="T20" fmla="*/ 31 w 3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2">
                    <a:moveTo>
                      <a:pt x="31" y="0"/>
                    </a:moveTo>
                    <a:cubicBezTo>
                      <a:pt x="31" y="1"/>
                      <a:pt x="31" y="1"/>
                      <a:pt x="31" y="1"/>
                    </a:cubicBezTo>
                    <a:cubicBezTo>
                      <a:pt x="30" y="4"/>
                      <a:pt x="29" y="5"/>
                      <a:pt x="26" y="5"/>
                    </a:cubicBezTo>
                    <a:cubicBezTo>
                      <a:pt x="20" y="7"/>
                      <a:pt x="14" y="8"/>
                      <a:pt x="8" y="6"/>
                    </a:cubicBezTo>
                    <a:cubicBezTo>
                      <a:pt x="7" y="6"/>
                      <a:pt x="6" y="5"/>
                      <a:pt x="5" y="7"/>
                    </a:cubicBezTo>
                    <a:cubicBezTo>
                      <a:pt x="5" y="8"/>
                      <a:pt x="6" y="8"/>
                      <a:pt x="7" y="9"/>
                    </a:cubicBezTo>
                    <a:cubicBezTo>
                      <a:pt x="8" y="10"/>
                      <a:pt x="10" y="10"/>
                      <a:pt x="11" y="12"/>
                    </a:cubicBezTo>
                    <a:cubicBezTo>
                      <a:pt x="8" y="11"/>
                      <a:pt x="5" y="10"/>
                      <a:pt x="2" y="7"/>
                    </a:cubicBezTo>
                    <a:cubicBezTo>
                      <a:pt x="0" y="5"/>
                      <a:pt x="1" y="4"/>
                      <a:pt x="3" y="4"/>
                    </a:cubicBezTo>
                    <a:cubicBezTo>
                      <a:pt x="6" y="3"/>
                      <a:pt x="8" y="4"/>
                      <a:pt x="10" y="5"/>
                    </a:cubicBezTo>
                    <a:cubicBezTo>
                      <a:pt x="18" y="6"/>
                      <a:pt x="25" y="5"/>
                      <a:pt x="31" y="0"/>
                    </a:cubicBezTo>
                    <a:close/>
                  </a:path>
                </a:pathLst>
              </a:custGeom>
              <a:solidFill>
                <a:srgbClr val="DAB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5" name="Freeform 890">
                <a:extLst>
                  <a:ext uri="{FF2B5EF4-FFF2-40B4-BE49-F238E27FC236}">
                    <a16:creationId xmlns:a16="http://schemas.microsoft.com/office/drawing/2014/main" id="{12CDB499-8456-82A4-C5A1-27991830B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1823"/>
                <a:ext cx="13" cy="25"/>
              </a:xfrm>
              <a:custGeom>
                <a:avLst/>
                <a:gdLst>
                  <a:gd name="T0" fmla="*/ 5 w 8"/>
                  <a:gd name="T1" fmla="*/ 1 h 16"/>
                  <a:gd name="T2" fmla="*/ 6 w 8"/>
                  <a:gd name="T3" fmla="*/ 14 h 16"/>
                  <a:gd name="T4" fmla="*/ 3 w 8"/>
                  <a:gd name="T5" fmla="*/ 13 h 16"/>
                  <a:gd name="T6" fmla="*/ 0 w 8"/>
                  <a:gd name="T7" fmla="*/ 3 h 16"/>
                  <a:gd name="T8" fmla="*/ 4 w 8"/>
                  <a:gd name="T9" fmla="*/ 1 h 16"/>
                  <a:gd name="T10" fmla="*/ 5 w 8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5" y="1"/>
                    </a:moveTo>
                    <a:cubicBezTo>
                      <a:pt x="8" y="3"/>
                      <a:pt x="8" y="12"/>
                      <a:pt x="6" y="14"/>
                    </a:cubicBezTo>
                    <a:cubicBezTo>
                      <a:pt x="4" y="16"/>
                      <a:pt x="3" y="15"/>
                      <a:pt x="3" y="13"/>
                    </a:cubicBezTo>
                    <a:cubicBezTo>
                      <a:pt x="2" y="10"/>
                      <a:pt x="1" y="7"/>
                      <a:pt x="0" y="3"/>
                    </a:cubicBezTo>
                    <a:cubicBezTo>
                      <a:pt x="0" y="0"/>
                      <a:pt x="2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7F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6" name="Freeform 891">
                <a:extLst>
                  <a:ext uri="{FF2B5EF4-FFF2-40B4-BE49-F238E27FC236}">
                    <a16:creationId xmlns:a16="http://schemas.microsoft.com/office/drawing/2014/main" id="{A64C6031-F939-93B4-2071-DE88A5632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689"/>
                <a:ext cx="17" cy="22"/>
              </a:xfrm>
              <a:custGeom>
                <a:avLst/>
                <a:gdLst>
                  <a:gd name="T0" fmla="*/ 4 w 11"/>
                  <a:gd name="T1" fmla="*/ 0 h 14"/>
                  <a:gd name="T2" fmla="*/ 10 w 11"/>
                  <a:gd name="T3" fmla="*/ 4 h 14"/>
                  <a:gd name="T4" fmla="*/ 8 w 11"/>
                  <a:gd name="T5" fmla="*/ 8 h 14"/>
                  <a:gd name="T6" fmla="*/ 4 w 11"/>
                  <a:gd name="T7" fmla="*/ 12 h 14"/>
                  <a:gd name="T8" fmla="*/ 1 w 11"/>
                  <a:gd name="T9" fmla="*/ 13 h 14"/>
                  <a:gd name="T10" fmla="*/ 1 w 11"/>
                  <a:gd name="T11" fmla="*/ 10 h 14"/>
                  <a:gd name="T12" fmla="*/ 2 w 11"/>
                  <a:gd name="T13" fmla="*/ 2 h 14"/>
                  <a:gd name="T14" fmla="*/ 4 w 11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cubicBezTo>
                      <a:pt x="6" y="1"/>
                      <a:pt x="9" y="2"/>
                      <a:pt x="10" y="4"/>
                    </a:cubicBezTo>
                    <a:cubicBezTo>
                      <a:pt x="11" y="5"/>
                      <a:pt x="8" y="6"/>
                      <a:pt x="8" y="8"/>
                    </a:cubicBezTo>
                    <a:cubicBezTo>
                      <a:pt x="7" y="9"/>
                      <a:pt x="6" y="11"/>
                      <a:pt x="4" y="12"/>
                    </a:cubicBezTo>
                    <a:cubicBezTo>
                      <a:pt x="4" y="13"/>
                      <a:pt x="2" y="14"/>
                      <a:pt x="1" y="13"/>
                    </a:cubicBezTo>
                    <a:cubicBezTo>
                      <a:pt x="0" y="13"/>
                      <a:pt x="1" y="11"/>
                      <a:pt x="1" y="10"/>
                    </a:cubicBezTo>
                    <a:cubicBezTo>
                      <a:pt x="1" y="8"/>
                      <a:pt x="2" y="5"/>
                      <a:pt x="2" y="2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DAB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7" name="Freeform 892">
                <a:extLst>
                  <a:ext uri="{FF2B5EF4-FFF2-40B4-BE49-F238E27FC236}">
                    <a16:creationId xmlns:a16="http://schemas.microsoft.com/office/drawing/2014/main" id="{AF8B3D58-25CD-6B8F-7D3F-0EA6B5903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1812"/>
                <a:ext cx="60" cy="14"/>
              </a:xfrm>
              <a:custGeom>
                <a:avLst/>
                <a:gdLst>
                  <a:gd name="T0" fmla="*/ 2 w 38"/>
                  <a:gd name="T1" fmla="*/ 6 h 9"/>
                  <a:gd name="T2" fmla="*/ 35 w 38"/>
                  <a:gd name="T3" fmla="*/ 2 h 9"/>
                  <a:gd name="T4" fmla="*/ 36 w 38"/>
                  <a:gd name="T5" fmla="*/ 0 h 9"/>
                  <a:gd name="T6" fmla="*/ 33 w 38"/>
                  <a:gd name="T7" fmla="*/ 5 h 9"/>
                  <a:gd name="T8" fmla="*/ 10 w 38"/>
                  <a:gd name="T9" fmla="*/ 9 h 9"/>
                  <a:gd name="T10" fmla="*/ 0 w 38"/>
                  <a:gd name="T11" fmla="*/ 8 h 9"/>
                  <a:gd name="T12" fmla="*/ 2 w 38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2" y="6"/>
                    </a:moveTo>
                    <a:cubicBezTo>
                      <a:pt x="14" y="9"/>
                      <a:pt x="24" y="4"/>
                      <a:pt x="35" y="2"/>
                    </a:cubicBezTo>
                    <a:cubicBezTo>
                      <a:pt x="36" y="1"/>
                      <a:pt x="36" y="1"/>
                      <a:pt x="36" y="0"/>
                    </a:cubicBezTo>
                    <a:cubicBezTo>
                      <a:pt x="38" y="4"/>
                      <a:pt x="34" y="4"/>
                      <a:pt x="33" y="5"/>
                    </a:cubicBezTo>
                    <a:cubicBezTo>
                      <a:pt x="25" y="6"/>
                      <a:pt x="18" y="9"/>
                      <a:pt x="10" y="9"/>
                    </a:cubicBezTo>
                    <a:cubicBezTo>
                      <a:pt x="6" y="8"/>
                      <a:pt x="3" y="9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lose/>
                  </a:path>
                </a:pathLst>
              </a:custGeom>
              <a:solidFill>
                <a:srgbClr val="D9B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8" name="Freeform 893">
                <a:extLst>
                  <a:ext uri="{FF2B5EF4-FFF2-40B4-BE49-F238E27FC236}">
                    <a16:creationId xmlns:a16="http://schemas.microsoft.com/office/drawing/2014/main" id="{7B62281C-065D-BF1E-A5B5-8F17550E0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1539"/>
                <a:ext cx="54" cy="17"/>
              </a:xfrm>
              <a:custGeom>
                <a:avLst/>
                <a:gdLst>
                  <a:gd name="T0" fmla="*/ 35 w 35"/>
                  <a:gd name="T1" fmla="*/ 9 h 11"/>
                  <a:gd name="T2" fmla="*/ 28 w 35"/>
                  <a:gd name="T3" fmla="*/ 9 h 11"/>
                  <a:gd name="T4" fmla="*/ 22 w 35"/>
                  <a:gd name="T5" fmla="*/ 5 h 11"/>
                  <a:gd name="T6" fmla="*/ 7 w 35"/>
                  <a:gd name="T7" fmla="*/ 6 h 11"/>
                  <a:gd name="T8" fmla="*/ 5 w 35"/>
                  <a:gd name="T9" fmla="*/ 9 h 11"/>
                  <a:gd name="T10" fmla="*/ 0 w 35"/>
                  <a:gd name="T11" fmla="*/ 9 h 11"/>
                  <a:gd name="T12" fmla="*/ 24 w 35"/>
                  <a:gd name="T13" fmla="*/ 4 h 11"/>
                  <a:gd name="T14" fmla="*/ 35 w 35"/>
                  <a:gd name="T1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1">
                    <a:moveTo>
                      <a:pt x="35" y="9"/>
                    </a:moveTo>
                    <a:cubicBezTo>
                      <a:pt x="32" y="11"/>
                      <a:pt x="30" y="11"/>
                      <a:pt x="28" y="9"/>
                    </a:cubicBezTo>
                    <a:cubicBezTo>
                      <a:pt x="26" y="8"/>
                      <a:pt x="24" y="7"/>
                      <a:pt x="22" y="5"/>
                    </a:cubicBezTo>
                    <a:cubicBezTo>
                      <a:pt x="18" y="3"/>
                      <a:pt x="10" y="3"/>
                      <a:pt x="7" y="6"/>
                    </a:cubicBezTo>
                    <a:cubicBezTo>
                      <a:pt x="6" y="7"/>
                      <a:pt x="5" y="8"/>
                      <a:pt x="5" y="9"/>
                    </a:cubicBezTo>
                    <a:cubicBezTo>
                      <a:pt x="4" y="8"/>
                      <a:pt x="2" y="9"/>
                      <a:pt x="0" y="9"/>
                    </a:cubicBezTo>
                    <a:cubicBezTo>
                      <a:pt x="4" y="2"/>
                      <a:pt x="17" y="0"/>
                      <a:pt x="24" y="4"/>
                    </a:cubicBezTo>
                    <a:cubicBezTo>
                      <a:pt x="27" y="7"/>
                      <a:pt x="30" y="9"/>
                      <a:pt x="35" y="9"/>
                    </a:cubicBezTo>
                    <a:close/>
                  </a:path>
                </a:pathLst>
              </a:custGeom>
              <a:solidFill>
                <a:srgbClr val="D9B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9" name="Freeform 894">
                <a:extLst>
                  <a:ext uri="{FF2B5EF4-FFF2-40B4-BE49-F238E27FC236}">
                    <a16:creationId xmlns:a16="http://schemas.microsoft.com/office/drawing/2014/main" id="{3EDD44D5-2BDA-8933-1A48-1F393F5B6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1595"/>
                <a:ext cx="9" cy="35"/>
              </a:xfrm>
              <a:custGeom>
                <a:avLst/>
                <a:gdLst>
                  <a:gd name="T0" fmla="*/ 4 w 6"/>
                  <a:gd name="T1" fmla="*/ 1 h 22"/>
                  <a:gd name="T2" fmla="*/ 6 w 6"/>
                  <a:gd name="T3" fmla="*/ 0 h 22"/>
                  <a:gd name="T4" fmla="*/ 5 w 6"/>
                  <a:gd name="T5" fmla="*/ 17 h 22"/>
                  <a:gd name="T6" fmla="*/ 5 w 6"/>
                  <a:gd name="T7" fmla="*/ 21 h 22"/>
                  <a:gd name="T8" fmla="*/ 3 w 6"/>
                  <a:gd name="T9" fmla="*/ 21 h 22"/>
                  <a:gd name="T10" fmla="*/ 1 w 6"/>
                  <a:gd name="T11" fmla="*/ 16 h 22"/>
                  <a:gd name="T12" fmla="*/ 0 w 6"/>
                  <a:gd name="T13" fmla="*/ 5 h 22"/>
                  <a:gd name="T14" fmla="*/ 4 w 6"/>
                  <a:gd name="T15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2">
                    <a:moveTo>
                      <a:pt x="4" y="1"/>
                    </a:moveTo>
                    <a:cubicBezTo>
                      <a:pt x="5" y="1"/>
                      <a:pt x="5" y="0"/>
                      <a:pt x="6" y="0"/>
                    </a:cubicBezTo>
                    <a:cubicBezTo>
                      <a:pt x="4" y="6"/>
                      <a:pt x="3" y="11"/>
                      <a:pt x="5" y="17"/>
                    </a:cubicBezTo>
                    <a:cubicBezTo>
                      <a:pt x="6" y="18"/>
                      <a:pt x="6" y="20"/>
                      <a:pt x="5" y="21"/>
                    </a:cubicBezTo>
                    <a:cubicBezTo>
                      <a:pt x="4" y="21"/>
                      <a:pt x="4" y="22"/>
                      <a:pt x="3" y="21"/>
                    </a:cubicBezTo>
                    <a:cubicBezTo>
                      <a:pt x="2" y="20"/>
                      <a:pt x="0" y="19"/>
                      <a:pt x="1" y="16"/>
                    </a:cubicBezTo>
                    <a:cubicBezTo>
                      <a:pt x="2" y="12"/>
                      <a:pt x="2" y="9"/>
                      <a:pt x="0" y="5"/>
                    </a:cubicBezTo>
                    <a:cubicBezTo>
                      <a:pt x="3" y="6"/>
                      <a:pt x="3" y="3"/>
                      <a:pt x="4" y="1"/>
                    </a:cubicBezTo>
                    <a:close/>
                  </a:path>
                </a:pathLst>
              </a:custGeom>
              <a:solidFill>
                <a:srgbClr val="D9B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0" name="Freeform 895">
                <a:extLst>
                  <a:ext uri="{FF2B5EF4-FFF2-40B4-BE49-F238E27FC236}">
                    <a16:creationId xmlns:a16="http://schemas.microsoft.com/office/drawing/2014/main" id="{7014AB47-B68A-B2D2-700F-2FF95E6DC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1680"/>
                <a:ext cx="37" cy="17"/>
              </a:xfrm>
              <a:custGeom>
                <a:avLst/>
                <a:gdLst>
                  <a:gd name="T0" fmla="*/ 8 w 24"/>
                  <a:gd name="T1" fmla="*/ 0 h 11"/>
                  <a:gd name="T2" fmla="*/ 8 w 24"/>
                  <a:gd name="T3" fmla="*/ 3 h 11"/>
                  <a:gd name="T4" fmla="*/ 7 w 24"/>
                  <a:gd name="T5" fmla="*/ 6 h 11"/>
                  <a:gd name="T6" fmla="*/ 10 w 24"/>
                  <a:gd name="T7" fmla="*/ 6 h 11"/>
                  <a:gd name="T8" fmla="*/ 24 w 24"/>
                  <a:gd name="T9" fmla="*/ 10 h 11"/>
                  <a:gd name="T10" fmla="*/ 4 w 24"/>
                  <a:gd name="T11" fmla="*/ 10 h 11"/>
                  <a:gd name="T12" fmla="*/ 1 w 24"/>
                  <a:gd name="T13" fmla="*/ 10 h 11"/>
                  <a:gd name="T14" fmla="*/ 2 w 24"/>
                  <a:gd name="T15" fmla="*/ 6 h 11"/>
                  <a:gd name="T16" fmla="*/ 8 w 24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1">
                    <a:moveTo>
                      <a:pt x="8" y="0"/>
                    </a:moveTo>
                    <a:cubicBezTo>
                      <a:pt x="10" y="1"/>
                      <a:pt x="9" y="2"/>
                      <a:pt x="8" y="3"/>
                    </a:cubicBezTo>
                    <a:cubicBezTo>
                      <a:pt x="7" y="4"/>
                      <a:pt x="6" y="4"/>
                      <a:pt x="7" y="6"/>
                    </a:cubicBezTo>
                    <a:cubicBezTo>
                      <a:pt x="8" y="7"/>
                      <a:pt x="9" y="6"/>
                      <a:pt x="10" y="6"/>
                    </a:cubicBezTo>
                    <a:cubicBezTo>
                      <a:pt x="15" y="6"/>
                      <a:pt x="20" y="6"/>
                      <a:pt x="24" y="10"/>
                    </a:cubicBezTo>
                    <a:cubicBezTo>
                      <a:pt x="17" y="7"/>
                      <a:pt x="11" y="6"/>
                      <a:pt x="4" y="10"/>
                    </a:cubicBezTo>
                    <a:cubicBezTo>
                      <a:pt x="3" y="10"/>
                      <a:pt x="2" y="11"/>
                      <a:pt x="1" y="10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3" y="4"/>
                      <a:pt x="7" y="3"/>
                      <a:pt x="8" y="0"/>
                    </a:cubicBezTo>
                    <a:close/>
                  </a:path>
                </a:pathLst>
              </a:custGeom>
              <a:solidFill>
                <a:srgbClr val="E0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1" name="Freeform 896">
                <a:extLst>
                  <a:ext uri="{FF2B5EF4-FFF2-40B4-BE49-F238E27FC236}">
                    <a16:creationId xmlns:a16="http://schemas.microsoft.com/office/drawing/2014/main" id="{61E6C61C-D95F-4CA7-4557-A175DB1C5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1673"/>
                <a:ext cx="37" cy="21"/>
              </a:xfrm>
              <a:custGeom>
                <a:avLst/>
                <a:gdLst>
                  <a:gd name="T0" fmla="*/ 7 w 24"/>
                  <a:gd name="T1" fmla="*/ 1 h 13"/>
                  <a:gd name="T2" fmla="*/ 12 w 24"/>
                  <a:gd name="T3" fmla="*/ 9 h 13"/>
                  <a:gd name="T4" fmla="*/ 18 w 24"/>
                  <a:gd name="T5" fmla="*/ 6 h 13"/>
                  <a:gd name="T6" fmla="*/ 24 w 24"/>
                  <a:gd name="T7" fmla="*/ 1 h 13"/>
                  <a:gd name="T8" fmla="*/ 24 w 24"/>
                  <a:gd name="T9" fmla="*/ 2 h 13"/>
                  <a:gd name="T10" fmla="*/ 18 w 24"/>
                  <a:gd name="T11" fmla="*/ 9 h 13"/>
                  <a:gd name="T12" fmla="*/ 11 w 24"/>
                  <a:gd name="T13" fmla="*/ 11 h 13"/>
                  <a:gd name="T14" fmla="*/ 3 w 24"/>
                  <a:gd name="T15" fmla="*/ 4 h 13"/>
                  <a:gd name="T16" fmla="*/ 0 w 24"/>
                  <a:gd name="T17" fmla="*/ 1 h 13"/>
                  <a:gd name="T18" fmla="*/ 4 w 24"/>
                  <a:gd name="T19" fmla="*/ 0 h 13"/>
                  <a:gd name="T20" fmla="*/ 7 w 24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3">
                    <a:moveTo>
                      <a:pt x="7" y="1"/>
                    </a:moveTo>
                    <a:cubicBezTo>
                      <a:pt x="6" y="4"/>
                      <a:pt x="8" y="7"/>
                      <a:pt x="12" y="9"/>
                    </a:cubicBezTo>
                    <a:cubicBezTo>
                      <a:pt x="15" y="11"/>
                      <a:pt x="17" y="8"/>
                      <a:pt x="18" y="6"/>
                    </a:cubicBezTo>
                    <a:cubicBezTo>
                      <a:pt x="19" y="4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2"/>
                    </a:cubicBezTo>
                    <a:cubicBezTo>
                      <a:pt x="20" y="3"/>
                      <a:pt x="19" y="7"/>
                      <a:pt x="18" y="9"/>
                    </a:cubicBezTo>
                    <a:cubicBezTo>
                      <a:pt x="16" y="12"/>
                      <a:pt x="14" y="13"/>
                      <a:pt x="11" y="11"/>
                    </a:cubicBezTo>
                    <a:cubicBezTo>
                      <a:pt x="9" y="8"/>
                      <a:pt x="6" y="6"/>
                      <a:pt x="3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rgbClr val="DAB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2" name="Freeform 897">
                <a:extLst>
                  <a:ext uri="{FF2B5EF4-FFF2-40B4-BE49-F238E27FC236}">
                    <a16:creationId xmlns:a16="http://schemas.microsoft.com/office/drawing/2014/main" id="{B28917F2-CED6-82FE-2BA3-E78AB6B62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1675"/>
                <a:ext cx="47" cy="20"/>
              </a:xfrm>
              <a:custGeom>
                <a:avLst/>
                <a:gdLst>
                  <a:gd name="T0" fmla="*/ 0 w 30"/>
                  <a:gd name="T1" fmla="*/ 3 h 13"/>
                  <a:gd name="T2" fmla="*/ 6 w 30"/>
                  <a:gd name="T3" fmla="*/ 7 h 13"/>
                  <a:gd name="T4" fmla="*/ 23 w 30"/>
                  <a:gd name="T5" fmla="*/ 6 h 13"/>
                  <a:gd name="T6" fmla="*/ 30 w 30"/>
                  <a:gd name="T7" fmla="*/ 3 h 13"/>
                  <a:gd name="T8" fmla="*/ 22 w 30"/>
                  <a:gd name="T9" fmla="*/ 9 h 13"/>
                  <a:gd name="T10" fmla="*/ 12 w 30"/>
                  <a:gd name="T11" fmla="*/ 12 h 13"/>
                  <a:gd name="T12" fmla="*/ 0 w 30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0" y="3"/>
                    </a:moveTo>
                    <a:cubicBezTo>
                      <a:pt x="2" y="4"/>
                      <a:pt x="4" y="5"/>
                      <a:pt x="6" y="7"/>
                    </a:cubicBezTo>
                    <a:cubicBezTo>
                      <a:pt x="12" y="12"/>
                      <a:pt x="17" y="12"/>
                      <a:pt x="23" y="6"/>
                    </a:cubicBezTo>
                    <a:cubicBezTo>
                      <a:pt x="25" y="4"/>
                      <a:pt x="27" y="0"/>
                      <a:pt x="30" y="3"/>
                    </a:cubicBezTo>
                    <a:cubicBezTo>
                      <a:pt x="27" y="4"/>
                      <a:pt x="25" y="7"/>
                      <a:pt x="22" y="9"/>
                    </a:cubicBezTo>
                    <a:cubicBezTo>
                      <a:pt x="19" y="13"/>
                      <a:pt x="16" y="13"/>
                      <a:pt x="12" y="12"/>
                    </a:cubicBezTo>
                    <a:cubicBezTo>
                      <a:pt x="7" y="10"/>
                      <a:pt x="3" y="8"/>
                      <a:pt x="0" y="3"/>
                    </a:cubicBezTo>
                    <a:close/>
                  </a:path>
                </a:pathLst>
              </a:custGeom>
              <a:solidFill>
                <a:srgbClr val="D8B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3" name="Freeform 898">
                <a:extLst>
                  <a:ext uri="{FF2B5EF4-FFF2-40B4-BE49-F238E27FC236}">
                    <a16:creationId xmlns:a16="http://schemas.microsoft.com/office/drawing/2014/main" id="{BB48109F-D9A1-F952-27F3-165690315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1804"/>
                <a:ext cx="23" cy="35"/>
              </a:xfrm>
              <a:custGeom>
                <a:avLst/>
                <a:gdLst>
                  <a:gd name="T0" fmla="*/ 0 w 15"/>
                  <a:gd name="T1" fmla="*/ 1 h 22"/>
                  <a:gd name="T2" fmla="*/ 13 w 15"/>
                  <a:gd name="T3" fmla="*/ 10 h 22"/>
                  <a:gd name="T4" fmla="*/ 15 w 15"/>
                  <a:gd name="T5" fmla="*/ 15 h 22"/>
                  <a:gd name="T6" fmla="*/ 13 w 15"/>
                  <a:gd name="T7" fmla="*/ 19 h 22"/>
                  <a:gd name="T8" fmla="*/ 10 w 15"/>
                  <a:gd name="T9" fmla="*/ 21 h 22"/>
                  <a:gd name="T10" fmla="*/ 10 w 15"/>
                  <a:gd name="T11" fmla="*/ 17 h 22"/>
                  <a:gd name="T12" fmla="*/ 10 w 15"/>
                  <a:gd name="T13" fmla="*/ 7 h 22"/>
                  <a:gd name="T14" fmla="*/ 0 w 15"/>
                  <a:gd name="T15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2">
                    <a:moveTo>
                      <a:pt x="0" y="1"/>
                    </a:moveTo>
                    <a:cubicBezTo>
                      <a:pt x="6" y="0"/>
                      <a:pt x="12" y="3"/>
                      <a:pt x="13" y="10"/>
                    </a:cubicBezTo>
                    <a:cubicBezTo>
                      <a:pt x="13" y="12"/>
                      <a:pt x="14" y="14"/>
                      <a:pt x="15" y="15"/>
                    </a:cubicBezTo>
                    <a:cubicBezTo>
                      <a:pt x="14" y="16"/>
                      <a:pt x="14" y="18"/>
                      <a:pt x="13" y="19"/>
                    </a:cubicBezTo>
                    <a:cubicBezTo>
                      <a:pt x="13" y="20"/>
                      <a:pt x="12" y="22"/>
                      <a:pt x="10" y="21"/>
                    </a:cubicBezTo>
                    <a:cubicBezTo>
                      <a:pt x="9" y="20"/>
                      <a:pt x="9" y="19"/>
                      <a:pt x="10" y="17"/>
                    </a:cubicBezTo>
                    <a:cubicBezTo>
                      <a:pt x="12" y="14"/>
                      <a:pt x="12" y="11"/>
                      <a:pt x="10" y="7"/>
                    </a:cubicBezTo>
                    <a:cubicBezTo>
                      <a:pt x="8" y="2"/>
                      <a:pt x="4" y="2"/>
                      <a:pt x="0" y="1"/>
                    </a:cubicBez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4" name="Freeform 899">
                <a:extLst>
                  <a:ext uri="{FF2B5EF4-FFF2-40B4-BE49-F238E27FC236}">
                    <a16:creationId xmlns:a16="http://schemas.microsoft.com/office/drawing/2014/main" id="{F3BB2777-1C5A-C5AF-FAE5-F2948BBEB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1851"/>
                <a:ext cx="18" cy="17"/>
              </a:xfrm>
              <a:custGeom>
                <a:avLst/>
                <a:gdLst>
                  <a:gd name="T0" fmla="*/ 0 w 12"/>
                  <a:gd name="T1" fmla="*/ 2 h 11"/>
                  <a:gd name="T2" fmla="*/ 1 w 12"/>
                  <a:gd name="T3" fmla="*/ 6 h 11"/>
                  <a:gd name="T4" fmla="*/ 3 w 12"/>
                  <a:gd name="T5" fmla="*/ 8 h 11"/>
                  <a:gd name="T6" fmla="*/ 7 w 12"/>
                  <a:gd name="T7" fmla="*/ 6 h 11"/>
                  <a:gd name="T8" fmla="*/ 10 w 12"/>
                  <a:gd name="T9" fmla="*/ 1 h 11"/>
                  <a:gd name="T10" fmla="*/ 12 w 12"/>
                  <a:gd name="T11" fmla="*/ 0 h 11"/>
                  <a:gd name="T12" fmla="*/ 9 w 12"/>
                  <a:gd name="T13" fmla="*/ 6 h 11"/>
                  <a:gd name="T14" fmla="*/ 5 w 12"/>
                  <a:gd name="T15" fmla="*/ 10 h 11"/>
                  <a:gd name="T16" fmla="*/ 0 w 12"/>
                  <a:gd name="T17" fmla="*/ 7 h 11"/>
                  <a:gd name="T18" fmla="*/ 0 w 12"/>
                  <a:gd name="T1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1">
                    <a:moveTo>
                      <a:pt x="0" y="2"/>
                    </a:moveTo>
                    <a:cubicBezTo>
                      <a:pt x="1" y="3"/>
                      <a:pt x="1" y="4"/>
                      <a:pt x="1" y="6"/>
                    </a:cubicBezTo>
                    <a:cubicBezTo>
                      <a:pt x="2" y="7"/>
                      <a:pt x="2" y="8"/>
                      <a:pt x="3" y="8"/>
                    </a:cubicBezTo>
                    <a:cubicBezTo>
                      <a:pt x="5" y="9"/>
                      <a:pt x="6" y="7"/>
                      <a:pt x="7" y="6"/>
                    </a:cubicBezTo>
                    <a:cubicBezTo>
                      <a:pt x="8" y="5"/>
                      <a:pt x="8" y="2"/>
                      <a:pt x="10" y="1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1" y="2"/>
                      <a:pt x="9" y="3"/>
                      <a:pt x="9" y="6"/>
                    </a:cubicBezTo>
                    <a:cubicBezTo>
                      <a:pt x="9" y="8"/>
                      <a:pt x="7" y="9"/>
                      <a:pt x="5" y="10"/>
                    </a:cubicBezTo>
                    <a:cubicBezTo>
                      <a:pt x="2" y="11"/>
                      <a:pt x="0" y="10"/>
                      <a:pt x="0" y="7"/>
                    </a:cubicBezTo>
                    <a:cubicBezTo>
                      <a:pt x="0" y="5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DAB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5" name="Freeform 900">
                <a:extLst>
                  <a:ext uri="{FF2B5EF4-FFF2-40B4-BE49-F238E27FC236}">
                    <a16:creationId xmlns:a16="http://schemas.microsoft.com/office/drawing/2014/main" id="{44E48491-64FA-DDF0-44CB-A8E07FC5D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1697"/>
                <a:ext cx="14" cy="9"/>
              </a:xfrm>
              <a:custGeom>
                <a:avLst/>
                <a:gdLst>
                  <a:gd name="T0" fmla="*/ 9 w 9"/>
                  <a:gd name="T1" fmla="*/ 6 h 6"/>
                  <a:gd name="T2" fmla="*/ 2 w 9"/>
                  <a:gd name="T3" fmla="*/ 6 h 6"/>
                  <a:gd name="T4" fmla="*/ 0 w 9"/>
                  <a:gd name="T5" fmla="*/ 3 h 6"/>
                  <a:gd name="T6" fmla="*/ 1 w 9"/>
                  <a:gd name="T7" fmla="*/ 1 h 6"/>
                  <a:gd name="T8" fmla="*/ 4 w 9"/>
                  <a:gd name="T9" fmla="*/ 1 h 6"/>
                  <a:gd name="T10" fmla="*/ 9 w 9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cubicBezTo>
                      <a:pt x="6" y="6"/>
                      <a:pt x="4" y="6"/>
                      <a:pt x="2" y="6"/>
                    </a:cubicBezTo>
                    <a:cubicBezTo>
                      <a:pt x="1" y="5"/>
                      <a:pt x="0" y="5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7" y="2"/>
                      <a:pt x="7" y="4"/>
                      <a:pt x="9" y="6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6" name="Freeform 901">
                <a:extLst>
                  <a:ext uri="{FF2B5EF4-FFF2-40B4-BE49-F238E27FC236}">
                    <a16:creationId xmlns:a16="http://schemas.microsoft.com/office/drawing/2014/main" id="{2A531592-F287-343A-A073-D7CAB0AA5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553"/>
                <a:ext cx="30" cy="6"/>
              </a:xfrm>
              <a:custGeom>
                <a:avLst/>
                <a:gdLst>
                  <a:gd name="T0" fmla="*/ 2 w 19"/>
                  <a:gd name="T1" fmla="*/ 0 h 4"/>
                  <a:gd name="T2" fmla="*/ 13 w 19"/>
                  <a:gd name="T3" fmla="*/ 3 h 4"/>
                  <a:gd name="T4" fmla="*/ 19 w 19"/>
                  <a:gd name="T5" fmla="*/ 4 h 4"/>
                  <a:gd name="T6" fmla="*/ 0 w 19"/>
                  <a:gd name="T7" fmla="*/ 2 h 4"/>
                  <a:gd name="T8" fmla="*/ 2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6" y="3"/>
                      <a:pt x="10" y="3"/>
                      <a:pt x="13" y="3"/>
                    </a:cubicBezTo>
                    <a:cubicBezTo>
                      <a:pt x="15" y="3"/>
                      <a:pt x="17" y="2"/>
                      <a:pt x="19" y="4"/>
                    </a:cubicBezTo>
                    <a:cubicBezTo>
                      <a:pt x="12" y="4"/>
                      <a:pt x="6" y="4"/>
                      <a:pt x="0" y="2"/>
                    </a:cubicBezTo>
                    <a:cubicBezTo>
                      <a:pt x="0" y="1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D9B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7" name="Freeform 902">
                <a:extLst>
                  <a:ext uri="{FF2B5EF4-FFF2-40B4-BE49-F238E27FC236}">
                    <a16:creationId xmlns:a16="http://schemas.microsoft.com/office/drawing/2014/main" id="{191E8FCD-FEC0-AB47-D2E9-8D402E3C5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" y="1662"/>
                <a:ext cx="18" cy="10"/>
              </a:xfrm>
              <a:custGeom>
                <a:avLst/>
                <a:gdLst>
                  <a:gd name="T0" fmla="*/ 0 w 12"/>
                  <a:gd name="T1" fmla="*/ 0 h 6"/>
                  <a:gd name="T2" fmla="*/ 11 w 12"/>
                  <a:gd name="T3" fmla="*/ 4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cubicBezTo>
                      <a:pt x="3" y="2"/>
                      <a:pt x="7" y="4"/>
                      <a:pt x="11" y="4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7" y="6"/>
                      <a:pt x="3" y="5"/>
                      <a:pt x="0" y="0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8" name="Freeform 903">
                <a:extLst>
                  <a:ext uri="{FF2B5EF4-FFF2-40B4-BE49-F238E27FC236}">
                    <a16:creationId xmlns:a16="http://schemas.microsoft.com/office/drawing/2014/main" id="{93E5A81B-1755-260E-94CC-CACB91A53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1676"/>
                <a:ext cx="9" cy="14"/>
              </a:xfrm>
              <a:custGeom>
                <a:avLst/>
                <a:gdLst>
                  <a:gd name="T0" fmla="*/ 2 w 6"/>
                  <a:gd name="T1" fmla="*/ 3 h 9"/>
                  <a:gd name="T2" fmla="*/ 4 w 6"/>
                  <a:gd name="T3" fmla="*/ 2 h 9"/>
                  <a:gd name="T4" fmla="*/ 0 w 6"/>
                  <a:gd name="T5" fmla="*/ 9 h 9"/>
                  <a:gd name="T6" fmla="*/ 0 w 6"/>
                  <a:gd name="T7" fmla="*/ 9 h 9"/>
                  <a:gd name="T8" fmla="*/ 2 w 6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2" y="3"/>
                    </a:moveTo>
                    <a:cubicBezTo>
                      <a:pt x="3" y="1"/>
                      <a:pt x="3" y="0"/>
                      <a:pt x="4" y="2"/>
                    </a:cubicBezTo>
                    <a:cubicBezTo>
                      <a:pt x="6" y="6"/>
                      <a:pt x="4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7"/>
                      <a:pt x="3" y="5"/>
                      <a:pt x="2" y="3"/>
                    </a:cubicBezTo>
                    <a:close/>
                  </a:path>
                </a:pathLst>
              </a:custGeom>
              <a:solidFill>
                <a:srgbClr val="D19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9" name="Freeform 904">
                <a:extLst>
                  <a:ext uri="{FF2B5EF4-FFF2-40B4-BE49-F238E27FC236}">
                    <a16:creationId xmlns:a16="http://schemas.microsoft.com/office/drawing/2014/main" id="{02B0B052-C5FC-8315-E7A4-CF8539469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1742"/>
                <a:ext cx="114" cy="91"/>
              </a:xfrm>
              <a:custGeom>
                <a:avLst/>
                <a:gdLst>
                  <a:gd name="T0" fmla="*/ 26 w 73"/>
                  <a:gd name="T1" fmla="*/ 42 h 58"/>
                  <a:gd name="T2" fmla="*/ 28 w 73"/>
                  <a:gd name="T3" fmla="*/ 45 h 58"/>
                  <a:gd name="T4" fmla="*/ 29 w 73"/>
                  <a:gd name="T5" fmla="*/ 48 h 58"/>
                  <a:gd name="T6" fmla="*/ 27 w 73"/>
                  <a:gd name="T7" fmla="*/ 50 h 58"/>
                  <a:gd name="T8" fmla="*/ 15 w 73"/>
                  <a:gd name="T9" fmla="*/ 51 h 58"/>
                  <a:gd name="T10" fmla="*/ 9 w 73"/>
                  <a:gd name="T11" fmla="*/ 48 h 58"/>
                  <a:gd name="T12" fmla="*/ 2 w 73"/>
                  <a:gd name="T13" fmla="*/ 41 h 58"/>
                  <a:gd name="T14" fmla="*/ 9 w 73"/>
                  <a:gd name="T15" fmla="*/ 22 h 58"/>
                  <a:gd name="T16" fmla="*/ 42 w 73"/>
                  <a:gd name="T17" fmla="*/ 4 h 58"/>
                  <a:gd name="T18" fmla="*/ 64 w 73"/>
                  <a:gd name="T19" fmla="*/ 8 h 58"/>
                  <a:gd name="T20" fmla="*/ 71 w 73"/>
                  <a:gd name="T21" fmla="*/ 16 h 58"/>
                  <a:gd name="T22" fmla="*/ 72 w 73"/>
                  <a:gd name="T23" fmla="*/ 20 h 58"/>
                  <a:gd name="T24" fmla="*/ 68 w 73"/>
                  <a:gd name="T25" fmla="*/ 21 h 58"/>
                  <a:gd name="T26" fmla="*/ 60 w 73"/>
                  <a:gd name="T27" fmla="*/ 18 h 58"/>
                  <a:gd name="T28" fmla="*/ 34 w 73"/>
                  <a:gd name="T29" fmla="*/ 20 h 58"/>
                  <a:gd name="T30" fmla="*/ 31 w 73"/>
                  <a:gd name="T31" fmla="*/ 23 h 58"/>
                  <a:gd name="T32" fmla="*/ 35 w 73"/>
                  <a:gd name="T33" fmla="*/ 25 h 58"/>
                  <a:gd name="T34" fmla="*/ 40 w 73"/>
                  <a:gd name="T35" fmla="*/ 25 h 58"/>
                  <a:gd name="T36" fmla="*/ 42 w 73"/>
                  <a:gd name="T37" fmla="*/ 30 h 58"/>
                  <a:gd name="T38" fmla="*/ 38 w 73"/>
                  <a:gd name="T39" fmla="*/ 34 h 58"/>
                  <a:gd name="T40" fmla="*/ 38 w 73"/>
                  <a:gd name="T41" fmla="*/ 35 h 58"/>
                  <a:gd name="T42" fmla="*/ 29 w 73"/>
                  <a:gd name="T43" fmla="*/ 41 h 58"/>
                  <a:gd name="T44" fmla="*/ 26 w 73"/>
                  <a:gd name="T45" fmla="*/ 4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3" h="58">
                    <a:moveTo>
                      <a:pt x="26" y="42"/>
                    </a:moveTo>
                    <a:cubicBezTo>
                      <a:pt x="25" y="44"/>
                      <a:pt x="25" y="45"/>
                      <a:pt x="28" y="45"/>
                    </a:cubicBezTo>
                    <a:cubicBezTo>
                      <a:pt x="30" y="45"/>
                      <a:pt x="30" y="46"/>
                      <a:pt x="29" y="48"/>
                    </a:cubicBezTo>
                    <a:cubicBezTo>
                      <a:pt x="28" y="49"/>
                      <a:pt x="28" y="49"/>
                      <a:pt x="27" y="50"/>
                    </a:cubicBezTo>
                    <a:cubicBezTo>
                      <a:pt x="21" y="58"/>
                      <a:pt x="21" y="57"/>
                      <a:pt x="15" y="51"/>
                    </a:cubicBezTo>
                    <a:cubicBezTo>
                      <a:pt x="13" y="49"/>
                      <a:pt x="11" y="49"/>
                      <a:pt x="9" y="48"/>
                    </a:cubicBezTo>
                    <a:cubicBezTo>
                      <a:pt x="5" y="48"/>
                      <a:pt x="2" y="46"/>
                      <a:pt x="2" y="41"/>
                    </a:cubicBezTo>
                    <a:cubicBezTo>
                      <a:pt x="0" y="33"/>
                      <a:pt x="3" y="26"/>
                      <a:pt x="9" y="22"/>
                    </a:cubicBezTo>
                    <a:cubicBezTo>
                      <a:pt x="20" y="15"/>
                      <a:pt x="31" y="10"/>
                      <a:pt x="42" y="4"/>
                    </a:cubicBezTo>
                    <a:cubicBezTo>
                      <a:pt x="50" y="0"/>
                      <a:pt x="57" y="1"/>
                      <a:pt x="64" y="8"/>
                    </a:cubicBezTo>
                    <a:cubicBezTo>
                      <a:pt x="66" y="11"/>
                      <a:pt x="69" y="13"/>
                      <a:pt x="71" y="16"/>
                    </a:cubicBezTo>
                    <a:cubicBezTo>
                      <a:pt x="72" y="17"/>
                      <a:pt x="73" y="18"/>
                      <a:pt x="72" y="20"/>
                    </a:cubicBezTo>
                    <a:cubicBezTo>
                      <a:pt x="71" y="21"/>
                      <a:pt x="70" y="21"/>
                      <a:pt x="68" y="21"/>
                    </a:cubicBezTo>
                    <a:cubicBezTo>
                      <a:pt x="65" y="20"/>
                      <a:pt x="63" y="19"/>
                      <a:pt x="60" y="18"/>
                    </a:cubicBezTo>
                    <a:cubicBezTo>
                      <a:pt x="51" y="15"/>
                      <a:pt x="42" y="16"/>
                      <a:pt x="34" y="20"/>
                    </a:cubicBezTo>
                    <a:cubicBezTo>
                      <a:pt x="33" y="20"/>
                      <a:pt x="31" y="21"/>
                      <a:pt x="31" y="23"/>
                    </a:cubicBezTo>
                    <a:cubicBezTo>
                      <a:pt x="31" y="24"/>
                      <a:pt x="33" y="25"/>
                      <a:pt x="35" y="25"/>
                    </a:cubicBezTo>
                    <a:cubicBezTo>
                      <a:pt x="36" y="25"/>
                      <a:pt x="38" y="25"/>
                      <a:pt x="40" y="25"/>
                    </a:cubicBezTo>
                    <a:cubicBezTo>
                      <a:pt x="43" y="26"/>
                      <a:pt x="44" y="27"/>
                      <a:pt x="42" y="30"/>
                    </a:cubicBezTo>
                    <a:cubicBezTo>
                      <a:pt x="41" y="31"/>
                      <a:pt x="39" y="32"/>
                      <a:pt x="38" y="34"/>
                    </a:cubicBezTo>
                    <a:cubicBezTo>
                      <a:pt x="38" y="34"/>
                      <a:pt x="38" y="34"/>
                      <a:pt x="38" y="35"/>
                    </a:cubicBezTo>
                    <a:cubicBezTo>
                      <a:pt x="36" y="38"/>
                      <a:pt x="33" y="40"/>
                      <a:pt x="29" y="41"/>
                    </a:cubicBezTo>
                    <a:cubicBezTo>
                      <a:pt x="28" y="41"/>
                      <a:pt x="27" y="42"/>
                      <a:pt x="26" y="42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0" name="Freeform 905">
                <a:extLst>
                  <a:ext uri="{FF2B5EF4-FFF2-40B4-BE49-F238E27FC236}">
                    <a16:creationId xmlns:a16="http://schemas.microsoft.com/office/drawing/2014/main" id="{50562C83-140E-8181-054F-40988973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1823"/>
                <a:ext cx="95" cy="55"/>
              </a:xfrm>
              <a:custGeom>
                <a:avLst/>
                <a:gdLst>
                  <a:gd name="T0" fmla="*/ 17 w 61"/>
                  <a:gd name="T1" fmla="*/ 3 h 35"/>
                  <a:gd name="T2" fmla="*/ 17 w 61"/>
                  <a:gd name="T3" fmla="*/ 3 h 35"/>
                  <a:gd name="T4" fmla="*/ 21 w 61"/>
                  <a:gd name="T5" fmla="*/ 0 h 35"/>
                  <a:gd name="T6" fmla="*/ 26 w 61"/>
                  <a:gd name="T7" fmla="*/ 11 h 35"/>
                  <a:gd name="T8" fmla="*/ 26 w 61"/>
                  <a:gd name="T9" fmla="*/ 13 h 35"/>
                  <a:gd name="T10" fmla="*/ 26 w 61"/>
                  <a:gd name="T11" fmla="*/ 19 h 35"/>
                  <a:gd name="T12" fmla="*/ 32 w 61"/>
                  <a:gd name="T13" fmla="*/ 18 h 35"/>
                  <a:gd name="T14" fmla="*/ 34 w 61"/>
                  <a:gd name="T15" fmla="*/ 17 h 35"/>
                  <a:gd name="T16" fmla="*/ 59 w 61"/>
                  <a:gd name="T17" fmla="*/ 25 h 35"/>
                  <a:gd name="T18" fmla="*/ 60 w 61"/>
                  <a:gd name="T19" fmla="*/ 27 h 35"/>
                  <a:gd name="T20" fmla="*/ 58 w 61"/>
                  <a:gd name="T21" fmla="*/ 28 h 35"/>
                  <a:gd name="T22" fmla="*/ 48 w 61"/>
                  <a:gd name="T23" fmla="*/ 24 h 35"/>
                  <a:gd name="T24" fmla="*/ 41 w 61"/>
                  <a:gd name="T25" fmla="*/ 23 h 35"/>
                  <a:gd name="T26" fmla="*/ 43 w 61"/>
                  <a:gd name="T27" fmla="*/ 27 h 35"/>
                  <a:gd name="T28" fmla="*/ 46 w 61"/>
                  <a:gd name="T29" fmla="*/ 29 h 35"/>
                  <a:gd name="T30" fmla="*/ 48 w 61"/>
                  <a:gd name="T31" fmla="*/ 32 h 35"/>
                  <a:gd name="T32" fmla="*/ 45 w 61"/>
                  <a:gd name="T33" fmla="*/ 33 h 35"/>
                  <a:gd name="T34" fmla="*/ 4 w 61"/>
                  <a:gd name="T35" fmla="*/ 31 h 35"/>
                  <a:gd name="T36" fmla="*/ 1 w 61"/>
                  <a:gd name="T37" fmla="*/ 27 h 35"/>
                  <a:gd name="T38" fmla="*/ 5 w 61"/>
                  <a:gd name="T39" fmla="*/ 26 h 35"/>
                  <a:gd name="T40" fmla="*/ 7 w 61"/>
                  <a:gd name="T41" fmla="*/ 25 h 35"/>
                  <a:gd name="T42" fmla="*/ 6 w 61"/>
                  <a:gd name="T43" fmla="*/ 22 h 35"/>
                  <a:gd name="T44" fmla="*/ 4 w 61"/>
                  <a:gd name="T45" fmla="*/ 12 h 35"/>
                  <a:gd name="T46" fmla="*/ 6 w 61"/>
                  <a:gd name="T47" fmla="*/ 7 h 35"/>
                  <a:gd name="T48" fmla="*/ 9 w 61"/>
                  <a:gd name="T49" fmla="*/ 2 h 35"/>
                  <a:gd name="T50" fmla="*/ 13 w 61"/>
                  <a:gd name="T51" fmla="*/ 3 h 35"/>
                  <a:gd name="T52" fmla="*/ 17 w 61"/>
                  <a:gd name="T5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1" h="35">
                    <a:moveTo>
                      <a:pt x="17" y="3"/>
                    </a:move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9" y="0"/>
                      <a:pt x="21" y="0"/>
                    </a:cubicBezTo>
                    <a:cubicBezTo>
                      <a:pt x="26" y="1"/>
                      <a:pt x="29" y="6"/>
                      <a:pt x="26" y="11"/>
                    </a:cubicBezTo>
                    <a:cubicBezTo>
                      <a:pt x="26" y="12"/>
                      <a:pt x="26" y="12"/>
                      <a:pt x="26" y="13"/>
                    </a:cubicBezTo>
                    <a:cubicBezTo>
                      <a:pt x="25" y="15"/>
                      <a:pt x="23" y="17"/>
                      <a:pt x="26" y="19"/>
                    </a:cubicBezTo>
                    <a:cubicBezTo>
                      <a:pt x="28" y="21"/>
                      <a:pt x="30" y="20"/>
                      <a:pt x="32" y="18"/>
                    </a:cubicBezTo>
                    <a:cubicBezTo>
                      <a:pt x="33" y="18"/>
                      <a:pt x="34" y="17"/>
                      <a:pt x="34" y="17"/>
                    </a:cubicBezTo>
                    <a:cubicBezTo>
                      <a:pt x="43" y="17"/>
                      <a:pt x="52" y="18"/>
                      <a:pt x="59" y="25"/>
                    </a:cubicBezTo>
                    <a:cubicBezTo>
                      <a:pt x="60" y="25"/>
                      <a:pt x="61" y="26"/>
                      <a:pt x="60" y="27"/>
                    </a:cubicBezTo>
                    <a:cubicBezTo>
                      <a:pt x="60" y="28"/>
                      <a:pt x="59" y="27"/>
                      <a:pt x="58" y="28"/>
                    </a:cubicBezTo>
                    <a:cubicBezTo>
                      <a:pt x="54" y="28"/>
                      <a:pt x="51" y="25"/>
                      <a:pt x="48" y="24"/>
                    </a:cubicBezTo>
                    <a:cubicBezTo>
                      <a:pt x="46" y="23"/>
                      <a:pt x="44" y="21"/>
                      <a:pt x="41" y="23"/>
                    </a:cubicBezTo>
                    <a:cubicBezTo>
                      <a:pt x="40" y="25"/>
                      <a:pt x="42" y="26"/>
                      <a:pt x="43" y="27"/>
                    </a:cubicBezTo>
                    <a:cubicBezTo>
                      <a:pt x="44" y="28"/>
                      <a:pt x="45" y="28"/>
                      <a:pt x="46" y="29"/>
                    </a:cubicBezTo>
                    <a:cubicBezTo>
                      <a:pt x="47" y="29"/>
                      <a:pt x="48" y="30"/>
                      <a:pt x="48" y="32"/>
                    </a:cubicBezTo>
                    <a:cubicBezTo>
                      <a:pt x="47" y="33"/>
                      <a:pt x="46" y="33"/>
                      <a:pt x="45" y="33"/>
                    </a:cubicBezTo>
                    <a:cubicBezTo>
                      <a:pt x="31" y="34"/>
                      <a:pt x="17" y="35"/>
                      <a:pt x="4" y="31"/>
                    </a:cubicBezTo>
                    <a:cubicBezTo>
                      <a:pt x="2" y="30"/>
                      <a:pt x="1" y="29"/>
                      <a:pt x="1" y="27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3"/>
                      <a:pt x="6" y="23"/>
                      <a:pt x="6" y="22"/>
                    </a:cubicBezTo>
                    <a:cubicBezTo>
                      <a:pt x="0" y="19"/>
                      <a:pt x="0" y="17"/>
                      <a:pt x="4" y="12"/>
                    </a:cubicBezTo>
                    <a:cubicBezTo>
                      <a:pt x="5" y="11"/>
                      <a:pt x="6" y="9"/>
                      <a:pt x="6" y="7"/>
                    </a:cubicBezTo>
                    <a:cubicBezTo>
                      <a:pt x="6" y="4"/>
                      <a:pt x="7" y="3"/>
                      <a:pt x="9" y="2"/>
                    </a:cubicBezTo>
                    <a:cubicBezTo>
                      <a:pt x="11" y="0"/>
                      <a:pt x="12" y="2"/>
                      <a:pt x="13" y="3"/>
                    </a:cubicBezTo>
                    <a:cubicBezTo>
                      <a:pt x="14" y="5"/>
                      <a:pt x="16" y="4"/>
                      <a:pt x="17" y="3"/>
                    </a:cubicBezTo>
                    <a:close/>
                  </a:path>
                </a:pathLst>
              </a:custGeom>
              <a:solidFill>
                <a:srgbClr val="FF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1" name="Freeform 906">
                <a:extLst>
                  <a:ext uri="{FF2B5EF4-FFF2-40B4-BE49-F238E27FC236}">
                    <a16:creationId xmlns:a16="http://schemas.microsoft.com/office/drawing/2014/main" id="{26A0DBF6-AFDB-FA64-5B1D-EBAFF653C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1853"/>
                <a:ext cx="181" cy="117"/>
              </a:xfrm>
              <a:custGeom>
                <a:avLst/>
                <a:gdLst>
                  <a:gd name="T0" fmla="*/ 113 w 116"/>
                  <a:gd name="T1" fmla="*/ 75 h 75"/>
                  <a:gd name="T2" fmla="*/ 78 w 116"/>
                  <a:gd name="T3" fmla="*/ 55 h 75"/>
                  <a:gd name="T4" fmla="*/ 75 w 116"/>
                  <a:gd name="T5" fmla="*/ 48 h 75"/>
                  <a:gd name="T6" fmla="*/ 83 w 116"/>
                  <a:gd name="T7" fmla="*/ 47 h 75"/>
                  <a:gd name="T8" fmla="*/ 73 w 116"/>
                  <a:gd name="T9" fmla="*/ 46 h 75"/>
                  <a:gd name="T10" fmla="*/ 53 w 116"/>
                  <a:gd name="T11" fmla="*/ 46 h 75"/>
                  <a:gd name="T12" fmla="*/ 45 w 116"/>
                  <a:gd name="T13" fmla="*/ 36 h 75"/>
                  <a:gd name="T14" fmla="*/ 48 w 116"/>
                  <a:gd name="T15" fmla="*/ 43 h 75"/>
                  <a:gd name="T16" fmla="*/ 31 w 116"/>
                  <a:gd name="T17" fmla="*/ 40 h 75"/>
                  <a:gd name="T18" fmla="*/ 25 w 116"/>
                  <a:gd name="T19" fmla="*/ 34 h 75"/>
                  <a:gd name="T20" fmla="*/ 19 w 116"/>
                  <a:gd name="T21" fmla="*/ 37 h 75"/>
                  <a:gd name="T22" fmla="*/ 2 w 116"/>
                  <a:gd name="T23" fmla="*/ 21 h 75"/>
                  <a:gd name="T24" fmla="*/ 29 w 116"/>
                  <a:gd name="T25" fmla="*/ 20 h 75"/>
                  <a:gd name="T26" fmla="*/ 29 w 116"/>
                  <a:gd name="T27" fmla="*/ 33 h 75"/>
                  <a:gd name="T28" fmla="*/ 31 w 116"/>
                  <a:gd name="T29" fmla="*/ 34 h 75"/>
                  <a:gd name="T30" fmla="*/ 45 w 116"/>
                  <a:gd name="T31" fmla="*/ 20 h 75"/>
                  <a:gd name="T32" fmla="*/ 69 w 116"/>
                  <a:gd name="T33" fmla="*/ 11 h 75"/>
                  <a:gd name="T34" fmla="*/ 111 w 116"/>
                  <a:gd name="T35" fmla="*/ 1 h 75"/>
                  <a:gd name="T36" fmla="*/ 113 w 116"/>
                  <a:gd name="T37" fmla="*/ 7 h 75"/>
                  <a:gd name="T38" fmla="*/ 103 w 116"/>
                  <a:gd name="T39" fmla="*/ 12 h 75"/>
                  <a:gd name="T40" fmla="*/ 103 w 116"/>
                  <a:gd name="T41" fmla="*/ 5 h 75"/>
                  <a:gd name="T42" fmla="*/ 38 w 116"/>
                  <a:gd name="T43" fmla="*/ 29 h 75"/>
                  <a:gd name="T44" fmla="*/ 40 w 116"/>
                  <a:gd name="T45" fmla="*/ 40 h 75"/>
                  <a:gd name="T46" fmla="*/ 46 w 116"/>
                  <a:gd name="T47" fmla="*/ 34 h 75"/>
                  <a:gd name="T48" fmla="*/ 53 w 116"/>
                  <a:gd name="T49" fmla="*/ 40 h 75"/>
                  <a:gd name="T50" fmla="*/ 65 w 116"/>
                  <a:gd name="T51" fmla="*/ 46 h 75"/>
                  <a:gd name="T52" fmla="*/ 69 w 116"/>
                  <a:gd name="T53" fmla="*/ 40 h 75"/>
                  <a:gd name="T54" fmla="*/ 76 w 116"/>
                  <a:gd name="T55" fmla="*/ 37 h 75"/>
                  <a:gd name="T56" fmla="*/ 85 w 116"/>
                  <a:gd name="T57" fmla="*/ 47 h 75"/>
                  <a:gd name="T58" fmla="*/ 81 w 116"/>
                  <a:gd name="T59" fmla="*/ 54 h 75"/>
                  <a:gd name="T60" fmla="*/ 108 w 116"/>
                  <a:gd name="T61" fmla="*/ 70 h 75"/>
                  <a:gd name="T62" fmla="*/ 98 w 116"/>
                  <a:gd name="T63" fmla="*/ 50 h 75"/>
                  <a:gd name="T64" fmla="*/ 92 w 116"/>
                  <a:gd name="T65" fmla="*/ 4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6" h="75">
                    <a:moveTo>
                      <a:pt x="92" y="41"/>
                    </a:moveTo>
                    <a:cubicBezTo>
                      <a:pt x="103" y="50"/>
                      <a:pt x="110" y="61"/>
                      <a:pt x="113" y="75"/>
                    </a:cubicBezTo>
                    <a:cubicBezTo>
                      <a:pt x="103" y="73"/>
                      <a:pt x="94" y="69"/>
                      <a:pt x="86" y="63"/>
                    </a:cubicBezTo>
                    <a:cubicBezTo>
                      <a:pt x="83" y="60"/>
                      <a:pt x="80" y="58"/>
                      <a:pt x="78" y="55"/>
                    </a:cubicBezTo>
                    <a:cubicBezTo>
                      <a:pt x="77" y="55"/>
                      <a:pt x="77" y="54"/>
                      <a:pt x="76" y="54"/>
                    </a:cubicBezTo>
                    <a:cubicBezTo>
                      <a:pt x="75" y="52"/>
                      <a:pt x="74" y="50"/>
                      <a:pt x="75" y="48"/>
                    </a:cubicBezTo>
                    <a:cubicBezTo>
                      <a:pt x="76" y="47"/>
                      <a:pt x="78" y="47"/>
                      <a:pt x="80" y="47"/>
                    </a:cubicBezTo>
                    <a:cubicBezTo>
                      <a:pt x="81" y="47"/>
                      <a:pt x="82" y="47"/>
                      <a:pt x="83" y="47"/>
                    </a:cubicBezTo>
                    <a:cubicBezTo>
                      <a:pt x="78" y="45"/>
                      <a:pt x="73" y="44"/>
                      <a:pt x="73" y="37"/>
                    </a:cubicBezTo>
                    <a:cubicBezTo>
                      <a:pt x="71" y="40"/>
                      <a:pt x="73" y="43"/>
                      <a:pt x="73" y="46"/>
                    </a:cubicBezTo>
                    <a:cubicBezTo>
                      <a:pt x="72" y="50"/>
                      <a:pt x="71" y="52"/>
                      <a:pt x="67" y="50"/>
                    </a:cubicBezTo>
                    <a:cubicBezTo>
                      <a:pt x="62" y="49"/>
                      <a:pt x="58" y="46"/>
                      <a:pt x="53" y="46"/>
                    </a:cubicBezTo>
                    <a:cubicBezTo>
                      <a:pt x="52" y="46"/>
                      <a:pt x="51" y="45"/>
                      <a:pt x="51" y="43"/>
                    </a:cubicBezTo>
                    <a:cubicBezTo>
                      <a:pt x="50" y="40"/>
                      <a:pt x="48" y="38"/>
                      <a:pt x="45" y="36"/>
                    </a:cubicBezTo>
                    <a:cubicBezTo>
                      <a:pt x="45" y="38"/>
                      <a:pt x="47" y="40"/>
                      <a:pt x="48" y="41"/>
                    </a:cubicBezTo>
                    <a:cubicBezTo>
                      <a:pt x="48" y="42"/>
                      <a:pt x="49" y="42"/>
                      <a:pt x="48" y="43"/>
                    </a:cubicBezTo>
                    <a:cubicBezTo>
                      <a:pt x="48" y="44"/>
                      <a:pt x="47" y="44"/>
                      <a:pt x="46" y="44"/>
                    </a:cubicBezTo>
                    <a:cubicBezTo>
                      <a:pt x="41" y="43"/>
                      <a:pt x="36" y="42"/>
                      <a:pt x="31" y="40"/>
                    </a:cubicBezTo>
                    <a:cubicBezTo>
                      <a:pt x="28" y="39"/>
                      <a:pt x="26" y="38"/>
                      <a:pt x="26" y="35"/>
                    </a:cubicBezTo>
                    <a:cubicBezTo>
                      <a:pt x="26" y="34"/>
                      <a:pt x="26" y="34"/>
                      <a:pt x="25" y="34"/>
                    </a:cubicBezTo>
                    <a:cubicBezTo>
                      <a:pt x="24" y="34"/>
                      <a:pt x="24" y="34"/>
                      <a:pt x="23" y="35"/>
                    </a:cubicBezTo>
                    <a:cubicBezTo>
                      <a:pt x="23" y="38"/>
                      <a:pt x="21" y="37"/>
                      <a:pt x="19" y="37"/>
                    </a:cubicBezTo>
                    <a:cubicBezTo>
                      <a:pt x="12" y="34"/>
                      <a:pt x="7" y="30"/>
                      <a:pt x="2" y="24"/>
                    </a:cubicBezTo>
                    <a:cubicBezTo>
                      <a:pt x="0" y="23"/>
                      <a:pt x="1" y="22"/>
                      <a:pt x="2" y="21"/>
                    </a:cubicBezTo>
                    <a:cubicBezTo>
                      <a:pt x="5" y="18"/>
                      <a:pt x="9" y="17"/>
                      <a:pt x="13" y="19"/>
                    </a:cubicBezTo>
                    <a:cubicBezTo>
                      <a:pt x="19" y="20"/>
                      <a:pt x="24" y="22"/>
                      <a:pt x="29" y="20"/>
                    </a:cubicBezTo>
                    <a:cubicBezTo>
                      <a:pt x="32" y="19"/>
                      <a:pt x="34" y="21"/>
                      <a:pt x="32" y="24"/>
                    </a:cubicBezTo>
                    <a:cubicBezTo>
                      <a:pt x="31" y="27"/>
                      <a:pt x="30" y="30"/>
                      <a:pt x="29" y="33"/>
                    </a:cubicBezTo>
                    <a:cubicBezTo>
                      <a:pt x="28" y="34"/>
                      <a:pt x="27" y="35"/>
                      <a:pt x="29" y="35"/>
                    </a:cubicBezTo>
                    <a:cubicBezTo>
                      <a:pt x="30" y="36"/>
                      <a:pt x="30" y="35"/>
                      <a:pt x="31" y="34"/>
                    </a:cubicBezTo>
                    <a:cubicBezTo>
                      <a:pt x="32" y="33"/>
                      <a:pt x="32" y="33"/>
                      <a:pt x="33" y="31"/>
                    </a:cubicBezTo>
                    <a:cubicBezTo>
                      <a:pt x="35" y="26"/>
                      <a:pt x="39" y="22"/>
                      <a:pt x="45" y="20"/>
                    </a:cubicBezTo>
                    <a:cubicBezTo>
                      <a:pt x="49" y="19"/>
                      <a:pt x="53" y="16"/>
                      <a:pt x="57" y="14"/>
                    </a:cubicBezTo>
                    <a:cubicBezTo>
                      <a:pt x="61" y="12"/>
                      <a:pt x="65" y="11"/>
                      <a:pt x="69" y="11"/>
                    </a:cubicBezTo>
                    <a:cubicBezTo>
                      <a:pt x="79" y="12"/>
                      <a:pt x="87" y="9"/>
                      <a:pt x="95" y="5"/>
                    </a:cubicBezTo>
                    <a:cubicBezTo>
                      <a:pt x="101" y="3"/>
                      <a:pt x="105" y="0"/>
                      <a:pt x="111" y="1"/>
                    </a:cubicBezTo>
                    <a:cubicBezTo>
                      <a:pt x="113" y="1"/>
                      <a:pt x="115" y="1"/>
                      <a:pt x="115" y="2"/>
                    </a:cubicBezTo>
                    <a:cubicBezTo>
                      <a:pt x="116" y="4"/>
                      <a:pt x="115" y="6"/>
                      <a:pt x="113" y="7"/>
                    </a:cubicBezTo>
                    <a:cubicBezTo>
                      <a:pt x="110" y="9"/>
                      <a:pt x="108" y="12"/>
                      <a:pt x="104" y="13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5" y="8"/>
                      <a:pt x="109" y="8"/>
                      <a:pt x="110" y="4"/>
                    </a:cubicBezTo>
                    <a:cubicBezTo>
                      <a:pt x="107" y="3"/>
                      <a:pt x="105" y="4"/>
                      <a:pt x="103" y="5"/>
                    </a:cubicBezTo>
                    <a:cubicBezTo>
                      <a:pt x="92" y="12"/>
                      <a:pt x="79" y="14"/>
                      <a:pt x="65" y="15"/>
                    </a:cubicBezTo>
                    <a:cubicBezTo>
                      <a:pt x="55" y="16"/>
                      <a:pt x="46" y="22"/>
                      <a:pt x="38" y="29"/>
                    </a:cubicBezTo>
                    <a:cubicBezTo>
                      <a:pt x="37" y="30"/>
                      <a:pt x="37" y="31"/>
                      <a:pt x="36" y="32"/>
                    </a:cubicBezTo>
                    <a:cubicBezTo>
                      <a:pt x="34" y="37"/>
                      <a:pt x="34" y="39"/>
                      <a:pt x="40" y="40"/>
                    </a:cubicBezTo>
                    <a:cubicBezTo>
                      <a:pt x="42" y="40"/>
                      <a:pt x="43" y="40"/>
                      <a:pt x="43" y="38"/>
                    </a:cubicBezTo>
                    <a:cubicBezTo>
                      <a:pt x="43" y="36"/>
                      <a:pt x="44" y="35"/>
                      <a:pt x="46" y="34"/>
                    </a:cubicBezTo>
                    <a:cubicBezTo>
                      <a:pt x="48" y="34"/>
                      <a:pt x="50" y="35"/>
                      <a:pt x="51" y="37"/>
                    </a:cubicBezTo>
                    <a:cubicBezTo>
                      <a:pt x="52" y="38"/>
                      <a:pt x="52" y="39"/>
                      <a:pt x="53" y="40"/>
                    </a:cubicBezTo>
                    <a:cubicBezTo>
                      <a:pt x="54" y="43"/>
                      <a:pt x="56" y="44"/>
                      <a:pt x="59" y="45"/>
                    </a:cubicBezTo>
                    <a:cubicBezTo>
                      <a:pt x="61" y="45"/>
                      <a:pt x="63" y="45"/>
                      <a:pt x="65" y="46"/>
                    </a:cubicBezTo>
                    <a:cubicBezTo>
                      <a:pt x="69" y="48"/>
                      <a:pt x="70" y="47"/>
                      <a:pt x="70" y="42"/>
                    </a:cubicBezTo>
                    <a:cubicBezTo>
                      <a:pt x="69" y="41"/>
                      <a:pt x="69" y="40"/>
                      <a:pt x="69" y="40"/>
                    </a:cubicBezTo>
                    <a:cubicBezTo>
                      <a:pt x="69" y="38"/>
                      <a:pt x="70" y="36"/>
                      <a:pt x="71" y="36"/>
                    </a:cubicBezTo>
                    <a:cubicBezTo>
                      <a:pt x="73" y="35"/>
                      <a:pt x="75" y="36"/>
                      <a:pt x="76" y="37"/>
                    </a:cubicBezTo>
                    <a:cubicBezTo>
                      <a:pt x="77" y="40"/>
                      <a:pt x="79" y="42"/>
                      <a:pt x="83" y="43"/>
                    </a:cubicBezTo>
                    <a:cubicBezTo>
                      <a:pt x="85" y="43"/>
                      <a:pt x="86" y="45"/>
                      <a:pt x="85" y="47"/>
                    </a:cubicBezTo>
                    <a:cubicBezTo>
                      <a:pt x="85" y="48"/>
                      <a:pt x="84" y="50"/>
                      <a:pt x="83" y="50"/>
                    </a:cubicBezTo>
                    <a:cubicBezTo>
                      <a:pt x="79" y="51"/>
                      <a:pt x="79" y="52"/>
                      <a:pt x="81" y="54"/>
                    </a:cubicBezTo>
                    <a:cubicBezTo>
                      <a:pt x="87" y="61"/>
                      <a:pt x="95" y="66"/>
                      <a:pt x="103" y="69"/>
                    </a:cubicBezTo>
                    <a:cubicBezTo>
                      <a:pt x="104" y="70"/>
                      <a:pt x="106" y="71"/>
                      <a:pt x="108" y="70"/>
                    </a:cubicBezTo>
                    <a:cubicBezTo>
                      <a:pt x="109" y="68"/>
                      <a:pt x="108" y="66"/>
                      <a:pt x="107" y="65"/>
                    </a:cubicBezTo>
                    <a:cubicBezTo>
                      <a:pt x="105" y="59"/>
                      <a:pt x="102" y="54"/>
                      <a:pt x="98" y="50"/>
                    </a:cubicBezTo>
                    <a:cubicBezTo>
                      <a:pt x="95" y="48"/>
                      <a:pt x="93" y="46"/>
                      <a:pt x="92" y="43"/>
                    </a:cubicBezTo>
                    <a:cubicBezTo>
                      <a:pt x="92" y="42"/>
                      <a:pt x="92" y="42"/>
                      <a:pt x="92" y="41"/>
                    </a:cubicBezTo>
                    <a:close/>
                  </a:path>
                </a:pathLst>
              </a:custGeom>
              <a:solidFill>
                <a:srgbClr val="D9B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2" name="Freeform 907">
                <a:extLst>
                  <a:ext uri="{FF2B5EF4-FFF2-40B4-BE49-F238E27FC236}">
                    <a16:creationId xmlns:a16="http://schemas.microsoft.com/office/drawing/2014/main" id="{03059CEA-F82C-BC9A-D507-6DF3DB24E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806"/>
                <a:ext cx="146" cy="92"/>
              </a:xfrm>
              <a:custGeom>
                <a:avLst/>
                <a:gdLst>
                  <a:gd name="T0" fmla="*/ 48 w 94"/>
                  <a:gd name="T1" fmla="*/ 11 h 59"/>
                  <a:gd name="T2" fmla="*/ 55 w 94"/>
                  <a:gd name="T3" fmla="*/ 1 h 59"/>
                  <a:gd name="T4" fmla="*/ 57 w 94"/>
                  <a:gd name="T5" fmla="*/ 2 h 59"/>
                  <a:gd name="T6" fmla="*/ 64 w 94"/>
                  <a:gd name="T7" fmla="*/ 14 h 59"/>
                  <a:gd name="T8" fmla="*/ 69 w 94"/>
                  <a:gd name="T9" fmla="*/ 17 h 59"/>
                  <a:gd name="T10" fmla="*/ 73 w 94"/>
                  <a:gd name="T11" fmla="*/ 23 h 59"/>
                  <a:gd name="T12" fmla="*/ 90 w 94"/>
                  <a:gd name="T13" fmla="*/ 47 h 59"/>
                  <a:gd name="T14" fmla="*/ 92 w 94"/>
                  <a:gd name="T15" fmla="*/ 52 h 59"/>
                  <a:gd name="T16" fmla="*/ 94 w 94"/>
                  <a:gd name="T17" fmla="*/ 59 h 59"/>
                  <a:gd name="T18" fmla="*/ 87 w 94"/>
                  <a:gd name="T19" fmla="*/ 54 h 59"/>
                  <a:gd name="T20" fmla="*/ 78 w 94"/>
                  <a:gd name="T21" fmla="*/ 45 h 59"/>
                  <a:gd name="T22" fmla="*/ 75 w 94"/>
                  <a:gd name="T23" fmla="*/ 43 h 59"/>
                  <a:gd name="T24" fmla="*/ 73 w 94"/>
                  <a:gd name="T25" fmla="*/ 41 h 59"/>
                  <a:gd name="T26" fmla="*/ 64 w 94"/>
                  <a:gd name="T27" fmla="*/ 27 h 59"/>
                  <a:gd name="T28" fmla="*/ 55 w 94"/>
                  <a:gd name="T29" fmla="*/ 25 h 59"/>
                  <a:gd name="T30" fmla="*/ 42 w 94"/>
                  <a:gd name="T31" fmla="*/ 21 h 59"/>
                  <a:gd name="T32" fmla="*/ 33 w 94"/>
                  <a:gd name="T33" fmla="*/ 20 h 59"/>
                  <a:gd name="T34" fmla="*/ 20 w 94"/>
                  <a:gd name="T35" fmla="*/ 23 h 59"/>
                  <a:gd name="T36" fmla="*/ 13 w 94"/>
                  <a:gd name="T37" fmla="*/ 23 h 59"/>
                  <a:gd name="T38" fmla="*/ 13 w 94"/>
                  <a:gd name="T39" fmla="*/ 21 h 59"/>
                  <a:gd name="T40" fmla="*/ 19 w 94"/>
                  <a:gd name="T41" fmla="*/ 18 h 59"/>
                  <a:gd name="T42" fmla="*/ 3 w 94"/>
                  <a:gd name="T43" fmla="*/ 14 h 59"/>
                  <a:gd name="T44" fmla="*/ 2 w 94"/>
                  <a:gd name="T45" fmla="*/ 5 h 59"/>
                  <a:gd name="T46" fmla="*/ 4 w 94"/>
                  <a:gd name="T47" fmla="*/ 4 h 59"/>
                  <a:gd name="T48" fmla="*/ 6 w 94"/>
                  <a:gd name="T49" fmla="*/ 8 h 59"/>
                  <a:gd name="T50" fmla="*/ 14 w 94"/>
                  <a:gd name="T51" fmla="*/ 14 h 59"/>
                  <a:gd name="T52" fmla="*/ 24 w 94"/>
                  <a:gd name="T53" fmla="*/ 15 h 59"/>
                  <a:gd name="T54" fmla="*/ 27 w 94"/>
                  <a:gd name="T55" fmla="*/ 16 h 59"/>
                  <a:gd name="T56" fmla="*/ 31 w 94"/>
                  <a:gd name="T57" fmla="*/ 14 h 59"/>
                  <a:gd name="T58" fmla="*/ 29 w 94"/>
                  <a:gd name="T59" fmla="*/ 11 h 59"/>
                  <a:gd name="T60" fmla="*/ 27 w 94"/>
                  <a:gd name="T61" fmla="*/ 8 h 59"/>
                  <a:gd name="T62" fmla="*/ 29 w 94"/>
                  <a:gd name="T63" fmla="*/ 6 h 59"/>
                  <a:gd name="T64" fmla="*/ 32 w 94"/>
                  <a:gd name="T65" fmla="*/ 9 h 59"/>
                  <a:gd name="T66" fmla="*/ 39 w 94"/>
                  <a:gd name="T67" fmla="*/ 13 h 59"/>
                  <a:gd name="T68" fmla="*/ 43 w 94"/>
                  <a:gd name="T69" fmla="*/ 15 h 59"/>
                  <a:gd name="T70" fmla="*/ 60 w 94"/>
                  <a:gd name="T71" fmla="*/ 21 h 59"/>
                  <a:gd name="T72" fmla="*/ 55 w 94"/>
                  <a:gd name="T73" fmla="*/ 17 h 59"/>
                  <a:gd name="T74" fmla="*/ 48 w 94"/>
                  <a:gd name="T75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" h="59">
                    <a:moveTo>
                      <a:pt x="48" y="11"/>
                    </a:moveTo>
                    <a:cubicBezTo>
                      <a:pt x="48" y="4"/>
                      <a:pt x="50" y="1"/>
                      <a:pt x="55" y="1"/>
                    </a:cubicBezTo>
                    <a:cubicBezTo>
                      <a:pt x="56" y="1"/>
                      <a:pt x="58" y="0"/>
                      <a:pt x="57" y="2"/>
                    </a:cubicBezTo>
                    <a:cubicBezTo>
                      <a:pt x="56" y="8"/>
                      <a:pt x="62" y="10"/>
                      <a:pt x="64" y="14"/>
                    </a:cubicBezTo>
                    <a:cubicBezTo>
                      <a:pt x="65" y="16"/>
                      <a:pt x="67" y="16"/>
                      <a:pt x="69" y="17"/>
                    </a:cubicBezTo>
                    <a:cubicBezTo>
                      <a:pt x="69" y="19"/>
                      <a:pt x="71" y="21"/>
                      <a:pt x="73" y="23"/>
                    </a:cubicBezTo>
                    <a:cubicBezTo>
                      <a:pt x="79" y="31"/>
                      <a:pt x="85" y="39"/>
                      <a:pt x="90" y="47"/>
                    </a:cubicBezTo>
                    <a:cubicBezTo>
                      <a:pt x="91" y="49"/>
                      <a:pt x="93" y="50"/>
                      <a:pt x="92" y="52"/>
                    </a:cubicBezTo>
                    <a:cubicBezTo>
                      <a:pt x="92" y="54"/>
                      <a:pt x="93" y="56"/>
                      <a:pt x="94" y="59"/>
                    </a:cubicBezTo>
                    <a:cubicBezTo>
                      <a:pt x="91" y="57"/>
                      <a:pt x="89" y="56"/>
                      <a:pt x="87" y="54"/>
                    </a:cubicBezTo>
                    <a:cubicBezTo>
                      <a:pt x="84" y="51"/>
                      <a:pt x="81" y="48"/>
                      <a:pt x="78" y="45"/>
                    </a:cubicBezTo>
                    <a:cubicBezTo>
                      <a:pt x="78" y="44"/>
                      <a:pt x="77" y="43"/>
                      <a:pt x="75" y="43"/>
                    </a:cubicBezTo>
                    <a:cubicBezTo>
                      <a:pt x="74" y="43"/>
                      <a:pt x="74" y="42"/>
                      <a:pt x="73" y="41"/>
                    </a:cubicBezTo>
                    <a:cubicBezTo>
                      <a:pt x="70" y="36"/>
                      <a:pt x="68" y="31"/>
                      <a:pt x="64" y="27"/>
                    </a:cubicBezTo>
                    <a:cubicBezTo>
                      <a:pt x="61" y="25"/>
                      <a:pt x="58" y="25"/>
                      <a:pt x="55" y="25"/>
                    </a:cubicBezTo>
                    <a:cubicBezTo>
                      <a:pt x="50" y="25"/>
                      <a:pt x="46" y="23"/>
                      <a:pt x="42" y="21"/>
                    </a:cubicBezTo>
                    <a:cubicBezTo>
                      <a:pt x="39" y="19"/>
                      <a:pt x="36" y="19"/>
                      <a:pt x="33" y="20"/>
                    </a:cubicBezTo>
                    <a:cubicBezTo>
                      <a:pt x="29" y="21"/>
                      <a:pt x="24" y="22"/>
                      <a:pt x="20" y="23"/>
                    </a:cubicBezTo>
                    <a:cubicBezTo>
                      <a:pt x="18" y="24"/>
                      <a:pt x="15" y="25"/>
                      <a:pt x="13" y="23"/>
                    </a:cubicBezTo>
                    <a:cubicBezTo>
                      <a:pt x="13" y="22"/>
                      <a:pt x="13" y="22"/>
                      <a:pt x="13" y="21"/>
                    </a:cubicBezTo>
                    <a:cubicBezTo>
                      <a:pt x="14" y="19"/>
                      <a:pt x="17" y="20"/>
                      <a:pt x="19" y="18"/>
                    </a:cubicBezTo>
                    <a:cubicBezTo>
                      <a:pt x="12" y="20"/>
                      <a:pt x="7" y="19"/>
                      <a:pt x="3" y="14"/>
                    </a:cubicBezTo>
                    <a:cubicBezTo>
                      <a:pt x="1" y="11"/>
                      <a:pt x="0" y="8"/>
                      <a:pt x="2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5"/>
                      <a:pt x="5" y="7"/>
                      <a:pt x="6" y="8"/>
                    </a:cubicBezTo>
                    <a:cubicBezTo>
                      <a:pt x="7" y="13"/>
                      <a:pt x="10" y="15"/>
                      <a:pt x="14" y="14"/>
                    </a:cubicBezTo>
                    <a:cubicBezTo>
                      <a:pt x="18" y="13"/>
                      <a:pt x="21" y="13"/>
                      <a:pt x="24" y="15"/>
                    </a:cubicBezTo>
                    <a:cubicBezTo>
                      <a:pt x="25" y="16"/>
                      <a:pt x="26" y="16"/>
                      <a:pt x="27" y="16"/>
                    </a:cubicBezTo>
                    <a:cubicBezTo>
                      <a:pt x="28" y="16"/>
                      <a:pt x="30" y="16"/>
                      <a:pt x="31" y="14"/>
                    </a:cubicBezTo>
                    <a:cubicBezTo>
                      <a:pt x="31" y="13"/>
                      <a:pt x="30" y="12"/>
                      <a:pt x="29" y="11"/>
                    </a:cubicBezTo>
                    <a:cubicBezTo>
                      <a:pt x="28" y="10"/>
                      <a:pt x="27" y="9"/>
                      <a:pt x="27" y="8"/>
                    </a:cubicBezTo>
                    <a:cubicBezTo>
                      <a:pt x="27" y="6"/>
                      <a:pt x="28" y="6"/>
                      <a:pt x="29" y="6"/>
                    </a:cubicBezTo>
                    <a:cubicBezTo>
                      <a:pt x="31" y="6"/>
                      <a:pt x="31" y="8"/>
                      <a:pt x="32" y="9"/>
                    </a:cubicBezTo>
                    <a:cubicBezTo>
                      <a:pt x="34" y="11"/>
                      <a:pt x="36" y="13"/>
                      <a:pt x="39" y="13"/>
                    </a:cubicBezTo>
                    <a:cubicBezTo>
                      <a:pt x="41" y="14"/>
                      <a:pt x="42" y="14"/>
                      <a:pt x="43" y="15"/>
                    </a:cubicBezTo>
                    <a:cubicBezTo>
                      <a:pt x="47" y="20"/>
                      <a:pt x="54" y="20"/>
                      <a:pt x="60" y="21"/>
                    </a:cubicBezTo>
                    <a:cubicBezTo>
                      <a:pt x="59" y="19"/>
                      <a:pt x="56" y="19"/>
                      <a:pt x="55" y="17"/>
                    </a:cubicBezTo>
                    <a:cubicBezTo>
                      <a:pt x="53" y="14"/>
                      <a:pt x="49" y="14"/>
                      <a:pt x="48" y="11"/>
                    </a:cubicBezTo>
                    <a:close/>
                  </a:path>
                </a:pathLst>
              </a:custGeom>
              <a:solidFill>
                <a:srgbClr val="D19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3" name="Freeform 908">
                <a:extLst>
                  <a:ext uri="{FF2B5EF4-FFF2-40B4-BE49-F238E27FC236}">
                    <a16:creationId xmlns:a16="http://schemas.microsoft.com/office/drawing/2014/main" id="{C1E19CBC-AB1F-6A5B-A01C-AA1B5D948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1854"/>
                <a:ext cx="79" cy="111"/>
              </a:xfrm>
              <a:custGeom>
                <a:avLst/>
                <a:gdLst>
                  <a:gd name="T0" fmla="*/ 14 w 51"/>
                  <a:gd name="T1" fmla="*/ 11 h 71"/>
                  <a:gd name="T2" fmla="*/ 14 w 51"/>
                  <a:gd name="T3" fmla="*/ 12 h 71"/>
                  <a:gd name="T4" fmla="*/ 9 w 51"/>
                  <a:gd name="T5" fmla="*/ 18 h 71"/>
                  <a:gd name="T6" fmla="*/ 21 w 51"/>
                  <a:gd name="T7" fmla="*/ 11 h 71"/>
                  <a:gd name="T8" fmla="*/ 28 w 51"/>
                  <a:gd name="T9" fmla="*/ 6 h 71"/>
                  <a:gd name="T10" fmla="*/ 49 w 51"/>
                  <a:gd name="T11" fmla="*/ 2 h 71"/>
                  <a:gd name="T12" fmla="*/ 50 w 51"/>
                  <a:gd name="T13" fmla="*/ 5 h 71"/>
                  <a:gd name="T14" fmla="*/ 46 w 51"/>
                  <a:gd name="T15" fmla="*/ 10 h 71"/>
                  <a:gd name="T16" fmla="*/ 39 w 51"/>
                  <a:gd name="T17" fmla="*/ 18 h 71"/>
                  <a:gd name="T18" fmla="*/ 35 w 51"/>
                  <a:gd name="T19" fmla="*/ 26 h 71"/>
                  <a:gd name="T20" fmla="*/ 31 w 51"/>
                  <a:gd name="T21" fmla="*/ 40 h 71"/>
                  <a:gd name="T22" fmla="*/ 28 w 51"/>
                  <a:gd name="T23" fmla="*/ 49 h 71"/>
                  <a:gd name="T24" fmla="*/ 27 w 51"/>
                  <a:gd name="T25" fmla="*/ 54 h 71"/>
                  <a:gd name="T26" fmla="*/ 29 w 51"/>
                  <a:gd name="T27" fmla="*/ 66 h 71"/>
                  <a:gd name="T28" fmla="*/ 26 w 51"/>
                  <a:gd name="T29" fmla="*/ 54 h 71"/>
                  <a:gd name="T30" fmla="*/ 28 w 51"/>
                  <a:gd name="T31" fmla="*/ 50 h 71"/>
                  <a:gd name="T32" fmla="*/ 32 w 51"/>
                  <a:gd name="T33" fmla="*/ 37 h 71"/>
                  <a:gd name="T34" fmla="*/ 32 w 51"/>
                  <a:gd name="T35" fmla="*/ 35 h 71"/>
                  <a:gd name="T36" fmla="*/ 35 w 51"/>
                  <a:gd name="T37" fmla="*/ 30 h 71"/>
                  <a:gd name="T38" fmla="*/ 38 w 51"/>
                  <a:gd name="T39" fmla="*/ 34 h 71"/>
                  <a:gd name="T40" fmla="*/ 34 w 51"/>
                  <a:gd name="T41" fmla="*/ 42 h 71"/>
                  <a:gd name="T42" fmla="*/ 33 w 51"/>
                  <a:gd name="T43" fmla="*/ 47 h 71"/>
                  <a:gd name="T44" fmla="*/ 35 w 51"/>
                  <a:gd name="T45" fmla="*/ 52 h 71"/>
                  <a:gd name="T46" fmla="*/ 33 w 51"/>
                  <a:gd name="T47" fmla="*/ 55 h 71"/>
                  <a:gd name="T48" fmla="*/ 33 w 51"/>
                  <a:gd name="T49" fmla="*/ 66 h 71"/>
                  <a:gd name="T50" fmla="*/ 30 w 51"/>
                  <a:gd name="T51" fmla="*/ 71 h 71"/>
                  <a:gd name="T52" fmla="*/ 26 w 51"/>
                  <a:gd name="T53" fmla="*/ 67 h 71"/>
                  <a:gd name="T54" fmla="*/ 24 w 51"/>
                  <a:gd name="T55" fmla="*/ 62 h 71"/>
                  <a:gd name="T56" fmla="*/ 9 w 51"/>
                  <a:gd name="T57" fmla="*/ 39 h 71"/>
                  <a:gd name="T58" fmla="*/ 3 w 51"/>
                  <a:gd name="T59" fmla="*/ 38 h 71"/>
                  <a:gd name="T60" fmla="*/ 2 w 51"/>
                  <a:gd name="T61" fmla="*/ 40 h 71"/>
                  <a:gd name="T62" fmla="*/ 2 w 51"/>
                  <a:gd name="T63" fmla="*/ 42 h 71"/>
                  <a:gd name="T64" fmla="*/ 0 w 51"/>
                  <a:gd name="T65" fmla="*/ 39 h 71"/>
                  <a:gd name="T66" fmla="*/ 3 w 51"/>
                  <a:gd name="T67" fmla="*/ 35 h 71"/>
                  <a:gd name="T68" fmla="*/ 12 w 51"/>
                  <a:gd name="T69" fmla="*/ 37 h 71"/>
                  <a:gd name="T70" fmla="*/ 20 w 51"/>
                  <a:gd name="T71" fmla="*/ 46 h 71"/>
                  <a:gd name="T72" fmla="*/ 25 w 51"/>
                  <a:gd name="T73" fmla="*/ 46 h 71"/>
                  <a:gd name="T74" fmla="*/ 28 w 51"/>
                  <a:gd name="T75" fmla="*/ 36 h 71"/>
                  <a:gd name="T76" fmla="*/ 32 w 51"/>
                  <a:gd name="T77" fmla="*/ 23 h 71"/>
                  <a:gd name="T78" fmla="*/ 45 w 51"/>
                  <a:gd name="T79" fmla="*/ 7 h 71"/>
                  <a:gd name="T80" fmla="*/ 30 w 51"/>
                  <a:gd name="T81" fmla="*/ 8 h 71"/>
                  <a:gd name="T82" fmla="*/ 17 w 51"/>
                  <a:gd name="T83" fmla="*/ 19 h 71"/>
                  <a:gd name="T84" fmla="*/ 14 w 51"/>
                  <a:gd name="T85" fmla="*/ 20 h 71"/>
                  <a:gd name="T86" fmla="*/ 8 w 51"/>
                  <a:gd name="T87" fmla="*/ 19 h 71"/>
                  <a:gd name="T88" fmla="*/ 7 w 51"/>
                  <a:gd name="T89" fmla="*/ 14 h 71"/>
                  <a:gd name="T90" fmla="*/ 14 w 51"/>
                  <a:gd name="T91" fmla="*/ 1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" h="71">
                    <a:moveTo>
                      <a:pt x="14" y="11"/>
                    </a:moveTo>
                    <a:cubicBezTo>
                      <a:pt x="14" y="11"/>
                      <a:pt x="14" y="12"/>
                      <a:pt x="14" y="12"/>
                    </a:cubicBezTo>
                    <a:cubicBezTo>
                      <a:pt x="12" y="13"/>
                      <a:pt x="9" y="15"/>
                      <a:pt x="9" y="18"/>
                    </a:cubicBezTo>
                    <a:cubicBezTo>
                      <a:pt x="14" y="18"/>
                      <a:pt x="18" y="14"/>
                      <a:pt x="21" y="11"/>
                    </a:cubicBezTo>
                    <a:cubicBezTo>
                      <a:pt x="24" y="10"/>
                      <a:pt x="26" y="8"/>
                      <a:pt x="28" y="6"/>
                    </a:cubicBezTo>
                    <a:cubicBezTo>
                      <a:pt x="34" y="0"/>
                      <a:pt x="42" y="1"/>
                      <a:pt x="49" y="2"/>
                    </a:cubicBezTo>
                    <a:cubicBezTo>
                      <a:pt x="51" y="3"/>
                      <a:pt x="50" y="3"/>
                      <a:pt x="50" y="5"/>
                    </a:cubicBezTo>
                    <a:cubicBezTo>
                      <a:pt x="50" y="7"/>
                      <a:pt x="47" y="9"/>
                      <a:pt x="46" y="10"/>
                    </a:cubicBezTo>
                    <a:cubicBezTo>
                      <a:pt x="43" y="12"/>
                      <a:pt x="40" y="14"/>
                      <a:pt x="39" y="18"/>
                    </a:cubicBezTo>
                    <a:cubicBezTo>
                      <a:pt x="39" y="21"/>
                      <a:pt x="36" y="24"/>
                      <a:pt x="35" y="26"/>
                    </a:cubicBezTo>
                    <a:cubicBezTo>
                      <a:pt x="32" y="31"/>
                      <a:pt x="32" y="36"/>
                      <a:pt x="31" y="40"/>
                    </a:cubicBezTo>
                    <a:cubicBezTo>
                      <a:pt x="31" y="44"/>
                      <a:pt x="29" y="47"/>
                      <a:pt x="28" y="49"/>
                    </a:cubicBezTo>
                    <a:cubicBezTo>
                      <a:pt x="27" y="51"/>
                      <a:pt x="25" y="52"/>
                      <a:pt x="27" y="54"/>
                    </a:cubicBezTo>
                    <a:cubicBezTo>
                      <a:pt x="26" y="58"/>
                      <a:pt x="26" y="62"/>
                      <a:pt x="29" y="66"/>
                    </a:cubicBezTo>
                    <a:cubicBezTo>
                      <a:pt x="31" y="61"/>
                      <a:pt x="30" y="56"/>
                      <a:pt x="26" y="54"/>
                    </a:cubicBezTo>
                    <a:cubicBezTo>
                      <a:pt x="26" y="52"/>
                      <a:pt x="27" y="51"/>
                      <a:pt x="28" y="50"/>
                    </a:cubicBezTo>
                    <a:cubicBezTo>
                      <a:pt x="31" y="47"/>
                      <a:pt x="32" y="42"/>
                      <a:pt x="32" y="37"/>
                    </a:cubicBezTo>
                    <a:cubicBezTo>
                      <a:pt x="32" y="37"/>
                      <a:pt x="32" y="36"/>
                      <a:pt x="32" y="35"/>
                    </a:cubicBezTo>
                    <a:cubicBezTo>
                      <a:pt x="33" y="33"/>
                      <a:pt x="32" y="31"/>
                      <a:pt x="35" y="30"/>
                    </a:cubicBezTo>
                    <a:cubicBezTo>
                      <a:pt x="38" y="30"/>
                      <a:pt x="38" y="32"/>
                      <a:pt x="38" y="34"/>
                    </a:cubicBezTo>
                    <a:cubicBezTo>
                      <a:pt x="36" y="37"/>
                      <a:pt x="34" y="39"/>
                      <a:pt x="34" y="42"/>
                    </a:cubicBezTo>
                    <a:cubicBezTo>
                      <a:pt x="35" y="44"/>
                      <a:pt x="34" y="46"/>
                      <a:pt x="33" y="47"/>
                    </a:cubicBezTo>
                    <a:cubicBezTo>
                      <a:pt x="31" y="50"/>
                      <a:pt x="33" y="51"/>
                      <a:pt x="35" y="52"/>
                    </a:cubicBezTo>
                    <a:cubicBezTo>
                      <a:pt x="33" y="52"/>
                      <a:pt x="33" y="53"/>
                      <a:pt x="33" y="55"/>
                    </a:cubicBezTo>
                    <a:cubicBezTo>
                      <a:pt x="33" y="59"/>
                      <a:pt x="33" y="62"/>
                      <a:pt x="33" y="66"/>
                    </a:cubicBezTo>
                    <a:cubicBezTo>
                      <a:pt x="33" y="68"/>
                      <a:pt x="32" y="70"/>
                      <a:pt x="30" y="71"/>
                    </a:cubicBezTo>
                    <a:cubicBezTo>
                      <a:pt x="28" y="71"/>
                      <a:pt x="27" y="69"/>
                      <a:pt x="26" y="67"/>
                    </a:cubicBezTo>
                    <a:cubicBezTo>
                      <a:pt x="25" y="66"/>
                      <a:pt x="24" y="64"/>
                      <a:pt x="24" y="62"/>
                    </a:cubicBezTo>
                    <a:cubicBezTo>
                      <a:pt x="22" y="52"/>
                      <a:pt x="16" y="45"/>
                      <a:pt x="9" y="39"/>
                    </a:cubicBezTo>
                    <a:cubicBezTo>
                      <a:pt x="7" y="38"/>
                      <a:pt x="5" y="36"/>
                      <a:pt x="3" y="38"/>
                    </a:cubicBezTo>
                    <a:cubicBezTo>
                      <a:pt x="2" y="38"/>
                      <a:pt x="1" y="39"/>
                      <a:pt x="2" y="40"/>
                    </a:cubicBezTo>
                    <a:cubicBezTo>
                      <a:pt x="2" y="41"/>
                      <a:pt x="2" y="41"/>
                      <a:pt x="2" y="42"/>
                    </a:cubicBezTo>
                    <a:cubicBezTo>
                      <a:pt x="0" y="42"/>
                      <a:pt x="0" y="41"/>
                      <a:pt x="0" y="39"/>
                    </a:cubicBezTo>
                    <a:cubicBezTo>
                      <a:pt x="0" y="37"/>
                      <a:pt x="1" y="36"/>
                      <a:pt x="3" y="35"/>
                    </a:cubicBezTo>
                    <a:cubicBezTo>
                      <a:pt x="6" y="34"/>
                      <a:pt x="9" y="35"/>
                      <a:pt x="12" y="37"/>
                    </a:cubicBezTo>
                    <a:cubicBezTo>
                      <a:pt x="15" y="40"/>
                      <a:pt x="17" y="43"/>
                      <a:pt x="20" y="46"/>
                    </a:cubicBezTo>
                    <a:cubicBezTo>
                      <a:pt x="22" y="50"/>
                      <a:pt x="23" y="49"/>
                      <a:pt x="25" y="46"/>
                    </a:cubicBezTo>
                    <a:cubicBezTo>
                      <a:pt x="27" y="43"/>
                      <a:pt x="28" y="39"/>
                      <a:pt x="28" y="36"/>
                    </a:cubicBezTo>
                    <a:cubicBezTo>
                      <a:pt x="28" y="31"/>
                      <a:pt x="30" y="27"/>
                      <a:pt x="32" y="23"/>
                    </a:cubicBezTo>
                    <a:cubicBezTo>
                      <a:pt x="36" y="17"/>
                      <a:pt x="39" y="10"/>
                      <a:pt x="45" y="7"/>
                    </a:cubicBezTo>
                    <a:cubicBezTo>
                      <a:pt x="40" y="4"/>
                      <a:pt x="35" y="4"/>
                      <a:pt x="30" y="8"/>
                    </a:cubicBezTo>
                    <a:cubicBezTo>
                      <a:pt x="26" y="12"/>
                      <a:pt x="22" y="16"/>
                      <a:pt x="17" y="19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2" y="21"/>
                      <a:pt x="10" y="21"/>
                      <a:pt x="8" y="19"/>
                    </a:cubicBezTo>
                    <a:cubicBezTo>
                      <a:pt x="6" y="18"/>
                      <a:pt x="6" y="16"/>
                      <a:pt x="7" y="14"/>
                    </a:cubicBezTo>
                    <a:cubicBezTo>
                      <a:pt x="9" y="12"/>
                      <a:pt x="10" y="10"/>
                      <a:pt x="14" y="11"/>
                    </a:cubicBezTo>
                    <a:close/>
                  </a:path>
                </a:pathLst>
              </a:custGeom>
              <a:solidFill>
                <a:srgbClr val="DBB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4" name="Freeform 909">
                <a:extLst>
                  <a:ext uri="{FF2B5EF4-FFF2-40B4-BE49-F238E27FC236}">
                    <a16:creationId xmlns:a16="http://schemas.microsoft.com/office/drawing/2014/main" id="{D1CD0540-62DE-993C-EF4E-A023E5160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1739"/>
                <a:ext cx="120" cy="101"/>
              </a:xfrm>
              <a:custGeom>
                <a:avLst/>
                <a:gdLst>
                  <a:gd name="T0" fmla="*/ 15 w 77"/>
                  <a:gd name="T1" fmla="*/ 65 h 65"/>
                  <a:gd name="T2" fmla="*/ 13 w 77"/>
                  <a:gd name="T3" fmla="*/ 57 h 65"/>
                  <a:gd name="T4" fmla="*/ 6 w 77"/>
                  <a:gd name="T5" fmla="*/ 57 h 65"/>
                  <a:gd name="T6" fmla="*/ 2 w 77"/>
                  <a:gd name="T7" fmla="*/ 47 h 65"/>
                  <a:gd name="T8" fmla="*/ 2 w 77"/>
                  <a:gd name="T9" fmla="*/ 43 h 65"/>
                  <a:gd name="T10" fmla="*/ 1 w 77"/>
                  <a:gd name="T11" fmla="*/ 36 h 65"/>
                  <a:gd name="T12" fmla="*/ 15 w 77"/>
                  <a:gd name="T13" fmla="*/ 20 h 65"/>
                  <a:gd name="T14" fmla="*/ 42 w 77"/>
                  <a:gd name="T15" fmla="*/ 6 h 65"/>
                  <a:gd name="T16" fmla="*/ 66 w 77"/>
                  <a:gd name="T17" fmla="*/ 10 h 65"/>
                  <a:gd name="T18" fmla="*/ 75 w 77"/>
                  <a:gd name="T19" fmla="*/ 20 h 65"/>
                  <a:gd name="T20" fmla="*/ 76 w 77"/>
                  <a:gd name="T21" fmla="*/ 23 h 65"/>
                  <a:gd name="T22" fmla="*/ 73 w 77"/>
                  <a:gd name="T23" fmla="*/ 24 h 65"/>
                  <a:gd name="T24" fmla="*/ 63 w 77"/>
                  <a:gd name="T25" fmla="*/ 22 h 65"/>
                  <a:gd name="T26" fmla="*/ 36 w 77"/>
                  <a:gd name="T27" fmla="*/ 22 h 65"/>
                  <a:gd name="T28" fmla="*/ 33 w 77"/>
                  <a:gd name="T29" fmla="*/ 24 h 65"/>
                  <a:gd name="T30" fmla="*/ 37 w 77"/>
                  <a:gd name="T31" fmla="*/ 26 h 65"/>
                  <a:gd name="T32" fmla="*/ 44 w 77"/>
                  <a:gd name="T33" fmla="*/ 26 h 65"/>
                  <a:gd name="T34" fmla="*/ 47 w 77"/>
                  <a:gd name="T35" fmla="*/ 26 h 65"/>
                  <a:gd name="T36" fmla="*/ 46 w 77"/>
                  <a:gd name="T37" fmla="*/ 28 h 65"/>
                  <a:gd name="T38" fmla="*/ 39 w 77"/>
                  <a:gd name="T39" fmla="*/ 36 h 65"/>
                  <a:gd name="T40" fmla="*/ 43 w 77"/>
                  <a:gd name="T41" fmla="*/ 29 h 65"/>
                  <a:gd name="T42" fmla="*/ 36 w 77"/>
                  <a:gd name="T43" fmla="*/ 28 h 65"/>
                  <a:gd name="T44" fmla="*/ 32 w 77"/>
                  <a:gd name="T45" fmla="*/ 25 h 65"/>
                  <a:gd name="T46" fmla="*/ 36 w 77"/>
                  <a:gd name="T47" fmla="*/ 20 h 65"/>
                  <a:gd name="T48" fmla="*/ 66 w 77"/>
                  <a:gd name="T49" fmla="*/ 21 h 65"/>
                  <a:gd name="T50" fmla="*/ 67 w 77"/>
                  <a:gd name="T51" fmla="*/ 22 h 65"/>
                  <a:gd name="T52" fmla="*/ 72 w 77"/>
                  <a:gd name="T53" fmla="*/ 21 h 65"/>
                  <a:gd name="T54" fmla="*/ 70 w 77"/>
                  <a:gd name="T55" fmla="*/ 17 h 65"/>
                  <a:gd name="T56" fmla="*/ 61 w 77"/>
                  <a:gd name="T57" fmla="*/ 8 h 65"/>
                  <a:gd name="T58" fmla="*/ 47 w 77"/>
                  <a:gd name="T59" fmla="*/ 6 h 65"/>
                  <a:gd name="T60" fmla="*/ 9 w 77"/>
                  <a:gd name="T61" fmla="*/ 26 h 65"/>
                  <a:gd name="T62" fmla="*/ 3 w 77"/>
                  <a:gd name="T63" fmla="*/ 42 h 65"/>
                  <a:gd name="T64" fmla="*/ 10 w 77"/>
                  <a:gd name="T65" fmla="*/ 50 h 65"/>
                  <a:gd name="T66" fmla="*/ 5 w 77"/>
                  <a:gd name="T67" fmla="*/ 51 h 65"/>
                  <a:gd name="T68" fmla="*/ 10 w 77"/>
                  <a:gd name="T69" fmla="*/ 53 h 65"/>
                  <a:gd name="T70" fmla="*/ 20 w 77"/>
                  <a:gd name="T71" fmla="*/ 62 h 65"/>
                  <a:gd name="T72" fmla="*/ 20 w 77"/>
                  <a:gd name="T73" fmla="*/ 63 h 65"/>
                  <a:gd name="T74" fmla="*/ 15 w 77"/>
                  <a:gd name="T7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65">
                    <a:moveTo>
                      <a:pt x="15" y="65"/>
                    </a:moveTo>
                    <a:cubicBezTo>
                      <a:pt x="17" y="62"/>
                      <a:pt x="16" y="59"/>
                      <a:pt x="13" y="57"/>
                    </a:cubicBezTo>
                    <a:cubicBezTo>
                      <a:pt x="10" y="55"/>
                      <a:pt x="8" y="54"/>
                      <a:pt x="6" y="57"/>
                    </a:cubicBezTo>
                    <a:cubicBezTo>
                      <a:pt x="3" y="54"/>
                      <a:pt x="0" y="51"/>
                      <a:pt x="2" y="47"/>
                    </a:cubicBezTo>
                    <a:cubicBezTo>
                      <a:pt x="3" y="46"/>
                      <a:pt x="2" y="44"/>
                      <a:pt x="2" y="43"/>
                    </a:cubicBezTo>
                    <a:cubicBezTo>
                      <a:pt x="0" y="41"/>
                      <a:pt x="1" y="39"/>
                      <a:pt x="1" y="36"/>
                    </a:cubicBezTo>
                    <a:cubicBezTo>
                      <a:pt x="2" y="27"/>
                      <a:pt x="8" y="23"/>
                      <a:pt x="15" y="20"/>
                    </a:cubicBezTo>
                    <a:cubicBezTo>
                      <a:pt x="24" y="15"/>
                      <a:pt x="33" y="10"/>
                      <a:pt x="42" y="6"/>
                    </a:cubicBezTo>
                    <a:cubicBezTo>
                      <a:pt x="52" y="0"/>
                      <a:pt x="57" y="1"/>
                      <a:pt x="66" y="10"/>
                    </a:cubicBezTo>
                    <a:cubicBezTo>
                      <a:pt x="69" y="13"/>
                      <a:pt x="72" y="17"/>
                      <a:pt x="75" y="20"/>
                    </a:cubicBezTo>
                    <a:cubicBezTo>
                      <a:pt x="76" y="21"/>
                      <a:pt x="77" y="21"/>
                      <a:pt x="76" y="23"/>
                    </a:cubicBezTo>
                    <a:cubicBezTo>
                      <a:pt x="75" y="24"/>
                      <a:pt x="74" y="24"/>
                      <a:pt x="73" y="24"/>
                    </a:cubicBezTo>
                    <a:cubicBezTo>
                      <a:pt x="69" y="23"/>
                      <a:pt x="66" y="23"/>
                      <a:pt x="63" y="22"/>
                    </a:cubicBezTo>
                    <a:cubicBezTo>
                      <a:pt x="54" y="18"/>
                      <a:pt x="45" y="18"/>
                      <a:pt x="36" y="22"/>
                    </a:cubicBezTo>
                    <a:cubicBezTo>
                      <a:pt x="35" y="23"/>
                      <a:pt x="33" y="23"/>
                      <a:pt x="33" y="24"/>
                    </a:cubicBezTo>
                    <a:cubicBezTo>
                      <a:pt x="33" y="26"/>
                      <a:pt x="35" y="26"/>
                      <a:pt x="37" y="26"/>
                    </a:cubicBezTo>
                    <a:cubicBezTo>
                      <a:pt x="39" y="26"/>
                      <a:pt x="42" y="26"/>
                      <a:pt x="44" y="26"/>
                    </a:cubicBezTo>
                    <a:cubicBezTo>
                      <a:pt x="45" y="25"/>
                      <a:pt x="46" y="25"/>
                      <a:pt x="47" y="26"/>
                    </a:cubicBezTo>
                    <a:cubicBezTo>
                      <a:pt x="47" y="27"/>
                      <a:pt x="46" y="27"/>
                      <a:pt x="46" y="28"/>
                    </a:cubicBezTo>
                    <a:cubicBezTo>
                      <a:pt x="44" y="31"/>
                      <a:pt x="43" y="34"/>
                      <a:pt x="39" y="36"/>
                    </a:cubicBezTo>
                    <a:cubicBezTo>
                      <a:pt x="40" y="33"/>
                      <a:pt x="44" y="32"/>
                      <a:pt x="43" y="29"/>
                    </a:cubicBezTo>
                    <a:cubicBezTo>
                      <a:pt x="41" y="26"/>
                      <a:pt x="38" y="29"/>
                      <a:pt x="36" y="28"/>
                    </a:cubicBezTo>
                    <a:cubicBezTo>
                      <a:pt x="34" y="27"/>
                      <a:pt x="32" y="27"/>
                      <a:pt x="32" y="25"/>
                    </a:cubicBezTo>
                    <a:cubicBezTo>
                      <a:pt x="32" y="22"/>
                      <a:pt x="33" y="21"/>
                      <a:pt x="36" y="20"/>
                    </a:cubicBezTo>
                    <a:cubicBezTo>
                      <a:pt x="46" y="17"/>
                      <a:pt x="56" y="16"/>
                      <a:pt x="66" y="21"/>
                    </a:cubicBezTo>
                    <a:cubicBezTo>
                      <a:pt x="66" y="21"/>
                      <a:pt x="67" y="21"/>
                      <a:pt x="67" y="22"/>
                    </a:cubicBezTo>
                    <a:cubicBezTo>
                      <a:pt x="69" y="22"/>
                      <a:pt x="71" y="23"/>
                      <a:pt x="72" y="21"/>
                    </a:cubicBezTo>
                    <a:cubicBezTo>
                      <a:pt x="74" y="20"/>
                      <a:pt x="72" y="18"/>
                      <a:pt x="70" y="17"/>
                    </a:cubicBezTo>
                    <a:cubicBezTo>
                      <a:pt x="67" y="14"/>
                      <a:pt x="64" y="11"/>
                      <a:pt x="61" y="8"/>
                    </a:cubicBezTo>
                    <a:cubicBezTo>
                      <a:pt x="57" y="4"/>
                      <a:pt x="52" y="4"/>
                      <a:pt x="47" y="6"/>
                    </a:cubicBezTo>
                    <a:cubicBezTo>
                      <a:pt x="34" y="11"/>
                      <a:pt x="21" y="18"/>
                      <a:pt x="9" y="26"/>
                    </a:cubicBezTo>
                    <a:cubicBezTo>
                      <a:pt x="3" y="29"/>
                      <a:pt x="3" y="36"/>
                      <a:pt x="3" y="42"/>
                    </a:cubicBezTo>
                    <a:cubicBezTo>
                      <a:pt x="3" y="47"/>
                      <a:pt x="6" y="49"/>
                      <a:pt x="10" y="50"/>
                    </a:cubicBezTo>
                    <a:cubicBezTo>
                      <a:pt x="8" y="51"/>
                      <a:pt x="5" y="49"/>
                      <a:pt x="5" y="51"/>
                    </a:cubicBezTo>
                    <a:cubicBezTo>
                      <a:pt x="5" y="54"/>
                      <a:pt x="8" y="53"/>
                      <a:pt x="10" y="53"/>
                    </a:cubicBezTo>
                    <a:cubicBezTo>
                      <a:pt x="15" y="54"/>
                      <a:pt x="17" y="59"/>
                      <a:pt x="20" y="62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18" y="62"/>
                      <a:pt x="17" y="65"/>
                      <a:pt x="15" y="65"/>
                    </a:cubicBezTo>
                    <a:close/>
                  </a:path>
                </a:pathLst>
              </a:custGeom>
              <a:solidFill>
                <a:srgbClr val="D5B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5" name="Freeform 910">
                <a:extLst>
                  <a:ext uri="{FF2B5EF4-FFF2-40B4-BE49-F238E27FC236}">
                    <a16:creationId xmlns:a16="http://schemas.microsoft.com/office/drawing/2014/main" id="{C19A4919-AA0A-489D-50B9-9EABF88FF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" y="1876"/>
                <a:ext cx="173" cy="83"/>
              </a:xfrm>
              <a:custGeom>
                <a:avLst/>
                <a:gdLst>
                  <a:gd name="T0" fmla="*/ 108 w 111"/>
                  <a:gd name="T1" fmla="*/ 49 h 53"/>
                  <a:gd name="T2" fmla="*/ 109 w 111"/>
                  <a:gd name="T3" fmla="*/ 52 h 53"/>
                  <a:gd name="T4" fmla="*/ 105 w 111"/>
                  <a:gd name="T5" fmla="*/ 52 h 53"/>
                  <a:gd name="T6" fmla="*/ 86 w 111"/>
                  <a:gd name="T7" fmla="*/ 46 h 53"/>
                  <a:gd name="T8" fmla="*/ 73 w 111"/>
                  <a:gd name="T9" fmla="*/ 38 h 53"/>
                  <a:gd name="T10" fmla="*/ 70 w 111"/>
                  <a:gd name="T11" fmla="*/ 38 h 53"/>
                  <a:gd name="T12" fmla="*/ 59 w 111"/>
                  <a:gd name="T13" fmla="*/ 32 h 53"/>
                  <a:gd name="T14" fmla="*/ 33 w 111"/>
                  <a:gd name="T15" fmla="*/ 24 h 53"/>
                  <a:gd name="T16" fmla="*/ 26 w 111"/>
                  <a:gd name="T17" fmla="*/ 20 h 53"/>
                  <a:gd name="T18" fmla="*/ 17 w 111"/>
                  <a:gd name="T19" fmla="*/ 13 h 53"/>
                  <a:gd name="T20" fmla="*/ 15 w 111"/>
                  <a:gd name="T21" fmla="*/ 7 h 53"/>
                  <a:gd name="T22" fmla="*/ 12 w 111"/>
                  <a:gd name="T23" fmla="*/ 5 h 53"/>
                  <a:gd name="T24" fmla="*/ 6 w 111"/>
                  <a:gd name="T25" fmla="*/ 8 h 53"/>
                  <a:gd name="T26" fmla="*/ 0 w 111"/>
                  <a:gd name="T27" fmla="*/ 7 h 53"/>
                  <a:gd name="T28" fmla="*/ 0 w 111"/>
                  <a:gd name="T29" fmla="*/ 7 h 53"/>
                  <a:gd name="T30" fmla="*/ 2 w 111"/>
                  <a:gd name="T31" fmla="*/ 6 h 53"/>
                  <a:gd name="T32" fmla="*/ 26 w 111"/>
                  <a:gd name="T33" fmla="*/ 1 h 53"/>
                  <a:gd name="T34" fmla="*/ 19 w 111"/>
                  <a:gd name="T35" fmla="*/ 6 h 53"/>
                  <a:gd name="T36" fmla="*/ 17 w 111"/>
                  <a:gd name="T37" fmla="*/ 9 h 53"/>
                  <a:gd name="T38" fmla="*/ 20 w 111"/>
                  <a:gd name="T39" fmla="*/ 10 h 53"/>
                  <a:gd name="T40" fmla="*/ 25 w 111"/>
                  <a:gd name="T41" fmla="*/ 14 h 53"/>
                  <a:gd name="T42" fmla="*/ 39 w 111"/>
                  <a:gd name="T43" fmla="*/ 23 h 53"/>
                  <a:gd name="T44" fmla="*/ 93 w 111"/>
                  <a:gd name="T45" fmla="*/ 38 h 53"/>
                  <a:gd name="T46" fmla="*/ 106 w 111"/>
                  <a:gd name="T47" fmla="*/ 48 h 53"/>
                  <a:gd name="T48" fmla="*/ 108 w 111"/>
                  <a:gd name="T49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1" h="53">
                    <a:moveTo>
                      <a:pt x="108" y="49"/>
                    </a:moveTo>
                    <a:cubicBezTo>
                      <a:pt x="108" y="50"/>
                      <a:pt x="111" y="50"/>
                      <a:pt x="109" y="52"/>
                    </a:cubicBezTo>
                    <a:cubicBezTo>
                      <a:pt x="108" y="53"/>
                      <a:pt x="107" y="53"/>
                      <a:pt x="105" y="52"/>
                    </a:cubicBezTo>
                    <a:cubicBezTo>
                      <a:pt x="99" y="51"/>
                      <a:pt x="92" y="49"/>
                      <a:pt x="86" y="46"/>
                    </a:cubicBezTo>
                    <a:cubicBezTo>
                      <a:pt x="82" y="44"/>
                      <a:pt x="78" y="40"/>
                      <a:pt x="73" y="38"/>
                    </a:cubicBezTo>
                    <a:cubicBezTo>
                      <a:pt x="72" y="38"/>
                      <a:pt x="71" y="36"/>
                      <a:pt x="70" y="38"/>
                    </a:cubicBezTo>
                    <a:cubicBezTo>
                      <a:pt x="67" y="34"/>
                      <a:pt x="63" y="33"/>
                      <a:pt x="59" y="32"/>
                    </a:cubicBezTo>
                    <a:cubicBezTo>
                      <a:pt x="50" y="30"/>
                      <a:pt x="42" y="26"/>
                      <a:pt x="33" y="24"/>
                    </a:cubicBezTo>
                    <a:cubicBezTo>
                      <a:pt x="30" y="23"/>
                      <a:pt x="28" y="22"/>
                      <a:pt x="26" y="20"/>
                    </a:cubicBezTo>
                    <a:cubicBezTo>
                      <a:pt x="24" y="17"/>
                      <a:pt x="21" y="14"/>
                      <a:pt x="17" y="13"/>
                    </a:cubicBezTo>
                    <a:cubicBezTo>
                      <a:pt x="15" y="12"/>
                      <a:pt x="14" y="10"/>
                      <a:pt x="15" y="7"/>
                    </a:cubicBezTo>
                    <a:cubicBezTo>
                      <a:pt x="15" y="5"/>
                      <a:pt x="14" y="5"/>
                      <a:pt x="12" y="5"/>
                    </a:cubicBezTo>
                    <a:cubicBezTo>
                      <a:pt x="10" y="5"/>
                      <a:pt x="8" y="7"/>
                      <a:pt x="6" y="8"/>
                    </a:cubicBezTo>
                    <a:cubicBezTo>
                      <a:pt x="4" y="9"/>
                      <a:pt x="1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6"/>
                    </a:cubicBezTo>
                    <a:cubicBezTo>
                      <a:pt x="9" y="0"/>
                      <a:pt x="18" y="1"/>
                      <a:pt x="26" y="1"/>
                    </a:cubicBezTo>
                    <a:cubicBezTo>
                      <a:pt x="23" y="2"/>
                      <a:pt x="21" y="4"/>
                      <a:pt x="19" y="6"/>
                    </a:cubicBezTo>
                    <a:cubicBezTo>
                      <a:pt x="18" y="6"/>
                      <a:pt x="17" y="7"/>
                      <a:pt x="17" y="9"/>
                    </a:cubicBezTo>
                    <a:cubicBezTo>
                      <a:pt x="18" y="10"/>
                      <a:pt x="19" y="10"/>
                      <a:pt x="20" y="10"/>
                    </a:cubicBezTo>
                    <a:cubicBezTo>
                      <a:pt x="22" y="10"/>
                      <a:pt x="24" y="12"/>
                      <a:pt x="25" y="14"/>
                    </a:cubicBezTo>
                    <a:cubicBezTo>
                      <a:pt x="29" y="19"/>
                      <a:pt x="34" y="21"/>
                      <a:pt x="39" y="23"/>
                    </a:cubicBezTo>
                    <a:cubicBezTo>
                      <a:pt x="57" y="28"/>
                      <a:pt x="75" y="33"/>
                      <a:pt x="93" y="38"/>
                    </a:cubicBezTo>
                    <a:cubicBezTo>
                      <a:pt x="98" y="40"/>
                      <a:pt x="102" y="45"/>
                      <a:pt x="106" y="48"/>
                    </a:cubicBezTo>
                    <a:cubicBezTo>
                      <a:pt x="107" y="48"/>
                      <a:pt x="107" y="48"/>
                      <a:pt x="108" y="49"/>
                    </a:cubicBezTo>
                    <a:close/>
                  </a:path>
                </a:pathLst>
              </a:custGeom>
              <a:solidFill>
                <a:srgbClr val="DFC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6" name="Freeform 911">
                <a:extLst>
                  <a:ext uri="{FF2B5EF4-FFF2-40B4-BE49-F238E27FC236}">
                    <a16:creationId xmlns:a16="http://schemas.microsoft.com/office/drawing/2014/main" id="{471847ED-0381-99D2-B44C-AAA0558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751"/>
                <a:ext cx="42" cy="47"/>
              </a:xfrm>
              <a:custGeom>
                <a:avLst/>
                <a:gdLst>
                  <a:gd name="T0" fmla="*/ 27 w 27"/>
                  <a:gd name="T1" fmla="*/ 25 h 30"/>
                  <a:gd name="T2" fmla="*/ 21 w 27"/>
                  <a:gd name="T3" fmla="*/ 28 h 30"/>
                  <a:gd name="T4" fmla="*/ 13 w 27"/>
                  <a:gd name="T5" fmla="*/ 21 h 30"/>
                  <a:gd name="T6" fmla="*/ 2 w 27"/>
                  <a:gd name="T7" fmla="*/ 6 h 30"/>
                  <a:gd name="T8" fmla="*/ 2 w 27"/>
                  <a:gd name="T9" fmla="*/ 2 h 30"/>
                  <a:gd name="T10" fmla="*/ 6 w 27"/>
                  <a:gd name="T11" fmla="*/ 2 h 30"/>
                  <a:gd name="T12" fmla="*/ 21 w 27"/>
                  <a:gd name="T13" fmla="*/ 11 h 30"/>
                  <a:gd name="T14" fmla="*/ 27 w 27"/>
                  <a:gd name="T15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30">
                    <a:moveTo>
                      <a:pt x="27" y="25"/>
                    </a:moveTo>
                    <a:cubicBezTo>
                      <a:pt x="27" y="29"/>
                      <a:pt x="24" y="30"/>
                      <a:pt x="21" y="28"/>
                    </a:cubicBezTo>
                    <a:cubicBezTo>
                      <a:pt x="18" y="27"/>
                      <a:pt x="15" y="24"/>
                      <a:pt x="13" y="21"/>
                    </a:cubicBezTo>
                    <a:cubicBezTo>
                      <a:pt x="9" y="16"/>
                      <a:pt x="4" y="12"/>
                      <a:pt x="2" y="6"/>
                    </a:cubicBezTo>
                    <a:cubicBezTo>
                      <a:pt x="1" y="5"/>
                      <a:pt x="0" y="3"/>
                      <a:pt x="2" y="2"/>
                    </a:cubicBezTo>
                    <a:cubicBezTo>
                      <a:pt x="3" y="0"/>
                      <a:pt x="5" y="1"/>
                      <a:pt x="6" y="2"/>
                    </a:cubicBezTo>
                    <a:cubicBezTo>
                      <a:pt x="11" y="5"/>
                      <a:pt x="17" y="7"/>
                      <a:pt x="21" y="11"/>
                    </a:cubicBezTo>
                    <a:cubicBezTo>
                      <a:pt x="24" y="15"/>
                      <a:pt x="23" y="21"/>
                      <a:pt x="27" y="25"/>
                    </a:cubicBezTo>
                    <a:close/>
                  </a:path>
                </a:pathLst>
              </a:custGeom>
              <a:solidFill>
                <a:srgbClr val="F8F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7" name="Freeform 912">
                <a:extLst>
                  <a:ext uri="{FF2B5EF4-FFF2-40B4-BE49-F238E27FC236}">
                    <a16:creationId xmlns:a16="http://schemas.microsoft.com/office/drawing/2014/main" id="{367885E0-5279-A484-45E2-48D1D9298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1842"/>
                <a:ext cx="48" cy="62"/>
              </a:xfrm>
              <a:custGeom>
                <a:avLst/>
                <a:gdLst>
                  <a:gd name="T0" fmla="*/ 20 w 31"/>
                  <a:gd name="T1" fmla="*/ 29 h 40"/>
                  <a:gd name="T2" fmla="*/ 2 w 31"/>
                  <a:gd name="T3" fmla="*/ 4 h 40"/>
                  <a:gd name="T4" fmla="*/ 0 w 31"/>
                  <a:gd name="T5" fmla="*/ 0 h 40"/>
                  <a:gd name="T6" fmla="*/ 18 w 31"/>
                  <a:gd name="T7" fmla="*/ 10 h 40"/>
                  <a:gd name="T8" fmla="*/ 27 w 31"/>
                  <a:gd name="T9" fmla="*/ 28 h 40"/>
                  <a:gd name="T10" fmla="*/ 28 w 31"/>
                  <a:gd name="T11" fmla="*/ 29 h 40"/>
                  <a:gd name="T12" fmla="*/ 28 w 31"/>
                  <a:gd name="T13" fmla="*/ 29 h 40"/>
                  <a:gd name="T14" fmla="*/ 31 w 31"/>
                  <a:gd name="T15" fmla="*/ 40 h 40"/>
                  <a:gd name="T16" fmla="*/ 20 w 31"/>
                  <a:gd name="T17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20" y="29"/>
                    </a:moveTo>
                    <a:cubicBezTo>
                      <a:pt x="15" y="20"/>
                      <a:pt x="8" y="12"/>
                      <a:pt x="2" y="4"/>
                    </a:cubicBezTo>
                    <a:cubicBezTo>
                      <a:pt x="1" y="3"/>
                      <a:pt x="1" y="1"/>
                      <a:pt x="0" y="0"/>
                    </a:cubicBezTo>
                    <a:cubicBezTo>
                      <a:pt x="7" y="1"/>
                      <a:pt x="13" y="5"/>
                      <a:pt x="18" y="10"/>
                    </a:cubicBezTo>
                    <a:cubicBezTo>
                      <a:pt x="24" y="15"/>
                      <a:pt x="24" y="22"/>
                      <a:pt x="27" y="28"/>
                    </a:cubicBezTo>
                    <a:cubicBezTo>
                      <a:pt x="27" y="29"/>
                      <a:pt x="27" y="29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9" y="33"/>
                      <a:pt x="31" y="36"/>
                      <a:pt x="31" y="40"/>
                    </a:cubicBezTo>
                    <a:cubicBezTo>
                      <a:pt x="26" y="38"/>
                      <a:pt x="24" y="33"/>
                      <a:pt x="20" y="29"/>
                    </a:cubicBezTo>
                    <a:close/>
                  </a:path>
                </a:pathLst>
              </a:custGeom>
              <a:solidFill>
                <a:srgbClr val="FC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8" name="Freeform 913">
                <a:extLst>
                  <a:ext uri="{FF2B5EF4-FFF2-40B4-BE49-F238E27FC236}">
                    <a16:creationId xmlns:a16="http://schemas.microsoft.com/office/drawing/2014/main" id="{316B5028-2FE2-8771-6A21-BEB551FB5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" y="1861"/>
                <a:ext cx="87" cy="59"/>
              </a:xfrm>
              <a:custGeom>
                <a:avLst/>
                <a:gdLst>
                  <a:gd name="T0" fmla="*/ 0 w 56"/>
                  <a:gd name="T1" fmla="*/ 38 h 38"/>
                  <a:gd name="T2" fmla="*/ 0 w 56"/>
                  <a:gd name="T3" fmla="*/ 34 h 38"/>
                  <a:gd name="T4" fmla="*/ 4 w 56"/>
                  <a:gd name="T5" fmla="*/ 31 h 38"/>
                  <a:gd name="T6" fmla="*/ 6 w 56"/>
                  <a:gd name="T7" fmla="*/ 33 h 38"/>
                  <a:gd name="T8" fmla="*/ 2 w 56"/>
                  <a:gd name="T9" fmla="*/ 23 h 38"/>
                  <a:gd name="T10" fmla="*/ 6 w 56"/>
                  <a:gd name="T11" fmla="*/ 14 h 38"/>
                  <a:gd name="T12" fmla="*/ 19 w 56"/>
                  <a:gd name="T13" fmla="*/ 2 h 38"/>
                  <a:gd name="T14" fmla="*/ 23 w 56"/>
                  <a:gd name="T15" fmla="*/ 0 h 38"/>
                  <a:gd name="T16" fmla="*/ 35 w 56"/>
                  <a:gd name="T17" fmla="*/ 8 h 38"/>
                  <a:gd name="T18" fmla="*/ 21 w 56"/>
                  <a:gd name="T19" fmla="*/ 20 h 38"/>
                  <a:gd name="T20" fmla="*/ 20 w 56"/>
                  <a:gd name="T21" fmla="*/ 27 h 38"/>
                  <a:gd name="T22" fmla="*/ 26 w 56"/>
                  <a:gd name="T23" fmla="*/ 25 h 38"/>
                  <a:gd name="T24" fmla="*/ 33 w 56"/>
                  <a:gd name="T25" fmla="*/ 16 h 38"/>
                  <a:gd name="T26" fmla="*/ 43 w 56"/>
                  <a:gd name="T27" fmla="*/ 12 h 38"/>
                  <a:gd name="T28" fmla="*/ 54 w 56"/>
                  <a:gd name="T29" fmla="*/ 16 h 38"/>
                  <a:gd name="T30" fmla="*/ 56 w 56"/>
                  <a:gd name="T31" fmla="*/ 18 h 38"/>
                  <a:gd name="T32" fmla="*/ 43 w 56"/>
                  <a:gd name="T33" fmla="*/ 14 h 38"/>
                  <a:gd name="T34" fmla="*/ 36 w 56"/>
                  <a:gd name="T35" fmla="*/ 16 h 38"/>
                  <a:gd name="T36" fmla="*/ 31 w 56"/>
                  <a:gd name="T37" fmla="*/ 22 h 38"/>
                  <a:gd name="T38" fmla="*/ 25 w 56"/>
                  <a:gd name="T39" fmla="*/ 29 h 38"/>
                  <a:gd name="T40" fmla="*/ 19 w 56"/>
                  <a:gd name="T41" fmla="*/ 28 h 38"/>
                  <a:gd name="T42" fmla="*/ 18 w 56"/>
                  <a:gd name="T43" fmla="*/ 22 h 38"/>
                  <a:gd name="T44" fmla="*/ 27 w 56"/>
                  <a:gd name="T45" fmla="*/ 11 h 38"/>
                  <a:gd name="T46" fmla="*/ 28 w 56"/>
                  <a:gd name="T47" fmla="*/ 6 h 38"/>
                  <a:gd name="T48" fmla="*/ 20 w 56"/>
                  <a:gd name="T49" fmla="*/ 3 h 38"/>
                  <a:gd name="T50" fmla="*/ 7 w 56"/>
                  <a:gd name="T51" fmla="*/ 18 h 38"/>
                  <a:gd name="T52" fmla="*/ 7 w 56"/>
                  <a:gd name="T53" fmla="*/ 27 h 38"/>
                  <a:gd name="T54" fmla="*/ 8 w 56"/>
                  <a:gd name="T55" fmla="*/ 35 h 38"/>
                  <a:gd name="T56" fmla="*/ 5 w 56"/>
                  <a:gd name="T57" fmla="*/ 36 h 38"/>
                  <a:gd name="T58" fmla="*/ 0 w 56"/>
                  <a:gd name="T5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6" h="38">
                    <a:moveTo>
                      <a:pt x="0" y="38"/>
                    </a:moveTo>
                    <a:cubicBezTo>
                      <a:pt x="0" y="37"/>
                      <a:pt x="1" y="35"/>
                      <a:pt x="0" y="34"/>
                    </a:cubicBezTo>
                    <a:cubicBezTo>
                      <a:pt x="0" y="31"/>
                      <a:pt x="2" y="31"/>
                      <a:pt x="4" y="31"/>
                    </a:cubicBezTo>
                    <a:cubicBezTo>
                      <a:pt x="6" y="31"/>
                      <a:pt x="5" y="32"/>
                      <a:pt x="6" y="33"/>
                    </a:cubicBezTo>
                    <a:cubicBezTo>
                      <a:pt x="5" y="30"/>
                      <a:pt x="2" y="27"/>
                      <a:pt x="2" y="23"/>
                    </a:cubicBezTo>
                    <a:cubicBezTo>
                      <a:pt x="2" y="20"/>
                      <a:pt x="4" y="16"/>
                      <a:pt x="6" y="14"/>
                    </a:cubicBezTo>
                    <a:cubicBezTo>
                      <a:pt x="11" y="10"/>
                      <a:pt x="15" y="6"/>
                      <a:pt x="19" y="2"/>
                    </a:cubicBezTo>
                    <a:cubicBezTo>
                      <a:pt x="20" y="0"/>
                      <a:pt x="21" y="0"/>
                      <a:pt x="23" y="0"/>
                    </a:cubicBezTo>
                    <a:cubicBezTo>
                      <a:pt x="27" y="2"/>
                      <a:pt x="31" y="4"/>
                      <a:pt x="35" y="8"/>
                    </a:cubicBezTo>
                    <a:cubicBezTo>
                      <a:pt x="29" y="11"/>
                      <a:pt x="25" y="16"/>
                      <a:pt x="21" y="20"/>
                    </a:cubicBezTo>
                    <a:cubicBezTo>
                      <a:pt x="19" y="22"/>
                      <a:pt x="18" y="25"/>
                      <a:pt x="20" y="27"/>
                    </a:cubicBezTo>
                    <a:cubicBezTo>
                      <a:pt x="22" y="29"/>
                      <a:pt x="25" y="27"/>
                      <a:pt x="26" y="25"/>
                    </a:cubicBezTo>
                    <a:cubicBezTo>
                      <a:pt x="29" y="23"/>
                      <a:pt x="30" y="19"/>
                      <a:pt x="33" y="16"/>
                    </a:cubicBezTo>
                    <a:cubicBezTo>
                      <a:pt x="36" y="10"/>
                      <a:pt x="37" y="10"/>
                      <a:pt x="43" y="12"/>
                    </a:cubicBezTo>
                    <a:cubicBezTo>
                      <a:pt x="47" y="13"/>
                      <a:pt x="50" y="15"/>
                      <a:pt x="54" y="16"/>
                    </a:cubicBezTo>
                    <a:cubicBezTo>
                      <a:pt x="55" y="16"/>
                      <a:pt x="56" y="17"/>
                      <a:pt x="56" y="18"/>
                    </a:cubicBezTo>
                    <a:cubicBezTo>
                      <a:pt x="52" y="17"/>
                      <a:pt x="47" y="16"/>
                      <a:pt x="43" y="14"/>
                    </a:cubicBezTo>
                    <a:cubicBezTo>
                      <a:pt x="41" y="13"/>
                      <a:pt x="38" y="13"/>
                      <a:pt x="36" y="16"/>
                    </a:cubicBezTo>
                    <a:cubicBezTo>
                      <a:pt x="34" y="18"/>
                      <a:pt x="32" y="20"/>
                      <a:pt x="31" y="22"/>
                    </a:cubicBezTo>
                    <a:cubicBezTo>
                      <a:pt x="30" y="25"/>
                      <a:pt x="28" y="27"/>
                      <a:pt x="25" y="29"/>
                    </a:cubicBezTo>
                    <a:cubicBezTo>
                      <a:pt x="23" y="30"/>
                      <a:pt x="21" y="29"/>
                      <a:pt x="19" y="28"/>
                    </a:cubicBezTo>
                    <a:cubicBezTo>
                      <a:pt x="18" y="26"/>
                      <a:pt x="17" y="24"/>
                      <a:pt x="18" y="22"/>
                    </a:cubicBezTo>
                    <a:cubicBezTo>
                      <a:pt x="21" y="18"/>
                      <a:pt x="24" y="15"/>
                      <a:pt x="27" y="11"/>
                    </a:cubicBezTo>
                    <a:cubicBezTo>
                      <a:pt x="28" y="10"/>
                      <a:pt x="31" y="9"/>
                      <a:pt x="28" y="6"/>
                    </a:cubicBezTo>
                    <a:cubicBezTo>
                      <a:pt x="26" y="4"/>
                      <a:pt x="23" y="1"/>
                      <a:pt x="20" y="3"/>
                    </a:cubicBezTo>
                    <a:cubicBezTo>
                      <a:pt x="15" y="8"/>
                      <a:pt x="10" y="12"/>
                      <a:pt x="7" y="18"/>
                    </a:cubicBezTo>
                    <a:cubicBezTo>
                      <a:pt x="5" y="21"/>
                      <a:pt x="5" y="24"/>
                      <a:pt x="7" y="27"/>
                    </a:cubicBezTo>
                    <a:cubicBezTo>
                      <a:pt x="8" y="29"/>
                      <a:pt x="9" y="32"/>
                      <a:pt x="8" y="35"/>
                    </a:cubicBezTo>
                    <a:cubicBezTo>
                      <a:pt x="8" y="37"/>
                      <a:pt x="6" y="38"/>
                      <a:pt x="5" y="36"/>
                    </a:cubicBezTo>
                    <a:cubicBezTo>
                      <a:pt x="1" y="33"/>
                      <a:pt x="1" y="36"/>
                      <a:pt x="0" y="38"/>
                    </a:cubicBezTo>
                    <a:close/>
                  </a:path>
                </a:pathLst>
              </a:custGeom>
              <a:solidFill>
                <a:srgbClr val="DAB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9" name="Freeform 914">
                <a:extLst>
                  <a:ext uri="{FF2B5EF4-FFF2-40B4-BE49-F238E27FC236}">
                    <a16:creationId xmlns:a16="http://schemas.microsoft.com/office/drawing/2014/main" id="{A87C8CEA-6D86-0057-6AB7-00BFF03C1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4" y="1773"/>
                <a:ext cx="89" cy="77"/>
              </a:xfrm>
              <a:custGeom>
                <a:avLst/>
                <a:gdLst>
                  <a:gd name="T0" fmla="*/ 11 w 57"/>
                  <a:gd name="T1" fmla="*/ 49 h 49"/>
                  <a:gd name="T2" fmla="*/ 8 w 57"/>
                  <a:gd name="T3" fmla="*/ 48 h 49"/>
                  <a:gd name="T4" fmla="*/ 2 w 57"/>
                  <a:gd name="T5" fmla="*/ 26 h 49"/>
                  <a:gd name="T6" fmla="*/ 17 w 57"/>
                  <a:gd name="T7" fmla="*/ 4 h 49"/>
                  <a:gd name="T8" fmla="*/ 31 w 57"/>
                  <a:gd name="T9" fmla="*/ 7 h 49"/>
                  <a:gd name="T10" fmla="*/ 41 w 57"/>
                  <a:gd name="T11" fmla="*/ 7 h 49"/>
                  <a:gd name="T12" fmla="*/ 44 w 57"/>
                  <a:gd name="T13" fmla="*/ 4 h 49"/>
                  <a:gd name="T14" fmla="*/ 49 w 57"/>
                  <a:gd name="T15" fmla="*/ 5 h 49"/>
                  <a:gd name="T16" fmla="*/ 56 w 57"/>
                  <a:gd name="T17" fmla="*/ 12 h 49"/>
                  <a:gd name="T18" fmla="*/ 51 w 57"/>
                  <a:gd name="T19" fmla="*/ 19 h 49"/>
                  <a:gd name="T20" fmla="*/ 45 w 57"/>
                  <a:gd name="T21" fmla="*/ 25 h 49"/>
                  <a:gd name="T22" fmla="*/ 30 w 57"/>
                  <a:gd name="T23" fmla="*/ 26 h 49"/>
                  <a:gd name="T24" fmla="*/ 22 w 57"/>
                  <a:gd name="T25" fmla="*/ 22 h 49"/>
                  <a:gd name="T26" fmla="*/ 22 w 57"/>
                  <a:gd name="T27" fmla="*/ 21 h 49"/>
                  <a:gd name="T28" fmla="*/ 27 w 57"/>
                  <a:gd name="T29" fmla="*/ 21 h 49"/>
                  <a:gd name="T30" fmla="*/ 31 w 57"/>
                  <a:gd name="T31" fmla="*/ 23 h 49"/>
                  <a:gd name="T32" fmla="*/ 45 w 57"/>
                  <a:gd name="T33" fmla="*/ 21 h 49"/>
                  <a:gd name="T34" fmla="*/ 51 w 57"/>
                  <a:gd name="T35" fmla="*/ 15 h 49"/>
                  <a:gd name="T36" fmla="*/ 50 w 57"/>
                  <a:gd name="T37" fmla="*/ 9 h 49"/>
                  <a:gd name="T38" fmla="*/ 44 w 57"/>
                  <a:gd name="T39" fmla="*/ 8 h 49"/>
                  <a:gd name="T40" fmla="*/ 40 w 57"/>
                  <a:gd name="T41" fmla="*/ 12 h 49"/>
                  <a:gd name="T42" fmla="*/ 30 w 57"/>
                  <a:gd name="T43" fmla="*/ 11 h 49"/>
                  <a:gd name="T44" fmla="*/ 27 w 57"/>
                  <a:gd name="T45" fmla="*/ 7 h 49"/>
                  <a:gd name="T46" fmla="*/ 18 w 57"/>
                  <a:gd name="T47" fmla="*/ 8 h 49"/>
                  <a:gd name="T48" fmla="*/ 13 w 57"/>
                  <a:gd name="T49" fmla="*/ 14 h 49"/>
                  <a:gd name="T50" fmla="*/ 4 w 57"/>
                  <a:gd name="T51" fmla="*/ 30 h 49"/>
                  <a:gd name="T52" fmla="*/ 8 w 57"/>
                  <a:gd name="T53" fmla="*/ 45 h 49"/>
                  <a:gd name="T54" fmla="*/ 11 w 57"/>
                  <a:gd name="T55" fmla="*/ 49 h 49"/>
                  <a:gd name="T56" fmla="*/ 11 w 57"/>
                  <a:gd name="T5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49">
                    <a:moveTo>
                      <a:pt x="11" y="49"/>
                    </a:moveTo>
                    <a:cubicBezTo>
                      <a:pt x="10" y="49"/>
                      <a:pt x="9" y="49"/>
                      <a:pt x="8" y="48"/>
                    </a:cubicBezTo>
                    <a:cubicBezTo>
                      <a:pt x="2" y="44"/>
                      <a:pt x="0" y="33"/>
                      <a:pt x="2" y="26"/>
                    </a:cubicBezTo>
                    <a:cubicBezTo>
                      <a:pt x="4" y="17"/>
                      <a:pt x="12" y="12"/>
                      <a:pt x="17" y="4"/>
                    </a:cubicBezTo>
                    <a:cubicBezTo>
                      <a:pt x="19" y="0"/>
                      <a:pt x="29" y="2"/>
                      <a:pt x="31" y="7"/>
                    </a:cubicBezTo>
                    <a:cubicBezTo>
                      <a:pt x="35" y="12"/>
                      <a:pt x="37" y="13"/>
                      <a:pt x="41" y="7"/>
                    </a:cubicBezTo>
                    <a:cubicBezTo>
                      <a:pt x="42" y="6"/>
                      <a:pt x="43" y="5"/>
                      <a:pt x="44" y="4"/>
                    </a:cubicBezTo>
                    <a:cubicBezTo>
                      <a:pt x="46" y="2"/>
                      <a:pt x="47" y="3"/>
                      <a:pt x="49" y="5"/>
                    </a:cubicBezTo>
                    <a:cubicBezTo>
                      <a:pt x="52" y="7"/>
                      <a:pt x="55" y="9"/>
                      <a:pt x="56" y="12"/>
                    </a:cubicBezTo>
                    <a:cubicBezTo>
                      <a:pt x="57" y="15"/>
                      <a:pt x="52" y="16"/>
                      <a:pt x="51" y="19"/>
                    </a:cubicBezTo>
                    <a:cubicBezTo>
                      <a:pt x="49" y="21"/>
                      <a:pt x="47" y="23"/>
                      <a:pt x="45" y="25"/>
                    </a:cubicBezTo>
                    <a:cubicBezTo>
                      <a:pt x="40" y="29"/>
                      <a:pt x="35" y="29"/>
                      <a:pt x="30" y="26"/>
                    </a:cubicBezTo>
                    <a:cubicBezTo>
                      <a:pt x="27" y="24"/>
                      <a:pt x="25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3" y="19"/>
                      <a:pt x="25" y="20"/>
                      <a:pt x="27" y="21"/>
                    </a:cubicBezTo>
                    <a:cubicBezTo>
                      <a:pt x="28" y="21"/>
                      <a:pt x="29" y="22"/>
                      <a:pt x="31" y="23"/>
                    </a:cubicBezTo>
                    <a:cubicBezTo>
                      <a:pt x="36" y="26"/>
                      <a:pt x="41" y="26"/>
                      <a:pt x="45" y="21"/>
                    </a:cubicBezTo>
                    <a:cubicBezTo>
                      <a:pt x="47" y="19"/>
                      <a:pt x="49" y="17"/>
                      <a:pt x="51" y="15"/>
                    </a:cubicBezTo>
                    <a:cubicBezTo>
                      <a:pt x="53" y="13"/>
                      <a:pt x="52" y="11"/>
                      <a:pt x="50" y="9"/>
                    </a:cubicBezTo>
                    <a:cubicBezTo>
                      <a:pt x="48" y="8"/>
                      <a:pt x="47" y="5"/>
                      <a:pt x="44" y="8"/>
                    </a:cubicBezTo>
                    <a:cubicBezTo>
                      <a:pt x="43" y="10"/>
                      <a:pt x="41" y="11"/>
                      <a:pt x="40" y="12"/>
                    </a:cubicBezTo>
                    <a:cubicBezTo>
                      <a:pt x="36" y="15"/>
                      <a:pt x="33" y="14"/>
                      <a:pt x="30" y="11"/>
                    </a:cubicBezTo>
                    <a:cubicBezTo>
                      <a:pt x="29" y="9"/>
                      <a:pt x="28" y="8"/>
                      <a:pt x="27" y="7"/>
                    </a:cubicBezTo>
                    <a:cubicBezTo>
                      <a:pt x="23" y="5"/>
                      <a:pt x="20" y="5"/>
                      <a:pt x="18" y="8"/>
                    </a:cubicBezTo>
                    <a:cubicBezTo>
                      <a:pt x="16" y="10"/>
                      <a:pt x="14" y="12"/>
                      <a:pt x="13" y="14"/>
                    </a:cubicBezTo>
                    <a:cubicBezTo>
                      <a:pt x="8" y="18"/>
                      <a:pt x="6" y="24"/>
                      <a:pt x="4" y="30"/>
                    </a:cubicBezTo>
                    <a:cubicBezTo>
                      <a:pt x="3" y="35"/>
                      <a:pt x="5" y="40"/>
                      <a:pt x="8" y="45"/>
                    </a:cubicBezTo>
                    <a:cubicBezTo>
                      <a:pt x="9" y="46"/>
                      <a:pt x="11" y="47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lose/>
                  </a:path>
                </a:pathLst>
              </a:custGeom>
              <a:solidFill>
                <a:srgbClr val="DAB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0" name="Freeform 915">
                <a:extLst>
                  <a:ext uri="{FF2B5EF4-FFF2-40B4-BE49-F238E27FC236}">
                    <a16:creationId xmlns:a16="http://schemas.microsoft.com/office/drawing/2014/main" id="{051FBA6E-D670-4C5E-39CF-6D9D041B0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31"/>
                <a:ext cx="111" cy="45"/>
              </a:xfrm>
              <a:custGeom>
                <a:avLst/>
                <a:gdLst>
                  <a:gd name="T0" fmla="*/ 9 w 71"/>
                  <a:gd name="T1" fmla="*/ 6 h 29"/>
                  <a:gd name="T2" fmla="*/ 15 w 71"/>
                  <a:gd name="T3" fmla="*/ 6 h 29"/>
                  <a:gd name="T4" fmla="*/ 24 w 71"/>
                  <a:gd name="T5" fmla="*/ 4 h 29"/>
                  <a:gd name="T6" fmla="*/ 41 w 71"/>
                  <a:gd name="T7" fmla="*/ 5 h 29"/>
                  <a:gd name="T8" fmla="*/ 58 w 71"/>
                  <a:gd name="T9" fmla="*/ 9 h 29"/>
                  <a:gd name="T10" fmla="*/ 61 w 71"/>
                  <a:gd name="T11" fmla="*/ 10 h 29"/>
                  <a:gd name="T12" fmla="*/ 56 w 71"/>
                  <a:gd name="T13" fmla="*/ 11 h 29"/>
                  <a:gd name="T14" fmla="*/ 39 w 71"/>
                  <a:gd name="T15" fmla="*/ 7 h 29"/>
                  <a:gd name="T16" fmla="*/ 22 w 71"/>
                  <a:gd name="T17" fmla="*/ 8 h 29"/>
                  <a:gd name="T18" fmla="*/ 37 w 71"/>
                  <a:gd name="T19" fmla="*/ 11 h 29"/>
                  <a:gd name="T20" fmla="*/ 61 w 71"/>
                  <a:gd name="T21" fmla="*/ 21 h 29"/>
                  <a:gd name="T22" fmla="*/ 70 w 71"/>
                  <a:gd name="T23" fmla="*/ 25 h 29"/>
                  <a:gd name="T24" fmla="*/ 71 w 71"/>
                  <a:gd name="T25" fmla="*/ 27 h 29"/>
                  <a:gd name="T26" fmla="*/ 64 w 71"/>
                  <a:gd name="T27" fmla="*/ 26 h 29"/>
                  <a:gd name="T28" fmla="*/ 59 w 71"/>
                  <a:gd name="T29" fmla="*/ 23 h 29"/>
                  <a:gd name="T30" fmla="*/ 34 w 71"/>
                  <a:gd name="T31" fmla="*/ 13 h 29"/>
                  <a:gd name="T32" fmla="*/ 9 w 71"/>
                  <a:gd name="T33" fmla="*/ 9 h 29"/>
                  <a:gd name="T34" fmla="*/ 1 w 71"/>
                  <a:gd name="T35" fmla="*/ 11 h 29"/>
                  <a:gd name="T36" fmla="*/ 0 w 71"/>
                  <a:gd name="T37" fmla="*/ 10 h 29"/>
                  <a:gd name="T38" fmla="*/ 9 w 71"/>
                  <a:gd name="T39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29">
                    <a:moveTo>
                      <a:pt x="9" y="6"/>
                    </a:moveTo>
                    <a:cubicBezTo>
                      <a:pt x="11" y="7"/>
                      <a:pt x="13" y="7"/>
                      <a:pt x="15" y="6"/>
                    </a:cubicBezTo>
                    <a:cubicBezTo>
                      <a:pt x="18" y="5"/>
                      <a:pt x="21" y="5"/>
                      <a:pt x="24" y="4"/>
                    </a:cubicBezTo>
                    <a:cubicBezTo>
                      <a:pt x="30" y="2"/>
                      <a:pt x="36" y="0"/>
                      <a:pt x="41" y="5"/>
                    </a:cubicBezTo>
                    <a:cubicBezTo>
                      <a:pt x="46" y="9"/>
                      <a:pt x="52" y="8"/>
                      <a:pt x="58" y="9"/>
                    </a:cubicBezTo>
                    <a:cubicBezTo>
                      <a:pt x="59" y="9"/>
                      <a:pt x="61" y="8"/>
                      <a:pt x="61" y="10"/>
                    </a:cubicBezTo>
                    <a:cubicBezTo>
                      <a:pt x="60" y="12"/>
                      <a:pt x="58" y="12"/>
                      <a:pt x="56" y="11"/>
                    </a:cubicBezTo>
                    <a:cubicBezTo>
                      <a:pt x="50" y="11"/>
                      <a:pt x="44" y="11"/>
                      <a:pt x="39" y="7"/>
                    </a:cubicBezTo>
                    <a:cubicBezTo>
                      <a:pt x="33" y="4"/>
                      <a:pt x="28" y="5"/>
                      <a:pt x="22" y="8"/>
                    </a:cubicBezTo>
                    <a:cubicBezTo>
                      <a:pt x="27" y="10"/>
                      <a:pt x="32" y="11"/>
                      <a:pt x="37" y="11"/>
                    </a:cubicBezTo>
                    <a:cubicBezTo>
                      <a:pt x="46" y="12"/>
                      <a:pt x="54" y="16"/>
                      <a:pt x="61" y="21"/>
                    </a:cubicBezTo>
                    <a:cubicBezTo>
                      <a:pt x="63" y="23"/>
                      <a:pt x="66" y="25"/>
                      <a:pt x="70" y="25"/>
                    </a:cubicBezTo>
                    <a:cubicBezTo>
                      <a:pt x="70" y="26"/>
                      <a:pt x="71" y="26"/>
                      <a:pt x="71" y="27"/>
                    </a:cubicBezTo>
                    <a:cubicBezTo>
                      <a:pt x="69" y="29"/>
                      <a:pt x="66" y="27"/>
                      <a:pt x="64" y="26"/>
                    </a:cubicBezTo>
                    <a:cubicBezTo>
                      <a:pt x="62" y="25"/>
                      <a:pt x="60" y="25"/>
                      <a:pt x="59" y="23"/>
                    </a:cubicBezTo>
                    <a:cubicBezTo>
                      <a:pt x="52" y="17"/>
                      <a:pt x="43" y="15"/>
                      <a:pt x="34" y="13"/>
                    </a:cubicBezTo>
                    <a:cubicBezTo>
                      <a:pt x="26" y="12"/>
                      <a:pt x="17" y="10"/>
                      <a:pt x="9" y="9"/>
                    </a:cubicBezTo>
                    <a:cubicBezTo>
                      <a:pt x="6" y="9"/>
                      <a:pt x="3" y="10"/>
                      <a:pt x="1" y="11"/>
                    </a:cubicBezTo>
                    <a:cubicBezTo>
                      <a:pt x="1" y="10"/>
                      <a:pt x="1" y="10"/>
                      <a:pt x="0" y="10"/>
                    </a:cubicBezTo>
                    <a:cubicBezTo>
                      <a:pt x="3" y="7"/>
                      <a:pt x="6" y="8"/>
                      <a:pt x="9" y="6"/>
                    </a:cubicBez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1" name="Freeform 916">
                <a:extLst>
                  <a:ext uri="{FF2B5EF4-FFF2-40B4-BE49-F238E27FC236}">
                    <a16:creationId xmlns:a16="http://schemas.microsoft.com/office/drawing/2014/main" id="{3E1E2971-3CF1-1947-E5FF-0649F1CCC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1826"/>
                <a:ext cx="92" cy="53"/>
              </a:xfrm>
              <a:custGeom>
                <a:avLst/>
                <a:gdLst>
                  <a:gd name="T0" fmla="*/ 15 w 59"/>
                  <a:gd name="T1" fmla="*/ 23 h 34"/>
                  <a:gd name="T2" fmla="*/ 12 w 59"/>
                  <a:gd name="T3" fmla="*/ 25 h 34"/>
                  <a:gd name="T4" fmla="*/ 9 w 59"/>
                  <a:gd name="T5" fmla="*/ 25 h 34"/>
                  <a:gd name="T6" fmla="*/ 12 w 59"/>
                  <a:gd name="T7" fmla="*/ 28 h 34"/>
                  <a:gd name="T8" fmla="*/ 19 w 59"/>
                  <a:gd name="T9" fmla="*/ 30 h 34"/>
                  <a:gd name="T10" fmla="*/ 44 w 59"/>
                  <a:gd name="T11" fmla="*/ 31 h 34"/>
                  <a:gd name="T12" fmla="*/ 52 w 59"/>
                  <a:gd name="T13" fmla="*/ 31 h 34"/>
                  <a:gd name="T14" fmla="*/ 55 w 59"/>
                  <a:gd name="T15" fmla="*/ 30 h 34"/>
                  <a:gd name="T16" fmla="*/ 53 w 59"/>
                  <a:gd name="T17" fmla="*/ 27 h 34"/>
                  <a:gd name="T18" fmla="*/ 48 w 59"/>
                  <a:gd name="T19" fmla="*/ 23 h 34"/>
                  <a:gd name="T20" fmla="*/ 49 w 59"/>
                  <a:gd name="T21" fmla="*/ 21 h 34"/>
                  <a:gd name="T22" fmla="*/ 55 w 59"/>
                  <a:gd name="T23" fmla="*/ 26 h 34"/>
                  <a:gd name="T24" fmla="*/ 58 w 59"/>
                  <a:gd name="T25" fmla="*/ 30 h 34"/>
                  <a:gd name="T26" fmla="*/ 53 w 59"/>
                  <a:gd name="T27" fmla="*/ 32 h 34"/>
                  <a:gd name="T28" fmla="*/ 36 w 59"/>
                  <a:gd name="T29" fmla="*/ 33 h 34"/>
                  <a:gd name="T30" fmla="*/ 11 w 59"/>
                  <a:gd name="T31" fmla="*/ 30 h 34"/>
                  <a:gd name="T32" fmla="*/ 6 w 59"/>
                  <a:gd name="T33" fmla="*/ 25 h 34"/>
                  <a:gd name="T34" fmla="*/ 2 w 59"/>
                  <a:gd name="T35" fmla="*/ 23 h 34"/>
                  <a:gd name="T36" fmla="*/ 3 w 59"/>
                  <a:gd name="T37" fmla="*/ 14 h 34"/>
                  <a:gd name="T38" fmla="*/ 6 w 59"/>
                  <a:gd name="T39" fmla="*/ 2 h 34"/>
                  <a:gd name="T40" fmla="*/ 9 w 59"/>
                  <a:gd name="T41" fmla="*/ 0 h 34"/>
                  <a:gd name="T42" fmla="*/ 9 w 59"/>
                  <a:gd name="T43" fmla="*/ 1 h 34"/>
                  <a:gd name="T44" fmla="*/ 4 w 59"/>
                  <a:gd name="T45" fmla="*/ 7 h 34"/>
                  <a:gd name="T46" fmla="*/ 3 w 59"/>
                  <a:gd name="T47" fmla="*/ 10 h 34"/>
                  <a:gd name="T48" fmla="*/ 5 w 59"/>
                  <a:gd name="T49" fmla="*/ 9 h 34"/>
                  <a:gd name="T50" fmla="*/ 11 w 59"/>
                  <a:gd name="T51" fmla="*/ 7 h 34"/>
                  <a:gd name="T52" fmla="*/ 6 w 59"/>
                  <a:gd name="T53" fmla="*/ 20 h 34"/>
                  <a:gd name="T54" fmla="*/ 15 w 59"/>
                  <a:gd name="T55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9" h="34">
                    <a:moveTo>
                      <a:pt x="15" y="23"/>
                    </a:moveTo>
                    <a:cubicBezTo>
                      <a:pt x="15" y="24"/>
                      <a:pt x="13" y="24"/>
                      <a:pt x="12" y="25"/>
                    </a:cubicBezTo>
                    <a:cubicBezTo>
                      <a:pt x="11" y="25"/>
                      <a:pt x="10" y="23"/>
                      <a:pt x="9" y="25"/>
                    </a:cubicBezTo>
                    <a:cubicBezTo>
                      <a:pt x="9" y="27"/>
                      <a:pt x="11" y="28"/>
                      <a:pt x="12" y="28"/>
                    </a:cubicBezTo>
                    <a:cubicBezTo>
                      <a:pt x="14" y="28"/>
                      <a:pt x="16" y="29"/>
                      <a:pt x="19" y="30"/>
                    </a:cubicBezTo>
                    <a:cubicBezTo>
                      <a:pt x="27" y="31"/>
                      <a:pt x="35" y="32"/>
                      <a:pt x="44" y="31"/>
                    </a:cubicBezTo>
                    <a:cubicBezTo>
                      <a:pt x="46" y="30"/>
                      <a:pt x="49" y="31"/>
                      <a:pt x="52" y="31"/>
                    </a:cubicBezTo>
                    <a:cubicBezTo>
                      <a:pt x="53" y="31"/>
                      <a:pt x="54" y="31"/>
                      <a:pt x="55" y="30"/>
                    </a:cubicBezTo>
                    <a:cubicBezTo>
                      <a:pt x="55" y="28"/>
                      <a:pt x="54" y="27"/>
                      <a:pt x="53" y="27"/>
                    </a:cubicBezTo>
                    <a:cubicBezTo>
                      <a:pt x="51" y="26"/>
                      <a:pt x="49" y="25"/>
                      <a:pt x="48" y="23"/>
                    </a:cubicBezTo>
                    <a:cubicBezTo>
                      <a:pt x="48" y="23"/>
                      <a:pt x="48" y="22"/>
                      <a:pt x="49" y="21"/>
                    </a:cubicBezTo>
                    <a:cubicBezTo>
                      <a:pt x="49" y="24"/>
                      <a:pt x="53" y="24"/>
                      <a:pt x="55" y="26"/>
                    </a:cubicBezTo>
                    <a:cubicBezTo>
                      <a:pt x="56" y="27"/>
                      <a:pt x="59" y="27"/>
                      <a:pt x="58" y="30"/>
                    </a:cubicBezTo>
                    <a:cubicBezTo>
                      <a:pt x="58" y="32"/>
                      <a:pt x="55" y="33"/>
                      <a:pt x="53" y="32"/>
                    </a:cubicBezTo>
                    <a:cubicBezTo>
                      <a:pt x="47" y="32"/>
                      <a:pt x="42" y="32"/>
                      <a:pt x="36" y="33"/>
                    </a:cubicBezTo>
                    <a:cubicBezTo>
                      <a:pt x="28" y="34"/>
                      <a:pt x="20" y="31"/>
                      <a:pt x="11" y="30"/>
                    </a:cubicBezTo>
                    <a:cubicBezTo>
                      <a:pt x="9" y="29"/>
                      <a:pt x="8" y="27"/>
                      <a:pt x="6" y="25"/>
                    </a:cubicBezTo>
                    <a:cubicBezTo>
                      <a:pt x="5" y="24"/>
                      <a:pt x="4" y="23"/>
                      <a:pt x="2" y="23"/>
                    </a:cubicBezTo>
                    <a:cubicBezTo>
                      <a:pt x="6" y="21"/>
                      <a:pt x="5" y="17"/>
                      <a:pt x="3" y="14"/>
                    </a:cubicBezTo>
                    <a:cubicBezTo>
                      <a:pt x="0" y="9"/>
                      <a:pt x="3" y="6"/>
                      <a:pt x="6" y="2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8" y="3"/>
                      <a:pt x="5" y="5"/>
                      <a:pt x="4" y="7"/>
                    </a:cubicBezTo>
                    <a:cubicBezTo>
                      <a:pt x="3" y="8"/>
                      <a:pt x="2" y="9"/>
                      <a:pt x="3" y="10"/>
                    </a:cubicBezTo>
                    <a:cubicBezTo>
                      <a:pt x="4" y="11"/>
                      <a:pt x="5" y="10"/>
                      <a:pt x="5" y="9"/>
                    </a:cubicBezTo>
                    <a:cubicBezTo>
                      <a:pt x="6" y="8"/>
                      <a:pt x="8" y="7"/>
                      <a:pt x="11" y="7"/>
                    </a:cubicBezTo>
                    <a:cubicBezTo>
                      <a:pt x="7" y="11"/>
                      <a:pt x="3" y="14"/>
                      <a:pt x="6" y="20"/>
                    </a:cubicBezTo>
                    <a:cubicBezTo>
                      <a:pt x="8" y="23"/>
                      <a:pt x="12" y="23"/>
                      <a:pt x="15" y="23"/>
                    </a:cubicBezTo>
                    <a:close/>
                  </a:path>
                </a:pathLst>
              </a:custGeom>
              <a:solidFill>
                <a:srgbClr val="E1C9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2" name="Freeform 917">
                <a:extLst>
                  <a:ext uri="{FF2B5EF4-FFF2-40B4-BE49-F238E27FC236}">
                    <a16:creationId xmlns:a16="http://schemas.microsoft.com/office/drawing/2014/main" id="{9A26C0F9-7479-5302-9461-EB1C35297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1797"/>
                <a:ext cx="121" cy="37"/>
              </a:xfrm>
              <a:custGeom>
                <a:avLst/>
                <a:gdLst>
                  <a:gd name="T0" fmla="*/ 0 w 77"/>
                  <a:gd name="T1" fmla="*/ 23 h 24"/>
                  <a:gd name="T2" fmla="*/ 16 w 77"/>
                  <a:gd name="T3" fmla="*/ 19 h 24"/>
                  <a:gd name="T4" fmla="*/ 20 w 77"/>
                  <a:gd name="T5" fmla="*/ 19 h 24"/>
                  <a:gd name="T6" fmla="*/ 41 w 77"/>
                  <a:gd name="T7" fmla="*/ 7 h 24"/>
                  <a:gd name="T8" fmla="*/ 44 w 77"/>
                  <a:gd name="T9" fmla="*/ 4 h 24"/>
                  <a:gd name="T10" fmla="*/ 56 w 77"/>
                  <a:gd name="T11" fmla="*/ 3 h 24"/>
                  <a:gd name="T12" fmla="*/ 75 w 77"/>
                  <a:gd name="T13" fmla="*/ 8 h 24"/>
                  <a:gd name="T14" fmla="*/ 76 w 77"/>
                  <a:gd name="T15" fmla="*/ 10 h 24"/>
                  <a:gd name="T16" fmla="*/ 62 w 77"/>
                  <a:gd name="T17" fmla="*/ 9 h 24"/>
                  <a:gd name="T18" fmla="*/ 54 w 77"/>
                  <a:gd name="T19" fmla="*/ 6 h 24"/>
                  <a:gd name="T20" fmla="*/ 45 w 77"/>
                  <a:gd name="T21" fmla="*/ 7 h 24"/>
                  <a:gd name="T22" fmla="*/ 24 w 77"/>
                  <a:gd name="T23" fmla="*/ 20 h 24"/>
                  <a:gd name="T24" fmla="*/ 20 w 77"/>
                  <a:gd name="T25" fmla="*/ 21 h 24"/>
                  <a:gd name="T26" fmla="*/ 2 w 77"/>
                  <a:gd name="T27" fmla="*/ 24 h 24"/>
                  <a:gd name="T28" fmla="*/ 0 w 77"/>
                  <a:gd name="T2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24">
                    <a:moveTo>
                      <a:pt x="0" y="23"/>
                    </a:moveTo>
                    <a:cubicBezTo>
                      <a:pt x="5" y="19"/>
                      <a:pt x="10" y="18"/>
                      <a:pt x="16" y="19"/>
                    </a:cubicBezTo>
                    <a:cubicBezTo>
                      <a:pt x="17" y="19"/>
                      <a:pt x="19" y="19"/>
                      <a:pt x="20" y="19"/>
                    </a:cubicBezTo>
                    <a:cubicBezTo>
                      <a:pt x="28" y="15"/>
                      <a:pt x="36" y="13"/>
                      <a:pt x="41" y="7"/>
                    </a:cubicBezTo>
                    <a:cubicBezTo>
                      <a:pt x="42" y="5"/>
                      <a:pt x="43" y="5"/>
                      <a:pt x="44" y="4"/>
                    </a:cubicBezTo>
                    <a:cubicBezTo>
                      <a:pt x="48" y="0"/>
                      <a:pt x="51" y="0"/>
                      <a:pt x="56" y="3"/>
                    </a:cubicBezTo>
                    <a:cubicBezTo>
                      <a:pt x="61" y="6"/>
                      <a:pt x="68" y="8"/>
                      <a:pt x="75" y="8"/>
                    </a:cubicBezTo>
                    <a:cubicBezTo>
                      <a:pt x="76" y="8"/>
                      <a:pt x="77" y="9"/>
                      <a:pt x="76" y="10"/>
                    </a:cubicBezTo>
                    <a:cubicBezTo>
                      <a:pt x="71" y="12"/>
                      <a:pt x="67" y="10"/>
                      <a:pt x="62" y="9"/>
                    </a:cubicBezTo>
                    <a:cubicBezTo>
                      <a:pt x="59" y="8"/>
                      <a:pt x="57" y="7"/>
                      <a:pt x="54" y="6"/>
                    </a:cubicBezTo>
                    <a:cubicBezTo>
                      <a:pt x="50" y="4"/>
                      <a:pt x="48" y="4"/>
                      <a:pt x="45" y="7"/>
                    </a:cubicBezTo>
                    <a:cubicBezTo>
                      <a:pt x="39" y="14"/>
                      <a:pt x="32" y="18"/>
                      <a:pt x="24" y="20"/>
                    </a:cubicBezTo>
                    <a:cubicBezTo>
                      <a:pt x="22" y="21"/>
                      <a:pt x="21" y="21"/>
                      <a:pt x="20" y="21"/>
                    </a:cubicBezTo>
                    <a:cubicBezTo>
                      <a:pt x="14" y="21"/>
                      <a:pt x="8" y="22"/>
                      <a:pt x="2" y="24"/>
                    </a:cubicBezTo>
                    <a:cubicBezTo>
                      <a:pt x="2" y="24"/>
                      <a:pt x="1" y="23"/>
                      <a:pt x="0" y="23"/>
                    </a:cubicBezTo>
                    <a:close/>
                  </a:path>
                </a:pathLst>
              </a:custGeom>
              <a:solidFill>
                <a:srgbClr val="D5B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3" name="Freeform 918">
                <a:extLst>
                  <a:ext uri="{FF2B5EF4-FFF2-40B4-BE49-F238E27FC236}">
                    <a16:creationId xmlns:a16="http://schemas.microsoft.com/office/drawing/2014/main" id="{1A97B0CC-4DD2-131B-E340-47B277F9E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1843"/>
                <a:ext cx="78" cy="27"/>
              </a:xfrm>
              <a:custGeom>
                <a:avLst/>
                <a:gdLst>
                  <a:gd name="T0" fmla="*/ 50 w 50"/>
                  <a:gd name="T1" fmla="*/ 3 h 17"/>
                  <a:gd name="T2" fmla="*/ 37 w 50"/>
                  <a:gd name="T3" fmla="*/ 6 h 17"/>
                  <a:gd name="T4" fmla="*/ 16 w 50"/>
                  <a:gd name="T5" fmla="*/ 3 h 17"/>
                  <a:gd name="T6" fmla="*/ 11 w 50"/>
                  <a:gd name="T7" fmla="*/ 4 h 17"/>
                  <a:gd name="T8" fmla="*/ 14 w 50"/>
                  <a:gd name="T9" fmla="*/ 8 h 17"/>
                  <a:gd name="T10" fmla="*/ 27 w 50"/>
                  <a:gd name="T11" fmla="*/ 12 h 17"/>
                  <a:gd name="T12" fmla="*/ 0 w 50"/>
                  <a:gd name="T13" fmla="*/ 4 h 17"/>
                  <a:gd name="T14" fmla="*/ 0 w 50"/>
                  <a:gd name="T15" fmla="*/ 4 h 17"/>
                  <a:gd name="T16" fmla="*/ 8 w 50"/>
                  <a:gd name="T17" fmla="*/ 7 h 17"/>
                  <a:gd name="T18" fmla="*/ 11 w 50"/>
                  <a:gd name="T19" fmla="*/ 1 h 17"/>
                  <a:gd name="T20" fmla="*/ 18 w 50"/>
                  <a:gd name="T21" fmla="*/ 0 h 17"/>
                  <a:gd name="T22" fmla="*/ 34 w 50"/>
                  <a:gd name="T23" fmla="*/ 3 h 17"/>
                  <a:gd name="T24" fmla="*/ 45 w 50"/>
                  <a:gd name="T25" fmla="*/ 2 h 17"/>
                  <a:gd name="T26" fmla="*/ 50 w 50"/>
                  <a:gd name="T27" fmla="*/ 2 h 17"/>
                  <a:gd name="T28" fmla="*/ 50 w 50"/>
                  <a:gd name="T2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17">
                    <a:moveTo>
                      <a:pt x="50" y="3"/>
                    </a:moveTo>
                    <a:cubicBezTo>
                      <a:pt x="46" y="6"/>
                      <a:pt x="41" y="6"/>
                      <a:pt x="37" y="6"/>
                    </a:cubicBezTo>
                    <a:cubicBezTo>
                      <a:pt x="30" y="5"/>
                      <a:pt x="23" y="5"/>
                      <a:pt x="16" y="3"/>
                    </a:cubicBezTo>
                    <a:cubicBezTo>
                      <a:pt x="14" y="2"/>
                      <a:pt x="12" y="2"/>
                      <a:pt x="11" y="4"/>
                    </a:cubicBezTo>
                    <a:cubicBezTo>
                      <a:pt x="10" y="7"/>
                      <a:pt x="12" y="8"/>
                      <a:pt x="14" y="8"/>
                    </a:cubicBezTo>
                    <a:cubicBezTo>
                      <a:pt x="18" y="10"/>
                      <a:pt x="23" y="11"/>
                      <a:pt x="27" y="12"/>
                    </a:cubicBezTo>
                    <a:cubicBezTo>
                      <a:pt x="20" y="17"/>
                      <a:pt x="6" y="11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5" y="7"/>
                      <a:pt x="8" y="7"/>
                    </a:cubicBezTo>
                    <a:cubicBezTo>
                      <a:pt x="8" y="5"/>
                      <a:pt x="9" y="3"/>
                      <a:pt x="11" y="1"/>
                    </a:cubicBezTo>
                    <a:cubicBezTo>
                      <a:pt x="13" y="0"/>
                      <a:pt x="15" y="0"/>
                      <a:pt x="18" y="0"/>
                    </a:cubicBezTo>
                    <a:cubicBezTo>
                      <a:pt x="23" y="1"/>
                      <a:pt x="29" y="3"/>
                      <a:pt x="34" y="3"/>
                    </a:cubicBezTo>
                    <a:cubicBezTo>
                      <a:pt x="38" y="3"/>
                      <a:pt x="41" y="3"/>
                      <a:pt x="45" y="2"/>
                    </a:cubicBezTo>
                    <a:cubicBezTo>
                      <a:pt x="47" y="2"/>
                      <a:pt x="48" y="1"/>
                      <a:pt x="50" y="2"/>
                    </a:cubicBezTo>
                    <a:lnTo>
                      <a:pt x="50" y="3"/>
                    </a:ln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4" name="Freeform 919">
                <a:extLst>
                  <a:ext uri="{FF2B5EF4-FFF2-40B4-BE49-F238E27FC236}">
                    <a16:creationId xmlns:a16="http://schemas.microsoft.com/office/drawing/2014/main" id="{035C31EF-D2D7-6909-6AB3-B812F74CB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1883"/>
                <a:ext cx="27" cy="56"/>
              </a:xfrm>
              <a:custGeom>
                <a:avLst/>
                <a:gdLst>
                  <a:gd name="T0" fmla="*/ 16 w 17"/>
                  <a:gd name="T1" fmla="*/ 0 h 36"/>
                  <a:gd name="T2" fmla="*/ 17 w 17"/>
                  <a:gd name="T3" fmla="*/ 22 h 36"/>
                  <a:gd name="T4" fmla="*/ 14 w 17"/>
                  <a:gd name="T5" fmla="*/ 17 h 36"/>
                  <a:gd name="T6" fmla="*/ 13 w 17"/>
                  <a:gd name="T7" fmla="*/ 16 h 36"/>
                  <a:gd name="T8" fmla="*/ 11 w 17"/>
                  <a:gd name="T9" fmla="*/ 13 h 36"/>
                  <a:gd name="T10" fmla="*/ 10 w 17"/>
                  <a:gd name="T11" fmla="*/ 17 h 36"/>
                  <a:gd name="T12" fmla="*/ 3 w 17"/>
                  <a:gd name="T13" fmla="*/ 36 h 36"/>
                  <a:gd name="T14" fmla="*/ 3 w 17"/>
                  <a:gd name="T15" fmla="*/ 36 h 36"/>
                  <a:gd name="T16" fmla="*/ 1 w 17"/>
                  <a:gd name="T17" fmla="*/ 34 h 36"/>
                  <a:gd name="T18" fmla="*/ 9 w 17"/>
                  <a:gd name="T19" fmla="*/ 10 h 36"/>
                  <a:gd name="T20" fmla="*/ 15 w 17"/>
                  <a:gd name="T21" fmla="*/ 0 h 36"/>
                  <a:gd name="T22" fmla="*/ 16 w 17"/>
                  <a:gd name="T2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36">
                    <a:moveTo>
                      <a:pt x="16" y="0"/>
                    </a:moveTo>
                    <a:cubicBezTo>
                      <a:pt x="11" y="7"/>
                      <a:pt x="15" y="14"/>
                      <a:pt x="17" y="22"/>
                    </a:cubicBezTo>
                    <a:cubicBezTo>
                      <a:pt x="15" y="20"/>
                      <a:pt x="15" y="20"/>
                      <a:pt x="14" y="17"/>
                    </a:cubicBezTo>
                    <a:cubicBezTo>
                      <a:pt x="14" y="17"/>
                      <a:pt x="13" y="16"/>
                      <a:pt x="13" y="16"/>
                    </a:cubicBezTo>
                    <a:cubicBezTo>
                      <a:pt x="13" y="15"/>
                      <a:pt x="13" y="13"/>
                      <a:pt x="11" y="13"/>
                    </a:cubicBezTo>
                    <a:cubicBezTo>
                      <a:pt x="9" y="13"/>
                      <a:pt x="9" y="15"/>
                      <a:pt x="10" y="17"/>
                    </a:cubicBezTo>
                    <a:cubicBezTo>
                      <a:pt x="10" y="24"/>
                      <a:pt x="8" y="31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1" y="36"/>
                      <a:pt x="0" y="35"/>
                      <a:pt x="1" y="34"/>
                    </a:cubicBezTo>
                    <a:cubicBezTo>
                      <a:pt x="6" y="27"/>
                      <a:pt x="6" y="18"/>
                      <a:pt x="9" y="10"/>
                    </a:cubicBezTo>
                    <a:cubicBezTo>
                      <a:pt x="10" y="6"/>
                      <a:pt x="13" y="3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DFA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5" name="Freeform 920">
                <a:extLst>
                  <a:ext uri="{FF2B5EF4-FFF2-40B4-BE49-F238E27FC236}">
                    <a16:creationId xmlns:a16="http://schemas.microsoft.com/office/drawing/2014/main" id="{024B03C1-CECF-BBE5-62E8-E843F23CB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" y="1795"/>
                <a:ext cx="31" cy="22"/>
              </a:xfrm>
              <a:custGeom>
                <a:avLst/>
                <a:gdLst>
                  <a:gd name="T0" fmla="*/ 7 w 20"/>
                  <a:gd name="T1" fmla="*/ 11 h 14"/>
                  <a:gd name="T2" fmla="*/ 5 w 20"/>
                  <a:gd name="T3" fmla="*/ 9 h 14"/>
                  <a:gd name="T4" fmla="*/ 2 w 20"/>
                  <a:gd name="T5" fmla="*/ 6 h 14"/>
                  <a:gd name="T6" fmla="*/ 1 w 20"/>
                  <a:gd name="T7" fmla="*/ 3 h 14"/>
                  <a:gd name="T8" fmla="*/ 4 w 20"/>
                  <a:gd name="T9" fmla="*/ 3 h 14"/>
                  <a:gd name="T10" fmla="*/ 11 w 20"/>
                  <a:gd name="T11" fmla="*/ 3 h 14"/>
                  <a:gd name="T12" fmla="*/ 12 w 20"/>
                  <a:gd name="T13" fmla="*/ 2 h 14"/>
                  <a:gd name="T14" fmla="*/ 16 w 20"/>
                  <a:gd name="T15" fmla="*/ 0 h 14"/>
                  <a:gd name="T16" fmla="*/ 18 w 20"/>
                  <a:gd name="T17" fmla="*/ 0 h 14"/>
                  <a:gd name="T18" fmla="*/ 16 w 20"/>
                  <a:gd name="T19" fmla="*/ 4 h 14"/>
                  <a:gd name="T20" fmla="*/ 14 w 20"/>
                  <a:gd name="T21" fmla="*/ 11 h 14"/>
                  <a:gd name="T22" fmla="*/ 13 w 20"/>
                  <a:gd name="T23" fmla="*/ 14 h 14"/>
                  <a:gd name="T24" fmla="*/ 7 w 20"/>
                  <a:gd name="T2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4">
                    <a:moveTo>
                      <a:pt x="7" y="11"/>
                    </a:moveTo>
                    <a:cubicBezTo>
                      <a:pt x="6" y="10"/>
                      <a:pt x="5" y="10"/>
                      <a:pt x="5" y="9"/>
                    </a:cubicBezTo>
                    <a:cubicBezTo>
                      <a:pt x="4" y="8"/>
                      <a:pt x="3" y="7"/>
                      <a:pt x="2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ubicBezTo>
                      <a:pt x="6" y="4"/>
                      <a:pt x="8" y="4"/>
                      <a:pt x="11" y="3"/>
                    </a:cubicBezTo>
                    <a:cubicBezTo>
                      <a:pt x="11" y="2"/>
                      <a:pt x="12" y="2"/>
                      <a:pt x="12" y="2"/>
                    </a:cubicBezTo>
                    <a:cubicBezTo>
                      <a:pt x="14" y="1"/>
                      <a:pt x="15" y="1"/>
                      <a:pt x="16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20" y="2"/>
                      <a:pt x="19" y="3"/>
                      <a:pt x="16" y="4"/>
                    </a:cubicBezTo>
                    <a:cubicBezTo>
                      <a:pt x="14" y="6"/>
                      <a:pt x="12" y="8"/>
                      <a:pt x="14" y="11"/>
                    </a:cubicBezTo>
                    <a:cubicBezTo>
                      <a:pt x="14" y="12"/>
                      <a:pt x="14" y="13"/>
                      <a:pt x="13" y="14"/>
                    </a:cubicBezTo>
                    <a:cubicBezTo>
                      <a:pt x="10" y="14"/>
                      <a:pt x="8" y="13"/>
                      <a:pt x="7" y="11"/>
                    </a:cubicBezTo>
                    <a:close/>
                  </a:path>
                </a:pathLst>
              </a:custGeom>
              <a:solidFill>
                <a:srgbClr val="D19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6" name="Freeform 921">
                <a:extLst>
                  <a:ext uri="{FF2B5EF4-FFF2-40B4-BE49-F238E27FC236}">
                    <a16:creationId xmlns:a16="http://schemas.microsoft.com/office/drawing/2014/main" id="{9A8CF6D9-930B-FCF8-6076-8A36A264D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1772"/>
                <a:ext cx="28" cy="28"/>
              </a:xfrm>
              <a:custGeom>
                <a:avLst/>
                <a:gdLst>
                  <a:gd name="T0" fmla="*/ 17 w 18"/>
                  <a:gd name="T1" fmla="*/ 17 h 18"/>
                  <a:gd name="T2" fmla="*/ 16 w 18"/>
                  <a:gd name="T3" fmla="*/ 18 h 18"/>
                  <a:gd name="T4" fmla="*/ 10 w 18"/>
                  <a:gd name="T5" fmla="*/ 12 h 18"/>
                  <a:gd name="T6" fmla="*/ 6 w 18"/>
                  <a:gd name="T7" fmla="*/ 10 h 18"/>
                  <a:gd name="T8" fmla="*/ 5 w 18"/>
                  <a:gd name="T9" fmla="*/ 10 h 18"/>
                  <a:gd name="T10" fmla="*/ 2 w 18"/>
                  <a:gd name="T11" fmla="*/ 0 h 18"/>
                  <a:gd name="T12" fmla="*/ 15 w 18"/>
                  <a:gd name="T13" fmla="*/ 11 h 18"/>
                  <a:gd name="T14" fmla="*/ 17 w 18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8">
                    <a:moveTo>
                      <a:pt x="17" y="17"/>
                    </a:moveTo>
                    <a:cubicBezTo>
                      <a:pt x="17" y="17"/>
                      <a:pt x="16" y="17"/>
                      <a:pt x="16" y="18"/>
                    </a:cubicBezTo>
                    <a:cubicBezTo>
                      <a:pt x="12" y="18"/>
                      <a:pt x="11" y="15"/>
                      <a:pt x="10" y="12"/>
                    </a:cubicBezTo>
                    <a:cubicBezTo>
                      <a:pt x="9" y="11"/>
                      <a:pt x="9" y="8"/>
                      <a:pt x="6" y="10"/>
                    </a:cubicBezTo>
                    <a:cubicBezTo>
                      <a:pt x="6" y="11"/>
                      <a:pt x="5" y="11"/>
                      <a:pt x="5" y="10"/>
                    </a:cubicBezTo>
                    <a:cubicBezTo>
                      <a:pt x="4" y="7"/>
                      <a:pt x="0" y="5"/>
                      <a:pt x="2" y="0"/>
                    </a:cubicBezTo>
                    <a:cubicBezTo>
                      <a:pt x="5" y="6"/>
                      <a:pt x="10" y="8"/>
                      <a:pt x="15" y="11"/>
                    </a:cubicBezTo>
                    <a:cubicBezTo>
                      <a:pt x="18" y="12"/>
                      <a:pt x="17" y="14"/>
                      <a:pt x="17" y="17"/>
                    </a:cubicBezTo>
                    <a:close/>
                  </a:path>
                </a:pathLst>
              </a:custGeom>
              <a:solidFill>
                <a:srgbClr val="D8B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7" name="Freeform 922">
                <a:extLst>
                  <a:ext uri="{FF2B5EF4-FFF2-40B4-BE49-F238E27FC236}">
                    <a16:creationId xmlns:a16="http://schemas.microsoft.com/office/drawing/2014/main" id="{020D7AED-E9DB-1635-CAE3-56E74A418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2" y="1820"/>
                <a:ext cx="28" cy="38"/>
              </a:xfrm>
              <a:custGeom>
                <a:avLst/>
                <a:gdLst>
                  <a:gd name="T0" fmla="*/ 18 w 18"/>
                  <a:gd name="T1" fmla="*/ 5 h 24"/>
                  <a:gd name="T2" fmla="*/ 13 w 18"/>
                  <a:gd name="T3" fmla="*/ 6 h 24"/>
                  <a:gd name="T4" fmla="*/ 8 w 18"/>
                  <a:gd name="T5" fmla="*/ 8 h 24"/>
                  <a:gd name="T6" fmla="*/ 4 w 18"/>
                  <a:gd name="T7" fmla="*/ 16 h 24"/>
                  <a:gd name="T8" fmla="*/ 7 w 18"/>
                  <a:gd name="T9" fmla="*/ 24 h 24"/>
                  <a:gd name="T10" fmla="*/ 1 w 18"/>
                  <a:gd name="T11" fmla="*/ 21 h 24"/>
                  <a:gd name="T12" fmla="*/ 3 w 18"/>
                  <a:gd name="T13" fmla="*/ 14 h 24"/>
                  <a:gd name="T14" fmla="*/ 5 w 18"/>
                  <a:gd name="T15" fmla="*/ 8 h 24"/>
                  <a:gd name="T16" fmla="*/ 9 w 18"/>
                  <a:gd name="T17" fmla="*/ 1 h 24"/>
                  <a:gd name="T18" fmla="*/ 14 w 18"/>
                  <a:gd name="T19" fmla="*/ 4 h 24"/>
                  <a:gd name="T20" fmla="*/ 18 w 18"/>
                  <a:gd name="T2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24">
                    <a:moveTo>
                      <a:pt x="18" y="5"/>
                    </a:moveTo>
                    <a:cubicBezTo>
                      <a:pt x="17" y="8"/>
                      <a:pt x="15" y="7"/>
                      <a:pt x="13" y="6"/>
                    </a:cubicBezTo>
                    <a:cubicBezTo>
                      <a:pt x="11" y="3"/>
                      <a:pt x="8" y="4"/>
                      <a:pt x="8" y="8"/>
                    </a:cubicBezTo>
                    <a:cubicBezTo>
                      <a:pt x="7" y="11"/>
                      <a:pt x="6" y="14"/>
                      <a:pt x="4" y="16"/>
                    </a:cubicBezTo>
                    <a:cubicBezTo>
                      <a:pt x="2" y="20"/>
                      <a:pt x="4" y="22"/>
                      <a:pt x="7" y="24"/>
                    </a:cubicBezTo>
                    <a:cubicBezTo>
                      <a:pt x="4" y="24"/>
                      <a:pt x="2" y="23"/>
                      <a:pt x="1" y="21"/>
                    </a:cubicBezTo>
                    <a:cubicBezTo>
                      <a:pt x="0" y="18"/>
                      <a:pt x="1" y="16"/>
                      <a:pt x="3" y="14"/>
                    </a:cubicBezTo>
                    <a:cubicBezTo>
                      <a:pt x="5" y="13"/>
                      <a:pt x="6" y="11"/>
                      <a:pt x="5" y="8"/>
                    </a:cubicBezTo>
                    <a:cubicBezTo>
                      <a:pt x="4" y="5"/>
                      <a:pt x="7" y="3"/>
                      <a:pt x="9" y="1"/>
                    </a:cubicBezTo>
                    <a:cubicBezTo>
                      <a:pt x="11" y="0"/>
                      <a:pt x="13" y="2"/>
                      <a:pt x="14" y="4"/>
                    </a:cubicBezTo>
                    <a:cubicBezTo>
                      <a:pt x="15" y="6"/>
                      <a:pt x="16" y="5"/>
                      <a:pt x="18" y="5"/>
                    </a:cubicBezTo>
                    <a:close/>
                  </a:path>
                </a:pathLst>
              </a:custGeom>
              <a:solidFill>
                <a:srgbClr val="D5B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8" name="Freeform 923">
                <a:extLst>
                  <a:ext uri="{FF2B5EF4-FFF2-40B4-BE49-F238E27FC236}">
                    <a16:creationId xmlns:a16="http://schemas.microsoft.com/office/drawing/2014/main" id="{F510E9CB-DE8C-E4E0-593F-0310000C1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1808"/>
                <a:ext cx="42" cy="29"/>
              </a:xfrm>
              <a:custGeom>
                <a:avLst/>
                <a:gdLst>
                  <a:gd name="T0" fmla="*/ 6 w 27"/>
                  <a:gd name="T1" fmla="*/ 16 h 19"/>
                  <a:gd name="T2" fmla="*/ 8 w 27"/>
                  <a:gd name="T3" fmla="*/ 16 h 19"/>
                  <a:gd name="T4" fmla="*/ 2 w 27"/>
                  <a:gd name="T5" fmla="*/ 16 h 19"/>
                  <a:gd name="T6" fmla="*/ 3 w 27"/>
                  <a:gd name="T7" fmla="*/ 10 h 19"/>
                  <a:gd name="T8" fmla="*/ 13 w 27"/>
                  <a:gd name="T9" fmla="*/ 6 h 19"/>
                  <a:gd name="T10" fmla="*/ 16 w 27"/>
                  <a:gd name="T11" fmla="*/ 5 h 19"/>
                  <a:gd name="T12" fmla="*/ 17 w 27"/>
                  <a:gd name="T13" fmla="*/ 0 h 19"/>
                  <a:gd name="T14" fmla="*/ 17 w 27"/>
                  <a:gd name="T15" fmla="*/ 0 h 19"/>
                  <a:gd name="T16" fmla="*/ 21 w 27"/>
                  <a:gd name="T17" fmla="*/ 3 h 19"/>
                  <a:gd name="T18" fmla="*/ 25 w 27"/>
                  <a:gd name="T19" fmla="*/ 6 h 19"/>
                  <a:gd name="T20" fmla="*/ 24 w 27"/>
                  <a:gd name="T21" fmla="*/ 9 h 19"/>
                  <a:gd name="T22" fmla="*/ 20 w 27"/>
                  <a:gd name="T23" fmla="*/ 9 h 19"/>
                  <a:gd name="T24" fmla="*/ 5 w 27"/>
                  <a:gd name="T25" fmla="*/ 12 h 19"/>
                  <a:gd name="T26" fmla="*/ 3 w 27"/>
                  <a:gd name="T27" fmla="*/ 14 h 19"/>
                  <a:gd name="T28" fmla="*/ 6 w 27"/>
                  <a:gd name="T2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19">
                    <a:moveTo>
                      <a:pt x="6" y="16"/>
                    </a:moveTo>
                    <a:cubicBezTo>
                      <a:pt x="7" y="16"/>
                      <a:pt x="8" y="16"/>
                      <a:pt x="8" y="16"/>
                    </a:cubicBezTo>
                    <a:cubicBezTo>
                      <a:pt x="7" y="19"/>
                      <a:pt x="4" y="18"/>
                      <a:pt x="2" y="16"/>
                    </a:cubicBezTo>
                    <a:cubicBezTo>
                      <a:pt x="0" y="14"/>
                      <a:pt x="1" y="12"/>
                      <a:pt x="3" y="10"/>
                    </a:cubicBezTo>
                    <a:cubicBezTo>
                      <a:pt x="6" y="8"/>
                      <a:pt x="9" y="7"/>
                      <a:pt x="13" y="6"/>
                    </a:cubicBezTo>
                    <a:cubicBezTo>
                      <a:pt x="14" y="5"/>
                      <a:pt x="15" y="6"/>
                      <a:pt x="16" y="5"/>
                    </a:cubicBezTo>
                    <a:cubicBezTo>
                      <a:pt x="17" y="3"/>
                      <a:pt x="13" y="1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3"/>
                      <a:pt x="20" y="2"/>
                      <a:pt x="21" y="3"/>
                    </a:cubicBezTo>
                    <a:cubicBezTo>
                      <a:pt x="22" y="5"/>
                      <a:pt x="24" y="5"/>
                      <a:pt x="25" y="6"/>
                    </a:cubicBezTo>
                    <a:cubicBezTo>
                      <a:pt x="27" y="7"/>
                      <a:pt x="26" y="8"/>
                      <a:pt x="24" y="9"/>
                    </a:cubicBezTo>
                    <a:cubicBezTo>
                      <a:pt x="23" y="9"/>
                      <a:pt x="21" y="9"/>
                      <a:pt x="20" y="9"/>
                    </a:cubicBezTo>
                    <a:cubicBezTo>
                      <a:pt x="14" y="7"/>
                      <a:pt x="10" y="9"/>
                      <a:pt x="5" y="12"/>
                    </a:cubicBezTo>
                    <a:cubicBezTo>
                      <a:pt x="4" y="12"/>
                      <a:pt x="3" y="13"/>
                      <a:pt x="3" y="14"/>
                    </a:cubicBezTo>
                    <a:cubicBezTo>
                      <a:pt x="4" y="16"/>
                      <a:pt x="5" y="16"/>
                      <a:pt x="6" y="16"/>
                    </a:cubicBezTo>
                    <a:close/>
                  </a:path>
                </a:pathLst>
              </a:custGeom>
              <a:solidFill>
                <a:srgbClr val="E1C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9" name="Freeform 924">
                <a:extLst>
                  <a:ext uri="{FF2B5EF4-FFF2-40B4-BE49-F238E27FC236}">
                    <a16:creationId xmlns:a16="http://schemas.microsoft.com/office/drawing/2014/main" id="{63BDDA46-E229-6902-DBA4-4C1817C2A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1825"/>
                <a:ext cx="19" cy="22"/>
              </a:xfrm>
              <a:custGeom>
                <a:avLst/>
                <a:gdLst>
                  <a:gd name="T0" fmla="*/ 0 w 12"/>
                  <a:gd name="T1" fmla="*/ 6 h 14"/>
                  <a:gd name="T2" fmla="*/ 3 w 12"/>
                  <a:gd name="T3" fmla="*/ 3 h 14"/>
                  <a:gd name="T4" fmla="*/ 9 w 12"/>
                  <a:gd name="T5" fmla="*/ 6 h 14"/>
                  <a:gd name="T6" fmla="*/ 11 w 12"/>
                  <a:gd name="T7" fmla="*/ 10 h 14"/>
                  <a:gd name="T8" fmla="*/ 11 w 12"/>
                  <a:gd name="T9" fmla="*/ 13 h 14"/>
                  <a:gd name="T10" fmla="*/ 8 w 12"/>
                  <a:gd name="T11" fmla="*/ 12 h 14"/>
                  <a:gd name="T12" fmla="*/ 0 w 12"/>
                  <a:gd name="T1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0" y="6"/>
                    </a:moveTo>
                    <a:cubicBezTo>
                      <a:pt x="1" y="5"/>
                      <a:pt x="2" y="4"/>
                      <a:pt x="3" y="3"/>
                    </a:cubicBezTo>
                    <a:cubicBezTo>
                      <a:pt x="7" y="0"/>
                      <a:pt x="8" y="1"/>
                      <a:pt x="9" y="6"/>
                    </a:cubicBezTo>
                    <a:cubicBezTo>
                      <a:pt x="10" y="7"/>
                      <a:pt x="11" y="9"/>
                      <a:pt x="11" y="10"/>
                    </a:cubicBezTo>
                    <a:cubicBezTo>
                      <a:pt x="11" y="11"/>
                      <a:pt x="12" y="12"/>
                      <a:pt x="11" y="13"/>
                    </a:cubicBezTo>
                    <a:cubicBezTo>
                      <a:pt x="10" y="14"/>
                      <a:pt x="9" y="13"/>
                      <a:pt x="8" y="12"/>
                    </a:cubicBezTo>
                    <a:cubicBezTo>
                      <a:pt x="6" y="10"/>
                      <a:pt x="3" y="8"/>
                      <a:pt x="0" y="6"/>
                    </a:cubicBezTo>
                    <a:close/>
                  </a:path>
                </a:pathLst>
              </a:custGeom>
              <a:solidFill>
                <a:srgbClr val="DEC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0" name="Freeform 925">
                <a:extLst>
                  <a:ext uri="{FF2B5EF4-FFF2-40B4-BE49-F238E27FC236}">
                    <a16:creationId xmlns:a16="http://schemas.microsoft.com/office/drawing/2014/main" id="{1672166A-A82F-7428-11FC-F24EB4C37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" y="1911"/>
                <a:ext cx="58" cy="9"/>
              </a:xfrm>
              <a:custGeom>
                <a:avLst/>
                <a:gdLst>
                  <a:gd name="T0" fmla="*/ 37 w 37"/>
                  <a:gd name="T1" fmla="*/ 2 h 6"/>
                  <a:gd name="T2" fmla="*/ 18 w 37"/>
                  <a:gd name="T3" fmla="*/ 6 h 6"/>
                  <a:gd name="T4" fmla="*/ 0 w 37"/>
                  <a:gd name="T5" fmla="*/ 3 h 6"/>
                  <a:gd name="T6" fmla="*/ 12 w 37"/>
                  <a:gd name="T7" fmla="*/ 3 h 6"/>
                  <a:gd name="T8" fmla="*/ 32 w 37"/>
                  <a:gd name="T9" fmla="*/ 1 h 6"/>
                  <a:gd name="T10" fmla="*/ 37 w 37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">
                    <a:moveTo>
                      <a:pt x="37" y="2"/>
                    </a:moveTo>
                    <a:cubicBezTo>
                      <a:pt x="31" y="4"/>
                      <a:pt x="25" y="6"/>
                      <a:pt x="18" y="6"/>
                    </a:cubicBezTo>
                    <a:cubicBezTo>
                      <a:pt x="12" y="6"/>
                      <a:pt x="5" y="6"/>
                      <a:pt x="0" y="3"/>
                    </a:cubicBezTo>
                    <a:cubicBezTo>
                      <a:pt x="4" y="3"/>
                      <a:pt x="8" y="3"/>
                      <a:pt x="12" y="3"/>
                    </a:cubicBezTo>
                    <a:cubicBezTo>
                      <a:pt x="19" y="4"/>
                      <a:pt x="25" y="3"/>
                      <a:pt x="32" y="1"/>
                    </a:cubicBezTo>
                    <a:cubicBezTo>
                      <a:pt x="34" y="1"/>
                      <a:pt x="35" y="0"/>
                      <a:pt x="37" y="2"/>
                    </a:cubicBezTo>
                    <a:close/>
                  </a:path>
                </a:pathLst>
              </a:custGeom>
              <a:solidFill>
                <a:srgbClr val="D6B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1" name="Freeform 926">
                <a:extLst>
                  <a:ext uri="{FF2B5EF4-FFF2-40B4-BE49-F238E27FC236}">
                    <a16:creationId xmlns:a16="http://schemas.microsoft.com/office/drawing/2014/main" id="{CD6B0F6B-6655-9069-0DF8-1F9F0BE15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1836"/>
                <a:ext cx="16" cy="12"/>
              </a:xfrm>
              <a:custGeom>
                <a:avLst/>
                <a:gdLst>
                  <a:gd name="T0" fmla="*/ 4 w 10"/>
                  <a:gd name="T1" fmla="*/ 0 h 8"/>
                  <a:gd name="T2" fmla="*/ 7 w 10"/>
                  <a:gd name="T3" fmla="*/ 1 h 8"/>
                  <a:gd name="T4" fmla="*/ 7 w 10"/>
                  <a:gd name="T5" fmla="*/ 5 h 8"/>
                  <a:gd name="T6" fmla="*/ 5 w 10"/>
                  <a:gd name="T7" fmla="*/ 6 h 8"/>
                  <a:gd name="T8" fmla="*/ 1 w 10"/>
                  <a:gd name="T9" fmla="*/ 7 h 8"/>
                  <a:gd name="T10" fmla="*/ 2 w 10"/>
                  <a:gd name="T11" fmla="*/ 3 h 8"/>
                  <a:gd name="T12" fmla="*/ 4 w 10"/>
                  <a:gd name="T13" fmla="*/ 1 h 8"/>
                  <a:gd name="T14" fmla="*/ 4 w 10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1"/>
                      <a:pt x="6" y="1"/>
                      <a:pt x="7" y="1"/>
                    </a:cubicBezTo>
                    <a:cubicBezTo>
                      <a:pt x="9" y="2"/>
                      <a:pt x="10" y="3"/>
                      <a:pt x="7" y="5"/>
                    </a:cubicBezTo>
                    <a:cubicBezTo>
                      <a:pt x="6" y="5"/>
                      <a:pt x="6" y="6"/>
                      <a:pt x="5" y="6"/>
                    </a:cubicBezTo>
                    <a:cubicBezTo>
                      <a:pt x="4" y="6"/>
                      <a:pt x="2" y="8"/>
                      <a:pt x="1" y="7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3" y="2"/>
                      <a:pt x="4" y="2"/>
                      <a:pt x="4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5B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2" name="Freeform 927">
                <a:extLst>
                  <a:ext uri="{FF2B5EF4-FFF2-40B4-BE49-F238E27FC236}">
                    <a16:creationId xmlns:a16="http://schemas.microsoft.com/office/drawing/2014/main" id="{EEFC929C-BD62-8966-39F9-5F9940758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" y="1797"/>
                <a:ext cx="19" cy="11"/>
              </a:xfrm>
              <a:custGeom>
                <a:avLst/>
                <a:gdLst>
                  <a:gd name="T0" fmla="*/ 0 w 12"/>
                  <a:gd name="T1" fmla="*/ 7 h 7"/>
                  <a:gd name="T2" fmla="*/ 2 w 12"/>
                  <a:gd name="T3" fmla="*/ 5 h 7"/>
                  <a:gd name="T4" fmla="*/ 12 w 12"/>
                  <a:gd name="T5" fmla="*/ 0 h 7"/>
                  <a:gd name="T6" fmla="*/ 0 w 1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cubicBezTo>
                      <a:pt x="1" y="7"/>
                      <a:pt x="2" y="5"/>
                      <a:pt x="2" y="5"/>
                    </a:cubicBezTo>
                    <a:cubicBezTo>
                      <a:pt x="6" y="5"/>
                      <a:pt x="9" y="2"/>
                      <a:pt x="12" y="0"/>
                    </a:cubicBezTo>
                    <a:cubicBezTo>
                      <a:pt x="10" y="5"/>
                      <a:pt x="5" y="6"/>
                      <a:pt x="0" y="7"/>
                    </a:cubicBezTo>
                    <a:close/>
                  </a:path>
                </a:pathLst>
              </a:custGeom>
              <a:solidFill>
                <a:srgbClr val="D5B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3" name="Freeform 928">
                <a:extLst>
                  <a:ext uri="{FF2B5EF4-FFF2-40B4-BE49-F238E27FC236}">
                    <a16:creationId xmlns:a16="http://schemas.microsoft.com/office/drawing/2014/main" id="{4B928A5F-F988-A322-3D4E-0EB81BEF0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8" y="1887"/>
                <a:ext cx="8" cy="19"/>
              </a:xfrm>
              <a:custGeom>
                <a:avLst/>
                <a:gdLst>
                  <a:gd name="T0" fmla="*/ 3 w 5"/>
                  <a:gd name="T1" fmla="*/ 11 h 12"/>
                  <a:gd name="T2" fmla="*/ 0 w 5"/>
                  <a:gd name="T3" fmla="*/ 0 h 12"/>
                  <a:gd name="T4" fmla="*/ 5 w 5"/>
                  <a:gd name="T5" fmla="*/ 11 h 12"/>
                  <a:gd name="T6" fmla="*/ 3 w 5"/>
                  <a:gd name="T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3" y="11"/>
                    </a:moveTo>
                    <a:cubicBezTo>
                      <a:pt x="2" y="7"/>
                      <a:pt x="0" y="4"/>
                      <a:pt x="0" y="0"/>
                    </a:cubicBezTo>
                    <a:cubicBezTo>
                      <a:pt x="2" y="3"/>
                      <a:pt x="2" y="7"/>
                      <a:pt x="5" y="11"/>
                    </a:cubicBezTo>
                    <a:cubicBezTo>
                      <a:pt x="4" y="11"/>
                      <a:pt x="4" y="12"/>
                      <a:pt x="3" y="11"/>
                    </a:cubicBezTo>
                    <a:close/>
                  </a:path>
                </a:pathLst>
              </a:custGeom>
              <a:solidFill>
                <a:srgbClr val="CA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4" name="Freeform 929">
                <a:extLst>
                  <a:ext uri="{FF2B5EF4-FFF2-40B4-BE49-F238E27FC236}">
                    <a16:creationId xmlns:a16="http://schemas.microsoft.com/office/drawing/2014/main" id="{AD01C842-818E-7E9C-5DD4-8C25F0DBD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1683"/>
                <a:ext cx="82" cy="173"/>
              </a:xfrm>
              <a:custGeom>
                <a:avLst/>
                <a:gdLst>
                  <a:gd name="T0" fmla="*/ 18 w 53"/>
                  <a:gd name="T1" fmla="*/ 14 h 111"/>
                  <a:gd name="T2" fmla="*/ 13 w 53"/>
                  <a:gd name="T3" fmla="*/ 16 h 111"/>
                  <a:gd name="T4" fmla="*/ 8 w 53"/>
                  <a:gd name="T5" fmla="*/ 29 h 111"/>
                  <a:gd name="T6" fmla="*/ 3 w 53"/>
                  <a:gd name="T7" fmla="*/ 31 h 111"/>
                  <a:gd name="T8" fmla="*/ 2 w 53"/>
                  <a:gd name="T9" fmla="*/ 24 h 111"/>
                  <a:gd name="T10" fmla="*/ 12 w 53"/>
                  <a:gd name="T11" fmla="*/ 8 h 111"/>
                  <a:gd name="T12" fmla="*/ 17 w 53"/>
                  <a:gd name="T13" fmla="*/ 5 h 111"/>
                  <a:gd name="T14" fmla="*/ 33 w 53"/>
                  <a:gd name="T15" fmla="*/ 2 h 111"/>
                  <a:gd name="T16" fmla="*/ 40 w 53"/>
                  <a:gd name="T17" fmla="*/ 6 h 111"/>
                  <a:gd name="T18" fmla="*/ 46 w 53"/>
                  <a:gd name="T19" fmla="*/ 21 h 111"/>
                  <a:gd name="T20" fmla="*/ 50 w 53"/>
                  <a:gd name="T21" fmla="*/ 46 h 111"/>
                  <a:gd name="T22" fmla="*/ 47 w 53"/>
                  <a:gd name="T23" fmla="*/ 73 h 111"/>
                  <a:gd name="T24" fmla="*/ 41 w 53"/>
                  <a:gd name="T25" fmla="*/ 95 h 111"/>
                  <a:gd name="T26" fmla="*/ 36 w 53"/>
                  <a:gd name="T27" fmla="*/ 108 h 111"/>
                  <a:gd name="T28" fmla="*/ 31 w 53"/>
                  <a:gd name="T29" fmla="*/ 108 h 111"/>
                  <a:gd name="T30" fmla="*/ 27 w 53"/>
                  <a:gd name="T31" fmla="*/ 104 h 111"/>
                  <a:gd name="T32" fmla="*/ 20 w 53"/>
                  <a:gd name="T33" fmla="*/ 89 h 111"/>
                  <a:gd name="T34" fmla="*/ 13 w 53"/>
                  <a:gd name="T35" fmla="*/ 52 h 111"/>
                  <a:gd name="T36" fmla="*/ 13 w 53"/>
                  <a:gd name="T37" fmla="*/ 48 h 111"/>
                  <a:gd name="T38" fmla="*/ 23 w 53"/>
                  <a:gd name="T39" fmla="*/ 41 h 111"/>
                  <a:gd name="T40" fmla="*/ 32 w 53"/>
                  <a:gd name="T41" fmla="*/ 45 h 111"/>
                  <a:gd name="T42" fmla="*/ 32 w 53"/>
                  <a:gd name="T43" fmla="*/ 48 h 111"/>
                  <a:gd name="T44" fmla="*/ 33 w 53"/>
                  <a:gd name="T45" fmla="*/ 52 h 111"/>
                  <a:gd name="T46" fmla="*/ 37 w 53"/>
                  <a:gd name="T47" fmla="*/ 49 h 111"/>
                  <a:gd name="T48" fmla="*/ 37 w 53"/>
                  <a:gd name="T49" fmla="*/ 42 h 111"/>
                  <a:gd name="T50" fmla="*/ 41 w 53"/>
                  <a:gd name="T51" fmla="*/ 34 h 111"/>
                  <a:gd name="T52" fmla="*/ 43 w 53"/>
                  <a:gd name="T53" fmla="*/ 30 h 111"/>
                  <a:gd name="T54" fmla="*/ 38 w 53"/>
                  <a:gd name="T55" fmla="*/ 29 h 111"/>
                  <a:gd name="T56" fmla="*/ 31 w 53"/>
                  <a:gd name="T57" fmla="*/ 32 h 111"/>
                  <a:gd name="T58" fmla="*/ 27 w 53"/>
                  <a:gd name="T59" fmla="*/ 30 h 111"/>
                  <a:gd name="T60" fmla="*/ 27 w 53"/>
                  <a:gd name="T61" fmla="*/ 26 h 111"/>
                  <a:gd name="T62" fmla="*/ 25 w 53"/>
                  <a:gd name="T63" fmla="*/ 24 h 111"/>
                  <a:gd name="T64" fmla="*/ 22 w 53"/>
                  <a:gd name="T65" fmla="*/ 27 h 111"/>
                  <a:gd name="T66" fmla="*/ 16 w 53"/>
                  <a:gd name="T67" fmla="*/ 38 h 111"/>
                  <a:gd name="T68" fmla="*/ 14 w 53"/>
                  <a:gd name="T69" fmla="*/ 34 h 111"/>
                  <a:gd name="T70" fmla="*/ 18 w 53"/>
                  <a:gd name="T71" fmla="*/ 21 h 111"/>
                  <a:gd name="T72" fmla="*/ 18 w 53"/>
                  <a:gd name="T73" fmla="*/ 1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" h="111">
                    <a:moveTo>
                      <a:pt x="18" y="14"/>
                    </a:moveTo>
                    <a:cubicBezTo>
                      <a:pt x="14" y="10"/>
                      <a:pt x="14" y="15"/>
                      <a:pt x="13" y="16"/>
                    </a:cubicBezTo>
                    <a:cubicBezTo>
                      <a:pt x="11" y="20"/>
                      <a:pt x="10" y="25"/>
                      <a:pt x="8" y="29"/>
                    </a:cubicBezTo>
                    <a:cubicBezTo>
                      <a:pt x="7" y="31"/>
                      <a:pt x="6" y="33"/>
                      <a:pt x="3" y="31"/>
                    </a:cubicBezTo>
                    <a:cubicBezTo>
                      <a:pt x="1" y="30"/>
                      <a:pt x="0" y="26"/>
                      <a:pt x="2" y="24"/>
                    </a:cubicBezTo>
                    <a:cubicBezTo>
                      <a:pt x="5" y="19"/>
                      <a:pt x="9" y="14"/>
                      <a:pt x="12" y="8"/>
                    </a:cubicBezTo>
                    <a:cubicBezTo>
                      <a:pt x="13" y="6"/>
                      <a:pt x="14" y="4"/>
                      <a:pt x="17" y="5"/>
                    </a:cubicBezTo>
                    <a:cubicBezTo>
                      <a:pt x="22" y="5"/>
                      <a:pt x="27" y="3"/>
                      <a:pt x="33" y="2"/>
                    </a:cubicBezTo>
                    <a:cubicBezTo>
                      <a:pt x="38" y="0"/>
                      <a:pt x="39" y="1"/>
                      <a:pt x="40" y="6"/>
                    </a:cubicBezTo>
                    <a:cubicBezTo>
                      <a:pt x="41" y="11"/>
                      <a:pt x="43" y="16"/>
                      <a:pt x="46" y="21"/>
                    </a:cubicBezTo>
                    <a:cubicBezTo>
                      <a:pt x="51" y="29"/>
                      <a:pt x="53" y="37"/>
                      <a:pt x="50" y="46"/>
                    </a:cubicBezTo>
                    <a:cubicBezTo>
                      <a:pt x="47" y="55"/>
                      <a:pt x="47" y="64"/>
                      <a:pt x="47" y="73"/>
                    </a:cubicBezTo>
                    <a:cubicBezTo>
                      <a:pt x="46" y="81"/>
                      <a:pt x="43" y="88"/>
                      <a:pt x="41" y="95"/>
                    </a:cubicBezTo>
                    <a:cubicBezTo>
                      <a:pt x="39" y="100"/>
                      <a:pt x="38" y="104"/>
                      <a:pt x="36" y="108"/>
                    </a:cubicBezTo>
                    <a:cubicBezTo>
                      <a:pt x="35" y="110"/>
                      <a:pt x="33" y="111"/>
                      <a:pt x="31" y="108"/>
                    </a:cubicBezTo>
                    <a:cubicBezTo>
                      <a:pt x="30" y="106"/>
                      <a:pt x="28" y="105"/>
                      <a:pt x="27" y="104"/>
                    </a:cubicBezTo>
                    <a:cubicBezTo>
                      <a:pt x="22" y="100"/>
                      <a:pt x="21" y="94"/>
                      <a:pt x="20" y="89"/>
                    </a:cubicBezTo>
                    <a:cubicBezTo>
                      <a:pt x="16" y="77"/>
                      <a:pt x="17" y="64"/>
                      <a:pt x="13" y="52"/>
                    </a:cubicBezTo>
                    <a:cubicBezTo>
                      <a:pt x="12" y="51"/>
                      <a:pt x="12" y="49"/>
                      <a:pt x="13" y="48"/>
                    </a:cubicBezTo>
                    <a:cubicBezTo>
                      <a:pt x="17" y="46"/>
                      <a:pt x="19" y="43"/>
                      <a:pt x="23" y="41"/>
                    </a:cubicBezTo>
                    <a:cubicBezTo>
                      <a:pt x="27" y="39"/>
                      <a:pt x="31" y="41"/>
                      <a:pt x="32" y="45"/>
                    </a:cubicBezTo>
                    <a:cubicBezTo>
                      <a:pt x="32" y="46"/>
                      <a:pt x="32" y="47"/>
                      <a:pt x="32" y="48"/>
                    </a:cubicBezTo>
                    <a:cubicBezTo>
                      <a:pt x="31" y="49"/>
                      <a:pt x="30" y="52"/>
                      <a:pt x="33" y="52"/>
                    </a:cubicBezTo>
                    <a:cubicBezTo>
                      <a:pt x="35" y="53"/>
                      <a:pt x="36" y="51"/>
                      <a:pt x="37" y="49"/>
                    </a:cubicBezTo>
                    <a:cubicBezTo>
                      <a:pt x="37" y="47"/>
                      <a:pt x="38" y="45"/>
                      <a:pt x="37" y="42"/>
                    </a:cubicBezTo>
                    <a:cubicBezTo>
                      <a:pt x="36" y="39"/>
                      <a:pt x="37" y="36"/>
                      <a:pt x="41" y="34"/>
                    </a:cubicBezTo>
                    <a:cubicBezTo>
                      <a:pt x="43" y="34"/>
                      <a:pt x="44" y="32"/>
                      <a:pt x="43" y="30"/>
                    </a:cubicBezTo>
                    <a:cubicBezTo>
                      <a:pt x="41" y="28"/>
                      <a:pt x="40" y="28"/>
                      <a:pt x="38" y="29"/>
                    </a:cubicBezTo>
                    <a:cubicBezTo>
                      <a:pt x="35" y="30"/>
                      <a:pt x="33" y="31"/>
                      <a:pt x="31" y="32"/>
                    </a:cubicBezTo>
                    <a:cubicBezTo>
                      <a:pt x="29" y="33"/>
                      <a:pt x="27" y="32"/>
                      <a:pt x="27" y="30"/>
                    </a:cubicBezTo>
                    <a:cubicBezTo>
                      <a:pt x="27" y="29"/>
                      <a:pt x="27" y="28"/>
                      <a:pt x="27" y="26"/>
                    </a:cubicBezTo>
                    <a:cubicBezTo>
                      <a:pt x="27" y="25"/>
                      <a:pt x="27" y="24"/>
                      <a:pt x="25" y="24"/>
                    </a:cubicBezTo>
                    <a:cubicBezTo>
                      <a:pt x="23" y="24"/>
                      <a:pt x="22" y="25"/>
                      <a:pt x="22" y="27"/>
                    </a:cubicBezTo>
                    <a:cubicBezTo>
                      <a:pt x="23" y="32"/>
                      <a:pt x="20" y="35"/>
                      <a:pt x="16" y="38"/>
                    </a:cubicBezTo>
                    <a:cubicBezTo>
                      <a:pt x="12" y="39"/>
                      <a:pt x="14" y="36"/>
                      <a:pt x="14" y="34"/>
                    </a:cubicBezTo>
                    <a:cubicBezTo>
                      <a:pt x="16" y="30"/>
                      <a:pt x="17" y="26"/>
                      <a:pt x="18" y="21"/>
                    </a:cubicBezTo>
                    <a:cubicBezTo>
                      <a:pt x="19" y="19"/>
                      <a:pt x="19" y="16"/>
                      <a:pt x="18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5" name="Freeform 930">
                <a:extLst>
                  <a:ext uri="{FF2B5EF4-FFF2-40B4-BE49-F238E27FC236}">
                    <a16:creationId xmlns:a16="http://schemas.microsoft.com/office/drawing/2014/main" id="{71C53A5B-371C-A70E-ACD6-553BC298B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1736"/>
                <a:ext cx="78" cy="104"/>
              </a:xfrm>
              <a:custGeom>
                <a:avLst/>
                <a:gdLst>
                  <a:gd name="T0" fmla="*/ 48 w 50"/>
                  <a:gd name="T1" fmla="*/ 67 h 67"/>
                  <a:gd name="T2" fmla="*/ 24 w 50"/>
                  <a:gd name="T3" fmla="*/ 49 h 67"/>
                  <a:gd name="T4" fmla="*/ 25 w 50"/>
                  <a:gd name="T5" fmla="*/ 46 h 67"/>
                  <a:gd name="T6" fmla="*/ 28 w 50"/>
                  <a:gd name="T7" fmla="*/ 43 h 67"/>
                  <a:gd name="T8" fmla="*/ 24 w 50"/>
                  <a:gd name="T9" fmla="*/ 41 h 67"/>
                  <a:gd name="T10" fmla="*/ 21 w 50"/>
                  <a:gd name="T11" fmla="*/ 40 h 67"/>
                  <a:gd name="T12" fmla="*/ 9 w 50"/>
                  <a:gd name="T13" fmla="*/ 25 h 67"/>
                  <a:gd name="T14" fmla="*/ 1 w 50"/>
                  <a:gd name="T15" fmla="*/ 9 h 67"/>
                  <a:gd name="T16" fmla="*/ 0 w 50"/>
                  <a:gd name="T17" fmla="*/ 3 h 67"/>
                  <a:gd name="T18" fmla="*/ 4 w 50"/>
                  <a:gd name="T19" fmla="*/ 0 h 67"/>
                  <a:gd name="T20" fmla="*/ 9 w 50"/>
                  <a:gd name="T21" fmla="*/ 2 h 67"/>
                  <a:gd name="T22" fmla="*/ 15 w 50"/>
                  <a:gd name="T23" fmla="*/ 5 h 67"/>
                  <a:gd name="T24" fmla="*/ 22 w 50"/>
                  <a:gd name="T25" fmla="*/ 3 h 67"/>
                  <a:gd name="T26" fmla="*/ 36 w 50"/>
                  <a:gd name="T27" fmla="*/ 11 h 67"/>
                  <a:gd name="T28" fmla="*/ 40 w 50"/>
                  <a:gd name="T29" fmla="*/ 19 h 67"/>
                  <a:gd name="T30" fmla="*/ 41 w 50"/>
                  <a:gd name="T31" fmla="*/ 23 h 67"/>
                  <a:gd name="T32" fmla="*/ 39 w 50"/>
                  <a:gd name="T33" fmla="*/ 25 h 67"/>
                  <a:gd name="T34" fmla="*/ 37 w 50"/>
                  <a:gd name="T35" fmla="*/ 24 h 67"/>
                  <a:gd name="T36" fmla="*/ 36 w 50"/>
                  <a:gd name="T37" fmla="*/ 20 h 67"/>
                  <a:gd name="T38" fmla="*/ 33 w 50"/>
                  <a:gd name="T39" fmla="*/ 19 h 67"/>
                  <a:gd name="T40" fmla="*/ 27 w 50"/>
                  <a:gd name="T41" fmla="*/ 22 h 67"/>
                  <a:gd name="T42" fmla="*/ 25 w 50"/>
                  <a:gd name="T43" fmla="*/ 22 h 67"/>
                  <a:gd name="T44" fmla="*/ 29 w 50"/>
                  <a:gd name="T45" fmla="*/ 28 h 67"/>
                  <a:gd name="T46" fmla="*/ 35 w 50"/>
                  <a:gd name="T47" fmla="*/ 31 h 67"/>
                  <a:gd name="T48" fmla="*/ 34 w 50"/>
                  <a:gd name="T49" fmla="*/ 32 h 67"/>
                  <a:gd name="T50" fmla="*/ 37 w 50"/>
                  <a:gd name="T51" fmla="*/ 36 h 67"/>
                  <a:gd name="T52" fmla="*/ 45 w 50"/>
                  <a:gd name="T53" fmla="*/ 43 h 67"/>
                  <a:gd name="T54" fmla="*/ 49 w 50"/>
                  <a:gd name="T55" fmla="*/ 64 h 67"/>
                  <a:gd name="T56" fmla="*/ 48 w 50"/>
                  <a:gd name="T5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" h="67">
                    <a:moveTo>
                      <a:pt x="48" y="67"/>
                    </a:moveTo>
                    <a:cubicBezTo>
                      <a:pt x="37" y="65"/>
                      <a:pt x="30" y="56"/>
                      <a:pt x="24" y="49"/>
                    </a:cubicBezTo>
                    <a:cubicBezTo>
                      <a:pt x="22" y="47"/>
                      <a:pt x="23" y="46"/>
                      <a:pt x="25" y="46"/>
                    </a:cubicBezTo>
                    <a:cubicBezTo>
                      <a:pt x="27" y="45"/>
                      <a:pt x="29" y="45"/>
                      <a:pt x="28" y="43"/>
                    </a:cubicBezTo>
                    <a:cubicBezTo>
                      <a:pt x="28" y="41"/>
                      <a:pt x="26" y="41"/>
                      <a:pt x="24" y="41"/>
                    </a:cubicBezTo>
                    <a:cubicBezTo>
                      <a:pt x="23" y="41"/>
                      <a:pt x="22" y="41"/>
                      <a:pt x="21" y="40"/>
                    </a:cubicBezTo>
                    <a:cubicBezTo>
                      <a:pt x="19" y="33"/>
                      <a:pt x="13" y="30"/>
                      <a:pt x="9" y="25"/>
                    </a:cubicBezTo>
                    <a:cubicBezTo>
                      <a:pt x="5" y="20"/>
                      <a:pt x="2" y="15"/>
                      <a:pt x="1" y="9"/>
                    </a:cubicBezTo>
                    <a:cubicBezTo>
                      <a:pt x="0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0"/>
                      <a:pt x="9" y="2"/>
                    </a:cubicBezTo>
                    <a:cubicBezTo>
                      <a:pt x="10" y="6"/>
                      <a:pt x="11" y="7"/>
                      <a:pt x="15" y="5"/>
                    </a:cubicBezTo>
                    <a:cubicBezTo>
                      <a:pt x="17" y="4"/>
                      <a:pt x="20" y="3"/>
                      <a:pt x="22" y="3"/>
                    </a:cubicBezTo>
                    <a:cubicBezTo>
                      <a:pt x="29" y="3"/>
                      <a:pt x="33" y="5"/>
                      <a:pt x="36" y="11"/>
                    </a:cubicBezTo>
                    <a:cubicBezTo>
                      <a:pt x="37" y="14"/>
                      <a:pt x="39" y="16"/>
                      <a:pt x="40" y="19"/>
                    </a:cubicBezTo>
                    <a:cubicBezTo>
                      <a:pt x="40" y="20"/>
                      <a:pt x="41" y="21"/>
                      <a:pt x="41" y="23"/>
                    </a:cubicBezTo>
                    <a:cubicBezTo>
                      <a:pt x="41" y="24"/>
                      <a:pt x="41" y="25"/>
                      <a:pt x="39" y="25"/>
                    </a:cubicBezTo>
                    <a:cubicBezTo>
                      <a:pt x="38" y="26"/>
                      <a:pt x="38" y="24"/>
                      <a:pt x="37" y="24"/>
                    </a:cubicBezTo>
                    <a:cubicBezTo>
                      <a:pt x="36" y="22"/>
                      <a:pt x="37" y="21"/>
                      <a:pt x="36" y="20"/>
                    </a:cubicBezTo>
                    <a:cubicBezTo>
                      <a:pt x="35" y="19"/>
                      <a:pt x="34" y="17"/>
                      <a:pt x="33" y="19"/>
                    </a:cubicBezTo>
                    <a:cubicBezTo>
                      <a:pt x="32" y="24"/>
                      <a:pt x="30" y="24"/>
                      <a:pt x="27" y="22"/>
                    </a:cubicBezTo>
                    <a:cubicBezTo>
                      <a:pt x="26" y="22"/>
                      <a:pt x="26" y="22"/>
                      <a:pt x="25" y="22"/>
                    </a:cubicBezTo>
                    <a:cubicBezTo>
                      <a:pt x="24" y="26"/>
                      <a:pt x="27" y="27"/>
                      <a:pt x="29" y="28"/>
                    </a:cubicBezTo>
                    <a:cubicBezTo>
                      <a:pt x="31" y="28"/>
                      <a:pt x="34" y="28"/>
                      <a:pt x="35" y="31"/>
                    </a:cubicBezTo>
                    <a:cubicBezTo>
                      <a:pt x="35" y="31"/>
                      <a:pt x="34" y="31"/>
                      <a:pt x="34" y="32"/>
                    </a:cubicBezTo>
                    <a:cubicBezTo>
                      <a:pt x="33" y="35"/>
                      <a:pt x="34" y="36"/>
                      <a:pt x="37" y="36"/>
                    </a:cubicBezTo>
                    <a:cubicBezTo>
                      <a:pt x="44" y="36"/>
                      <a:pt x="44" y="36"/>
                      <a:pt x="45" y="43"/>
                    </a:cubicBezTo>
                    <a:cubicBezTo>
                      <a:pt x="47" y="50"/>
                      <a:pt x="47" y="57"/>
                      <a:pt x="49" y="64"/>
                    </a:cubicBezTo>
                    <a:cubicBezTo>
                      <a:pt x="50" y="65"/>
                      <a:pt x="50" y="67"/>
                      <a:pt x="48" y="67"/>
                    </a:cubicBezTo>
                    <a:close/>
                  </a:path>
                </a:pathLst>
              </a:custGeom>
              <a:solidFill>
                <a:srgbClr val="FF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6" name="Freeform 931">
                <a:extLst>
                  <a:ext uri="{FF2B5EF4-FFF2-40B4-BE49-F238E27FC236}">
                    <a16:creationId xmlns:a16="http://schemas.microsoft.com/office/drawing/2014/main" id="{F49BDE5E-2C4F-DEF5-3E90-8285AAFDD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1778"/>
                <a:ext cx="172" cy="81"/>
              </a:xfrm>
              <a:custGeom>
                <a:avLst/>
                <a:gdLst>
                  <a:gd name="T0" fmla="*/ 20 w 110"/>
                  <a:gd name="T1" fmla="*/ 19 h 52"/>
                  <a:gd name="T2" fmla="*/ 21 w 110"/>
                  <a:gd name="T3" fmla="*/ 22 h 52"/>
                  <a:gd name="T4" fmla="*/ 22 w 110"/>
                  <a:gd name="T5" fmla="*/ 25 h 52"/>
                  <a:gd name="T6" fmla="*/ 19 w 110"/>
                  <a:gd name="T7" fmla="*/ 25 h 52"/>
                  <a:gd name="T8" fmla="*/ 8 w 110"/>
                  <a:gd name="T9" fmla="*/ 29 h 52"/>
                  <a:gd name="T10" fmla="*/ 5 w 110"/>
                  <a:gd name="T11" fmla="*/ 34 h 52"/>
                  <a:gd name="T12" fmla="*/ 11 w 110"/>
                  <a:gd name="T13" fmla="*/ 35 h 52"/>
                  <a:gd name="T14" fmla="*/ 27 w 110"/>
                  <a:gd name="T15" fmla="*/ 32 h 52"/>
                  <a:gd name="T16" fmla="*/ 48 w 110"/>
                  <a:gd name="T17" fmla="*/ 23 h 52"/>
                  <a:gd name="T18" fmla="*/ 50 w 110"/>
                  <a:gd name="T19" fmla="*/ 22 h 52"/>
                  <a:gd name="T20" fmla="*/ 67 w 110"/>
                  <a:gd name="T21" fmla="*/ 18 h 52"/>
                  <a:gd name="T22" fmla="*/ 86 w 110"/>
                  <a:gd name="T23" fmla="*/ 22 h 52"/>
                  <a:gd name="T24" fmla="*/ 92 w 110"/>
                  <a:gd name="T25" fmla="*/ 25 h 52"/>
                  <a:gd name="T26" fmla="*/ 102 w 110"/>
                  <a:gd name="T27" fmla="*/ 29 h 52"/>
                  <a:gd name="T28" fmla="*/ 110 w 110"/>
                  <a:gd name="T29" fmla="*/ 34 h 52"/>
                  <a:gd name="T30" fmla="*/ 101 w 110"/>
                  <a:gd name="T31" fmla="*/ 36 h 52"/>
                  <a:gd name="T32" fmla="*/ 92 w 110"/>
                  <a:gd name="T33" fmla="*/ 31 h 52"/>
                  <a:gd name="T34" fmla="*/ 84 w 110"/>
                  <a:gd name="T35" fmla="*/ 25 h 52"/>
                  <a:gd name="T36" fmla="*/ 81 w 110"/>
                  <a:gd name="T37" fmla="*/ 26 h 52"/>
                  <a:gd name="T38" fmla="*/ 83 w 110"/>
                  <a:gd name="T39" fmla="*/ 29 h 52"/>
                  <a:gd name="T40" fmla="*/ 84 w 110"/>
                  <a:gd name="T41" fmla="*/ 33 h 52"/>
                  <a:gd name="T42" fmla="*/ 80 w 110"/>
                  <a:gd name="T43" fmla="*/ 34 h 52"/>
                  <a:gd name="T44" fmla="*/ 66 w 110"/>
                  <a:gd name="T45" fmla="*/ 32 h 52"/>
                  <a:gd name="T46" fmla="*/ 60 w 110"/>
                  <a:gd name="T47" fmla="*/ 27 h 52"/>
                  <a:gd name="T48" fmla="*/ 58 w 110"/>
                  <a:gd name="T49" fmla="*/ 22 h 52"/>
                  <a:gd name="T50" fmla="*/ 56 w 110"/>
                  <a:gd name="T51" fmla="*/ 23 h 52"/>
                  <a:gd name="T52" fmla="*/ 64 w 110"/>
                  <a:gd name="T53" fmla="*/ 36 h 52"/>
                  <a:gd name="T54" fmla="*/ 67 w 110"/>
                  <a:gd name="T55" fmla="*/ 39 h 52"/>
                  <a:gd name="T56" fmla="*/ 67 w 110"/>
                  <a:gd name="T57" fmla="*/ 40 h 52"/>
                  <a:gd name="T58" fmla="*/ 63 w 110"/>
                  <a:gd name="T59" fmla="*/ 42 h 52"/>
                  <a:gd name="T60" fmla="*/ 59 w 110"/>
                  <a:gd name="T61" fmla="*/ 44 h 52"/>
                  <a:gd name="T62" fmla="*/ 26 w 110"/>
                  <a:gd name="T63" fmla="*/ 44 h 52"/>
                  <a:gd name="T64" fmla="*/ 19 w 110"/>
                  <a:gd name="T65" fmla="*/ 50 h 52"/>
                  <a:gd name="T66" fmla="*/ 17 w 110"/>
                  <a:gd name="T67" fmla="*/ 51 h 52"/>
                  <a:gd name="T68" fmla="*/ 9 w 110"/>
                  <a:gd name="T69" fmla="*/ 46 h 52"/>
                  <a:gd name="T70" fmla="*/ 0 w 110"/>
                  <a:gd name="T71" fmla="*/ 31 h 52"/>
                  <a:gd name="T72" fmla="*/ 1 w 110"/>
                  <a:gd name="T73" fmla="*/ 28 h 52"/>
                  <a:gd name="T74" fmla="*/ 11 w 110"/>
                  <a:gd name="T75" fmla="*/ 9 h 52"/>
                  <a:gd name="T76" fmla="*/ 14 w 110"/>
                  <a:gd name="T77" fmla="*/ 5 h 52"/>
                  <a:gd name="T78" fmla="*/ 27 w 110"/>
                  <a:gd name="T79" fmla="*/ 4 h 52"/>
                  <a:gd name="T80" fmla="*/ 28 w 110"/>
                  <a:gd name="T81" fmla="*/ 6 h 52"/>
                  <a:gd name="T82" fmla="*/ 40 w 110"/>
                  <a:gd name="T83" fmla="*/ 6 h 52"/>
                  <a:gd name="T84" fmla="*/ 51 w 110"/>
                  <a:gd name="T85" fmla="*/ 8 h 52"/>
                  <a:gd name="T86" fmla="*/ 51 w 110"/>
                  <a:gd name="T87" fmla="*/ 11 h 52"/>
                  <a:gd name="T88" fmla="*/ 38 w 110"/>
                  <a:gd name="T89" fmla="*/ 23 h 52"/>
                  <a:gd name="T90" fmla="*/ 27 w 110"/>
                  <a:gd name="T91" fmla="*/ 20 h 52"/>
                  <a:gd name="T92" fmla="*/ 20 w 110"/>
                  <a:gd name="T93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52">
                    <a:moveTo>
                      <a:pt x="20" y="19"/>
                    </a:moveTo>
                    <a:cubicBezTo>
                      <a:pt x="18" y="20"/>
                      <a:pt x="20" y="21"/>
                      <a:pt x="21" y="22"/>
                    </a:cubicBezTo>
                    <a:cubicBezTo>
                      <a:pt x="21" y="23"/>
                      <a:pt x="23" y="24"/>
                      <a:pt x="22" y="25"/>
                    </a:cubicBezTo>
                    <a:cubicBezTo>
                      <a:pt x="21" y="26"/>
                      <a:pt x="20" y="25"/>
                      <a:pt x="19" y="25"/>
                    </a:cubicBezTo>
                    <a:cubicBezTo>
                      <a:pt x="15" y="25"/>
                      <a:pt x="12" y="27"/>
                      <a:pt x="8" y="29"/>
                    </a:cubicBezTo>
                    <a:cubicBezTo>
                      <a:pt x="6" y="30"/>
                      <a:pt x="4" y="32"/>
                      <a:pt x="5" y="34"/>
                    </a:cubicBezTo>
                    <a:cubicBezTo>
                      <a:pt x="7" y="37"/>
                      <a:pt x="9" y="36"/>
                      <a:pt x="11" y="35"/>
                    </a:cubicBezTo>
                    <a:cubicBezTo>
                      <a:pt x="16" y="33"/>
                      <a:pt x="22" y="33"/>
                      <a:pt x="27" y="32"/>
                    </a:cubicBezTo>
                    <a:cubicBezTo>
                      <a:pt x="35" y="32"/>
                      <a:pt x="42" y="28"/>
                      <a:pt x="48" y="23"/>
                    </a:cubicBezTo>
                    <a:cubicBezTo>
                      <a:pt x="49" y="23"/>
                      <a:pt x="49" y="22"/>
                      <a:pt x="50" y="22"/>
                    </a:cubicBezTo>
                    <a:cubicBezTo>
                      <a:pt x="54" y="16"/>
                      <a:pt x="59" y="13"/>
                      <a:pt x="67" y="18"/>
                    </a:cubicBezTo>
                    <a:cubicBezTo>
                      <a:pt x="72" y="21"/>
                      <a:pt x="79" y="22"/>
                      <a:pt x="86" y="22"/>
                    </a:cubicBezTo>
                    <a:cubicBezTo>
                      <a:pt x="88" y="23"/>
                      <a:pt x="90" y="24"/>
                      <a:pt x="92" y="25"/>
                    </a:cubicBezTo>
                    <a:cubicBezTo>
                      <a:pt x="95" y="26"/>
                      <a:pt x="98" y="28"/>
                      <a:pt x="102" y="29"/>
                    </a:cubicBezTo>
                    <a:cubicBezTo>
                      <a:pt x="104" y="31"/>
                      <a:pt x="108" y="31"/>
                      <a:pt x="110" y="34"/>
                    </a:cubicBezTo>
                    <a:cubicBezTo>
                      <a:pt x="108" y="38"/>
                      <a:pt x="104" y="39"/>
                      <a:pt x="101" y="36"/>
                    </a:cubicBezTo>
                    <a:cubicBezTo>
                      <a:pt x="98" y="34"/>
                      <a:pt x="95" y="32"/>
                      <a:pt x="92" y="31"/>
                    </a:cubicBezTo>
                    <a:cubicBezTo>
                      <a:pt x="88" y="30"/>
                      <a:pt x="86" y="27"/>
                      <a:pt x="84" y="25"/>
                    </a:cubicBezTo>
                    <a:cubicBezTo>
                      <a:pt x="82" y="25"/>
                      <a:pt x="81" y="24"/>
                      <a:pt x="81" y="26"/>
                    </a:cubicBezTo>
                    <a:cubicBezTo>
                      <a:pt x="82" y="27"/>
                      <a:pt x="82" y="28"/>
                      <a:pt x="83" y="29"/>
                    </a:cubicBezTo>
                    <a:cubicBezTo>
                      <a:pt x="84" y="30"/>
                      <a:pt x="85" y="31"/>
                      <a:pt x="84" y="33"/>
                    </a:cubicBezTo>
                    <a:cubicBezTo>
                      <a:pt x="83" y="34"/>
                      <a:pt x="81" y="35"/>
                      <a:pt x="80" y="34"/>
                    </a:cubicBezTo>
                    <a:cubicBezTo>
                      <a:pt x="75" y="31"/>
                      <a:pt x="71" y="32"/>
                      <a:pt x="66" y="32"/>
                    </a:cubicBezTo>
                    <a:cubicBezTo>
                      <a:pt x="63" y="33"/>
                      <a:pt x="61" y="30"/>
                      <a:pt x="60" y="27"/>
                    </a:cubicBezTo>
                    <a:cubicBezTo>
                      <a:pt x="59" y="25"/>
                      <a:pt x="59" y="23"/>
                      <a:pt x="58" y="22"/>
                    </a:cubicBezTo>
                    <a:cubicBezTo>
                      <a:pt x="57" y="22"/>
                      <a:pt x="57" y="23"/>
                      <a:pt x="56" y="23"/>
                    </a:cubicBezTo>
                    <a:cubicBezTo>
                      <a:pt x="55" y="30"/>
                      <a:pt x="57" y="34"/>
                      <a:pt x="64" y="36"/>
                    </a:cubicBezTo>
                    <a:cubicBezTo>
                      <a:pt x="65" y="37"/>
                      <a:pt x="67" y="37"/>
                      <a:pt x="67" y="39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43"/>
                      <a:pt x="65" y="42"/>
                      <a:pt x="63" y="42"/>
                    </a:cubicBezTo>
                    <a:cubicBezTo>
                      <a:pt x="62" y="43"/>
                      <a:pt x="60" y="43"/>
                      <a:pt x="59" y="44"/>
                    </a:cubicBezTo>
                    <a:cubicBezTo>
                      <a:pt x="48" y="48"/>
                      <a:pt x="37" y="45"/>
                      <a:pt x="26" y="44"/>
                    </a:cubicBezTo>
                    <a:cubicBezTo>
                      <a:pt x="20" y="43"/>
                      <a:pt x="19" y="44"/>
                      <a:pt x="19" y="50"/>
                    </a:cubicBezTo>
                    <a:cubicBezTo>
                      <a:pt x="20" y="52"/>
                      <a:pt x="18" y="51"/>
                      <a:pt x="17" y="51"/>
                    </a:cubicBezTo>
                    <a:cubicBezTo>
                      <a:pt x="14" y="49"/>
                      <a:pt x="12" y="48"/>
                      <a:pt x="9" y="46"/>
                    </a:cubicBezTo>
                    <a:cubicBezTo>
                      <a:pt x="3" y="43"/>
                      <a:pt x="3" y="36"/>
                      <a:pt x="0" y="31"/>
                    </a:cubicBezTo>
                    <a:cubicBezTo>
                      <a:pt x="0" y="30"/>
                      <a:pt x="0" y="29"/>
                      <a:pt x="1" y="28"/>
                    </a:cubicBezTo>
                    <a:cubicBezTo>
                      <a:pt x="2" y="21"/>
                      <a:pt x="6" y="14"/>
                      <a:pt x="11" y="9"/>
                    </a:cubicBezTo>
                    <a:cubicBezTo>
                      <a:pt x="12" y="8"/>
                      <a:pt x="13" y="6"/>
                      <a:pt x="14" y="5"/>
                    </a:cubicBezTo>
                    <a:cubicBezTo>
                      <a:pt x="18" y="0"/>
                      <a:pt x="22" y="0"/>
                      <a:pt x="27" y="4"/>
                    </a:cubicBezTo>
                    <a:cubicBezTo>
                      <a:pt x="27" y="5"/>
                      <a:pt x="28" y="5"/>
                      <a:pt x="28" y="6"/>
                    </a:cubicBezTo>
                    <a:cubicBezTo>
                      <a:pt x="33" y="11"/>
                      <a:pt x="35" y="11"/>
                      <a:pt x="40" y="6"/>
                    </a:cubicBezTo>
                    <a:cubicBezTo>
                      <a:pt x="44" y="2"/>
                      <a:pt x="49" y="3"/>
                      <a:pt x="51" y="8"/>
                    </a:cubicBezTo>
                    <a:cubicBezTo>
                      <a:pt x="52" y="9"/>
                      <a:pt x="52" y="10"/>
                      <a:pt x="51" y="11"/>
                    </a:cubicBezTo>
                    <a:cubicBezTo>
                      <a:pt x="47" y="15"/>
                      <a:pt x="44" y="20"/>
                      <a:pt x="38" y="23"/>
                    </a:cubicBezTo>
                    <a:cubicBezTo>
                      <a:pt x="34" y="25"/>
                      <a:pt x="30" y="22"/>
                      <a:pt x="27" y="20"/>
                    </a:cubicBezTo>
                    <a:cubicBezTo>
                      <a:pt x="25" y="19"/>
                      <a:pt x="23" y="16"/>
                      <a:pt x="20" y="19"/>
                    </a:cubicBezTo>
                    <a:close/>
                  </a:path>
                </a:pathLst>
              </a:custGeom>
              <a:solidFill>
                <a:srgbClr val="FB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7" name="Freeform 932">
                <a:extLst>
                  <a:ext uri="{FF2B5EF4-FFF2-40B4-BE49-F238E27FC236}">
                    <a16:creationId xmlns:a16="http://schemas.microsoft.com/office/drawing/2014/main" id="{E30C3BC1-5F94-4470-3E71-1E0821400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665"/>
                <a:ext cx="72" cy="50"/>
              </a:xfrm>
              <a:custGeom>
                <a:avLst/>
                <a:gdLst>
                  <a:gd name="T0" fmla="*/ 19 w 46"/>
                  <a:gd name="T1" fmla="*/ 9 h 32"/>
                  <a:gd name="T2" fmla="*/ 9 w 46"/>
                  <a:gd name="T3" fmla="*/ 11 h 32"/>
                  <a:gd name="T4" fmla="*/ 0 w 46"/>
                  <a:gd name="T5" fmla="*/ 10 h 32"/>
                  <a:gd name="T6" fmla="*/ 0 w 46"/>
                  <a:gd name="T7" fmla="*/ 10 h 32"/>
                  <a:gd name="T8" fmla="*/ 10 w 46"/>
                  <a:gd name="T9" fmla="*/ 0 h 32"/>
                  <a:gd name="T10" fmla="*/ 25 w 46"/>
                  <a:gd name="T11" fmla="*/ 0 h 32"/>
                  <a:gd name="T12" fmla="*/ 31 w 46"/>
                  <a:gd name="T13" fmla="*/ 3 h 32"/>
                  <a:gd name="T14" fmla="*/ 43 w 46"/>
                  <a:gd name="T15" fmla="*/ 19 h 32"/>
                  <a:gd name="T16" fmla="*/ 45 w 46"/>
                  <a:gd name="T17" fmla="*/ 29 h 32"/>
                  <a:gd name="T18" fmla="*/ 37 w 46"/>
                  <a:gd name="T19" fmla="*/ 29 h 32"/>
                  <a:gd name="T20" fmla="*/ 32 w 46"/>
                  <a:gd name="T21" fmla="*/ 20 h 32"/>
                  <a:gd name="T22" fmla="*/ 28 w 46"/>
                  <a:gd name="T23" fmla="*/ 11 h 32"/>
                  <a:gd name="T24" fmla="*/ 23 w 46"/>
                  <a:gd name="T25" fmla="*/ 10 h 32"/>
                  <a:gd name="T26" fmla="*/ 19 w 46"/>
                  <a:gd name="T2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2">
                    <a:moveTo>
                      <a:pt x="19" y="9"/>
                    </a:moveTo>
                    <a:cubicBezTo>
                      <a:pt x="15" y="8"/>
                      <a:pt x="12" y="10"/>
                      <a:pt x="9" y="11"/>
                    </a:cubicBezTo>
                    <a:cubicBezTo>
                      <a:pt x="5" y="12"/>
                      <a:pt x="2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6" y="0"/>
                      <a:pt x="10" y="0"/>
                    </a:cubicBezTo>
                    <a:cubicBezTo>
                      <a:pt x="15" y="1"/>
                      <a:pt x="20" y="1"/>
                      <a:pt x="25" y="0"/>
                    </a:cubicBezTo>
                    <a:cubicBezTo>
                      <a:pt x="28" y="0"/>
                      <a:pt x="30" y="1"/>
                      <a:pt x="31" y="3"/>
                    </a:cubicBezTo>
                    <a:cubicBezTo>
                      <a:pt x="34" y="9"/>
                      <a:pt x="38" y="14"/>
                      <a:pt x="43" y="19"/>
                    </a:cubicBezTo>
                    <a:cubicBezTo>
                      <a:pt x="46" y="22"/>
                      <a:pt x="46" y="25"/>
                      <a:pt x="45" y="29"/>
                    </a:cubicBezTo>
                    <a:cubicBezTo>
                      <a:pt x="42" y="32"/>
                      <a:pt x="40" y="32"/>
                      <a:pt x="37" y="29"/>
                    </a:cubicBezTo>
                    <a:cubicBezTo>
                      <a:pt x="35" y="26"/>
                      <a:pt x="33" y="23"/>
                      <a:pt x="32" y="20"/>
                    </a:cubicBezTo>
                    <a:cubicBezTo>
                      <a:pt x="31" y="17"/>
                      <a:pt x="29" y="14"/>
                      <a:pt x="28" y="11"/>
                    </a:cubicBezTo>
                    <a:cubicBezTo>
                      <a:pt x="26" y="10"/>
                      <a:pt x="25" y="8"/>
                      <a:pt x="23" y="10"/>
                    </a:cubicBezTo>
                    <a:cubicBezTo>
                      <a:pt x="21" y="12"/>
                      <a:pt x="20" y="10"/>
                      <a:pt x="19" y="9"/>
                    </a:cubicBezTo>
                    <a:close/>
                  </a:path>
                </a:pathLst>
              </a:custGeom>
              <a:solidFill>
                <a:srgbClr val="FB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8" name="Freeform 933">
                <a:extLst>
                  <a:ext uri="{FF2B5EF4-FFF2-40B4-BE49-F238E27FC236}">
                    <a16:creationId xmlns:a16="http://schemas.microsoft.com/office/drawing/2014/main" id="{37A0DCC6-243B-926A-7755-D3D9242CB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1537"/>
                <a:ext cx="87" cy="152"/>
              </a:xfrm>
              <a:custGeom>
                <a:avLst/>
                <a:gdLst>
                  <a:gd name="T0" fmla="*/ 51 w 56"/>
                  <a:gd name="T1" fmla="*/ 88 h 97"/>
                  <a:gd name="T2" fmla="*/ 50 w 56"/>
                  <a:gd name="T3" fmla="*/ 93 h 97"/>
                  <a:gd name="T4" fmla="*/ 50 w 56"/>
                  <a:gd name="T5" fmla="*/ 96 h 97"/>
                  <a:gd name="T6" fmla="*/ 47 w 56"/>
                  <a:gd name="T7" fmla="*/ 95 h 97"/>
                  <a:gd name="T8" fmla="*/ 38 w 56"/>
                  <a:gd name="T9" fmla="*/ 84 h 97"/>
                  <a:gd name="T10" fmla="*/ 31 w 56"/>
                  <a:gd name="T11" fmla="*/ 72 h 97"/>
                  <a:gd name="T12" fmla="*/ 29 w 56"/>
                  <a:gd name="T13" fmla="*/ 66 h 97"/>
                  <a:gd name="T14" fmla="*/ 28 w 56"/>
                  <a:gd name="T15" fmla="*/ 53 h 97"/>
                  <a:gd name="T16" fmla="*/ 28 w 56"/>
                  <a:gd name="T17" fmla="*/ 52 h 97"/>
                  <a:gd name="T18" fmla="*/ 31 w 56"/>
                  <a:gd name="T19" fmla="*/ 61 h 97"/>
                  <a:gd name="T20" fmla="*/ 35 w 56"/>
                  <a:gd name="T21" fmla="*/ 74 h 97"/>
                  <a:gd name="T22" fmla="*/ 44 w 56"/>
                  <a:gd name="T23" fmla="*/ 88 h 97"/>
                  <a:gd name="T24" fmla="*/ 47 w 56"/>
                  <a:gd name="T25" fmla="*/ 90 h 97"/>
                  <a:gd name="T26" fmla="*/ 48 w 56"/>
                  <a:gd name="T27" fmla="*/ 86 h 97"/>
                  <a:gd name="T28" fmla="*/ 51 w 56"/>
                  <a:gd name="T29" fmla="*/ 66 h 97"/>
                  <a:gd name="T30" fmla="*/ 49 w 56"/>
                  <a:gd name="T31" fmla="*/ 53 h 97"/>
                  <a:gd name="T32" fmla="*/ 30 w 56"/>
                  <a:gd name="T33" fmla="*/ 22 h 97"/>
                  <a:gd name="T34" fmla="*/ 27 w 56"/>
                  <a:gd name="T35" fmla="*/ 21 h 97"/>
                  <a:gd name="T36" fmla="*/ 14 w 56"/>
                  <a:gd name="T37" fmla="*/ 24 h 97"/>
                  <a:gd name="T38" fmla="*/ 13 w 56"/>
                  <a:gd name="T39" fmla="*/ 24 h 97"/>
                  <a:gd name="T40" fmla="*/ 7 w 56"/>
                  <a:gd name="T41" fmla="*/ 32 h 97"/>
                  <a:gd name="T42" fmla="*/ 11 w 56"/>
                  <a:gd name="T43" fmla="*/ 42 h 97"/>
                  <a:gd name="T44" fmla="*/ 16 w 56"/>
                  <a:gd name="T45" fmla="*/ 46 h 97"/>
                  <a:gd name="T46" fmla="*/ 17 w 56"/>
                  <a:gd name="T47" fmla="*/ 47 h 97"/>
                  <a:gd name="T48" fmla="*/ 15 w 56"/>
                  <a:gd name="T49" fmla="*/ 51 h 97"/>
                  <a:gd name="T50" fmla="*/ 12 w 56"/>
                  <a:gd name="T51" fmla="*/ 48 h 97"/>
                  <a:gd name="T52" fmla="*/ 5 w 56"/>
                  <a:gd name="T53" fmla="*/ 34 h 97"/>
                  <a:gd name="T54" fmla="*/ 2 w 56"/>
                  <a:gd name="T55" fmla="*/ 26 h 97"/>
                  <a:gd name="T56" fmla="*/ 1 w 56"/>
                  <a:gd name="T57" fmla="*/ 23 h 97"/>
                  <a:gd name="T58" fmla="*/ 3 w 56"/>
                  <a:gd name="T59" fmla="*/ 23 h 97"/>
                  <a:gd name="T60" fmla="*/ 9 w 56"/>
                  <a:gd name="T61" fmla="*/ 22 h 97"/>
                  <a:gd name="T62" fmla="*/ 12 w 56"/>
                  <a:gd name="T63" fmla="*/ 22 h 97"/>
                  <a:gd name="T64" fmla="*/ 28 w 56"/>
                  <a:gd name="T65" fmla="*/ 13 h 97"/>
                  <a:gd name="T66" fmla="*/ 27 w 56"/>
                  <a:gd name="T67" fmla="*/ 11 h 97"/>
                  <a:gd name="T68" fmla="*/ 25 w 56"/>
                  <a:gd name="T69" fmla="*/ 12 h 97"/>
                  <a:gd name="T70" fmla="*/ 23 w 56"/>
                  <a:gd name="T71" fmla="*/ 13 h 97"/>
                  <a:gd name="T72" fmla="*/ 25 w 56"/>
                  <a:gd name="T73" fmla="*/ 9 h 97"/>
                  <a:gd name="T74" fmla="*/ 25 w 56"/>
                  <a:gd name="T75" fmla="*/ 6 h 97"/>
                  <a:gd name="T76" fmla="*/ 22 w 56"/>
                  <a:gd name="T77" fmla="*/ 6 h 97"/>
                  <a:gd name="T78" fmla="*/ 15 w 56"/>
                  <a:gd name="T79" fmla="*/ 13 h 97"/>
                  <a:gd name="T80" fmla="*/ 12 w 56"/>
                  <a:gd name="T81" fmla="*/ 14 h 97"/>
                  <a:gd name="T82" fmla="*/ 11 w 56"/>
                  <a:gd name="T83" fmla="*/ 13 h 97"/>
                  <a:gd name="T84" fmla="*/ 12 w 56"/>
                  <a:gd name="T85" fmla="*/ 13 h 97"/>
                  <a:gd name="T86" fmla="*/ 22 w 56"/>
                  <a:gd name="T87" fmla="*/ 2 h 97"/>
                  <a:gd name="T88" fmla="*/ 25 w 56"/>
                  <a:gd name="T89" fmla="*/ 2 h 97"/>
                  <a:gd name="T90" fmla="*/ 31 w 56"/>
                  <a:gd name="T91" fmla="*/ 11 h 97"/>
                  <a:gd name="T92" fmla="*/ 48 w 56"/>
                  <a:gd name="T93" fmla="*/ 45 h 97"/>
                  <a:gd name="T94" fmla="*/ 54 w 56"/>
                  <a:gd name="T95" fmla="*/ 54 h 97"/>
                  <a:gd name="T96" fmla="*/ 55 w 56"/>
                  <a:gd name="T97" fmla="*/ 65 h 97"/>
                  <a:gd name="T98" fmla="*/ 51 w 56"/>
                  <a:gd name="T99" fmla="*/ 8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" h="97">
                    <a:moveTo>
                      <a:pt x="51" y="88"/>
                    </a:moveTo>
                    <a:cubicBezTo>
                      <a:pt x="50" y="89"/>
                      <a:pt x="51" y="91"/>
                      <a:pt x="50" y="93"/>
                    </a:cubicBezTo>
                    <a:cubicBezTo>
                      <a:pt x="50" y="94"/>
                      <a:pt x="51" y="95"/>
                      <a:pt x="50" y="96"/>
                    </a:cubicBezTo>
                    <a:cubicBezTo>
                      <a:pt x="48" y="97"/>
                      <a:pt x="47" y="95"/>
                      <a:pt x="47" y="95"/>
                    </a:cubicBezTo>
                    <a:cubicBezTo>
                      <a:pt x="43" y="91"/>
                      <a:pt x="40" y="88"/>
                      <a:pt x="38" y="84"/>
                    </a:cubicBezTo>
                    <a:cubicBezTo>
                      <a:pt x="36" y="79"/>
                      <a:pt x="33" y="75"/>
                      <a:pt x="31" y="72"/>
                    </a:cubicBezTo>
                    <a:cubicBezTo>
                      <a:pt x="29" y="70"/>
                      <a:pt x="29" y="68"/>
                      <a:pt x="29" y="66"/>
                    </a:cubicBezTo>
                    <a:cubicBezTo>
                      <a:pt x="29" y="61"/>
                      <a:pt x="30" y="57"/>
                      <a:pt x="28" y="53"/>
                    </a:cubicBezTo>
                    <a:cubicBezTo>
                      <a:pt x="28" y="53"/>
                      <a:pt x="28" y="53"/>
                      <a:pt x="28" y="52"/>
                    </a:cubicBezTo>
                    <a:cubicBezTo>
                      <a:pt x="32" y="54"/>
                      <a:pt x="32" y="58"/>
                      <a:pt x="31" y="61"/>
                    </a:cubicBezTo>
                    <a:cubicBezTo>
                      <a:pt x="30" y="66"/>
                      <a:pt x="32" y="71"/>
                      <a:pt x="35" y="74"/>
                    </a:cubicBezTo>
                    <a:cubicBezTo>
                      <a:pt x="39" y="78"/>
                      <a:pt x="40" y="84"/>
                      <a:pt x="44" y="88"/>
                    </a:cubicBezTo>
                    <a:cubicBezTo>
                      <a:pt x="45" y="88"/>
                      <a:pt x="45" y="90"/>
                      <a:pt x="47" y="90"/>
                    </a:cubicBezTo>
                    <a:cubicBezTo>
                      <a:pt x="48" y="89"/>
                      <a:pt x="48" y="88"/>
                      <a:pt x="48" y="86"/>
                    </a:cubicBezTo>
                    <a:cubicBezTo>
                      <a:pt x="49" y="80"/>
                      <a:pt x="50" y="73"/>
                      <a:pt x="51" y="66"/>
                    </a:cubicBezTo>
                    <a:cubicBezTo>
                      <a:pt x="52" y="62"/>
                      <a:pt x="52" y="57"/>
                      <a:pt x="49" y="53"/>
                    </a:cubicBezTo>
                    <a:cubicBezTo>
                      <a:pt x="42" y="43"/>
                      <a:pt x="35" y="33"/>
                      <a:pt x="30" y="22"/>
                    </a:cubicBezTo>
                    <a:cubicBezTo>
                      <a:pt x="29" y="20"/>
                      <a:pt x="28" y="20"/>
                      <a:pt x="27" y="21"/>
                    </a:cubicBezTo>
                    <a:cubicBezTo>
                      <a:pt x="23" y="24"/>
                      <a:pt x="19" y="25"/>
                      <a:pt x="14" y="24"/>
                    </a:cubicBezTo>
                    <a:cubicBezTo>
                      <a:pt x="14" y="24"/>
                      <a:pt x="13" y="24"/>
                      <a:pt x="13" y="24"/>
                    </a:cubicBezTo>
                    <a:cubicBezTo>
                      <a:pt x="6" y="25"/>
                      <a:pt x="5" y="26"/>
                      <a:pt x="7" y="32"/>
                    </a:cubicBezTo>
                    <a:cubicBezTo>
                      <a:pt x="9" y="35"/>
                      <a:pt x="10" y="39"/>
                      <a:pt x="11" y="42"/>
                    </a:cubicBezTo>
                    <a:cubicBezTo>
                      <a:pt x="12" y="44"/>
                      <a:pt x="14" y="46"/>
                      <a:pt x="16" y="46"/>
                    </a:cubicBezTo>
                    <a:cubicBezTo>
                      <a:pt x="17" y="46"/>
                      <a:pt x="17" y="47"/>
                      <a:pt x="17" y="47"/>
                    </a:cubicBezTo>
                    <a:cubicBezTo>
                      <a:pt x="17" y="48"/>
                      <a:pt x="16" y="51"/>
                      <a:pt x="15" y="51"/>
                    </a:cubicBezTo>
                    <a:cubicBezTo>
                      <a:pt x="13" y="52"/>
                      <a:pt x="13" y="49"/>
                      <a:pt x="12" y="48"/>
                    </a:cubicBezTo>
                    <a:cubicBezTo>
                      <a:pt x="9" y="44"/>
                      <a:pt x="7" y="39"/>
                      <a:pt x="5" y="34"/>
                    </a:cubicBezTo>
                    <a:cubicBezTo>
                      <a:pt x="5" y="31"/>
                      <a:pt x="4" y="28"/>
                      <a:pt x="2" y="26"/>
                    </a:cubicBezTo>
                    <a:cubicBezTo>
                      <a:pt x="1" y="25"/>
                      <a:pt x="0" y="24"/>
                      <a:pt x="1" y="23"/>
                    </a:cubicBezTo>
                    <a:cubicBezTo>
                      <a:pt x="2" y="22"/>
                      <a:pt x="3" y="22"/>
                      <a:pt x="3" y="23"/>
                    </a:cubicBezTo>
                    <a:cubicBezTo>
                      <a:pt x="5" y="24"/>
                      <a:pt x="7" y="24"/>
                      <a:pt x="9" y="22"/>
                    </a:cubicBezTo>
                    <a:cubicBezTo>
                      <a:pt x="9" y="20"/>
                      <a:pt x="11" y="22"/>
                      <a:pt x="12" y="22"/>
                    </a:cubicBezTo>
                    <a:cubicBezTo>
                      <a:pt x="19" y="24"/>
                      <a:pt x="27" y="20"/>
                      <a:pt x="28" y="13"/>
                    </a:cubicBezTo>
                    <a:cubicBezTo>
                      <a:pt x="28" y="12"/>
                      <a:pt x="28" y="11"/>
                      <a:pt x="27" y="11"/>
                    </a:cubicBezTo>
                    <a:cubicBezTo>
                      <a:pt x="26" y="10"/>
                      <a:pt x="26" y="11"/>
                      <a:pt x="25" y="12"/>
                    </a:cubicBezTo>
                    <a:cubicBezTo>
                      <a:pt x="25" y="13"/>
                      <a:pt x="24" y="14"/>
                      <a:pt x="23" y="13"/>
                    </a:cubicBezTo>
                    <a:cubicBezTo>
                      <a:pt x="23" y="11"/>
                      <a:pt x="24" y="10"/>
                      <a:pt x="25" y="9"/>
                    </a:cubicBezTo>
                    <a:cubicBezTo>
                      <a:pt x="25" y="8"/>
                      <a:pt x="26" y="7"/>
                      <a:pt x="25" y="6"/>
                    </a:cubicBezTo>
                    <a:cubicBezTo>
                      <a:pt x="24" y="5"/>
                      <a:pt x="23" y="6"/>
                      <a:pt x="22" y="6"/>
                    </a:cubicBezTo>
                    <a:cubicBezTo>
                      <a:pt x="20" y="9"/>
                      <a:pt x="17" y="11"/>
                      <a:pt x="15" y="13"/>
                    </a:cubicBezTo>
                    <a:cubicBezTo>
                      <a:pt x="14" y="13"/>
                      <a:pt x="13" y="14"/>
                      <a:pt x="12" y="14"/>
                    </a:cubicBezTo>
                    <a:cubicBezTo>
                      <a:pt x="12" y="14"/>
                      <a:pt x="11" y="14"/>
                      <a:pt x="11" y="13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5" y="9"/>
                      <a:pt x="18" y="6"/>
                      <a:pt x="22" y="2"/>
                    </a:cubicBezTo>
                    <a:cubicBezTo>
                      <a:pt x="23" y="0"/>
                      <a:pt x="24" y="2"/>
                      <a:pt x="25" y="2"/>
                    </a:cubicBezTo>
                    <a:cubicBezTo>
                      <a:pt x="28" y="5"/>
                      <a:pt x="31" y="8"/>
                      <a:pt x="31" y="11"/>
                    </a:cubicBezTo>
                    <a:cubicBezTo>
                      <a:pt x="32" y="25"/>
                      <a:pt x="41" y="35"/>
                      <a:pt x="48" y="45"/>
                    </a:cubicBezTo>
                    <a:cubicBezTo>
                      <a:pt x="50" y="48"/>
                      <a:pt x="52" y="51"/>
                      <a:pt x="54" y="54"/>
                    </a:cubicBezTo>
                    <a:cubicBezTo>
                      <a:pt x="56" y="58"/>
                      <a:pt x="54" y="61"/>
                      <a:pt x="55" y="65"/>
                    </a:cubicBezTo>
                    <a:cubicBezTo>
                      <a:pt x="53" y="72"/>
                      <a:pt x="50" y="80"/>
                      <a:pt x="51" y="88"/>
                    </a:cubicBezTo>
                    <a:close/>
                  </a:path>
                </a:pathLst>
              </a:custGeom>
              <a:solidFill>
                <a:srgbClr val="E8D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9" name="Freeform 934">
                <a:extLst>
                  <a:ext uri="{FF2B5EF4-FFF2-40B4-BE49-F238E27FC236}">
                    <a16:creationId xmlns:a16="http://schemas.microsoft.com/office/drawing/2014/main" id="{87A7E7AF-ACD9-3E35-385E-00F75AB3B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1680"/>
                <a:ext cx="86" cy="151"/>
              </a:xfrm>
              <a:custGeom>
                <a:avLst/>
                <a:gdLst>
                  <a:gd name="T0" fmla="*/ 38 w 55"/>
                  <a:gd name="T1" fmla="*/ 0 h 97"/>
                  <a:gd name="T2" fmla="*/ 42 w 55"/>
                  <a:gd name="T3" fmla="*/ 1 h 97"/>
                  <a:gd name="T4" fmla="*/ 48 w 55"/>
                  <a:gd name="T5" fmla="*/ 21 h 97"/>
                  <a:gd name="T6" fmla="*/ 52 w 55"/>
                  <a:gd name="T7" fmla="*/ 48 h 97"/>
                  <a:gd name="T8" fmla="*/ 49 w 55"/>
                  <a:gd name="T9" fmla="*/ 70 h 97"/>
                  <a:gd name="T10" fmla="*/ 42 w 55"/>
                  <a:gd name="T11" fmla="*/ 97 h 97"/>
                  <a:gd name="T12" fmla="*/ 46 w 55"/>
                  <a:gd name="T13" fmla="*/ 82 h 97"/>
                  <a:gd name="T14" fmla="*/ 49 w 55"/>
                  <a:gd name="T15" fmla="*/ 53 h 97"/>
                  <a:gd name="T16" fmla="*/ 50 w 55"/>
                  <a:gd name="T17" fmla="*/ 49 h 97"/>
                  <a:gd name="T18" fmla="*/ 47 w 55"/>
                  <a:gd name="T19" fmla="*/ 25 h 97"/>
                  <a:gd name="T20" fmla="*/ 40 w 55"/>
                  <a:gd name="T21" fmla="*/ 6 h 97"/>
                  <a:gd name="T22" fmla="*/ 37 w 55"/>
                  <a:gd name="T23" fmla="*/ 4 h 97"/>
                  <a:gd name="T24" fmla="*/ 17 w 55"/>
                  <a:gd name="T25" fmla="*/ 7 h 97"/>
                  <a:gd name="T26" fmla="*/ 13 w 55"/>
                  <a:gd name="T27" fmla="*/ 10 h 97"/>
                  <a:gd name="T28" fmla="*/ 3 w 55"/>
                  <a:gd name="T29" fmla="*/ 27 h 97"/>
                  <a:gd name="T30" fmla="*/ 5 w 55"/>
                  <a:gd name="T31" fmla="*/ 33 h 97"/>
                  <a:gd name="T32" fmla="*/ 9 w 55"/>
                  <a:gd name="T33" fmla="*/ 30 h 97"/>
                  <a:gd name="T34" fmla="*/ 14 w 55"/>
                  <a:gd name="T35" fmla="*/ 18 h 97"/>
                  <a:gd name="T36" fmla="*/ 10 w 55"/>
                  <a:gd name="T37" fmla="*/ 31 h 97"/>
                  <a:gd name="T38" fmla="*/ 5 w 55"/>
                  <a:gd name="T39" fmla="*/ 35 h 97"/>
                  <a:gd name="T40" fmla="*/ 1 w 55"/>
                  <a:gd name="T41" fmla="*/ 30 h 97"/>
                  <a:gd name="T42" fmla="*/ 0 w 55"/>
                  <a:gd name="T43" fmla="*/ 26 h 97"/>
                  <a:gd name="T44" fmla="*/ 11 w 55"/>
                  <a:gd name="T45" fmla="*/ 9 h 97"/>
                  <a:gd name="T46" fmla="*/ 16 w 55"/>
                  <a:gd name="T47" fmla="*/ 6 h 97"/>
                  <a:gd name="T48" fmla="*/ 37 w 55"/>
                  <a:gd name="T49" fmla="*/ 2 h 97"/>
                  <a:gd name="T50" fmla="*/ 38 w 55"/>
                  <a:gd name="T5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97">
                    <a:moveTo>
                      <a:pt x="38" y="0"/>
                    </a:moveTo>
                    <a:cubicBezTo>
                      <a:pt x="39" y="0"/>
                      <a:pt x="40" y="2"/>
                      <a:pt x="42" y="1"/>
                    </a:cubicBezTo>
                    <a:cubicBezTo>
                      <a:pt x="42" y="9"/>
                      <a:pt x="44" y="15"/>
                      <a:pt x="48" y="21"/>
                    </a:cubicBezTo>
                    <a:cubicBezTo>
                      <a:pt x="53" y="30"/>
                      <a:pt x="55" y="38"/>
                      <a:pt x="52" y="48"/>
                    </a:cubicBezTo>
                    <a:cubicBezTo>
                      <a:pt x="50" y="55"/>
                      <a:pt x="49" y="63"/>
                      <a:pt x="49" y="70"/>
                    </a:cubicBezTo>
                    <a:cubicBezTo>
                      <a:pt x="48" y="79"/>
                      <a:pt x="47" y="89"/>
                      <a:pt x="42" y="97"/>
                    </a:cubicBezTo>
                    <a:cubicBezTo>
                      <a:pt x="42" y="92"/>
                      <a:pt x="45" y="87"/>
                      <a:pt x="46" y="82"/>
                    </a:cubicBezTo>
                    <a:cubicBezTo>
                      <a:pt x="47" y="73"/>
                      <a:pt x="47" y="63"/>
                      <a:pt x="49" y="53"/>
                    </a:cubicBezTo>
                    <a:cubicBezTo>
                      <a:pt x="49" y="52"/>
                      <a:pt x="49" y="50"/>
                      <a:pt x="50" y="49"/>
                    </a:cubicBezTo>
                    <a:cubicBezTo>
                      <a:pt x="53" y="41"/>
                      <a:pt x="51" y="33"/>
                      <a:pt x="47" y="25"/>
                    </a:cubicBezTo>
                    <a:cubicBezTo>
                      <a:pt x="44" y="19"/>
                      <a:pt x="41" y="13"/>
                      <a:pt x="40" y="6"/>
                    </a:cubicBezTo>
                    <a:cubicBezTo>
                      <a:pt x="39" y="4"/>
                      <a:pt x="39" y="4"/>
                      <a:pt x="37" y="4"/>
                    </a:cubicBezTo>
                    <a:cubicBezTo>
                      <a:pt x="31" y="6"/>
                      <a:pt x="24" y="8"/>
                      <a:pt x="17" y="7"/>
                    </a:cubicBezTo>
                    <a:cubicBezTo>
                      <a:pt x="15" y="7"/>
                      <a:pt x="14" y="9"/>
                      <a:pt x="13" y="10"/>
                    </a:cubicBezTo>
                    <a:cubicBezTo>
                      <a:pt x="11" y="16"/>
                      <a:pt x="7" y="22"/>
                      <a:pt x="3" y="27"/>
                    </a:cubicBezTo>
                    <a:cubicBezTo>
                      <a:pt x="2" y="29"/>
                      <a:pt x="3" y="32"/>
                      <a:pt x="5" y="33"/>
                    </a:cubicBezTo>
                    <a:cubicBezTo>
                      <a:pt x="7" y="34"/>
                      <a:pt x="8" y="32"/>
                      <a:pt x="9" y="30"/>
                    </a:cubicBezTo>
                    <a:cubicBezTo>
                      <a:pt x="11" y="27"/>
                      <a:pt x="11" y="22"/>
                      <a:pt x="14" y="18"/>
                    </a:cubicBezTo>
                    <a:cubicBezTo>
                      <a:pt x="13" y="23"/>
                      <a:pt x="12" y="27"/>
                      <a:pt x="10" y="31"/>
                    </a:cubicBezTo>
                    <a:cubicBezTo>
                      <a:pt x="9" y="33"/>
                      <a:pt x="7" y="35"/>
                      <a:pt x="5" y="35"/>
                    </a:cubicBezTo>
                    <a:cubicBezTo>
                      <a:pt x="2" y="35"/>
                      <a:pt x="2" y="32"/>
                      <a:pt x="1" y="30"/>
                    </a:cubicBezTo>
                    <a:cubicBezTo>
                      <a:pt x="1" y="29"/>
                      <a:pt x="0" y="28"/>
                      <a:pt x="0" y="26"/>
                    </a:cubicBezTo>
                    <a:cubicBezTo>
                      <a:pt x="5" y="22"/>
                      <a:pt x="9" y="16"/>
                      <a:pt x="11" y="9"/>
                    </a:cubicBezTo>
                    <a:cubicBezTo>
                      <a:pt x="12" y="6"/>
                      <a:pt x="13" y="5"/>
                      <a:pt x="16" y="6"/>
                    </a:cubicBezTo>
                    <a:cubicBezTo>
                      <a:pt x="24" y="7"/>
                      <a:pt x="30" y="3"/>
                      <a:pt x="37" y="2"/>
                    </a:cubicBezTo>
                    <a:cubicBezTo>
                      <a:pt x="38" y="2"/>
                      <a:pt x="38" y="1"/>
                      <a:pt x="38" y="0"/>
                    </a:cubicBezTo>
                    <a:close/>
                  </a:path>
                </a:pathLst>
              </a:custGeom>
              <a:solidFill>
                <a:srgbClr val="D5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0" name="Freeform 935">
                <a:extLst>
                  <a:ext uri="{FF2B5EF4-FFF2-40B4-BE49-F238E27FC236}">
                    <a16:creationId xmlns:a16="http://schemas.microsoft.com/office/drawing/2014/main" id="{928A4C18-9E77-D8A9-4692-71150C8DB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1675"/>
                <a:ext cx="58" cy="59"/>
              </a:xfrm>
              <a:custGeom>
                <a:avLst/>
                <a:gdLst>
                  <a:gd name="T0" fmla="*/ 1 w 37"/>
                  <a:gd name="T1" fmla="*/ 31 h 38"/>
                  <a:gd name="T2" fmla="*/ 2 w 37"/>
                  <a:gd name="T3" fmla="*/ 21 h 38"/>
                  <a:gd name="T4" fmla="*/ 1 w 37"/>
                  <a:gd name="T5" fmla="*/ 5 h 38"/>
                  <a:gd name="T6" fmla="*/ 0 w 37"/>
                  <a:gd name="T7" fmla="*/ 1 h 38"/>
                  <a:gd name="T8" fmla="*/ 1 w 37"/>
                  <a:gd name="T9" fmla="*/ 0 h 38"/>
                  <a:gd name="T10" fmla="*/ 3 w 37"/>
                  <a:gd name="T11" fmla="*/ 1 h 38"/>
                  <a:gd name="T12" fmla="*/ 10 w 37"/>
                  <a:gd name="T13" fmla="*/ 9 h 38"/>
                  <a:gd name="T14" fmla="*/ 15 w 37"/>
                  <a:gd name="T15" fmla="*/ 12 h 38"/>
                  <a:gd name="T16" fmla="*/ 6 w 37"/>
                  <a:gd name="T17" fmla="*/ 13 h 38"/>
                  <a:gd name="T18" fmla="*/ 7 w 37"/>
                  <a:gd name="T19" fmla="*/ 14 h 38"/>
                  <a:gd name="T20" fmla="*/ 14 w 37"/>
                  <a:gd name="T21" fmla="*/ 14 h 38"/>
                  <a:gd name="T22" fmla="*/ 27 w 37"/>
                  <a:gd name="T23" fmla="*/ 20 h 38"/>
                  <a:gd name="T24" fmla="*/ 37 w 37"/>
                  <a:gd name="T25" fmla="*/ 38 h 38"/>
                  <a:gd name="T26" fmla="*/ 32 w 37"/>
                  <a:gd name="T27" fmla="*/ 38 h 38"/>
                  <a:gd name="T28" fmla="*/ 27 w 37"/>
                  <a:gd name="T29" fmla="*/ 25 h 38"/>
                  <a:gd name="T30" fmla="*/ 17 w 37"/>
                  <a:gd name="T31" fmla="*/ 17 h 38"/>
                  <a:gd name="T32" fmla="*/ 18 w 37"/>
                  <a:gd name="T33" fmla="*/ 27 h 38"/>
                  <a:gd name="T34" fmla="*/ 15 w 37"/>
                  <a:gd name="T35" fmla="*/ 28 h 38"/>
                  <a:gd name="T36" fmla="*/ 13 w 37"/>
                  <a:gd name="T37" fmla="*/ 23 h 38"/>
                  <a:gd name="T38" fmla="*/ 10 w 37"/>
                  <a:gd name="T39" fmla="*/ 29 h 38"/>
                  <a:gd name="T40" fmla="*/ 1 w 37"/>
                  <a:gd name="T41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1" y="31"/>
                    </a:moveTo>
                    <a:cubicBezTo>
                      <a:pt x="1" y="28"/>
                      <a:pt x="1" y="24"/>
                      <a:pt x="2" y="21"/>
                    </a:cubicBezTo>
                    <a:cubicBezTo>
                      <a:pt x="4" y="15"/>
                      <a:pt x="2" y="10"/>
                      <a:pt x="1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2" y="6"/>
                      <a:pt x="7" y="7"/>
                      <a:pt x="10" y="9"/>
                    </a:cubicBezTo>
                    <a:cubicBezTo>
                      <a:pt x="12" y="10"/>
                      <a:pt x="14" y="10"/>
                      <a:pt x="15" y="12"/>
                    </a:cubicBezTo>
                    <a:cubicBezTo>
                      <a:pt x="12" y="12"/>
                      <a:pt x="9" y="13"/>
                      <a:pt x="6" y="13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9" y="14"/>
                      <a:pt x="12" y="14"/>
                      <a:pt x="14" y="14"/>
                    </a:cubicBezTo>
                    <a:cubicBezTo>
                      <a:pt x="21" y="12"/>
                      <a:pt x="24" y="16"/>
                      <a:pt x="27" y="20"/>
                    </a:cubicBezTo>
                    <a:cubicBezTo>
                      <a:pt x="31" y="25"/>
                      <a:pt x="33" y="33"/>
                      <a:pt x="37" y="38"/>
                    </a:cubicBezTo>
                    <a:cubicBezTo>
                      <a:pt x="35" y="38"/>
                      <a:pt x="34" y="38"/>
                      <a:pt x="32" y="38"/>
                    </a:cubicBezTo>
                    <a:cubicBezTo>
                      <a:pt x="31" y="33"/>
                      <a:pt x="29" y="29"/>
                      <a:pt x="27" y="25"/>
                    </a:cubicBezTo>
                    <a:cubicBezTo>
                      <a:pt x="25" y="21"/>
                      <a:pt x="21" y="18"/>
                      <a:pt x="17" y="17"/>
                    </a:cubicBezTo>
                    <a:cubicBezTo>
                      <a:pt x="18" y="20"/>
                      <a:pt x="18" y="24"/>
                      <a:pt x="18" y="27"/>
                    </a:cubicBezTo>
                    <a:cubicBezTo>
                      <a:pt x="17" y="28"/>
                      <a:pt x="16" y="28"/>
                      <a:pt x="15" y="28"/>
                    </a:cubicBezTo>
                    <a:cubicBezTo>
                      <a:pt x="12" y="27"/>
                      <a:pt x="15" y="24"/>
                      <a:pt x="13" y="23"/>
                    </a:cubicBezTo>
                    <a:cubicBezTo>
                      <a:pt x="12" y="25"/>
                      <a:pt x="11" y="27"/>
                      <a:pt x="10" y="29"/>
                    </a:cubicBezTo>
                    <a:cubicBezTo>
                      <a:pt x="7" y="34"/>
                      <a:pt x="6" y="34"/>
                      <a:pt x="1" y="31"/>
                    </a:cubicBezTo>
                    <a:close/>
                  </a:path>
                </a:pathLst>
              </a:custGeom>
              <a:solidFill>
                <a:srgbClr val="D6B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1" name="Freeform 936">
                <a:extLst>
                  <a:ext uri="{FF2B5EF4-FFF2-40B4-BE49-F238E27FC236}">
                    <a16:creationId xmlns:a16="http://schemas.microsoft.com/office/drawing/2014/main" id="{8937995E-176C-AE17-F255-04CD17820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" y="1698"/>
                <a:ext cx="30" cy="36"/>
              </a:xfrm>
              <a:custGeom>
                <a:avLst/>
                <a:gdLst>
                  <a:gd name="T0" fmla="*/ 4 w 19"/>
                  <a:gd name="T1" fmla="*/ 12 h 23"/>
                  <a:gd name="T2" fmla="*/ 3 w 19"/>
                  <a:gd name="T3" fmla="*/ 9 h 23"/>
                  <a:gd name="T4" fmla="*/ 2 w 19"/>
                  <a:gd name="T5" fmla="*/ 4 h 23"/>
                  <a:gd name="T6" fmla="*/ 1 w 19"/>
                  <a:gd name="T7" fmla="*/ 1 h 23"/>
                  <a:gd name="T8" fmla="*/ 5 w 19"/>
                  <a:gd name="T9" fmla="*/ 1 h 23"/>
                  <a:gd name="T10" fmla="*/ 12 w 19"/>
                  <a:gd name="T11" fmla="*/ 7 h 23"/>
                  <a:gd name="T12" fmla="*/ 19 w 19"/>
                  <a:gd name="T13" fmla="*/ 21 h 23"/>
                  <a:gd name="T14" fmla="*/ 18 w 19"/>
                  <a:gd name="T15" fmla="*/ 23 h 23"/>
                  <a:gd name="T16" fmla="*/ 5 w 19"/>
                  <a:gd name="T17" fmla="*/ 20 h 23"/>
                  <a:gd name="T18" fmla="*/ 5 w 19"/>
                  <a:gd name="T19" fmla="*/ 14 h 23"/>
                  <a:gd name="T20" fmla="*/ 4 w 19"/>
                  <a:gd name="T2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3">
                    <a:moveTo>
                      <a:pt x="4" y="12"/>
                    </a:moveTo>
                    <a:cubicBezTo>
                      <a:pt x="2" y="12"/>
                      <a:pt x="3" y="10"/>
                      <a:pt x="3" y="9"/>
                    </a:cubicBezTo>
                    <a:cubicBezTo>
                      <a:pt x="3" y="7"/>
                      <a:pt x="3" y="5"/>
                      <a:pt x="2" y="4"/>
                    </a:cubicBezTo>
                    <a:cubicBezTo>
                      <a:pt x="1" y="3"/>
                      <a:pt x="0" y="3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8" y="3"/>
                      <a:pt x="11" y="5"/>
                      <a:pt x="12" y="7"/>
                    </a:cubicBezTo>
                    <a:cubicBezTo>
                      <a:pt x="15" y="11"/>
                      <a:pt x="17" y="16"/>
                      <a:pt x="19" y="21"/>
                    </a:cubicBezTo>
                    <a:cubicBezTo>
                      <a:pt x="19" y="21"/>
                      <a:pt x="18" y="22"/>
                      <a:pt x="18" y="23"/>
                    </a:cubicBezTo>
                    <a:cubicBezTo>
                      <a:pt x="13" y="23"/>
                      <a:pt x="9" y="23"/>
                      <a:pt x="5" y="20"/>
                    </a:cubicBezTo>
                    <a:cubicBezTo>
                      <a:pt x="2" y="18"/>
                      <a:pt x="4" y="16"/>
                      <a:pt x="5" y="14"/>
                    </a:cubicBezTo>
                    <a:cubicBezTo>
                      <a:pt x="5" y="14"/>
                      <a:pt x="4" y="13"/>
                      <a:pt x="4" y="12"/>
                    </a:cubicBezTo>
                    <a:close/>
                  </a:path>
                </a:pathLst>
              </a:custGeom>
              <a:solidFill>
                <a:srgbClr val="FD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2" name="Freeform 937">
                <a:extLst>
                  <a:ext uri="{FF2B5EF4-FFF2-40B4-BE49-F238E27FC236}">
                    <a16:creationId xmlns:a16="http://schemas.microsoft.com/office/drawing/2014/main" id="{0067D80B-8006-DB20-B9A9-AA23F5004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" y="1733"/>
                <a:ext cx="72" cy="51"/>
              </a:xfrm>
              <a:custGeom>
                <a:avLst/>
                <a:gdLst>
                  <a:gd name="T0" fmla="*/ 38 w 46"/>
                  <a:gd name="T1" fmla="*/ 22 h 33"/>
                  <a:gd name="T2" fmla="*/ 41 w 46"/>
                  <a:gd name="T3" fmla="*/ 27 h 33"/>
                  <a:gd name="T4" fmla="*/ 40 w 46"/>
                  <a:gd name="T5" fmla="*/ 20 h 33"/>
                  <a:gd name="T6" fmla="*/ 36 w 46"/>
                  <a:gd name="T7" fmla="*/ 12 h 33"/>
                  <a:gd name="T8" fmla="*/ 18 w 46"/>
                  <a:gd name="T9" fmla="*/ 8 h 33"/>
                  <a:gd name="T10" fmla="*/ 10 w 46"/>
                  <a:gd name="T11" fmla="*/ 4 h 33"/>
                  <a:gd name="T12" fmla="*/ 6 w 46"/>
                  <a:gd name="T13" fmla="*/ 3 h 33"/>
                  <a:gd name="T14" fmla="*/ 3 w 46"/>
                  <a:gd name="T15" fmla="*/ 5 h 33"/>
                  <a:gd name="T16" fmla="*/ 8 w 46"/>
                  <a:gd name="T17" fmla="*/ 22 h 33"/>
                  <a:gd name="T18" fmla="*/ 11 w 46"/>
                  <a:gd name="T19" fmla="*/ 27 h 33"/>
                  <a:gd name="T20" fmla="*/ 2 w 46"/>
                  <a:gd name="T21" fmla="*/ 14 h 33"/>
                  <a:gd name="T22" fmla="*/ 0 w 46"/>
                  <a:gd name="T23" fmla="*/ 6 h 33"/>
                  <a:gd name="T24" fmla="*/ 6 w 46"/>
                  <a:gd name="T25" fmla="*/ 0 h 33"/>
                  <a:gd name="T26" fmla="*/ 13 w 46"/>
                  <a:gd name="T27" fmla="*/ 4 h 33"/>
                  <a:gd name="T28" fmla="*/ 12 w 46"/>
                  <a:gd name="T29" fmla="*/ 6 h 33"/>
                  <a:gd name="T30" fmla="*/ 16 w 46"/>
                  <a:gd name="T31" fmla="*/ 6 h 33"/>
                  <a:gd name="T32" fmla="*/ 32 w 46"/>
                  <a:gd name="T33" fmla="*/ 4 h 33"/>
                  <a:gd name="T34" fmla="*/ 35 w 46"/>
                  <a:gd name="T35" fmla="*/ 6 h 33"/>
                  <a:gd name="T36" fmla="*/ 46 w 46"/>
                  <a:gd name="T37" fmla="*/ 33 h 33"/>
                  <a:gd name="T38" fmla="*/ 38 w 46"/>
                  <a:gd name="T39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3">
                    <a:moveTo>
                      <a:pt x="38" y="22"/>
                    </a:moveTo>
                    <a:cubicBezTo>
                      <a:pt x="40" y="22"/>
                      <a:pt x="39" y="25"/>
                      <a:pt x="41" y="27"/>
                    </a:cubicBezTo>
                    <a:cubicBezTo>
                      <a:pt x="43" y="24"/>
                      <a:pt x="41" y="22"/>
                      <a:pt x="40" y="20"/>
                    </a:cubicBezTo>
                    <a:cubicBezTo>
                      <a:pt x="39" y="18"/>
                      <a:pt x="37" y="15"/>
                      <a:pt x="36" y="12"/>
                    </a:cubicBezTo>
                    <a:cubicBezTo>
                      <a:pt x="33" y="6"/>
                      <a:pt x="25" y="4"/>
                      <a:pt x="18" y="8"/>
                    </a:cubicBezTo>
                    <a:cubicBezTo>
                      <a:pt x="12" y="10"/>
                      <a:pt x="12" y="10"/>
                      <a:pt x="10" y="4"/>
                    </a:cubicBezTo>
                    <a:cubicBezTo>
                      <a:pt x="9" y="2"/>
                      <a:pt x="7" y="3"/>
                      <a:pt x="6" y="3"/>
                    </a:cubicBezTo>
                    <a:cubicBezTo>
                      <a:pt x="4" y="3"/>
                      <a:pt x="3" y="4"/>
                      <a:pt x="3" y="5"/>
                    </a:cubicBezTo>
                    <a:cubicBezTo>
                      <a:pt x="3" y="12"/>
                      <a:pt x="5" y="17"/>
                      <a:pt x="8" y="22"/>
                    </a:cubicBezTo>
                    <a:cubicBezTo>
                      <a:pt x="9" y="24"/>
                      <a:pt x="11" y="25"/>
                      <a:pt x="11" y="27"/>
                    </a:cubicBezTo>
                    <a:cubicBezTo>
                      <a:pt x="7" y="23"/>
                      <a:pt x="4" y="19"/>
                      <a:pt x="2" y="14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9" y="1"/>
                      <a:pt x="13" y="0"/>
                      <a:pt x="13" y="4"/>
                    </a:cubicBezTo>
                    <a:cubicBezTo>
                      <a:pt x="12" y="5"/>
                      <a:pt x="11" y="5"/>
                      <a:pt x="12" y="6"/>
                    </a:cubicBezTo>
                    <a:cubicBezTo>
                      <a:pt x="13" y="7"/>
                      <a:pt x="15" y="7"/>
                      <a:pt x="16" y="6"/>
                    </a:cubicBezTo>
                    <a:cubicBezTo>
                      <a:pt x="21" y="1"/>
                      <a:pt x="27" y="4"/>
                      <a:pt x="32" y="4"/>
                    </a:cubicBezTo>
                    <a:cubicBezTo>
                      <a:pt x="33" y="4"/>
                      <a:pt x="35" y="5"/>
                      <a:pt x="35" y="6"/>
                    </a:cubicBezTo>
                    <a:cubicBezTo>
                      <a:pt x="40" y="15"/>
                      <a:pt x="45" y="23"/>
                      <a:pt x="46" y="33"/>
                    </a:cubicBezTo>
                    <a:cubicBezTo>
                      <a:pt x="44" y="29"/>
                      <a:pt x="37" y="28"/>
                      <a:pt x="38" y="22"/>
                    </a:cubicBezTo>
                    <a:close/>
                  </a:path>
                </a:pathLst>
              </a:custGeom>
              <a:solidFill>
                <a:srgbClr val="D9B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3" name="Freeform 938">
                <a:extLst>
                  <a:ext uri="{FF2B5EF4-FFF2-40B4-BE49-F238E27FC236}">
                    <a16:creationId xmlns:a16="http://schemas.microsoft.com/office/drawing/2014/main" id="{32C3F95D-07DA-44AB-A817-54D5CBB10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" y="1740"/>
                <a:ext cx="36" cy="107"/>
              </a:xfrm>
              <a:custGeom>
                <a:avLst/>
                <a:gdLst>
                  <a:gd name="T0" fmla="*/ 22 w 23"/>
                  <a:gd name="T1" fmla="*/ 8 h 68"/>
                  <a:gd name="T2" fmla="*/ 11 w 23"/>
                  <a:gd name="T3" fmla="*/ 7 h 68"/>
                  <a:gd name="T4" fmla="*/ 9 w 23"/>
                  <a:gd name="T5" fmla="*/ 8 h 68"/>
                  <a:gd name="T6" fmla="*/ 5 w 23"/>
                  <a:gd name="T7" fmla="*/ 21 h 68"/>
                  <a:gd name="T8" fmla="*/ 10 w 23"/>
                  <a:gd name="T9" fmla="*/ 52 h 68"/>
                  <a:gd name="T10" fmla="*/ 17 w 23"/>
                  <a:gd name="T11" fmla="*/ 67 h 68"/>
                  <a:gd name="T12" fmla="*/ 13 w 23"/>
                  <a:gd name="T13" fmla="*/ 64 h 68"/>
                  <a:gd name="T14" fmla="*/ 5 w 23"/>
                  <a:gd name="T15" fmla="*/ 34 h 68"/>
                  <a:gd name="T16" fmla="*/ 1 w 23"/>
                  <a:gd name="T17" fmla="*/ 12 h 68"/>
                  <a:gd name="T18" fmla="*/ 3 w 23"/>
                  <a:gd name="T19" fmla="*/ 9 h 68"/>
                  <a:gd name="T20" fmla="*/ 10 w 23"/>
                  <a:gd name="T21" fmla="*/ 3 h 68"/>
                  <a:gd name="T22" fmla="*/ 20 w 23"/>
                  <a:gd name="T23" fmla="*/ 2 h 68"/>
                  <a:gd name="T24" fmla="*/ 22 w 23"/>
                  <a:gd name="T25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68">
                    <a:moveTo>
                      <a:pt x="22" y="8"/>
                    </a:moveTo>
                    <a:cubicBezTo>
                      <a:pt x="19" y="3"/>
                      <a:pt x="15" y="3"/>
                      <a:pt x="11" y="7"/>
                    </a:cubicBezTo>
                    <a:cubicBezTo>
                      <a:pt x="10" y="7"/>
                      <a:pt x="10" y="8"/>
                      <a:pt x="9" y="8"/>
                    </a:cubicBezTo>
                    <a:cubicBezTo>
                      <a:pt x="2" y="11"/>
                      <a:pt x="4" y="16"/>
                      <a:pt x="5" y="21"/>
                    </a:cubicBezTo>
                    <a:cubicBezTo>
                      <a:pt x="8" y="31"/>
                      <a:pt x="8" y="42"/>
                      <a:pt x="10" y="52"/>
                    </a:cubicBezTo>
                    <a:cubicBezTo>
                      <a:pt x="12" y="57"/>
                      <a:pt x="14" y="62"/>
                      <a:pt x="17" y="67"/>
                    </a:cubicBezTo>
                    <a:cubicBezTo>
                      <a:pt x="14" y="68"/>
                      <a:pt x="14" y="65"/>
                      <a:pt x="13" y="64"/>
                    </a:cubicBezTo>
                    <a:cubicBezTo>
                      <a:pt x="9" y="54"/>
                      <a:pt x="6" y="44"/>
                      <a:pt x="5" y="34"/>
                    </a:cubicBezTo>
                    <a:cubicBezTo>
                      <a:pt x="5" y="26"/>
                      <a:pt x="2" y="19"/>
                      <a:pt x="1" y="12"/>
                    </a:cubicBezTo>
                    <a:cubicBezTo>
                      <a:pt x="1" y="10"/>
                      <a:pt x="0" y="9"/>
                      <a:pt x="3" y="9"/>
                    </a:cubicBezTo>
                    <a:cubicBezTo>
                      <a:pt x="6" y="8"/>
                      <a:pt x="8" y="5"/>
                      <a:pt x="10" y="3"/>
                    </a:cubicBezTo>
                    <a:cubicBezTo>
                      <a:pt x="13" y="0"/>
                      <a:pt x="16" y="0"/>
                      <a:pt x="20" y="2"/>
                    </a:cubicBezTo>
                    <a:cubicBezTo>
                      <a:pt x="23" y="4"/>
                      <a:pt x="23" y="6"/>
                      <a:pt x="22" y="8"/>
                    </a:cubicBezTo>
                    <a:close/>
                  </a:path>
                </a:pathLst>
              </a:custGeom>
              <a:solidFill>
                <a:srgbClr val="D7BA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4" name="Freeform 939">
                <a:extLst>
                  <a:ext uri="{FF2B5EF4-FFF2-40B4-BE49-F238E27FC236}">
                    <a16:creationId xmlns:a16="http://schemas.microsoft.com/office/drawing/2014/main" id="{2EDCF2DA-EBD2-561F-D33D-98C63B10F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1589"/>
                <a:ext cx="29" cy="122"/>
              </a:xfrm>
              <a:custGeom>
                <a:avLst/>
                <a:gdLst>
                  <a:gd name="T0" fmla="*/ 14 w 19"/>
                  <a:gd name="T1" fmla="*/ 68 h 78"/>
                  <a:gd name="T2" fmla="*/ 5 w 19"/>
                  <a:gd name="T3" fmla="*/ 78 h 78"/>
                  <a:gd name="T4" fmla="*/ 0 w 19"/>
                  <a:gd name="T5" fmla="*/ 50 h 78"/>
                  <a:gd name="T6" fmla="*/ 0 w 19"/>
                  <a:gd name="T7" fmla="*/ 42 h 78"/>
                  <a:gd name="T8" fmla="*/ 16 w 19"/>
                  <a:gd name="T9" fmla="*/ 0 h 78"/>
                  <a:gd name="T10" fmla="*/ 19 w 19"/>
                  <a:gd name="T11" fmla="*/ 3 h 78"/>
                  <a:gd name="T12" fmla="*/ 5 w 19"/>
                  <a:gd name="T13" fmla="*/ 39 h 78"/>
                  <a:gd name="T14" fmla="*/ 3 w 19"/>
                  <a:gd name="T15" fmla="*/ 49 h 78"/>
                  <a:gd name="T16" fmla="*/ 8 w 19"/>
                  <a:gd name="T17" fmla="*/ 71 h 78"/>
                  <a:gd name="T18" fmla="*/ 14 w 19"/>
                  <a:gd name="T19" fmla="*/ 6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78">
                    <a:moveTo>
                      <a:pt x="14" y="68"/>
                    </a:moveTo>
                    <a:cubicBezTo>
                      <a:pt x="11" y="72"/>
                      <a:pt x="11" y="77"/>
                      <a:pt x="5" y="78"/>
                    </a:cubicBezTo>
                    <a:cubicBezTo>
                      <a:pt x="6" y="68"/>
                      <a:pt x="2" y="60"/>
                      <a:pt x="0" y="50"/>
                    </a:cubicBezTo>
                    <a:cubicBezTo>
                      <a:pt x="0" y="47"/>
                      <a:pt x="0" y="45"/>
                      <a:pt x="0" y="42"/>
                    </a:cubicBezTo>
                    <a:cubicBezTo>
                      <a:pt x="7" y="29"/>
                      <a:pt x="16" y="16"/>
                      <a:pt x="16" y="0"/>
                    </a:cubicBezTo>
                    <a:cubicBezTo>
                      <a:pt x="18" y="0"/>
                      <a:pt x="16" y="4"/>
                      <a:pt x="19" y="3"/>
                    </a:cubicBezTo>
                    <a:cubicBezTo>
                      <a:pt x="17" y="16"/>
                      <a:pt x="11" y="28"/>
                      <a:pt x="5" y="39"/>
                    </a:cubicBezTo>
                    <a:cubicBezTo>
                      <a:pt x="3" y="42"/>
                      <a:pt x="3" y="45"/>
                      <a:pt x="3" y="49"/>
                    </a:cubicBezTo>
                    <a:cubicBezTo>
                      <a:pt x="5" y="57"/>
                      <a:pt x="7" y="64"/>
                      <a:pt x="8" y="71"/>
                    </a:cubicBezTo>
                    <a:cubicBezTo>
                      <a:pt x="11" y="71"/>
                      <a:pt x="11" y="67"/>
                      <a:pt x="14" y="68"/>
                    </a:cubicBezTo>
                    <a:close/>
                  </a:path>
                </a:pathLst>
              </a:custGeom>
              <a:solidFill>
                <a:srgbClr val="DC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5" name="Freeform 940">
                <a:extLst>
                  <a:ext uri="{FF2B5EF4-FFF2-40B4-BE49-F238E27FC236}">
                    <a16:creationId xmlns:a16="http://schemas.microsoft.com/office/drawing/2014/main" id="{D01E9688-474D-E89B-97B8-64A92F207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" y="1662"/>
                <a:ext cx="39" cy="38"/>
              </a:xfrm>
              <a:custGeom>
                <a:avLst/>
                <a:gdLst>
                  <a:gd name="T0" fmla="*/ 7 w 25"/>
                  <a:gd name="T1" fmla="*/ 22 h 24"/>
                  <a:gd name="T2" fmla="*/ 1 w 25"/>
                  <a:gd name="T3" fmla="*/ 7 h 24"/>
                  <a:gd name="T4" fmla="*/ 2 w 25"/>
                  <a:gd name="T5" fmla="*/ 2 h 24"/>
                  <a:gd name="T6" fmla="*/ 6 w 25"/>
                  <a:gd name="T7" fmla="*/ 2 h 24"/>
                  <a:gd name="T8" fmla="*/ 9 w 25"/>
                  <a:gd name="T9" fmla="*/ 2 h 24"/>
                  <a:gd name="T10" fmla="*/ 11 w 25"/>
                  <a:gd name="T11" fmla="*/ 2 h 24"/>
                  <a:gd name="T12" fmla="*/ 20 w 25"/>
                  <a:gd name="T13" fmla="*/ 5 h 24"/>
                  <a:gd name="T14" fmla="*/ 17 w 25"/>
                  <a:gd name="T15" fmla="*/ 8 h 24"/>
                  <a:gd name="T16" fmla="*/ 22 w 25"/>
                  <a:gd name="T17" fmla="*/ 7 h 24"/>
                  <a:gd name="T18" fmla="*/ 25 w 25"/>
                  <a:gd name="T19" fmla="*/ 16 h 24"/>
                  <a:gd name="T20" fmla="*/ 21 w 25"/>
                  <a:gd name="T21" fmla="*/ 18 h 24"/>
                  <a:gd name="T22" fmla="*/ 17 w 25"/>
                  <a:gd name="T23" fmla="*/ 20 h 24"/>
                  <a:gd name="T24" fmla="*/ 7 w 25"/>
                  <a:gd name="T25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7" y="22"/>
                    </a:moveTo>
                    <a:cubicBezTo>
                      <a:pt x="4" y="17"/>
                      <a:pt x="2" y="12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4" y="2"/>
                      <a:pt x="6" y="2"/>
                    </a:cubicBezTo>
                    <a:cubicBezTo>
                      <a:pt x="7" y="2"/>
                      <a:pt x="9" y="7"/>
                      <a:pt x="9" y="2"/>
                    </a:cubicBezTo>
                    <a:cubicBezTo>
                      <a:pt x="9" y="1"/>
                      <a:pt x="11" y="1"/>
                      <a:pt x="11" y="2"/>
                    </a:cubicBezTo>
                    <a:cubicBezTo>
                      <a:pt x="14" y="3"/>
                      <a:pt x="17" y="3"/>
                      <a:pt x="20" y="5"/>
                    </a:cubicBezTo>
                    <a:cubicBezTo>
                      <a:pt x="20" y="7"/>
                      <a:pt x="18" y="7"/>
                      <a:pt x="17" y="8"/>
                    </a:cubicBezTo>
                    <a:cubicBezTo>
                      <a:pt x="19" y="9"/>
                      <a:pt x="20" y="9"/>
                      <a:pt x="22" y="7"/>
                    </a:cubicBezTo>
                    <a:cubicBezTo>
                      <a:pt x="23" y="10"/>
                      <a:pt x="24" y="13"/>
                      <a:pt x="25" y="16"/>
                    </a:cubicBezTo>
                    <a:cubicBezTo>
                      <a:pt x="24" y="18"/>
                      <a:pt x="23" y="18"/>
                      <a:pt x="21" y="18"/>
                    </a:cubicBezTo>
                    <a:cubicBezTo>
                      <a:pt x="20" y="19"/>
                      <a:pt x="18" y="19"/>
                      <a:pt x="17" y="20"/>
                    </a:cubicBezTo>
                    <a:cubicBezTo>
                      <a:pt x="14" y="24"/>
                      <a:pt x="10" y="22"/>
                      <a:pt x="7" y="22"/>
                    </a:cubicBezTo>
                    <a:close/>
                  </a:path>
                </a:pathLst>
              </a:custGeom>
              <a:solidFill>
                <a:srgbClr val="D6B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6" name="Freeform 941">
                <a:extLst>
                  <a:ext uri="{FF2B5EF4-FFF2-40B4-BE49-F238E27FC236}">
                    <a16:creationId xmlns:a16="http://schemas.microsoft.com/office/drawing/2014/main" id="{9A16F0D2-3F0C-409B-44AB-92D3E30B6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1662"/>
                <a:ext cx="81" cy="49"/>
              </a:xfrm>
              <a:custGeom>
                <a:avLst/>
                <a:gdLst>
                  <a:gd name="T0" fmla="*/ 50 w 52"/>
                  <a:gd name="T1" fmla="*/ 31 h 31"/>
                  <a:gd name="T2" fmla="*/ 44 w 52"/>
                  <a:gd name="T3" fmla="*/ 19 h 31"/>
                  <a:gd name="T4" fmla="*/ 36 w 52"/>
                  <a:gd name="T5" fmla="*/ 7 h 31"/>
                  <a:gd name="T6" fmla="*/ 29 w 52"/>
                  <a:gd name="T7" fmla="*/ 3 h 31"/>
                  <a:gd name="T8" fmla="*/ 19 w 52"/>
                  <a:gd name="T9" fmla="*/ 3 h 31"/>
                  <a:gd name="T10" fmla="*/ 5 w 52"/>
                  <a:gd name="T11" fmla="*/ 12 h 31"/>
                  <a:gd name="T12" fmla="*/ 0 w 52"/>
                  <a:gd name="T13" fmla="*/ 13 h 31"/>
                  <a:gd name="T14" fmla="*/ 11 w 52"/>
                  <a:gd name="T15" fmla="*/ 1 h 31"/>
                  <a:gd name="T16" fmla="*/ 14 w 52"/>
                  <a:gd name="T17" fmla="*/ 0 h 31"/>
                  <a:gd name="T18" fmla="*/ 33 w 52"/>
                  <a:gd name="T19" fmla="*/ 1 h 31"/>
                  <a:gd name="T20" fmla="*/ 36 w 52"/>
                  <a:gd name="T21" fmla="*/ 2 h 31"/>
                  <a:gd name="T22" fmla="*/ 52 w 52"/>
                  <a:gd name="T23" fmla="*/ 24 h 31"/>
                  <a:gd name="T24" fmla="*/ 50 w 52"/>
                  <a:gd name="T2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31">
                    <a:moveTo>
                      <a:pt x="50" y="31"/>
                    </a:moveTo>
                    <a:cubicBezTo>
                      <a:pt x="51" y="25"/>
                      <a:pt x="47" y="22"/>
                      <a:pt x="44" y="19"/>
                    </a:cubicBezTo>
                    <a:cubicBezTo>
                      <a:pt x="41" y="15"/>
                      <a:pt x="38" y="11"/>
                      <a:pt x="36" y="7"/>
                    </a:cubicBezTo>
                    <a:cubicBezTo>
                      <a:pt x="34" y="4"/>
                      <a:pt x="32" y="3"/>
                      <a:pt x="29" y="3"/>
                    </a:cubicBezTo>
                    <a:cubicBezTo>
                      <a:pt x="26" y="4"/>
                      <a:pt x="22" y="4"/>
                      <a:pt x="19" y="3"/>
                    </a:cubicBezTo>
                    <a:cubicBezTo>
                      <a:pt x="11" y="1"/>
                      <a:pt x="8" y="6"/>
                      <a:pt x="5" y="12"/>
                    </a:cubicBezTo>
                    <a:cubicBezTo>
                      <a:pt x="3" y="11"/>
                      <a:pt x="2" y="12"/>
                      <a:pt x="0" y="13"/>
                    </a:cubicBezTo>
                    <a:cubicBezTo>
                      <a:pt x="4" y="8"/>
                      <a:pt x="7" y="5"/>
                      <a:pt x="11" y="1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20" y="2"/>
                      <a:pt x="26" y="1"/>
                      <a:pt x="33" y="1"/>
                    </a:cubicBezTo>
                    <a:cubicBezTo>
                      <a:pt x="34" y="1"/>
                      <a:pt x="35" y="1"/>
                      <a:pt x="36" y="2"/>
                    </a:cubicBezTo>
                    <a:cubicBezTo>
                      <a:pt x="39" y="11"/>
                      <a:pt x="46" y="18"/>
                      <a:pt x="52" y="24"/>
                    </a:cubicBezTo>
                    <a:cubicBezTo>
                      <a:pt x="52" y="27"/>
                      <a:pt x="52" y="29"/>
                      <a:pt x="50" y="31"/>
                    </a:cubicBezTo>
                    <a:close/>
                  </a:path>
                </a:pathLst>
              </a:custGeom>
              <a:solidFill>
                <a:srgbClr val="CE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7" name="Freeform 942">
                <a:extLst>
                  <a:ext uri="{FF2B5EF4-FFF2-40B4-BE49-F238E27FC236}">
                    <a16:creationId xmlns:a16="http://schemas.microsoft.com/office/drawing/2014/main" id="{7D0C9A6B-42C4-57E9-2BE7-1FBA72A12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1697"/>
                <a:ext cx="29" cy="31"/>
              </a:xfrm>
              <a:custGeom>
                <a:avLst/>
                <a:gdLst>
                  <a:gd name="T0" fmla="*/ 18 w 19"/>
                  <a:gd name="T1" fmla="*/ 8 h 20"/>
                  <a:gd name="T2" fmla="*/ 18 w 19"/>
                  <a:gd name="T3" fmla="*/ 20 h 20"/>
                  <a:gd name="T4" fmla="*/ 1 w 19"/>
                  <a:gd name="T5" fmla="*/ 4 h 20"/>
                  <a:gd name="T6" fmla="*/ 1 w 19"/>
                  <a:gd name="T7" fmla="*/ 1 h 20"/>
                  <a:gd name="T8" fmla="*/ 4 w 19"/>
                  <a:gd name="T9" fmla="*/ 1 h 20"/>
                  <a:gd name="T10" fmla="*/ 11 w 19"/>
                  <a:gd name="T11" fmla="*/ 7 h 20"/>
                  <a:gd name="T12" fmla="*/ 17 w 19"/>
                  <a:gd name="T13" fmla="*/ 5 h 20"/>
                  <a:gd name="T14" fmla="*/ 18 w 19"/>
                  <a:gd name="T1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0">
                    <a:moveTo>
                      <a:pt x="18" y="8"/>
                    </a:moveTo>
                    <a:cubicBezTo>
                      <a:pt x="18" y="12"/>
                      <a:pt x="16" y="16"/>
                      <a:pt x="18" y="20"/>
                    </a:cubicBezTo>
                    <a:cubicBezTo>
                      <a:pt x="11" y="16"/>
                      <a:pt x="5" y="11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7" y="3"/>
                      <a:pt x="11" y="3"/>
                      <a:pt x="11" y="7"/>
                    </a:cubicBezTo>
                    <a:cubicBezTo>
                      <a:pt x="13" y="6"/>
                      <a:pt x="14" y="3"/>
                      <a:pt x="17" y="5"/>
                    </a:cubicBezTo>
                    <a:cubicBezTo>
                      <a:pt x="19" y="5"/>
                      <a:pt x="18" y="7"/>
                      <a:pt x="18" y="8"/>
                    </a:cubicBezTo>
                    <a:close/>
                  </a:path>
                </a:pathLst>
              </a:custGeom>
              <a:solidFill>
                <a:srgbClr val="DAB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8" name="Freeform 943">
                <a:extLst>
                  <a:ext uri="{FF2B5EF4-FFF2-40B4-BE49-F238E27FC236}">
                    <a16:creationId xmlns:a16="http://schemas.microsoft.com/office/drawing/2014/main" id="{5D916BC5-86A9-C3DA-ECB1-C8D6F0E46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1687"/>
                <a:ext cx="34" cy="27"/>
              </a:xfrm>
              <a:custGeom>
                <a:avLst/>
                <a:gdLst>
                  <a:gd name="T0" fmla="*/ 20 w 22"/>
                  <a:gd name="T1" fmla="*/ 14 h 17"/>
                  <a:gd name="T2" fmla="*/ 19 w 22"/>
                  <a:gd name="T3" fmla="*/ 11 h 17"/>
                  <a:gd name="T4" fmla="*/ 15 w 22"/>
                  <a:gd name="T5" fmla="*/ 13 h 17"/>
                  <a:gd name="T6" fmla="*/ 12 w 22"/>
                  <a:gd name="T7" fmla="*/ 17 h 17"/>
                  <a:gd name="T8" fmla="*/ 12 w 22"/>
                  <a:gd name="T9" fmla="*/ 11 h 17"/>
                  <a:gd name="T10" fmla="*/ 5 w 22"/>
                  <a:gd name="T11" fmla="*/ 7 h 17"/>
                  <a:gd name="T12" fmla="*/ 3 w 22"/>
                  <a:gd name="T13" fmla="*/ 10 h 17"/>
                  <a:gd name="T14" fmla="*/ 0 w 22"/>
                  <a:gd name="T15" fmla="*/ 6 h 17"/>
                  <a:gd name="T16" fmla="*/ 6 w 22"/>
                  <a:gd name="T17" fmla="*/ 5 h 17"/>
                  <a:gd name="T18" fmla="*/ 8 w 22"/>
                  <a:gd name="T19" fmla="*/ 5 h 17"/>
                  <a:gd name="T20" fmla="*/ 18 w 22"/>
                  <a:gd name="T21" fmla="*/ 0 h 17"/>
                  <a:gd name="T22" fmla="*/ 20 w 22"/>
                  <a:gd name="T2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7">
                    <a:moveTo>
                      <a:pt x="20" y="14"/>
                    </a:moveTo>
                    <a:cubicBezTo>
                      <a:pt x="20" y="13"/>
                      <a:pt x="20" y="12"/>
                      <a:pt x="19" y="11"/>
                    </a:cubicBezTo>
                    <a:cubicBezTo>
                      <a:pt x="17" y="11"/>
                      <a:pt x="16" y="12"/>
                      <a:pt x="15" y="13"/>
                    </a:cubicBezTo>
                    <a:cubicBezTo>
                      <a:pt x="14" y="14"/>
                      <a:pt x="13" y="15"/>
                      <a:pt x="12" y="17"/>
                    </a:cubicBezTo>
                    <a:cubicBezTo>
                      <a:pt x="11" y="14"/>
                      <a:pt x="14" y="13"/>
                      <a:pt x="12" y="11"/>
                    </a:cubicBezTo>
                    <a:cubicBezTo>
                      <a:pt x="10" y="10"/>
                      <a:pt x="7" y="8"/>
                      <a:pt x="5" y="7"/>
                    </a:cubicBezTo>
                    <a:cubicBezTo>
                      <a:pt x="3" y="6"/>
                      <a:pt x="3" y="9"/>
                      <a:pt x="3" y="10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2" y="6"/>
                      <a:pt x="4" y="4"/>
                      <a:pt x="6" y="5"/>
                    </a:cubicBezTo>
                    <a:cubicBezTo>
                      <a:pt x="7" y="6"/>
                      <a:pt x="8" y="5"/>
                      <a:pt x="8" y="5"/>
                    </a:cubicBezTo>
                    <a:cubicBezTo>
                      <a:pt x="9" y="0"/>
                      <a:pt x="15" y="2"/>
                      <a:pt x="18" y="0"/>
                    </a:cubicBezTo>
                    <a:cubicBezTo>
                      <a:pt x="20" y="4"/>
                      <a:pt x="22" y="9"/>
                      <a:pt x="20" y="14"/>
                    </a:cubicBezTo>
                    <a:close/>
                  </a:path>
                </a:pathLst>
              </a:custGeom>
              <a:solidFill>
                <a:srgbClr val="C187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9" name="Freeform 944">
                <a:extLst>
                  <a:ext uri="{FF2B5EF4-FFF2-40B4-BE49-F238E27FC236}">
                    <a16:creationId xmlns:a16="http://schemas.microsoft.com/office/drawing/2014/main" id="{CCA40F48-9402-C7B0-EB16-7FD5540B8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" y="1592"/>
                <a:ext cx="16" cy="50"/>
              </a:xfrm>
              <a:custGeom>
                <a:avLst/>
                <a:gdLst>
                  <a:gd name="T0" fmla="*/ 0 w 10"/>
                  <a:gd name="T1" fmla="*/ 4 h 32"/>
                  <a:gd name="T2" fmla="*/ 0 w 10"/>
                  <a:gd name="T3" fmla="*/ 1 h 32"/>
                  <a:gd name="T4" fmla="*/ 6 w 10"/>
                  <a:gd name="T5" fmla="*/ 7 h 32"/>
                  <a:gd name="T6" fmla="*/ 7 w 10"/>
                  <a:gd name="T7" fmla="*/ 16 h 32"/>
                  <a:gd name="T8" fmla="*/ 3 w 10"/>
                  <a:gd name="T9" fmla="*/ 32 h 32"/>
                  <a:gd name="T10" fmla="*/ 3 w 10"/>
                  <a:gd name="T11" fmla="*/ 27 h 32"/>
                  <a:gd name="T12" fmla="*/ 3 w 10"/>
                  <a:gd name="T13" fmla="*/ 16 h 32"/>
                  <a:gd name="T14" fmla="*/ 0 w 10"/>
                  <a:gd name="T1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2">
                    <a:moveTo>
                      <a:pt x="0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5" y="0"/>
                      <a:pt x="6" y="3"/>
                      <a:pt x="6" y="7"/>
                    </a:cubicBezTo>
                    <a:cubicBezTo>
                      <a:pt x="6" y="10"/>
                      <a:pt x="6" y="13"/>
                      <a:pt x="7" y="16"/>
                    </a:cubicBezTo>
                    <a:cubicBezTo>
                      <a:pt x="10" y="22"/>
                      <a:pt x="7" y="27"/>
                      <a:pt x="3" y="32"/>
                    </a:cubicBezTo>
                    <a:cubicBezTo>
                      <a:pt x="3" y="30"/>
                      <a:pt x="3" y="29"/>
                      <a:pt x="3" y="27"/>
                    </a:cubicBezTo>
                    <a:cubicBezTo>
                      <a:pt x="2" y="23"/>
                      <a:pt x="3" y="20"/>
                      <a:pt x="3" y="16"/>
                    </a:cubicBezTo>
                    <a:cubicBezTo>
                      <a:pt x="3" y="12"/>
                      <a:pt x="3" y="8"/>
                      <a:pt x="0" y="4"/>
                    </a:cubicBezTo>
                    <a:close/>
                  </a:path>
                </a:pathLst>
              </a:custGeom>
              <a:solidFill>
                <a:srgbClr val="DFC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0" name="Freeform 945">
                <a:extLst>
                  <a:ext uri="{FF2B5EF4-FFF2-40B4-BE49-F238E27FC236}">
                    <a16:creationId xmlns:a16="http://schemas.microsoft.com/office/drawing/2014/main" id="{39C5A736-50C3-FFDF-7115-4426F4F15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" y="1706"/>
                <a:ext cx="29" cy="48"/>
              </a:xfrm>
              <a:custGeom>
                <a:avLst/>
                <a:gdLst>
                  <a:gd name="T0" fmla="*/ 17 w 19"/>
                  <a:gd name="T1" fmla="*/ 21 h 31"/>
                  <a:gd name="T2" fmla="*/ 7 w 19"/>
                  <a:gd name="T3" fmla="*/ 18 h 31"/>
                  <a:gd name="T4" fmla="*/ 5 w 19"/>
                  <a:gd name="T5" fmla="*/ 21 h 31"/>
                  <a:gd name="T6" fmla="*/ 6 w 19"/>
                  <a:gd name="T7" fmla="*/ 31 h 31"/>
                  <a:gd name="T8" fmla="*/ 3 w 19"/>
                  <a:gd name="T9" fmla="*/ 17 h 31"/>
                  <a:gd name="T10" fmla="*/ 0 w 19"/>
                  <a:gd name="T11" fmla="*/ 11 h 31"/>
                  <a:gd name="T12" fmla="*/ 9 w 19"/>
                  <a:gd name="T13" fmla="*/ 7 h 31"/>
                  <a:gd name="T14" fmla="*/ 11 w 19"/>
                  <a:gd name="T15" fmla="*/ 2 h 31"/>
                  <a:gd name="T16" fmla="*/ 13 w 19"/>
                  <a:gd name="T17" fmla="*/ 0 h 31"/>
                  <a:gd name="T18" fmla="*/ 14 w 19"/>
                  <a:gd name="T19" fmla="*/ 3 h 31"/>
                  <a:gd name="T20" fmla="*/ 14 w 19"/>
                  <a:gd name="T21" fmla="*/ 8 h 31"/>
                  <a:gd name="T22" fmla="*/ 10 w 19"/>
                  <a:gd name="T23" fmla="*/ 13 h 31"/>
                  <a:gd name="T24" fmla="*/ 11 w 19"/>
                  <a:gd name="T25" fmla="*/ 16 h 31"/>
                  <a:gd name="T26" fmla="*/ 17 w 19"/>
                  <a:gd name="T27" fmla="*/ 18 h 31"/>
                  <a:gd name="T28" fmla="*/ 17 w 19"/>
                  <a:gd name="T2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31">
                    <a:moveTo>
                      <a:pt x="17" y="21"/>
                    </a:moveTo>
                    <a:cubicBezTo>
                      <a:pt x="15" y="17"/>
                      <a:pt x="11" y="18"/>
                      <a:pt x="7" y="18"/>
                    </a:cubicBezTo>
                    <a:cubicBezTo>
                      <a:pt x="6" y="18"/>
                      <a:pt x="6" y="20"/>
                      <a:pt x="5" y="21"/>
                    </a:cubicBezTo>
                    <a:cubicBezTo>
                      <a:pt x="5" y="25"/>
                      <a:pt x="6" y="28"/>
                      <a:pt x="6" y="31"/>
                    </a:cubicBezTo>
                    <a:cubicBezTo>
                      <a:pt x="4" y="27"/>
                      <a:pt x="2" y="22"/>
                      <a:pt x="3" y="17"/>
                    </a:cubicBezTo>
                    <a:cubicBezTo>
                      <a:pt x="3" y="15"/>
                      <a:pt x="1" y="13"/>
                      <a:pt x="0" y="11"/>
                    </a:cubicBezTo>
                    <a:cubicBezTo>
                      <a:pt x="5" y="13"/>
                      <a:pt x="7" y="12"/>
                      <a:pt x="9" y="7"/>
                    </a:cubicBezTo>
                    <a:cubicBezTo>
                      <a:pt x="9" y="6"/>
                      <a:pt x="10" y="4"/>
                      <a:pt x="11" y="2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4" y="5"/>
                      <a:pt x="12" y="6"/>
                      <a:pt x="14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5"/>
                      <a:pt x="9" y="16"/>
                      <a:pt x="11" y="16"/>
                    </a:cubicBezTo>
                    <a:cubicBezTo>
                      <a:pt x="13" y="17"/>
                      <a:pt x="15" y="17"/>
                      <a:pt x="17" y="18"/>
                    </a:cubicBezTo>
                    <a:cubicBezTo>
                      <a:pt x="18" y="19"/>
                      <a:pt x="19" y="20"/>
                      <a:pt x="17" y="21"/>
                    </a:cubicBezTo>
                    <a:close/>
                  </a:path>
                </a:pathLst>
              </a:custGeom>
              <a:solidFill>
                <a:srgbClr val="B37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1" name="Freeform 946">
                <a:extLst>
                  <a:ext uri="{FF2B5EF4-FFF2-40B4-BE49-F238E27FC236}">
                    <a16:creationId xmlns:a16="http://schemas.microsoft.com/office/drawing/2014/main" id="{4CDFDBAA-6496-6D36-F9BF-EE20FE11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1833"/>
                <a:ext cx="52" cy="54"/>
              </a:xfrm>
              <a:custGeom>
                <a:avLst/>
                <a:gdLst>
                  <a:gd name="T0" fmla="*/ 33 w 33"/>
                  <a:gd name="T1" fmla="*/ 35 h 35"/>
                  <a:gd name="T2" fmla="*/ 30 w 33"/>
                  <a:gd name="T3" fmla="*/ 30 h 35"/>
                  <a:gd name="T4" fmla="*/ 8 w 33"/>
                  <a:gd name="T5" fmla="*/ 8 h 35"/>
                  <a:gd name="T6" fmla="*/ 5 w 33"/>
                  <a:gd name="T7" fmla="*/ 6 h 35"/>
                  <a:gd name="T8" fmla="*/ 2 w 33"/>
                  <a:gd name="T9" fmla="*/ 0 h 35"/>
                  <a:gd name="T10" fmla="*/ 19 w 33"/>
                  <a:gd name="T11" fmla="*/ 9 h 35"/>
                  <a:gd name="T12" fmla="*/ 29 w 33"/>
                  <a:gd name="T13" fmla="*/ 25 h 35"/>
                  <a:gd name="T14" fmla="*/ 31 w 33"/>
                  <a:gd name="T15" fmla="*/ 27 h 35"/>
                  <a:gd name="T16" fmla="*/ 33 w 33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35"/>
                    </a:moveTo>
                    <a:cubicBezTo>
                      <a:pt x="31" y="34"/>
                      <a:pt x="30" y="32"/>
                      <a:pt x="30" y="30"/>
                    </a:cubicBezTo>
                    <a:cubicBezTo>
                      <a:pt x="27" y="18"/>
                      <a:pt x="19" y="11"/>
                      <a:pt x="8" y="8"/>
                    </a:cubicBezTo>
                    <a:cubicBezTo>
                      <a:pt x="7" y="7"/>
                      <a:pt x="6" y="6"/>
                      <a:pt x="5" y="6"/>
                    </a:cubicBezTo>
                    <a:cubicBezTo>
                      <a:pt x="4" y="4"/>
                      <a:pt x="0" y="3"/>
                      <a:pt x="2" y="0"/>
                    </a:cubicBezTo>
                    <a:cubicBezTo>
                      <a:pt x="7" y="4"/>
                      <a:pt x="14" y="5"/>
                      <a:pt x="19" y="9"/>
                    </a:cubicBezTo>
                    <a:cubicBezTo>
                      <a:pt x="25" y="13"/>
                      <a:pt x="29" y="18"/>
                      <a:pt x="29" y="25"/>
                    </a:cubicBezTo>
                    <a:cubicBezTo>
                      <a:pt x="29" y="25"/>
                      <a:pt x="30" y="26"/>
                      <a:pt x="31" y="27"/>
                    </a:cubicBezTo>
                    <a:cubicBezTo>
                      <a:pt x="30" y="30"/>
                      <a:pt x="33" y="32"/>
                      <a:pt x="33" y="35"/>
                    </a:cubicBezTo>
                    <a:close/>
                  </a:path>
                </a:pathLst>
              </a:custGeom>
              <a:solidFill>
                <a:srgbClr val="CA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2" name="Freeform 947">
                <a:extLst>
                  <a:ext uri="{FF2B5EF4-FFF2-40B4-BE49-F238E27FC236}">
                    <a16:creationId xmlns:a16="http://schemas.microsoft.com/office/drawing/2014/main" id="{C78E1C4A-C2A0-A793-7498-AE647AD92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1784"/>
                <a:ext cx="31" cy="61"/>
              </a:xfrm>
              <a:custGeom>
                <a:avLst/>
                <a:gdLst>
                  <a:gd name="T0" fmla="*/ 16 w 20"/>
                  <a:gd name="T1" fmla="*/ 36 h 39"/>
                  <a:gd name="T2" fmla="*/ 15 w 20"/>
                  <a:gd name="T3" fmla="*/ 27 h 39"/>
                  <a:gd name="T4" fmla="*/ 12 w 20"/>
                  <a:gd name="T5" fmla="*/ 10 h 39"/>
                  <a:gd name="T6" fmla="*/ 6 w 20"/>
                  <a:gd name="T7" fmla="*/ 6 h 39"/>
                  <a:gd name="T8" fmla="*/ 1 w 20"/>
                  <a:gd name="T9" fmla="*/ 5 h 39"/>
                  <a:gd name="T10" fmla="*/ 2 w 20"/>
                  <a:gd name="T11" fmla="*/ 1 h 39"/>
                  <a:gd name="T12" fmla="*/ 5 w 20"/>
                  <a:gd name="T13" fmla="*/ 3 h 39"/>
                  <a:gd name="T14" fmla="*/ 13 w 20"/>
                  <a:gd name="T15" fmla="*/ 7 h 39"/>
                  <a:gd name="T16" fmla="*/ 18 w 20"/>
                  <a:gd name="T17" fmla="*/ 33 h 39"/>
                  <a:gd name="T18" fmla="*/ 20 w 20"/>
                  <a:gd name="T19" fmla="*/ 39 h 39"/>
                  <a:gd name="T20" fmla="*/ 16 w 20"/>
                  <a:gd name="T21" fmla="*/ 3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9">
                    <a:moveTo>
                      <a:pt x="16" y="36"/>
                    </a:moveTo>
                    <a:cubicBezTo>
                      <a:pt x="18" y="33"/>
                      <a:pt x="15" y="30"/>
                      <a:pt x="15" y="27"/>
                    </a:cubicBezTo>
                    <a:cubicBezTo>
                      <a:pt x="14" y="21"/>
                      <a:pt x="13" y="16"/>
                      <a:pt x="12" y="10"/>
                    </a:cubicBezTo>
                    <a:cubicBezTo>
                      <a:pt x="12" y="6"/>
                      <a:pt x="10" y="5"/>
                      <a:pt x="6" y="6"/>
                    </a:cubicBezTo>
                    <a:cubicBezTo>
                      <a:pt x="4" y="7"/>
                      <a:pt x="2" y="7"/>
                      <a:pt x="1" y="5"/>
                    </a:cubicBezTo>
                    <a:cubicBezTo>
                      <a:pt x="0" y="3"/>
                      <a:pt x="0" y="2"/>
                      <a:pt x="2" y="1"/>
                    </a:cubicBezTo>
                    <a:cubicBezTo>
                      <a:pt x="2" y="3"/>
                      <a:pt x="3" y="4"/>
                      <a:pt x="5" y="3"/>
                    </a:cubicBezTo>
                    <a:cubicBezTo>
                      <a:pt x="10" y="0"/>
                      <a:pt x="12" y="2"/>
                      <a:pt x="13" y="7"/>
                    </a:cubicBezTo>
                    <a:cubicBezTo>
                      <a:pt x="15" y="15"/>
                      <a:pt x="16" y="24"/>
                      <a:pt x="18" y="33"/>
                    </a:cubicBezTo>
                    <a:cubicBezTo>
                      <a:pt x="19" y="35"/>
                      <a:pt x="19" y="37"/>
                      <a:pt x="20" y="39"/>
                    </a:cubicBezTo>
                    <a:cubicBezTo>
                      <a:pt x="18" y="38"/>
                      <a:pt x="17" y="37"/>
                      <a:pt x="16" y="36"/>
                    </a:cubicBezTo>
                    <a:close/>
                  </a:path>
                </a:pathLst>
              </a:custGeom>
              <a:solidFill>
                <a:srgbClr val="D7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3" name="Freeform 948">
                <a:extLst>
                  <a:ext uri="{FF2B5EF4-FFF2-40B4-BE49-F238E27FC236}">
                    <a16:creationId xmlns:a16="http://schemas.microsoft.com/office/drawing/2014/main" id="{37044BC4-DFD6-6EBB-2B7A-BF1EEF349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1784"/>
                <a:ext cx="17" cy="22"/>
              </a:xfrm>
              <a:custGeom>
                <a:avLst/>
                <a:gdLst>
                  <a:gd name="T0" fmla="*/ 0 w 11"/>
                  <a:gd name="T1" fmla="*/ 11 h 14"/>
                  <a:gd name="T2" fmla="*/ 2 w 11"/>
                  <a:gd name="T3" fmla="*/ 7 h 14"/>
                  <a:gd name="T4" fmla="*/ 0 w 11"/>
                  <a:gd name="T5" fmla="*/ 3 h 14"/>
                  <a:gd name="T6" fmla="*/ 1 w 11"/>
                  <a:gd name="T7" fmla="*/ 0 h 14"/>
                  <a:gd name="T8" fmla="*/ 4 w 11"/>
                  <a:gd name="T9" fmla="*/ 2 h 14"/>
                  <a:gd name="T10" fmla="*/ 11 w 11"/>
                  <a:gd name="T11" fmla="*/ 13 h 14"/>
                  <a:gd name="T12" fmla="*/ 10 w 11"/>
                  <a:gd name="T13" fmla="*/ 14 h 14"/>
                  <a:gd name="T14" fmla="*/ 0 w 11"/>
                  <a:gd name="T1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4">
                    <a:moveTo>
                      <a:pt x="0" y="11"/>
                    </a:moveTo>
                    <a:cubicBezTo>
                      <a:pt x="1" y="10"/>
                      <a:pt x="3" y="9"/>
                      <a:pt x="2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7" y="5"/>
                      <a:pt x="10" y="8"/>
                      <a:pt x="11" y="13"/>
                    </a:cubicBezTo>
                    <a:cubicBezTo>
                      <a:pt x="11" y="13"/>
                      <a:pt x="10" y="14"/>
                      <a:pt x="10" y="14"/>
                    </a:cubicBezTo>
                    <a:cubicBezTo>
                      <a:pt x="7" y="12"/>
                      <a:pt x="3" y="13"/>
                      <a:pt x="0" y="11"/>
                    </a:cubicBezTo>
                    <a:close/>
                  </a:path>
                </a:pathLst>
              </a:custGeom>
              <a:solidFill>
                <a:srgbClr val="FA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4" name="Freeform 949">
                <a:extLst>
                  <a:ext uri="{FF2B5EF4-FFF2-40B4-BE49-F238E27FC236}">
                    <a16:creationId xmlns:a16="http://schemas.microsoft.com/office/drawing/2014/main" id="{D384C6B5-3617-B226-D84C-A49E5478B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" y="1729"/>
                <a:ext cx="25" cy="40"/>
              </a:xfrm>
              <a:custGeom>
                <a:avLst/>
                <a:gdLst>
                  <a:gd name="T0" fmla="*/ 13 w 16"/>
                  <a:gd name="T1" fmla="*/ 0 h 25"/>
                  <a:gd name="T2" fmla="*/ 12 w 16"/>
                  <a:gd name="T3" fmla="*/ 5 h 25"/>
                  <a:gd name="T4" fmla="*/ 8 w 16"/>
                  <a:gd name="T5" fmla="*/ 12 h 25"/>
                  <a:gd name="T6" fmla="*/ 8 w 16"/>
                  <a:gd name="T7" fmla="*/ 19 h 25"/>
                  <a:gd name="T8" fmla="*/ 3 w 16"/>
                  <a:gd name="T9" fmla="*/ 23 h 25"/>
                  <a:gd name="T10" fmla="*/ 2 w 16"/>
                  <a:gd name="T11" fmla="*/ 18 h 25"/>
                  <a:gd name="T12" fmla="*/ 2 w 16"/>
                  <a:gd name="T13" fmla="*/ 21 h 25"/>
                  <a:gd name="T14" fmla="*/ 6 w 16"/>
                  <a:gd name="T15" fmla="*/ 8 h 25"/>
                  <a:gd name="T16" fmla="*/ 9 w 16"/>
                  <a:gd name="T17" fmla="*/ 3 h 25"/>
                  <a:gd name="T18" fmla="*/ 13 w 16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25">
                    <a:moveTo>
                      <a:pt x="13" y="0"/>
                    </a:moveTo>
                    <a:cubicBezTo>
                      <a:pt x="16" y="3"/>
                      <a:pt x="14" y="5"/>
                      <a:pt x="12" y="5"/>
                    </a:cubicBezTo>
                    <a:cubicBezTo>
                      <a:pt x="8" y="7"/>
                      <a:pt x="7" y="9"/>
                      <a:pt x="8" y="12"/>
                    </a:cubicBezTo>
                    <a:cubicBezTo>
                      <a:pt x="9" y="15"/>
                      <a:pt x="8" y="17"/>
                      <a:pt x="8" y="19"/>
                    </a:cubicBezTo>
                    <a:cubicBezTo>
                      <a:pt x="7" y="22"/>
                      <a:pt x="6" y="25"/>
                      <a:pt x="3" y="23"/>
                    </a:cubicBezTo>
                    <a:cubicBezTo>
                      <a:pt x="0" y="22"/>
                      <a:pt x="0" y="20"/>
                      <a:pt x="2" y="18"/>
                    </a:cubicBezTo>
                    <a:cubicBezTo>
                      <a:pt x="2" y="19"/>
                      <a:pt x="2" y="20"/>
                      <a:pt x="2" y="21"/>
                    </a:cubicBezTo>
                    <a:cubicBezTo>
                      <a:pt x="6" y="19"/>
                      <a:pt x="7" y="14"/>
                      <a:pt x="6" y="8"/>
                    </a:cubicBezTo>
                    <a:cubicBezTo>
                      <a:pt x="4" y="5"/>
                      <a:pt x="6" y="3"/>
                      <a:pt x="9" y="3"/>
                    </a:cubicBezTo>
                    <a:cubicBezTo>
                      <a:pt x="11" y="3"/>
                      <a:pt x="13" y="3"/>
                      <a:pt x="13" y="0"/>
                    </a:cubicBezTo>
                    <a:close/>
                  </a:path>
                </a:pathLst>
              </a:custGeom>
              <a:solidFill>
                <a:srgbClr val="D5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5" name="Freeform 950">
                <a:extLst>
                  <a:ext uri="{FF2B5EF4-FFF2-40B4-BE49-F238E27FC236}">
                    <a16:creationId xmlns:a16="http://schemas.microsoft.com/office/drawing/2014/main" id="{01F6B050-2B08-DAA8-7D2B-67F6B333D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" y="1705"/>
                <a:ext cx="17" cy="43"/>
              </a:xfrm>
              <a:custGeom>
                <a:avLst/>
                <a:gdLst>
                  <a:gd name="T0" fmla="*/ 8 w 11"/>
                  <a:gd name="T1" fmla="*/ 0 h 28"/>
                  <a:gd name="T2" fmla="*/ 8 w 11"/>
                  <a:gd name="T3" fmla="*/ 13 h 28"/>
                  <a:gd name="T4" fmla="*/ 5 w 11"/>
                  <a:gd name="T5" fmla="*/ 21 h 28"/>
                  <a:gd name="T6" fmla="*/ 6 w 11"/>
                  <a:gd name="T7" fmla="*/ 24 h 28"/>
                  <a:gd name="T8" fmla="*/ 6 w 11"/>
                  <a:gd name="T9" fmla="*/ 25 h 28"/>
                  <a:gd name="T10" fmla="*/ 2 w 11"/>
                  <a:gd name="T11" fmla="*/ 27 h 28"/>
                  <a:gd name="T12" fmla="*/ 2 w 11"/>
                  <a:gd name="T13" fmla="*/ 23 h 28"/>
                  <a:gd name="T14" fmla="*/ 8 w 11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8">
                    <a:moveTo>
                      <a:pt x="8" y="0"/>
                    </a:moveTo>
                    <a:cubicBezTo>
                      <a:pt x="11" y="4"/>
                      <a:pt x="9" y="8"/>
                      <a:pt x="8" y="13"/>
                    </a:cubicBezTo>
                    <a:cubicBezTo>
                      <a:pt x="7" y="16"/>
                      <a:pt x="6" y="18"/>
                      <a:pt x="5" y="21"/>
                    </a:cubicBezTo>
                    <a:cubicBezTo>
                      <a:pt x="5" y="23"/>
                      <a:pt x="4" y="24"/>
                      <a:pt x="6" y="24"/>
                    </a:cubicBezTo>
                    <a:cubicBezTo>
                      <a:pt x="6" y="24"/>
                      <a:pt x="6" y="25"/>
                      <a:pt x="6" y="25"/>
                    </a:cubicBezTo>
                    <a:cubicBezTo>
                      <a:pt x="5" y="26"/>
                      <a:pt x="4" y="28"/>
                      <a:pt x="2" y="27"/>
                    </a:cubicBezTo>
                    <a:cubicBezTo>
                      <a:pt x="0" y="26"/>
                      <a:pt x="2" y="24"/>
                      <a:pt x="2" y="23"/>
                    </a:cubicBezTo>
                    <a:cubicBezTo>
                      <a:pt x="5" y="15"/>
                      <a:pt x="8" y="8"/>
                      <a:pt x="8" y="0"/>
                    </a:cubicBezTo>
                    <a:close/>
                  </a:path>
                </a:pathLst>
              </a:custGeom>
              <a:solidFill>
                <a:srgbClr val="CF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6" name="Freeform 951">
                <a:extLst>
                  <a:ext uri="{FF2B5EF4-FFF2-40B4-BE49-F238E27FC236}">
                    <a16:creationId xmlns:a16="http://schemas.microsoft.com/office/drawing/2014/main" id="{32BBF95A-4F72-36D9-B548-6C370CF82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1770"/>
                <a:ext cx="25" cy="14"/>
              </a:xfrm>
              <a:custGeom>
                <a:avLst/>
                <a:gdLst>
                  <a:gd name="T0" fmla="*/ 12 w 16"/>
                  <a:gd name="T1" fmla="*/ 9 h 9"/>
                  <a:gd name="T2" fmla="*/ 5 w 16"/>
                  <a:gd name="T3" fmla="*/ 6 h 9"/>
                  <a:gd name="T4" fmla="*/ 2 w 16"/>
                  <a:gd name="T5" fmla="*/ 0 h 9"/>
                  <a:gd name="T6" fmla="*/ 7 w 16"/>
                  <a:gd name="T7" fmla="*/ 4 h 9"/>
                  <a:gd name="T8" fmla="*/ 13 w 16"/>
                  <a:gd name="T9" fmla="*/ 5 h 9"/>
                  <a:gd name="T10" fmla="*/ 16 w 16"/>
                  <a:gd name="T11" fmla="*/ 8 h 9"/>
                  <a:gd name="T12" fmla="*/ 12 w 16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9">
                    <a:moveTo>
                      <a:pt x="12" y="9"/>
                    </a:moveTo>
                    <a:cubicBezTo>
                      <a:pt x="10" y="7"/>
                      <a:pt x="7" y="7"/>
                      <a:pt x="5" y="6"/>
                    </a:cubicBezTo>
                    <a:cubicBezTo>
                      <a:pt x="2" y="5"/>
                      <a:pt x="0" y="4"/>
                      <a:pt x="2" y="0"/>
                    </a:cubicBezTo>
                    <a:cubicBezTo>
                      <a:pt x="2" y="4"/>
                      <a:pt x="5" y="3"/>
                      <a:pt x="7" y="4"/>
                    </a:cubicBezTo>
                    <a:cubicBezTo>
                      <a:pt x="9" y="4"/>
                      <a:pt x="11" y="3"/>
                      <a:pt x="13" y="5"/>
                    </a:cubicBezTo>
                    <a:cubicBezTo>
                      <a:pt x="14" y="5"/>
                      <a:pt x="16" y="6"/>
                      <a:pt x="16" y="8"/>
                    </a:cubicBezTo>
                    <a:cubicBezTo>
                      <a:pt x="15" y="9"/>
                      <a:pt x="13" y="9"/>
                      <a:pt x="12" y="9"/>
                    </a:cubicBezTo>
                    <a:close/>
                  </a:path>
                </a:pathLst>
              </a:custGeom>
              <a:solidFill>
                <a:srgbClr val="D0AB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7" name="Freeform 952">
                <a:extLst>
                  <a:ext uri="{FF2B5EF4-FFF2-40B4-BE49-F238E27FC236}">
                    <a16:creationId xmlns:a16="http://schemas.microsoft.com/office/drawing/2014/main" id="{16981958-62C3-92BF-9E53-34E4638BE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" y="1675"/>
                <a:ext cx="39" cy="5"/>
              </a:xfrm>
              <a:custGeom>
                <a:avLst/>
                <a:gdLst>
                  <a:gd name="T0" fmla="*/ 25 w 25"/>
                  <a:gd name="T1" fmla="*/ 3 h 3"/>
                  <a:gd name="T2" fmla="*/ 5 w 25"/>
                  <a:gd name="T3" fmla="*/ 2 h 3"/>
                  <a:gd name="T4" fmla="*/ 0 w 25"/>
                  <a:gd name="T5" fmla="*/ 0 h 3"/>
                  <a:gd name="T6" fmla="*/ 17 w 25"/>
                  <a:gd name="T7" fmla="*/ 0 h 3"/>
                  <a:gd name="T8" fmla="*/ 25 w 25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">
                    <a:moveTo>
                      <a:pt x="25" y="3"/>
                    </a:moveTo>
                    <a:cubicBezTo>
                      <a:pt x="18" y="1"/>
                      <a:pt x="11" y="2"/>
                      <a:pt x="5" y="2"/>
                    </a:cubicBezTo>
                    <a:cubicBezTo>
                      <a:pt x="3" y="2"/>
                      <a:pt x="1" y="2"/>
                      <a:pt x="0" y="0"/>
                    </a:cubicBezTo>
                    <a:cubicBezTo>
                      <a:pt x="6" y="2"/>
                      <a:pt x="11" y="0"/>
                      <a:pt x="17" y="0"/>
                    </a:cubicBezTo>
                    <a:cubicBezTo>
                      <a:pt x="20" y="0"/>
                      <a:pt x="23" y="0"/>
                      <a:pt x="25" y="3"/>
                    </a:cubicBezTo>
                    <a:close/>
                  </a:path>
                </a:pathLst>
              </a:custGeom>
              <a:solidFill>
                <a:srgbClr val="DBB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8" name="Freeform 953">
                <a:extLst>
                  <a:ext uri="{FF2B5EF4-FFF2-40B4-BE49-F238E27FC236}">
                    <a16:creationId xmlns:a16="http://schemas.microsoft.com/office/drawing/2014/main" id="{6CC58DAA-9F80-C6B3-4F61-F846219F8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1544"/>
                <a:ext cx="7" cy="12"/>
              </a:xfrm>
              <a:custGeom>
                <a:avLst/>
                <a:gdLst>
                  <a:gd name="T0" fmla="*/ 0 w 5"/>
                  <a:gd name="T1" fmla="*/ 6 h 8"/>
                  <a:gd name="T2" fmla="*/ 4 w 5"/>
                  <a:gd name="T3" fmla="*/ 0 h 8"/>
                  <a:gd name="T4" fmla="*/ 3 w 5"/>
                  <a:gd name="T5" fmla="*/ 6 h 8"/>
                  <a:gd name="T6" fmla="*/ 0 w 5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6"/>
                    </a:moveTo>
                    <a:cubicBezTo>
                      <a:pt x="1" y="4"/>
                      <a:pt x="2" y="2"/>
                      <a:pt x="4" y="0"/>
                    </a:cubicBezTo>
                    <a:cubicBezTo>
                      <a:pt x="5" y="2"/>
                      <a:pt x="5" y="4"/>
                      <a:pt x="3" y="6"/>
                    </a:cubicBezTo>
                    <a:cubicBezTo>
                      <a:pt x="2" y="8"/>
                      <a:pt x="1" y="7"/>
                      <a:pt x="0" y="6"/>
                    </a:cubicBezTo>
                    <a:close/>
                  </a:path>
                </a:pathLst>
              </a:custGeom>
              <a:solidFill>
                <a:srgbClr val="D99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9" name="Freeform 954">
                <a:extLst>
                  <a:ext uri="{FF2B5EF4-FFF2-40B4-BE49-F238E27FC236}">
                    <a16:creationId xmlns:a16="http://schemas.microsoft.com/office/drawing/2014/main" id="{1483226B-3570-F16E-61BA-710A5E7E4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720"/>
                <a:ext cx="7" cy="9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6 h 6"/>
                  <a:gd name="T4" fmla="*/ 0 w 4"/>
                  <a:gd name="T5" fmla="*/ 4 h 6"/>
                  <a:gd name="T6" fmla="*/ 4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4" y="2"/>
                      <a:pt x="2" y="4"/>
                      <a:pt x="4" y="6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1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D6B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0" name="Freeform 955">
                <a:extLst>
                  <a:ext uri="{FF2B5EF4-FFF2-40B4-BE49-F238E27FC236}">
                    <a16:creationId xmlns:a16="http://schemas.microsoft.com/office/drawing/2014/main" id="{C0B2E152-2E7D-67F4-4AB3-AF5C75325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868"/>
                <a:ext cx="6" cy="8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5 h 5"/>
                  <a:gd name="T4" fmla="*/ 4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2"/>
                      <a:pt x="2" y="4"/>
                      <a:pt x="2" y="5"/>
                    </a:cubicBezTo>
                    <a:cubicBezTo>
                      <a:pt x="0" y="2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CF90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1" name="Freeform 956">
                <a:extLst>
                  <a:ext uri="{FF2B5EF4-FFF2-40B4-BE49-F238E27FC236}">
                    <a16:creationId xmlns:a16="http://schemas.microsoft.com/office/drawing/2014/main" id="{4B73BB49-E46B-2AD0-02C1-78B2EDB20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1556"/>
                <a:ext cx="7" cy="6"/>
              </a:xfrm>
              <a:custGeom>
                <a:avLst/>
                <a:gdLst>
                  <a:gd name="T0" fmla="*/ 0 w 4"/>
                  <a:gd name="T1" fmla="*/ 4 h 4"/>
                  <a:gd name="T2" fmla="*/ 3 w 4"/>
                  <a:gd name="T3" fmla="*/ 0 h 4"/>
                  <a:gd name="T4" fmla="*/ 0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4" y="2"/>
                      <a:pt x="3" y="4"/>
                      <a:pt x="0" y="4"/>
                    </a:cubicBezTo>
                    <a:close/>
                  </a:path>
                </a:pathLst>
              </a:custGeom>
              <a:solidFill>
                <a:srgbClr val="D99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2" name="Freeform 957">
                <a:extLst>
                  <a:ext uri="{FF2B5EF4-FFF2-40B4-BE49-F238E27FC236}">
                    <a16:creationId xmlns:a16="http://schemas.microsoft.com/office/drawing/2014/main" id="{BFC9B921-C915-2C6D-F022-0C7A062A1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1445"/>
                <a:ext cx="239" cy="334"/>
              </a:xfrm>
              <a:custGeom>
                <a:avLst/>
                <a:gdLst>
                  <a:gd name="T0" fmla="*/ 86 w 153"/>
                  <a:gd name="T1" fmla="*/ 168 h 214"/>
                  <a:gd name="T2" fmla="*/ 70 w 153"/>
                  <a:gd name="T3" fmla="*/ 168 h 214"/>
                  <a:gd name="T4" fmla="*/ 62 w 153"/>
                  <a:gd name="T5" fmla="*/ 186 h 214"/>
                  <a:gd name="T6" fmla="*/ 35 w 153"/>
                  <a:gd name="T7" fmla="*/ 207 h 214"/>
                  <a:gd name="T8" fmla="*/ 30 w 153"/>
                  <a:gd name="T9" fmla="*/ 202 h 214"/>
                  <a:gd name="T10" fmla="*/ 34 w 153"/>
                  <a:gd name="T11" fmla="*/ 147 h 214"/>
                  <a:gd name="T12" fmla="*/ 16 w 153"/>
                  <a:gd name="T13" fmla="*/ 138 h 214"/>
                  <a:gd name="T14" fmla="*/ 11 w 153"/>
                  <a:gd name="T15" fmla="*/ 148 h 214"/>
                  <a:gd name="T16" fmla="*/ 1 w 153"/>
                  <a:gd name="T17" fmla="*/ 131 h 214"/>
                  <a:gd name="T18" fmla="*/ 14 w 153"/>
                  <a:gd name="T19" fmla="*/ 125 h 214"/>
                  <a:gd name="T20" fmla="*/ 30 w 153"/>
                  <a:gd name="T21" fmla="*/ 134 h 214"/>
                  <a:gd name="T22" fmla="*/ 23 w 153"/>
                  <a:gd name="T23" fmla="*/ 118 h 214"/>
                  <a:gd name="T24" fmla="*/ 30 w 153"/>
                  <a:gd name="T25" fmla="*/ 114 h 214"/>
                  <a:gd name="T26" fmla="*/ 43 w 153"/>
                  <a:gd name="T27" fmla="*/ 118 h 214"/>
                  <a:gd name="T28" fmla="*/ 40 w 153"/>
                  <a:gd name="T29" fmla="*/ 90 h 214"/>
                  <a:gd name="T30" fmla="*/ 38 w 153"/>
                  <a:gd name="T31" fmla="*/ 65 h 214"/>
                  <a:gd name="T32" fmla="*/ 46 w 153"/>
                  <a:gd name="T33" fmla="*/ 24 h 214"/>
                  <a:gd name="T34" fmla="*/ 39 w 153"/>
                  <a:gd name="T35" fmla="*/ 42 h 214"/>
                  <a:gd name="T36" fmla="*/ 46 w 153"/>
                  <a:gd name="T37" fmla="*/ 71 h 214"/>
                  <a:gd name="T38" fmla="*/ 50 w 153"/>
                  <a:gd name="T39" fmla="*/ 93 h 214"/>
                  <a:gd name="T40" fmla="*/ 56 w 153"/>
                  <a:gd name="T41" fmla="*/ 72 h 214"/>
                  <a:gd name="T42" fmla="*/ 57 w 153"/>
                  <a:gd name="T43" fmla="*/ 63 h 214"/>
                  <a:gd name="T44" fmla="*/ 59 w 153"/>
                  <a:gd name="T45" fmla="*/ 87 h 214"/>
                  <a:gd name="T46" fmla="*/ 78 w 153"/>
                  <a:gd name="T47" fmla="*/ 56 h 214"/>
                  <a:gd name="T48" fmla="*/ 73 w 153"/>
                  <a:gd name="T49" fmla="*/ 77 h 214"/>
                  <a:gd name="T50" fmla="*/ 82 w 153"/>
                  <a:gd name="T51" fmla="*/ 70 h 214"/>
                  <a:gd name="T52" fmla="*/ 88 w 153"/>
                  <a:gd name="T53" fmla="*/ 79 h 214"/>
                  <a:gd name="T54" fmla="*/ 87 w 153"/>
                  <a:gd name="T55" fmla="*/ 110 h 214"/>
                  <a:gd name="T56" fmla="*/ 94 w 153"/>
                  <a:gd name="T57" fmla="*/ 92 h 214"/>
                  <a:gd name="T58" fmla="*/ 101 w 153"/>
                  <a:gd name="T59" fmla="*/ 84 h 214"/>
                  <a:gd name="T60" fmla="*/ 98 w 153"/>
                  <a:gd name="T61" fmla="*/ 71 h 214"/>
                  <a:gd name="T62" fmla="*/ 94 w 153"/>
                  <a:gd name="T63" fmla="*/ 70 h 214"/>
                  <a:gd name="T64" fmla="*/ 85 w 153"/>
                  <a:gd name="T65" fmla="*/ 71 h 214"/>
                  <a:gd name="T66" fmla="*/ 97 w 153"/>
                  <a:gd name="T67" fmla="*/ 61 h 214"/>
                  <a:gd name="T68" fmla="*/ 102 w 153"/>
                  <a:gd name="T69" fmla="*/ 62 h 214"/>
                  <a:gd name="T70" fmla="*/ 118 w 153"/>
                  <a:gd name="T71" fmla="*/ 45 h 214"/>
                  <a:gd name="T72" fmla="*/ 133 w 153"/>
                  <a:gd name="T73" fmla="*/ 32 h 214"/>
                  <a:gd name="T74" fmla="*/ 142 w 153"/>
                  <a:gd name="T75" fmla="*/ 21 h 214"/>
                  <a:gd name="T76" fmla="*/ 150 w 153"/>
                  <a:gd name="T77" fmla="*/ 1 h 214"/>
                  <a:gd name="T78" fmla="*/ 113 w 153"/>
                  <a:gd name="T79" fmla="*/ 66 h 214"/>
                  <a:gd name="T80" fmla="*/ 107 w 153"/>
                  <a:gd name="T81" fmla="*/ 86 h 214"/>
                  <a:gd name="T82" fmla="*/ 128 w 153"/>
                  <a:gd name="T83" fmla="*/ 54 h 214"/>
                  <a:gd name="T84" fmla="*/ 124 w 153"/>
                  <a:gd name="T85" fmla="*/ 68 h 214"/>
                  <a:gd name="T86" fmla="*/ 149 w 153"/>
                  <a:gd name="T87" fmla="*/ 47 h 214"/>
                  <a:gd name="T88" fmla="*/ 137 w 153"/>
                  <a:gd name="T89" fmla="*/ 65 h 214"/>
                  <a:gd name="T90" fmla="*/ 150 w 153"/>
                  <a:gd name="T91" fmla="*/ 63 h 214"/>
                  <a:gd name="T92" fmla="*/ 87 w 153"/>
                  <a:gd name="T93" fmla="*/ 116 h 214"/>
                  <a:gd name="T94" fmla="*/ 96 w 153"/>
                  <a:gd name="T95" fmla="*/ 123 h 214"/>
                  <a:gd name="T96" fmla="*/ 82 w 153"/>
                  <a:gd name="T97" fmla="*/ 13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3" h="214">
                    <a:moveTo>
                      <a:pt x="73" y="165"/>
                    </a:moveTo>
                    <a:cubicBezTo>
                      <a:pt x="77" y="165"/>
                      <a:pt x="80" y="163"/>
                      <a:pt x="83" y="161"/>
                    </a:cubicBezTo>
                    <a:cubicBezTo>
                      <a:pt x="86" y="162"/>
                      <a:pt x="87" y="164"/>
                      <a:pt x="86" y="168"/>
                    </a:cubicBezTo>
                    <a:cubicBezTo>
                      <a:pt x="85" y="169"/>
                      <a:pt x="86" y="170"/>
                      <a:pt x="86" y="171"/>
                    </a:cubicBezTo>
                    <a:cubicBezTo>
                      <a:pt x="84" y="173"/>
                      <a:pt x="82" y="175"/>
                      <a:pt x="80" y="176"/>
                    </a:cubicBezTo>
                    <a:cubicBezTo>
                      <a:pt x="78" y="169"/>
                      <a:pt x="76" y="167"/>
                      <a:pt x="70" y="168"/>
                    </a:cubicBezTo>
                    <a:cubicBezTo>
                      <a:pt x="69" y="168"/>
                      <a:pt x="68" y="168"/>
                      <a:pt x="68" y="169"/>
                    </a:cubicBezTo>
                    <a:cubicBezTo>
                      <a:pt x="71" y="175"/>
                      <a:pt x="65" y="178"/>
                      <a:pt x="64" y="182"/>
                    </a:cubicBezTo>
                    <a:cubicBezTo>
                      <a:pt x="63" y="183"/>
                      <a:pt x="62" y="185"/>
                      <a:pt x="62" y="186"/>
                    </a:cubicBezTo>
                    <a:cubicBezTo>
                      <a:pt x="54" y="191"/>
                      <a:pt x="47" y="196"/>
                      <a:pt x="41" y="203"/>
                    </a:cubicBezTo>
                    <a:cubicBezTo>
                      <a:pt x="39" y="206"/>
                      <a:pt x="37" y="210"/>
                      <a:pt x="37" y="214"/>
                    </a:cubicBezTo>
                    <a:cubicBezTo>
                      <a:pt x="36" y="212"/>
                      <a:pt x="37" y="210"/>
                      <a:pt x="35" y="207"/>
                    </a:cubicBezTo>
                    <a:cubicBezTo>
                      <a:pt x="34" y="204"/>
                      <a:pt x="32" y="203"/>
                      <a:pt x="30" y="207"/>
                    </a:cubicBezTo>
                    <a:cubicBezTo>
                      <a:pt x="29" y="207"/>
                      <a:pt x="29" y="208"/>
                      <a:pt x="28" y="208"/>
                    </a:cubicBezTo>
                    <a:cubicBezTo>
                      <a:pt x="27" y="206"/>
                      <a:pt x="28" y="203"/>
                      <a:pt x="30" y="202"/>
                    </a:cubicBezTo>
                    <a:cubicBezTo>
                      <a:pt x="34" y="197"/>
                      <a:pt x="34" y="191"/>
                      <a:pt x="34" y="186"/>
                    </a:cubicBezTo>
                    <a:cubicBezTo>
                      <a:pt x="35" y="177"/>
                      <a:pt x="35" y="168"/>
                      <a:pt x="34" y="160"/>
                    </a:cubicBezTo>
                    <a:cubicBezTo>
                      <a:pt x="33" y="156"/>
                      <a:pt x="33" y="151"/>
                      <a:pt x="34" y="147"/>
                    </a:cubicBezTo>
                    <a:cubicBezTo>
                      <a:pt x="35" y="144"/>
                      <a:pt x="35" y="141"/>
                      <a:pt x="30" y="141"/>
                    </a:cubicBezTo>
                    <a:cubicBezTo>
                      <a:pt x="28" y="141"/>
                      <a:pt x="26" y="138"/>
                      <a:pt x="24" y="137"/>
                    </a:cubicBezTo>
                    <a:cubicBezTo>
                      <a:pt x="21" y="136"/>
                      <a:pt x="19" y="136"/>
                      <a:pt x="16" y="138"/>
                    </a:cubicBezTo>
                    <a:cubicBezTo>
                      <a:pt x="14" y="140"/>
                      <a:pt x="14" y="142"/>
                      <a:pt x="16" y="145"/>
                    </a:cubicBezTo>
                    <a:cubicBezTo>
                      <a:pt x="16" y="146"/>
                      <a:pt x="17" y="147"/>
                      <a:pt x="16" y="149"/>
                    </a:cubicBezTo>
                    <a:cubicBezTo>
                      <a:pt x="14" y="152"/>
                      <a:pt x="12" y="150"/>
                      <a:pt x="11" y="148"/>
                    </a:cubicBezTo>
                    <a:cubicBezTo>
                      <a:pt x="9" y="145"/>
                      <a:pt x="8" y="142"/>
                      <a:pt x="8" y="139"/>
                    </a:cubicBezTo>
                    <a:cubicBezTo>
                      <a:pt x="9" y="136"/>
                      <a:pt x="7" y="134"/>
                      <a:pt x="5" y="135"/>
                    </a:cubicBezTo>
                    <a:cubicBezTo>
                      <a:pt x="2" y="135"/>
                      <a:pt x="0" y="134"/>
                      <a:pt x="1" y="131"/>
                    </a:cubicBezTo>
                    <a:cubicBezTo>
                      <a:pt x="1" y="129"/>
                      <a:pt x="3" y="128"/>
                      <a:pt x="5" y="128"/>
                    </a:cubicBezTo>
                    <a:cubicBezTo>
                      <a:pt x="7" y="128"/>
                      <a:pt x="8" y="129"/>
                      <a:pt x="10" y="129"/>
                    </a:cubicBezTo>
                    <a:cubicBezTo>
                      <a:pt x="14" y="130"/>
                      <a:pt x="14" y="130"/>
                      <a:pt x="14" y="125"/>
                    </a:cubicBezTo>
                    <a:cubicBezTo>
                      <a:pt x="14" y="123"/>
                      <a:pt x="14" y="121"/>
                      <a:pt x="16" y="121"/>
                    </a:cubicBezTo>
                    <a:cubicBezTo>
                      <a:pt x="19" y="120"/>
                      <a:pt x="20" y="121"/>
                      <a:pt x="21" y="123"/>
                    </a:cubicBezTo>
                    <a:cubicBezTo>
                      <a:pt x="22" y="128"/>
                      <a:pt x="26" y="131"/>
                      <a:pt x="30" y="134"/>
                    </a:cubicBezTo>
                    <a:cubicBezTo>
                      <a:pt x="30" y="134"/>
                      <a:pt x="31" y="135"/>
                      <a:pt x="31" y="135"/>
                    </a:cubicBezTo>
                    <a:cubicBezTo>
                      <a:pt x="33" y="134"/>
                      <a:pt x="32" y="133"/>
                      <a:pt x="31" y="133"/>
                    </a:cubicBezTo>
                    <a:cubicBezTo>
                      <a:pt x="29" y="127"/>
                      <a:pt x="25" y="123"/>
                      <a:pt x="23" y="118"/>
                    </a:cubicBezTo>
                    <a:cubicBezTo>
                      <a:pt x="22" y="115"/>
                      <a:pt x="20" y="112"/>
                      <a:pt x="22" y="109"/>
                    </a:cubicBezTo>
                    <a:cubicBezTo>
                      <a:pt x="23" y="107"/>
                      <a:pt x="25" y="108"/>
                      <a:pt x="26" y="109"/>
                    </a:cubicBezTo>
                    <a:cubicBezTo>
                      <a:pt x="28" y="110"/>
                      <a:pt x="29" y="112"/>
                      <a:pt x="30" y="114"/>
                    </a:cubicBezTo>
                    <a:cubicBezTo>
                      <a:pt x="31" y="117"/>
                      <a:pt x="32" y="121"/>
                      <a:pt x="36" y="123"/>
                    </a:cubicBezTo>
                    <a:cubicBezTo>
                      <a:pt x="39" y="126"/>
                      <a:pt x="40" y="125"/>
                      <a:pt x="41" y="122"/>
                    </a:cubicBezTo>
                    <a:cubicBezTo>
                      <a:pt x="41" y="120"/>
                      <a:pt x="41" y="118"/>
                      <a:pt x="43" y="118"/>
                    </a:cubicBezTo>
                    <a:cubicBezTo>
                      <a:pt x="42" y="116"/>
                      <a:pt x="42" y="114"/>
                      <a:pt x="42" y="112"/>
                    </a:cubicBezTo>
                    <a:cubicBezTo>
                      <a:pt x="40" y="109"/>
                      <a:pt x="40" y="106"/>
                      <a:pt x="40" y="103"/>
                    </a:cubicBezTo>
                    <a:cubicBezTo>
                      <a:pt x="40" y="99"/>
                      <a:pt x="40" y="94"/>
                      <a:pt x="40" y="90"/>
                    </a:cubicBezTo>
                    <a:cubicBezTo>
                      <a:pt x="40" y="86"/>
                      <a:pt x="40" y="82"/>
                      <a:pt x="39" y="79"/>
                    </a:cubicBezTo>
                    <a:cubicBezTo>
                      <a:pt x="39" y="77"/>
                      <a:pt x="39" y="76"/>
                      <a:pt x="40" y="75"/>
                    </a:cubicBezTo>
                    <a:cubicBezTo>
                      <a:pt x="40" y="71"/>
                      <a:pt x="40" y="68"/>
                      <a:pt x="38" y="65"/>
                    </a:cubicBezTo>
                    <a:cubicBezTo>
                      <a:pt x="35" y="60"/>
                      <a:pt x="33" y="55"/>
                      <a:pt x="35" y="49"/>
                    </a:cubicBezTo>
                    <a:cubicBezTo>
                      <a:pt x="33" y="39"/>
                      <a:pt x="40" y="33"/>
                      <a:pt x="43" y="25"/>
                    </a:cubicBezTo>
                    <a:cubicBezTo>
                      <a:pt x="43" y="24"/>
                      <a:pt x="44" y="22"/>
                      <a:pt x="46" y="24"/>
                    </a:cubicBezTo>
                    <a:cubicBezTo>
                      <a:pt x="47" y="25"/>
                      <a:pt x="47" y="26"/>
                      <a:pt x="46" y="28"/>
                    </a:cubicBezTo>
                    <a:cubicBezTo>
                      <a:pt x="43" y="30"/>
                      <a:pt x="41" y="33"/>
                      <a:pt x="40" y="36"/>
                    </a:cubicBezTo>
                    <a:cubicBezTo>
                      <a:pt x="40" y="38"/>
                      <a:pt x="39" y="40"/>
                      <a:pt x="39" y="42"/>
                    </a:cubicBezTo>
                    <a:cubicBezTo>
                      <a:pt x="40" y="43"/>
                      <a:pt x="40" y="44"/>
                      <a:pt x="40" y="44"/>
                    </a:cubicBezTo>
                    <a:cubicBezTo>
                      <a:pt x="39" y="47"/>
                      <a:pt x="39" y="50"/>
                      <a:pt x="40" y="53"/>
                    </a:cubicBezTo>
                    <a:cubicBezTo>
                      <a:pt x="43" y="59"/>
                      <a:pt x="43" y="65"/>
                      <a:pt x="46" y="71"/>
                    </a:cubicBezTo>
                    <a:cubicBezTo>
                      <a:pt x="47" y="76"/>
                      <a:pt x="45" y="80"/>
                      <a:pt x="45" y="84"/>
                    </a:cubicBezTo>
                    <a:cubicBezTo>
                      <a:pt x="44" y="86"/>
                      <a:pt x="44" y="88"/>
                      <a:pt x="44" y="90"/>
                    </a:cubicBezTo>
                    <a:cubicBezTo>
                      <a:pt x="45" y="94"/>
                      <a:pt x="47" y="95"/>
                      <a:pt x="50" y="93"/>
                    </a:cubicBezTo>
                    <a:cubicBezTo>
                      <a:pt x="54" y="90"/>
                      <a:pt x="54" y="87"/>
                      <a:pt x="52" y="84"/>
                    </a:cubicBezTo>
                    <a:cubicBezTo>
                      <a:pt x="49" y="77"/>
                      <a:pt x="51" y="71"/>
                      <a:pt x="57" y="67"/>
                    </a:cubicBezTo>
                    <a:cubicBezTo>
                      <a:pt x="59" y="69"/>
                      <a:pt x="57" y="71"/>
                      <a:pt x="56" y="72"/>
                    </a:cubicBezTo>
                    <a:cubicBezTo>
                      <a:pt x="55" y="74"/>
                      <a:pt x="54" y="77"/>
                      <a:pt x="56" y="80"/>
                    </a:cubicBezTo>
                    <a:cubicBezTo>
                      <a:pt x="59" y="75"/>
                      <a:pt x="60" y="71"/>
                      <a:pt x="57" y="66"/>
                    </a:cubicBezTo>
                    <a:cubicBezTo>
                      <a:pt x="57" y="65"/>
                      <a:pt x="57" y="64"/>
                      <a:pt x="57" y="63"/>
                    </a:cubicBezTo>
                    <a:cubicBezTo>
                      <a:pt x="58" y="64"/>
                      <a:pt x="58" y="64"/>
                      <a:pt x="59" y="64"/>
                    </a:cubicBezTo>
                    <a:cubicBezTo>
                      <a:pt x="63" y="68"/>
                      <a:pt x="64" y="72"/>
                      <a:pt x="61" y="78"/>
                    </a:cubicBezTo>
                    <a:cubicBezTo>
                      <a:pt x="60" y="81"/>
                      <a:pt x="59" y="84"/>
                      <a:pt x="59" y="87"/>
                    </a:cubicBezTo>
                    <a:cubicBezTo>
                      <a:pt x="64" y="85"/>
                      <a:pt x="67" y="83"/>
                      <a:pt x="68" y="78"/>
                    </a:cubicBezTo>
                    <a:cubicBezTo>
                      <a:pt x="69" y="71"/>
                      <a:pt x="72" y="64"/>
                      <a:pt x="76" y="58"/>
                    </a:cubicBezTo>
                    <a:cubicBezTo>
                      <a:pt x="76" y="57"/>
                      <a:pt x="76" y="56"/>
                      <a:pt x="78" y="56"/>
                    </a:cubicBezTo>
                    <a:cubicBezTo>
                      <a:pt x="79" y="58"/>
                      <a:pt x="79" y="60"/>
                      <a:pt x="78" y="62"/>
                    </a:cubicBezTo>
                    <a:cubicBezTo>
                      <a:pt x="75" y="66"/>
                      <a:pt x="74" y="70"/>
                      <a:pt x="72" y="74"/>
                    </a:cubicBezTo>
                    <a:cubicBezTo>
                      <a:pt x="72" y="75"/>
                      <a:pt x="72" y="76"/>
                      <a:pt x="73" y="77"/>
                    </a:cubicBezTo>
                    <a:cubicBezTo>
                      <a:pt x="75" y="78"/>
                      <a:pt x="75" y="78"/>
                      <a:pt x="77" y="76"/>
                    </a:cubicBezTo>
                    <a:cubicBezTo>
                      <a:pt x="77" y="76"/>
                      <a:pt x="78" y="74"/>
                      <a:pt x="78" y="73"/>
                    </a:cubicBezTo>
                    <a:cubicBezTo>
                      <a:pt x="79" y="71"/>
                      <a:pt x="80" y="70"/>
                      <a:pt x="82" y="70"/>
                    </a:cubicBezTo>
                    <a:cubicBezTo>
                      <a:pt x="84" y="70"/>
                      <a:pt x="84" y="71"/>
                      <a:pt x="85" y="73"/>
                    </a:cubicBezTo>
                    <a:cubicBezTo>
                      <a:pt x="85" y="75"/>
                      <a:pt x="88" y="75"/>
                      <a:pt x="89" y="76"/>
                    </a:cubicBezTo>
                    <a:cubicBezTo>
                      <a:pt x="90" y="78"/>
                      <a:pt x="89" y="79"/>
                      <a:pt x="88" y="79"/>
                    </a:cubicBezTo>
                    <a:cubicBezTo>
                      <a:pt x="84" y="79"/>
                      <a:pt x="83" y="82"/>
                      <a:pt x="83" y="85"/>
                    </a:cubicBezTo>
                    <a:cubicBezTo>
                      <a:pt x="82" y="90"/>
                      <a:pt x="82" y="95"/>
                      <a:pt x="84" y="100"/>
                    </a:cubicBezTo>
                    <a:cubicBezTo>
                      <a:pt x="85" y="103"/>
                      <a:pt x="86" y="106"/>
                      <a:pt x="87" y="110"/>
                    </a:cubicBezTo>
                    <a:cubicBezTo>
                      <a:pt x="92" y="105"/>
                      <a:pt x="96" y="99"/>
                      <a:pt x="98" y="94"/>
                    </a:cubicBezTo>
                    <a:cubicBezTo>
                      <a:pt x="99" y="92"/>
                      <a:pt x="98" y="92"/>
                      <a:pt x="97" y="92"/>
                    </a:cubicBezTo>
                    <a:cubicBezTo>
                      <a:pt x="96" y="92"/>
                      <a:pt x="95" y="92"/>
                      <a:pt x="94" y="92"/>
                    </a:cubicBezTo>
                    <a:cubicBezTo>
                      <a:pt x="93" y="92"/>
                      <a:pt x="93" y="91"/>
                      <a:pt x="93" y="90"/>
                    </a:cubicBezTo>
                    <a:cubicBezTo>
                      <a:pt x="94" y="89"/>
                      <a:pt x="95" y="89"/>
                      <a:pt x="96" y="88"/>
                    </a:cubicBezTo>
                    <a:cubicBezTo>
                      <a:pt x="99" y="89"/>
                      <a:pt x="101" y="87"/>
                      <a:pt x="101" y="84"/>
                    </a:cubicBezTo>
                    <a:cubicBezTo>
                      <a:pt x="102" y="81"/>
                      <a:pt x="103" y="78"/>
                      <a:pt x="103" y="75"/>
                    </a:cubicBezTo>
                    <a:cubicBezTo>
                      <a:pt x="104" y="73"/>
                      <a:pt x="104" y="71"/>
                      <a:pt x="102" y="70"/>
                    </a:cubicBezTo>
                    <a:cubicBezTo>
                      <a:pt x="100" y="68"/>
                      <a:pt x="99" y="71"/>
                      <a:pt x="98" y="71"/>
                    </a:cubicBezTo>
                    <a:cubicBezTo>
                      <a:pt x="97" y="72"/>
                      <a:pt x="97" y="72"/>
                      <a:pt x="96" y="72"/>
                    </a:cubicBezTo>
                    <a:cubicBezTo>
                      <a:pt x="96" y="73"/>
                      <a:pt x="95" y="73"/>
                      <a:pt x="94" y="72"/>
                    </a:cubicBezTo>
                    <a:cubicBezTo>
                      <a:pt x="94" y="72"/>
                      <a:pt x="94" y="71"/>
                      <a:pt x="94" y="70"/>
                    </a:cubicBezTo>
                    <a:cubicBezTo>
                      <a:pt x="92" y="71"/>
                      <a:pt x="91" y="73"/>
                      <a:pt x="89" y="74"/>
                    </a:cubicBezTo>
                    <a:cubicBezTo>
                      <a:pt x="88" y="74"/>
                      <a:pt x="86" y="75"/>
                      <a:pt x="85" y="74"/>
                    </a:cubicBezTo>
                    <a:cubicBezTo>
                      <a:pt x="84" y="73"/>
                      <a:pt x="85" y="72"/>
                      <a:pt x="85" y="71"/>
                    </a:cubicBezTo>
                    <a:cubicBezTo>
                      <a:pt x="86" y="69"/>
                      <a:pt x="85" y="68"/>
                      <a:pt x="83" y="68"/>
                    </a:cubicBezTo>
                    <a:cubicBezTo>
                      <a:pt x="85" y="64"/>
                      <a:pt x="88" y="65"/>
                      <a:pt x="90" y="66"/>
                    </a:cubicBezTo>
                    <a:cubicBezTo>
                      <a:pt x="94" y="67"/>
                      <a:pt x="98" y="65"/>
                      <a:pt x="97" y="61"/>
                    </a:cubicBezTo>
                    <a:cubicBezTo>
                      <a:pt x="97" y="59"/>
                      <a:pt x="96" y="57"/>
                      <a:pt x="98" y="57"/>
                    </a:cubicBezTo>
                    <a:cubicBezTo>
                      <a:pt x="100" y="57"/>
                      <a:pt x="100" y="59"/>
                      <a:pt x="101" y="60"/>
                    </a:cubicBezTo>
                    <a:cubicBezTo>
                      <a:pt x="101" y="60"/>
                      <a:pt x="101" y="61"/>
                      <a:pt x="102" y="62"/>
                    </a:cubicBezTo>
                    <a:cubicBezTo>
                      <a:pt x="104" y="67"/>
                      <a:pt x="107" y="67"/>
                      <a:pt x="110" y="63"/>
                    </a:cubicBezTo>
                    <a:cubicBezTo>
                      <a:pt x="112" y="60"/>
                      <a:pt x="114" y="57"/>
                      <a:pt x="117" y="54"/>
                    </a:cubicBezTo>
                    <a:cubicBezTo>
                      <a:pt x="119" y="52"/>
                      <a:pt x="117" y="48"/>
                      <a:pt x="118" y="45"/>
                    </a:cubicBezTo>
                    <a:cubicBezTo>
                      <a:pt x="118" y="43"/>
                      <a:pt x="117" y="40"/>
                      <a:pt x="120" y="40"/>
                    </a:cubicBezTo>
                    <a:cubicBezTo>
                      <a:pt x="122" y="42"/>
                      <a:pt x="120" y="44"/>
                      <a:pt x="122" y="46"/>
                    </a:cubicBezTo>
                    <a:cubicBezTo>
                      <a:pt x="127" y="43"/>
                      <a:pt x="130" y="38"/>
                      <a:pt x="133" y="32"/>
                    </a:cubicBezTo>
                    <a:cubicBezTo>
                      <a:pt x="134" y="30"/>
                      <a:pt x="132" y="28"/>
                      <a:pt x="134" y="25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8" y="27"/>
                      <a:pt x="140" y="24"/>
                      <a:pt x="142" y="21"/>
                    </a:cubicBezTo>
                    <a:cubicBezTo>
                      <a:pt x="145" y="16"/>
                      <a:pt x="146" y="11"/>
                      <a:pt x="146" y="6"/>
                    </a:cubicBezTo>
                    <a:cubicBezTo>
                      <a:pt x="146" y="3"/>
                      <a:pt x="146" y="0"/>
                      <a:pt x="150" y="1"/>
                    </a:cubicBezTo>
                    <a:cubicBezTo>
                      <a:pt x="150" y="1"/>
                      <a:pt x="150" y="1"/>
                      <a:pt x="150" y="1"/>
                    </a:cubicBezTo>
                    <a:cubicBezTo>
                      <a:pt x="153" y="9"/>
                      <a:pt x="152" y="17"/>
                      <a:pt x="146" y="23"/>
                    </a:cubicBezTo>
                    <a:cubicBezTo>
                      <a:pt x="142" y="29"/>
                      <a:pt x="138" y="35"/>
                      <a:pt x="134" y="40"/>
                    </a:cubicBezTo>
                    <a:cubicBezTo>
                      <a:pt x="127" y="49"/>
                      <a:pt x="120" y="58"/>
                      <a:pt x="113" y="66"/>
                    </a:cubicBezTo>
                    <a:cubicBezTo>
                      <a:pt x="110" y="70"/>
                      <a:pt x="108" y="73"/>
                      <a:pt x="108" y="78"/>
                    </a:cubicBezTo>
                    <a:cubicBezTo>
                      <a:pt x="107" y="81"/>
                      <a:pt x="106" y="84"/>
                      <a:pt x="105" y="87"/>
                    </a:cubicBezTo>
                    <a:cubicBezTo>
                      <a:pt x="106" y="88"/>
                      <a:pt x="107" y="87"/>
                      <a:pt x="107" y="86"/>
                    </a:cubicBezTo>
                    <a:cubicBezTo>
                      <a:pt x="113" y="80"/>
                      <a:pt x="118" y="74"/>
                      <a:pt x="119" y="66"/>
                    </a:cubicBezTo>
                    <a:cubicBezTo>
                      <a:pt x="120" y="61"/>
                      <a:pt x="123" y="58"/>
                      <a:pt x="126" y="54"/>
                    </a:cubicBezTo>
                    <a:cubicBezTo>
                      <a:pt x="126" y="54"/>
                      <a:pt x="127" y="53"/>
                      <a:pt x="128" y="5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9" y="57"/>
                      <a:pt x="128" y="59"/>
                      <a:pt x="127" y="61"/>
                    </a:cubicBezTo>
                    <a:cubicBezTo>
                      <a:pt x="126" y="63"/>
                      <a:pt x="125" y="65"/>
                      <a:pt x="124" y="68"/>
                    </a:cubicBezTo>
                    <a:cubicBezTo>
                      <a:pt x="127" y="65"/>
                      <a:pt x="129" y="63"/>
                      <a:pt x="131" y="60"/>
                    </a:cubicBezTo>
                    <a:cubicBezTo>
                      <a:pt x="136" y="55"/>
                      <a:pt x="142" y="50"/>
                      <a:pt x="147" y="46"/>
                    </a:cubicBezTo>
                    <a:cubicBezTo>
                      <a:pt x="148" y="46"/>
                      <a:pt x="149" y="46"/>
                      <a:pt x="149" y="47"/>
                    </a:cubicBezTo>
                    <a:cubicBezTo>
                      <a:pt x="149" y="49"/>
                      <a:pt x="146" y="53"/>
                      <a:pt x="144" y="54"/>
                    </a:cubicBezTo>
                    <a:cubicBezTo>
                      <a:pt x="140" y="56"/>
                      <a:pt x="138" y="60"/>
                      <a:pt x="135" y="63"/>
                    </a:cubicBezTo>
                    <a:cubicBezTo>
                      <a:pt x="134" y="64"/>
                      <a:pt x="135" y="66"/>
                      <a:pt x="137" y="65"/>
                    </a:cubicBezTo>
                    <a:cubicBezTo>
                      <a:pt x="139" y="65"/>
                      <a:pt x="142" y="65"/>
                      <a:pt x="144" y="64"/>
                    </a:cubicBezTo>
                    <a:cubicBezTo>
                      <a:pt x="146" y="63"/>
                      <a:pt x="148" y="62"/>
                      <a:pt x="150" y="63"/>
                    </a:cubicBezTo>
                    <a:cubicBezTo>
                      <a:pt x="150" y="63"/>
                      <a:pt x="150" y="63"/>
                      <a:pt x="150" y="63"/>
                    </a:cubicBezTo>
                    <a:cubicBezTo>
                      <a:pt x="148" y="66"/>
                      <a:pt x="145" y="67"/>
                      <a:pt x="141" y="67"/>
                    </a:cubicBezTo>
                    <a:cubicBezTo>
                      <a:pt x="128" y="67"/>
                      <a:pt x="120" y="76"/>
                      <a:pt x="112" y="85"/>
                    </a:cubicBezTo>
                    <a:cubicBezTo>
                      <a:pt x="103" y="95"/>
                      <a:pt x="96" y="106"/>
                      <a:pt x="87" y="116"/>
                    </a:cubicBezTo>
                    <a:cubicBezTo>
                      <a:pt x="84" y="119"/>
                      <a:pt x="84" y="124"/>
                      <a:pt x="83" y="129"/>
                    </a:cubicBezTo>
                    <a:cubicBezTo>
                      <a:pt x="86" y="127"/>
                      <a:pt x="89" y="125"/>
                      <a:pt x="92" y="123"/>
                    </a:cubicBezTo>
                    <a:cubicBezTo>
                      <a:pt x="93" y="122"/>
                      <a:pt x="95" y="121"/>
                      <a:pt x="96" y="123"/>
                    </a:cubicBezTo>
                    <a:cubicBezTo>
                      <a:pt x="97" y="125"/>
                      <a:pt x="95" y="126"/>
                      <a:pt x="94" y="127"/>
                    </a:cubicBezTo>
                    <a:cubicBezTo>
                      <a:pt x="92" y="128"/>
                      <a:pt x="90" y="129"/>
                      <a:pt x="88" y="130"/>
                    </a:cubicBezTo>
                    <a:cubicBezTo>
                      <a:pt x="85" y="131"/>
                      <a:pt x="82" y="134"/>
                      <a:pt x="82" y="137"/>
                    </a:cubicBezTo>
                    <a:cubicBezTo>
                      <a:pt x="81" y="145"/>
                      <a:pt x="76" y="151"/>
                      <a:pt x="72" y="158"/>
                    </a:cubicBezTo>
                    <a:cubicBezTo>
                      <a:pt x="71" y="161"/>
                      <a:pt x="69" y="163"/>
                      <a:pt x="73" y="165"/>
                    </a:cubicBezTo>
                    <a:close/>
                  </a:path>
                </a:pathLst>
              </a:custGeom>
              <a:solidFill>
                <a:srgbClr val="E2A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3" name="Freeform 958">
                <a:extLst>
                  <a:ext uri="{FF2B5EF4-FFF2-40B4-BE49-F238E27FC236}">
                    <a16:creationId xmlns:a16="http://schemas.microsoft.com/office/drawing/2014/main" id="{7EBE3708-5BDA-F75B-DF5F-F5DED7822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" y="1452"/>
                <a:ext cx="53" cy="89"/>
              </a:xfrm>
              <a:custGeom>
                <a:avLst/>
                <a:gdLst>
                  <a:gd name="T0" fmla="*/ 32 w 34"/>
                  <a:gd name="T1" fmla="*/ 17 h 57"/>
                  <a:gd name="T2" fmla="*/ 32 w 34"/>
                  <a:gd name="T3" fmla="*/ 37 h 57"/>
                  <a:gd name="T4" fmla="*/ 32 w 34"/>
                  <a:gd name="T5" fmla="*/ 41 h 57"/>
                  <a:gd name="T6" fmla="*/ 29 w 34"/>
                  <a:gd name="T7" fmla="*/ 54 h 57"/>
                  <a:gd name="T8" fmla="*/ 22 w 34"/>
                  <a:gd name="T9" fmla="*/ 56 h 57"/>
                  <a:gd name="T10" fmla="*/ 16 w 34"/>
                  <a:gd name="T11" fmla="*/ 56 h 57"/>
                  <a:gd name="T12" fmla="*/ 13 w 34"/>
                  <a:gd name="T13" fmla="*/ 56 h 57"/>
                  <a:gd name="T14" fmla="*/ 16 w 34"/>
                  <a:gd name="T15" fmla="*/ 54 h 57"/>
                  <a:gd name="T16" fmla="*/ 23 w 34"/>
                  <a:gd name="T17" fmla="*/ 46 h 57"/>
                  <a:gd name="T18" fmla="*/ 22 w 34"/>
                  <a:gd name="T19" fmla="*/ 39 h 57"/>
                  <a:gd name="T20" fmla="*/ 15 w 34"/>
                  <a:gd name="T21" fmla="*/ 40 h 57"/>
                  <a:gd name="T22" fmla="*/ 13 w 34"/>
                  <a:gd name="T23" fmla="*/ 42 h 57"/>
                  <a:gd name="T24" fmla="*/ 8 w 34"/>
                  <a:gd name="T25" fmla="*/ 47 h 57"/>
                  <a:gd name="T26" fmla="*/ 2 w 34"/>
                  <a:gd name="T27" fmla="*/ 48 h 57"/>
                  <a:gd name="T28" fmla="*/ 3 w 34"/>
                  <a:gd name="T29" fmla="*/ 43 h 57"/>
                  <a:gd name="T30" fmla="*/ 15 w 34"/>
                  <a:gd name="T31" fmla="*/ 28 h 57"/>
                  <a:gd name="T32" fmla="*/ 25 w 34"/>
                  <a:gd name="T33" fmla="*/ 2 h 57"/>
                  <a:gd name="T34" fmla="*/ 26 w 34"/>
                  <a:gd name="T35" fmla="*/ 0 h 57"/>
                  <a:gd name="T36" fmla="*/ 27 w 34"/>
                  <a:gd name="T37" fmla="*/ 1 h 57"/>
                  <a:gd name="T38" fmla="*/ 28 w 34"/>
                  <a:gd name="T39" fmla="*/ 2 h 57"/>
                  <a:gd name="T40" fmla="*/ 32 w 34"/>
                  <a:gd name="T41" fmla="*/ 1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57">
                    <a:moveTo>
                      <a:pt x="32" y="17"/>
                    </a:moveTo>
                    <a:cubicBezTo>
                      <a:pt x="31" y="24"/>
                      <a:pt x="32" y="30"/>
                      <a:pt x="32" y="37"/>
                    </a:cubicBezTo>
                    <a:cubicBezTo>
                      <a:pt x="32" y="38"/>
                      <a:pt x="32" y="40"/>
                      <a:pt x="32" y="41"/>
                    </a:cubicBezTo>
                    <a:cubicBezTo>
                      <a:pt x="34" y="46"/>
                      <a:pt x="32" y="50"/>
                      <a:pt x="29" y="54"/>
                    </a:cubicBezTo>
                    <a:cubicBezTo>
                      <a:pt x="27" y="56"/>
                      <a:pt x="25" y="57"/>
                      <a:pt x="22" y="56"/>
                    </a:cubicBezTo>
                    <a:cubicBezTo>
                      <a:pt x="20" y="56"/>
                      <a:pt x="18" y="56"/>
                      <a:pt x="16" y="56"/>
                    </a:cubicBezTo>
                    <a:cubicBezTo>
                      <a:pt x="15" y="57"/>
                      <a:pt x="14" y="57"/>
                      <a:pt x="13" y="56"/>
                    </a:cubicBezTo>
                    <a:cubicBezTo>
                      <a:pt x="13" y="54"/>
                      <a:pt x="15" y="54"/>
                      <a:pt x="16" y="54"/>
                    </a:cubicBezTo>
                    <a:cubicBezTo>
                      <a:pt x="20" y="53"/>
                      <a:pt x="22" y="49"/>
                      <a:pt x="23" y="46"/>
                    </a:cubicBezTo>
                    <a:cubicBezTo>
                      <a:pt x="24" y="44"/>
                      <a:pt x="24" y="41"/>
                      <a:pt x="22" y="39"/>
                    </a:cubicBezTo>
                    <a:cubicBezTo>
                      <a:pt x="19" y="38"/>
                      <a:pt x="17" y="39"/>
                      <a:pt x="15" y="40"/>
                    </a:cubicBezTo>
                    <a:cubicBezTo>
                      <a:pt x="14" y="40"/>
                      <a:pt x="13" y="41"/>
                      <a:pt x="13" y="42"/>
                    </a:cubicBezTo>
                    <a:cubicBezTo>
                      <a:pt x="11" y="43"/>
                      <a:pt x="9" y="45"/>
                      <a:pt x="8" y="47"/>
                    </a:cubicBezTo>
                    <a:cubicBezTo>
                      <a:pt x="6" y="48"/>
                      <a:pt x="4" y="50"/>
                      <a:pt x="2" y="48"/>
                    </a:cubicBezTo>
                    <a:cubicBezTo>
                      <a:pt x="0" y="47"/>
                      <a:pt x="2" y="45"/>
                      <a:pt x="3" y="43"/>
                    </a:cubicBezTo>
                    <a:cubicBezTo>
                      <a:pt x="7" y="38"/>
                      <a:pt x="11" y="33"/>
                      <a:pt x="15" y="28"/>
                    </a:cubicBezTo>
                    <a:cubicBezTo>
                      <a:pt x="21" y="20"/>
                      <a:pt x="26" y="12"/>
                      <a:pt x="25" y="2"/>
                    </a:cubicBezTo>
                    <a:cubicBezTo>
                      <a:pt x="25" y="1"/>
                      <a:pt x="25" y="1"/>
                      <a:pt x="26" y="0"/>
                    </a:cubicBezTo>
                    <a:cubicBezTo>
                      <a:pt x="27" y="0"/>
                      <a:pt x="27" y="1"/>
                      <a:pt x="27" y="1"/>
                    </a:cubicBezTo>
                    <a:cubicBezTo>
                      <a:pt x="27" y="1"/>
                      <a:pt x="28" y="2"/>
                      <a:pt x="28" y="2"/>
                    </a:cubicBezTo>
                    <a:cubicBezTo>
                      <a:pt x="29" y="7"/>
                      <a:pt x="31" y="13"/>
                      <a:pt x="32" y="1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4" name="Freeform 959">
                <a:extLst>
                  <a:ext uri="{FF2B5EF4-FFF2-40B4-BE49-F238E27FC236}">
                    <a16:creationId xmlns:a16="http://schemas.microsoft.com/office/drawing/2014/main" id="{E30C31B6-9859-DFB3-51E4-B61623D50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0" y="1559"/>
                <a:ext cx="47" cy="49"/>
              </a:xfrm>
              <a:custGeom>
                <a:avLst/>
                <a:gdLst>
                  <a:gd name="T0" fmla="*/ 29 w 30"/>
                  <a:gd name="T1" fmla="*/ 24 h 31"/>
                  <a:gd name="T2" fmla="*/ 29 w 30"/>
                  <a:gd name="T3" fmla="*/ 28 h 31"/>
                  <a:gd name="T4" fmla="*/ 26 w 30"/>
                  <a:gd name="T5" fmla="*/ 31 h 31"/>
                  <a:gd name="T6" fmla="*/ 21 w 30"/>
                  <a:gd name="T7" fmla="*/ 31 h 31"/>
                  <a:gd name="T8" fmla="*/ 19 w 30"/>
                  <a:gd name="T9" fmla="*/ 29 h 31"/>
                  <a:gd name="T10" fmla="*/ 19 w 30"/>
                  <a:gd name="T11" fmla="*/ 26 h 31"/>
                  <a:gd name="T12" fmla="*/ 16 w 30"/>
                  <a:gd name="T13" fmla="*/ 20 h 31"/>
                  <a:gd name="T14" fmla="*/ 10 w 30"/>
                  <a:gd name="T15" fmla="*/ 21 h 31"/>
                  <a:gd name="T16" fmla="*/ 1 w 30"/>
                  <a:gd name="T17" fmla="*/ 21 h 31"/>
                  <a:gd name="T18" fmla="*/ 2 w 30"/>
                  <a:gd name="T19" fmla="*/ 17 h 31"/>
                  <a:gd name="T20" fmla="*/ 16 w 30"/>
                  <a:gd name="T21" fmla="*/ 2 h 31"/>
                  <a:gd name="T22" fmla="*/ 21 w 30"/>
                  <a:gd name="T23" fmla="*/ 4 h 31"/>
                  <a:gd name="T24" fmla="*/ 25 w 30"/>
                  <a:gd name="T25" fmla="*/ 15 h 31"/>
                  <a:gd name="T26" fmla="*/ 29 w 30"/>
                  <a:gd name="T27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31">
                    <a:moveTo>
                      <a:pt x="29" y="24"/>
                    </a:moveTo>
                    <a:cubicBezTo>
                      <a:pt x="29" y="26"/>
                      <a:pt x="29" y="27"/>
                      <a:pt x="29" y="28"/>
                    </a:cubicBezTo>
                    <a:cubicBezTo>
                      <a:pt x="29" y="30"/>
                      <a:pt x="28" y="31"/>
                      <a:pt x="26" y="31"/>
                    </a:cubicBezTo>
                    <a:cubicBezTo>
                      <a:pt x="24" y="30"/>
                      <a:pt x="22" y="30"/>
                      <a:pt x="21" y="31"/>
                    </a:cubicBezTo>
                    <a:cubicBezTo>
                      <a:pt x="19" y="31"/>
                      <a:pt x="19" y="30"/>
                      <a:pt x="19" y="29"/>
                    </a:cubicBezTo>
                    <a:cubicBezTo>
                      <a:pt x="19" y="28"/>
                      <a:pt x="19" y="27"/>
                      <a:pt x="19" y="26"/>
                    </a:cubicBezTo>
                    <a:cubicBezTo>
                      <a:pt x="20" y="23"/>
                      <a:pt x="18" y="21"/>
                      <a:pt x="16" y="20"/>
                    </a:cubicBezTo>
                    <a:cubicBezTo>
                      <a:pt x="13" y="18"/>
                      <a:pt x="12" y="20"/>
                      <a:pt x="10" y="21"/>
                    </a:cubicBezTo>
                    <a:cubicBezTo>
                      <a:pt x="7" y="23"/>
                      <a:pt x="4" y="23"/>
                      <a:pt x="1" y="21"/>
                    </a:cubicBezTo>
                    <a:cubicBezTo>
                      <a:pt x="0" y="20"/>
                      <a:pt x="1" y="18"/>
                      <a:pt x="2" y="17"/>
                    </a:cubicBezTo>
                    <a:cubicBezTo>
                      <a:pt x="7" y="12"/>
                      <a:pt x="11" y="7"/>
                      <a:pt x="16" y="2"/>
                    </a:cubicBezTo>
                    <a:cubicBezTo>
                      <a:pt x="19" y="0"/>
                      <a:pt x="20" y="0"/>
                      <a:pt x="21" y="4"/>
                    </a:cubicBezTo>
                    <a:cubicBezTo>
                      <a:pt x="21" y="8"/>
                      <a:pt x="23" y="12"/>
                      <a:pt x="25" y="15"/>
                    </a:cubicBezTo>
                    <a:cubicBezTo>
                      <a:pt x="28" y="17"/>
                      <a:pt x="30" y="20"/>
                      <a:pt x="29" y="2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5" name="Freeform 960">
                <a:extLst>
                  <a:ext uri="{FF2B5EF4-FFF2-40B4-BE49-F238E27FC236}">
                    <a16:creationId xmlns:a16="http://schemas.microsoft.com/office/drawing/2014/main" id="{3993FD92-1E5E-A5E6-E400-06D4977A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" y="1447"/>
                <a:ext cx="80" cy="139"/>
              </a:xfrm>
              <a:custGeom>
                <a:avLst/>
                <a:gdLst>
                  <a:gd name="T0" fmla="*/ 25 w 51"/>
                  <a:gd name="T1" fmla="*/ 53 h 89"/>
                  <a:gd name="T2" fmla="*/ 17 w 51"/>
                  <a:gd name="T3" fmla="*/ 66 h 89"/>
                  <a:gd name="T4" fmla="*/ 3 w 51"/>
                  <a:gd name="T5" fmla="*/ 88 h 89"/>
                  <a:gd name="T6" fmla="*/ 1 w 51"/>
                  <a:gd name="T7" fmla="*/ 88 h 89"/>
                  <a:gd name="T8" fmla="*/ 0 w 51"/>
                  <a:gd name="T9" fmla="*/ 86 h 89"/>
                  <a:gd name="T10" fmla="*/ 6 w 51"/>
                  <a:gd name="T11" fmla="*/ 70 h 89"/>
                  <a:gd name="T12" fmla="*/ 19 w 51"/>
                  <a:gd name="T13" fmla="*/ 53 h 89"/>
                  <a:gd name="T14" fmla="*/ 36 w 51"/>
                  <a:gd name="T15" fmla="*/ 29 h 89"/>
                  <a:gd name="T16" fmla="*/ 39 w 51"/>
                  <a:gd name="T17" fmla="*/ 26 h 89"/>
                  <a:gd name="T18" fmla="*/ 47 w 51"/>
                  <a:gd name="T19" fmla="*/ 0 h 89"/>
                  <a:gd name="T20" fmla="*/ 49 w 51"/>
                  <a:gd name="T21" fmla="*/ 11 h 89"/>
                  <a:gd name="T22" fmla="*/ 39 w 51"/>
                  <a:gd name="T23" fmla="*/ 29 h 89"/>
                  <a:gd name="T24" fmla="*/ 25 w 51"/>
                  <a:gd name="T25" fmla="*/ 48 h 89"/>
                  <a:gd name="T26" fmla="*/ 25 w 51"/>
                  <a:gd name="T27" fmla="*/ 5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89">
                    <a:moveTo>
                      <a:pt x="25" y="53"/>
                    </a:moveTo>
                    <a:cubicBezTo>
                      <a:pt x="21" y="56"/>
                      <a:pt x="18" y="61"/>
                      <a:pt x="17" y="66"/>
                    </a:cubicBezTo>
                    <a:cubicBezTo>
                      <a:pt x="15" y="75"/>
                      <a:pt x="9" y="81"/>
                      <a:pt x="3" y="88"/>
                    </a:cubicBezTo>
                    <a:cubicBezTo>
                      <a:pt x="3" y="88"/>
                      <a:pt x="2" y="89"/>
                      <a:pt x="1" y="88"/>
                    </a:cubicBezTo>
                    <a:cubicBezTo>
                      <a:pt x="0" y="88"/>
                      <a:pt x="0" y="87"/>
                      <a:pt x="0" y="86"/>
                    </a:cubicBezTo>
                    <a:cubicBezTo>
                      <a:pt x="3" y="81"/>
                      <a:pt x="3" y="75"/>
                      <a:pt x="6" y="70"/>
                    </a:cubicBezTo>
                    <a:cubicBezTo>
                      <a:pt x="9" y="63"/>
                      <a:pt x="14" y="58"/>
                      <a:pt x="19" y="53"/>
                    </a:cubicBezTo>
                    <a:cubicBezTo>
                      <a:pt x="25" y="45"/>
                      <a:pt x="31" y="37"/>
                      <a:pt x="36" y="29"/>
                    </a:cubicBezTo>
                    <a:cubicBezTo>
                      <a:pt x="37" y="28"/>
                      <a:pt x="38" y="27"/>
                      <a:pt x="39" y="26"/>
                    </a:cubicBezTo>
                    <a:cubicBezTo>
                      <a:pt x="47" y="19"/>
                      <a:pt x="48" y="10"/>
                      <a:pt x="47" y="0"/>
                    </a:cubicBezTo>
                    <a:cubicBezTo>
                      <a:pt x="51" y="3"/>
                      <a:pt x="49" y="7"/>
                      <a:pt x="49" y="11"/>
                    </a:cubicBezTo>
                    <a:cubicBezTo>
                      <a:pt x="49" y="19"/>
                      <a:pt x="43" y="23"/>
                      <a:pt x="39" y="29"/>
                    </a:cubicBezTo>
                    <a:cubicBezTo>
                      <a:pt x="34" y="35"/>
                      <a:pt x="30" y="42"/>
                      <a:pt x="25" y="48"/>
                    </a:cubicBezTo>
                    <a:cubicBezTo>
                      <a:pt x="24" y="50"/>
                      <a:pt x="24" y="51"/>
                      <a:pt x="25" y="53"/>
                    </a:cubicBezTo>
                    <a:close/>
                  </a:path>
                </a:pathLst>
              </a:custGeom>
              <a:solidFill>
                <a:srgbClr val="E7D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6" name="Freeform 961">
                <a:extLst>
                  <a:ext uri="{FF2B5EF4-FFF2-40B4-BE49-F238E27FC236}">
                    <a16:creationId xmlns:a16="http://schemas.microsoft.com/office/drawing/2014/main" id="{5E9200B3-D0E5-C518-C711-406FF1889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1392"/>
                <a:ext cx="44" cy="50"/>
              </a:xfrm>
              <a:custGeom>
                <a:avLst/>
                <a:gdLst>
                  <a:gd name="T0" fmla="*/ 24 w 28"/>
                  <a:gd name="T1" fmla="*/ 15 h 32"/>
                  <a:gd name="T2" fmla="*/ 25 w 28"/>
                  <a:gd name="T3" fmla="*/ 10 h 32"/>
                  <a:gd name="T4" fmla="*/ 20 w 28"/>
                  <a:gd name="T5" fmla="*/ 14 h 32"/>
                  <a:gd name="T6" fmla="*/ 14 w 28"/>
                  <a:gd name="T7" fmla="*/ 15 h 32"/>
                  <a:gd name="T8" fmla="*/ 14 w 28"/>
                  <a:gd name="T9" fmla="*/ 19 h 32"/>
                  <a:gd name="T10" fmla="*/ 16 w 28"/>
                  <a:gd name="T11" fmla="*/ 21 h 32"/>
                  <a:gd name="T12" fmla="*/ 9 w 28"/>
                  <a:gd name="T13" fmla="*/ 31 h 32"/>
                  <a:gd name="T14" fmla="*/ 6 w 28"/>
                  <a:gd name="T15" fmla="*/ 30 h 32"/>
                  <a:gd name="T16" fmla="*/ 6 w 28"/>
                  <a:gd name="T17" fmla="*/ 18 h 32"/>
                  <a:gd name="T18" fmla="*/ 10 w 28"/>
                  <a:gd name="T19" fmla="*/ 10 h 32"/>
                  <a:gd name="T20" fmla="*/ 9 w 28"/>
                  <a:gd name="T21" fmla="*/ 8 h 32"/>
                  <a:gd name="T22" fmla="*/ 7 w 28"/>
                  <a:gd name="T23" fmla="*/ 9 h 32"/>
                  <a:gd name="T24" fmla="*/ 5 w 28"/>
                  <a:gd name="T25" fmla="*/ 11 h 32"/>
                  <a:gd name="T26" fmla="*/ 2 w 28"/>
                  <a:gd name="T27" fmla="*/ 13 h 32"/>
                  <a:gd name="T28" fmla="*/ 1 w 28"/>
                  <a:gd name="T29" fmla="*/ 8 h 32"/>
                  <a:gd name="T30" fmla="*/ 6 w 28"/>
                  <a:gd name="T31" fmla="*/ 1 h 32"/>
                  <a:gd name="T32" fmla="*/ 8 w 28"/>
                  <a:gd name="T33" fmla="*/ 0 h 32"/>
                  <a:gd name="T34" fmla="*/ 10 w 28"/>
                  <a:gd name="T35" fmla="*/ 6 h 32"/>
                  <a:gd name="T36" fmla="*/ 11 w 28"/>
                  <a:gd name="T37" fmla="*/ 8 h 32"/>
                  <a:gd name="T38" fmla="*/ 11 w 28"/>
                  <a:gd name="T39" fmla="*/ 13 h 32"/>
                  <a:gd name="T40" fmla="*/ 21 w 28"/>
                  <a:gd name="T41" fmla="*/ 10 h 32"/>
                  <a:gd name="T42" fmla="*/ 25 w 28"/>
                  <a:gd name="T43" fmla="*/ 8 h 32"/>
                  <a:gd name="T44" fmla="*/ 24 w 28"/>
                  <a:gd name="T45" fmla="*/ 1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32">
                    <a:moveTo>
                      <a:pt x="24" y="15"/>
                    </a:moveTo>
                    <a:cubicBezTo>
                      <a:pt x="24" y="13"/>
                      <a:pt x="24" y="12"/>
                      <a:pt x="25" y="10"/>
                    </a:cubicBezTo>
                    <a:cubicBezTo>
                      <a:pt x="22" y="10"/>
                      <a:pt x="23" y="14"/>
                      <a:pt x="20" y="14"/>
                    </a:cubicBezTo>
                    <a:cubicBezTo>
                      <a:pt x="18" y="14"/>
                      <a:pt x="15" y="13"/>
                      <a:pt x="14" y="15"/>
                    </a:cubicBezTo>
                    <a:cubicBezTo>
                      <a:pt x="13" y="16"/>
                      <a:pt x="9" y="18"/>
                      <a:pt x="14" y="19"/>
                    </a:cubicBezTo>
                    <a:cubicBezTo>
                      <a:pt x="15" y="19"/>
                      <a:pt x="16" y="20"/>
                      <a:pt x="16" y="21"/>
                    </a:cubicBezTo>
                    <a:cubicBezTo>
                      <a:pt x="13" y="24"/>
                      <a:pt x="12" y="28"/>
                      <a:pt x="9" y="31"/>
                    </a:cubicBezTo>
                    <a:cubicBezTo>
                      <a:pt x="7" y="32"/>
                      <a:pt x="6" y="32"/>
                      <a:pt x="6" y="30"/>
                    </a:cubicBezTo>
                    <a:cubicBezTo>
                      <a:pt x="6" y="26"/>
                      <a:pt x="3" y="22"/>
                      <a:pt x="6" y="18"/>
                    </a:cubicBezTo>
                    <a:cubicBezTo>
                      <a:pt x="8" y="16"/>
                      <a:pt x="9" y="13"/>
                      <a:pt x="10" y="10"/>
                    </a:cubicBezTo>
                    <a:cubicBezTo>
                      <a:pt x="10" y="9"/>
                      <a:pt x="10" y="8"/>
                      <a:pt x="9" y="8"/>
                    </a:cubicBezTo>
                    <a:cubicBezTo>
                      <a:pt x="8" y="8"/>
                      <a:pt x="8" y="8"/>
                      <a:pt x="7" y="9"/>
                    </a:cubicBezTo>
                    <a:cubicBezTo>
                      <a:pt x="6" y="10"/>
                      <a:pt x="6" y="11"/>
                      <a:pt x="5" y="11"/>
                    </a:cubicBezTo>
                    <a:cubicBezTo>
                      <a:pt x="4" y="12"/>
                      <a:pt x="4" y="14"/>
                      <a:pt x="2" y="13"/>
                    </a:cubicBezTo>
                    <a:cubicBezTo>
                      <a:pt x="0" y="12"/>
                      <a:pt x="0" y="9"/>
                      <a:pt x="1" y="8"/>
                    </a:cubicBezTo>
                    <a:cubicBezTo>
                      <a:pt x="4" y="6"/>
                      <a:pt x="7" y="5"/>
                      <a:pt x="6" y="1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8" y="2"/>
                      <a:pt x="8" y="5"/>
                      <a:pt x="10" y="6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2" y="10"/>
                      <a:pt x="10" y="13"/>
                      <a:pt x="11" y="13"/>
                    </a:cubicBezTo>
                    <a:cubicBezTo>
                      <a:pt x="14" y="12"/>
                      <a:pt x="18" y="13"/>
                      <a:pt x="21" y="10"/>
                    </a:cubicBezTo>
                    <a:cubicBezTo>
                      <a:pt x="22" y="9"/>
                      <a:pt x="22" y="7"/>
                      <a:pt x="25" y="8"/>
                    </a:cubicBezTo>
                    <a:cubicBezTo>
                      <a:pt x="28" y="9"/>
                      <a:pt x="27" y="11"/>
                      <a:pt x="24" y="15"/>
                    </a:cubicBezTo>
                    <a:close/>
                  </a:path>
                </a:pathLst>
              </a:custGeom>
              <a:solidFill>
                <a:srgbClr val="E6D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7" name="Freeform 962">
                <a:extLst>
                  <a:ext uri="{FF2B5EF4-FFF2-40B4-BE49-F238E27FC236}">
                    <a16:creationId xmlns:a16="http://schemas.microsoft.com/office/drawing/2014/main" id="{4DCFC970-D10E-DFCB-7762-80396BB9F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1600"/>
                <a:ext cx="33" cy="33"/>
              </a:xfrm>
              <a:custGeom>
                <a:avLst/>
                <a:gdLst>
                  <a:gd name="T0" fmla="*/ 21 w 21"/>
                  <a:gd name="T1" fmla="*/ 10 h 21"/>
                  <a:gd name="T2" fmla="*/ 19 w 21"/>
                  <a:gd name="T3" fmla="*/ 13 h 21"/>
                  <a:gd name="T4" fmla="*/ 14 w 21"/>
                  <a:gd name="T5" fmla="*/ 19 h 21"/>
                  <a:gd name="T6" fmla="*/ 12 w 21"/>
                  <a:gd name="T7" fmla="*/ 20 h 21"/>
                  <a:gd name="T8" fmla="*/ 3 w 21"/>
                  <a:gd name="T9" fmla="*/ 19 h 21"/>
                  <a:gd name="T10" fmla="*/ 1 w 21"/>
                  <a:gd name="T11" fmla="*/ 19 h 21"/>
                  <a:gd name="T12" fmla="*/ 1 w 21"/>
                  <a:gd name="T13" fmla="*/ 16 h 21"/>
                  <a:gd name="T14" fmla="*/ 12 w 21"/>
                  <a:gd name="T15" fmla="*/ 3 h 21"/>
                  <a:gd name="T16" fmla="*/ 17 w 21"/>
                  <a:gd name="T17" fmla="*/ 3 h 21"/>
                  <a:gd name="T18" fmla="*/ 21 w 21"/>
                  <a:gd name="T1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cubicBezTo>
                      <a:pt x="21" y="11"/>
                      <a:pt x="20" y="12"/>
                      <a:pt x="19" y="13"/>
                    </a:cubicBezTo>
                    <a:cubicBezTo>
                      <a:pt x="18" y="15"/>
                      <a:pt x="15" y="16"/>
                      <a:pt x="14" y="19"/>
                    </a:cubicBezTo>
                    <a:cubicBezTo>
                      <a:pt x="14" y="20"/>
                      <a:pt x="13" y="21"/>
                      <a:pt x="12" y="20"/>
                    </a:cubicBezTo>
                    <a:cubicBezTo>
                      <a:pt x="9" y="17"/>
                      <a:pt x="6" y="18"/>
                      <a:pt x="3" y="19"/>
                    </a:cubicBezTo>
                    <a:cubicBezTo>
                      <a:pt x="2" y="19"/>
                      <a:pt x="1" y="20"/>
                      <a:pt x="1" y="19"/>
                    </a:cubicBezTo>
                    <a:cubicBezTo>
                      <a:pt x="0" y="18"/>
                      <a:pt x="1" y="17"/>
                      <a:pt x="1" y="16"/>
                    </a:cubicBezTo>
                    <a:cubicBezTo>
                      <a:pt x="6" y="12"/>
                      <a:pt x="8" y="7"/>
                      <a:pt x="12" y="3"/>
                    </a:cubicBezTo>
                    <a:cubicBezTo>
                      <a:pt x="14" y="1"/>
                      <a:pt x="15" y="0"/>
                      <a:pt x="17" y="3"/>
                    </a:cubicBezTo>
                    <a:cubicBezTo>
                      <a:pt x="18" y="5"/>
                      <a:pt x="20" y="7"/>
                      <a:pt x="21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8" name="Freeform 963">
                <a:extLst>
                  <a:ext uri="{FF2B5EF4-FFF2-40B4-BE49-F238E27FC236}">
                    <a16:creationId xmlns:a16="http://schemas.microsoft.com/office/drawing/2014/main" id="{25675144-571C-929B-DCD2-D8140A49B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1520"/>
                <a:ext cx="25" cy="72"/>
              </a:xfrm>
              <a:custGeom>
                <a:avLst/>
                <a:gdLst>
                  <a:gd name="T0" fmla="*/ 14 w 16"/>
                  <a:gd name="T1" fmla="*/ 20 h 46"/>
                  <a:gd name="T2" fmla="*/ 11 w 16"/>
                  <a:gd name="T3" fmla="*/ 36 h 46"/>
                  <a:gd name="T4" fmla="*/ 8 w 16"/>
                  <a:gd name="T5" fmla="*/ 45 h 46"/>
                  <a:gd name="T6" fmla="*/ 3 w 16"/>
                  <a:gd name="T7" fmla="*/ 40 h 46"/>
                  <a:gd name="T8" fmla="*/ 3 w 16"/>
                  <a:gd name="T9" fmla="*/ 28 h 46"/>
                  <a:gd name="T10" fmla="*/ 0 w 16"/>
                  <a:gd name="T11" fmla="*/ 16 h 46"/>
                  <a:gd name="T12" fmla="*/ 1 w 16"/>
                  <a:gd name="T13" fmla="*/ 10 h 46"/>
                  <a:gd name="T14" fmla="*/ 4 w 16"/>
                  <a:gd name="T15" fmla="*/ 5 h 46"/>
                  <a:gd name="T16" fmla="*/ 10 w 16"/>
                  <a:gd name="T17" fmla="*/ 0 h 46"/>
                  <a:gd name="T18" fmla="*/ 16 w 16"/>
                  <a:gd name="T19" fmla="*/ 6 h 46"/>
                  <a:gd name="T20" fmla="*/ 16 w 16"/>
                  <a:gd name="T21" fmla="*/ 9 h 46"/>
                  <a:gd name="T22" fmla="*/ 15 w 16"/>
                  <a:gd name="T23" fmla="*/ 9 h 46"/>
                  <a:gd name="T24" fmla="*/ 13 w 16"/>
                  <a:gd name="T25" fmla="*/ 6 h 46"/>
                  <a:gd name="T26" fmla="*/ 9 w 16"/>
                  <a:gd name="T27" fmla="*/ 3 h 46"/>
                  <a:gd name="T28" fmla="*/ 6 w 16"/>
                  <a:gd name="T29" fmla="*/ 6 h 46"/>
                  <a:gd name="T30" fmla="*/ 5 w 16"/>
                  <a:gd name="T31" fmla="*/ 24 h 46"/>
                  <a:gd name="T32" fmla="*/ 7 w 16"/>
                  <a:gd name="T33" fmla="*/ 26 h 46"/>
                  <a:gd name="T34" fmla="*/ 8 w 16"/>
                  <a:gd name="T35" fmla="*/ 25 h 46"/>
                  <a:gd name="T36" fmla="*/ 14 w 16"/>
                  <a:gd name="T37" fmla="*/ 15 h 46"/>
                  <a:gd name="T38" fmla="*/ 14 w 16"/>
                  <a:gd name="T39" fmla="*/ 18 h 46"/>
                  <a:gd name="T40" fmla="*/ 14 w 16"/>
                  <a:gd name="T41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46">
                    <a:moveTo>
                      <a:pt x="14" y="20"/>
                    </a:moveTo>
                    <a:cubicBezTo>
                      <a:pt x="9" y="24"/>
                      <a:pt x="7" y="31"/>
                      <a:pt x="11" y="36"/>
                    </a:cubicBezTo>
                    <a:cubicBezTo>
                      <a:pt x="13" y="40"/>
                      <a:pt x="12" y="44"/>
                      <a:pt x="8" y="45"/>
                    </a:cubicBezTo>
                    <a:cubicBezTo>
                      <a:pt x="5" y="46"/>
                      <a:pt x="3" y="44"/>
                      <a:pt x="3" y="40"/>
                    </a:cubicBezTo>
                    <a:cubicBezTo>
                      <a:pt x="3" y="36"/>
                      <a:pt x="4" y="32"/>
                      <a:pt x="3" y="28"/>
                    </a:cubicBezTo>
                    <a:cubicBezTo>
                      <a:pt x="3" y="24"/>
                      <a:pt x="1" y="20"/>
                      <a:pt x="0" y="16"/>
                    </a:cubicBezTo>
                    <a:cubicBezTo>
                      <a:pt x="0" y="14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5" y="2"/>
                      <a:pt x="7" y="0"/>
                      <a:pt x="10" y="0"/>
                    </a:cubicBezTo>
                    <a:cubicBezTo>
                      <a:pt x="14" y="0"/>
                      <a:pt x="15" y="3"/>
                      <a:pt x="16" y="6"/>
                    </a:cubicBezTo>
                    <a:cubicBezTo>
                      <a:pt x="16" y="7"/>
                      <a:pt x="16" y="8"/>
                      <a:pt x="16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3" y="7"/>
                      <a:pt x="13" y="6"/>
                    </a:cubicBezTo>
                    <a:cubicBezTo>
                      <a:pt x="12" y="4"/>
                      <a:pt x="11" y="3"/>
                      <a:pt x="9" y="3"/>
                    </a:cubicBezTo>
                    <a:cubicBezTo>
                      <a:pt x="8" y="3"/>
                      <a:pt x="7" y="4"/>
                      <a:pt x="6" y="6"/>
                    </a:cubicBezTo>
                    <a:cubicBezTo>
                      <a:pt x="2" y="12"/>
                      <a:pt x="3" y="18"/>
                      <a:pt x="5" y="24"/>
                    </a:cubicBezTo>
                    <a:cubicBezTo>
                      <a:pt x="5" y="25"/>
                      <a:pt x="6" y="26"/>
                      <a:pt x="7" y="26"/>
                    </a:cubicBezTo>
                    <a:cubicBezTo>
                      <a:pt x="7" y="26"/>
                      <a:pt x="8" y="26"/>
                      <a:pt x="8" y="25"/>
                    </a:cubicBezTo>
                    <a:cubicBezTo>
                      <a:pt x="9" y="21"/>
                      <a:pt x="13" y="19"/>
                      <a:pt x="14" y="15"/>
                    </a:cubicBezTo>
                    <a:cubicBezTo>
                      <a:pt x="14" y="16"/>
                      <a:pt x="14" y="17"/>
                      <a:pt x="14" y="18"/>
                    </a:cubicBezTo>
                    <a:cubicBezTo>
                      <a:pt x="15" y="19"/>
                      <a:pt x="15" y="19"/>
                      <a:pt x="14" y="20"/>
                    </a:cubicBezTo>
                    <a:close/>
                  </a:path>
                </a:pathLst>
              </a:custGeom>
              <a:solidFill>
                <a:srgbClr val="E3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9" name="Freeform 964">
                <a:extLst>
                  <a:ext uri="{FF2B5EF4-FFF2-40B4-BE49-F238E27FC236}">
                    <a16:creationId xmlns:a16="http://schemas.microsoft.com/office/drawing/2014/main" id="{112B1384-9E1E-3E88-17B5-9CC5B5C78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1486"/>
                <a:ext cx="40" cy="48"/>
              </a:xfrm>
              <a:custGeom>
                <a:avLst/>
                <a:gdLst>
                  <a:gd name="T0" fmla="*/ 1 w 26"/>
                  <a:gd name="T1" fmla="*/ 18 h 31"/>
                  <a:gd name="T2" fmla="*/ 1 w 26"/>
                  <a:gd name="T3" fmla="*/ 16 h 31"/>
                  <a:gd name="T4" fmla="*/ 10 w 26"/>
                  <a:gd name="T5" fmla="*/ 5 h 31"/>
                  <a:gd name="T6" fmla="*/ 16 w 26"/>
                  <a:gd name="T7" fmla="*/ 2 h 31"/>
                  <a:gd name="T8" fmla="*/ 26 w 26"/>
                  <a:gd name="T9" fmla="*/ 0 h 31"/>
                  <a:gd name="T10" fmla="*/ 16 w 26"/>
                  <a:gd name="T11" fmla="*/ 4 h 31"/>
                  <a:gd name="T12" fmla="*/ 11 w 26"/>
                  <a:gd name="T13" fmla="*/ 7 h 31"/>
                  <a:gd name="T14" fmla="*/ 12 w 26"/>
                  <a:gd name="T15" fmla="*/ 15 h 31"/>
                  <a:gd name="T16" fmla="*/ 14 w 26"/>
                  <a:gd name="T17" fmla="*/ 14 h 31"/>
                  <a:gd name="T18" fmla="*/ 18 w 26"/>
                  <a:gd name="T19" fmla="*/ 11 h 31"/>
                  <a:gd name="T20" fmla="*/ 23 w 26"/>
                  <a:gd name="T21" fmla="*/ 12 h 31"/>
                  <a:gd name="T22" fmla="*/ 22 w 26"/>
                  <a:gd name="T23" fmla="*/ 16 h 31"/>
                  <a:gd name="T24" fmla="*/ 21 w 26"/>
                  <a:gd name="T25" fmla="*/ 16 h 31"/>
                  <a:gd name="T26" fmla="*/ 16 w 26"/>
                  <a:gd name="T27" fmla="*/ 17 h 31"/>
                  <a:gd name="T28" fmla="*/ 8 w 26"/>
                  <a:gd name="T29" fmla="*/ 17 h 31"/>
                  <a:gd name="T30" fmla="*/ 6 w 26"/>
                  <a:gd name="T31" fmla="*/ 29 h 31"/>
                  <a:gd name="T32" fmla="*/ 4 w 26"/>
                  <a:gd name="T33" fmla="*/ 31 h 31"/>
                  <a:gd name="T34" fmla="*/ 2 w 26"/>
                  <a:gd name="T35" fmla="*/ 29 h 31"/>
                  <a:gd name="T36" fmla="*/ 1 w 26"/>
                  <a:gd name="T37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31">
                    <a:moveTo>
                      <a:pt x="1" y="18"/>
                    </a:moveTo>
                    <a:cubicBezTo>
                      <a:pt x="1" y="18"/>
                      <a:pt x="1" y="17"/>
                      <a:pt x="1" y="16"/>
                    </a:cubicBezTo>
                    <a:cubicBezTo>
                      <a:pt x="4" y="12"/>
                      <a:pt x="7" y="9"/>
                      <a:pt x="10" y="5"/>
                    </a:cubicBezTo>
                    <a:cubicBezTo>
                      <a:pt x="12" y="3"/>
                      <a:pt x="13" y="2"/>
                      <a:pt x="16" y="2"/>
                    </a:cubicBezTo>
                    <a:cubicBezTo>
                      <a:pt x="19" y="2"/>
                      <a:pt x="23" y="1"/>
                      <a:pt x="26" y="0"/>
                    </a:cubicBezTo>
                    <a:cubicBezTo>
                      <a:pt x="23" y="3"/>
                      <a:pt x="19" y="2"/>
                      <a:pt x="16" y="4"/>
                    </a:cubicBezTo>
                    <a:cubicBezTo>
                      <a:pt x="14" y="4"/>
                      <a:pt x="12" y="5"/>
                      <a:pt x="11" y="7"/>
                    </a:cubicBezTo>
                    <a:cubicBezTo>
                      <a:pt x="9" y="9"/>
                      <a:pt x="9" y="14"/>
                      <a:pt x="12" y="15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3"/>
                      <a:pt x="16" y="12"/>
                      <a:pt x="18" y="11"/>
                    </a:cubicBezTo>
                    <a:cubicBezTo>
                      <a:pt x="19" y="10"/>
                      <a:pt x="22" y="10"/>
                      <a:pt x="23" y="12"/>
                    </a:cubicBezTo>
                    <a:cubicBezTo>
                      <a:pt x="24" y="13"/>
                      <a:pt x="24" y="15"/>
                      <a:pt x="22" y="16"/>
                    </a:cubicBezTo>
                    <a:cubicBezTo>
                      <a:pt x="22" y="16"/>
                      <a:pt x="22" y="16"/>
                      <a:pt x="21" y="16"/>
                    </a:cubicBezTo>
                    <a:cubicBezTo>
                      <a:pt x="19" y="12"/>
                      <a:pt x="18" y="15"/>
                      <a:pt x="16" y="17"/>
                    </a:cubicBezTo>
                    <a:cubicBezTo>
                      <a:pt x="13" y="20"/>
                      <a:pt x="11" y="20"/>
                      <a:pt x="8" y="17"/>
                    </a:cubicBezTo>
                    <a:cubicBezTo>
                      <a:pt x="11" y="21"/>
                      <a:pt x="8" y="25"/>
                      <a:pt x="6" y="29"/>
                    </a:cubicBezTo>
                    <a:cubicBezTo>
                      <a:pt x="6" y="30"/>
                      <a:pt x="5" y="31"/>
                      <a:pt x="4" y="31"/>
                    </a:cubicBezTo>
                    <a:cubicBezTo>
                      <a:pt x="3" y="31"/>
                      <a:pt x="3" y="30"/>
                      <a:pt x="2" y="29"/>
                    </a:cubicBezTo>
                    <a:cubicBezTo>
                      <a:pt x="1" y="25"/>
                      <a:pt x="0" y="22"/>
                      <a:pt x="1" y="18"/>
                    </a:cubicBezTo>
                    <a:close/>
                  </a:path>
                </a:pathLst>
              </a:custGeom>
              <a:solidFill>
                <a:srgbClr val="E1C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0" name="Freeform 965">
                <a:extLst>
                  <a:ext uri="{FF2B5EF4-FFF2-40B4-BE49-F238E27FC236}">
                    <a16:creationId xmlns:a16="http://schemas.microsoft.com/office/drawing/2014/main" id="{2E1FDBC0-1EC2-AA5D-A33D-64F7C04E8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334"/>
                <a:ext cx="41" cy="61"/>
              </a:xfrm>
              <a:custGeom>
                <a:avLst/>
                <a:gdLst>
                  <a:gd name="T0" fmla="*/ 22 w 26"/>
                  <a:gd name="T1" fmla="*/ 31 h 39"/>
                  <a:gd name="T2" fmla="*/ 22 w 26"/>
                  <a:gd name="T3" fmla="*/ 18 h 39"/>
                  <a:gd name="T4" fmla="*/ 20 w 26"/>
                  <a:gd name="T5" fmla="*/ 16 h 39"/>
                  <a:gd name="T6" fmla="*/ 20 w 26"/>
                  <a:gd name="T7" fmla="*/ 17 h 39"/>
                  <a:gd name="T8" fmla="*/ 11 w 26"/>
                  <a:gd name="T9" fmla="*/ 37 h 39"/>
                  <a:gd name="T10" fmla="*/ 9 w 26"/>
                  <a:gd name="T11" fmla="*/ 38 h 39"/>
                  <a:gd name="T12" fmla="*/ 8 w 26"/>
                  <a:gd name="T13" fmla="*/ 36 h 39"/>
                  <a:gd name="T14" fmla="*/ 9 w 26"/>
                  <a:gd name="T15" fmla="*/ 21 h 39"/>
                  <a:gd name="T16" fmla="*/ 5 w 26"/>
                  <a:gd name="T17" fmla="*/ 5 h 39"/>
                  <a:gd name="T18" fmla="*/ 1 w 26"/>
                  <a:gd name="T19" fmla="*/ 7 h 39"/>
                  <a:gd name="T20" fmla="*/ 2 w 26"/>
                  <a:gd name="T21" fmla="*/ 1 h 39"/>
                  <a:gd name="T22" fmla="*/ 7 w 26"/>
                  <a:gd name="T23" fmla="*/ 3 h 39"/>
                  <a:gd name="T24" fmla="*/ 11 w 26"/>
                  <a:gd name="T25" fmla="*/ 19 h 39"/>
                  <a:gd name="T26" fmla="*/ 9 w 26"/>
                  <a:gd name="T27" fmla="*/ 29 h 39"/>
                  <a:gd name="T28" fmla="*/ 10 w 26"/>
                  <a:gd name="T29" fmla="*/ 32 h 39"/>
                  <a:gd name="T30" fmla="*/ 13 w 26"/>
                  <a:gd name="T31" fmla="*/ 31 h 39"/>
                  <a:gd name="T32" fmla="*/ 19 w 26"/>
                  <a:gd name="T33" fmla="*/ 18 h 39"/>
                  <a:gd name="T34" fmla="*/ 21 w 26"/>
                  <a:gd name="T35" fmla="*/ 14 h 39"/>
                  <a:gd name="T36" fmla="*/ 24 w 26"/>
                  <a:gd name="T37" fmla="*/ 17 h 39"/>
                  <a:gd name="T38" fmla="*/ 22 w 26"/>
                  <a:gd name="T3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39">
                    <a:moveTo>
                      <a:pt x="22" y="31"/>
                    </a:moveTo>
                    <a:cubicBezTo>
                      <a:pt x="23" y="26"/>
                      <a:pt x="24" y="22"/>
                      <a:pt x="22" y="18"/>
                    </a:cubicBezTo>
                    <a:cubicBezTo>
                      <a:pt x="22" y="17"/>
                      <a:pt x="21" y="16"/>
                      <a:pt x="20" y="16"/>
                    </a:cubicBezTo>
                    <a:cubicBezTo>
                      <a:pt x="20" y="16"/>
                      <a:pt x="20" y="16"/>
                      <a:pt x="20" y="17"/>
                    </a:cubicBezTo>
                    <a:cubicBezTo>
                      <a:pt x="23" y="26"/>
                      <a:pt x="17" y="32"/>
                      <a:pt x="11" y="37"/>
                    </a:cubicBezTo>
                    <a:cubicBezTo>
                      <a:pt x="10" y="38"/>
                      <a:pt x="10" y="39"/>
                      <a:pt x="9" y="38"/>
                    </a:cubicBezTo>
                    <a:cubicBezTo>
                      <a:pt x="8" y="38"/>
                      <a:pt x="8" y="37"/>
                      <a:pt x="8" y="36"/>
                    </a:cubicBezTo>
                    <a:cubicBezTo>
                      <a:pt x="8" y="31"/>
                      <a:pt x="8" y="26"/>
                      <a:pt x="9" y="21"/>
                    </a:cubicBezTo>
                    <a:cubicBezTo>
                      <a:pt x="10" y="15"/>
                      <a:pt x="8" y="10"/>
                      <a:pt x="5" y="5"/>
                    </a:cubicBezTo>
                    <a:cubicBezTo>
                      <a:pt x="3" y="3"/>
                      <a:pt x="2" y="4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2"/>
                      <a:pt x="7" y="3"/>
                    </a:cubicBezTo>
                    <a:cubicBezTo>
                      <a:pt x="10" y="8"/>
                      <a:pt x="11" y="13"/>
                      <a:pt x="11" y="19"/>
                    </a:cubicBezTo>
                    <a:cubicBezTo>
                      <a:pt x="10" y="22"/>
                      <a:pt x="10" y="26"/>
                      <a:pt x="9" y="29"/>
                    </a:cubicBezTo>
                    <a:cubicBezTo>
                      <a:pt x="9" y="30"/>
                      <a:pt x="9" y="31"/>
                      <a:pt x="10" y="32"/>
                    </a:cubicBezTo>
                    <a:cubicBezTo>
                      <a:pt x="12" y="33"/>
                      <a:pt x="12" y="32"/>
                      <a:pt x="13" y="31"/>
                    </a:cubicBezTo>
                    <a:cubicBezTo>
                      <a:pt x="17" y="28"/>
                      <a:pt x="19" y="24"/>
                      <a:pt x="19" y="18"/>
                    </a:cubicBezTo>
                    <a:cubicBezTo>
                      <a:pt x="18" y="17"/>
                      <a:pt x="18" y="14"/>
                      <a:pt x="21" y="14"/>
                    </a:cubicBezTo>
                    <a:cubicBezTo>
                      <a:pt x="24" y="13"/>
                      <a:pt x="24" y="16"/>
                      <a:pt x="24" y="17"/>
                    </a:cubicBezTo>
                    <a:cubicBezTo>
                      <a:pt x="26" y="22"/>
                      <a:pt x="25" y="27"/>
                      <a:pt x="22" y="31"/>
                    </a:cubicBezTo>
                    <a:close/>
                  </a:path>
                </a:pathLst>
              </a:custGeom>
              <a:solidFill>
                <a:srgbClr val="DB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1" name="Freeform 966">
                <a:extLst>
                  <a:ext uri="{FF2B5EF4-FFF2-40B4-BE49-F238E27FC236}">
                    <a16:creationId xmlns:a16="http://schemas.microsoft.com/office/drawing/2014/main" id="{A52F6FC8-290B-3EA1-C5CF-0B45B5AC6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436"/>
                <a:ext cx="25" cy="31"/>
              </a:xfrm>
              <a:custGeom>
                <a:avLst/>
                <a:gdLst>
                  <a:gd name="T0" fmla="*/ 0 w 16"/>
                  <a:gd name="T1" fmla="*/ 15 h 20"/>
                  <a:gd name="T2" fmla="*/ 8 w 16"/>
                  <a:gd name="T3" fmla="*/ 3 h 20"/>
                  <a:gd name="T4" fmla="*/ 11 w 16"/>
                  <a:gd name="T5" fmla="*/ 2 h 20"/>
                  <a:gd name="T6" fmla="*/ 14 w 16"/>
                  <a:gd name="T7" fmla="*/ 1 h 20"/>
                  <a:gd name="T8" fmla="*/ 14 w 16"/>
                  <a:gd name="T9" fmla="*/ 5 h 20"/>
                  <a:gd name="T10" fmla="*/ 9 w 16"/>
                  <a:gd name="T11" fmla="*/ 17 h 20"/>
                  <a:gd name="T12" fmla="*/ 4 w 16"/>
                  <a:gd name="T13" fmla="*/ 19 h 20"/>
                  <a:gd name="T14" fmla="*/ 0 w 16"/>
                  <a:gd name="T1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0" y="15"/>
                    </a:moveTo>
                    <a:cubicBezTo>
                      <a:pt x="0" y="9"/>
                      <a:pt x="4" y="4"/>
                      <a:pt x="8" y="3"/>
                    </a:cubicBezTo>
                    <a:cubicBezTo>
                      <a:pt x="9" y="3"/>
                      <a:pt x="10" y="2"/>
                      <a:pt x="11" y="2"/>
                    </a:cubicBezTo>
                    <a:cubicBezTo>
                      <a:pt x="12" y="2"/>
                      <a:pt x="13" y="0"/>
                      <a:pt x="14" y="1"/>
                    </a:cubicBezTo>
                    <a:cubicBezTo>
                      <a:pt x="16" y="2"/>
                      <a:pt x="15" y="4"/>
                      <a:pt x="14" y="5"/>
                    </a:cubicBezTo>
                    <a:cubicBezTo>
                      <a:pt x="13" y="9"/>
                      <a:pt x="10" y="13"/>
                      <a:pt x="9" y="17"/>
                    </a:cubicBezTo>
                    <a:cubicBezTo>
                      <a:pt x="8" y="19"/>
                      <a:pt x="6" y="20"/>
                      <a:pt x="4" y="19"/>
                    </a:cubicBezTo>
                    <a:cubicBezTo>
                      <a:pt x="2" y="18"/>
                      <a:pt x="0" y="17"/>
                      <a:pt x="0" y="1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2" name="Freeform 967">
                <a:extLst>
                  <a:ext uri="{FF2B5EF4-FFF2-40B4-BE49-F238E27FC236}">
                    <a16:creationId xmlns:a16="http://schemas.microsoft.com/office/drawing/2014/main" id="{74E32D1A-0C01-5F8D-38E4-C124DC95B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1533"/>
                <a:ext cx="39" cy="36"/>
              </a:xfrm>
              <a:custGeom>
                <a:avLst/>
                <a:gdLst>
                  <a:gd name="T0" fmla="*/ 13 w 25"/>
                  <a:gd name="T1" fmla="*/ 12 h 23"/>
                  <a:gd name="T2" fmla="*/ 15 w 25"/>
                  <a:gd name="T3" fmla="*/ 18 h 23"/>
                  <a:gd name="T4" fmla="*/ 25 w 25"/>
                  <a:gd name="T5" fmla="*/ 12 h 23"/>
                  <a:gd name="T6" fmla="*/ 24 w 25"/>
                  <a:gd name="T7" fmla="*/ 16 h 23"/>
                  <a:gd name="T8" fmla="*/ 19 w 25"/>
                  <a:gd name="T9" fmla="*/ 20 h 23"/>
                  <a:gd name="T10" fmla="*/ 14 w 25"/>
                  <a:gd name="T11" fmla="*/ 17 h 23"/>
                  <a:gd name="T12" fmla="*/ 12 w 25"/>
                  <a:gd name="T13" fmla="*/ 15 h 23"/>
                  <a:gd name="T14" fmla="*/ 9 w 25"/>
                  <a:gd name="T15" fmla="*/ 18 h 23"/>
                  <a:gd name="T16" fmla="*/ 4 w 25"/>
                  <a:gd name="T17" fmla="*/ 23 h 23"/>
                  <a:gd name="T18" fmla="*/ 3 w 25"/>
                  <a:gd name="T19" fmla="*/ 23 h 23"/>
                  <a:gd name="T20" fmla="*/ 1 w 25"/>
                  <a:gd name="T21" fmla="*/ 18 h 23"/>
                  <a:gd name="T22" fmla="*/ 6 w 25"/>
                  <a:gd name="T23" fmla="*/ 6 h 23"/>
                  <a:gd name="T24" fmla="*/ 8 w 25"/>
                  <a:gd name="T25" fmla="*/ 0 h 23"/>
                  <a:gd name="T26" fmla="*/ 9 w 25"/>
                  <a:gd name="T27" fmla="*/ 6 h 23"/>
                  <a:gd name="T28" fmla="*/ 4 w 25"/>
                  <a:gd name="T29" fmla="*/ 16 h 23"/>
                  <a:gd name="T30" fmla="*/ 4 w 25"/>
                  <a:gd name="T31" fmla="*/ 20 h 23"/>
                  <a:gd name="T32" fmla="*/ 7 w 25"/>
                  <a:gd name="T33" fmla="*/ 18 h 23"/>
                  <a:gd name="T34" fmla="*/ 13 w 25"/>
                  <a:gd name="T35" fmla="*/ 13 h 23"/>
                  <a:gd name="T36" fmla="*/ 13 w 25"/>
                  <a:gd name="T37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23">
                    <a:moveTo>
                      <a:pt x="13" y="12"/>
                    </a:moveTo>
                    <a:cubicBezTo>
                      <a:pt x="19" y="11"/>
                      <a:pt x="17" y="15"/>
                      <a:pt x="15" y="18"/>
                    </a:cubicBezTo>
                    <a:cubicBezTo>
                      <a:pt x="20" y="17"/>
                      <a:pt x="22" y="13"/>
                      <a:pt x="25" y="12"/>
                    </a:cubicBezTo>
                    <a:cubicBezTo>
                      <a:pt x="25" y="13"/>
                      <a:pt x="24" y="14"/>
                      <a:pt x="24" y="16"/>
                    </a:cubicBezTo>
                    <a:cubicBezTo>
                      <a:pt x="22" y="17"/>
                      <a:pt x="20" y="18"/>
                      <a:pt x="19" y="20"/>
                    </a:cubicBezTo>
                    <a:cubicBezTo>
                      <a:pt x="17" y="21"/>
                      <a:pt x="15" y="19"/>
                      <a:pt x="14" y="17"/>
                    </a:cubicBezTo>
                    <a:cubicBezTo>
                      <a:pt x="14" y="16"/>
                      <a:pt x="14" y="14"/>
                      <a:pt x="12" y="15"/>
                    </a:cubicBezTo>
                    <a:cubicBezTo>
                      <a:pt x="11" y="15"/>
                      <a:pt x="9" y="16"/>
                      <a:pt x="9" y="18"/>
                    </a:cubicBezTo>
                    <a:cubicBezTo>
                      <a:pt x="8" y="21"/>
                      <a:pt x="7" y="23"/>
                      <a:pt x="4" y="23"/>
                    </a:cubicBezTo>
                    <a:cubicBezTo>
                      <a:pt x="4" y="23"/>
                      <a:pt x="3" y="23"/>
                      <a:pt x="3" y="23"/>
                    </a:cubicBezTo>
                    <a:cubicBezTo>
                      <a:pt x="3" y="21"/>
                      <a:pt x="0" y="21"/>
                      <a:pt x="1" y="18"/>
                    </a:cubicBezTo>
                    <a:cubicBezTo>
                      <a:pt x="3" y="14"/>
                      <a:pt x="4" y="10"/>
                      <a:pt x="6" y="6"/>
                    </a:cubicBezTo>
                    <a:cubicBezTo>
                      <a:pt x="8" y="4"/>
                      <a:pt x="8" y="2"/>
                      <a:pt x="8" y="0"/>
                    </a:cubicBezTo>
                    <a:cubicBezTo>
                      <a:pt x="11" y="2"/>
                      <a:pt x="10" y="4"/>
                      <a:pt x="9" y="6"/>
                    </a:cubicBezTo>
                    <a:cubicBezTo>
                      <a:pt x="7" y="9"/>
                      <a:pt x="5" y="13"/>
                      <a:pt x="4" y="16"/>
                    </a:cubicBezTo>
                    <a:cubicBezTo>
                      <a:pt x="3" y="17"/>
                      <a:pt x="3" y="19"/>
                      <a:pt x="4" y="20"/>
                    </a:cubicBezTo>
                    <a:cubicBezTo>
                      <a:pt x="6" y="20"/>
                      <a:pt x="7" y="19"/>
                      <a:pt x="7" y="18"/>
                    </a:cubicBezTo>
                    <a:cubicBezTo>
                      <a:pt x="8" y="15"/>
                      <a:pt x="10" y="13"/>
                      <a:pt x="13" y="13"/>
                    </a:cubicBezTo>
                    <a:cubicBezTo>
                      <a:pt x="14" y="13"/>
                      <a:pt x="13" y="12"/>
                      <a:pt x="13" y="12"/>
                    </a:cubicBezTo>
                    <a:close/>
                  </a:path>
                </a:pathLst>
              </a:custGeom>
              <a:solidFill>
                <a:srgbClr val="D2B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3" name="Freeform 968">
                <a:extLst>
                  <a:ext uri="{FF2B5EF4-FFF2-40B4-BE49-F238E27FC236}">
                    <a16:creationId xmlns:a16="http://schemas.microsoft.com/office/drawing/2014/main" id="{D0253E7A-9F14-C876-20D6-44B0AAE20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1377"/>
                <a:ext cx="17" cy="81"/>
              </a:xfrm>
              <a:custGeom>
                <a:avLst/>
                <a:gdLst>
                  <a:gd name="T0" fmla="*/ 2 w 11"/>
                  <a:gd name="T1" fmla="*/ 1 h 52"/>
                  <a:gd name="T2" fmla="*/ 2 w 11"/>
                  <a:gd name="T3" fmla="*/ 0 h 52"/>
                  <a:gd name="T4" fmla="*/ 7 w 11"/>
                  <a:gd name="T5" fmla="*/ 16 h 52"/>
                  <a:gd name="T6" fmla="*/ 3 w 11"/>
                  <a:gd name="T7" fmla="*/ 44 h 52"/>
                  <a:gd name="T8" fmla="*/ 4 w 11"/>
                  <a:gd name="T9" fmla="*/ 46 h 52"/>
                  <a:gd name="T10" fmla="*/ 6 w 11"/>
                  <a:gd name="T11" fmla="*/ 45 h 52"/>
                  <a:gd name="T12" fmla="*/ 11 w 11"/>
                  <a:gd name="T13" fmla="*/ 43 h 52"/>
                  <a:gd name="T14" fmla="*/ 6 w 11"/>
                  <a:gd name="T15" fmla="*/ 49 h 52"/>
                  <a:gd name="T16" fmla="*/ 2 w 11"/>
                  <a:gd name="T17" fmla="*/ 52 h 52"/>
                  <a:gd name="T18" fmla="*/ 1 w 11"/>
                  <a:gd name="T19" fmla="*/ 47 h 52"/>
                  <a:gd name="T20" fmla="*/ 5 w 11"/>
                  <a:gd name="T21" fmla="*/ 16 h 52"/>
                  <a:gd name="T22" fmla="*/ 2 w 11"/>
                  <a:gd name="T23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52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7" y="5"/>
                      <a:pt x="8" y="10"/>
                      <a:pt x="7" y="16"/>
                    </a:cubicBezTo>
                    <a:cubicBezTo>
                      <a:pt x="4" y="25"/>
                      <a:pt x="4" y="35"/>
                      <a:pt x="3" y="44"/>
                    </a:cubicBezTo>
                    <a:cubicBezTo>
                      <a:pt x="3" y="45"/>
                      <a:pt x="3" y="46"/>
                      <a:pt x="4" y="46"/>
                    </a:cubicBezTo>
                    <a:cubicBezTo>
                      <a:pt x="5" y="47"/>
                      <a:pt x="5" y="45"/>
                      <a:pt x="6" y="45"/>
                    </a:cubicBezTo>
                    <a:cubicBezTo>
                      <a:pt x="7" y="43"/>
                      <a:pt x="8" y="41"/>
                      <a:pt x="11" y="43"/>
                    </a:cubicBezTo>
                    <a:cubicBezTo>
                      <a:pt x="7" y="43"/>
                      <a:pt x="8" y="47"/>
                      <a:pt x="6" y="49"/>
                    </a:cubicBezTo>
                    <a:cubicBezTo>
                      <a:pt x="5" y="50"/>
                      <a:pt x="4" y="52"/>
                      <a:pt x="2" y="52"/>
                    </a:cubicBezTo>
                    <a:cubicBezTo>
                      <a:pt x="0" y="51"/>
                      <a:pt x="1" y="49"/>
                      <a:pt x="1" y="47"/>
                    </a:cubicBezTo>
                    <a:cubicBezTo>
                      <a:pt x="3" y="37"/>
                      <a:pt x="2" y="27"/>
                      <a:pt x="5" y="16"/>
                    </a:cubicBezTo>
                    <a:cubicBezTo>
                      <a:pt x="7" y="11"/>
                      <a:pt x="5" y="6"/>
                      <a:pt x="2" y="1"/>
                    </a:cubicBezTo>
                    <a:close/>
                  </a:path>
                </a:pathLst>
              </a:custGeom>
              <a:solidFill>
                <a:srgbClr val="DEC4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4" name="Freeform 969">
                <a:extLst>
                  <a:ext uri="{FF2B5EF4-FFF2-40B4-BE49-F238E27FC236}">
                    <a16:creationId xmlns:a16="http://schemas.microsoft.com/office/drawing/2014/main" id="{76E40302-C40C-418B-6671-E5C021715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4" y="1433"/>
                <a:ext cx="36" cy="51"/>
              </a:xfrm>
              <a:custGeom>
                <a:avLst/>
                <a:gdLst>
                  <a:gd name="T0" fmla="*/ 23 w 23"/>
                  <a:gd name="T1" fmla="*/ 0 h 33"/>
                  <a:gd name="T2" fmla="*/ 18 w 23"/>
                  <a:gd name="T3" fmla="*/ 18 h 33"/>
                  <a:gd name="T4" fmla="*/ 16 w 23"/>
                  <a:gd name="T5" fmla="*/ 25 h 33"/>
                  <a:gd name="T6" fmla="*/ 12 w 23"/>
                  <a:gd name="T7" fmla="*/ 33 h 33"/>
                  <a:gd name="T8" fmla="*/ 12 w 23"/>
                  <a:gd name="T9" fmla="*/ 31 h 33"/>
                  <a:gd name="T10" fmla="*/ 12 w 23"/>
                  <a:gd name="T11" fmla="*/ 27 h 33"/>
                  <a:gd name="T12" fmla="*/ 7 w 23"/>
                  <a:gd name="T13" fmla="*/ 26 h 33"/>
                  <a:gd name="T14" fmla="*/ 3 w 23"/>
                  <a:gd name="T15" fmla="*/ 24 h 33"/>
                  <a:gd name="T16" fmla="*/ 1 w 23"/>
                  <a:gd name="T17" fmla="*/ 15 h 33"/>
                  <a:gd name="T18" fmla="*/ 5 w 23"/>
                  <a:gd name="T19" fmla="*/ 7 h 33"/>
                  <a:gd name="T20" fmla="*/ 4 w 23"/>
                  <a:gd name="T21" fmla="*/ 20 h 33"/>
                  <a:gd name="T22" fmla="*/ 8 w 23"/>
                  <a:gd name="T23" fmla="*/ 24 h 33"/>
                  <a:gd name="T24" fmla="*/ 16 w 23"/>
                  <a:gd name="T25" fmla="*/ 19 h 33"/>
                  <a:gd name="T26" fmla="*/ 20 w 23"/>
                  <a:gd name="T27" fmla="*/ 11 h 33"/>
                  <a:gd name="T28" fmla="*/ 23 w 23"/>
                  <a:gd name="T2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33">
                    <a:moveTo>
                      <a:pt x="23" y="0"/>
                    </a:moveTo>
                    <a:cubicBezTo>
                      <a:pt x="23" y="6"/>
                      <a:pt x="23" y="13"/>
                      <a:pt x="18" y="18"/>
                    </a:cubicBezTo>
                    <a:cubicBezTo>
                      <a:pt x="17" y="20"/>
                      <a:pt x="16" y="22"/>
                      <a:pt x="16" y="25"/>
                    </a:cubicBezTo>
                    <a:cubicBezTo>
                      <a:pt x="16" y="28"/>
                      <a:pt x="14" y="31"/>
                      <a:pt x="12" y="33"/>
                    </a:cubicBezTo>
                    <a:cubicBezTo>
                      <a:pt x="11" y="32"/>
                      <a:pt x="12" y="31"/>
                      <a:pt x="12" y="31"/>
                    </a:cubicBezTo>
                    <a:cubicBezTo>
                      <a:pt x="13" y="29"/>
                      <a:pt x="13" y="28"/>
                      <a:pt x="12" y="27"/>
                    </a:cubicBezTo>
                    <a:cubicBezTo>
                      <a:pt x="10" y="25"/>
                      <a:pt x="9" y="25"/>
                      <a:pt x="7" y="26"/>
                    </a:cubicBezTo>
                    <a:cubicBezTo>
                      <a:pt x="5" y="28"/>
                      <a:pt x="4" y="26"/>
                      <a:pt x="3" y="24"/>
                    </a:cubicBezTo>
                    <a:cubicBezTo>
                      <a:pt x="2" y="21"/>
                      <a:pt x="2" y="18"/>
                      <a:pt x="1" y="15"/>
                    </a:cubicBezTo>
                    <a:cubicBezTo>
                      <a:pt x="0" y="11"/>
                      <a:pt x="2" y="9"/>
                      <a:pt x="5" y="7"/>
                    </a:cubicBezTo>
                    <a:cubicBezTo>
                      <a:pt x="3" y="12"/>
                      <a:pt x="3" y="16"/>
                      <a:pt x="4" y="20"/>
                    </a:cubicBezTo>
                    <a:cubicBezTo>
                      <a:pt x="5" y="23"/>
                      <a:pt x="6" y="23"/>
                      <a:pt x="8" y="24"/>
                    </a:cubicBezTo>
                    <a:cubicBezTo>
                      <a:pt x="13" y="26"/>
                      <a:pt x="15" y="24"/>
                      <a:pt x="16" y="19"/>
                    </a:cubicBezTo>
                    <a:cubicBezTo>
                      <a:pt x="17" y="16"/>
                      <a:pt x="19" y="14"/>
                      <a:pt x="20" y="11"/>
                    </a:cubicBezTo>
                    <a:cubicBezTo>
                      <a:pt x="23" y="8"/>
                      <a:pt x="21" y="3"/>
                      <a:pt x="23" y="0"/>
                    </a:cubicBezTo>
                    <a:close/>
                  </a:path>
                </a:pathLst>
              </a:custGeom>
              <a:solidFill>
                <a:srgbClr val="D6B6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5" name="Freeform 970">
                <a:extLst>
                  <a:ext uri="{FF2B5EF4-FFF2-40B4-BE49-F238E27FC236}">
                    <a16:creationId xmlns:a16="http://schemas.microsoft.com/office/drawing/2014/main" id="{BC287FE6-EB09-8F96-1E34-33B4AA617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" y="1397"/>
                <a:ext cx="22" cy="65"/>
              </a:xfrm>
              <a:custGeom>
                <a:avLst/>
                <a:gdLst>
                  <a:gd name="T0" fmla="*/ 1 w 14"/>
                  <a:gd name="T1" fmla="*/ 0 h 42"/>
                  <a:gd name="T2" fmla="*/ 5 w 14"/>
                  <a:gd name="T3" fmla="*/ 5 h 42"/>
                  <a:gd name="T4" fmla="*/ 14 w 14"/>
                  <a:gd name="T5" fmla="*/ 38 h 42"/>
                  <a:gd name="T6" fmla="*/ 13 w 14"/>
                  <a:gd name="T7" fmla="*/ 42 h 42"/>
                  <a:gd name="T8" fmla="*/ 8 w 14"/>
                  <a:gd name="T9" fmla="*/ 41 h 42"/>
                  <a:gd name="T10" fmla="*/ 0 w 14"/>
                  <a:gd name="T11" fmla="*/ 32 h 42"/>
                  <a:gd name="T12" fmla="*/ 4 w 14"/>
                  <a:gd name="T13" fmla="*/ 33 h 42"/>
                  <a:gd name="T14" fmla="*/ 11 w 14"/>
                  <a:gd name="T15" fmla="*/ 38 h 42"/>
                  <a:gd name="T16" fmla="*/ 11 w 14"/>
                  <a:gd name="T17" fmla="*/ 31 h 42"/>
                  <a:gd name="T18" fmla="*/ 1 w 14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2">
                    <a:moveTo>
                      <a:pt x="1" y="0"/>
                    </a:moveTo>
                    <a:cubicBezTo>
                      <a:pt x="4" y="1"/>
                      <a:pt x="4" y="3"/>
                      <a:pt x="5" y="5"/>
                    </a:cubicBezTo>
                    <a:cubicBezTo>
                      <a:pt x="11" y="16"/>
                      <a:pt x="14" y="27"/>
                      <a:pt x="14" y="38"/>
                    </a:cubicBezTo>
                    <a:cubicBezTo>
                      <a:pt x="14" y="40"/>
                      <a:pt x="14" y="41"/>
                      <a:pt x="13" y="42"/>
                    </a:cubicBezTo>
                    <a:cubicBezTo>
                      <a:pt x="11" y="42"/>
                      <a:pt x="10" y="42"/>
                      <a:pt x="8" y="41"/>
                    </a:cubicBezTo>
                    <a:cubicBezTo>
                      <a:pt x="5" y="38"/>
                      <a:pt x="3" y="34"/>
                      <a:pt x="0" y="32"/>
                    </a:cubicBezTo>
                    <a:cubicBezTo>
                      <a:pt x="2" y="30"/>
                      <a:pt x="3" y="32"/>
                      <a:pt x="4" y="33"/>
                    </a:cubicBezTo>
                    <a:cubicBezTo>
                      <a:pt x="6" y="35"/>
                      <a:pt x="8" y="39"/>
                      <a:pt x="11" y="38"/>
                    </a:cubicBezTo>
                    <a:cubicBezTo>
                      <a:pt x="14" y="37"/>
                      <a:pt x="11" y="33"/>
                      <a:pt x="11" y="31"/>
                    </a:cubicBezTo>
                    <a:cubicBezTo>
                      <a:pt x="12" y="19"/>
                      <a:pt x="6" y="10"/>
                      <a:pt x="1" y="0"/>
                    </a:cubicBez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6" name="Freeform 971">
                <a:extLst>
                  <a:ext uri="{FF2B5EF4-FFF2-40B4-BE49-F238E27FC236}">
                    <a16:creationId xmlns:a16="http://schemas.microsoft.com/office/drawing/2014/main" id="{CD144FB2-8DC2-5DC5-FF62-E5B83AABA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1516"/>
                <a:ext cx="37" cy="37"/>
              </a:xfrm>
              <a:custGeom>
                <a:avLst/>
                <a:gdLst>
                  <a:gd name="T0" fmla="*/ 24 w 24"/>
                  <a:gd name="T1" fmla="*/ 1 h 24"/>
                  <a:gd name="T2" fmla="*/ 19 w 24"/>
                  <a:gd name="T3" fmla="*/ 6 h 24"/>
                  <a:gd name="T4" fmla="*/ 4 w 24"/>
                  <a:gd name="T5" fmla="*/ 21 h 24"/>
                  <a:gd name="T6" fmla="*/ 0 w 24"/>
                  <a:gd name="T7" fmla="*/ 24 h 24"/>
                  <a:gd name="T8" fmla="*/ 5 w 24"/>
                  <a:gd name="T9" fmla="*/ 9 h 24"/>
                  <a:gd name="T10" fmla="*/ 6 w 24"/>
                  <a:gd name="T11" fmla="*/ 11 h 24"/>
                  <a:gd name="T12" fmla="*/ 7 w 24"/>
                  <a:gd name="T13" fmla="*/ 14 h 24"/>
                  <a:gd name="T14" fmla="*/ 10 w 24"/>
                  <a:gd name="T15" fmla="*/ 12 h 24"/>
                  <a:gd name="T16" fmla="*/ 24 w 24"/>
                  <a:gd name="T17" fmla="*/ 0 h 24"/>
                  <a:gd name="T18" fmla="*/ 24 w 24"/>
                  <a:gd name="T19" fmla="*/ 1 h 24"/>
                  <a:gd name="T20" fmla="*/ 24 w 24"/>
                  <a:gd name="T21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24" y="1"/>
                    </a:moveTo>
                    <a:cubicBezTo>
                      <a:pt x="23" y="3"/>
                      <a:pt x="21" y="5"/>
                      <a:pt x="19" y="6"/>
                    </a:cubicBezTo>
                    <a:cubicBezTo>
                      <a:pt x="13" y="11"/>
                      <a:pt x="9" y="16"/>
                      <a:pt x="4" y="21"/>
                    </a:cubicBezTo>
                    <a:cubicBezTo>
                      <a:pt x="3" y="22"/>
                      <a:pt x="2" y="24"/>
                      <a:pt x="0" y="24"/>
                    </a:cubicBezTo>
                    <a:cubicBezTo>
                      <a:pt x="0" y="18"/>
                      <a:pt x="5" y="14"/>
                      <a:pt x="5" y="9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6" y="12"/>
                      <a:pt x="5" y="14"/>
                      <a:pt x="7" y="14"/>
                    </a:cubicBezTo>
                    <a:cubicBezTo>
                      <a:pt x="8" y="15"/>
                      <a:pt x="9" y="13"/>
                      <a:pt x="10" y="12"/>
                    </a:cubicBezTo>
                    <a:cubicBezTo>
                      <a:pt x="14" y="8"/>
                      <a:pt x="19" y="3"/>
                      <a:pt x="24" y="0"/>
                    </a:cubicBezTo>
                    <a:cubicBezTo>
                      <a:pt x="24" y="0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E1C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7" name="Freeform 972">
                <a:extLst>
                  <a:ext uri="{FF2B5EF4-FFF2-40B4-BE49-F238E27FC236}">
                    <a16:creationId xmlns:a16="http://schemas.microsoft.com/office/drawing/2014/main" id="{B5D0E7BB-D05E-25AF-06F2-AEB8D4F06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1516"/>
                <a:ext cx="27" cy="35"/>
              </a:xfrm>
              <a:custGeom>
                <a:avLst/>
                <a:gdLst>
                  <a:gd name="T0" fmla="*/ 14 w 17"/>
                  <a:gd name="T1" fmla="*/ 1 h 23"/>
                  <a:gd name="T2" fmla="*/ 14 w 17"/>
                  <a:gd name="T3" fmla="*/ 0 h 23"/>
                  <a:gd name="T4" fmla="*/ 17 w 17"/>
                  <a:gd name="T5" fmla="*/ 3 h 23"/>
                  <a:gd name="T6" fmla="*/ 12 w 17"/>
                  <a:gd name="T7" fmla="*/ 10 h 23"/>
                  <a:gd name="T8" fmla="*/ 4 w 17"/>
                  <a:gd name="T9" fmla="*/ 17 h 23"/>
                  <a:gd name="T10" fmla="*/ 3 w 17"/>
                  <a:gd name="T11" fmla="*/ 19 h 23"/>
                  <a:gd name="T12" fmla="*/ 5 w 17"/>
                  <a:gd name="T13" fmla="*/ 19 h 23"/>
                  <a:gd name="T14" fmla="*/ 11 w 17"/>
                  <a:gd name="T15" fmla="*/ 18 h 23"/>
                  <a:gd name="T16" fmla="*/ 17 w 17"/>
                  <a:gd name="T17" fmla="*/ 18 h 23"/>
                  <a:gd name="T18" fmla="*/ 5 w 17"/>
                  <a:gd name="T19" fmla="*/ 21 h 23"/>
                  <a:gd name="T20" fmla="*/ 0 w 17"/>
                  <a:gd name="T21" fmla="*/ 21 h 23"/>
                  <a:gd name="T22" fmla="*/ 2 w 17"/>
                  <a:gd name="T23" fmla="*/ 16 h 23"/>
                  <a:gd name="T24" fmla="*/ 13 w 17"/>
                  <a:gd name="T25" fmla="*/ 8 h 23"/>
                  <a:gd name="T26" fmla="*/ 14 w 17"/>
                  <a:gd name="T2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3">
                    <a:moveTo>
                      <a:pt x="14" y="1"/>
                    </a:moveTo>
                    <a:cubicBezTo>
                      <a:pt x="14" y="1"/>
                      <a:pt x="14" y="0"/>
                      <a:pt x="14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6" y="6"/>
                      <a:pt x="16" y="9"/>
                      <a:pt x="12" y="10"/>
                    </a:cubicBezTo>
                    <a:cubicBezTo>
                      <a:pt x="8" y="11"/>
                      <a:pt x="7" y="15"/>
                      <a:pt x="4" y="17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7" y="19"/>
                      <a:pt x="9" y="19"/>
                      <a:pt x="11" y="18"/>
                    </a:cubicBezTo>
                    <a:cubicBezTo>
                      <a:pt x="13" y="17"/>
                      <a:pt x="15" y="17"/>
                      <a:pt x="17" y="18"/>
                    </a:cubicBezTo>
                    <a:cubicBezTo>
                      <a:pt x="13" y="18"/>
                      <a:pt x="9" y="21"/>
                      <a:pt x="5" y="21"/>
                    </a:cubicBezTo>
                    <a:cubicBezTo>
                      <a:pt x="3" y="22"/>
                      <a:pt x="1" y="23"/>
                      <a:pt x="0" y="21"/>
                    </a:cubicBezTo>
                    <a:cubicBezTo>
                      <a:pt x="0" y="19"/>
                      <a:pt x="1" y="17"/>
                      <a:pt x="2" y="16"/>
                    </a:cubicBezTo>
                    <a:cubicBezTo>
                      <a:pt x="5" y="13"/>
                      <a:pt x="7" y="8"/>
                      <a:pt x="13" y="8"/>
                    </a:cubicBezTo>
                    <a:cubicBezTo>
                      <a:pt x="14" y="8"/>
                      <a:pt x="15" y="2"/>
                      <a:pt x="14" y="1"/>
                    </a:cubicBezTo>
                    <a:close/>
                  </a:path>
                </a:pathLst>
              </a:custGeom>
              <a:solidFill>
                <a:srgbClr val="E0C7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8" name="Freeform 973">
                <a:extLst>
                  <a:ext uri="{FF2B5EF4-FFF2-40B4-BE49-F238E27FC236}">
                    <a16:creationId xmlns:a16="http://schemas.microsoft.com/office/drawing/2014/main" id="{C0D11388-C701-2A5C-9EF4-DF586EAB3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1353"/>
                <a:ext cx="25" cy="42"/>
              </a:xfrm>
              <a:custGeom>
                <a:avLst/>
                <a:gdLst>
                  <a:gd name="T0" fmla="*/ 13 w 16"/>
                  <a:gd name="T1" fmla="*/ 0 h 27"/>
                  <a:gd name="T2" fmla="*/ 14 w 16"/>
                  <a:gd name="T3" fmla="*/ 10 h 27"/>
                  <a:gd name="T4" fmla="*/ 13 w 16"/>
                  <a:gd name="T5" fmla="*/ 23 h 27"/>
                  <a:gd name="T6" fmla="*/ 10 w 16"/>
                  <a:gd name="T7" fmla="*/ 26 h 27"/>
                  <a:gd name="T8" fmla="*/ 4 w 16"/>
                  <a:gd name="T9" fmla="*/ 23 h 27"/>
                  <a:gd name="T10" fmla="*/ 0 w 16"/>
                  <a:gd name="T11" fmla="*/ 22 h 27"/>
                  <a:gd name="T12" fmla="*/ 5 w 16"/>
                  <a:gd name="T13" fmla="*/ 20 h 27"/>
                  <a:gd name="T14" fmla="*/ 7 w 16"/>
                  <a:gd name="T15" fmla="*/ 21 h 27"/>
                  <a:gd name="T16" fmla="*/ 11 w 16"/>
                  <a:gd name="T17" fmla="*/ 19 h 27"/>
                  <a:gd name="T18" fmla="*/ 12 w 16"/>
                  <a:gd name="T19" fmla="*/ 10 h 27"/>
                  <a:gd name="T20" fmla="*/ 13 w 16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7">
                    <a:moveTo>
                      <a:pt x="13" y="0"/>
                    </a:moveTo>
                    <a:cubicBezTo>
                      <a:pt x="16" y="3"/>
                      <a:pt x="15" y="7"/>
                      <a:pt x="14" y="10"/>
                    </a:cubicBezTo>
                    <a:cubicBezTo>
                      <a:pt x="13" y="15"/>
                      <a:pt x="12" y="19"/>
                      <a:pt x="13" y="23"/>
                    </a:cubicBezTo>
                    <a:cubicBezTo>
                      <a:pt x="14" y="26"/>
                      <a:pt x="13" y="27"/>
                      <a:pt x="10" y="26"/>
                    </a:cubicBezTo>
                    <a:cubicBezTo>
                      <a:pt x="8" y="25"/>
                      <a:pt x="6" y="24"/>
                      <a:pt x="4" y="23"/>
                    </a:cubicBezTo>
                    <a:cubicBezTo>
                      <a:pt x="3" y="22"/>
                      <a:pt x="2" y="21"/>
                      <a:pt x="0" y="22"/>
                    </a:cubicBezTo>
                    <a:cubicBezTo>
                      <a:pt x="0" y="19"/>
                      <a:pt x="2" y="18"/>
                      <a:pt x="5" y="20"/>
                    </a:cubicBezTo>
                    <a:cubicBezTo>
                      <a:pt x="5" y="20"/>
                      <a:pt x="6" y="21"/>
                      <a:pt x="7" y="21"/>
                    </a:cubicBezTo>
                    <a:cubicBezTo>
                      <a:pt x="10" y="23"/>
                      <a:pt x="11" y="23"/>
                      <a:pt x="11" y="19"/>
                    </a:cubicBezTo>
                    <a:cubicBezTo>
                      <a:pt x="11" y="16"/>
                      <a:pt x="12" y="13"/>
                      <a:pt x="12" y="10"/>
                    </a:cubicBezTo>
                    <a:cubicBezTo>
                      <a:pt x="13" y="7"/>
                      <a:pt x="14" y="3"/>
                      <a:pt x="13" y="0"/>
                    </a:cubicBezTo>
                    <a:close/>
                  </a:path>
                </a:pathLst>
              </a:custGeom>
              <a:solidFill>
                <a:srgbClr val="D3B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9" name="Freeform 974">
                <a:extLst>
                  <a:ext uri="{FF2B5EF4-FFF2-40B4-BE49-F238E27FC236}">
                    <a16:creationId xmlns:a16="http://schemas.microsoft.com/office/drawing/2014/main" id="{2CCB7721-D06A-F872-FAEF-5B83B88A8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1403"/>
                <a:ext cx="30" cy="28"/>
              </a:xfrm>
              <a:custGeom>
                <a:avLst/>
                <a:gdLst>
                  <a:gd name="T0" fmla="*/ 19 w 19"/>
                  <a:gd name="T1" fmla="*/ 8 h 18"/>
                  <a:gd name="T2" fmla="*/ 16 w 19"/>
                  <a:gd name="T3" fmla="*/ 16 h 18"/>
                  <a:gd name="T4" fmla="*/ 11 w 19"/>
                  <a:gd name="T5" fmla="*/ 17 h 18"/>
                  <a:gd name="T6" fmla="*/ 9 w 19"/>
                  <a:gd name="T7" fmla="*/ 13 h 18"/>
                  <a:gd name="T8" fmla="*/ 0 w 19"/>
                  <a:gd name="T9" fmla="*/ 2 h 18"/>
                  <a:gd name="T10" fmla="*/ 8 w 19"/>
                  <a:gd name="T11" fmla="*/ 4 h 18"/>
                  <a:gd name="T12" fmla="*/ 11 w 19"/>
                  <a:gd name="T13" fmla="*/ 10 h 18"/>
                  <a:gd name="T14" fmla="*/ 14 w 19"/>
                  <a:gd name="T15" fmla="*/ 14 h 18"/>
                  <a:gd name="T16" fmla="*/ 18 w 19"/>
                  <a:gd name="T17" fmla="*/ 11 h 18"/>
                  <a:gd name="T18" fmla="*/ 19 w 19"/>
                  <a:gd name="T1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8">
                    <a:moveTo>
                      <a:pt x="19" y="8"/>
                    </a:moveTo>
                    <a:cubicBezTo>
                      <a:pt x="19" y="11"/>
                      <a:pt x="18" y="14"/>
                      <a:pt x="16" y="16"/>
                    </a:cubicBezTo>
                    <a:cubicBezTo>
                      <a:pt x="14" y="17"/>
                      <a:pt x="13" y="18"/>
                      <a:pt x="11" y="17"/>
                    </a:cubicBezTo>
                    <a:cubicBezTo>
                      <a:pt x="9" y="16"/>
                      <a:pt x="9" y="15"/>
                      <a:pt x="9" y="13"/>
                    </a:cubicBezTo>
                    <a:cubicBezTo>
                      <a:pt x="10" y="8"/>
                      <a:pt x="6" y="4"/>
                      <a:pt x="0" y="2"/>
                    </a:cubicBezTo>
                    <a:cubicBezTo>
                      <a:pt x="4" y="0"/>
                      <a:pt x="5" y="0"/>
                      <a:pt x="8" y="4"/>
                    </a:cubicBezTo>
                    <a:cubicBezTo>
                      <a:pt x="10" y="6"/>
                      <a:pt x="11" y="8"/>
                      <a:pt x="11" y="10"/>
                    </a:cubicBezTo>
                    <a:cubicBezTo>
                      <a:pt x="11" y="12"/>
                      <a:pt x="12" y="14"/>
                      <a:pt x="14" y="14"/>
                    </a:cubicBezTo>
                    <a:cubicBezTo>
                      <a:pt x="16" y="14"/>
                      <a:pt x="17" y="12"/>
                      <a:pt x="18" y="11"/>
                    </a:cubicBezTo>
                    <a:cubicBezTo>
                      <a:pt x="18" y="10"/>
                      <a:pt x="18" y="9"/>
                      <a:pt x="19" y="8"/>
                    </a:cubicBezTo>
                    <a:close/>
                  </a:path>
                </a:pathLst>
              </a:custGeom>
              <a:solidFill>
                <a:srgbClr val="D4B4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0" name="Freeform 975">
                <a:extLst>
                  <a:ext uri="{FF2B5EF4-FFF2-40B4-BE49-F238E27FC236}">
                    <a16:creationId xmlns:a16="http://schemas.microsoft.com/office/drawing/2014/main" id="{2605D5F9-4F76-998C-8876-90A63B7E2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1459"/>
                <a:ext cx="39" cy="28"/>
              </a:xfrm>
              <a:custGeom>
                <a:avLst/>
                <a:gdLst>
                  <a:gd name="T0" fmla="*/ 25 w 25"/>
                  <a:gd name="T1" fmla="*/ 10 h 18"/>
                  <a:gd name="T2" fmla="*/ 17 w 25"/>
                  <a:gd name="T3" fmla="*/ 12 h 18"/>
                  <a:gd name="T4" fmla="*/ 7 w 25"/>
                  <a:gd name="T5" fmla="*/ 15 h 18"/>
                  <a:gd name="T6" fmla="*/ 5 w 25"/>
                  <a:gd name="T7" fmla="*/ 14 h 18"/>
                  <a:gd name="T8" fmla="*/ 3 w 25"/>
                  <a:gd name="T9" fmla="*/ 10 h 18"/>
                  <a:gd name="T10" fmla="*/ 6 w 25"/>
                  <a:gd name="T11" fmla="*/ 3 h 18"/>
                  <a:gd name="T12" fmla="*/ 11 w 25"/>
                  <a:gd name="T13" fmla="*/ 0 h 18"/>
                  <a:gd name="T14" fmla="*/ 5 w 25"/>
                  <a:gd name="T15" fmla="*/ 8 h 18"/>
                  <a:gd name="T16" fmla="*/ 10 w 25"/>
                  <a:gd name="T17" fmla="*/ 12 h 18"/>
                  <a:gd name="T18" fmla="*/ 25 w 25"/>
                  <a:gd name="T19" fmla="*/ 9 h 18"/>
                  <a:gd name="T20" fmla="*/ 25 w 25"/>
                  <a:gd name="T21" fmla="*/ 9 h 18"/>
                  <a:gd name="T22" fmla="*/ 25 w 25"/>
                  <a:gd name="T2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8">
                    <a:moveTo>
                      <a:pt x="25" y="10"/>
                    </a:moveTo>
                    <a:cubicBezTo>
                      <a:pt x="22" y="9"/>
                      <a:pt x="20" y="10"/>
                      <a:pt x="17" y="12"/>
                    </a:cubicBezTo>
                    <a:cubicBezTo>
                      <a:pt x="14" y="14"/>
                      <a:pt x="11" y="15"/>
                      <a:pt x="7" y="15"/>
                    </a:cubicBezTo>
                    <a:cubicBezTo>
                      <a:pt x="7" y="15"/>
                      <a:pt x="3" y="18"/>
                      <a:pt x="5" y="14"/>
                    </a:cubicBezTo>
                    <a:cubicBezTo>
                      <a:pt x="0" y="14"/>
                      <a:pt x="3" y="11"/>
                      <a:pt x="3" y="10"/>
                    </a:cubicBezTo>
                    <a:cubicBezTo>
                      <a:pt x="4" y="7"/>
                      <a:pt x="4" y="5"/>
                      <a:pt x="6" y="3"/>
                    </a:cubicBezTo>
                    <a:cubicBezTo>
                      <a:pt x="8" y="2"/>
                      <a:pt x="9" y="0"/>
                      <a:pt x="11" y="0"/>
                    </a:cubicBezTo>
                    <a:cubicBezTo>
                      <a:pt x="9" y="3"/>
                      <a:pt x="6" y="4"/>
                      <a:pt x="5" y="8"/>
                    </a:cubicBezTo>
                    <a:cubicBezTo>
                      <a:pt x="5" y="12"/>
                      <a:pt x="6" y="13"/>
                      <a:pt x="10" y="12"/>
                    </a:cubicBezTo>
                    <a:cubicBezTo>
                      <a:pt x="15" y="11"/>
                      <a:pt x="19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lose/>
                  </a:path>
                </a:pathLst>
              </a:custGeom>
              <a:solidFill>
                <a:srgbClr val="DCC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1" name="Freeform 976">
                <a:extLst>
                  <a:ext uri="{FF2B5EF4-FFF2-40B4-BE49-F238E27FC236}">
                    <a16:creationId xmlns:a16="http://schemas.microsoft.com/office/drawing/2014/main" id="{5F19AAB8-E96D-C55C-A438-5E6737D78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1545"/>
                <a:ext cx="18" cy="39"/>
              </a:xfrm>
              <a:custGeom>
                <a:avLst/>
                <a:gdLst>
                  <a:gd name="T0" fmla="*/ 11 w 11"/>
                  <a:gd name="T1" fmla="*/ 14 h 25"/>
                  <a:gd name="T2" fmla="*/ 2 w 11"/>
                  <a:gd name="T3" fmla="*/ 25 h 25"/>
                  <a:gd name="T4" fmla="*/ 1 w 11"/>
                  <a:gd name="T5" fmla="*/ 24 h 25"/>
                  <a:gd name="T6" fmla="*/ 3 w 11"/>
                  <a:gd name="T7" fmla="*/ 14 h 25"/>
                  <a:gd name="T8" fmla="*/ 2 w 11"/>
                  <a:gd name="T9" fmla="*/ 0 h 25"/>
                  <a:gd name="T10" fmla="*/ 6 w 11"/>
                  <a:gd name="T11" fmla="*/ 12 h 25"/>
                  <a:gd name="T12" fmla="*/ 4 w 11"/>
                  <a:gd name="T13" fmla="*/ 18 h 25"/>
                  <a:gd name="T14" fmla="*/ 4 w 11"/>
                  <a:gd name="T15" fmla="*/ 20 h 25"/>
                  <a:gd name="T16" fmla="*/ 7 w 11"/>
                  <a:gd name="T17" fmla="*/ 20 h 25"/>
                  <a:gd name="T18" fmla="*/ 11 w 11"/>
                  <a:gd name="T19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25">
                    <a:moveTo>
                      <a:pt x="11" y="14"/>
                    </a:moveTo>
                    <a:cubicBezTo>
                      <a:pt x="11" y="18"/>
                      <a:pt x="6" y="24"/>
                      <a:pt x="2" y="25"/>
                    </a:cubicBezTo>
                    <a:cubicBezTo>
                      <a:pt x="1" y="25"/>
                      <a:pt x="0" y="25"/>
                      <a:pt x="1" y="24"/>
                    </a:cubicBezTo>
                    <a:cubicBezTo>
                      <a:pt x="2" y="21"/>
                      <a:pt x="1" y="17"/>
                      <a:pt x="3" y="14"/>
                    </a:cubicBezTo>
                    <a:cubicBezTo>
                      <a:pt x="6" y="10"/>
                      <a:pt x="5" y="5"/>
                      <a:pt x="2" y="0"/>
                    </a:cubicBezTo>
                    <a:cubicBezTo>
                      <a:pt x="6" y="2"/>
                      <a:pt x="8" y="6"/>
                      <a:pt x="6" y="12"/>
                    </a:cubicBezTo>
                    <a:cubicBezTo>
                      <a:pt x="5" y="14"/>
                      <a:pt x="5" y="16"/>
                      <a:pt x="4" y="18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9" y="18"/>
                      <a:pt x="9" y="16"/>
                      <a:pt x="11" y="14"/>
                    </a:cubicBezTo>
                    <a:close/>
                  </a:path>
                </a:pathLst>
              </a:custGeom>
              <a:solidFill>
                <a:srgbClr val="D7B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2" name="Freeform 977">
                <a:extLst>
                  <a:ext uri="{FF2B5EF4-FFF2-40B4-BE49-F238E27FC236}">
                    <a16:creationId xmlns:a16="http://schemas.microsoft.com/office/drawing/2014/main" id="{A142D5FE-5466-3ACC-7E26-6DC132189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1445"/>
                <a:ext cx="25" cy="44"/>
              </a:xfrm>
              <a:custGeom>
                <a:avLst/>
                <a:gdLst>
                  <a:gd name="T0" fmla="*/ 16 w 16"/>
                  <a:gd name="T1" fmla="*/ 1 h 28"/>
                  <a:gd name="T2" fmla="*/ 13 w 16"/>
                  <a:gd name="T3" fmla="*/ 5 h 28"/>
                  <a:gd name="T4" fmla="*/ 8 w 16"/>
                  <a:gd name="T5" fmla="*/ 23 h 28"/>
                  <a:gd name="T6" fmla="*/ 0 w 16"/>
                  <a:gd name="T7" fmla="*/ 25 h 28"/>
                  <a:gd name="T8" fmla="*/ 11 w 16"/>
                  <a:gd name="T9" fmla="*/ 5 h 28"/>
                  <a:gd name="T10" fmla="*/ 16 w 16"/>
                  <a:gd name="T11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8">
                    <a:moveTo>
                      <a:pt x="16" y="1"/>
                    </a:moveTo>
                    <a:cubicBezTo>
                      <a:pt x="14" y="1"/>
                      <a:pt x="13" y="3"/>
                      <a:pt x="13" y="5"/>
                    </a:cubicBezTo>
                    <a:cubicBezTo>
                      <a:pt x="13" y="12"/>
                      <a:pt x="11" y="18"/>
                      <a:pt x="8" y="23"/>
                    </a:cubicBezTo>
                    <a:cubicBezTo>
                      <a:pt x="5" y="28"/>
                      <a:pt x="4" y="28"/>
                      <a:pt x="0" y="25"/>
                    </a:cubicBezTo>
                    <a:cubicBezTo>
                      <a:pt x="10" y="22"/>
                      <a:pt x="10" y="14"/>
                      <a:pt x="11" y="5"/>
                    </a:cubicBezTo>
                    <a:cubicBezTo>
                      <a:pt x="12" y="1"/>
                      <a:pt x="13" y="0"/>
                      <a:pt x="16" y="1"/>
                    </a:cubicBezTo>
                    <a:close/>
                  </a:path>
                </a:pathLst>
              </a:custGeom>
              <a:solidFill>
                <a:srgbClr val="E7D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3" name="Freeform 978">
                <a:extLst>
                  <a:ext uri="{FF2B5EF4-FFF2-40B4-BE49-F238E27FC236}">
                    <a16:creationId xmlns:a16="http://schemas.microsoft.com/office/drawing/2014/main" id="{A134A0B2-37D8-9C7D-AEF4-C0C753EA1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1530"/>
                <a:ext cx="13" cy="21"/>
              </a:xfrm>
              <a:custGeom>
                <a:avLst/>
                <a:gdLst>
                  <a:gd name="T0" fmla="*/ 8 w 8"/>
                  <a:gd name="T1" fmla="*/ 5 h 14"/>
                  <a:gd name="T2" fmla="*/ 6 w 8"/>
                  <a:gd name="T3" fmla="*/ 10 h 14"/>
                  <a:gd name="T4" fmla="*/ 2 w 8"/>
                  <a:gd name="T5" fmla="*/ 13 h 14"/>
                  <a:gd name="T6" fmla="*/ 0 w 8"/>
                  <a:gd name="T7" fmla="*/ 7 h 14"/>
                  <a:gd name="T8" fmla="*/ 2 w 8"/>
                  <a:gd name="T9" fmla="*/ 4 h 14"/>
                  <a:gd name="T10" fmla="*/ 5 w 8"/>
                  <a:gd name="T11" fmla="*/ 1 h 14"/>
                  <a:gd name="T12" fmla="*/ 8 w 8"/>
                  <a:gd name="T1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8" y="5"/>
                    </a:moveTo>
                    <a:cubicBezTo>
                      <a:pt x="8" y="7"/>
                      <a:pt x="7" y="9"/>
                      <a:pt x="6" y="10"/>
                    </a:cubicBezTo>
                    <a:cubicBezTo>
                      <a:pt x="5" y="11"/>
                      <a:pt x="4" y="14"/>
                      <a:pt x="2" y="13"/>
                    </a:cubicBezTo>
                    <a:cubicBezTo>
                      <a:pt x="0" y="12"/>
                      <a:pt x="0" y="9"/>
                      <a:pt x="0" y="7"/>
                    </a:cubicBezTo>
                    <a:cubicBezTo>
                      <a:pt x="1" y="6"/>
                      <a:pt x="1" y="5"/>
                      <a:pt x="2" y="4"/>
                    </a:cubicBezTo>
                    <a:cubicBezTo>
                      <a:pt x="3" y="3"/>
                      <a:pt x="3" y="0"/>
                      <a:pt x="5" y="1"/>
                    </a:cubicBezTo>
                    <a:cubicBezTo>
                      <a:pt x="7" y="2"/>
                      <a:pt x="7" y="4"/>
                      <a:pt x="8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4" name="Freeform 979">
                <a:extLst>
                  <a:ext uri="{FF2B5EF4-FFF2-40B4-BE49-F238E27FC236}">
                    <a16:creationId xmlns:a16="http://schemas.microsoft.com/office/drawing/2014/main" id="{8650AA75-3032-1E02-AC97-151F27D6E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484"/>
                <a:ext cx="25" cy="38"/>
              </a:xfrm>
              <a:custGeom>
                <a:avLst/>
                <a:gdLst>
                  <a:gd name="T0" fmla="*/ 14 w 16"/>
                  <a:gd name="T1" fmla="*/ 0 h 24"/>
                  <a:gd name="T2" fmla="*/ 3 w 16"/>
                  <a:gd name="T3" fmla="*/ 22 h 24"/>
                  <a:gd name="T4" fmla="*/ 1 w 16"/>
                  <a:gd name="T5" fmla="*/ 23 h 24"/>
                  <a:gd name="T6" fmla="*/ 0 w 16"/>
                  <a:gd name="T7" fmla="*/ 21 h 24"/>
                  <a:gd name="T8" fmla="*/ 0 w 16"/>
                  <a:gd name="T9" fmla="*/ 15 h 24"/>
                  <a:gd name="T10" fmla="*/ 7 w 16"/>
                  <a:gd name="T11" fmla="*/ 15 h 24"/>
                  <a:gd name="T12" fmla="*/ 12 w 16"/>
                  <a:gd name="T13" fmla="*/ 3 h 24"/>
                  <a:gd name="T14" fmla="*/ 14 w 16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4">
                    <a:moveTo>
                      <a:pt x="14" y="0"/>
                    </a:moveTo>
                    <a:cubicBezTo>
                      <a:pt x="16" y="11"/>
                      <a:pt x="9" y="16"/>
                      <a:pt x="3" y="22"/>
                    </a:cubicBezTo>
                    <a:cubicBezTo>
                      <a:pt x="3" y="23"/>
                      <a:pt x="2" y="24"/>
                      <a:pt x="1" y="23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3" y="19"/>
                      <a:pt x="3" y="19"/>
                      <a:pt x="7" y="15"/>
                    </a:cubicBezTo>
                    <a:cubicBezTo>
                      <a:pt x="10" y="12"/>
                      <a:pt x="13" y="8"/>
                      <a:pt x="12" y="3"/>
                    </a:cubicBezTo>
                    <a:cubicBezTo>
                      <a:pt x="12" y="2"/>
                      <a:pt x="13" y="1"/>
                      <a:pt x="14" y="0"/>
                    </a:cubicBezTo>
                    <a:close/>
                  </a:path>
                </a:pathLst>
              </a:custGeom>
              <a:solidFill>
                <a:srgbClr val="DC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5" name="Freeform 980">
                <a:extLst>
                  <a:ext uri="{FF2B5EF4-FFF2-40B4-BE49-F238E27FC236}">
                    <a16:creationId xmlns:a16="http://schemas.microsoft.com/office/drawing/2014/main" id="{D3768374-8F0A-21C9-EEDB-16C02EF21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1395"/>
                <a:ext cx="16" cy="39"/>
              </a:xfrm>
              <a:custGeom>
                <a:avLst/>
                <a:gdLst>
                  <a:gd name="T0" fmla="*/ 2 w 10"/>
                  <a:gd name="T1" fmla="*/ 25 h 25"/>
                  <a:gd name="T2" fmla="*/ 3 w 10"/>
                  <a:gd name="T3" fmla="*/ 4 h 25"/>
                  <a:gd name="T4" fmla="*/ 0 w 10"/>
                  <a:gd name="T5" fmla="*/ 2 h 25"/>
                  <a:gd name="T6" fmla="*/ 5 w 10"/>
                  <a:gd name="T7" fmla="*/ 2 h 25"/>
                  <a:gd name="T8" fmla="*/ 3 w 10"/>
                  <a:gd name="T9" fmla="*/ 24 h 25"/>
                  <a:gd name="T10" fmla="*/ 2 w 10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5">
                    <a:moveTo>
                      <a:pt x="2" y="25"/>
                    </a:moveTo>
                    <a:cubicBezTo>
                      <a:pt x="7" y="17"/>
                      <a:pt x="8" y="10"/>
                      <a:pt x="3" y="4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2" y="0"/>
                      <a:pt x="3" y="0"/>
                      <a:pt x="5" y="2"/>
                    </a:cubicBezTo>
                    <a:cubicBezTo>
                      <a:pt x="10" y="8"/>
                      <a:pt x="9" y="20"/>
                      <a:pt x="3" y="24"/>
                    </a:cubicBezTo>
                    <a:cubicBezTo>
                      <a:pt x="3" y="25"/>
                      <a:pt x="2" y="25"/>
                      <a:pt x="2" y="25"/>
                    </a:cubicBezTo>
                    <a:close/>
                  </a:path>
                </a:pathLst>
              </a:custGeom>
              <a:solidFill>
                <a:srgbClr val="D5B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6" name="Freeform 981">
                <a:extLst>
                  <a:ext uri="{FF2B5EF4-FFF2-40B4-BE49-F238E27FC236}">
                    <a16:creationId xmlns:a16="http://schemas.microsoft.com/office/drawing/2014/main" id="{4A50746A-7D8C-A42C-B31E-1B2062417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1428"/>
                <a:ext cx="18" cy="25"/>
              </a:xfrm>
              <a:custGeom>
                <a:avLst/>
                <a:gdLst>
                  <a:gd name="T0" fmla="*/ 12 w 12"/>
                  <a:gd name="T1" fmla="*/ 7 h 16"/>
                  <a:gd name="T2" fmla="*/ 5 w 12"/>
                  <a:gd name="T3" fmla="*/ 15 h 16"/>
                  <a:gd name="T4" fmla="*/ 1 w 12"/>
                  <a:gd name="T5" fmla="*/ 10 h 16"/>
                  <a:gd name="T6" fmla="*/ 2 w 12"/>
                  <a:gd name="T7" fmla="*/ 5 h 16"/>
                  <a:gd name="T8" fmla="*/ 0 w 12"/>
                  <a:gd name="T9" fmla="*/ 2 h 16"/>
                  <a:gd name="T10" fmla="*/ 3 w 12"/>
                  <a:gd name="T11" fmla="*/ 4 h 16"/>
                  <a:gd name="T12" fmla="*/ 3 w 12"/>
                  <a:gd name="T13" fmla="*/ 9 h 16"/>
                  <a:gd name="T14" fmla="*/ 5 w 12"/>
                  <a:gd name="T15" fmla="*/ 12 h 16"/>
                  <a:gd name="T16" fmla="*/ 8 w 12"/>
                  <a:gd name="T17" fmla="*/ 11 h 16"/>
                  <a:gd name="T18" fmla="*/ 12 w 12"/>
                  <a:gd name="T19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6">
                    <a:moveTo>
                      <a:pt x="12" y="7"/>
                    </a:moveTo>
                    <a:cubicBezTo>
                      <a:pt x="12" y="11"/>
                      <a:pt x="9" y="15"/>
                      <a:pt x="5" y="15"/>
                    </a:cubicBezTo>
                    <a:cubicBezTo>
                      <a:pt x="2" y="16"/>
                      <a:pt x="0" y="13"/>
                      <a:pt x="1" y="10"/>
                    </a:cubicBezTo>
                    <a:cubicBezTo>
                      <a:pt x="1" y="8"/>
                      <a:pt x="1" y="6"/>
                      <a:pt x="2" y="5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2" y="0"/>
                      <a:pt x="3" y="1"/>
                      <a:pt x="3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10"/>
                      <a:pt x="3" y="11"/>
                      <a:pt x="5" y="12"/>
                    </a:cubicBezTo>
                    <a:cubicBezTo>
                      <a:pt x="6" y="13"/>
                      <a:pt x="7" y="12"/>
                      <a:pt x="8" y="11"/>
                    </a:cubicBezTo>
                    <a:cubicBezTo>
                      <a:pt x="10" y="10"/>
                      <a:pt x="11" y="8"/>
                      <a:pt x="12" y="7"/>
                    </a:cubicBezTo>
                    <a:close/>
                  </a:path>
                </a:pathLst>
              </a:custGeom>
              <a:solidFill>
                <a:srgbClr val="D6B6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7" name="Freeform 982">
                <a:extLst>
                  <a:ext uri="{FF2B5EF4-FFF2-40B4-BE49-F238E27FC236}">
                    <a16:creationId xmlns:a16="http://schemas.microsoft.com/office/drawing/2014/main" id="{FC6D095D-8290-317B-30AB-F71913996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445"/>
                <a:ext cx="14" cy="24"/>
              </a:xfrm>
              <a:custGeom>
                <a:avLst/>
                <a:gdLst>
                  <a:gd name="T0" fmla="*/ 4 w 9"/>
                  <a:gd name="T1" fmla="*/ 0 h 15"/>
                  <a:gd name="T2" fmla="*/ 5 w 9"/>
                  <a:gd name="T3" fmla="*/ 3 h 15"/>
                  <a:gd name="T4" fmla="*/ 3 w 9"/>
                  <a:gd name="T5" fmla="*/ 14 h 15"/>
                  <a:gd name="T6" fmla="*/ 1 w 9"/>
                  <a:gd name="T7" fmla="*/ 14 h 15"/>
                  <a:gd name="T8" fmla="*/ 4 w 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4" y="0"/>
                    </a:moveTo>
                    <a:cubicBezTo>
                      <a:pt x="4" y="1"/>
                      <a:pt x="4" y="2"/>
                      <a:pt x="5" y="3"/>
                    </a:cubicBezTo>
                    <a:cubicBezTo>
                      <a:pt x="9" y="7"/>
                      <a:pt x="4" y="10"/>
                      <a:pt x="3" y="14"/>
                    </a:cubicBezTo>
                    <a:cubicBezTo>
                      <a:pt x="3" y="15"/>
                      <a:pt x="2" y="15"/>
                      <a:pt x="1" y="14"/>
                    </a:cubicBezTo>
                    <a:cubicBezTo>
                      <a:pt x="0" y="11"/>
                      <a:pt x="2" y="2"/>
                      <a:pt x="4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8" name="Freeform 983">
                <a:extLst>
                  <a:ext uri="{FF2B5EF4-FFF2-40B4-BE49-F238E27FC236}">
                    <a16:creationId xmlns:a16="http://schemas.microsoft.com/office/drawing/2014/main" id="{80087A25-E8F4-3A0B-4848-A1A8D80C7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1434"/>
                <a:ext cx="21" cy="13"/>
              </a:xfrm>
              <a:custGeom>
                <a:avLst/>
                <a:gdLst>
                  <a:gd name="T0" fmla="*/ 11 w 14"/>
                  <a:gd name="T1" fmla="*/ 6 h 8"/>
                  <a:gd name="T2" fmla="*/ 7 w 14"/>
                  <a:gd name="T3" fmla="*/ 5 h 8"/>
                  <a:gd name="T4" fmla="*/ 2 w 14"/>
                  <a:gd name="T5" fmla="*/ 5 h 8"/>
                  <a:gd name="T6" fmla="*/ 5 w 14"/>
                  <a:gd name="T7" fmla="*/ 1 h 8"/>
                  <a:gd name="T8" fmla="*/ 9 w 14"/>
                  <a:gd name="T9" fmla="*/ 0 h 8"/>
                  <a:gd name="T10" fmla="*/ 11 w 14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1" y="6"/>
                    </a:moveTo>
                    <a:cubicBezTo>
                      <a:pt x="10" y="4"/>
                      <a:pt x="8" y="5"/>
                      <a:pt x="7" y="5"/>
                    </a:cubicBezTo>
                    <a:cubicBezTo>
                      <a:pt x="5" y="6"/>
                      <a:pt x="3" y="8"/>
                      <a:pt x="2" y="5"/>
                    </a:cubicBezTo>
                    <a:cubicBezTo>
                      <a:pt x="0" y="2"/>
                      <a:pt x="4" y="2"/>
                      <a:pt x="5" y="1"/>
                    </a:cubicBezTo>
                    <a:cubicBezTo>
                      <a:pt x="6" y="1"/>
                      <a:pt x="8" y="1"/>
                      <a:pt x="9" y="0"/>
                    </a:cubicBezTo>
                    <a:cubicBezTo>
                      <a:pt x="9" y="3"/>
                      <a:pt x="14" y="3"/>
                      <a:pt x="11" y="6"/>
                    </a:cubicBezTo>
                    <a:close/>
                  </a:path>
                </a:pathLst>
              </a:custGeom>
              <a:solidFill>
                <a:srgbClr val="D5B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9" name="Freeform 984">
                <a:extLst>
                  <a:ext uri="{FF2B5EF4-FFF2-40B4-BE49-F238E27FC236}">
                    <a16:creationId xmlns:a16="http://schemas.microsoft.com/office/drawing/2014/main" id="{A4ED98D4-21CB-400D-EBD5-9A4D661E5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1509"/>
                <a:ext cx="11" cy="28"/>
              </a:xfrm>
              <a:custGeom>
                <a:avLst/>
                <a:gdLst>
                  <a:gd name="T0" fmla="*/ 5 w 7"/>
                  <a:gd name="T1" fmla="*/ 1 h 18"/>
                  <a:gd name="T2" fmla="*/ 5 w 7"/>
                  <a:gd name="T3" fmla="*/ 6 h 18"/>
                  <a:gd name="T4" fmla="*/ 7 w 7"/>
                  <a:gd name="T5" fmla="*/ 14 h 18"/>
                  <a:gd name="T6" fmla="*/ 3 w 7"/>
                  <a:gd name="T7" fmla="*/ 16 h 18"/>
                  <a:gd name="T8" fmla="*/ 3 w 7"/>
                  <a:gd name="T9" fmla="*/ 16 h 18"/>
                  <a:gd name="T10" fmla="*/ 2 w 7"/>
                  <a:gd name="T11" fmla="*/ 6 h 18"/>
                  <a:gd name="T12" fmla="*/ 5 w 7"/>
                  <a:gd name="T13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8">
                    <a:moveTo>
                      <a:pt x="5" y="1"/>
                    </a:moveTo>
                    <a:cubicBezTo>
                      <a:pt x="4" y="3"/>
                      <a:pt x="4" y="5"/>
                      <a:pt x="5" y="6"/>
                    </a:cubicBezTo>
                    <a:cubicBezTo>
                      <a:pt x="7" y="9"/>
                      <a:pt x="7" y="12"/>
                      <a:pt x="7" y="14"/>
                    </a:cubicBezTo>
                    <a:cubicBezTo>
                      <a:pt x="6" y="16"/>
                      <a:pt x="6" y="18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3"/>
                      <a:pt x="3" y="9"/>
                      <a:pt x="2" y="6"/>
                    </a:cubicBezTo>
                    <a:cubicBezTo>
                      <a:pt x="0" y="2"/>
                      <a:pt x="1" y="0"/>
                      <a:pt x="5" y="1"/>
                    </a:cubicBezTo>
                    <a:close/>
                  </a:path>
                </a:pathLst>
              </a:custGeom>
              <a:solidFill>
                <a:srgbClr val="E1C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0" name="Freeform 985">
                <a:extLst>
                  <a:ext uri="{FF2B5EF4-FFF2-40B4-BE49-F238E27FC236}">
                    <a16:creationId xmlns:a16="http://schemas.microsoft.com/office/drawing/2014/main" id="{387B879E-E66B-4E25-83CE-CABBF9BBC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" y="1547"/>
                <a:ext cx="15" cy="8"/>
              </a:xfrm>
              <a:custGeom>
                <a:avLst/>
                <a:gdLst>
                  <a:gd name="T0" fmla="*/ 5 w 10"/>
                  <a:gd name="T1" fmla="*/ 4 h 5"/>
                  <a:gd name="T2" fmla="*/ 0 w 10"/>
                  <a:gd name="T3" fmla="*/ 3 h 5"/>
                  <a:gd name="T4" fmla="*/ 5 w 10"/>
                  <a:gd name="T5" fmla="*/ 0 h 5"/>
                  <a:gd name="T6" fmla="*/ 9 w 10"/>
                  <a:gd name="T7" fmla="*/ 3 h 5"/>
                  <a:gd name="T8" fmla="*/ 5 w 10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5" y="4"/>
                    </a:moveTo>
                    <a:cubicBezTo>
                      <a:pt x="3" y="4"/>
                      <a:pt x="1" y="5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7" y="1"/>
                      <a:pt x="10" y="1"/>
                      <a:pt x="9" y="3"/>
                    </a:cubicBezTo>
                    <a:cubicBezTo>
                      <a:pt x="9" y="5"/>
                      <a:pt x="7" y="4"/>
                      <a:pt x="5" y="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1" name="Freeform 986">
                <a:extLst>
                  <a:ext uri="{FF2B5EF4-FFF2-40B4-BE49-F238E27FC236}">
                    <a16:creationId xmlns:a16="http://schemas.microsoft.com/office/drawing/2014/main" id="{0EAEC73C-51D4-050E-E500-3E503E8C8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1416"/>
                <a:ext cx="13" cy="20"/>
              </a:xfrm>
              <a:custGeom>
                <a:avLst/>
                <a:gdLst>
                  <a:gd name="T0" fmla="*/ 2 w 8"/>
                  <a:gd name="T1" fmla="*/ 13 h 13"/>
                  <a:gd name="T2" fmla="*/ 4 w 8"/>
                  <a:gd name="T3" fmla="*/ 10 h 13"/>
                  <a:gd name="T4" fmla="*/ 8 w 8"/>
                  <a:gd name="T5" fmla="*/ 0 h 13"/>
                  <a:gd name="T6" fmla="*/ 5 w 8"/>
                  <a:gd name="T7" fmla="*/ 11 h 13"/>
                  <a:gd name="T8" fmla="*/ 2 w 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2" y="13"/>
                    </a:moveTo>
                    <a:cubicBezTo>
                      <a:pt x="3" y="12"/>
                      <a:pt x="4" y="12"/>
                      <a:pt x="4" y="10"/>
                    </a:cubicBezTo>
                    <a:cubicBezTo>
                      <a:pt x="0" y="5"/>
                      <a:pt x="5" y="3"/>
                      <a:pt x="8" y="0"/>
                    </a:cubicBezTo>
                    <a:cubicBezTo>
                      <a:pt x="6" y="3"/>
                      <a:pt x="3" y="7"/>
                      <a:pt x="5" y="11"/>
                    </a:cubicBezTo>
                    <a:cubicBezTo>
                      <a:pt x="5" y="12"/>
                      <a:pt x="4" y="13"/>
                      <a:pt x="2" y="13"/>
                    </a:cubicBezTo>
                    <a:close/>
                  </a:path>
                </a:pathLst>
              </a:custGeom>
              <a:solidFill>
                <a:srgbClr val="E6D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2" name="Freeform 987">
                <a:extLst>
                  <a:ext uri="{FF2B5EF4-FFF2-40B4-BE49-F238E27FC236}">
                    <a16:creationId xmlns:a16="http://schemas.microsoft.com/office/drawing/2014/main" id="{2649CC85-B28B-10DE-A5C2-926BF05A5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" y="1473"/>
                <a:ext cx="25" cy="13"/>
              </a:xfrm>
              <a:custGeom>
                <a:avLst/>
                <a:gdLst>
                  <a:gd name="T0" fmla="*/ 14 w 16"/>
                  <a:gd name="T1" fmla="*/ 1 h 8"/>
                  <a:gd name="T2" fmla="*/ 14 w 16"/>
                  <a:gd name="T3" fmla="*/ 0 h 8"/>
                  <a:gd name="T4" fmla="*/ 14 w 16"/>
                  <a:gd name="T5" fmla="*/ 3 h 8"/>
                  <a:gd name="T6" fmla="*/ 0 w 16"/>
                  <a:gd name="T7" fmla="*/ 8 h 8"/>
                  <a:gd name="T8" fmla="*/ 10 w 16"/>
                  <a:gd name="T9" fmla="*/ 3 h 8"/>
                  <a:gd name="T10" fmla="*/ 14 w 16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4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6" y="1"/>
                      <a:pt x="16" y="2"/>
                      <a:pt x="14" y="3"/>
                    </a:cubicBezTo>
                    <a:cubicBezTo>
                      <a:pt x="10" y="5"/>
                      <a:pt x="5" y="8"/>
                      <a:pt x="0" y="8"/>
                    </a:cubicBezTo>
                    <a:cubicBezTo>
                      <a:pt x="4" y="7"/>
                      <a:pt x="7" y="5"/>
                      <a:pt x="10" y="3"/>
                    </a:cubicBezTo>
                    <a:cubicBezTo>
                      <a:pt x="12" y="3"/>
                      <a:pt x="14" y="3"/>
                      <a:pt x="14" y="1"/>
                    </a:cubicBezTo>
                    <a:close/>
                  </a:path>
                </a:pathLst>
              </a:custGeom>
              <a:solidFill>
                <a:srgbClr val="E1C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3" name="Freeform 988">
                <a:extLst>
                  <a:ext uri="{FF2B5EF4-FFF2-40B4-BE49-F238E27FC236}">
                    <a16:creationId xmlns:a16="http://schemas.microsoft.com/office/drawing/2014/main" id="{9471842D-9D85-2CEA-A6F3-EAD370892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" y="1455"/>
                <a:ext cx="16" cy="4"/>
              </a:xfrm>
              <a:custGeom>
                <a:avLst/>
                <a:gdLst>
                  <a:gd name="T0" fmla="*/ 0 w 10"/>
                  <a:gd name="T1" fmla="*/ 3 h 3"/>
                  <a:gd name="T2" fmla="*/ 10 w 10"/>
                  <a:gd name="T3" fmla="*/ 0 h 3"/>
                  <a:gd name="T4" fmla="*/ 0 w 10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3" y="1"/>
                      <a:pt x="6" y="0"/>
                      <a:pt x="10" y="0"/>
                    </a:cubicBezTo>
                    <a:cubicBezTo>
                      <a:pt x="7" y="2"/>
                      <a:pt x="4" y="3"/>
                      <a:pt x="0" y="3"/>
                    </a:cubicBezTo>
                    <a:close/>
                  </a:path>
                </a:pathLst>
              </a:custGeom>
              <a:solidFill>
                <a:srgbClr val="DCC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4" name="Freeform 989">
                <a:extLst>
                  <a:ext uri="{FF2B5EF4-FFF2-40B4-BE49-F238E27FC236}">
                    <a16:creationId xmlns:a16="http://schemas.microsoft.com/office/drawing/2014/main" id="{C57A7656-0338-2590-DB4A-035EB82CB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1556"/>
                <a:ext cx="6" cy="6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1 h 4"/>
                  <a:gd name="T4" fmla="*/ 2 w 4"/>
                  <a:gd name="T5" fmla="*/ 3 h 4"/>
                  <a:gd name="T6" fmla="*/ 0 w 4"/>
                  <a:gd name="T7" fmla="*/ 2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4" y="0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5" name="Freeform 990">
                <a:extLst>
                  <a:ext uri="{FF2B5EF4-FFF2-40B4-BE49-F238E27FC236}">
                    <a16:creationId xmlns:a16="http://schemas.microsoft.com/office/drawing/2014/main" id="{4FAB551D-1025-88A2-72B1-6777A59E1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455"/>
                <a:ext cx="11" cy="9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0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3" y="2"/>
                      <a:pt x="5" y="4"/>
                      <a:pt x="7" y="6"/>
                    </a:cubicBezTo>
                    <a:cubicBezTo>
                      <a:pt x="3" y="6"/>
                      <a:pt x="2" y="3"/>
                      <a:pt x="0" y="0"/>
                    </a:cubicBezTo>
                    <a:close/>
                  </a:path>
                </a:pathLst>
              </a:custGeom>
              <a:solidFill>
                <a:srgbClr val="DD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6" name="Freeform 991">
                <a:extLst>
                  <a:ext uri="{FF2B5EF4-FFF2-40B4-BE49-F238E27FC236}">
                    <a16:creationId xmlns:a16="http://schemas.microsoft.com/office/drawing/2014/main" id="{69DEBC31-8C8E-39E2-5DDE-0027B6C21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" y="1119"/>
                <a:ext cx="86" cy="58"/>
              </a:xfrm>
              <a:custGeom>
                <a:avLst/>
                <a:gdLst>
                  <a:gd name="T0" fmla="*/ 19 w 55"/>
                  <a:gd name="T1" fmla="*/ 36 h 37"/>
                  <a:gd name="T2" fmla="*/ 2 w 55"/>
                  <a:gd name="T3" fmla="*/ 24 h 37"/>
                  <a:gd name="T4" fmla="*/ 0 w 55"/>
                  <a:gd name="T5" fmla="*/ 8 h 37"/>
                  <a:gd name="T6" fmla="*/ 9 w 55"/>
                  <a:gd name="T7" fmla="*/ 3 h 37"/>
                  <a:gd name="T8" fmla="*/ 34 w 55"/>
                  <a:gd name="T9" fmla="*/ 6 h 37"/>
                  <a:gd name="T10" fmla="*/ 50 w 55"/>
                  <a:gd name="T11" fmla="*/ 5 h 37"/>
                  <a:gd name="T12" fmla="*/ 53 w 55"/>
                  <a:gd name="T13" fmla="*/ 12 h 37"/>
                  <a:gd name="T14" fmla="*/ 27 w 55"/>
                  <a:gd name="T15" fmla="*/ 34 h 37"/>
                  <a:gd name="T16" fmla="*/ 19 w 55"/>
                  <a:gd name="T1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7">
                    <a:moveTo>
                      <a:pt x="19" y="36"/>
                    </a:moveTo>
                    <a:cubicBezTo>
                      <a:pt x="7" y="35"/>
                      <a:pt x="3" y="32"/>
                      <a:pt x="2" y="24"/>
                    </a:cubicBezTo>
                    <a:cubicBezTo>
                      <a:pt x="1" y="19"/>
                      <a:pt x="0" y="13"/>
                      <a:pt x="0" y="8"/>
                    </a:cubicBezTo>
                    <a:cubicBezTo>
                      <a:pt x="0" y="2"/>
                      <a:pt x="4" y="0"/>
                      <a:pt x="9" y="3"/>
                    </a:cubicBezTo>
                    <a:cubicBezTo>
                      <a:pt x="17" y="8"/>
                      <a:pt x="25" y="9"/>
                      <a:pt x="34" y="6"/>
                    </a:cubicBezTo>
                    <a:cubicBezTo>
                      <a:pt x="40" y="5"/>
                      <a:pt x="45" y="4"/>
                      <a:pt x="50" y="5"/>
                    </a:cubicBezTo>
                    <a:cubicBezTo>
                      <a:pt x="54" y="6"/>
                      <a:pt x="55" y="8"/>
                      <a:pt x="53" y="12"/>
                    </a:cubicBezTo>
                    <a:cubicBezTo>
                      <a:pt x="48" y="23"/>
                      <a:pt x="40" y="31"/>
                      <a:pt x="27" y="34"/>
                    </a:cubicBezTo>
                    <a:cubicBezTo>
                      <a:pt x="24" y="35"/>
                      <a:pt x="21" y="37"/>
                      <a:pt x="19" y="36"/>
                    </a:cubicBezTo>
                    <a:close/>
                  </a:path>
                </a:pathLst>
              </a:custGeom>
              <a:solidFill>
                <a:srgbClr val="E6A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7" name="Freeform 992">
                <a:extLst>
                  <a:ext uri="{FF2B5EF4-FFF2-40B4-BE49-F238E27FC236}">
                    <a16:creationId xmlns:a16="http://schemas.microsoft.com/office/drawing/2014/main" id="{5E47F6C9-2C9C-C9FA-D1CC-B39DCEE20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0" y="981"/>
                <a:ext cx="91" cy="55"/>
              </a:xfrm>
              <a:custGeom>
                <a:avLst/>
                <a:gdLst>
                  <a:gd name="T0" fmla="*/ 20 w 58"/>
                  <a:gd name="T1" fmla="*/ 34 h 35"/>
                  <a:gd name="T2" fmla="*/ 9 w 58"/>
                  <a:gd name="T3" fmla="*/ 33 h 35"/>
                  <a:gd name="T4" fmla="*/ 7 w 58"/>
                  <a:gd name="T5" fmla="*/ 32 h 35"/>
                  <a:gd name="T6" fmla="*/ 2 w 58"/>
                  <a:gd name="T7" fmla="*/ 5 h 35"/>
                  <a:gd name="T8" fmla="*/ 9 w 58"/>
                  <a:gd name="T9" fmla="*/ 2 h 35"/>
                  <a:gd name="T10" fmla="*/ 30 w 58"/>
                  <a:gd name="T11" fmla="*/ 7 h 35"/>
                  <a:gd name="T12" fmla="*/ 44 w 58"/>
                  <a:gd name="T13" fmla="*/ 4 h 35"/>
                  <a:gd name="T14" fmla="*/ 47 w 58"/>
                  <a:gd name="T15" fmla="*/ 4 h 35"/>
                  <a:gd name="T16" fmla="*/ 54 w 58"/>
                  <a:gd name="T17" fmla="*/ 15 h 35"/>
                  <a:gd name="T18" fmla="*/ 31 w 58"/>
                  <a:gd name="T19" fmla="*/ 32 h 35"/>
                  <a:gd name="T20" fmla="*/ 20 w 58"/>
                  <a:gd name="T21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35">
                    <a:moveTo>
                      <a:pt x="20" y="34"/>
                    </a:moveTo>
                    <a:cubicBezTo>
                      <a:pt x="17" y="34"/>
                      <a:pt x="13" y="33"/>
                      <a:pt x="9" y="33"/>
                    </a:cubicBezTo>
                    <a:cubicBezTo>
                      <a:pt x="8" y="33"/>
                      <a:pt x="7" y="33"/>
                      <a:pt x="7" y="32"/>
                    </a:cubicBezTo>
                    <a:cubicBezTo>
                      <a:pt x="2" y="24"/>
                      <a:pt x="0" y="15"/>
                      <a:pt x="2" y="5"/>
                    </a:cubicBezTo>
                    <a:cubicBezTo>
                      <a:pt x="2" y="1"/>
                      <a:pt x="5" y="0"/>
                      <a:pt x="9" y="2"/>
                    </a:cubicBezTo>
                    <a:cubicBezTo>
                      <a:pt x="15" y="6"/>
                      <a:pt x="22" y="8"/>
                      <a:pt x="30" y="7"/>
                    </a:cubicBezTo>
                    <a:cubicBezTo>
                      <a:pt x="34" y="6"/>
                      <a:pt x="39" y="5"/>
                      <a:pt x="44" y="4"/>
                    </a:cubicBezTo>
                    <a:cubicBezTo>
                      <a:pt x="45" y="4"/>
                      <a:pt x="46" y="4"/>
                      <a:pt x="47" y="4"/>
                    </a:cubicBezTo>
                    <a:cubicBezTo>
                      <a:pt x="56" y="4"/>
                      <a:pt x="58" y="7"/>
                      <a:pt x="54" y="15"/>
                    </a:cubicBezTo>
                    <a:cubicBezTo>
                      <a:pt x="49" y="24"/>
                      <a:pt x="41" y="30"/>
                      <a:pt x="31" y="32"/>
                    </a:cubicBezTo>
                    <a:cubicBezTo>
                      <a:pt x="27" y="32"/>
                      <a:pt x="24" y="35"/>
                      <a:pt x="20" y="34"/>
                    </a:cubicBezTo>
                    <a:close/>
                  </a:path>
                </a:pathLst>
              </a:custGeom>
              <a:solidFill>
                <a:srgbClr val="E7A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8" name="Freeform 993">
                <a:extLst>
                  <a:ext uri="{FF2B5EF4-FFF2-40B4-BE49-F238E27FC236}">
                    <a16:creationId xmlns:a16="http://schemas.microsoft.com/office/drawing/2014/main" id="{02A88106-FF79-2729-1944-832AFB634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1484"/>
                <a:ext cx="71" cy="128"/>
              </a:xfrm>
              <a:custGeom>
                <a:avLst/>
                <a:gdLst>
                  <a:gd name="T0" fmla="*/ 33 w 46"/>
                  <a:gd name="T1" fmla="*/ 5 h 82"/>
                  <a:gd name="T2" fmla="*/ 40 w 46"/>
                  <a:gd name="T3" fmla="*/ 4 h 82"/>
                  <a:gd name="T4" fmla="*/ 43 w 46"/>
                  <a:gd name="T5" fmla="*/ 4 h 82"/>
                  <a:gd name="T6" fmla="*/ 45 w 46"/>
                  <a:gd name="T7" fmla="*/ 6 h 82"/>
                  <a:gd name="T8" fmla="*/ 42 w 46"/>
                  <a:gd name="T9" fmla="*/ 24 h 82"/>
                  <a:gd name="T10" fmla="*/ 41 w 46"/>
                  <a:gd name="T11" fmla="*/ 27 h 82"/>
                  <a:gd name="T12" fmla="*/ 34 w 46"/>
                  <a:gd name="T13" fmla="*/ 29 h 82"/>
                  <a:gd name="T14" fmla="*/ 26 w 46"/>
                  <a:gd name="T15" fmla="*/ 24 h 82"/>
                  <a:gd name="T16" fmla="*/ 23 w 46"/>
                  <a:gd name="T17" fmla="*/ 25 h 82"/>
                  <a:gd name="T18" fmla="*/ 24 w 46"/>
                  <a:gd name="T19" fmla="*/ 28 h 82"/>
                  <a:gd name="T20" fmla="*/ 27 w 46"/>
                  <a:gd name="T21" fmla="*/ 30 h 82"/>
                  <a:gd name="T22" fmla="*/ 35 w 46"/>
                  <a:gd name="T23" fmla="*/ 43 h 82"/>
                  <a:gd name="T24" fmla="*/ 33 w 46"/>
                  <a:gd name="T25" fmla="*/ 46 h 82"/>
                  <a:gd name="T26" fmla="*/ 31 w 46"/>
                  <a:gd name="T27" fmla="*/ 43 h 82"/>
                  <a:gd name="T28" fmla="*/ 29 w 46"/>
                  <a:gd name="T29" fmla="*/ 38 h 82"/>
                  <a:gd name="T30" fmla="*/ 27 w 46"/>
                  <a:gd name="T31" fmla="*/ 37 h 82"/>
                  <a:gd name="T32" fmla="*/ 26 w 46"/>
                  <a:gd name="T33" fmla="*/ 39 h 82"/>
                  <a:gd name="T34" fmla="*/ 27 w 46"/>
                  <a:gd name="T35" fmla="*/ 47 h 82"/>
                  <a:gd name="T36" fmla="*/ 26 w 46"/>
                  <a:gd name="T37" fmla="*/ 59 h 82"/>
                  <a:gd name="T38" fmla="*/ 17 w 46"/>
                  <a:gd name="T39" fmla="*/ 79 h 82"/>
                  <a:gd name="T40" fmla="*/ 13 w 46"/>
                  <a:gd name="T41" fmla="*/ 82 h 82"/>
                  <a:gd name="T42" fmla="*/ 11 w 46"/>
                  <a:gd name="T43" fmla="*/ 77 h 82"/>
                  <a:gd name="T44" fmla="*/ 3 w 46"/>
                  <a:gd name="T45" fmla="*/ 57 h 82"/>
                  <a:gd name="T46" fmla="*/ 3 w 46"/>
                  <a:gd name="T47" fmla="*/ 39 h 82"/>
                  <a:gd name="T48" fmla="*/ 13 w 46"/>
                  <a:gd name="T49" fmla="*/ 12 h 82"/>
                  <a:gd name="T50" fmla="*/ 15 w 46"/>
                  <a:gd name="T51" fmla="*/ 4 h 82"/>
                  <a:gd name="T52" fmla="*/ 19 w 46"/>
                  <a:gd name="T53" fmla="*/ 2 h 82"/>
                  <a:gd name="T54" fmla="*/ 33 w 46"/>
                  <a:gd name="T55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82">
                    <a:moveTo>
                      <a:pt x="33" y="5"/>
                    </a:moveTo>
                    <a:cubicBezTo>
                      <a:pt x="35" y="4"/>
                      <a:pt x="37" y="2"/>
                      <a:pt x="40" y="4"/>
                    </a:cubicBezTo>
                    <a:cubicBezTo>
                      <a:pt x="40" y="5"/>
                      <a:pt x="42" y="4"/>
                      <a:pt x="43" y="4"/>
                    </a:cubicBezTo>
                    <a:cubicBezTo>
                      <a:pt x="45" y="2"/>
                      <a:pt x="46" y="4"/>
                      <a:pt x="45" y="6"/>
                    </a:cubicBezTo>
                    <a:cubicBezTo>
                      <a:pt x="43" y="11"/>
                      <a:pt x="43" y="18"/>
                      <a:pt x="42" y="24"/>
                    </a:cubicBezTo>
                    <a:cubicBezTo>
                      <a:pt x="42" y="25"/>
                      <a:pt x="41" y="26"/>
                      <a:pt x="41" y="27"/>
                    </a:cubicBezTo>
                    <a:cubicBezTo>
                      <a:pt x="39" y="33"/>
                      <a:pt x="39" y="33"/>
                      <a:pt x="34" y="29"/>
                    </a:cubicBezTo>
                    <a:cubicBezTo>
                      <a:pt x="32" y="26"/>
                      <a:pt x="29" y="25"/>
                      <a:pt x="26" y="24"/>
                    </a:cubicBezTo>
                    <a:cubicBezTo>
                      <a:pt x="25" y="24"/>
                      <a:pt x="24" y="24"/>
                      <a:pt x="23" y="25"/>
                    </a:cubicBezTo>
                    <a:cubicBezTo>
                      <a:pt x="23" y="26"/>
                      <a:pt x="23" y="27"/>
                      <a:pt x="24" y="28"/>
                    </a:cubicBezTo>
                    <a:cubicBezTo>
                      <a:pt x="25" y="29"/>
                      <a:pt x="26" y="29"/>
                      <a:pt x="27" y="30"/>
                    </a:cubicBezTo>
                    <a:cubicBezTo>
                      <a:pt x="33" y="32"/>
                      <a:pt x="36" y="38"/>
                      <a:pt x="35" y="43"/>
                    </a:cubicBezTo>
                    <a:cubicBezTo>
                      <a:pt x="35" y="44"/>
                      <a:pt x="34" y="46"/>
                      <a:pt x="33" y="46"/>
                    </a:cubicBezTo>
                    <a:cubicBezTo>
                      <a:pt x="31" y="46"/>
                      <a:pt x="31" y="45"/>
                      <a:pt x="31" y="43"/>
                    </a:cubicBezTo>
                    <a:cubicBezTo>
                      <a:pt x="30" y="42"/>
                      <a:pt x="30" y="40"/>
                      <a:pt x="29" y="38"/>
                    </a:cubicBezTo>
                    <a:cubicBezTo>
                      <a:pt x="29" y="38"/>
                      <a:pt x="28" y="37"/>
                      <a:pt x="27" y="37"/>
                    </a:cubicBezTo>
                    <a:cubicBezTo>
                      <a:pt x="25" y="37"/>
                      <a:pt x="26" y="38"/>
                      <a:pt x="26" y="39"/>
                    </a:cubicBezTo>
                    <a:cubicBezTo>
                      <a:pt x="25" y="42"/>
                      <a:pt x="26" y="45"/>
                      <a:pt x="27" y="47"/>
                    </a:cubicBezTo>
                    <a:cubicBezTo>
                      <a:pt x="28" y="51"/>
                      <a:pt x="28" y="55"/>
                      <a:pt x="26" y="59"/>
                    </a:cubicBezTo>
                    <a:cubicBezTo>
                      <a:pt x="22" y="65"/>
                      <a:pt x="22" y="73"/>
                      <a:pt x="17" y="79"/>
                    </a:cubicBezTo>
                    <a:cubicBezTo>
                      <a:pt x="16" y="80"/>
                      <a:pt x="15" y="82"/>
                      <a:pt x="13" y="82"/>
                    </a:cubicBezTo>
                    <a:cubicBezTo>
                      <a:pt x="11" y="81"/>
                      <a:pt x="11" y="79"/>
                      <a:pt x="11" y="77"/>
                    </a:cubicBezTo>
                    <a:cubicBezTo>
                      <a:pt x="10" y="70"/>
                      <a:pt x="6" y="64"/>
                      <a:pt x="3" y="57"/>
                    </a:cubicBezTo>
                    <a:cubicBezTo>
                      <a:pt x="1" y="51"/>
                      <a:pt x="0" y="45"/>
                      <a:pt x="3" y="39"/>
                    </a:cubicBezTo>
                    <a:cubicBezTo>
                      <a:pt x="7" y="30"/>
                      <a:pt x="10" y="21"/>
                      <a:pt x="13" y="12"/>
                    </a:cubicBezTo>
                    <a:cubicBezTo>
                      <a:pt x="15" y="9"/>
                      <a:pt x="14" y="6"/>
                      <a:pt x="15" y="4"/>
                    </a:cubicBezTo>
                    <a:cubicBezTo>
                      <a:pt x="15" y="1"/>
                      <a:pt x="17" y="0"/>
                      <a:pt x="19" y="2"/>
                    </a:cubicBezTo>
                    <a:cubicBezTo>
                      <a:pt x="23" y="6"/>
                      <a:pt x="28" y="6"/>
                      <a:pt x="33" y="5"/>
                    </a:cubicBezTo>
                    <a:close/>
                  </a:path>
                </a:pathLst>
              </a:custGeom>
              <a:solidFill>
                <a:srgbClr val="FA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9" name="Freeform 994">
                <a:extLst>
                  <a:ext uri="{FF2B5EF4-FFF2-40B4-BE49-F238E27FC236}">
                    <a16:creationId xmlns:a16="http://schemas.microsoft.com/office/drawing/2014/main" id="{378F28CE-637C-2DC6-A1F7-30CE3B677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1506"/>
                <a:ext cx="57" cy="109"/>
              </a:xfrm>
              <a:custGeom>
                <a:avLst/>
                <a:gdLst>
                  <a:gd name="T0" fmla="*/ 33 w 37"/>
                  <a:gd name="T1" fmla="*/ 69 h 70"/>
                  <a:gd name="T2" fmla="*/ 25 w 37"/>
                  <a:gd name="T3" fmla="*/ 59 h 70"/>
                  <a:gd name="T4" fmla="*/ 21 w 37"/>
                  <a:gd name="T5" fmla="*/ 54 h 70"/>
                  <a:gd name="T6" fmla="*/ 17 w 37"/>
                  <a:gd name="T7" fmla="*/ 45 h 70"/>
                  <a:gd name="T8" fmla="*/ 16 w 37"/>
                  <a:gd name="T9" fmla="*/ 40 h 70"/>
                  <a:gd name="T10" fmla="*/ 14 w 37"/>
                  <a:gd name="T11" fmla="*/ 36 h 70"/>
                  <a:gd name="T12" fmla="*/ 12 w 37"/>
                  <a:gd name="T13" fmla="*/ 39 h 70"/>
                  <a:gd name="T14" fmla="*/ 7 w 37"/>
                  <a:gd name="T15" fmla="*/ 39 h 70"/>
                  <a:gd name="T16" fmla="*/ 4 w 37"/>
                  <a:gd name="T17" fmla="*/ 36 h 70"/>
                  <a:gd name="T18" fmla="*/ 9 w 37"/>
                  <a:gd name="T19" fmla="*/ 25 h 70"/>
                  <a:gd name="T20" fmla="*/ 15 w 37"/>
                  <a:gd name="T21" fmla="*/ 24 h 70"/>
                  <a:gd name="T22" fmla="*/ 17 w 37"/>
                  <a:gd name="T23" fmla="*/ 21 h 70"/>
                  <a:gd name="T24" fmla="*/ 14 w 37"/>
                  <a:gd name="T25" fmla="*/ 19 h 70"/>
                  <a:gd name="T26" fmla="*/ 8 w 37"/>
                  <a:gd name="T27" fmla="*/ 20 h 70"/>
                  <a:gd name="T28" fmla="*/ 3 w 37"/>
                  <a:gd name="T29" fmla="*/ 15 h 70"/>
                  <a:gd name="T30" fmla="*/ 5 w 37"/>
                  <a:gd name="T31" fmla="*/ 4 h 70"/>
                  <a:gd name="T32" fmla="*/ 6 w 37"/>
                  <a:gd name="T33" fmla="*/ 0 h 70"/>
                  <a:gd name="T34" fmla="*/ 10 w 37"/>
                  <a:gd name="T35" fmla="*/ 1 h 70"/>
                  <a:gd name="T36" fmla="*/ 12 w 37"/>
                  <a:gd name="T37" fmla="*/ 2 h 70"/>
                  <a:gd name="T38" fmla="*/ 28 w 37"/>
                  <a:gd name="T39" fmla="*/ 27 h 70"/>
                  <a:gd name="T40" fmla="*/ 36 w 37"/>
                  <a:gd name="T41" fmla="*/ 50 h 70"/>
                  <a:gd name="T42" fmla="*/ 36 w 37"/>
                  <a:gd name="T43" fmla="*/ 66 h 70"/>
                  <a:gd name="T44" fmla="*/ 33 w 37"/>
                  <a:gd name="T4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" h="70">
                    <a:moveTo>
                      <a:pt x="33" y="69"/>
                    </a:moveTo>
                    <a:cubicBezTo>
                      <a:pt x="30" y="66"/>
                      <a:pt x="27" y="63"/>
                      <a:pt x="25" y="59"/>
                    </a:cubicBezTo>
                    <a:cubicBezTo>
                      <a:pt x="24" y="57"/>
                      <a:pt x="22" y="55"/>
                      <a:pt x="21" y="54"/>
                    </a:cubicBezTo>
                    <a:cubicBezTo>
                      <a:pt x="18" y="51"/>
                      <a:pt x="17" y="48"/>
                      <a:pt x="17" y="45"/>
                    </a:cubicBezTo>
                    <a:cubicBezTo>
                      <a:pt x="17" y="43"/>
                      <a:pt x="17" y="42"/>
                      <a:pt x="16" y="40"/>
                    </a:cubicBezTo>
                    <a:cubicBezTo>
                      <a:pt x="16" y="38"/>
                      <a:pt x="16" y="36"/>
                      <a:pt x="14" y="36"/>
                    </a:cubicBezTo>
                    <a:cubicBezTo>
                      <a:pt x="12" y="36"/>
                      <a:pt x="13" y="38"/>
                      <a:pt x="12" y="39"/>
                    </a:cubicBezTo>
                    <a:cubicBezTo>
                      <a:pt x="10" y="41"/>
                      <a:pt x="9" y="41"/>
                      <a:pt x="7" y="39"/>
                    </a:cubicBezTo>
                    <a:cubicBezTo>
                      <a:pt x="6" y="38"/>
                      <a:pt x="5" y="37"/>
                      <a:pt x="4" y="36"/>
                    </a:cubicBezTo>
                    <a:cubicBezTo>
                      <a:pt x="0" y="30"/>
                      <a:pt x="2" y="27"/>
                      <a:pt x="9" y="25"/>
                    </a:cubicBezTo>
                    <a:cubicBezTo>
                      <a:pt x="11" y="25"/>
                      <a:pt x="13" y="25"/>
                      <a:pt x="15" y="24"/>
                    </a:cubicBezTo>
                    <a:cubicBezTo>
                      <a:pt x="16" y="23"/>
                      <a:pt x="17" y="22"/>
                      <a:pt x="17" y="21"/>
                    </a:cubicBezTo>
                    <a:cubicBezTo>
                      <a:pt x="16" y="19"/>
                      <a:pt x="15" y="19"/>
                      <a:pt x="14" y="19"/>
                    </a:cubicBezTo>
                    <a:cubicBezTo>
                      <a:pt x="12" y="19"/>
                      <a:pt x="10" y="19"/>
                      <a:pt x="8" y="20"/>
                    </a:cubicBezTo>
                    <a:cubicBezTo>
                      <a:pt x="4" y="21"/>
                      <a:pt x="2" y="19"/>
                      <a:pt x="3" y="15"/>
                    </a:cubicBezTo>
                    <a:cubicBezTo>
                      <a:pt x="5" y="11"/>
                      <a:pt x="5" y="8"/>
                      <a:pt x="5" y="4"/>
                    </a:cubicBezTo>
                    <a:cubicBezTo>
                      <a:pt x="5" y="3"/>
                      <a:pt x="4" y="1"/>
                      <a:pt x="6" y="0"/>
                    </a:cubicBezTo>
                    <a:cubicBezTo>
                      <a:pt x="7" y="0"/>
                      <a:pt x="9" y="1"/>
                      <a:pt x="10" y="1"/>
                    </a:cubicBezTo>
                    <a:cubicBezTo>
                      <a:pt x="11" y="1"/>
                      <a:pt x="12" y="2"/>
                      <a:pt x="12" y="2"/>
                    </a:cubicBezTo>
                    <a:cubicBezTo>
                      <a:pt x="15" y="12"/>
                      <a:pt x="22" y="20"/>
                      <a:pt x="28" y="27"/>
                    </a:cubicBezTo>
                    <a:cubicBezTo>
                      <a:pt x="34" y="34"/>
                      <a:pt x="37" y="41"/>
                      <a:pt x="36" y="50"/>
                    </a:cubicBezTo>
                    <a:cubicBezTo>
                      <a:pt x="35" y="55"/>
                      <a:pt x="36" y="61"/>
                      <a:pt x="36" y="66"/>
                    </a:cubicBezTo>
                    <a:cubicBezTo>
                      <a:pt x="36" y="68"/>
                      <a:pt x="36" y="70"/>
                      <a:pt x="33" y="69"/>
                    </a:cubicBezTo>
                    <a:close/>
                  </a:path>
                </a:pathLst>
              </a:custGeom>
              <a:solidFill>
                <a:srgbClr val="FC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0" name="Freeform 995">
                <a:extLst>
                  <a:ext uri="{FF2B5EF4-FFF2-40B4-BE49-F238E27FC236}">
                    <a16:creationId xmlns:a16="http://schemas.microsoft.com/office/drawing/2014/main" id="{31B7261D-167B-D032-EDE8-ADE6A5D19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1581"/>
                <a:ext cx="67" cy="61"/>
              </a:xfrm>
              <a:custGeom>
                <a:avLst/>
                <a:gdLst>
                  <a:gd name="T0" fmla="*/ 21 w 43"/>
                  <a:gd name="T1" fmla="*/ 14 h 39"/>
                  <a:gd name="T2" fmla="*/ 15 w 43"/>
                  <a:gd name="T3" fmla="*/ 16 h 39"/>
                  <a:gd name="T4" fmla="*/ 13 w 43"/>
                  <a:gd name="T5" fmla="*/ 26 h 39"/>
                  <a:gd name="T6" fmla="*/ 10 w 43"/>
                  <a:gd name="T7" fmla="*/ 34 h 39"/>
                  <a:gd name="T8" fmla="*/ 1 w 43"/>
                  <a:gd name="T9" fmla="*/ 34 h 39"/>
                  <a:gd name="T10" fmla="*/ 2 w 43"/>
                  <a:gd name="T11" fmla="*/ 26 h 39"/>
                  <a:gd name="T12" fmla="*/ 10 w 43"/>
                  <a:gd name="T13" fmla="*/ 11 h 39"/>
                  <a:gd name="T14" fmla="*/ 18 w 43"/>
                  <a:gd name="T15" fmla="*/ 4 h 39"/>
                  <a:gd name="T16" fmla="*/ 30 w 43"/>
                  <a:gd name="T17" fmla="*/ 1 h 39"/>
                  <a:gd name="T18" fmla="*/ 41 w 43"/>
                  <a:gd name="T19" fmla="*/ 5 h 39"/>
                  <a:gd name="T20" fmla="*/ 42 w 43"/>
                  <a:gd name="T21" fmla="*/ 8 h 39"/>
                  <a:gd name="T22" fmla="*/ 33 w 43"/>
                  <a:gd name="T23" fmla="*/ 11 h 39"/>
                  <a:gd name="T24" fmla="*/ 24 w 43"/>
                  <a:gd name="T25" fmla="*/ 12 h 39"/>
                  <a:gd name="T26" fmla="*/ 21 w 43"/>
                  <a:gd name="T27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39">
                    <a:moveTo>
                      <a:pt x="21" y="14"/>
                    </a:moveTo>
                    <a:cubicBezTo>
                      <a:pt x="18" y="12"/>
                      <a:pt x="16" y="13"/>
                      <a:pt x="15" y="16"/>
                    </a:cubicBezTo>
                    <a:cubicBezTo>
                      <a:pt x="15" y="19"/>
                      <a:pt x="14" y="22"/>
                      <a:pt x="13" y="26"/>
                    </a:cubicBezTo>
                    <a:cubicBezTo>
                      <a:pt x="13" y="29"/>
                      <a:pt x="12" y="32"/>
                      <a:pt x="10" y="34"/>
                    </a:cubicBezTo>
                    <a:cubicBezTo>
                      <a:pt x="7" y="39"/>
                      <a:pt x="5" y="39"/>
                      <a:pt x="1" y="34"/>
                    </a:cubicBezTo>
                    <a:cubicBezTo>
                      <a:pt x="0" y="31"/>
                      <a:pt x="0" y="29"/>
                      <a:pt x="2" y="26"/>
                    </a:cubicBezTo>
                    <a:cubicBezTo>
                      <a:pt x="6" y="22"/>
                      <a:pt x="9" y="17"/>
                      <a:pt x="10" y="11"/>
                    </a:cubicBezTo>
                    <a:cubicBezTo>
                      <a:pt x="11" y="7"/>
                      <a:pt x="13" y="4"/>
                      <a:pt x="18" y="4"/>
                    </a:cubicBezTo>
                    <a:cubicBezTo>
                      <a:pt x="22" y="3"/>
                      <a:pt x="26" y="2"/>
                      <a:pt x="30" y="1"/>
                    </a:cubicBezTo>
                    <a:cubicBezTo>
                      <a:pt x="34" y="0"/>
                      <a:pt x="38" y="2"/>
                      <a:pt x="41" y="5"/>
                    </a:cubicBezTo>
                    <a:cubicBezTo>
                      <a:pt x="42" y="6"/>
                      <a:pt x="43" y="7"/>
                      <a:pt x="42" y="8"/>
                    </a:cubicBezTo>
                    <a:cubicBezTo>
                      <a:pt x="41" y="12"/>
                      <a:pt x="38" y="12"/>
                      <a:pt x="33" y="11"/>
                    </a:cubicBezTo>
                    <a:cubicBezTo>
                      <a:pt x="30" y="11"/>
                      <a:pt x="26" y="8"/>
                      <a:pt x="24" y="12"/>
                    </a:cubicBezTo>
                    <a:cubicBezTo>
                      <a:pt x="24" y="15"/>
                      <a:pt x="23" y="15"/>
                      <a:pt x="21" y="14"/>
                    </a:cubicBezTo>
                    <a:close/>
                  </a:path>
                </a:pathLst>
              </a:custGeom>
              <a:solidFill>
                <a:srgbClr val="FBF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1" name="Freeform 996">
                <a:extLst>
                  <a:ext uri="{FF2B5EF4-FFF2-40B4-BE49-F238E27FC236}">
                    <a16:creationId xmlns:a16="http://schemas.microsoft.com/office/drawing/2014/main" id="{32643982-A18E-155D-FE33-0F0C0A401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1600"/>
                <a:ext cx="82" cy="139"/>
              </a:xfrm>
              <a:custGeom>
                <a:avLst/>
                <a:gdLst>
                  <a:gd name="T0" fmla="*/ 6 w 52"/>
                  <a:gd name="T1" fmla="*/ 2 h 89"/>
                  <a:gd name="T2" fmla="*/ 9 w 52"/>
                  <a:gd name="T3" fmla="*/ 0 h 89"/>
                  <a:gd name="T4" fmla="*/ 32 w 52"/>
                  <a:gd name="T5" fmla="*/ 0 h 89"/>
                  <a:gd name="T6" fmla="*/ 37 w 52"/>
                  <a:gd name="T7" fmla="*/ 2 h 89"/>
                  <a:gd name="T8" fmla="*/ 52 w 52"/>
                  <a:gd name="T9" fmla="*/ 19 h 89"/>
                  <a:gd name="T10" fmla="*/ 51 w 52"/>
                  <a:gd name="T11" fmla="*/ 22 h 89"/>
                  <a:gd name="T12" fmla="*/ 48 w 52"/>
                  <a:gd name="T13" fmla="*/ 27 h 89"/>
                  <a:gd name="T14" fmla="*/ 43 w 52"/>
                  <a:gd name="T15" fmla="*/ 24 h 89"/>
                  <a:gd name="T16" fmla="*/ 38 w 52"/>
                  <a:gd name="T17" fmla="*/ 15 h 89"/>
                  <a:gd name="T18" fmla="*/ 43 w 52"/>
                  <a:gd name="T19" fmla="*/ 20 h 89"/>
                  <a:gd name="T20" fmla="*/ 47 w 52"/>
                  <a:gd name="T21" fmla="*/ 23 h 89"/>
                  <a:gd name="T22" fmla="*/ 45 w 52"/>
                  <a:gd name="T23" fmla="*/ 18 h 89"/>
                  <a:gd name="T24" fmla="*/ 36 w 52"/>
                  <a:gd name="T25" fmla="*/ 8 h 89"/>
                  <a:gd name="T26" fmla="*/ 28 w 52"/>
                  <a:gd name="T27" fmla="*/ 4 h 89"/>
                  <a:gd name="T28" fmla="*/ 14 w 52"/>
                  <a:gd name="T29" fmla="*/ 4 h 89"/>
                  <a:gd name="T30" fmla="*/ 10 w 52"/>
                  <a:gd name="T31" fmla="*/ 9 h 89"/>
                  <a:gd name="T32" fmla="*/ 6 w 52"/>
                  <a:gd name="T33" fmla="*/ 27 h 89"/>
                  <a:gd name="T34" fmla="*/ 7 w 52"/>
                  <a:gd name="T35" fmla="*/ 48 h 89"/>
                  <a:gd name="T36" fmla="*/ 16 w 52"/>
                  <a:gd name="T37" fmla="*/ 73 h 89"/>
                  <a:gd name="T38" fmla="*/ 20 w 52"/>
                  <a:gd name="T39" fmla="*/ 84 h 89"/>
                  <a:gd name="T40" fmla="*/ 21 w 52"/>
                  <a:gd name="T41" fmla="*/ 89 h 89"/>
                  <a:gd name="T42" fmla="*/ 13 w 52"/>
                  <a:gd name="T43" fmla="*/ 72 h 89"/>
                  <a:gd name="T44" fmla="*/ 3 w 52"/>
                  <a:gd name="T45" fmla="*/ 44 h 89"/>
                  <a:gd name="T46" fmla="*/ 2 w 52"/>
                  <a:gd name="T47" fmla="*/ 27 h 89"/>
                  <a:gd name="T48" fmla="*/ 6 w 52"/>
                  <a:gd name="T49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89">
                    <a:moveTo>
                      <a:pt x="6" y="2"/>
                    </a:moveTo>
                    <a:cubicBezTo>
                      <a:pt x="7" y="2"/>
                      <a:pt x="8" y="2"/>
                      <a:pt x="9" y="0"/>
                    </a:cubicBezTo>
                    <a:cubicBezTo>
                      <a:pt x="16" y="2"/>
                      <a:pt x="24" y="2"/>
                      <a:pt x="32" y="0"/>
                    </a:cubicBezTo>
                    <a:cubicBezTo>
                      <a:pt x="34" y="0"/>
                      <a:pt x="36" y="0"/>
                      <a:pt x="37" y="2"/>
                    </a:cubicBezTo>
                    <a:cubicBezTo>
                      <a:pt x="40" y="9"/>
                      <a:pt x="46" y="14"/>
                      <a:pt x="52" y="19"/>
                    </a:cubicBezTo>
                    <a:cubicBezTo>
                      <a:pt x="51" y="20"/>
                      <a:pt x="51" y="21"/>
                      <a:pt x="51" y="22"/>
                    </a:cubicBezTo>
                    <a:cubicBezTo>
                      <a:pt x="51" y="24"/>
                      <a:pt x="51" y="26"/>
                      <a:pt x="48" y="27"/>
                    </a:cubicBezTo>
                    <a:cubicBezTo>
                      <a:pt x="46" y="28"/>
                      <a:pt x="44" y="26"/>
                      <a:pt x="43" y="24"/>
                    </a:cubicBezTo>
                    <a:cubicBezTo>
                      <a:pt x="40" y="22"/>
                      <a:pt x="39" y="19"/>
                      <a:pt x="38" y="15"/>
                    </a:cubicBezTo>
                    <a:cubicBezTo>
                      <a:pt x="41" y="15"/>
                      <a:pt x="41" y="18"/>
                      <a:pt x="43" y="20"/>
                    </a:cubicBezTo>
                    <a:cubicBezTo>
                      <a:pt x="44" y="21"/>
                      <a:pt x="45" y="25"/>
                      <a:pt x="47" y="23"/>
                    </a:cubicBezTo>
                    <a:cubicBezTo>
                      <a:pt x="49" y="21"/>
                      <a:pt x="47" y="19"/>
                      <a:pt x="45" y="18"/>
                    </a:cubicBezTo>
                    <a:cubicBezTo>
                      <a:pt x="42" y="15"/>
                      <a:pt x="39" y="12"/>
                      <a:pt x="36" y="8"/>
                    </a:cubicBezTo>
                    <a:cubicBezTo>
                      <a:pt x="34" y="5"/>
                      <a:pt x="31" y="4"/>
                      <a:pt x="28" y="4"/>
                    </a:cubicBezTo>
                    <a:cubicBezTo>
                      <a:pt x="23" y="5"/>
                      <a:pt x="19" y="5"/>
                      <a:pt x="14" y="4"/>
                    </a:cubicBezTo>
                    <a:cubicBezTo>
                      <a:pt x="10" y="4"/>
                      <a:pt x="10" y="5"/>
                      <a:pt x="10" y="9"/>
                    </a:cubicBezTo>
                    <a:cubicBezTo>
                      <a:pt x="9" y="15"/>
                      <a:pt x="8" y="21"/>
                      <a:pt x="6" y="27"/>
                    </a:cubicBezTo>
                    <a:cubicBezTo>
                      <a:pt x="4" y="34"/>
                      <a:pt x="3" y="41"/>
                      <a:pt x="7" y="48"/>
                    </a:cubicBezTo>
                    <a:cubicBezTo>
                      <a:pt x="11" y="56"/>
                      <a:pt x="14" y="64"/>
                      <a:pt x="16" y="73"/>
                    </a:cubicBezTo>
                    <a:cubicBezTo>
                      <a:pt x="17" y="77"/>
                      <a:pt x="19" y="80"/>
                      <a:pt x="20" y="84"/>
                    </a:cubicBezTo>
                    <a:cubicBezTo>
                      <a:pt x="21" y="86"/>
                      <a:pt x="22" y="88"/>
                      <a:pt x="21" y="89"/>
                    </a:cubicBezTo>
                    <a:cubicBezTo>
                      <a:pt x="17" y="84"/>
                      <a:pt x="15" y="78"/>
                      <a:pt x="13" y="72"/>
                    </a:cubicBezTo>
                    <a:cubicBezTo>
                      <a:pt x="10" y="63"/>
                      <a:pt x="7" y="53"/>
                      <a:pt x="3" y="44"/>
                    </a:cubicBezTo>
                    <a:cubicBezTo>
                      <a:pt x="0" y="38"/>
                      <a:pt x="0" y="33"/>
                      <a:pt x="2" y="27"/>
                    </a:cubicBezTo>
                    <a:cubicBezTo>
                      <a:pt x="5" y="19"/>
                      <a:pt x="7" y="11"/>
                      <a:pt x="6" y="2"/>
                    </a:cubicBezTo>
                    <a:close/>
                  </a:path>
                </a:pathLst>
              </a:custGeom>
              <a:solidFill>
                <a:srgbClr val="D5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2" name="Freeform 997">
                <a:extLst>
                  <a:ext uri="{FF2B5EF4-FFF2-40B4-BE49-F238E27FC236}">
                    <a16:creationId xmlns:a16="http://schemas.microsoft.com/office/drawing/2014/main" id="{7732B1F3-9303-D401-B74C-787CED639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459"/>
                <a:ext cx="64" cy="160"/>
              </a:xfrm>
              <a:custGeom>
                <a:avLst/>
                <a:gdLst>
                  <a:gd name="T0" fmla="*/ 34 w 41"/>
                  <a:gd name="T1" fmla="*/ 21 h 102"/>
                  <a:gd name="T2" fmla="*/ 20 w 41"/>
                  <a:gd name="T3" fmla="*/ 19 h 102"/>
                  <a:gd name="T4" fmla="*/ 16 w 41"/>
                  <a:gd name="T5" fmla="*/ 20 h 102"/>
                  <a:gd name="T6" fmla="*/ 8 w 41"/>
                  <a:gd name="T7" fmla="*/ 47 h 102"/>
                  <a:gd name="T8" fmla="*/ 3 w 41"/>
                  <a:gd name="T9" fmla="*/ 61 h 102"/>
                  <a:gd name="T10" fmla="*/ 3 w 41"/>
                  <a:gd name="T11" fmla="*/ 65 h 102"/>
                  <a:gd name="T12" fmla="*/ 11 w 41"/>
                  <a:gd name="T13" fmla="*/ 86 h 102"/>
                  <a:gd name="T14" fmla="*/ 12 w 41"/>
                  <a:gd name="T15" fmla="*/ 93 h 102"/>
                  <a:gd name="T16" fmla="*/ 18 w 41"/>
                  <a:gd name="T17" fmla="*/ 95 h 102"/>
                  <a:gd name="T18" fmla="*/ 13 w 41"/>
                  <a:gd name="T19" fmla="*/ 102 h 102"/>
                  <a:gd name="T20" fmla="*/ 2 w 41"/>
                  <a:gd name="T21" fmla="*/ 69 h 102"/>
                  <a:gd name="T22" fmla="*/ 3 w 41"/>
                  <a:gd name="T23" fmla="*/ 55 h 102"/>
                  <a:gd name="T24" fmla="*/ 10 w 41"/>
                  <a:gd name="T25" fmla="*/ 37 h 102"/>
                  <a:gd name="T26" fmla="*/ 15 w 41"/>
                  <a:gd name="T27" fmla="*/ 15 h 102"/>
                  <a:gd name="T28" fmla="*/ 15 w 41"/>
                  <a:gd name="T29" fmla="*/ 8 h 102"/>
                  <a:gd name="T30" fmla="*/ 26 w 41"/>
                  <a:gd name="T31" fmla="*/ 5 h 102"/>
                  <a:gd name="T32" fmla="*/ 33 w 41"/>
                  <a:gd name="T33" fmla="*/ 10 h 102"/>
                  <a:gd name="T34" fmla="*/ 26 w 41"/>
                  <a:gd name="T35" fmla="*/ 7 h 102"/>
                  <a:gd name="T36" fmla="*/ 22 w 41"/>
                  <a:gd name="T37" fmla="*/ 5 h 102"/>
                  <a:gd name="T38" fmla="*/ 20 w 41"/>
                  <a:gd name="T39" fmla="*/ 6 h 102"/>
                  <a:gd name="T40" fmla="*/ 19 w 41"/>
                  <a:gd name="T41" fmla="*/ 8 h 102"/>
                  <a:gd name="T42" fmla="*/ 29 w 41"/>
                  <a:gd name="T43" fmla="*/ 14 h 102"/>
                  <a:gd name="T44" fmla="*/ 33 w 41"/>
                  <a:gd name="T45" fmla="*/ 10 h 102"/>
                  <a:gd name="T46" fmla="*/ 41 w 41"/>
                  <a:gd name="T47" fmla="*/ 14 h 102"/>
                  <a:gd name="T48" fmla="*/ 20 w 41"/>
                  <a:gd name="T49" fmla="*/ 13 h 102"/>
                  <a:gd name="T50" fmla="*/ 18 w 41"/>
                  <a:gd name="T51" fmla="*/ 12 h 102"/>
                  <a:gd name="T52" fmla="*/ 18 w 41"/>
                  <a:gd name="T53" fmla="*/ 14 h 102"/>
                  <a:gd name="T54" fmla="*/ 28 w 41"/>
                  <a:gd name="T55" fmla="*/ 21 h 102"/>
                  <a:gd name="T56" fmla="*/ 34 w 41"/>
                  <a:gd name="T57" fmla="*/ 2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102">
                    <a:moveTo>
                      <a:pt x="34" y="21"/>
                    </a:moveTo>
                    <a:cubicBezTo>
                      <a:pt x="29" y="24"/>
                      <a:pt x="24" y="23"/>
                      <a:pt x="20" y="19"/>
                    </a:cubicBezTo>
                    <a:cubicBezTo>
                      <a:pt x="18" y="17"/>
                      <a:pt x="16" y="17"/>
                      <a:pt x="16" y="20"/>
                    </a:cubicBezTo>
                    <a:cubicBezTo>
                      <a:pt x="17" y="30"/>
                      <a:pt x="11" y="38"/>
                      <a:pt x="8" y="47"/>
                    </a:cubicBezTo>
                    <a:cubicBezTo>
                      <a:pt x="7" y="52"/>
                      <a:pt x="5" y="57"/>
                      <a:pt x="3" y="61"/>
                    </a:cubicBezTo>
                    <a:cubicBezTo>
                      <a:pt x="2" y="63"/>
                      <a:pt x="2" y="64"/>
                      <a:pt x="3" y="65"/>
                    </a:cubicBezTo>
                    <a:cubicBezTo>
                      <a:pt x="4" y="73"/>
                      <a:pt x="8" y="79"/>
                      <a:pt x="11" y="86"/>
                    </a:cubicBezTo>
                    <a:cubicBezTo>
                      <a:pt x="12" y="88"/>
                      <a:pt x="12" y="91"/>
                      <a:pt x="12" y="93"/>
                    </a:cubicBezTo>
                    <a:cubicBezTo>
                      <a:pt x="14" y="98"/>
                      <a:pt x="14" y="98"/>
                      <a:pt x="18" y="95"/>
                    </a:cubicBezTo>
                    <a:cubicBezTo>
                      <a:pt x="17" y="98"/>
                      <a:pt x="15" y="100"/>
                      <a:pt x="13" y="102"/>
                    </a:cubicBezTo>
                    <a:cubicBezTo>
                      <a:pt x="12" y="90"/>
                      <a:pt x="6" y="80"/>
                      <a:pt x="2" y="69"/>
                    </a:cubicBezTo>
                    <a:cubicBezTo>
                      <a:pt x="0" y="64"/>
                      <a:pt x="1" y="60"/>
                      <a:pt x="3" y="55"/>
                    </a:cubicBezTo>
                    <a:cubicBezTo>
                      <a:pt x="6" y="49"/>
                      <a:pt x="8" y="43"/>
                      <a:pt x="10" y="37"/>
                    </a:cubicBezTo>
                    <a:cubicBezTo>
                      <a:pt x="13" y="30"/>
                      <a:pt x="16" y="23"/>
                      <a:pt x="15" y="15"/>
                    </a:cubicBezTo>
                    <a:cubicBezTo>
                      <a:pt x="14" y="13"/>
                      <a:pt x="15" y="11"/>
                      <a:pt x="15" y="8"/>
                    </a:cubicBezTo>
                    <a:cubicBezTo>
                      <a:pt x="17" y="1"/>
                      <a:pt x="20" y="0"/>
                      <a:pt x="26" y="5"/>
                    </a:cubicBezTo>
                    <a:cubicBezTo>
                      <a:pt x="28" y="7"/>
                      <a:pt x="31" y="8"/>
                      <a:pt x="33" y="10"/>
                    </a:cubicBezTo>
                    <a:cubicBezTo>
                      <a:pt x="30" y="12"/>
                      <a:pt x="28" y="8"/>
                      <a:pt x="26" y="7"/>
                    </a:cubicBezTo>
                    <a:cubicBezTo>
                      <a:pt x="24" y="7"/>
                      <a:pt x="24" y="6"/>
                      <a:pt x="22" y="5"/>
                    </a:cubicBezTo>
                    <a:cubicBezTo>
                      <a:pt x="21" y="5"/>
                      <a:pt x="20" y="5"/>
                      <a:pt x="20" y="6"/>
                    </a:cubicBezTo>
                    <a:cubicBezTo>
                      <a:pt x="19" y="7"/>
                      <a:pt x="19" y="7"/>
                      <a:pt x="19" y="8"/>
                    </a:cubicBezTo>
                    <a:cubicBezTo>
                      <a:pt x="20" y="10"/>
                      <a:pt x="27" y="15"/>
                      <a:pt x="29" y="14"/>
                    </a:cubicBezTo>
                    <a:cubicBezTo>
                      <a:pt x="32" y="14"/>
                      <a:pt x="34" y="13"/>
                      <a:pt x="33" y="10"/>
                    </a:cubicBezTo>
                    <a:cubicBezTo>
                      <a:pt x="36" y="11"/>
                      <a:pt x="38" y="12"/>
                      <a:pt x="41" y="14"/>
                    </a:cubicBezTo>
                    <a:cubicBezTo>
                      <a:pt x="32" y="18"/>
                      <a:pt x="26" y="21"/>
                      <a:pt x="20" y="13"/>
                    </a:cubicBezTo>
                    <a:cubicBezTo>
                      <a:pt x="20" y="12"/>
                      <a:pt x="19" y="11"/>
                      <a:pt x="18" y="12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20" y="18"/>
                      <a:pt x="24" y="21"/>
                      <a:pt x="28" y="21"/>
                    </a:cubicBezTo>
                    <a:cubicBezTo>
                      <a:pt x="30" y="21"/>
                      <a:pt x="32" y="21"/>
                      <a:pt x="34" y="21"/>
                    </a:cubicBezTo>
                    <a:close/>
                  </a:path>
                </a:pathLst>
              </a:custGeom>
              <a:solidFill>
                <a:srgbClr val="D8BB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3" name="Freeform 998">
                <a:extLst>
                  <a:ext uri="{FF2B5EF4-FFF2-40B4-BE49-F238E27FC236}">
                    <a16:creationId xmlns:a16="http://schemas.microsoft.com/office/drawing/2014/main" id="{0E5B86D0-C1FC-2751-D45B-3BFA62DE0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430"/>
                <a:ext cx="54" cy="34"/>
              </a:xfrm>
              <a:custGeom>
                <a:avLst/>
                <a:gdLst>
                  <a:gd name="T0" fmla="*/ 9 w 35"/>
                  <a:gd name="T1" fmla="*/ 9 h 22"/>
                  <a:gd name="T2" fmla="*/ 26 w 35"/>
                  <a:gd name="T3" fmla="*/ 8 h 22"/>
                  <a:gd name="T4" fmla="*/ 31 w 35"/>
                  <a:gd name="T5" fmla="*/ 2 h 22"/>
                  <a:gd name="T6" fmla="*/ 33 w 35"/>
                  <a:gd name="T7" fmla="*/ 1 h 22"/>
                  <a:gd name="T8" fmla="*/ 33 w 35"/>
                  <a:gd name="T9" fmla="*/ 4 h 22"/>
                  <a:gd name="T10" fmla="*/ 19 w 35"/>
                  <a:gd name="T11" fmla="*/ 14 h 22"/>
                  <a:gd name="T12" fmla="*/ 13 w 35"/>
                  <a:gd name="T13" fmla="*/ 16 h 22"/>
                  <a:gd name="T14" fmla="*/ 10 w 35"/>
                  <a:gd name="T15" fmla="*/ 18 h 22"/>
                  <a:gd name="T16" fmla="*/ 5 w 35"/>
                  <a:gd name="T17" fmla="*/ 20 h 22"/>
                  <a:gd name="T18" fmla="*/ 5 w 35"/>
                  <a:gd name="T19" fmla="*/ 20 h 22"/>
                  <a:gd name="T20" fmla="*/ 4 w 35"/>
                  <a:gd name="T21" fmla="*/ 13 h 22"/>
                  <a:gd name="T22" fmla="*/ 9 w 35"/>
                  <a:gd name="T23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22">
                    <a:moveTo>
                      <a:pt x="9" y="9"/>
                    </a:moveTo>
                    <a:cubicBezTo>
                      <a:pt x="12" y="12"/>
                      <a:pt x="22" y="11"/>
                      <a:pt x="26" y="8"/>
                    </a:cubicBezTo>
                    <a:cubicBezTo>
                      <a:pt x="28" y="6"/>
                      <a:pt x="29" y="4"/>
                      <a:pt x="31" y="2"/>
                    </a:cubicBezTo>
                    <a:cubicBezTo>
                      <a:pt x="31" y="2"/>
                      <a:pt x="32" y="0"/>
                      <a:pt x="33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1" y="11"/>
                      <a:pt x="26" y="14"/>
                      <a:pt x="19" y="14"/>
                    </a:cubicBezTo>
                    <a:cubicBezTo>
                      <a:pt x="16" y="14"/>
                      <a:pt x="14" y="13"/>
                      <a:pt x="13" y="16"/>
                    </a:cubicBezTo>
                    <a:cubicBezTo>
                      <a:pt x="11" y="15"/>
                      <a:pt x="10" y="16"/>
                      <a:pt x="10" y="18"/>
                    </a:cubicBezTo>
                    <a:cubicBezTo>
                      <a:pt x="10" y="22"/>
                      <a:pt x="8" y="22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0" y="17"/>
                      <a:pt x="0" y="17"/>
                      <a:pt x="4" y="13"/>
                    </a:cubicBezTo>
                    <a:cubicBezTo>
                      <a:pt x="6" y="12"/>
                      <a:pt x="6" y="9"/>
                      <a:pt x="9" y="9"/>
                    </a:cubicBezTo>
                    <a:close/>
                  </a:path>
                </a:pathLst>
              </a:custGeom>
              <a:solidFill>
                <a:srgbClr val="B27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4" name="Freeform 999">
                <a:extLst>
                  <a:ext uri="{FF2B5EF4-FFF2-40B4-BE49-F238E27FC236}">
                    <a16:creationId xmlns:a16="http://schemas.microsoft.com/office/drawing/2014/main" id="{6C74159E-5655-9977-806A-F963F3400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1578"/>
                <a:ext cx="76" cy="56"/>
              </a:xfrm>
              <a:custGeom>
                <a:avLst/>
                <a:gdLst>
                  <a:gd name="T0" fmla="*/ 44 w 49"/>
                  <a:gd name="T1" fmla="*/ 10 h 36"/>
                  <a:gd name="T2" fmla="*/ 27 w 49"/>
                  <a:gd name="T3" fmla="*/ 5 h 36"/>
                  <a:gd name="T4" fmla="*/ 26 w 49"/>
                  <a:gd name="T5" fmla="*/ 5 h 36"/>
                  <a:gd name="T6" fmla="*/ 11 w 49"/>
                  <a:gd name="T7" fmla="*/ 18 h 36"/>
                  <a:gd name="T8" fmla="*/ 6 w 49"/>
                  <a:gd name="T9" fmla="*/ 28 h 36"/>
                  <a:gd name="T10" fmla="*/ 3 w 49"/>
                  <a:gd name="T11" fmla="*/ 36 h 36"/>
                  <a:gd name="T12" fmla="*/ 0 w 49"/>
                  <a:gd name="T13" fmla="*/ 32 h 36"/>
                  <a:gd name="T14" fmla="*/ 13 w 49"/>
                  <a:gd name="T15" fmla="*/ 8 h 36"/>
                  <a:gd name="T16" fmla="*/ 16 w 49"/>
                  <a:gd name="T17" fmla="*/ 5 h 36"/>
                  <a:gd name="T18" fmla="*/ 33 w 49"/>
                  <a:gd name="T19" fmla="*/ 1 h 36"/>
                  <a:gd name="T20" fmla="*/ 38 w 49"/>
                  <a:gd name="T21" fmla="*/ 2 h 36"/>
                  <a:gd name="T22" fmla="*/ 49 w 49"/>
                  <a:gd name="T23" fmla="*/ 10 h 36"/>
                  <a:gd name="T24" fmla="*/ 44 w 49"/>
                  <a:gd name="T25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36">
                    <a:moveTo>
                      <a:pt x="44" y="10"/>
                    </a:moveTo>
                    <a:cubicBezTo>
                      <a:pt x="40" y="3"/>
                      <a:pt x="33" y="4"/>
                      <a:pt x="27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8" y="6"/>
                      <a:pt x="12" y="9"/>
                      <a:pt x="11" y="18"/>
                    </a:cubicBezTo>
                    <a:cubicBezTo>
                      <a:pt x="11" y="22"/>
                      <a:pt x="8" y="25"/>
                      <a:pt x="6" y="28"/>
                    </a:cubicBezTo>
                    <a:cubicBezTo>
                      <a:pt x="4" y="31"/>
                      <a:pt x="3" y="33"/>
                      <a:pt x="3" y="36"/>
                    </a:cubicBezTo>
                    <a:cubicBezTo>
                      <a:pt x="2" y="35"/>
                      <a:pt x="1" y="34"/>
                      <a:pt x="0" y="32"/>
                    </a:cubicBezTo>
                    <a:cubicBezTo>
                      <a:pt x="6" y="25"/>
                      <a:pt x="11" y="17"/>
                      <a:pt x="13" y="8"/>
                    </a:cubicBezTo>
                    <a:cubicBezTo>
                      <a:pt x="13" y="6"/>
                      <a:pt x="14" y="5"/>
                      <a:pt x="16" y="5"/>
                    </a:cubicBezTo>
                    <a:cubicBezTo>
                      <a:pt x="22" y="5"/>
                      <a:pt x="28" y="4"/>
                      <a:pt x="33" y="1"/>
                    </a:cubicBezTo>
                    <a:cubicBezTo>
                      <a:pt x="35" y="0"/>
                      <a:pt x="36" y="1"/>
                      <a:pt x="38" y="2"/>
                    </a:cubicBezTo>
                    <a:cubicBezTo>
                      <a:pt x="41" y="4"/>
                      <a:pt x="45" y="6"/>
                      <a:pt x="49" y="10"/>
                    </a:cubicBezTo>
                    <a:cubicBezTo>
                      <a:pt x="47" y="10"/>
                      <a:pt x="46" y="10"/>
                      <a:pt x="44" y="10"/>
                    </a:cubicBezTo>
                    <a:close/>
                  </a:path>
                </a:pathLst>
              </a:custGeom>
              <a:solidFill>
                <a:srgbClr val="CFA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5" name="Freeform 1000">
                <a:extLst>
                  <a:ext uri="{FF2B5EF4-FFF2-40B4-BE49-F238E27FC236}">
                    <a16:creationId xmlns:a16="http://schemas.microsoft.com/office/drawing/2014/main" id="{F736DF0E-785B-0522-D315-0FC7B61DE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1503"/>
                <a:ext cx="44" cy="117"/>
              </a:xfrm>
              <a:custGeom>
                <a:avLst/>
                <a:gdLst>
                  <a:gd name="T0" fmla="*/ 23 w 28"/>
                  <a:gd name="T1" fmla="*/ 71 h 75"/>
                  <a:gd name="T2" fmla="*/ 25 w 28"/>
                  <a:gd name="T3" fmla="*/ 67 h 75"/>
                  <a:gd name="T4" fmla="*/ 25 w 28"/>
                  <a:gd name="T5" fmla="*/ 51 h 75"/>
                  <a:gd name="T6" fmla="*/ 16 w 28"/>
                  <a:gd name="T7" fmla="*/ 28 h 75"/>
                  <a:gd name="T8" fmla="*/ 3 w 28"/>
                  <a:gd name="T9" fmla="*/ 10 h 75"/>
                  <a:gd name="T10" fmla="*/ 0 w 28"/>
                  <a:gd name="T11" fmla="*/ 3 h 75"/>
                  <a:gd name="T12" fmla="*/ 1 w 28"/>
                  <a:gd name="T13" fmla="*/ 0 h 75"/>
                  <a:gd name="T14" fmla="*/ 26 w 28"/>
                  <a:gd name="T15" fmla="*/ 38 h 75"/>
                  <a:gd name="T16" fmla="*/ 27 w 28"/>
                  <a:gd name="T17" fmla="*/ 53 h 75"/>
                  <a:gd name="T18" fmla="*/ 27 w 28"/>
                  <a:gd name="T19" fmla="*/ 66 h 75"/>
                  <a:gd name="T20" fmla="*/ 28 w 28"/>
                  <a:gd name="T21" fmla="*/ 75 h 75"/>
                  <a:gd name="T22" fmla="*/ 23 w 28"/>
                  <a:gd name="T23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75">
                    <a:moveTo>
                      <a:pt x="23" y="71"/>
                    </a:moveTo>
                    <a:cubicBezTo>
                      <a:pt x="26" y="71"/>
                      <a:pt x="25" y="69"/>
                      <a:pt x="25" y="67"/>
                    </a:cubicBezTo>
                    <a:cubicBezTo>
                      <a:pt x="24" y="62"/>
                      <a:pt x="24" y="56"/>
                      <a:pt x="25" y="51"/>
                    </a:cubicBezTo>
                    <a:cubicBezTo>
                      <a:pt x="27" y="41"/>
                      <a:pt x="22" y="35"/>
                      <a:pt x="16" y="28"/>
                    </a:cubicBezTo>
                    <a:cubicBezTo>
                      <a:pt x="11" y="22"/>
                      <a:pt x="7" y="16"/>
                      <a:pt x="3" y="10"/>
                    </a:cubicBezTo>
                    <a:cubicBezTo>
                      <a:pt x="1" y="8"/>
                      <a:pt x="2" y="5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5" y="15"/>
                      <a:pt x="17" y="26"/>
                      <a:pt x="26" y="38"/>
                    </a:cubicBezTo>
                    <a:cubicBezTo>
                      <a:pt x="26" y="43"/>
                      <a:pt x="27" y="48"/>
                      <a:pt x="27" y="53"/>
                    </a:cubicBezTo>
                    <a:cubicBezTo>
                      <a:pt x="26" y="57"/>
                      <a:pt x="26" y="62"/>
                      <a:pt x="27" y="66"/>
                    </a:cubicBezTo>
                    <a:cubicBezTo>
                      <a:pt x="27" y="69"/>
                      <a:pt x="27" y="72"/>
                      <a:pt x="28" y="75"/>
                    </a:cubicBezTo>
                    <a:cubicBezTo>
                      <a:pt x="26" y="74"/>
                      <a:pt x="24" y="73"/>
                      <a:pt x="23" y="71"/>
                    </a:cubicBezTo>
                    <a:close/>
                  </a:path>
                </a:pathLst>
              </a:custGeom>
              <a:solidFill>
                <a:srgbClr val="DCC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6" name="Freeform 1001">
                <a:extLst>
                  <a:ext uri="{FF2B5EF4-FFF2-40B4-BE49-F238E27FC236}">
                    <a16:creationId xmlns:a16="http://schemas.microsoft.com/office/drawing/2014/main" id="{1CCD0324-401D-1A98-3E9B-E86A73A84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" y="1548"/>
                <a:ext cx="28" cy="35"/>
              </a:xfrm>
              <a:custGeom>
                <a:avLst/>
                <a:gdLst>
                  <a:gd name="T0" fmla="*/ 16 w 18"/>
                  <a:gd name="T1" fmla="*/ 5 h 22"/>
                  <a:gd name="T2" fmla="*/ 14 w 18"/>
                  <a:gd name="T3" fmla="*/ 7 h 22"/>
                  <a:gd name="T4" fmla="*/ 11 w 18"/>
                  <a:gd name="T5" fmla="*/ 13 h 22"/>
                  <a:gd name="T6" fmla="*/ 10 w 18"/>
                  <a:gd name="T7" fmla="*/ 14 h 22"/>
                  <a:gd name="T8" fmla="*/ 6 w 18"/>
                  <a:gd name="T9" fmla="*/ 16 h 22"/>
                  <a:gd name="T10" fmla="*/ 10 w 18"/>
                  <a:gd name="T11" fmla="*/ 16 h 22"/>
                  <a:gd name="T12" fmla="*/ 18 w 18"/>
                  <a:gd name="T13" fmla="*/ 18 h 22"/>
                  <a:gd name="T14" fmla="*/ 3 w 18"/>
                  <a:gd name="T15" fmla="*/ 22 h 22"/>
                  <a:gd name="T16" fmla="*/ 5 w 18"/>
                  <a:gd name="T17" fmla="*/ 19 h 22"/>
                  <a:gd name="T18" fmla="*/ 0 w 18"/>
                  <a:gd name="T19" fmla="*/ 20 h 22"/>
                  <a:gd name="T20" fmla="*/ 3 w 18"/>
                  <a:gd name="T21" fmla="*/ 16 h 22"/>
                  <a:gd name="T22" fmla="*/ 15 w 18"/>
                  <a:gd name="T23" fmla="*/ 1 h 22"/>
                  <a:gd name="T24" fmla="*/ 17 w 18"/>
                  <a:gd name="T25" fmla="*/ 0 h 22"/>
                  <a:gd name="T26" fmla="*/ 16 w 18"/>
                  <a:gd name="T27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2">
                    <a:moveTo>
                      <a:pt x="16" y="5"/>
                    </a:moveTo>
                    <a:cubicBezTo>
                      <a:pt x="13" y="4"/>
                      <a:pt x="13" y="5"/>
                      <a:pt x="14" y="7"/>
                    </a:cubicBezTo>
                    <a:cubicBezTo>
                      <a:pt x="16" y="11"/>
                      <a:pt x="16" y="12"/>
                      <a:pt x="11" y="13"/>
                    </a:cubicBezTo>
                    <a:cubicBezTo>
                      <a:pt x="11" y="13"/>
                      <a:pt x="10" y="14"/>
                      <a:pt x="10" y="14"/>
                    </a:cubicBezTo>
                    <a:cubicBezTo>
                      <a:pt x="8" y="14"/>
                      <a:pt x="5" y="14"/>
                      <a:pt x="6" y="16"/>
                    </a:cubicBezTo>
                    <a:cubicBezTo>
                      <a:pt x="6" y="18"/>
                      <a:pt x="9" y="16"/>
                      <a:pt x="10" y="16"/>
                    </a:cubicBezTo>
                    <a:cubicBezTo>
                      <a:pt x="12" y="16"/>
                      <a:pt x="15" y="16"/>
                      <a:pt x="18" y="18"/>
                    </a:cubicBezTo>
                    <a:cubicBezTo>
                      <a:pt x="13" y="20"/>
                      <a:pt x="8" y="21"/>
                      <a:pt x="3" y="22"/>
                    </a:cubicBezTo>
                    <a:cubicBezTo>
                      <a:pt x="3" y="20"/>
                      <a:pt x="6" y="20"/>
                      <a:pt x="5" y="19"/>
                    </a:cubicBezTo>
                    <a:cubicBezTo>
                      <a:pt x="3" y="17"/>
                      <a:pt x="2" y="20"/>
                      <a:pt x="0" y="20"/>
                    </a:cubicBezTo>
                    <a:cubicBezTo>
                      <a:pt x="0" y="18"/>
                      <a:pt x="2" y="17"/>
                      <a:pt x="3" y="16"/>
                    </a:cubicBezTo>
                    <a:cubicBezTo>
                      <a:pt x="6" y="11"/>
                      <a:pt x="12" y="6"/>
                      <a:pt x="15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8" y="2"/>
                      <a:pt x="16" y="3"/>
                      <a:pt x="16" y="5"/>
                    </a:cubicBezTo>
                    <a:close/>
                  </a:path>
                </a:pathLst>
              </a:custGeom>
              <a:solidFill>
                <a:srgbClr val="C39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7" name="Freeform 1002">
                <a:extLst>
                  <a:ext uri="{FF2B5EF4-FFF2-40B4-BE49-F238E27FC236}">
                    <a16:creationId xmlns:a16="http://schemas.microsoft.com/office/drawing/2014/main" id="{69F14437-A84F-E4B6-4CE0-04FC1BA4C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1505"/>
                <a:ext cx="28" cy="57"/>
              </a:xfrm>
              <a:custGeom>
                <a:avLst/>
                <a:gdLst>
                  <a:gd name="T0" fmla="*/ 1 w 18"/>
                  <a:gd name="T1" fmla="*/ 33 h 37"/>
                  <a:gd name="T2" fmla="*/ 2 w 18"/>
                  <a:gd name="T3" fmla="*/ 28 h 37"/>
                  <a:gd name="T4" fmla="*/ 12 w 18"/>
                  <a:gd name="T5" fmla="*/ 25 h 37"/>
                  <a:gd name="T6" fmla="*/ 16 w 18"/>
                  <a:gd name="T7" fmla="*/ 22 h 37"/>
                  <a:gd name="T8" fmla="*/ 11 w 18"/>
                  <a:gd name="T9" fmla="*/ 21 h 37"/>
                  <a:gd name="T10" fmla="*/ 3 w 18"/>
                  <a:gd name="T11" fmla="*/ 22 h 37"/>
                  <a:gd name="T12" fmla="*/ 1 w 18"/>
                  <a:gd name="T13" fmla="*/ 18 h 37"/>
                  <a:gd name="T14" fmla="*/ 3 w 18"/>
                  <a:gd name="T15" fmla="*/ 3 h 37"/>
                  <a:gd name="T16" fmla="*/ 6 w 18"/>
                  <a:gd name="T17" fmla="*/ 1 h 37"/>
                  <a:gd name="T18" fmla="*/ 4 w 18"/>
                  <a:gd name="T19" fmla="*/ 17 h 37"/>
                  <a:gd name="T20" fmla="*/ 7 w 18"/>
                  <a:gd name="T21" fmla="*/ 20 h 37"/>
                  <a:gd name="T22" fmla="*/ 14 w 18"/>
                  <a:gd name="T23" fmla="*/ 19 h 37"/>
                  <a:gd name="T24" fmla="*/ 18 w 18"/>
                  <a:gd name="T25" fmla="*/ 22 h 37"/>
                  <a:gd name="T26" fmla="*/ 15 w 18"/>
                  <a:gd name="T27" fmla="*/ 26 h 37"/>
                  <a:gd name="T28" fmla="*/ 10 w 18"/>
                  <a:gd name="T29" fmla="*/ 27 h 37"/>
                  <a:gd name="T30" fmla="*/ 4 w 18"/>
                  <a:gd name="T31" fmla="*/ 37 h 37"/>
                  <a:gd name="T32" fmla="*/ 1 w 18"/>
                  <a:gd name="T33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7">
                    <a:moveTo>
                      <a:pt x="1" y="33"/>
                    </a:moveTo>
                    <a:cubicBezTo>
                      <a:pt x="0" y="31"/>
                      <a:pt x="2" y="30"/>
                      <a:pt x="2" y="28"/>
                    </a:cubicBezTo>
                    <a:cubicBezTo>
                      <a:pt x="5" y="25"/>
                      <a:pt x="9" y="25"/>
                      <a:pt x="12" y="25"/>
                    </a:cubicBezTo>
                    <a:cubicBezTo>
                      <a:pt x="14" y="24"/>
                      <a:pt x="16" y="24"/>
                      <a:pt x="16" y="22"/>
                    </a:cubicBezTo>
                    <a:cubicBezTo>
                      <a:pt x="15" y="20"/>
                      <a:pt x="13" y="20"/>
                      <a:pt x="11" y="21"/>
                    </a:cubicBezTo>
                    <a:cubicBezTo>
                      <a:pt x="9" y="21"/>
                      <a:pt x="6" y="22"/>
                      <a:pt x="3" y="22"/>
                    </a:cubicBezTo>
                    <a:cubicBezTo>
                      <a:pt x="1" y="22"/>
                      <a:pt x="0" y="20"/>
                      <a:pt x="1" y="18"/>
                    </a:cubicBezTo>
                    <a:cubicBezTo>
                      <a:pt x="4" y="13"/>
                      <a:pt x="3" y="8"/>
                      <a:pt x="3" y="3"/>
                    </a:cubicBezTo>
                    <a:cubicBezTo>
                      <a:pt x="3" y="1"/>
                      <a:pt x="3" y="0"/>
                      <a:pt x="6" y="1"/>
                    </a:cubicBezTo>
                    <a:cubicBezTo>
                      <a:pt x="6" y="7"/>
                      <a:pt x="6" y="12"/>
                      <a:pt x="4" y="17"/>
                    </a:cubicBezTo>
                    <a:cubicBezTo>
                      <a:pt x="3" y="20"/>
                      <a:pt x="5" y="20"/>
                      <a:pt x="7" y="20"/>
                    </a:cubicBezTo>
                    <a:cubicBezTo>
                      <a:pt x="9" y="20"/>
                      <a:pt x="12" y="19"/>
                      <a:pt x="14" y="19"/>
                    </a:cubicBezTo>
                    <a:cubicBezTo>
                      <a:pt x="16" y="19"/>
                      <a:pt x="18" y="20"/>
                      <a:pt x="18" y="22"/>
                    </a:cubicBezTo>
                    <a:cubicBezTo>
                      <a:pt x="18" y="24"/>
                      <a:pt x="17" y="25"/>
                      <a:pt x="15" y="26"/>
                    </a:cubicBezTo>
                    <a:cubicBezTo>
                      <a:pt x="14" y="26"/>
                      <a:pt x="12" y="27"/>
                      <a:pt x="10" y="27"/>
                    </a:cubicBezTo>
                    <a:cubicBezTo>
                      <a:pt x="3" y="29"/>
                      <a:pt x="2" y="29"/>
                      <a:pt x="4" y="37"/>
                    </a:cubicBezTo>
                    <a:cubicBezTo>
                      <a:pt x="3" y="36"/>
                      <a:pt x="2" y="35"/>
                      <a:pt x="1" y="33"/>
                    </a:cubicBezTo>
                    <a:close/>
                  </a:path>
                </a:pathLst>
              </a:custGeom>
              <a:solidFill>
                <a:srgbClr val="DCC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8" name="Freeform 1003">
                <a:extLst>
                  <a:ext uri="{FF2B5EF4-FFF2-40B4-BE49-F238E27FC236}">
                    <a16:creationId xmlns:a16="http://schemas.microsoft.com/office/drawing/2014/main" id="{BF0CE75D-D8C1-B32F-3FA7-D8310C894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1500"/>
                <a:ext cx="14" cy="48"/>
              </a:xfrm>
              <a:custGeom>
                <a:avLst/>
                <a:gdLst>
                  <a:gd name="T0" fmla="*/ 6 w 9"/>
                  <a:gd name="T1" fmla="*/ 14 h 31"/>
                  <a:gd name="T2" fmla="*/ 9 w 9"/>
                  <a:gd name="T3" fmla="*/ 30 h 31"/>
                  <a:gd name="T4" fmla="*/ 8 w 9"/>
                  <a:gd name="T5" fmla="*/ 30 h 31"/>
                  <a:gd name="T6" fmla="*/ 1 w 9"/>
                  <a:gd name="T7" fmla="*/ 14 h 31"/>
                  <a:gd name="T8" fmla="*/ 1 w 9"/>
                  <a:gd name="T9" fmla="*/ 7 h 31"/>
                  <a:gd name="T10" fmla="*/ 6 w 9"/>
                  <a:gd name="T11" fmla="*/ 0 h 31"/>
                  <a:gd name="T12" fmla="*/ 6 w 9"/>
                  <a:gd name="T13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31">
                    <a:moveTo>
                      <a:pt x="6" y="14"/>
                    </a:moveTo>
                    <a:cubicBezTo>
                      <a:pt x="6" y="19"/>
                      <a:pt x="8" y="25"/>
                      <a:pt x="9" y="30"/>
                    </a:cubicBezTo>
                    <a:cubicBezTo>
                      <a:pt x="9" y="31"/>
                      <a:pt x="9" y="31"/>
                      <a:pt x="8" y="30"/>
                    </a:cubicBezTo>
                    <a:cubicBezTo>
                      <a:pt x="4" y="26"/>
                      <a:pt x="0" y="21"/>
                      <a:pt x="1" y="14"/>
                    </a:cubicBezTo>
                    <a:cubicBezTo>
                      <a:pt x="2" y="12"/>
                      <a:pt x="2" y="9"/>
                      <a:pt x="1" y="7"/>
                    </a:cubicBezTo>
                    <a:cubicBezTo>
                      <a:pt x="0" y="3"/>
                      <a:pt x="2" y="1"/>
                      <a:pt x="6" y="0"/>
                    </a:cubicBezTo>
                    <a:cubicBezTo>
                      <a:pt x="5" y="5"/>
                      <a:pt x="4" y="9"/>
                      <a:pt x="6" y="14"/>
                    </a:cubicBezTo>
                    <a:close/>
                  </a:path>
                </a:pathLst>
              </a:custGeom>
              <a:solidFill>
                <a:srgbClr val="E1C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9" name="Freeform 1004">
                <a:extLst>
                  <a:ext uri="{FF2B5EF4-FFF2-40B4-BE49-F238E27FC236}">
                    <a16:creationId xmlns:a16="http://schemas.microsoft.com/office/drawing/2014/main" id="{B2BF4A1F-C31C-96C4-EA97-535405EFC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" y="1453"/>
                <a:ext cx="18" cy="20"/>
              </a:xfrm>
              <a:custGeom>
                <a:avLst/>
                <a:gdLst>
                  <a:gd name="T0" fmla="*/ 0 w 12"/>
                  <a:gd name="T1" fmla="*/ 3 h 13"/>
                  <a:gd name="T2" fmla="*/ 4 w 12"/>
                  <a:gd name="T3" fmla="*/ 1 h 13"/>
                  <a:gd name="T4" fmla="*/ 9 w 12"/>
                  <a:gd name="T5" fmla="*/ 3 h 13"/>
                  <a:gd name="T6" fmla="*/ 10 w 12"/>
                  <a:gd name="T7" fmla="*/ 5 h 13"/>
                  <a:gd name="T8" fmla="*/ 9 w 12"/>
                  <a:gd name="T9" fmla="*/ 12 h 13"/>
                  <a:gd name="T10" fmla="*/ 3 w 12"/>
                  <a:gd name="T11" fmla="*/ 8 h 13"/>
                  <a:gd name="T12" fmla="*/ 0 w 12"/>
                  <a:gd name="T13" fmla="*/ 4 h 13"/>
                  <a:gd name="T14" fmla="*/ 0 w 12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3">
                    <a:moveTo>
                      <a:pt x="0" y="3"/>
                    </a:moveTo>
                    <a:cubicBezTo>
                      <a:pt x="0" y="0"/>
                      <a:pt x="2" y="0"/>
                      <a:pt x="4" y="1"/>
                    </a:cubicBezTo>
                    <a:cubicBezTo>
                      <a:pt x="6" y="1"/>
                      <a:pt x="8" y="0"/>
                      <a:pt x="9" y="3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7"/>
                      <a:pt x="12" y="11"/>
                      <a:pt x="9" y="12"/>
                    </a:cubicBezTo>
                    <a:cubicBezTo>
                      <a:pt x="7" y="13"/>
                      <a:pt x="5" y="10"/>
                      <a:pt x="3" y="8"/>
                    </a:cubicBezTo>
                    <a:cubicBezTo>
                      <a:pt x="2" y="7"/>
                      <a:pt x="2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A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0" name="Freeform 1005">
                <a:extLst>
                  <a:ext uri="{FF2B5EF4-FFF2-40B4-BE49-F238E27FC236}">
                    <a16:creationId xmlns:a16="http://schemas.microsoft.com/office/drawing/2014/main" id="{73635CB5-497B-656E-A4AF-5B4CF9368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503"/>
                <a:ext cx="16" cy="14"/>
              </a:xfrm>
              <a:custGeom>
                <a:avLst/>
                <a:gdLst>
                  <a:gd name="T0" fmla="*/ 4 w 10"/>
                  <a:gd name="T1" fmla="*/ 9 h 9"/>
                  <a:gd name="T2" fmla="*/ 2 w 10"/>
                  <a:gd name="T3" fmla="*/ 1 h 9"/>
                  <a:gd name="T4" fmla="*/ 7 w 10"/>
                  <a:gd name="T5" fmla="*/ 2 h 9"/>
                  <a:gd name="T6" fmla="*/ 4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4" y="9"/>
                    </a:moveTo>
                    <a:cubicBezTo>
                      <a:pt x="3" y="6"/>
                      <a:pt x="0" y="4"/>
                      <a:pt x="2" y="1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" y="6"/>
                      <a:pt x="5" y="6"/>
                      <a:pt x="4" y="9"/>
                    </a:cubicBezTo>
                    <a:close/>
                  </a:path>
                </a:pathLst>
              </a:custGeom>
              <a:solidFill>
                <a:srgbClr val="E3C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1" name="Freeform 1006">
                <a:extLst>
                  <a:ext uri="{FF2B5EF4-FFF2-40B4-BE49-F238E27FC236}">
                    <a16:creationId xmlns:a16="http://schemas.microsoft.com/office/drawing/2014/main" id="{386BBC01-AEB4-2782-C657-BDF76CDD9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573"/>
                <a:ext cx="8" cy="7"/>
              </a:xfrm>
              <a:custGeom>
                <a:avLst/>
                <a:gdLst>
                  <a:gd name="T0" fmla="*/ 5 w 5"/>
                  <a:gd name="T1" fmla="*/ 1 h 4"/>
                  <a:gd name="T2" fmla="*/ 2 w 5"/>
                  <a:gd name="T3" fmla="*/ 4 h 4"/>
                  <a:gd name="T4" fmla="*/ 0 w 5"/>
                  <a:gd name="T5" fmla="*/ 3 h 4"/>
                  <a:gd name="T6" fmla="*/ 3 w 5"/>
                  <a:gd name="T7" fmla="*/ 1 h 4"/>
                  <a:gd name="T8" fmla="*/ 5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5" y="3"/>
                      <a:pt x="4" y="4"/>
                      <a:pt x="2" y="4"/>
                    </a:cubicBezTo>
                    <a:cubicBezTo>
                      <a:pt x="2" y="4"/>
                      <a:pt x="0" y="4"/>
                      <a:pt x="0" y="3"/>
                    </a:cubicBezTo>
                    <a:cubicBezTo>
                      <a:pt x="0" y="1"/>
                      <a:pt x="2" y="1"/>
                      <a:pt x="3" y="1"/>
                    </a:cubicBezTo>
                    <a:cubicBezTo>
                      <a:pt x="4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FA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2" name="Freeform 1007">
                <a:extLst>
                  <a:ext uri="{FF2B5EF4-FFF2-40B4-BE49-F238E27FC236}">
                    <a16:creationId xmlns:a16="http://schemas.microsoft.com/office/drawing/2014/main" id="{77A19970-B86F-E811-C9DE-E2774A31B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1605"/>
                <a:ext cx="73" cy="165"/>
              </a:xfrm>
              <a:custGeom>
                <a:avLst/>
                <a:gdLst>
                  <a:gd name="T0" fmla="*/ 19 w 47"/>
                  <a:gd name="T1" fmla="*/ 86 h 106"/>
                  <a:gd name="T2" fmla="*/ 3 w 47"/>
                  <a:gd name="T3" fmla="*/ 43 h 106"/>
                  <a:gd name="T4" fmla="*/ 3 w 47"/>
                  <a:gd name="T5" fmla="*/ 24 h 106"/>
                  <a:gd name="T6" fmla="*/ 6 w 47"/>
                  <a:gd name="T7" fmla="*/ 3 h 106"/>
                  <a:gd name="T8" fmla="*/ 9 w 47"/>
                  <a:gd name="T9" fmla="*/ 0 h 106"/>
                  <a:gd name="T10" fmla="*/ 30 w 47"/>
                  <a:gd name="T11" fmla="*/ 0 h 106"/>
                  <a:gd name="T12" fmla="*/ 34 w 47"/>
                  <a:gd name="T13" fmla="*/ 2 h 106"/>
                  <a:gd name="T14" fmla="*/ 45 w 47"/>
                  <a:gd name="T15" fmla="*/ 15 h 106"/>
                  <a:gd name="T16" fmla="*/ 47 w 47"/>
                  <a:gd name="T17" fmla="*/ 19 h 106"/>
                  <a:gd name="T18" fmla="*/ 46 w 47"/>
                  <a:gd name="T19" fmla="*/ 22 h 106"/>
                  <a:gd name="T20" fmla="*/ 42 w 47"/>
                  <a:gd name="T21" fmla="*/ 21 h 106"/>
                  <a:gd name="T22" fmla="*/ 36 w 47"/>
                  <a:gd name="T23" fmla="*/ 12 h 106"/>
                  <a:gd name="T24" fmla="*/ 33 w 47"/>
                  <a:gd name="T25" fmla="*/ 8 h 106"/>
                  <a:gd name="T26" fmla="*/ 29 w 47"/>
                  <a:gd name="T27" fmla="*/ 7 h 106"/>
                  <a:gd name="T28" fmla="*/ 33 w 47"/>
                  <a:gd name="T29" fmla="*/ 21 h 106"/>
                  <a:gd name="T30" fmla="*/ 36 w 47"/>
                  <a:gd name="T31" fmla="*/ 28 h 106"/>
                  <a:gd name="T32" fmla="*/ 37 w 47"/>
                  <a:gd name="T33" fmla="*/ 33 h 106"/>
                  <a:gd name="T34" fmla="*/ 27 w 47"/>
                  <a:gd name="T35" fmla="*/ 22 h 106"/>
                  <a:gd name="T36" fmla="*/ 24 w 47"/>
                  <a:gd name="T37" fmla="*/ 19 h 106"/>
                  <a:gd name="T38" fmla="*/ 22 w 47"/>
                  <a:gd name="T39" fmla="*/ 24 h 106"/>
                  <a:gd name="T40" fmla="*/ 23 w 47"/>
                  <a:gd name="T41" fmla="*/ 26 h 106"/>
                  <a:gd name="T42" fmla="*/ 19 w 47"/>
                  <a:gd name="T43" fmla="*/ 29 h 106"/>
                  <a:gd name="T44" fmla="*/ 13 w 47"/>
                  <a:gd name="T45" fmla="*/ 27 h 106"/>
                  <a:gd name="T46" fmla="*/ 8 w 47"/>
                  <a:gd name="T47" fmla="*/ 28 h 106"/>
                  <a:gd name="T48" fmla="*/ 11 w 47"/>
                  <a:gd name="T49" fmla="*/ 33 h 106"/>
                  <a:gd name="T50" fmla="*/ 15 w 47"/>
                  <a:gd name="T51" fmla="*/ 39 h 106"/>
                  <a:gd name="T52" fmla="*/ 19 w 47"/>
                  <a:gd name="T53" fmla="*/ 48 h 106"/>
                  <a:gd name="T54" fmla="*/ 23 w 47"/>
                  <a:gd name="T55" fmla="*/ 47 h 106"/>
                  <a:gd name="T56" fmla="*/ 22 w 47"/>
                  <a:gd name="T57" fmla="*/ 43 h 106"/>
                  <a:gd name="T58" fmla="*/ 29 w 47"/>
                  <a:gd name="T59" fmla="*/ 36 h 106"/>
                  <a:gd name="T60" fmla="*/ 40 w 47"/>
                  <a:gd name="T61" fmla="*/ 41 h 106"/>
                  <a:gd name="T62" fmla="*/ 42 w 47"/>
                  <a:gd name="T63" fmla="*/ 45 h 106"/>
                  <a:gd name="T64" fmla="*/ 42 w 47"/>
                  <a:gd name="T65" fmla="*/ 73 h 106"/>
                  <a:gd name="T66" fmla="*/ 40 w 47"/>
                  <a:gd name="T67" fmla="*/ 95 h 106"/>
                  <a:gd name="T68" fmla="*/ 33 w 47"/>
                  <a:gd name="T69" fmla="*/ 105 h 106"/>
                  <a:gd name="T70" fmla="*/ 31 w 47"/>
                  <a:gd name="T71" fmla="*/ 104 h 106"/>
                  <a:gd name="T72" fmla="*/ 19 w 47"/>
                  <a:gd name="T73" fmla="*/ 8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7" h="106">
                    <a:moveTo>
                      <a:pt x="19" y="86"/>
                    </a:moveTo>
                    <a:cubicBezTo>
                      <a:pt x="13" y="72"/>
                      <a:pt x="10" y="57"/>
                      <a:pt x="3" y="43"/>
                    </a:cubicBezTo>
                    <a:cubicBezTo>
                      <a:pt x="0" y="37"/>
                      <a:pt x="1" y="31"/>
                      <a:pt x="3" y="24"/>
                    </a:cubicBezTo>
                    <a:cubicBezTo>
                      <a:pt x="4" y="17"/>
                      <a:pt x="7" y="10"/>
                      <a:pt x="6" y="3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6" y="1"/>
                      <a:pt x="23" y="1"/>
                      <a:pt x="30" y="0"/>
                    </a:cubicBezTo>
                    <a:cubicBezTo>
                      <a:pt x="31" y="0"/>
                      <a:pt x="33" y="1"/>
                      <a:pt x="34" y="2"/>
                    </a:cubicBezTo>
                    <a:cubicBezTo>
                      <a:pt x="37" y="7"/>
                      <a:pt x="41" y="11"/>
                      <a:pt x="45" y="15"/>
                    </a:cubicBezTo>
                    <a:cubicBezTo>
                      <a:pt x="47" y="16"/>
                      <a:pt x="47" y="17"/>
                      <a:pt x="47" y="19"/>
                    </a:cubicBezTo>
                    <a:cubicBezTo>
                      <a:pt x="47" y="20"/>
                      <a:pt x="47" y="22"/>
                      <a:pt x="46" y="22"/>
                    </a:cubicBezTo>
                    <a:cubicBezTo>
                      <a:pt x="44" y="23"/>
                      <a:pt x="43" y="22"/>
                      <a:pt x="42" y="21"/>
                    </a:cubicBezTo>
                    <a:cubicBezTo>
                      <a:pt x="39" y="19"/>
                      <a:pt x="39" y="15"/>
                      <a:pt x="36" y="12"/>
                    </a:cubicBezTo>
                    <a:cubicBezTo>
                      <a:pt x="35" y="11"/>
                      <a:pt x="34" y="9"/>
                      <a:pt x="33" y="8"/>
                    </a:cubicBezTo>
                    <a:cubicBezTo>
                      <a:pt x="32" y="6"/>
                      <a:pt x="30" y="6"/>
                      <a:pt x="29" y="7"/>
                    </a:cubicBezTo>
                    <a:cubicBezTo>
                      <a:pt x="27" y="13"/>
                      <a:pt x="30" y="17"/>
                      <a:pt x="33" y="21"/>
                    </a:cubicBezTo>
                    <a:cubicBezTo>
                      <a:pt x="34" y="23"/>
                      <a:pt x="35" y="26"/>
                      <a:pt x="36" y="28"/>
                    </a:cubicBezTo>
                    <a:cubicBezTo>
                      <a:pt x="37" y="29"/>
                      <a:pt x="38" y="31"/>
                      <a:pt x="37" y="33"/>
                    </a:cubicBezTo>
                    <a:cubicBezTo>
                      <a:pt x="33" y="30"/>
                      <a:pt x="28" y="28"/>
                      <a:pt x="27" y="22"/>
                    </a:cubicBezTo>
                    <a:cubicBezTo>
                      <a:pt x="27" y="20"/>
                      <a:pt x="26" y="19"/>
                      <a:pt x="24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3" y="25"/>
                      <a:pt x="23" y="26"/>
                    </a:cubicBezTo>
                    <a:cubicBezTo>
                      <a:pt x="23" y="28"/>
                      <a:pt x="23" y="30"/>
                      <a:pt x="19" y="29"/>
                    </a:cubicBezTo>
                    <a:cubicBezTo>
                      <a:pt x="17" y="28"/>
                      <a:pt x="15" y="28"/>
                      <a:pt x="13" y="27"/>
                    </a:cubicBezTo>
                    <a:cubicBezTo>
                      <a:pt x="11" y="27"/>
                      <a:pt x="9" y="27"/>
                      <a:pt x="8" y="28"/>
                    </a:cubicBezTo>
                    <a:cubicBezTo>
                      <a:pt x="7" y="31"/>
                      <a:pt x="8" y="33"/>
                      <a:pt x="11" y="33"/>
                    </a:cubicBezTo>
                    <a:cubicBezTo>
                      <a:pt x="14" y="34"/>
                      <a:pt x="15" y="35"/>
                      <a:pt x="15" y="39"/>
                    </a:cubicBezTo>
                    <a:cubicBezTo>
                      <a:pt x="16" y="42"/>
                      <a:pt x="17" y="45"/>
                      <a:pt x="19" y="48"/>
                    </a:cubicBezTo>
                    <a:cubicBezTo>
                      <a:pt x="21" y="50"/>
                      <a:pt x="22" y="49"/>
                      <a:pt x="23" y="47"/>
                    </a:cubicBezTo>
                    <a:cubicBezTo>
                      <a:pt x="23" y="46"/>
                      <a:pt x="22" y="44"/>
                      <a:pt x="22" y="43"/>
                    </a:cubicBezTo>
                    <a:cubicBezTo>
                      <a:pt x="20" y="37"/>
                      <a:pt x="23" y="34"/>
                      <a:pt x="29" y="36"/>
                    </a:cubicBezTo>
                    <a:cubicBezTo>
                      <a:pt x="33" y="36"/>
                      <a:pt x="37" y="39"/>
                      <a:pt x="40" y="41"/>
                    </a:cubicBezTo>
                    <a:cubicBezTo>
                      <a:pt x="42" y="41"/>
                      <a:pt x="42" y="43"/>
                      <a:pt x="42" y="45"/>
                    </a:cubicBezTo>
                    <a:cubicBezTo>
                      <a:pt x="40" y="54"/>
                      <a:pt x="42" y="63"/>
                      <a:pt x="42" y="73"/>
                    </a:cubicBezTo>
                    <a:cubicBezTo>
                      <a:pt x="43" y="80"/>
                      <a:pt x="42" y="87"/>
                      <a:pt x="40" y="95"/>
                    </a:cubicBezTo>
                    <a:cubicBezTo>
                      <a:pt x="39" y="99"/>
                      <a:pt x="35" y="101"/>
                      <a:pt x="33" y="105"/>
                    </a:cubicBezTo>
                    <a:cubicBezTo>
                      <a:pt x="33" y="106"/>
                      <a:pt x="31" y="105"/>
                      <a:pt x="31" y="104"/>
                    </a:cubicBezTo>
                    <a:cubicBezTo>
                      <a:pt x="26" y="99"/>
                      <a:pt x="22" y="93"/>
                      <a:pt x="19" y="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3" name="Freeform 1008">
                <a:extLst>
                  <a:ext uri="{FF2B5EF4-FFF2-40B4-BE49-F238E27FC236}">
                    <a16:creationId xmlns:a16="http://schemas.microsoft.com/office/drawing/2014/main" id="{E234D3A6-CE59-4B02-6537-74910D42C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5" y="1655"/>
                <a:ext cx="38" cy="118"/>
              </a:xfrm>
              <a:custGeom>
                <a:avLst/>
                <a:gdLst>
                  <a:gd name="T0" fmla="*/ 12 w 24"/>
                  <a:gd name="T1" fmla="*/ 72 h 76"/>
                  <a:gd name="T2" fmla="*/ 15 w 24"/>
                  <a:gd name="T3" fmla="*/ 71 h 76"/>
                  <a:gd name="T4" fmla="*/ 16 w 24"/>
                  <a:gd name="T5" fmla="*/ 69 h 76"/>
                  <a:gd name="T6" fmla="*/ 23 w 24"/>
                  <a:gd name="T7" fmla="*/ 42 h 76"/>
                  <a:gd name="T8" fmla="*/ 22 w 24"/>
                  <a:gd name="T9" fmla="*/ 14 h 76"/>
                  <a:gd name="T10" fmla="*/ 18 w 24"/>
                  <a:gd name="T11" fmla="*/ 8 h 76"/>
                  <a:gd name="T12" fmla="*/ 13 w 24"/>
                  <a:gd name="T13" fmla="*/ 6 h 76"/>
                  <a:gd name="T14" fmla="*/ 5 w 24"/>
                  <a:gd name="T15" fmla="*/ 5 h 76"/>
                  <a:gd name="T16" fmla="*/ 3 w 24"/>
                  <a:gd name="T17" fmla="*/ 11 h 76"/>
                  <a:gd name="T18" fmla="*/ 3 w 24"/>
                  <a:gd name="T19" fmla="*/ 3 h 76"/>
                  <a:gd name="T20" fmla="*/ 13 w 24"/>
                  <a:gd name="T21" fmla="*/ 2 h 76"/>
                  <a:gd name="T22" fmla="*/ 22 w 24"/>
                  <a:gd name="T23" fmla="*/ 6 h 76"/>
                  <a:gd name="T24" fmla="*/ 24 w 24"/>
                  <a:gd name="T25" fmla="*/ 9 h 76"/>
                  <a:gd name="T26" fmla="*/ 23 w 24"/>
                  <a:gd name="T27" fmla="*/ 20 h 76"/>
                  <a:gd name="T28" fmla="*/ 24 w 24"/>
                  <a:gd name="T29" fmla="*/ 45 h 76"/>
                  <a:gd name="T30" fmla="*/ 22 w 24"/>
                  <a:gd name="T31" fmla="*/ 63 h 76"/>
                  <a:gd name="T32" fmla="*/ 20 w 24"/>
                  <a:gd name="T33" fmla="*/ 66 h 76"/>
                  <a:gd name="T34" fmla="*/ 16 w 24"/>
                  <a:gd name="T35" fmla="*/ 74 h 76"/>
                  <a:gd name="T36" fmla="*/ 16 w 24"/>
                  <a:gd name="T37" fmla="*/ 75 h 76"/>
                  <a:gd name="T38" fmla="*/ 12 w 24"/>
                  <a:gd name="T39" fmla="*/ 7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" h="76">
                    <a:moveTo>
                      <a:pt x="12" y="72"/>
                    </a:moveTo>
                    <a:cubicBezTo>
                      <a:pt x="13" y="73"/>
                      <a:pt x="14" y="72"/>
                      <a:pt x="15" y="71"/>
                    </a:cubicBezTo>
                    <a:cubicBezTo>
                      <a:pt x="15" y="70"/>
                      <a:pt x="15" y="69"/>
                      <a:pt x="16" y="69"/>
                    </a:cubicBezTo>
                    <a:cubicBezTo>
                      <a:pt x="24" y="62"/>
                      <a:pt x="22" y="51"/>
                      <a:pt x="23" y="42"/>
                    </a:cubicBezTo>
                    <a:cubicBezTo>
                      <a:pt x="23" y="33"/>
                      <a:pt x="21" y="24"/>
                      <a:pt x="22" y="14"/>
                    </a:cubicBezTo>
                    <a:cubicBezTo>
                      <a:pt x="22" y="11"/>
                      <a:pt x="22" y="9"/>
                      <a:pt x="18" y="8"/>
                    </a:cubicBezTo>
                    <a:cubicBezTo>
                      <a:pt x="16" y="8"/>
                      <a:pt x="15" y="7"/>
                      <a:pt x="13" y="6"/>
                    </a:cubicBezTo>
                    <a:cubicBezTo>
                      <a:pt x="10" y="4"/>
                      <a:pt x="8" y="4"/>
                      <a:pt x="5" y="5"/>
                    </a:cubicBezTo>
                    <a:cubicBezTo>
                      <a:pt x="2" y="7"/>
                      <a:pt x="3" y="9"/>
                      <a:pt x="3" y="11"/>
                    </a:cubicBezTo>
                    <a:cubicBezTo>
                      <a:pt x="0" y="8"/>
                      <a:pt x="1" y="6"/>
                      <a:pt x="3" y="3"/>
                    </a:cubicBezTo>
                    <a:cubicBezTo>
                      <a:pt x="6" y="0"/>
                      <a:pt x="10" y="0"/>
                      <a:pt x="13" y="2"/>
                    </a:cubicBezTo>
                    <a:cubicBezTo>
                      <a:pt x="16" y="4"/>
                      <a:pt x="18" y="7"/>
                      <a:pt x="22" y="6"/>
                    </a:cubicBezTo>
                    <a:cubicBezTo>
                      <a:pt x="24" y="6"/>
                      <a:pt x="24" y="8"/>
                      <a:pt x="24" y="9"/>
                    </a:cubicBezTo>
                    <a:cubicBezTo>
                      <a:pt x="23" y="12"/>
                      <a:pt x="23" y="16"/>
                      <a:pt x="23" y="20"/>
                    </a:cubicBezTo>
                    <a:cubicBezTo>
                      <a:pt x="23" y="28"/>
                      <a:pt x="24" y="37"/>
                      <a:pt x="24" y="45"/>
                    </a:cubicBezTo>
                    <a:cubicBezTo>
                      <a:pt x="24" y="51"/>
                      <a:pt x="23" y="57"/>
                      <a:pt x="22" y="63"/>
                    </a:cubicBezTo>
                    <a:cubicBezTo>
                      <a:pt x="22" y="64"/>
                      <a:pt x="21" y="65"/>
                      <a:pt x="20" y="66"/>
                    </a:cubicBezTo>
                    <a:cubicBezTo>
                      <a:pt x="18" y="68"/>
                      <a:pt x="17" y="71"/>
                      <a:pt x="16" y="74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3" y="76"/>
                      <a:pt x="13" y="74"/>
                      <a:pt x="12" y="72"/>
                    </a:cubicBezTo>
                    <a:close/>
                  </a:path>
                </a:pathLst>
              </a:custGeom>
              <a:solidFill>
                <a:srgbClr val="D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2" name="Group 1210">
              <a:extLst>
                <a:ext uri="{FF2B5EF4-FFF2-40B4-BE49-F238E27FC236}">
                  <a16:creationId xmlns:a16="http://schemas.microsoft.com/office/drawing/2014/main" id="{0536237F-C161-967D-6935-B804FE1BB1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2" y="1347"/>
              <a:ext cx="1550" cy="1232"/>
              <a:chOff x="1242" y="1347"/>
              <a:chExt cx="1550" cy="1232"/>
            </a:xfrm>
          </p:grpSpPr>
          <p:sp>
            <p:nvSpPr>
              <p:cNvPr id="224" name="Freeform 1010">
                <a:extLst>
                  <a:ext uri="{FF2B5EF4-FFF2-40B4-BE49-F238E27FC236}">
                    <a16:creationId xmlns:a16="http://schemas.microsoft.com/office/drawing/2014/main" id="{2FE13372-F780-B69D-DC6E-873199F9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1592"/>
                <a:ext cx="52" cy="113"/>
              </a:xfrm>
              <a:custGeom>
                <a:avLst/>
                <a:gdLst>
                  <a:gd name="T0" fmla="*/ 13 w 33"/>
                  <a:gd name="T1" fmla="*/ 66 h 72"/>
                  <a:gd name="T2" fmla="*/ 9 w 33"/>
                  <a:gd name="T3" fmla="*/ 70 h 72"/>
                  <a:gd name="T4" fmla="*/ 7 w 33"/>
                  <a:gd name="T5" fmla="*/ 72 h 72"/>
                  <a:gd name="T6" fmla="*/ 6 w 33"/>
                  <a:gd name="T7" fmla="*/ 70 h 72"/>
                  <a:gd name="T8" fmla="*/ 1 w 33"/>
                  <a:gd name="T9" fmla="*/ 44 h 72"/>
                  <a:gd name="T10" fmla="*/ 3 w 33"/>
                  <a:gd name="T11" fmla="*/ 37 h 72"/>
                  <a:gd name="T12" fmla="*/ 16 w 33"/>
                  <a:gd name="T13" fmla="*/ 7 h 72"/>
                  <a:gd name="T14" fmla="*/ 18 w 33"/>
                  <a:gd name="T15" fmla="*/ 1 h 72"/>
                  <a:gd name="T16" fmla="*/ 21 w 33"/>
                  <a:gd name="T17" fmla="*/ 0 h 72"/>
                  <a:gd name="T18" fmla="*/ 24 w 33"/>
                  <a:gd name="T19" fmla="*/ 5 h 72"/>
                  <a:gd name="T20" fmla="*/ 27 w 33"/>
                  <a:gd name="T21" fmla="*/ 14 h 72"/>
                  <a:gd name="T22" fmla="*/ 23 w 33"/>
                  <a:gd name="T23" fmla="*/ 19 h 72"/>
                  <a:gd name="T24" fmla="*/ 18 w 33"/>
                  <a:gd name="T25" fmla="*/ 19 h 72"/>
                  <a:gd name="T26" fmla="*/ 15 w 33"/>
                  <a:gd name="T27" fmla="*/ 22 h 72"/>
                  <a:gd name="T28" fmla="*/ 18 w 33"/>
                  <a:gd name="T29" fmla="*/ 25 h 72"/>
                  <a:gd name="T30" fmla="*/ 25 w 33"/>
                  <a:gd name="T31" fmla="*/ 25 h 72"/>
                  <a:gd name="T32" fmla="*/ 30 w 33"/>
                  <a:gd name="T33" fmla="*/ 34 h 72"/>
                  <a:gd name="T34" fmla="*/ 29 w 33"/>
                  <a:gd name="T35" fmla="*/ 36 h 72"/>
                  <a:gd name="T36" fmla="*/ 22 w 33"/>
                  <a:gd name="T37" fmla="*/ 37 h 72"/>
                  <a:gd name="T38" fmla="*/ 20 w 33"/>
                  <a:gd name="T39" fmla="*/ 37 h 72"/>
                  <a:gd name="T40" fmla="*/ 19 w 33"/>
                  <a:gd name="T41" fmla="*/ 44 h 72"/>
                  <a:gd name="T42" fmla="*/ 16 w 33"/>
                  <a:gd name="T43" fmla="*/ 57 h 72"/>
                  <a:gd name="T44" fmla="*/ 13 w 33"/>
                  <a:gd name="T4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72">
                    <a:moveTo>
                      <a:pt x="13" y="66"/>
                    </a:moveTo>
                    <a:cubicBezTo>
                      <a:pt x="11" y="67"/>
                      <a:pt x="10" y="69"/>
                      <a:pt x="9" y="70"/>
                    </a:cubicBezTo>
                    <a:cubicBezTo>
                      <a:pt x="9" y="71"/>
                      <a:pt x="8" y="72"/>
                      <a:pt x="7" y="72"/>
                    </a:cubicBezTo>
                    <a:cubicBezTo>
                      <a:pt x="6" y="72"/>
                      <a:pt x="6" y="71"/>
                      <a:pt x="6" y="70"/>
                    </a:cubicBezTo>
                    <a:cubicBezTo>
                      <a:pt x="5" y="61"/>
                      <a:pt x="2" y="53"/>
                      <a:pt x="1" y="44"/>
                    </a:cubicBezTo>
                    <a:cubicBezTo>
                      <a:pt x="0" y="42"/>
                      <a:pt x="2" y="40"/>
                      <a:pt x="3" y="37"/>
                    </a:cubicBezTo>
                    <a:cubicBezTo>
                      <a:pt x="8" y="28"/>
                      <a:pt x="13" y="18"/>
                      <a:pt x="16" y="7"/>
                    </a:cubicBezTo>
                    <a:cubicBezTo>
                      <a:pt x="16" y="5"/>
                      <a:pt x="15" y="3"/>
                      <a:pt x="18" y="1"/>
                    </a:cubicBezTo>
                    <a:cubicBezTo>
                      <a:pt x="19" y="1"/>
                      <a:pt x="20" y="1"/>
                      <a:pt x="21" y="0"/>
                    </a:cubicBezTo>
                    <a:cubicBezTo>
                      <a:pt x="23" y="1"/>
                      <a:pt x="23" y="3"/>
                      <a:pt x="24" y="5"/>
                    </a:cubicBezTo>
                    <a:cubicBezTo>
                      <a:pt x="25" y="8"/>
                      <a:pt x="25" y="11"/>
                      <a:pt x="27" y="14"/>
                    </a:cubicBezTo>
                    <a:cubicBezTo>
                      <a:pt x="29" y="17"/>
                      <a:pt x="27" y="19"/>
                      <a:pt x="23" y="19"/>
                    </a:cubicBezTo>
                    <a:cubicBezTo>
                      <a:pt x="21" y="19"/>
                      <a:pt x="20" y="19"/>
                      <a:pt x="18" y="19"/>
                    </a:cubicBezTo>
                    <a:cubicBezTo>
                      <a:pt x="16" y="20"/>
                      <a:pt x="15" y="20"/>
                      <a:pt x="15" y="22"/>
                    </a:cubicBezTo>
                    <a:cubicBezTo>
                      <a:pt x="15" y="24"/>
                      <a:pt x="16" y="24"/>
                      <a:pt x="18" y="25"/>
                    </a:cubicBezTo>
                    <a:cubicBezTo>
                      <a:pt x="20" y="25"/>
                      <a:pt x="23" y="25"/>
                      <a:pt x="25" y="25"/>
                    </a:cubicBezTo>
                    <a:cubicBezTo>
                      <a:pt x="31" y="26"/>
                      <a:pt x="33" y="29"/>
                      <a:pt x="30" y="34"/>
                    </a:cubicBezTo>
                    <a:cubicBezTo>
                      <a:pt x="30" y="35"/>
                      <a:pt x="29" y="35"/>
                      <a:pt x="29" y="36"/>
                    </a:cubicBezTo>
                    <a:cubicBezTo>
                      <a:pt x="26" y="41"/>
                      <a:pt x="25" y="41"/>
                      <a:pt x="22" y="37"/>
                    </a:cubicBezTo>
                    <a:cubicBezTo>
                      <a:pt x="21" y="36"/>
                      <a:pt x="20" y="36"/>
                      <a:pt x="20" y="37"/>
                    </a:cubicBezTo>
                    <a:cubicBezTo>
                      <a:pt x="19" y="39"/>
                      <a:pt x="18" y="42"/>
                      <a:pt x="19" y="44"/>
                    </a:cubicBezTo>
                    <a:cubicBezTo>
                      <a:pt x="20" y="49"/>
                      <a:pt x="19" y="53"/>
                      <a:pt x="16" y="57"/>
                    </a:cubicBezTo>
                    <a:cubicBezTo>
                      <a:pt x="15" y="60"/>
                      <a:pt x="14" y="63"/>
                      <a:pt x="13" y="66"/>
                    </a:cubicBezTo>
                    <a:close/>
                  </a:path>
                </a:pathLst>
              </a:custGeom>
              <a:solidFill>
                <a:srgbClr val="FC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Freeform 1011">
                <a:extLst>
                  <a:ext uri="{FF2B5EF4-FFF2-40B4-BE49-F238E27FC236}">
                    <a16:creationId xmlns:a16="http://schemas.microsoft.com/office/drawing/2014/main" id="{A177F213-7AF2-4432-B46E-7258EA518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1517"/>
                <a:ext cx="57" cy="27"/>
              </a:xfrm>
              <a:custGeom>
                <a:avLst/>
                <a:gdLst>
                  <a:gd name="T0" fmla="*/ 25 w 37"/>
                  <a:gd name="T1" fmla="*/ 11 h 17"/>
                  <a:gd name="T2" fmla="*/ 15 w 37"/>
                  <a:gd name="T3" fmla="*/ 12 h 17"/>
                  <a:gd name="T4" fmla="*/ 2 w 37"/>
                  <a:gd name="T5" fmla="*/ 4 h 17"/>
                  <a:gd name="T6" fmla="*/ 2 w 37"/>
                  <a:gd name="T7" fmla="*/ 1 h 17"/>
                  <a:gd name="T8" fmla="*/ 4 w 37"/>
                  <a:gd name="T9" fmla="*/ 2 h 17"/>
                  <a:gd name="T10" fmla="*/ 24 w 37"/>
                  <a:gd name="T11" fmla="*/ 7 h 17"/>
                  <a:gd name="T12" fmla="*/ 27 w 37"/>
                  <a:gd name="T13" fmla="*/ 4 h 17"/>
                  <a:gd name="T14" fmla="*/ 35 w 37"/>
                  <a:gd name="T15" fmla="*/ 10 h 17"/>
                  <a:gd name="T16" fmla="*/ 35 w 37"/>
                  <a:gd name="T17" fmla="*/ 13 h 17"/>
                  <a:gd name="T18" fmla="*/ 32 w 37"/>
                  <a:gd name="T19" fmla="*/ 15 h 17"/>
                  <a:gd name="T20" fmla="*/ 27 w 37"/>
                  <a:gd name="T21" fmla="*/ 14 h 17"/>
                  <a:gd name="T22" fmla="*/ 25 w 37"/>
                  <a:gd name="T2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17">
                    <a:moveTo>
                      <a:pt x="25" y="11"/>
                    </a:moveTo>
                    <a:cubicBezTo>
                      <a:pt x="22" y="10"/>
                      <a:pt x="18" y="12"/>
                      <a:pt x="15" y="12"/>
                    </a:cubicBezTo>
                    <a:cubicBezTo>
                      <a:pt x="9" y="12"/>
                      <a:pt x="3" y="8"/>
                      <a:pt x="2" y="4"/>
                    </a:cubicBezTo>
                    <a:cubicBezTo>
                      <a:pt x="1" y="3"/>
                      <a:pt x="0" y="2"/>
                      <a:pt x="2" y="1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9" y="9"/>
                      <a:pt x="16" y="8"/>
                      <a:pt x="24" y="7"/>
                    </a:cubicBezTo>
                    <a:cubicBezTo>
                      <a:pt x="25" y="7"/>
                      <a:pt x="26" y="5"/>
                      <a:pt x="27" y="4"/>
                    </a:cubicBezTo>
                    <a:cubicBezTo>
                      <a:pt x="30" y="5"/>
                      <a:pt x="33" y="7"/>
                      <a:pt x="35" y="10"/>
                    </a:cubicBezTo>
                    <a:cubicBezTo>
                      <a:pt x="37" y="11"/>
                      <a:pt x="37" y="12"/>
                      <a:pt x="35" y="13"/>
                    </a:cubicBezTo>
                    <a:cubicBezTo>
                      <a:pt x="34" y="13"/>
                      <a:pt x="33" y="14"/>
                      <a:pt x="32" y="15"/>
                    </a:cubicBezTo>
                    <a:cubicBezTo>
                      <a:pt x="30" y="17"/>
                      <a:pt x="28" y="17"/>
                      <a:pt x="27" y="14"/>
                    </a:cubicBezTo>
                    <a:cubicBezTo>
                      <a:pt x="27" y="12"/>
                      <a:pt x="26" y="11"/>
                      <a:pt x="25" y="11"/>
                    </a:cubicBezTo>
                    <a:close/>
                  </a:path>
                </a:pathLst>
              </a:custGeom>
              <a:solidFill>
                <a:srgbClr val="B078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1012">
                <a:extLst>
                  <a:ext uri="{FF2B5EF4-FFF2-40B4-BE49-F238E27FC236}">
                    <a16:creationId xmlns:a16="http://schemas.microsoft.com/office/drawing/2014/main" id="{9E78005F-6149-C935-BB0E-6EEE5999F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" y="1628"/>
                <a:ext cx="56" cy="34"/>
              </a:xfrm>
              <a:custGeom>
                <a:avLst/>
                <a:gdLst>
                  <a:gd name="T0" fmla="*/ 0 w 36"/>
                  <a:gd name="T1" fmla="*/ 1 h 22"/>
                  <a:gd name="T2" fmla="*/ 4 w 36"/>
                  <a:gd name="T3" fmla="*/ 1 h 22"/>
                  <a:gd name="T4" fmla="*/ 20 w 36"/>
                  <a:gd name="T5" fmla="*/ 6 h 22"/>
                  <a:gd name="T6" fmla="*/ 36 w 36"/>
                  <a:gd name="T7" fmla="*/ 19 h 22"/>
                  <a:gd name="T8" fmla="*/ 33 w 36"/>
                  <a:gd name="T9" fmla="*/ 19 h 22"/>
                  <a:gd name="T10" fmla="*/ 30 w 36"/>
                  <a:gd name="T11" fmla="*/ 19 h 22"/>
                  <a:gd name="T12" fmla="*/ 32 w 36"/>
                  <a:gd name="T13" fmla="*/ 21 h 22"/>
                  <a:gd name="T14" fmla="*/ 17 w 36"/>
                  <a:gd name="T15" fmla="*/ 20 h 22"/>
                  <a:gd name="T16" fmla="*/ 26 w 36"/>
                  <a:gd name="T17" fmla="*/ 17 h 22"/>
                  <a:gd name="T18" fmla="*/ 29 w 36"/>
                  <a:gd name="T19" fmla="*/ 16 h 22"/>
                  <a:gd name="T20" fmla="*/ 26 w 36"/>
                  <a:gd name="T21" fmla="*/ 15 h 22"/>
                  <a:gd name="T22" fmla="*/ 22 w 36"/>
                  <a:gd name="T23" fmla="*/ 14 h 22"/>
                  <a:gd name="T24" fmla="*/ 19 w 36"/>
                  <a:gd name="T25" fmla="*/ 10 h 22"/>
                  <a:gd name="T26" fmla="*/ 19 w 36"/>
                  <a:gd name="T27" fmla="*/ 7 h 22"/>
                  <a:gd name="T28" fmla="*/ 17 w 36"/>
                  <a:gd name="T29" fmla="*/ 8 h 22"/>
                  <a:gd name="T30" fmla="*/ 7 w 36"/>
                  <a:gd name="T31" fmla="*/ 2 h 22"/>
                  <a:gd name="T32" fmla="*/ 0 w 36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2">
                    <a:moveTo>
                      <a:pt x="0" y="1"/>
                    </a:moveTo>
                    <a:cubicBezTo>
                      <a:pt x="1" y="1"/>
                      <a:pt x="2" y="1"/>
                      <a:pt x="4" y="1"/>
                    </a:cubicBezTo>
                    <a:cubicBezTo>
                      <a:pt x="10" y="0"/>
                      <a:pt x="16" y="1"/>
                      <a:pt x="20" y="6"/>
                    </a:cubicBezTo>
                    <a:cubicBezTo>
                      <a:pt x="25" y="11"/>
                      <a:pt x="31" y="14"/>
                      <a:pt x="36" y="19"/>
                    </a:cubicBezTo>
                    <a:cubicBezTo>
                      <a:pt x="35" y="20"/>
                      <a:pt x="34" y="19"/>
                      <a:pt x="33" y="19"/>
                    </a:cubicBezTo>
                    <a:cubicBezTo>
                      <a:pt x="32" y="18"/>
                      <a:pt x="31" y="17"/>
                      <a:pt x="30" y="19"/>
                    </a:cubicBezTo>
                    <a:cubicBezTo>
                      <a:pt x="30" y="20"/>
                      <a:pt x="32" y="19"/>
                      <a:pt x="32" y="21"/>
                    </a:cubicBezTo>
                    <a:cubicBezTo>
                      <a:pt x="27" y="22"/>
                      <a:pt x="22" y="20"/>
                      <a:pt x="17" y="20"/>
                    </a:cubicBezTo>
                    <a:cubicBezTo>
                      <a:pt x="20" y="17"/>
                      <a:pt x="23" y="17"/>
                      <a:pt x="26" y="17"/>
                    </a:cubicBezTo>
                    <a:cubicBezTo>
                      <a:pt x="27" y="17"/>
                      <a:pt x="29" y="18"/>
                      <a:pt x="29" y="16"/>
                    </a:cubicBezTo>
                    <a:cubicBezTo>
                      <a:pt x="29" y="14"/>
                      <a:pt x="27" y="15"/>
                      <a:pt x="26" y="15"/>
                    </a:cubicBezTo>
                    <a:cubicBezTo>
                      <a:pt x="25" y="14"/>
                      <a:pt x="23" y="15"/>
                      <a:pt x="22" y="14"/>
                    </a:cubicBezTo>
                    <a:cubicBezTo>
                      <a:pt x="18" y="14"/>
                      <a:pt x="17" y="13"/>
                      <a:pt x="19" y="10"/>
                    </a:cubicBezTo>
                    <a:cubicBezTo>
                      <a:pt x="19" y="9"/>
                      <a:pt x="20" y="8"/>
                      <a:pt x="19" y="7"/>
                    </a:cubicBezTo>
                    <a:cubicBezTo>
                      <a:pt x="18" y="6"/>
                      <a:pt x="17" y="7"/>
                      <a:pt x="17" y="8"/>
                    </a:cubicBezTo>
                    <a:cubicBezTo>
                      <a:pt x="15" y="3"/>
                      <a:pt x="11" y="2"/>
                      <a:pt x="7" y="2"/>
                    </a:cubicBezTo>
                    <a:cubicBezTo>
                      <a:pt x="5" y="2"/>
                      <a:pt x="2" y="3"/>
                      <a:pt x="0" y="1"/>
                    </a:cubicBezTo>
                    <a:close/>
                  </a:path>
                </a:pathLst>
              </a:custGeom>
              <a:solidFill>
                <a:srgbClr val="C597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1013">
                <a:extLst>
                  <a:ext uri="{FF2B5EF4-FFF2-40B4-BE49-F238E27FC236}">
                    <a16:creationId xmlns:a16="http://schemas.microsoft.com/office/drawing/2014/main" id="{1B5EC3BF-A2F6-87D2-FA30-BFE67F790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" y="1589"/>
                <a:ext cx="30" cy="69"/>
              </a:xfrm>
              <a:custGeom>
                <a:avLst/>
                <a:gdLst>
                  <a:gd name="T0" fmla="*/ 2 w 19"/>
                  <a:gd name="T1" fmla="*/ 26 h 44"/>
                  <a:gd name="T2" fmla="*/ 10 w 19"/>
                  <a:gd name="T3" fmla="*/ 27 h 44"/>
                  <a:gd name="T4" fmla="*/ 19 w 19"/>
                  <a:gd name="T5" fmla="*/ 33 h 44"/>
                  <a:gd name="T6" fmla="*/ 15 w 19"/>
                  <a:gd name="T7" fmla="*/ 41 h 44"/>
                  <a:gd name="T8" fmla="*/ 10 w 19"/>
                  <a:gd name="T9" fmla="*/ 43 h 44"/>
                  <a:gd name="T10" fmla="*/ 8 w 19"/>
                  <a:gd name="T11" fmla="*/ 39 h 44"/>
                  <a:gd name="T12" fmla="*/ 13 w 19"/>
                  <a:gd name="T13" fmla="*/ 40 h 44"/>
                  <a:gd name="T14" fmla="*/ 17 w 19"/>
                  <a:gd name="T15" fmla="*/ 31 h 44"/>
                  <a:gd name="T16" fmla="*/ 11 w 19"/>
                  <a:gd name="T17" fmla="*/ 28 h 44"/>
                  <a:gd name="T18" fmla="*/ 3 w 19"/>
                  <a:gd name="T19" fmla="*/ 28 h 44"/>
                  <a:gd name="T20" fmla="*/ 0 w 19"/>
                  <a:gd name="T21" fmla="*/ 24 h 44"/>
                  <a:gd name="T22" fmla="*/ 4 w 19"/>
                  <a:gd name="T23" fmla="*/ 21 h 44"/>
                  <a:gd name="T24" fmla="*/ 10 w 19"/>
                  <a:gd name="T25" fmla="*/ 21 h 44"/>
                  <a:gd name="T26" fmla="*/ 12 w 19"/>
                  <a:gd name="T27" fmla="*/ 17 h 44"/>
                  <a:gd name="T28" fmla="*/ 8 w 19"/>
                  <a:gd name="T29" fmla="*/ 4 h 44"/>
                  <a:gd name="T30" fmla="*/ 7 w 19"/>
                  <a:gd name="T31" fmla="*/ 2 h 44"/>
                  <a:gd name="T32" fmla="*/ 10 w 19"/>
                  <a:gd name="T33" fmla="*/ 3 h 44"/>
                  <a:gd name="T34" fmla="*/ 16 w 19"/>
                  <a:gd name="T35" fmla="*/ 18 h 44"/>
                  <a:gd name="T36" fmla="*/ 13 w 19"/>
                  <a:gd name="T37" fmla="*/ 22 h 44"/>
                  <a:gd name="T38" fmla="*/ 5 w 19"/>
                  <a:gd name="T39" fmla="*/ 22 h 44"/>
                  <a:gd name="T40" fmla="*/ 2 w 19"/>
                  <a:gd name="T41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44">
                    <a:moveTo>
                      <a:pt x="2" y="26"/>
                    </a:moveTo>
                    <a:cubicBezTo>
                      <a:pt x="4" y="27"/>
                      <a:pt x="7" y="26"/>
                      <a:pt x="10" y="27"/>
                    </a:cubicBezTo>
                    <a:cubicBezTo>
                      <a:pt x="15" y="27"/>
                      <a:pt x="18" y="29"/>
                      <a:pt x="19" y="33"/>
                    </a:cubicBezTo>
                    <a:cubicBezTo>
                      <a:pt x="18" y="36"/>
                      <a:pt x="15" y="38"/>
                      <a:pt x="15" y="41"/>
                    </a:cubicBezTo>
                    <a:cubicBezTo>
                      <a:pt x="14" y="44"/>
                      <a:pt x="12" y="43"/>
                      <a:pt x="10" y="43"/>
                    </a:cubicBezTo>
                    <a:cubicBezTo>
                      <a:pt x="7" y="43"/>
                      <a:pt x="9" y="40"/>
                      <a:pt x="8" y="39"/>
                    </a:cubicBezTo>
                    <a:cubicBezTo>
                      <a:pt x="10" y="39"/>
                      <a:pt x="11" y="43"/>
                      <a:pt x="13" y="40"/>
                    </a:cubicBezTo>
                    <a:cubicBezTo>
                      <a:pt x="15" y="38"/>
                      <a:pt x="17" y="35"/>
                      <a:pt x="17" y="31"/>
                    </a:cubicBezTo>
                    <a:cubicBezTo>
                      <a:pt x="16" y="28"/>
                      <a:pt x="14" y="28"/>
                      <a:pt x="11" y="28"/>
                    </a:cubicBezTo>
                    <a:cubicBezTo>
                      <a:pt x="8" y="28"/>
                      <a:pt x="6" y="29"/>
                      <a:pt x="3" y="28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0" y="22"/>
                      <a:pt x="2" y="21"/>
                      <a:pt x="4" y="21"/>
                    </a:cubicBezTo>
                    <a:cubicBezTo>
                      <a:pt x="6" y="20"/>
                      <a:pt x="8" y="20"/>
                      <a:pt x="10" y="21"/>
                    </a:cubicBezTo>
                    <a:cubicBezTo>
                      <a:pt x="12" y="21"/>
                      <a:pt x="13" y="19"/>
                      <a:pt x="12" y="17"/>
                    </a:cubicBezTo>
                    <a:cubicBezTo>
                      <a:pt x="9" y="13"/>
                      <a:pt x="10" y="8"/>
                      <a:pt x="8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8" y="1"/>
                      <a:pt x="9" y="0"/>
                      <a:pt x="10" y="3"/>
                    </a:cubicBezTo>
                    <a:cubicBezTo>
                      <a:pt x="11" y="8"/>
                      <a:pt x="12" y="14"/>
                      <a:pt x="16" y="18"/>
                    </a:cubicBezTo>
                    <a:cubicBezTo>
                      <a:pt x="18" y="21"/>
                      <a:pt x="15" y="22"/>
                      <a:pt x="13" y="22"/>
                    </a:cubicBezTo>
                    <a:cubicBezTo>
                      <a:pt x="10" y="23"/>
                      <a:pt x="8" y="22"/>
                      <a:pt x="5" y="22"/>
                    </a:cubicBezTo>
                    <a:cubicBezTo>
                      <a:pt x="3" y="22"/>
                      <a:pt x="0" y="22"/>
                      <a:pt x="2" y="26"/>
                    </a:cubicBezTo>
                    <a:close/>
                  </a:path>
                </a:pathLst>
              </a:custGeom>
              <a:solidFill>
                <a:srgbClr val="DC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1014">
                <a:extLst>
                  <a:ext uri="{FF2B5EF4-FFF2-40B4-BE49-F238E27FC236}">
                    <a16:creationId xmlns:a16="http://schemas.microsoft.com/office/drawing/2014/main" id="{40DA36A3-00AA-C6D4-E729-117B135C5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95"/>
                <a:ext cx="23" cy="42"/>
              </a:xfrm>
              <a:custGeom>
                <a:avLst/>
                <a:gdLst>
                  <a:gd name="T0" fmla="*/ 12 w 15"/>
                  <a:gd name="T1" fmla="*/ 16 h 27"/>
                  <a:gd name="T2" fmla="*/ 9 w 15"/>
                  <a:gd name="T3" fmla="*/ 20 h 27"/>
                  <a:gd name="T4" fmla="*/ 6 w 15"/>
                  <a:gd name="T5" fmla="*/ 27 h 27"/>
                  <a:gd name="T6" fmla="*/ 2 w 15"/>
                  <a:gd name="T7" fmla="*/ 20 h 27"/>
                  <a:gd name="T8" fmla="*/ 9 w 15"/>
                  <a:gd name="T9" fmla="*/ 8 h 27"/>
                  <a:gd name="T10" fmla="*/ 11 w 15"/>
                  <a:gd name="T11" fmla="*/ 4 h 27"/>
                  <a:gd name="T12" fmla="*/ 7 w 15"/>
                  <a:gd name="T13" fmla="*/ 5 h 27"/>
                  <a:gd name="T14" fmla="*/ 1 w 15"/>
                  <a:gd name="T15" fmla="*/ 10 h 27"/>
                  <a:gd name="T16" fmla="*/ 1 w 15"/>
                  <a:gd name="T17" fmla="*/ 10 h 27"/>
                  <a:gd name="T18" fmla="*/ 11 w 15"/>
                  <a:gd name="T19" fmla="*/ 1 h 27"/>
                  <a:gd name="T20" fmla="*/ 14 w 15"/>
                  <a:gd name="T21" fmla="*/ 7 h 27"/>
                  <a:gd name="T22" fmla="*/ 10 w 15"/>
                  <a:gd name="T23" fmla="*/ 11 h 27"/>
                  <a:gd name="T24" fmla="*/ 5 w 15"/>
                  <a:gd name="T25" fmla="*/ 21 h 27"/>
                  <a:gd name="T26" fmla="*/ 7 w 15"/>
                  <a:gd name="T27" fmla="*/ 16 h 27"/>
                  <a:gd name="T28" fmla="*/ 12 w 15"/>
                  <a:gd name="T29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7">
                    <a:moveTo>
                      <a:pt x="12" y="16"/>
                    </a:moveTo>
                    <a:cubicBezTo>
                      <a:pt x="9" y="15"/>
                      <a:pt x="9" y="18"/>
                      <a:pt x="9" y="20"/>
                    </a:cubicBezTo>
                    <a:cubicBezTo>
                      <a:pt x="9" y="22"/>
                      <a:pt x="10" y="26"/>
                      <a:pt x="6" y="27"/>
                    </a:cubicBezTo>
                    <a:cubicBezTo>
                      <a:pt x="3" y="27"/>
                      <a:pt x="3" y="23"/>
                      <a:pt x="2" y="20"/>
                    </a:cubicBezTo>
                    <a:cubicBezTo>
                      <a:pt x="0" y="15"/>
                      <a:pt x="4" y="11"/>
                      <a:pt x="9" y="8"/>
                    </a:cubicBezTo>
                    <a:cubicBezTo>
                      <a:pt x="10" y="7"/>
                      <a:pt x="12" y="7"/>
                      <a:pt x="11" y="4"/>
                    </a:cubicBezTo>
                    <a:cubicBezTo>
                      <a:pt x="10" y="2"/>
                      <a:pt x="8" y="4"/>
                      <a:pt x="7" y="5"/>
                    </a:cubicBezTo>
                    <a:cubicBezTo>
                      <a:pt x="5" y="6"/>
                      <a:pt x="3" y="8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5"/>
                      <a:pt x="7" y="0"/>
                      <a:pt x="11" y="1"/>
                    </a:cubicBezTo>
                    <a:cubicBezTo>
                      <a:pt x="14" y="2"/>
                      <a:pt x="15" y="5"/>
                      <a:pt x="14" y="7"/>
                    </a:cubicBezTo>
                    <a:cubicBezTo>
                      <a:pt x="13" y="9"/>
                      <a:pt x="12" y="10"/>
                      <a:pt x="10" y="11"/>
                    </a:cubicBezTo>
                    <a:cubicBezTo>
                      <a:pt x="6" y="13"/>
                      <a:pt x="5" y="16"/>
                      <a:pt x="5" y="21"/>
                    </a:cubicBezTo>
                    <a:cubicBezTo>
                      <a:pt x="6" y="19"/>
                      <a:pt x="6" y="17"/>
                      <a:pt x="7" y="16"/>
                    </a:cubicBezTo>
                    <a:cubicBezTo>
                      <a:pt x="9" y="14"/>
                      <a:pt x="10" y="12"/>
                      <a:pt x="12" y="16"/>
                    </a:cubicBezTo>
                    <a:close/>
                  </a:path>
                </a:pathLst>
              </a:custGeom>
              <a:solidFill>
                <a:srgbClr val="E8D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1015">
                <a:extLst>
                  <a:ext uri="{FF2B5EF4-FFF2-40B4-BE49-F238E27FC236}">
                    <a16:creationId xmlns:a16="http://schemas.microsoft.com/office/drawing/2014/main" id="{E3E4A698-80B7-D26E-FD79-9E20516EE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1541"/>
                <a:ext cx="28" cy="26"/>
              </a:xfrm>
              <a:custGeom>
                <a:avLst/>
                <a:gdLst>
                  <a:gd name="T0" fmla="*/ 2 w 18"/>
                  <a:gd name="T1" fmla="*/ 11 h 17"/>
                  <a:gd name="T2" fmla="*/ 11 w 18"/>
                  <a:gd name="T3" fmla="*/ 4 h 17"/>
                  <a:gd name="T4" fmla="*/ 15 w 18"/>
                  <a:gd name="T5" fmla="*/ 3 h 17"/>
                  <a:gd name="T6" fmla="*/ 15 w 18"/>
                  <a:gd name="T7" fmla="*/ 8 h 17"/>
                  <a:gd name="T8" fmla="*/ 14 w 18"/>
                  <a:gd name="T9" fmla="*/ 11 h 17"/>
                  <a:gd name="T10" fmla="*/ 2 w 18"/>
                  <a:gd name="T11" fmla="*/ 15 h 17"/>
                  <a:gd name="T12" fmla="*/ 1 w 18"/>
                  <a:gd name="T13" fmla="*/ 12 h 17"/>
                  <a:gd name="T14" fmla="*/ 2 w 18"/>
                  <a:gd name="T1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7">
                    <a:moveTo>
                      <a:pt x="2" y="11"/>
                    </a:moveTo>
                    <a:cubicBezTo>
                      <a:pt x="5" y="10"/>
                      <a:pt x="8" y="7"/>
                      <a:pt x="11" y="4"/>
                    </a:cubicBezTo>
                    <a:cubicBezTo>
                      <a:pt x="12" y="3"/>
                      <a:pt x="13" y="0"/>
                      <a:pt x="15" y="3"/>
                    </a:cubicBezTo>
                    <a:cubicBezTo>
                      <a:pt x="18" y="5"/>
                      <a:pt x="17" y="7"/>
                      <a:pt x="15" y="8"/>
                    </a:cubicBezTo>
                    <a:cubicBezTo>
                      <a:pt x="14" y="9"/>
                      <a:pt x="14" y="10"/>
                      <a:pt x="14" y="11"/>
                    </a:cubicBezTo>
                    <a:cubicBezTo>
                      <a:pt x="11" y="15"/>
                      <a:pt x="6" y="17"/>
                      <a:pt x="2" y="15"/>
                    </a:cubicBezTo>
                    <a:cubicBezTo>
                      <a:pt x="1" y="14"/>
                      <a:pt x="0" y="13"/>
                      <a:pt x="1" y="12"/>
                    </a:cubicBezTo>
                    <a:cubicBezTo>
                      <a:pt x="1" y="11"/>
                      <a:pt x="1" y="11"/>
                      <a:pt x="2" y="11"/>
                    </a:cubicBezTo>
                    <a:close/>
                  </a:path>
                </a:pathLst>
              </a:custGeom>
              <a:solidFill>
                <a:srgbClr val="FAF7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1016">
                <a:extLst>
                  <a:ext uri="{FF2B5EF4-FFF2-40B4-BE49-F238E27FC236}">
                    <a16:creationId xmlns:a16="http://schemas.microsoft.com/office/drawing/2014/main" id="{6FC6A085-A65B-4323-1848-D7FE8E7F3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" y="1556"/>
                <a:ext cx="30" cy="13"/>
              </a:xfrm>
              <a:custGeom>
                <a:avLst/>
                <a:gdLst>
                  <a:gd name="T0" fmla="*/ 5 w 19"/>
                  <a:gd name="T1" fmla="*/ 2 h 8"/>
                  <a:gd name="T2" fmla="*/ 15 w 19"/>
                  <a:gd name="T3" fmla="*/ 3 h 8"/>
                  <a:gd name="T4" fmla="*/ 18 w 19"/>
                  <a:gd name="T5" fmla="*/ 1 h 8"/>
                  <a:gd name="T6" fmla="*/ 19 w 19"/>
                  <a:gd name="T7" fmla="*/ 0 h 8"/>
                  <a:gd name="T8" fmla="*/ 7 w 19"/>
                  <a:gd name="T9" fmla="*/ 7 h 8"/>
                  <a:gd name="T10" fmla="*/ 0 w 19"/>
                  <a:gd name="T11" fmla="*/ 6 h 8"/>
                  <a:gd name="T12" fmla="*/ 5 w 19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8">
                    <a:moveTo>
                      <a:pt x="5" y="2"/>
                    </a:moveTo>
                    <a:cubicBezTo>
                      <a:pt x="7" y="5"/>
                      <a:pt x="11" y="6"/>
                      <a:pt x="15" y="3"/>
                    </a:cubicBezTo>
                    <a:cubicBezTo>
                      <a:pt x="16" y="3"/>
                      <a:pt x="17" y="2"/>
                      <a:pt x="18" y="1"/>
                    </a:cubicBezTo>
                    <a:cubicBezTo>
                      <a:pt x="18" y="1"/>
                      <a:pt x="19" y="0"/>
                      <a:pt x="19" y="0"/>
                    </a:cubicBezTo>
                    <a:cubicBezTo>
                      <a:pt x="16" y="7"/>
                      <a:pt x="12" y="8"/>
                      <a:pt x="7" y="7"/>
                    </a:cubicBezTo>
                    <a:cubicBezTo>
                      <a:pt x="5" y="7"/>
                      <a:pt x="3" y="6"/>
                      <a:pt x="0" y="6"/>
                    </a:cubicBezTo>
                    <a:cubicBezTo>
                      <a:pt x="1" y="4"/>
                      <a:pt x="2" y="2"/>
                      <a:pt x="5" y="2"/>
                    </a:cubicBezTo>
                    <a:close/>
                  </a:path>
                </a:pathLst>
              </a:custGeom>
              <a:solidFill>
                <a:srgbClr val="D5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1017">
                <a:extLst>
                  <a:ext uri="{FF2B5EF4-FFF2-40B4-BE49-F238E27FC236}">
                    <a16:creationId xmlns:a16="http://schemas.microsoft.com/office/drawing/2014/main" id="{FF848ABB-D42D-0543-96A0-439C0E0A1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" y="1592"/>
                <a:ext cx="14" cy="16"/>
              </a:xfrm>
              <a:custGeom>
                <a:avLst/>
                <a:gdLst>
                  <a:gd name="T0" fmla="*/ 6 w 9"/>
                  <a:gd name="T1" fmla="*/ 10 h 10"/>
                  <a:gd name="T2" fmla="*/ 3 w 9"/>
                  <a:gd name="T3" fmla="*/ 2 h 10"/>
                  <a:gd name="T4" fmla="*/ 7 w 9"/>
                  <a:gd name="T5" fmla="*/ 1 h 10"/>
                  <a:gd name="T6" fmla="*/ 6 w 9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6" y="10"/>
                    </a:moveTo>
                    <a:cubicBezTo>
                      <a:pt x="5" y="7"/>
                      <a:pt x="0" y="6"/>
                      <a:pt x="3" y="2"/>
                    </a:cubicBezTo>
                    <a:cubicBezTo>
                      <a:pt x="4" y="1"/>
                      <a:pt x="7" y="0"/>
                      <a:pt x="7" y="1"/>
                    </a:cubicBezTo>
                    <a:cubicBezTo>
                      <a:pt x="9" y="4"/>
                      <a:pt x="8" y="6"/>
                      <a:pt x="6" y="10"/>
                    </a:cubicBezTo>
                    <a:close/>
                  </a:path>
                </a:pathLst>
              </a:custGeom>
              <a:solidFill>
                <a:srgbClr val="E8D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Freeform 1018">
                <a:extLst>
                  <a:ext uri="{FF2B5EF4-FFF2-40B4-BE49-F238E27FC236}">
                    <a16:creationId xmlns:a16="http://schemas.microsoft.com/office/drawing/2014/main" id="{D440A00A-5A34-2682-3277-B57A6C45A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1659"/>
                <a:ext cx="9" cy="8"/>
              </a:xfrm>
              <a:custGeom>
                <a:avLst/>
                <a:gdLst>
                  <a:gd name="T0" fmla="*/ 0 w 6"/>
                  <a:gd name="T1" fmla="*/ 1 h 5"/>
                  <a:gd name="T2" fmla="*/ 6 w 6"/>
                  <a:gd name="T3" fmla="*/ 2 h 5"/>
                  <a:gd name="T4" fmla="*/ 0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1"/>
                    </a:moveTo>
                    <a:cubicBezTo>
                      <a:pt x="2" y="0"/>
                      <a:pt x="4" y="1"/>
                      <a:pt x="6" y="2"/>
                    </a:cubicBezTo>
                    <a:cubicBezTo>
                      <a:pt x="2" y="5"/>
                      <a:pt x="2" y="5"/>
                      <a:pt x="0" y="1"/>
                    </a:cubicBezTo>
                    <a:close/>
                  </a:path>
                </a:pathLst>
              </a:custGeom>
              <a:solidFill>
                <a:srgbClr val="CE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Freeform 1019">
                <a:extLst>
                  <a:ext uri="{FF2B5EF4-FFF2-40B4-BE49-F238E27FC236}">
                    <a16:creationId xmlns:a16="http://schemas.microsoft.com/office/drawing/2014/main" id="{03A46C35-7955-EB2B-512C-FCCB41921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1681"/>
                <a:ext cx="17" cy="5"/>
              </a:xfrm>
              <a:custGeom>
                <a:avLst/>
                <a:gdLst>
                  <a:gd name="T0" fmla="*/ 2 w 11"/>
                  <a:gd name="T1" fmla="*/ 0 h 3"/>
                  <a:gd name="T2" fmla="*/ 11 w 11"/>
                  <a:gd name="T3" fmla="*/ 1 h 3"/>
                  <a:gd name="T4" fmla="*/ 1 w 11"/>
                  <a:gd name="T5" fmla="*/ 3 h 3"/>
                  <a:gd name="T6" fmla="*/ 2 w 1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">
                    <a:moveTo>
                      <a:pt x="2" y="0"/>
                    </a:moveTo>
                    <a:cubicBezTo>
                      <a:pt x="4" y="2"/>
                      <a:pt x="8" y="1"/>
                      <a:pt x="11" y="1"/>
                    </a:cubicBezTo>
                    <a:cubicBezTo>
                      <a:pt x="8" y="3"/>
                      <a:pt x="4" y="1"/>
                      <a:pt x="1" y="3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E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Freeform 1020">
                <a:extLst>
                  <a:ext uri="{FF2B5EF4-FFF2-40B4-BE49-F238E27FC236}">
                    <a16:creationId xmlns:a16="http://schemas.microsoft.com/office/drawing/2014/main" id="{E8F7B461-4606-5C61-4883-CEB7EAD75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681"/>
                <a:ext cx="5" cy="14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0 h 9"/>
                  <a:gd name="T4" fmla="*/ 0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cubicBezTo>
                      <a:pt x="0" y="5"/>
                      <a:pt x="1" y="3"/>
                      <a:pt x="3" y="0"/>
                    </a:cubicBezTo>
                    <a:cubicBezTo>
                      <a:pt x="3" y="3"/>
                      <a:pt x="2" y="6"/>
                      <a:pt x="0" y="9"/>
                    </a:cubicBezTo>
                    <a:close/>
                  </a:path>
                </a:pathLst>
              </a:custGeom>
              <a:solidFill>
                <a:srgbClr val="DC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Freeform 1021">
                <a:extLst>
                  <a:ext uri="{FF2B5EF4-FFF2-40B4-BE49-F238E27FC236}">
                    <a16:creationId xmlns:a16="http://schemas.microsoft.com/office/drawing/2014/main" id="{8909F33C-4B44-9BFC-D3F3-9E7A00C1E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1911"/>
                <a:ext cx="115" cy="93"/>
              </a:xfrm>
              <a:custGeom>
                <a:avLst/>
                <a:gdLst>
                  <a:gd name="T0" fmla="*/ 55 w 74"/>
                  <a:gd name="T1" fmla="*/ 50 h 60"/>
                  <a:gd name="T2" fmla="*/ 56 w 74"/>
                  <a:gd name="T3" fmla="*/ 47 h 60"/>
                  <a:gd name="T4" fmla="*/ 50 w 74"/>
                  <a:gd name="T5" fmla="*/ 49 h 60"/>
                  <a:gd name="T6" fmla="*/ 26 w 74"/>
                  <a:gd name="T7" fmla="*/ 58 h 60"/>
                  <a:gd name="T8" fmla="*/ 20 w 74"/>
                  <a:gd name="T9" fmla="*/ 50 h 60"/>
                  <a:gd name="T10" fmla="*/ 20 w 74"/>
                  <a:gd name="T11" fmla="*/ 48 h 60"/>
                  <a:gd name="T12" fmla="*/ 26 w 74"/>
                  <a:gd name="T13" fmla="*/ 47 h 60"/>
                  <a:gd name="T14" fmla="*/ 33 w 74"/>
                  <a:gd name="T15" fmla="*/ 52 h 60"/>
                  <a:gd name="T16" fmla="*/ 36 w 74"/>
                  <a:gd name="T17" fmla="*/ 52 h 60"/>
                  <a:gd name="T18" fmla="*/ 34 w 74"/>
                  <a:gd name="T19" fmla="*/ 50 h 60"/>
                  <a:gd name="T20" fmla="*/ 29 w 74"/>
                  <a:gd name="T21" fmla="*/ 46 h 60"/>
                  <a:gd name="T22" fmla="*/ 7 w 74"/>
                  <a:gd name="T23" fmla="*/ 32 h 60"/>
                  <a:gd name="T24" fmla="*/ 1 w 74"/>
                  <a:gd name="T25" fmla="*/ 25 h 60"/>
                  <a:gd name="T26" fmla="*/ 0 w 74"/>
                  <a:gd name="T27" fmla="*/ 11 h 60"/>
                  <a:gd name="T28" fmla="*/ 2 w 74"/>
                  <a:gd name="T29" fmla="*/ 9 h 60"/>
                  <a:gd name="T30" fmla="*/ 5 w 74"/>
                  <a:gd name="T31" fmla="*/ 10 h 60"/>
                  <a:gd name="T32" fmla="*/ 9 w 74"/>
                  <a:gd name="T33" fmla="*/ 17 h 60"/>
                  <a:gd name="T34" fmla="*/ 15 w 74"/>
                  <a:gd name="T35" fmla="*/ 26 h 60"/>
                  <a:gd name="T36" fmla="*/ 22 w 74"/>
                  <a:gd name="T37" fmla="*/ 32 h 60"/>
                  <a:gd name="T38" fmla="*/ 26 w 74"/>
                  <a:gd name="T39" fmla="*/ 35 h 60"/>
                  <a:gd name="T40" fmla="*/ 41 w 74"/>
                  <a:gd name="T41" fmla="*/ 44 h 60"/>
                  <a:gd name="T42" fmla="*/ 42 w 74"/>
                  <a:gd name="T43" fmla="*/ 41 h 60"/>
                  <a:gd name="T44" fmla="*/ 32 w 74"/>
                  <a:gd name="T45" fmla="*/ 34 h 60"/>
                  <a:gd name="T46" fmla="*/ 28 w 74"/>
                  <a:gd name="T47" fmla="*/ 31 h 60"/>
                  <a:gd name="T48" fmla="*/ 32 w 74"/>
                  <a:gd name="T49" fmla="*/ 28 h 60"/>
                  <a:gd name="T50" fmla="*/ 34 w 74"/>
                  <a:gd name="T51" fmla="*/ 27 h 60"/>
                  <a:gd name="T52" fmla="*/ 33 w 74"/>
                  <a:gd name="T53" fmla="*/ 26 h 60"/>
                  <a:gd name="T54" fmla="*/ 21 w 74"/>
                  <a:gd name="T55" fmla="*/ 27 h 60"/>
                  <a:gd name="T56" fmla="*/ 15 w 74"/>
                  <a:gd name="T57" fmla="*/ 22 h 60"/>
                  <a:gd name="T58" fmla="*/ 15 w 74"/>
                  <a:gd name="T59" fmla="*/ 22 h 60"/>
                  <a:gd name="T60" fmla="*/ 11 w 74"/>
                  <a:gd name="T61" fmla="*/ 10 h 60"/>
                  <a:gd name="T62" fmla="*/ 13 w 74"/>
                  <a:gd name="T63" fmla="*/ 3 h 60"/>
                  <a:gd name="T64" fmla="*/ 13 w 74"/>
                  <a:gd name="T65" fmla="*/ 3 h 60"/>
                  <a:gd name="T66" fmla="*/ 17 w 74"/>
                  <a:gd name="T67" fmla="*/ 1 h 60"/>
                  <a:gd name="T68" fmla="*/ 23 w 74"/>
                  <a:gd name="T69" fmla="*/ 4 h 60"/>
                  <a:gd name="T70" fmla="*/ 34 w 74"/>
                  <a:gd name="T71" fmla="*/ 9 h 60"/>
                  <a:gd name="T72" fmla="*/ 49 w 74"/>
                  <a:gd name="T73" fmla="*/ 10 h 60"/>
                  <a:gd name="T74" fmla="*/ 59 w 74"/>
                  <a:gd name="T75" fmla="*/ 15 h 60"/>
                  <a:gd name="T76" fmla="*/ 66 w 74"/>
                  <a:gd name="T77" fmla="*/ 13 h 60"/>
                  <a:gd name="T78" fmla="*/ 69 w 74"/>
                  <a:gd name="T79" fmla="*/ 15 h 60"/>
                  <a:gd name="T80" fmla="*/ 72 w 74"/>
                  <a:gd name="T81" fmla="*/ 8 h 60"/>
                  <a:gd name="T82" fmla="*/ 69 w 74"/>
                  <a:gd name="T83" fmla="*/ 23 h 60"/>
                  <a:gd name="T84" fmla="*/ 64 w 74"/>
                  <a:gd name="T85" fmla="*/ 32 h 60"/>
                  <a:gd name="T86" fmla="*/ 62 w 74"/>
                  <a:gd name="T87" fmla="*/ 35 h 60"/>
                  <a:gd name="T88" fmla="*/ 66 w 74"/>
                  <a:gd name="T89" fmla="*/ 34 h 60"/>
                  <a:gd name="T90" fmla="*/ 71 w 74"/>
                  <a:gd name="T91" fmla="*/ 36 h 60"/>
                  <a:gd name="T92" fmla="*/ 71 w 74"/>
                  <a:gd name="T93" fmla="*/ 41 h 60"/>
                  <a:gd name="T94" fmla="*/ 57 w 74"/>
                  <a:gd name="T95" fmla="*/ 51 h 60"/>
                  <a:gd name="T96" fmla="*/ 55 w 74"/>
                  <a:gd name="T97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" h="60">
                    <a:moveTo>
                      <a:pt x="55" y="50"/>
                    </a:moveTo>
                    <a:cubicBezTo>
                      <a:pt x="55" y="49"/>
                      <a:pt x="55" y="48"/>
                      <a:pt x="56" y="47"/>
                    </a:cubicBezTo>
                    <a:cubicBezTo>
                      <a:pt x="53" y="46"/>
                      <a:pt x="52" y="48"/>
                      <a:pt x="50" y="49"/>
                    </a:cubicBezTo>
                    <a:cubicBezTo>
                      <a:pt x="43" y="56"/>
                      <a:pt x="36" y="60"/>
                      <a:pt x="26" y="58"/>
                    </a:cubicBezTo>
                    <a:cubicBezTo>
                      <a:pt x="21" y="57"/>
                      <a:pt x="19" y="54"/>
                      <a:pt x="20" y="50"/>
                    </a:cubicBezTo>
                    <a:cubicBezTo>
                      <a:pt x="20" y="49"/>
                      <a:pt x="20" y="49"/>
                      <a:pt x="20" y="48"/>
                    </a:cubicBezTo>
                    <a:cubicBezTo>
                      <a:pt x="22" y="44"/>
                      <a:pt x="23" y="44"/>
                      <a:pt x="26" y="47"/>
                    </a:cubicBezTo>
                    <a:cubicBezTo>
                      <a:pt x="28" y="49"/>
                      <a:pt x="30" y="51"/>
                      <a:pt x="33" y="52"/>
                    </a:cubicBezTo>
                    <a:cubicBezTo>
                      <a:pt x="34" y="52"/>
                      <a:pt x="35" y="52"/>
                      <a:pt x="36" y="52"/>
                    </a:cubicBezTo>
                    <a:cubicBezTo>
                      <a:pt x="36" y="51"/>
                      <a:pt x="35" y="50"/>
                      <a:pt x="34" y="50"/>
                    </a:cubicBezTo>
                    <a:cubicBezTo>
                      <a:pt x="32" y="49"/>
                      <a:pt x="30" y="47"/>
                      <a:pt x="29" y="46"/>
                    </a:cubicBezTo>
                    <a:cubicBezTo>
                      <a:pt x="23" y="39"/>
                      <a:pt x="15" y="35"/>
                      <a:pt x="7" y="32"/>
                    </a:cubicBezTo>
                    <a:cubicBezTo>
                      <a:pt x="4" y="30"/>
                      <a:pt x="1" y="28"/>
                      <a:pt x="1" y="25"/>
                    </a:cubicBezTo>
                    <a:cubicBezTo>
                      <a:pt x="0" y="20"/>
                      <a:pt x="0" y="16"/>
                      <a:pt x="0" y="11"/>
                    </a:cubicBezTo>
                    <a:cubicBezTo>
                      <a:pt x="0" y="10"/>
                      <a:pt x="1" y="9"/>
                      <a:pt x="2" y="9"/>
                    </a:cubicBezTo>
                    <a:cubicBezTo>
                      <a:pt x="4" y="8"/>
                      <a:pt x="4" y="9"/>
                      <a:pt x="5" y="10"/>
                    </a:cubicBezTo>
                    <a:cubicBezTo>
                      <a:pt x="7" y="12"/>
                      <a:pt x="8" y="15"/>
                      <a:pt x="9" y="17"/>
                    </a:cubicBezTo>
                    <a:cubicBezTo>
                      <a:pt x="11" y="21"/>
                      <a:pt x="13" y="23"/>
                      <a:pt x="15" y="26"/>
                    </a:cubicBezTo>
                    <a:cubicBezTo>
                      <a:pt x="17" y="28"/>
                      <a:pt x="20" y="30"/>
                      <a:pt x="22" y="32"/>
                    </a:cubicBezTo>
                    <a:cubicBezTo>
                      <a:pt x="23" y="34"/>
                      <a:pt x="25" y="35"/>
                      <a:pt x="26" y="35"/>
                    </a:cubicBezTo>
                    <a:cubicBezTo>
                      <a:pt x="33" y="36"/>
                      <a:pt x="37" y="40"/>
                      <a:pt x="41" y="44"/>
                    </a:cubicBezTo>
                    <a:cubicBezTo>
                      <a:pt x="44" y="44"/>
                      <a:pt x="43" y="42"/>
                      <a:pt x="42" y="41"/>
                    </a:cubicBezTo>
                    <a:cubicBezTo>
                      <a:pt x="40" y="38"/>
                      <a:pt x="37" y="34"/>
                      <a:pt x="32" y="34"/>
                    </a:cubicBezTo>
                    <a:cubicBezTo>
                      <a:pt x="31" y="34"/>
                      <a:pt x="28" y="34"/>
                      <a:pt x="28" y="31"/>
                    </a:cubicBezTo>
                    <a:cubicBezTo>
                      <a:pt x="28" y="29"/>
                      <a:pt x="30" y="28"/>
                      <a:pt x="32" y="28"/>
                    </a:cubicBezTo>
                    <a:cubicBezTo>
                      <a:pt x="32" y="27"/>
                      <a:pt x="33" y="27"/>
                      <a:pt x="34" y="27"/>
                    </a:cubicBezTo>
                    <a:cubicBezTo>
                      <a:pt x="35" y="26"/>
                      <a:pt x="33" y="26"/>
                      <a:pt x="33" y="26"/>
                    </a:cubicBezTo>
                    <a:cubicBezTo>
                      <a:pt x="29" y="26"/>
                      <a:pt x="25" y="28"/>
                      <a:pt x="21" y="27"/>
                    </a:cubicBezTo>
                    <a:cubicBezTo>
                      <a:pt x="18" y="26"/>
                      <a:pt x="16" y="24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18"/>
                      <a:pt x="13" y="14"/>
                      <a:pt x="11" y="10"/>
                    </a:cubicBezTo>
                    <a:cubicBezTo>
                      <a:pt x="8" y="5"/>
                      <a:pt x="8" y="5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2"/>
                      <a:pt x="16" y="2"/>
                      <a:pt x="17" y="1"/>
                    </a:cubicBezTo>
                    <a:cubicBezTo>
                      <a:pt x="20" y="0"/>
                      <a:pt x="22" y="1"/>
                      <a:pt x="23" y="4"/>
                    </a:cubicBezTo>
                    <a:cubicBezTo>
                      <a:pt x="27" y="12"/>
                      <a:pt x="27" y="12"/>
                      <a:pt x="34" y="9"/>
                    </a:cubicBezTo>
                    <a:cubicBezTo>
                      <a:pt x="39" y="7"/>
                      <a:pt x="44" y="7"/>
                      <a:pt x="49" y="10"/>
                    </a:cubicBezTo>
                    <a:cubicBezTo>
                      <a:pt x="52" y="12"/>
                      <a:pt x="55" y="14"/>
                      <a:pt x="59" y="15"/>
                    </a:cubicBezTo>
                    <a:cubicBezTo>
                      <a:pt x="62" y="17"/>
                      <a:pt x="64" y="16"/>
                      <a:pt x="66" y="13"/>
                    </a:cubicBezTo>
                    <a:cubicBezTo>
                      <a:pt x="67" y="12"/>
                      <a:pt x="68" y="15"/>
                      <a:pt x="69" y="15"/>
                    </a:cubicBezTo>
                    <a:cubicBezTo>
                      <a:pt x="71" y="13"/>
                      <a:pt x="69" y="10"/>
                      <a:pt x="72" y="8"/>
                    </a:cubicBezTo>
                    <a:cubicBezTo>
                      <a:pt x="74" y="14"/>
                      <a:pt x="73" y="19"/>
                      <a:pt x="69" y="23"/>
                    </a:cubicBezTo>
                    <a:cubicBezTo>
                      <a:pt x="68" y="26"/>
                      <a:pt x="67" y="30"/>
                      <a:pt x="64" y="32"/>
                    </a:cubicBezTo>
                    <a:cubicBezTo>
                      <a:pt x="63" y="33"/>
                      <a:pt x="61" y="33"/>
                      <a:pt x="62" y="35"/>
                    </a:cubicBezTo>
                    <a:cubicBezTo>
                      <a:pt x="63" y="36"/>
                      <a:pt x="65" y="35"/>
                      <a:pt x="66" y="34"/>
                    </a:cubicBezTo>
                    <a:cubicBezTo>
                      <a:pt x="68" y="33"/>
                      <a:pt x="70" y="34"/>
                      <a:pt x="71" y="36"/>
                    </a:cubicBezTo>
                    <a:cubicBezTo>
                      <a:pt x="72" y="37"/>
                      <a:pt x="72" y="39"/>
                      <a:pt x="71" y="41"/>
                    </a:cubicBezTo>
                    <a:cubicBezTo>
                      <a:pt x="68" y="46"/>
                      <a:pt x="62" y="49"/>
                      <a:pt x="57" y="51"/>
                    </a:cubicBezTo>
                    <a:cubicBezTo>
                      <a:pt x="56" y="52"/>
                      <a:pt x="55" y="51"/>
                      <a:pt x="55" y="50"/>
                    </a:cubicBezTo>
                    <a:close/>
                  </a:path>
                </a:pathLst>
              </a:custGeom>
              <a:solidFill>
                <a:srgbClr val="F0E9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1022">
                <a:extLst>
                  <a:ext uri="{FF2B5EF4-FFF2-40B4-BE49-F238E27FC236}">
                    <a16:creationId xmlns:a16="http://schemas.microsoft.com/office/drawing/2014/main" id="{63E34010-B68B-A4D0-BB7B-B34D33DBB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933"/>
                <a:ext cx="86" cy="103"/>
              </a:xfrm>
              <a:custGeom>
                <a:avLst/>
                <a:gdLst>
                  <a:gd name="T0" fmla="*/ 44 w 55"/>
                  <a:gd name="T1" fmla="*/ 28 h 66"/>
                  <a:gd name="T2" fmla="*/ 41 w 55"/>
                  <a:gd name="T3" fmla="*/ 25 h 66"/>
                  <a:gd name="T4" fmla="*/ 36 w 55"/>
                  <a:gd name="T5" fmla="*/ 10 h 66"/>
                  <a:gd name="T6" fmla="*/ 38 w 55"/>
                  <a:gd name="T7" fmla="*/ 5 h 66"/>
                  <a:gd name="T8" fmla="*/ 42 w 55"/>
                  <a:gd name="T9" fmla="*/ 4 h 66"/>
                  <a:gd name="T10" fmla="*/ 54 w 55"/>
                  <a:gd name="T11" fmla="*/ 20 h 66"/>
                  <a:gd name="T12" fmla="*/ 54 w 55"/>
                  <a:gd name="T13" fmla="*/ 25 h 66"/>
                  <a:gd name="T14" fmla="*/ 48 w 55"/>
                  <a:gd name="T15" fmla="*/ 55 h 66"/>
                  <a:gd name="T16" fmla="*/ 47 w 55"/>
                  <a:gd name="T17" fmla="*/ 59 h 66"/>
                  <a:gd name="T18" fmla="*/ 41 w 55"/>
                  <a:gd name="T19" fmla="*/ 64 h 66"/>
                  <a:gd name="T20" fmla="*/ 33 w 55"/>
                  <a:gd name="T21" fmla="*/ 62 h 66"/>
                  <a:gd name="T22" fmla="*/ 35 w 55"/>
                  <a:gd name="T23" fmla="*/ 55 h 66"/>
                  <a:gd name="T24" fmla="*/ 29 w 55"/>
                  <a:gd name="T25" fmla="*/ 55 h 66"/>
                  <a:gd name="T26" fmla="*/ 25 w 55"/>
                  <a:gd name="T27" fmla="*/ 54 h 66"/>
                  <a:gd name="T28" fmla="*/ 22 w 55"/>
                  <a:gd name="T29" fmla="*/ 56 h 66"/>
                  <a:gd name="T30" fmla="*/ 15 w 55"/>
                  <a:gd name="T31" fmla="*/ 57 h 66"/>
                  <a:gd name="T32" fmla="*/ 2 w 55"/>
                  <a:gd name="T33" fmla="*/ 49 h 66"/>
                  <a:gd name="T34" fmla="*/ 1 w 55"/>
                  <a:gd name="T35" fmla="*/ 46 h 66"/>
                  <a:gd name="T36" fmla="*/ 19 w 55"/>
                  <a:gd name="T37" fmla="*/ 42 h 66"/>
                  <a:gd name="T38" fmla="*/ 25 w 55"/>
                  <a:gd name="T39" fmla="*/ 44 h 66"/>
                  <a:gd name="T40" fmla="*/ 36 w 55"/>
                  <a:gd name="T41" fmla="*/ 41 h 66"/>
                  <a:gd name="T42" fmla="*/ 40 w 55"/>
                  <a:gd name="T43" fmla="*/ 37 h 66"/>
                  <a:gd name="T44" fmla="*/ 40 w 55"/>
                  <a:gd name="T45" fmla="*/ 36 h 66"/>
                  <a:gd name="T46" fmla="*/ 45 w 55"/>
                  <a:gd name="T47" fmla="*/ 29 h 66"/>
                  <a:gd name="T48" fmla="*/ 44 w 55"/>
                  <a:gd name="T49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66">
                    <a:moveTo>
                      <a:pt x="44" y="28"/>
                    </a:moveTo>
                    <a:cubicBezTo>
                      <a:pt x="44" y="26"/>
                      <a:pt x="43" y="26"/>
                      <a:pt x="41" y="25"/>
                    </a:cubicBezTo>
                    <a:cubicBezTo>
                      <a:pt x="36" y="23"/>
                      <a:pt x="33" y="16"/>
                      <a:pt x="36" y="10"/>
                    </a:cubicBezTo>
                    <a:cubicBezTo>
                      <a:pt x="37" y="9"/>
                      <a:pt x="38" y="7"/>
                      <a:pt x="38" y="5"/>
                    </a:cubicBezTo>
                    <a:cubicBezTo>
                      <a:pt x="38" y="0"/>
                      <a:pt x="41" y="2"/>
                      <a:pt x="42" y="4"/>
                    </a:cubicBezTo>
                    <a:cubicBezTo>
                      <a:pt x="46" y="9"/>
                      <a:pt x="50" y="15"/>
                      <a:pt x="54" y="20"/>
                    </a:cubicBezTo>
                    <a:cubicBezTo>
                      <a:pt x="55" y="21"/>
                      <a:pt x="55" y="24"/>
                      <a:pt x="54" y="25"/>
                    </a:cubicBezTo>
                    <a:cubicBezTo>
                      <a:pt x="49" y="34"/>
                      <a:pt x="49" y="45"/>
                      <a:pt x="48" y="55"/>
                    </a:cubicBezTo>
                    <a:cubicBezTo>
                      <a:pt x="48" y="56"/>
                      <a:pt x="47" y="58"/>
                      <a:pt x="47" y="59"/>
                    </a:cubicBezTo>
                    <a:cubicBezTo>
                      <a:pt x="45" y="61"/>
                      <a:pt x="44" y="65"/>
                      <a:pt x="41" y="64"/>
                    </a:cubicBezTo>
                    <a:cubicBezTo>
                      <a:pt x="38" y="64"/>
                      <a:pt x="34" y="66"/>
                      <a:pt x="33" y="62"/>
                    </a:cubicBezTo>
                    <a:cubicBezTo>
                      <a:pt x="33" y="59"/>
                      <a:pt x="30" y="57"/>
                      <a:pt x="35" y="55"/>
                    </a:cubicBezTo>
                    <a:cubicBezTo>
                      <a:pt x="32" y="53"/>
                      <a:pt x="31" y="54"/>
                      <a:pt x="29" y="55"/>
                    </a:cubicBezTo>
                    <a:cubicBezTo>
                      <a:pt x="27" y="56"/>
                      <a:pt x="26" y="56"/>
                      <a:pt x="25" y="54"/>
                    </a:cubicBezTo>
                    <a:cubicBezTo>
                      <a:pt x="23" y="53"/>
                      <a:pt x="23" y="55"/>
                      <a:pt x="22" y="56"/>
                    </a:cubicBezTo>
                    <a:cubicBezTo>
                      <a:pt x="20" y="58"/>
                      <a:pt x="18" y="58"/>
                      <a:pt x="15" y="57"/>
                    </a:cubicBezTo>
                    <a:cubicBezTo>
                      <a:pt x="11" y="54"/>
                      <a:pt x="7" y="51"/>
                      <a:pt x="2" y="49"/>
                    </a:cubicBezTo>
                    <a:cubicBezTo>
                      <a:pt x="1" y="49"/>
                      <a:pt x="0" y="48"/>
                      <a:pt x="1" y="46"/>
                    </a:cubicBezTo>
                    <a:cubicBezTo>
                      <a:pt x="7" y="43"/>
                      <a:pt x="12" y="42"/>
                      <a:pt x="19" y="42"/>
                    </a:cubicBezTo>
                    <a:cubicBezTo>
                      <a:pt x="21" y="42"/>
                      <a:pt x="23" y="43"/>
                      <a:pt x="25" y="44"/>
                    </a:cubicBezTo>
                    <a:cubicBezTo>
                      <a:pt x="29" y="49"/>
                      <a:pt x="35" y="45"/>
                      <a:pt x="36" y="41"/>
                    </a:cubicBezTo>
                    <a:cubicBezTo>
                      <a:pt x="37" y="39"/>
                      <a:pt x="37" y="37"/>
                      <a:pt x="40" y="37"/>
                    </a:cubicBezTo>
                    <a:cubicBezTo>
                      <a:pt x="40" y="37"/>
                      <a:pt x="40" y="37"/>
                      <a:pt x="40" y="36"/>
                    </a:cubicBezTo>
                    <a:cubicBezTo>
                      <a:pt x="40" y="33"/>
                      <a:pt x="42" y="31"/>
                      <a:pt x="45" y="29"/>
                    </a:cubicBezTo>
                    <a:cubicBezTo>
                      <a:pt x="45" y="29"/>
                      <a:pt x="44" y="29"/>
                      <a:pt x="44" y="28"/>
                    </a:cubicBezTo>
                    <a:close/>
                  </a:path>
                </a:pathLst>
              </a:custGeom>
              <a:solidFill>
                <a:srgbClr val="FE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Freeform 1023">
                <a:extLst>
                  <a:ext uri="{FF2B5EF4-FFF2-40B4-BE49-F238E27FC236}">
                    <a16:creationId xmlns:a16="http://schemas.microsoft.com/office/drawing/2014/main" id="{E4AF1770-26AF-C987-3FD4-FC254035D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1754"/>
                <a:ext cx="105" cy="138"/>
              </a:xfrm>
              <a:custGeom>
                <a:avLst/>
                <a:gdLst>
                  <a:gd name="T0" fmla="*/ 0 w 67"/>
                  <a:gd name="T1" fmla="*/ 86 h 88"/>
                  <a:gd name="T2" fmla="*/ 4 w 67"/>
                  <a:gd name="T3" fmla="*/ 83 h 88"/>
                  <a:gd name="T4" fmla="*/ 21 w 67"/>
                  <a:gd name="T5" fmla="*/ 53 h 88"/>
                  <a:gd name="T6" fmla="*/ 24 w 67"/>
                  <a:gd name="T7" fmla="*/ 41 h 88"/>
                  <a:gd name="T8" fmla="*/ 27 w 67"/>
                  <a:gd name="T9" fmla="*/ 32 h 88"/>
                  <a:gd name="T10" fmla="*/ 43 w 67"/>
                  <a:gd name="T11" fmla="*/ 19 h 88"/>
                  <a:gd name="T12" fmla="*/ 41 w 67"/>
                  <a:gd name="T13" fmla="*/ 23 h 88"/>
                  <a:gd name="T14" fmla="*/ 32 w 67"/>
                  <a:gd name="T15" fmla="*/ 30 h 88"/>
                  <a:gd name="T16" fmla="*/ 26 w 67"/>
                  <a:gd name="T17" fmla="*/ 43 h 88"/>
                  <a:gd name="T18" fmla="*/ 20 w 67"/>
                  <a:gd name="T19" fmla="*/ 60 h 88"/>
                  <a:gd name="T20" fmla="*/ 9 w 67"/>
                  <a:gd name="T21" fmla="*/ 78 h 88"/>
                  <a:gd name="T22" fmla="*/ 13 w 67"/>
                  <a:gd name="T23" fmla="*/ 76 h 88"/>
                  <a:gd name="T24" fmla="*/ 19 w 67"/>
                  <a:gd name="T25" fmla="*/ 68 h 88"/>
                  <a:gd name="T26" fmla="*/ 27 w 67"/>
                  <a:gd name="T27" fmla="*/ 48 h 88"/>
                  <a:gd name="T28" fmla="*/ 27 w 67"/>
                  <a:gd name="T29" fmla="*/ 45 h 88"/>
                  <a:gd name="T30" fmla="*/ 32 w 67"/>
                  <a:gd name="T31" fmla="*/ 42 h 88"/>
                  <a:gd name="T32" fmla="*/ 36 w 67"/>
                  <a:gd name="T33" fmla="*/ 47 h 88"/>
                  <a:gd name="T34" fmla="*/ 36 w 67"/>
                  <a:gd name="T35" fmla="*/ 52 h 88"/>
                  <a:gd name="T36" fmla="*/ 37 w 67"/>
                  <a:gd name="T37" fmla="*/ 54 h 88"/>
                  <a:gd name="T38" fmla="*/ 39 w 67"/>
                  <a:gd name="T39" fmla="*/ 54 h 88"/>
                  <a:gd name="T40" fmla="*/ 43 w 67"/>
                  <a:gd name="T41" fmla="*/ 49 h 88"/>
                  <a:gd name="T42" fmla="*/ 54 w 67"/>
                  <a:gd name="T43" fmla="*/ 33 h 88"/>
                  <a:gd name="T44" fmla="*/ 62 w 67"/>
                  <a:gd name="T45" fmla="*/ 10 h 88"/>
                  <a:gd name="T46" fmla="*/ 62 w 67"/>
                  <a:gd name="T47" fmla="*/ 7 h 88"/>
                  <a:gd name="T48" fmla="*/ 59 w 67"/>
                  <a:gd name="T49" fmla="*/ 8 h 88"/>
                  <a:gd name="T50" fmla="*/ 53 w 67"/>
                  <a:gd name="T51" fmla="*/ 11 h 88"/>
                  <a:gd name="T52" fmla="*/ 63 w 67"/>
                  <a:gd name="T53" fmla="*/ 0 h 88"/>
                  <a:gd name="T54" fmla="*/ 65 w 67"/>
                  <a:gd name="T55" fmla="*/ 11 h 88"/>
                  <a:gd name="T56" fmla="*/ 64 w 67"/>
                  <a:gd name="T57" fmla="*/ 16 h 88"/>
                  <a:gd name="T58" fmla="*/ 52 w 67"/>
                  <a:gd name="T59" fmla="*/ 39 h 88"/>
                  <a:gd name="T60" fmla="*/ 45 w 67"/>
                  <a:gd name="T61" fmla="*/ 55 h 88"/>
                  <a:gd name="T62" fmla="*/ 35 w 67"/>
                  <a:gd name="T63" fmla="*/ 59 h 88"/>
                  <a:gd name="T64" fmla="*/ 33 w 67"/>
                  <a:gd name="T65" fmla="*/ 57 h 88"/>
                  <a:gd name="T66" fmla="*/ 33 w 67"/>
                  <a:gd name="T67" fmla="*/ 46 h 88"/>
                  <a:gd name="T68" fmla="*/ 32 w 67"/>
                  <a:gd name="T69" fmla="*/ 43 h 88"/>
                  <a:gd name="T70" fmla="*/ 30 w 67"/>
                  <a:gd name="T71" fmla="*/ 46 h 88"/>
                  <a:gd name="T72" fmla="*/ 30 w 67"/>
                  <a:gd name="T73" fmla="*/ 58 h 88"/>
                  <a:gd name="T74" fmla="*/ 29 w 67"/>
                  <a:gd name="T75" fmla="*/ 62 h 88"/>
                  <a:gd name="T76" fmla="*/ 15 w 67"/>
                  <a:gd name="T77" fmla="*/ 78 h 88"/>
                  <a:gd name="T78" fmla="*/ 1 w 67"/>
                  <a:gd name="T79" fmla="*/ 87 h 88"/>
                  <a:gd name="T80" fmla="*/ 0 w 67"/>
                  <a:gd name="T8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" h="88">
                    <a:moveTo>
                      <a:pt x="0" y="86"/>
                    </a:moveTo>
                    <a:cubicBezTo>
                      <a:pt x="2" y="85"/>
                      <a:pt x="3" y="84"/>
                      <a:pt x="4" y="83"/>
                    </a:cubicBezTo>
                    <a:cubicBezTo>
                      <a:pt x="10" y="73"/>
                      <a:pt x="16" y="63"/>
                      <a:pt x="21" y="53"/>
                    </a:cubicBezTo>
                    <a:cubicBezTo>
                      <a:pt x="23" y="49"/>
                      <a:pt x="23" y="45"/>
                      <a:pt x="24" y="41"/>
                    </a:cubicBezTo>
                    <a:cubicBezTo>
                      <a:pt x="24" y="37"/>
                      <a:pt x="25" y="34"/>
                      <a:pt x="27" y="32"/>
                    </a:cubicBezTo>
                    <a:cubicBezTo>
                      <a:pt x="32" y="27"/>
                      <a:pt x="37" y="22"/>
                      <a:pt x="43" y="19"/>
                    </a:cubicBezTo>
                    <a:cubicBezTo>
                      <a:pt x="43" y="21"/>
                      <a:pt x="42" y="22"/>
                      <a:pt x="41" y="23"/>
                    </a:cubicBezTo>
                    <a:cubicBezTo>
                      <a:pt x="38" y="25"/>
                      <a:pt x="35" y="28"/>
                      <a:pt x="32" y="30"/>
                    </a:cubicBezTo>
                    <a:cubicBezTo>
                      <a:pt x="29" y="34"/>
                      <a:pt x="26" y="38"/>
                      <a:pt x="26" y="43"/>
                    </a:cubicBezTo>
                    <a:cubicBezTo>
                      <a:pt x="26" y="49"/>
                      <a:pt x="23" y="55"/>
                      <a:pt x="20" y="60"/>
                    </a:cubicBezTo>
                    <a:cubicBezTo>
                      <a:pt x="17" y="66"/>
                      <a:pt x="14" y="72"/>
                      <a:pt x="9" y="78"/>
                    </a:cubicBezTo>
                    <a:cubicBezTo>
                      <a:pt x="12" y="78"/>
                      <a:pt x="12" y="77"/>
                      <a:pt x="13" y="76"/>
                    </a:cubicBezTo>
                    <a:cubicBezTo>
                      <a:pt x="15" y="73"/>
                      <a:pt x="17" y="70"/>
                      <a:pt x="19" y="68"/>
                    </a:cubicBezTo>
                    <a:cubicBezTo>
                      <a:pt x="24" y="62"/>
                      <a:pt x="28" y="56"/>
                      <a:pt x="27" y="48"/>
                    </a:cubicBezTo>
                    <a:cubicBezTo>
                      <a:pt x="26" y="47"/>
                      <a:pt x="27" y="46"/>
                      <a:pt x="27" y="45"/>
                    </a:cubicBezTo>
                    <a:cubicBezTo>
                      <a:pt x="28" y="43"/>
                      <a:pt x="30" y="41"/>
                      <a:pt x="32" y="42"/>
                    </a:cubicBezTo>
                    <a:cubicBezTo>
                      <a:pt x="35" y="42"/>
                      <a:pt x="36" y="44"/>
                      <a:pt x="36" y="47"/>
                    </a:cubicBezTo>
                    <a:cubicBezTo>
                      <a:pt x="36" y="48"/>
                      <a:pt x="36" y="50"/>
                      <a:pt x="36" y="52"/>
                    </a:cubicBezTo>
                    <a:cubicBezTo>
                      <a:pt x="36" y="53"/>
                      <a:pt x="35" y="54"/>
                      <a:pt x="37" y="54"/>
                    </a:cubicBezTo>
                    <a:cubicBezTo>
                      <a:pt x="38" y="55"/>
                      <a:pt x="39" y="54"/>
                      <a:pt x="39" y="54"/>
                    </a:cubicBezTo>
                    <a:cubicBezTo>
                      <a:pt x="41" y="53"/>
                      <a:pt x="42" y="51"/>
                      <a:pt x="43" y="49"/>
                    </a:cubicBezTo>
                    <a:cubicBezTo>
                      <a:pt x="45" y="43"/>
                      <a:pt x="49" y="38"/>
                      <a:pt x="54" y="33"/>
                    </a:cubicBezTo>
                    <a:cubicBezTo>
                      <a:pt x="59" y="26"/>
                      <a:pt x="60" y="18"/>
                      <a:pt x="62" y="10"/>
                    </a:cubicBezTo>
                    <a:cubicBezTo>
                      <a:pt x="63" y="9"/>
                      <a:pt x="63" y="8"/>
                      <a:pt x="62" y="7"/>
                    </a:cubicBezTo>
                    <a:cubicBezTo>
                      <a:pt x="61" y="7"/>
                      <a:pt x="60" y="8"/>
                      <a:pt x="59" y="8"/>
                    </a:cubicBezTo>
                    <a:cubicBezTo>
                      <a:pt x="57" y="9"/>
                      <a:pt x="56" y="12"/>
                      <a:pt x="53" y="11"/>
                    </a:cubicBezTo>
                    <a:cubicBezTo>
                      <a:pt x="57" y="8"/>
                      <a:pt x="60" y="4"/>
                      <a:pt x="63" y="0"/>
                    </a:cubicBezTo>
                    <a:cubicBezTo>
                      <a:pt x="66" y="4"/>
                      <a:pt x="67" y="7"/>
                      <a:pt x="65" y="11"/>
                    </a:cubicBezTo>
                    <a:cubicBezTo>
                      <a:pt x="64" y="12"/>
                      <a:pt x="64" y="14"/>
                      <a:pt x="64" y="16"/>
                    </a:cubicBezTo>
                    <a:cubicBezTo>
                      <a:pt x="62" y="25"/>
                      <a:pt x="58" y="32"/>
                      <a:pt x="52" y="39"/>
                    </a:cubicBezTo>
                    <a:cubicBezTo>
                      <a:pt x="48" y="44"/>
                      <a:pt x="46" y="49"/>
                      <a:pt x="45" y="55"/>
                    </a:cubicBezTo>
                    <a:cubicBezTo>
                      <a:pt x="41" y="56"/>
                      <a:pt x="38" y="57"/>
                      <a:pt x="35" y="59"/>
                    </a:cubicBezTo>
                    <a:cubicBezTo>
                      <a:pt x="33" y="59"/>
                      <a:pt x="33" y="59"/>
                      <a:pt x="33" y="57"/>
                    </a:cubicBezTo>
                    <a:cubicBezTo>
                      <a:pt x="33" y="53"/>
                      <a:pt x="34" y="50"/>
                      <a:pt x="33" y="46"/>
                    </a:cubicBezTo>
                    <a:cubicBezTo>
                      <a:pt x="33" y="45"/>
                      <a:pt x="34" y="44"/>
                      <a:pt x="32" y="43"/>
                    </a:cubicBezTo>
                    <a:cubicBezTo>
                      <a:pt x="30" y="43"/>
                      <a:pt x="30" y="45"/>
                      <a:pt x="30" y="46"/>
                    </a:cubicBezTo>
                    <a:cubicBezTo>
                      <a:pt x="29" y="50"/>
                      <a:pt x="29" y="54"/>
                      <a:pt x="30" y="58"/>
                    </a:cubicBezTo>
                    <a:cubicBezTo>
                      <a:pt x="30" y="59"/>
                      <a:pt x="30" y="61"/>
                      <a:pt x="29" y="62"/>
                    </a:cubicBezTo>
                    <a:cubicBezTo>
                      <a:pt x="22" y="66"/>
                      <a:pt x="20" y="72"/>
                      <a:pt x="15" y="78"/>
                    </a:cubicBezTo>
                    <a:cubicBezTo>
                      <a:pt x="11" y="82"/>
                      <a:pt x="6" y="85"/>
                      <a:pt x="1" y="87"/>
                    </a:cubicBezTo>
                    <a:cubicBezTo>
                      <a:pt x="0" y="88"/>
                      <a:pt x="0" y="87"/>
                      <a:pt x="0" y="86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Freeform 1024">
                <a:extLst>
                  <a:ext uri="{FF2B5EF4-FFF2-40B4-BE49-F238E27FC236}">
                    <a16:creationId xmlns:a16="http://schemas.microsoft.com/office/drawing/2014/main" id="{29EFF168-2236-8971-F7C0-F5706C28E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014"/>
                <a:ext cx="70" cy="95"/>
              </a:xfrm>
              <a:custGeom>
                <a:avLst/>
                <a:gdLst>
                  <a:gd name="T0" fmla="*/ 36 w 45"/>
                  <a:gd name="T1" fmla="*/ 44 h 61"/>
                  <a:gd name="T2" fmla="*/ 37 w 45"/>
                  <a:gd name="T3" fmla="*/ 49 h 61"/>
                  <a:gd name="T4" fmla="*/ 45 w 45"/>
                  <a:gd name="T5" fmla="*/ 61 h 61"/>
                  <a:gd name="T6" fmla="*/ 32 w 45"/>
                  <a:gd name="T7" fmla="*/ 45 h 61"/>
                  <a:gd name="T8" fmla="*/ 23 w 45"/>
                  <a:gd name="T9" fmla="*/ 35 h 61"/>
                  <a:gd name="T10" fmla="*/ 3 w 45"/>
                  <a:gd name="T11" fmla="*/ 5 h 61"/>
                  <a:gd name="T12" fmla="*/ 0 w 45"/>
                  <a:gd name="T13" fmla="*/ 1 h 61"/>
                  <a:gd name="T14" fmla="*/ 1 w 45"/>
                  <a:gd name="T15" fmla="*/ 0 h 61"/>
                  <a:gd name="T16" fmla="*/ 3 w 45"/>
                  <a:gd name="T17" fmla="*/ 0 h 61"/>
                  <a:gd name="T18" fmla="*/ 37 w 45"/>
                  <a:gd name="T19" fmla="*/ 17 h 61"/>
                  <a:gd name="T20" fmla="*/ 39 w 45"/>
                  <a:gd name="T21" fmla="*/ 19 h 61"/>
                  <a:gd name="T22" fmla="*/ 39 w 45"/>
                  <a:gd name="T23" fmla="*/ 29 h 61"/>
                  <a:gd name="T24" fmla="*/ 35 w 45"/>
                  <a:gd name="T25" fmla="*/ 33 h 61"/>
                  <a:gd name="T26" fmla="*/ 29 w 45"/>
                  <a:gd name="T27" fmla="*/ 29 h 61"/>
                  <a:gd name="T28" fmla="*/ 29 w 45"/>
                  <a:gd name="T29" fmla="*/ 29 h 61"/>
                  <a:gd name="T30" fmla="*/ 35 w 45"/>
                  <a:gd name="T31" fmla="*/ 28 h 61"/>
                  <a:gd name="T32" fmla="*/ 32 w 45"/>
                  <a:gd name="T33" fmla="*/ 18 h 61"/>
                  <a:gd name="T34" fmla="*/ 11 w 45"/>
                  <a:gd name="T35" fmla="*/ 6 h 61"/>
                  <a:gd name="T36" fmla="*/ 10 w 45"/>
                  <a:gd name="T37" fmla="*/ 7 h 61"/>
                  <a:gd name="T38" fmla="*/ 21 w 45"/>
                  <a:gd name="T39" fmla="*/ 22 h 61"/>
                  <a:gd name="T40" fmla="*/ 27 w 45"/>
                  <a:gd name="T41" fmla="*/ 27 h 61"/>
                  <a:gd name="T42" fmla="*/ 29 w 45"/>
                  <a:gd name="T43" fmla="*/ 29 h 61"/>
                  <a:gd name="T44" fmla="*/ 28 w 45"/>
                  <a:gd name="T45" fmla="*/ 32 h 61"/>
                  <a:gd name="T46" fmla="*/ 31 w 45"/>
                  <a:gd name="T47" fmla="*/ 36 h 61"/>
                  <a:gd name="T48" fmla="*/ 34 w 45"/>
                  <a:gd name="T49" fmla="*/ 42 h 61"/>
                  <a:gd name="T50" fmla="*/ 36 w 45"/>
                  <a:gd name="T51" fmla="*/ 4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" h="61">
                    <a:moveTo>
                      <a:pt x="36" y="44"/>
                    </a:moveTo>
                    <a:cubicBezTo>
                      <a:pt x="35" y="46"/>
                      <a:pt x="36" y="47"/>
                      <a:pt x="37" y="49"/>
                    </a:cubicBezTo>
                    <a:cubicBezTo>
                      <a:pt x="40" y="53"/>
                      <a:pt x="44" y="56"/>
                      <a:pt x="45" y="61"/>
                    </a:cubicBezTo>
                    <a:cubicBezTo>
                      <a:pt x="40" y="56"/>
                      <a:pt x="37" y="50"/>
                      <a:pt x="32" y="45"/>
                    </a:cubicBezTo>
                    <a:cubicBezTo>
                      <a:pt x="28" y="43"/>
                      <a:pt x="25" y="39"/>
                      <a:pt x="23" y="35"/>
                    </a:cubicBezTo>
                    <a:cubicBezTo>
                      <a:pt x="18" y="24"/>
                      <a:pt x="11" y="15"/>
                      <a:pt x="3" y="5"/>
                    </a:cubicBezTo>
                    <a:cubicBezTo>
                      <a:pt x="2" y="4"/>
                      <a:pt x="0" y="3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15" y="4"/>
                      <a:pt x="25" y="13"/>
                      <a:pt x="37" y="17"/>
                    </a:cubicBezTo>
                    <a:cubicBezTo>
                      <a:pt x="38" y="17"/>
                      <a:pt x="39" y="18"/>
                      <a:pt x="39" y="19"/>
                    </a:cubicBezTo>
                    <a:cubicBezTo>
                      <a:pt x="38" y="22"/>
                      <a:pt x="40" y="25"/>
                      <a:pt x="39" y="29"/>
                    </a:cubicBezTo>
                    <a:cubicBezTo>
                      <a:pt x="38" y="31"/>
                      <a:pt x="37" y="33"/>
                      <a:pt x="35" y="33"/>
                    </a:cubicBezTo>
                    <a:cubicBezTo>
                      <a:pt x="32" y="33"/>
                      <a:pt x="30" y="31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1" y="28"/>
                      <a:pt x="33" y="31"/>
                      <a:pt x="35" y="28"/>
                    </a:cubicBezTo>
                    <a:cubicBezTo>
                      <a:pt x="36" y="25"/>
                      <a:pt x="35" y="19"/>
                      <a:pt x="32" y="18"/>
                    </a:cubicBezTo>
                    <a:cubicBezTo>
                      <a:pt x="25" y="15"/>
                      <a:pt x="18" y="10"/>
                      <a:pt x="11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4" y="12"/>
                      <a:pt x="18" y="17"/>
                      <a:pt x="21" y="22"/>
                    </a:cubicBezTo>
                    <a:cubicBezTo>
                      <a:pt x="22" y="25"/>
                      <a:pt x="24" y="27"/>
                      <a:pt x="27" y="27"/>
                    </a:cubicBezTo>
                    <a:cubicBezTo>
                      <a:pt x="28" y="27"/>
                      <a:pt x="29" y="27"/>
                      <a:pt x="29" y="29"/>
                    </a:cubicBezTo>
                    <a:cubicBezTo>
                      <a:pt x="27" y="29"/>
                      <a:pt x="27" y="30"/>
                      <a:pt x="28" y="32"/>
                    </a:cubicBezTo>
                    <a:cubicBezTo>
                      <a:pt x="29" y="33"/>
                      <a:pt x="30" y="35"/>
                      <a:pt x="31" y="36"/>
                    </a:cubicBezTo>
                    <a:cubicBezTo>
                      <a:pt x="34" y="37"/>
                      <a:pt x="36" y="38"/>
                      <a:pt x="34" y="42"/>
                    </a:cubicBezTo>
                    <a:cubicBezTo>
                      <a:pt x="33" y="43"/>
                      <a:pt x="35" y="44"/>
                      <a:pt x="36" y="44"/>
                    </a:cubicBezTo>
                    <a:close/>
                  </a:path>
                </a:pathLst>
              </a:custGeom>
              <a:solidFill>
                <a:srgbClr val="D8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Freeform 1025">
                <a:extLst>
                  <a:ext uri="{FF2B5EF4-FFF2-40B4-BE49-F238E27FC236}">
                    <a16:creationId xmlns:a16="http://schemas.microsoft.com/office/drawing/2014/main" id="{E994DC90-BA72-0047-B633-28E2AE89F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" y="1923"/>
                <a:ext cx="68" cy="72"/>
              </a:xfrm>
              <a:custGeom>
                <a:avLst/>
                <a:gdLst>
                  <a:gd name="T0" fmla="*/ 22 w 44"/>
                  <a:gd name="T1" fmla="*/ 18 h 46"/>
                  <a:gd name="T2" fmla="*/ 36 w 44"/>
                  <a:gd name="T3" fmla="*/ 17 h 46"/>
                  <a:gd name="T4" fmla="*/ 31 w 44"/>
                  <a:gd name="T5" fmla="*/ 20 h 46"/>
                  <a:gd name="T6" fmla="*/ 26 w 44"/>
                  <a:gd name="T7" fmla="*/ 23 h 46"/>
                  <a:gd name="T8" fmla="*/ 31 w 44"/>
                  <a:gd name="T9" fmla="*/ 26 h 46"/>
                  <a:gd name="T10" fmla="*/ 42 w 44"/>
                  <a:gd name="T11" fmla="*/ 33 h 46"/>
                  <a:gd name="T12" fmla="*/ 43 w 44"/>
                  <a:gd name="T13" fmla="*/ 37 h 46"/>
                  <a:gd name="T14" fmla="*/ 37 w 44"/>
                  <a:gd name="T15" fmla="*/ 32 h 46"/>
                  <a:gd name="T16" fmla="*/ 30 w 44"/>
                  <a:gd name="T17" fmla="*/ 29 h 46"/>
                  <a:gd name="T18" fmla="*/ 25 w 44"/>
                  <a:gd name="T19" fmla="*/ 27 h 46"/>
                  <a:gd name="T20" fmla="*/ 9 w 44"/>
                  <a:gd name="T21" fmla="*/ 7 h 46"/>
                  <a:gd name="T22" fmla="*/ 5 w 44"/>
                  <a:gd name="T23" fmla="*/ 1 h 46"/>
                  <a:gd name="T24" fmla="*/ 3 w 44"/>
                  <a:gd name="T25" fmla="*/ 8 h 46"/>
                  <a:gd name="T26" fmla="*/ 3 w 44"/>
                  <a:gd name="T27" fmla="*/ 15 h 46"/>
                  <a:gd name="T28" fmla="*/ 9 w 44"/>
                  <a:gd name="T29" fmla="*/ 23 h 46"/>
                  <a:gd name="T30" fmla="*/ 31 w 44"/>
                  <a:gd name="T31" fmla="*/ 36 h 46"/>
                  <a:gd name="T32" fmla="*/ 38 w 44"/>
                  <a:gd name="T33" fmla="*/ 41 h 46"/>
                  <a:gd name="T34" fmla="*/ 40 w 44"/>
                  <a:gd name="T35" fmla="*/ 44 h 46"/>
                  <a:gd name="T36" fmla="*/ 37 w 44"/>
                  <a:gd name="T37" fmla="*/ 45 h 46"/>
                  <a:gd name="T38" fmla="*/ 29 w 44"/>
                  <a:gd name="T39" fmla="*/ 41 h 46"/>
                  <a:gd name="T40" fmla="*/ 25 w 44"/>
                  <a:gd name="T41" fmla="*/ 38 h 46"/>
                  <a:gd name="T42" fmla="*/ 23 w 44"/>
                  <a:gd name="T43" fmla="*/ 42 h 46"/>
                  <a:gd name="T44" fmla="*/ 22 w 44"/>
                  <a:gd name="T45" fmla="*/ 42 h 46"/>
                  <a:gd name="T46" fmla="*/ 20 w 44"/>
                  <a:gd name="T47" fmla="*/ 38 h 46"/>
                  <a:gd name="T48" fmla="*/ 12 w 44"/>
                  <a:gd name="T49" fmla="*/ 27 h 46"/>
                  <a:gd name="T50" fmla="*/ 8 w 44"/>
                  <a:gd name="T51" fmla="*/ 25 h 46"/>
                  <a:gd name="T52" fmla="*/ 3 w 44"/>
                  <a:gd name="T53" fmla="*/ 23 h 46"/>
                  <a:gd name="T54" fmla="*/ 1 w 44"/>
                  <a:gd name="T55" fmla="*/ 17 h 46"/>
                  <a:gd name="T56" fmla="*/ 0 w 44"/>
                  <a:gd name="T57" fmla="*/ 4 h 46"/>
                  <a:gd name="T58" fmla="*/ 2 w 44"/>
                  <a:gd name="T59" fmla="*/ 1 h 46"/>
                  <a:gd name="T60" fmla="*/ 6 w 44"/>
                  <a:gd name="T61" fmla="*/ 0 h 46"/>
                  <a:gd name="T62" fmla="*/ 13 w 44"/>
                  <a:gd name="T63" fmla="*/ 11 h 46"/>
                  <a:gd name="T64" fmla="*/ 16 w 44"/>
                  <a:gd name="T65" fmla="*/ 15 h 46"/>
                  <a:gd name="T66" fmla="*/ 21 w 44"/>
                  <a:gd name="T67" fmla="*/ 19 h 46"/>
                  <a:gd name="T68" fmla="*/ 22 w 44"/>
                  <a:gd name="T69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" h="46">
                    <a:moveTo>
                      <a:pt x="22" y="18"/>
                    </a:moveTo>
                    <a:cubicBezTo>
                      <a:pt x="27" y="19"/>
                      <a:pt x="31" y="17"/>
                      <a:pt x="36" y="17"/>
                    </a:cubicBezTo>
                    <a:cubicBezTo>
                      <a:pt x="35" y="20"/>
                      <a:pt x="32" y="19"/>
                      <a:pt x="31" y="20"/>
                    </a:cubicBezTo>
                    <a:cubicBezTo>
                      <a:pt x="29" y="21"/>
                      <a:pt x="26" y="20"/>
                      <a:pt x="26" y="23"/>
                    </a:cubicBezTo>
                    <a:cubicBezTo>
                      <a:pt x="26" y="26"/>
                      <a:pt x="29" y="26"/>
                      <a:pt x="31" y="26"/>
                    </a:cubicBezTo>
                    <a:cubicBezTo>
                      <a:pt x="36" y="27"/>
                      <a:pt x="39" y="30"/>
                      <a:pt x="42" y="33"/>
                    </a:cubicBezTo>
                    <a:cubicBezTo>
                      <a:pt x="43" y="34"/>
                      <a:pt x="44" y="35"/>
                      <a:pt x="43" y="37"/>
                    </a:cubicBezTo>
                    <a:cubicBezTo>
                      <a:pt x="41" y="35"/>
                      <a:pt x="39" y="34"/>
                      <a:pt x="37" y="32"/>
                    </a:cubicBezTo>
                    <a:cubicBezTo>
                      <a:pt x="35" y="30"/>
                      <a:pt x="33" y="29"/>
                      <a:pt x="30" y="29"/>
                    </a:cubicBezTo>
                    <a:cubicBezTo>
                      <a:pt x="28" y="29"/>
                      <a:pt x="27" y="28"/>
                      <a:pt x="25" y="27"/>
                    </a:cubicBezTo>
                    <a:cubicBezTo>
                      <a:pt x="19" y="21"/>
                      <a:pt x="12" y="16"/>
                      <a:pt x="9" y="7"/>
                    </a:cubicBezTo>
                    <a:cubicBezTo>
                      <a:pt x="9" y="5"/>
                      <a:pt x="7" y="1"/>
                      <a:pt x="5" y="1"/>
                    </a:cubicBezTo>
                    <a:cubicBezTo>
                      <a:pt x="2" y="2"/>
                      <a:pt x="4" y="6"/>
                      <a:pt x="3" y="8"/>
                    </a:cubicBezTo>
                    <a:cubicBezTo>
                      <a:pt x="3" y="10"/>
                      <a:pt x="3" y="13"/>
                      <a:pt x="3" y="15"/>
                    </a:cubicBezTo>
                    <a:cubicBezTo>
                      <a:pt x="4" y="18"/>
                      <a:pt x="5" y="21"/>
                      <a:pt x="9" y="23"/>
                    </a:cubicBezTo>
                    <a:cubicBezTo>
                      <a:pt x="17" y="26"/>
                      <a:pt x="25" y="29"/>
                      <a:pt x="31" y="36"/>
                    </a:cubicBezTo>
                    <a:cubicBezTo>
                      <a:pt x="33" y="39"/>
                      <a:pt x="35" y="41"/>
                      <a:pt x="38" y="41"/>
                    </a:cubicBezTo>
                    <a:cubicBezTo>
                      <a:pt x="39" y="42"/>
                      <a:pt x="40" y="43"/>
                      <a:pt x="40" y="44"/>
                    </a:cubicBezTo>
                    <a:cubicBezTo>
                      <a:pt x="40" y="46"/>
                      <a:pt x="38" y="46"/>
                      <a:pt x="37" y="45"/>
                    </a:cubicBezTo>
                    <a:cubicBezTo>
                      <a:pt x="33" y="45"/>
                      <a:pt x="31" y="43"/>
                      <a:pt x="29" y="41"/>
                    </a:cubicBezTo>
                    <a:cubicBezTo>
                      <a:pt x="27" y="40"/>
                      <a:pt x="26" y="38"/>
                      <a:pt x="25" y="38"/>
                    </a:cubicBezTo>
                    <a:cubicBezTo>
                      <a:pt x="22" y="38"/>
                      <a:pt x="25" y="41"/>
                      <a:pt x="23" y="42"/>
                    </a:cubicBezTo>
                    <a:cubicBezTo>
                      <a:pt x="23" y="42"/>
                      <a:pt x="23" y="42"/>
                      <a:pt x="22" y="42"/>
                    </a:cubicBezTo>
                    <a:cubicBezTo>
                      <a:pt x="21" y="41"/>
                      <a:pt x="21" y="40"/>
                      <a:pt x="20" y="38"/>
                    </a:cubicBezTo>
                    <a:cubicBezTo>
                      <a:pt x="19" y="33"/>
                      <a:pt x="17" y="29"/>
                      <a:pt x="12" y="27"/>
                    </a:cubicBezTo>
                    <a:cubicBezTo>
                      <a:pt x="11" y="25"/>
                      <a:pt x="9" y="26"/>
                      <a:pt x="8" y="25"/>
                    </a:cubicBezTo>
                    <a:cubicBezTo>
                      <a:pt x="6" y="25"/>
                      <a:pt x="4" y="25"/>
                      <a:pt x="3" y="23"/>
                    </a:cubicBezTo>
                    <a:cubicBezTo>
                      <a:pt x="2" y="21"/>
                      <a:pt x="1" y="19"/>
                      <a:pt x="1" y="17"/>
                    </a:cubicBezTo>
                    <a:cubicBezTo>
                      <a:pt x="0" y="13"/>
                      <a:pt x="0" y="8"/>
                      <a:pt x="0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10" y="2"/>
                      <a:pt x="11" y="7"/>
                      <a:pt x="13" y="11"/>
                    </a:cubicBezTo>
                    <a:cubicBezTo>
                      <a:pt x="14" y="12"/>
                      <a:pt x="14" y="14"/>
                      <a:pt x="16" y="15"/>
                    </a:cubicBezTo>
                    <a:cubicBezTo>
                      <a:pt x="18" y="16"/>
                      <a:pt x="19" y="17"/>
                      <a:pt x="21" y="19"/>
                    </a:cubicBezTo>
                    <a:cubicBezTo>
                      <a:pt x="22" y="21"/>
                      <a:pt x="22" y="18"/>
                      <a:pt x="22" y="18"/>
                    </a:cubicBezTo>
                    <a:close/>
                  </a:path>
                </a:pathLst>
              </a:custGeom>
              <a:solidFill>
                <a:srgbClr val="DBA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Freeform 1026">
                <a:extLst>
                  <a:ext uri="{FF2B5EF4-FFF2-40B4-BE49-F238E27FC236}">
                    <a16:creationId xmlns:a16="http://schemas.microsoft.com/office/drawing/2014/main" id="{2948E2E3-0DC4-108A-987C-405DC0D6F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1908"/>
                <a:ext cx="83" cy="31"/>
              </a:xfrm>
              <a:custGeom>
                <a:avLst/>
                <a:gdLst>
                  <a:gd name="T0" fmla="*/ 53 w 53"/>
                  <a:gd name="T1" fmla="*/ 15 h 20"/>
                  <a:gd name="T2" fmla="*/ 47 w 53"/>
                  <a:gd name="T3" fmla="*/ 19 h 20"/>
                  <a:gd name="T4" fmla="*/ 37 w 53"/>
                  <a:gd name="T5" fmla="*/ 14 h 20"/>
                  <a:gd name="T6" fmla="*/ 19 w 53"/>
                  <a:gd name="T7" fmla="*/ 13 h 20"/>
                  <a:gd name="T8" fmla="*/ 11 w 53"/>
                  <a:gd name="T9" fmla="*/ 11 h 20"/>
                  <a:gd name="T10" fmla="*/ 0 w 53"/>
                  <a:gd name="T11" fmla="*/ 5 h 20"/>
                  <a:gd name="T12" fmla="*/ 6 w 53"/>
                  <a:gd name="T13" fmla="*/ 2 h 20"/>
                  <a:gd name="T14" fmla="*/ 11 w 53"/>
                  <a:gd name="T15" fmla="*/ 5 h 20"/>
                  <a:gd name="T16" fmla="*/ 21 w 53"/>
                  <a:gd name="T17" fmla="*/ 10 h 20"/>
                  <a:gd name="T18" fmla="*/ 42 w 53"/>
                  <a:gd name="T19" fmla="*/ 10 h 20"/>
                  <a:gd name="T20" fmla="*/ 45 w 53"/>
                  <a:gd name="T21" fmla="*/ 11 h 20"/>
                  <a:gd name="T22" fmla="*/ 51 w 53"/>
                  <a:gd name="T23" fmla="*/ 12 h 20"/>
                  <a:gd name="T24" fmla="*/ 53 w 53"/>
                  <a:gd name="T2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20">
                    <a:moveTo>
                      <a:pt x="53" y="15"/>
                    </a:moveTo>
                    <a:cubicBezTo>
                      <a:pt x="52" y="20"/>
                      <a:pt x="52" y="20"/>
                      <a:pt x="47" y="19"/>
                    </a:cubicBezTo>
                    <a:cubicBezTo>
                      <a:pt x="43" y="18"/>
                      <a:pt x="40" y="16"/>
                      <a:pt x="37" y="14"/>
                    </a:cubicBezTo>
                    <a:cubicBezTo>
                      <a:pt x="31" y="10"/>
                      <a:pt x="25" y="9"/>
                      <a:pt x="19" y="13"/>
                    </a:cubicBezTo>
                    <a:cubicBezTo>
                      <a:pt x="16" y="15"/>
                      <a:pt x="13" y="14"/>
                      <a:pt x="11" y="11"/>
                    </a:cubicBezTo>
                    <a:cubicBezTo>
                      <a:pt x="8" y="3"/>
                      <a:pt x="8" y="3"/>
                      <a:pt x="0" y="5"/>
                    </a:cubicBezTo>
                    <a:cubicBezTo>
                      <a:pt x="2" y="3"/>
                      <a:pt x="4" y="2"/>
                      <a:pt x="6" y="2"/>
                    </a:cubicBezTo>
                    <a:cubicBezTo>
                      <a:pt x="9" y="0"/>
                      <a:pt x="10" y="3"/>
                      <a:pt x="11" y="5"/>
                    </a:cubicBezTo>
                    <a:cubicBezTo>
                      <a:pt x="14" y="11"/>
                      <a:pt x="14" y="11"/>
                      <a:pt x="21" y="10"/>
                    </a:cubicBezTo>
                    <a:cubicBezTo>
                      <a:pt x="28" y="8"/>
                      <a:pt x="35" y="7"/>
                      <a:pt x="42" y="10"/>
                    </a:cubicBezTo>
                    <a:cubicBezTo>
                      <a:pt x="43" y="11"/>
                      <a:pt x="44" y="10"/>
                      <a:pt x="45" y="11"/>
                    </a:cubicBezTo>
                    <a:cubicBezTo>
                      <a:pt x="48" y="9"/>
                      <a:pt x="49" y="12"/>
                      <a:pt x="51" y="12"/>
                    </a:cubicBezTo>
                    <a:cubicBezTo>
                      <a:pt x="52" y="13"/>
                      <a:pt x="53" y="14"/>
                      <a:pt x="53" y="15"/>
                    </a:cubicBezTo>
                    <a:close/>
                  </a:path>
                </a:pathLst>
              </a:custGeom>
              <a:solidFill>
                <a:srgbClr val="DDA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Freeform 1027">
                <a:extLst>
                  <a:ext uri="{FF2B5EF4-FFF2-40B4-BE49-F238E27FC236}">
                    <a16:creationId xmlns:a16="http://schemas.microsoft.com/office/drawing/2014/main" id="{24CE4D3D-8634-C75E-4B58-B81E313BB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1961"/>
                <a:ext cx="83" cy="45"/>
              </a:xfrm>
              <a:custGeom>
                <a:avLst/>
                <a:gdLst>
                  <a:gd name="T0" fmla="*/ 7 w 53"/>
                  <a:gd name="T1" fmla="*/ 2 h 29"/>
                  <a:gd name="T2" fmla="*/ 17 w 53"/>
                  <a:gd name="T3" fmla="*/ 18 h 29"/>
                  <a:gd name="T4" fmla="*/ 20 w 53"/>
                  <a:gd name="T5" fmla="*/ 23 h 29"/>
                  <a:gd name="T6" fmla="*/ 33 w 53"/>
                  <a:gd name="T7" fmla="*/ 25 h 29"/>
                  <a:gd name="T8" fmla="*/ 48 w 53"/>
                  <a:gd name="T9" fmla="*/ 15 h 29"/>
                  <a:gd name="T10" fmla="*/ 53 w 53"/>
                  <a:gd name="T11" fmla="*/ 15 h 29"/>
                  <a:gd name="T12" fmla="*/ 49 w 53"/>
                  <a:gd name="T13" fmla="*/ 17 h 29"/>
                  <a:gd name="T14" fmla="*/ 28 w 53"/>
                  <a:gd name="T15" fmla="*/ 28 h 29"/>
                  <a:gd name="T16" fmla="*/ 19 w 53"/>
                  <a:gd name="T17" fmla="*/ 27 h 29"/>
                  <a:gd name="T18" fmla="*/ 10 w 53"/>
                  <a:gd name="T19" fmla="*/ 17 h 29"/>
                  <a:gd name="T20" fmla="*/ 1 w 53"/>
                  <a:gd name="T21" fmla="*/ 5 h 29"/>
                  <a:gd name="T22" fmla="*/ 1 w 53"/>
                  <a:gd name="T23" fmla="*/ 1 h 29"/>
                  <a:gd name="T24" fmla="*/ 7 w 53"/>
                  <a:gd name="T25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29">
                    <a:moveTo>
                      <a:pt x="7" y="2"/>
                    </a:moveTo>
                    <a:cubicBezTo>
                      <a:pt x="15" y="4"/>
                      <a:pt x="16" y="11"/>
                      <a:pt x="17" y="18"/>
                    </a:cubicBezTo>
                    <a:cubicBezTo>
                      <a:pt x="16" y="20"/>
                      <a:pt x="18" y="22"/>
                      <a:pt x="20" y="23"/>
                    </a:cubicBezTo>
                    <a:cubicBezTo>
                      <a:pt x="24" y="26"/>
                      <a:pt x="28" y="27"/>
                      <a:pt x="33" y="25"/>
                    </a:cubicBezTo>
                    <a:cubicBezTo>
                      <a:pt x="39" y="22"/>
                      <a:pt x="45" y="21"/>
                      <a:pt x="48" y="15"/>
                    </a:cubicBezTo>
                    <a:cubicBezTo>
                      <a:pt x="49" y="13"/>
                      <a:pt x="51" y="13"/>
                      <a:pt x="53" y="15"/>
                    </a:cubicBezTo>
                    <a:cubicBezTo>
                      <a:pt x="51" y="15"/>
                      <a:pt x="50" y="16"/>
                      <a:pt x="49" y="17"/>
                    </a:cubicBezTo>
                    <a:cubicBezTo>
                      <a:pt x="45" y="25"/>
                      <a:pt x="37" y="26"/>
                      <a:pt x="28" y="28"/>
                    </a:cubicBezTo>
                    <a:cubicBezTo>
                      <a:pt x="25" y="29"/>
                      <a:pt x="22" y="29"/>
                      <a:pt x="19" y="27"/>
                    </a:cubicBezTo>
                    <a:cubicBezTo>
                      <a:pt x="16" y="24"/>
                      <a:pt x="13" y="21"/>
                      <a:pt x="10" y="17"/>
                    </a:cubicBezTo>
                    <a:cubicBezTo>
                      <a:pt x="6" y="14"/>
                      <a:pt x="4" y="9"/>
                      <a:pt x="1" y="5"/>
                    </a:cubicBezTo>
                    <a:cubicBezTo>
                      <a:pt x="1" y="4"/>
                      <a:pt x="0" y="3"/>
                      <a:pt x="1" y="1"/>
                    </a:cubicBezTo>
                    <a:cubicBezTo>
                      <a:pt x="3" y="0"/>
                      <a:pt x="5" y="2"/>
                      <a:pt x="7" y="2"/>
                    </a:cubicBezTo>
                    <a:close/>
                  </a:path>
                </a:pathLst>
              </a:custGeom>
              <a:solidFill>
                <a:srgbClr val="D8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Freeform 1028">
                <a:extLst>
                  <a:ext uri="{FF2B5EF4-FFF2-40B4-BE49-F238E27FC236}">
                    <a16:creationId xmlns:a16="http://schemas.microsoft.com/office/drawing/2014/main" id="{614D2B37-2AF2-392C-B83F-DC9D7F8D9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1889"/>
                <a:ext cx="78" cy="58"/>
              </a:xfrm>
              <a:custGeom>
                <a:avLst/>
                <a:gdLst>
                  <a:gd name="T0" fmla="*/ 44 w 50"/>
                  <a:gd name="T1" fmla="*/ 37 h 37"/>
                  <a:gd name="T2" fmla="*/ 46 w 50"/>
                  <a:gd name="T3" fmla="*/ 23 h 37"/>
                  <a:gd name="T4" fmla="*/ 45 w 50"/>
                  <a:gd name="T5" fmla="*/ 22 h 37"/>
                  <a:gd name="T6" fmla="*/ 30 w 50"/>
                  <a:gd name="T7" fmla="*/ 5 h 37"/>
                  <a:gd name="T8" fmla="*/ 21 w 50"/>
                  <a:gd name="T9" fmla="*/ 5 h 37"/>
                  <a:gd name="T10" fmla="*/ 17 w 50"/>
                  <a:gd name="T11" fmla="*/ 7 h 37"/>
                  <a:gd name="T12" fmla="*/ 15 w 50"/>
                  <a:gd name="T13" fmla="*/ 7 h 37"/>
                  <a:gd name="T14" fmla="*/ 8 w 50"/>
                  <a:gd name="T15" fmla="*/ 11 h 37"/>
                  <a:gd name="T16" fmla="*/ 6 w 50"/>
                  <a:gd name="T17" fmla="*/ 13 h 37"/>
                  <a:gd name="T18" fmla="*/ 9 w 50"/>
                  <a:gd name="T19" fmla="*/ 15 h 37"/>
                  <a:gd name="T20" fmla="*/ 22 w 50"/>
                  <a:gd name="T21" fmla="*/ 15 h 37"/>
                  <a:gd name="T22" fmla="*/ 26 w 50"/>
                  <a:gd name="T23" fmla="*/ 16 h 37"/>
                  <a:gd name="T24" fmla="*/ 27 w 50"/>
                  <a:gd name="T25" fmla="*/ 17 h 37"/>
                  <a:gd name="T26" fmla="*/ 28 w 50"/>
                  <a:gd name="T27" fmla="*/ 19 h 37"/>
                  <a:gd name="T28" fmla="*/ 6 w 50"/>
                  <a:gd name="T29" fmla="*/ 17 h 37"/>
                  <a:gd name="T30" fmla="*/ 2 w 50"/>
                  <a:gd name="T31" fmla="*/ 15 h 37"/>
                  <a:gd name="T32" fmla="*/ 3 w 50"/>
                  <a:gd name="T33" fmla="*/ 10 h 37"/>
                  <a:gd name="T34" fmla="*/ 16 w 50"/>
                  <a:gd name="T35" fmla="*/ 4 h 37"/>
                  <a:gd name="T36" fmla="*/ 35 w 50"/>
                  <a:gd name="T37" fmla="*/ 6 h 37"/>
                  <a:gd name="T38" fmla="*/ 45 w 50"/>
                  <a:gd name="T39" fmla="*/ 15 h 37"/>
                  <a:gd name="T40" fmla="*/ 47 w 50"/>
                  <a:gd name="T41" fmla="*/ 34 h 37"/>
                  <a:gd name="T42" fmla="*/ 44 w 50"/>
                  <a:gd name="T4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37">
                    <a:moveTo>
                      <a:pt x="44" y="37"/>
                    </a:moveTo>
                    <a:cubicBezTo>
                      <a:pt x="46" y="32"/>
                      <a:pt x="49" y="28"/>
                      <a:pt x="46" y="23"/>
                    </a:cubicBezTo>
                    <a:cubicBezTo>
                      <a:pt x="46" y="22"/>
                      <a:pt x="46" y="22"/>
                      <a:pt x="45" y="22"/>
                    </a:cubicBezTo>
                    <a:cubicBezTo>
                      <a:pt x="42" y="15"/>
                      <a:pt x="36" y="9"/>
                      <a:pt x="30" y="5"/>
                    </a:cubicBezTo>
                    <a:cubicBezTo>
                      <a:pt x="27" y="3"/>
                      <a:pt x="24" y="4"/>
                      <a:pt x="21" y="5"/>
                    </a:cubicBezTo>
                    <a:cubicBezTo>
                      <a:pt x="19" y="5"/>
                      <a:pt x="18" y="6"/>
                      <a:pt x="17" y="7"/>
                    </a:cubicBezTo>
                    <a:cubicBezTo>
                      <a:pt x="16" y="7"/>
                      <a:pt x="16" y="7"/>
                      <a:pt x="15" y="7"/>
                    </a:cubicBezTo>
                    <a:cubicBezTo>
                      <a:pt x="13" y="8"/>
                      <a:pt x="11" y="9"/>
                      <a:pt x="8" y="11"/>
                    </a:cubicBezTo>
                    <a:cubicBezTo>
                      <a:pt x="7" y="11"/>
                      <a:pt x="5" y="12"/>
                      <a:pt x="6" y="13"/>
                    </a:cubicBezTo>
                    <a:cubicBezTo>
                      <a:pt x="6" y="15"/>
                      <a:pt x="8" y="15"/>
                      <a:pt x="9" y="15"/>
                    </a:cubicBezTo>
                    <a:cubicBezTo>
                      <a:pt x="13" y="15"/>
                      <a:pt x="18" y="14"/>
                      <a:pt x="22" y="15"/>
                    </a:cubicBezTo>
                    <a:cubicBezTo>
                      <a:pt x="23" y="16"/>
                      <a:pt x="25" y="16"/>
                      <a:pt x="26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8" y="18"/>
                      <a:pt x="29" y="18"/>
                      <a:pt x="28" y="19"/>
                    </a:cubicBezTo>
                    <a:cubicBezTo>
                      <a:pt x="21" y="17"/>
                      <a:pt x="14" y="17"/>
                      <a:pt x="6" y="17"/>
                    </a:cubicBezTo>
                    <a:cubicBezTo>
                      <a:pt x="5" y="17"/>
                      <a:pt x="3" y="16"/>
                      <a:pt x="2" y="15"/>
                    </a:cubicBezTo>
                    <a:cubicBezTo>
                      <a:pt x="1" y="13"/>
                      <a:pt x="0" y="12"/>
                      <a:pt x="3" y="10"/>
                    </a:cubicBezTo>
                    <a:cubicBezTo>
                      <a:pt x="7" y="8"/>
                      <a:pt x="12" y="6"/>
                      <a:pt x="16" y="4"/>
                    </a:cubicBezTo>
                    <a:cubicBezTo>
                      <a:pt x="22" y="1"/>
                      <a:pt x="31" y="0"/>
                      <a:pt x="35" y="6"/>
                    </a:cubicBezTo>
                    <a:cubicBezTo>
                      <a:pt x="38" y="9"/>
                      <a:pt x="42" y="12"/>
                      <a:pt x="45" y="15"/>
                    </a:cubicBezTo>
                    <a:cubicBezTo>
                      <a:pt x="49" y="20"/>
                      <a:pt x="50" y="29"/>
                      <a:pt x="47" y="34"/>
                    </a:cubicBezTo>
                    <a:cubicBezTo>
                      <a:pt x="47" y="36"/>
                      <a:pt x="46" y="37"/>
                      <a:pt x="44" y="37"/>
                    </a:cubicBezTo>
                    <a:close/>
                  </a:path>
                </a:pathLst>
              </a:custGeom>
              <a:solidFill>
                <a:srgbClr val="DDA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Freeform 1029">
                <a:extLst>
                  <a:ext uri="{FF2B5EF4-FFF2-40B4-BE49-F238E27FC236}">
                    <a16:creationId xmlns:a16="http://schemas.microsoft.com/office/drawing/2014/main" id="{64E4FC87-C762-8653-DD17-330AB25BC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1959"/>
                <a:ext cx="34" cy="39"/>
              </a:xfrm>
              <a:custGeom>
                <a:avLst/>
                <a:gdLst>
                  <a:gd name="T0" fmla="*/ 3 w 22"/>
                  <a:gd name="T1" fmla="*/ 19 h 25"/>
                  <a:gd name="T2" fmla="*/ 4 w 22"/>
                  <a:gd name="T3" fmla="*/ 20 h 25"/>
                  <a:gd name="T4" fmla="*/ 18 w 22"/>
                  <a:gd name="T5" fmla="*/ 10 h 25"/>
                  <a:gd name="T6" fmla="*/ 19 w 22"/>
                  <a:gd name="T7" fmla="*/ 6 h 25"/>
                  <a:gd name="T8" fmla="*/ 14 w 22"/>
                  <a:gd name="T9" fmla="*/ 3 h 25"/>
                  <a:gd name="T10" fmla="*/ 18 w 22"/>
                  <a:gd name="T11" fmla="*/ 1 h 25"/>
                  <a:gd name="T12" fmla="*/ 21 w 22"/>
                  <a:gd name="T13" fmla="*/ 10 h 25"/>
                  <a:gd name="T14" fmla="*/ 20 w 22"/>
                  <a:gd name="T15" fmla="*/ 18 h 25"/>
                  <a:gd name="T16" fmla="*/ 15 w 22"/>
                  <a:gd name="T17" fmla="*/ 25 h 25"/>
                  <a:gd name="T18" fmla="*/ 12 w 22"/>
                  <a:gd name="T19" fmla="*/ 23 h 25"/>
                  <a:gd name="T20" fmla="*/ 14 w 22"/>
                  <a:gd name="T21" fmla="*/ 20 h 25"/>
                  <a:gd name="T22" fmla="*/ 16 w 22"/>
                  <a:gd name="T23" fmla="*/ 19 h 25"/>
                  <a:gd name="T24" fmla="*/ 18 w 22"/>
                  <a:gd name="T25" fmla="*/ 17 h 25"/>
                  <a:gd name="T26" fmla="*/ 15 w 22"/>
                  <a:gd name="T27" fmla="*/ 17 h 25"/>
                  <a:gd name="T28" fmla="*/ 6 w 22"/>
                  <a:gd name="T29" fmla="*/ 22 h 25"/>
                  <a:gd name="T30" fmla="*/ 2 w 22"/>
                  <a:gd name="T31" fmla="*/ 23 h 25"/>
                  <a:gd name="T32" fmla="*/ 3 w 22"/>
                  <a:gd name="T33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5">
                    <a:moveTo>
                      <a:pt x="3" y="19"/>
                    </a:moveTo>
                    <a:cubicBezTo>
                      <a:pt x="3" y="19"/>
                      <a:pt x="3" y="20"/>
                      <a:pt x="4" y="20"/>
                    </a:cubicBezTo>
                    <a:cubicBezTo>
                      <a:pt x="9" y="17"/>
                      <a:pt x="15" y="15"/>
                      <a:pt x="18" y="10"/>
                    </a:cubicBezTo>
                    <a:cubicBezTo>
                      <a:pt x="19" y="8"/>
                      <a:pt x="19" y="7"/>
                      <a:pt x="19" y="6"/>
                    </a:cubicBezTo>
                    <a:cubicBezTo>
                      <a:pt x="18" y="3"/>
                      <a:pt x="16" y="3"/>
                      <a:pt x="14" y="3"/>
                    </a:cubicBezTo>
                    <a:cubicBezTo>
                      <a:pt x="15" y="2"/>
                      <a:pt x="16" y="0"/>
                      <a:pt x="18" y="1"/>
                    </a:cubicBezTo>
                    <a:cubicBezTo>
                      <a:pt x="21" y="3"/>
                      <a:pt x="22" y="8"/>
                      <a:pt x="21" y="10"/>
                    </a:cubicBezTo>
                    <a:cubicBezTo>
                      <a:pt x="18" y="12"/>
                      <a:pt x="19" y="15"/>
                      <a:pt x="20" y="18"/>
                    </a:cubicBezTo>
                    <a:cubicBezTo>
                      <a:pt x="22" y="22"/>
                      <a:pt x="20" y="25"/>
                      <a:pt x="15" y="25"/>
                    </a:cubicBezTo>
                    <a:cubicBezTo>
                      <a:pt x="14" y="25"/>
                      <a:pt x="13" y="25"/>
                      <a:pt x="12" y="23"/>
                    </a:cubicBezTo>
                    <a:cubicBezTo>
                      <a:pt x="12" y="22"/>
                      <a:pt x="13" y="21"/>
                      <a:pt x="14" y="20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7" y="19"/>
                      <a:pt x="18" y="18"/>
                      <a:pt x="18" y="17"/>
                    </a:cubicBezTo>
                    <a:cubicBezTo>
                      <a:pt x="17" y="16"/>
                      <a:pt x="16" y="17"/>
                      <a:pt x="15" y="17"/>
                    </a:cubicBezTo>
                    <a:cubicBezTo>
                      <a:pt x="12" y="19"/>
                      <a:pt x="8" y="19"/>
                      <a:pt x="6" y="22"/>
                    </a:cubicBezTo>
                    <a:cubicBezTo>
                      <a:pt x="5" y="23"/>
                      <a:pt x="3" y="24"/>
                      <a:pt x="2" y="23"/>
                    </a:cubicBezTo>
                    <a:cubicBezTo>
                      <a:pt x="0" y="21"/>
                      <a:pt x="1" y="20"/>
                      <a:pt x="3" y="19"/>
                    </a:cubicBezTo>
                    <a:close/>
                  </a:path>
                </a:pathLst>
              </a:custGeom>
              <a:solidFill>
                <a:srgbClr val="CFA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Freeform 1030">
                <a:extLst>
                  <a:ext uri="{FF2B5EF4-FFF2-40B4-BE49-F238E27FC236}">
                    <a16:creationId xmlns:a16="http://schemas.microsoft.com/office/drawing/2014/main" id="{79F70BB1-366A-3B39-8C5D-922687B98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2004"/>
                <a:ext cx="42" cy="24"/>
              </a:xfrm>
              <a:custGeom>
                <a:avLst/>
                <a:gdLst>
                  <a:gd name="T0" fmla="*/ 3 w 27"/>
                  <a:gd name="T1" fmla="*/ 0 h 15"/>
                  <a:gd name="T2" fmla="*/ 5 w 27"/>
                  <a:gd name="T3" fmla="*/ 3 h 15"/>
                  <a:gd name="T4" fmla="*/ 16 w 27"/>
                  <a:gd name="T5" fmla="*/ 9 h 15"/>
                  <a:gd name="T6" fmla="*/ 23 w 27"/>
                  <a:gd name="T7" fmla="*/ 8 h 15"/>
                  <a:gd name="T8" fmla="*/ 27 w 27"/>
                  <a:gd name="T9" fmla="*/ 8 h 15"/>
                  <a:gd name="T10" fmla="*/ 25 w 27"/>
                  <a:gd name="T11" fmla="*/ 11 h 15"/>
                  <a:gd name="T12" fmla="*/ 19 w 27"/>
                  <a:gd name="T13" fmla="*/ 13 h 15"/>
                  <a:gd name="T14" fmla="*/ 4 w 27"/>
                  <a:gd name="T15" fmla="*/ 5 h 15"/>
                  <a:gd name="T16" fmla="*/ 0 w 27"/>
                  <a:gd name="T17" fmla="*/ 2 h 15"/>
                  <a:gd name="T18" fmla="*/ 3 w 27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15">
                    <a:moveTo>
                      <a:pt x="3" y="0"/>
                    </a:moveTo>
                    <a:cubicBezTo>
                      <a:pt x="3" y="2"/>
                      <a:pt x="4" y="3"/>
                      <a:pt x="5" y="3"/>
                    </a:cubicBezTo>
                    <a:cubicBezTo>
                      <a:pt x="9" y="4"/>
                      <a:pt x="13" y="7"/>
                      <a:pt x="16" y="9"/>
                    </a:cubicBezTo>
                    <a:cubicBezTo>
                      <a:pt x="19" y="11"/>
                      <a:pt x="21" y="12"/>
                      <a:pt x="23" y="8"/>
                    </a:cubicBezTo>
                    <a:cubicBezTo>
                      <a:pt x="24" y="7"/>
                      <a:pt x="26" y="7"/>
                      <a:pt x="27" y="8"/>
                    </a:cubicBezTo>
                    <a:cubicBezTo>
                      <a:pt x="26" y="8"/>
                      <a:pt x="26" y="9"/>
                      <a:pt x="25" y="11"/>
                    </a:cubicBezTo>
                    <a:cubicBezTo>
                      <a:pt x="24" y="14"/>
                      <a:pt x="22" y="15"/>
                      <a:pt x="19" y="13"/>
                    </a:cubicBezTo>
                    <a:cubicBezTo>
                      <a:pt x="14" y="10"/>
                      <a:pt x="9" y="6"/>
                      <a:pt x="4" y="5"/>
                    </a:cubicBezTo>
                    <a:cubicBezTo>
                      <a:pt x="3" y="4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D7B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Freeform 1031">
                <a:extLst>
                  <a:ext uri="{FF2B5EF4-FFF2-40B4-BE49-F238E27FC236}">
                    <a16:creationId xmlns:a16="http://schemas.microsoft.com/office/drawing/2014/main" id="{71A0F532-BA65-5B05-18DA-B3906D756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" y="1987"/>
                <a:ext cx="33" cy="27"/>
              </a:xfrm>
              <a:custGeom>
                <a:avLst/>
                <a:gdLst>
                  <a:gd name="T0" fmla="*/ 2 w 21"/>
                  <a:gd name="T1" fmla="*/ 0 h 17"/>
                  <a:gd name="T2" fmla="*/ 8 w 21"/>
                  <a:gd name="T3" fmla="*/ 6 h 17"/>
                  <a:gd name="T4" fmla="*/ 19 w 21"/>
                  <a:gd name="T5" fmla="*/ 11 h 17"/>
                  <a:gd name="T6" fmla="*/ 20 w 21"/>
                  <a:gd name="T7" fmla="*/ 17 h 17"/>
                  <a:gd name="T8" fmla="*/ 19 w 21"/>
                  <a:gd name="T9" fmla="*/ 17 h 17"/>
                  <a:gd name="T10" fmla="*/ 6 w 21"/>
                  <a:gd name="T11" fmla="*/ 7 h 17"/>
                  <a:gd name="T12" fmla="*/ 2 w 21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cubicBezTo>
                      <a:pt x="4" y="2"/>
                      <a:pt x="6" y="4"/>
                      <a:pt x="8" y="6"/>
                    </a:cubicBezTo>
                    <a:cubicBezTo>
                      <a:pt x="11" y="10"/>
                      <a:pt x="15" y="11"/>
                      <a:pt x="19" y="11"/>
                    </a:cubicBezTo>
                    <a:cubicBezTo>
                      <a:pt x="19" y="13"/>
                      <a:pt x="21" y="15"/>
                      <a:pt x="20" y="17"/>
                    </a:cubicBezTo>
                    <a:cubicBezTo>
                      <a:pt x="20" y="17"/>
                      <a:pt x="19" y="17"/>
                      <a:pt x="19" y="17"/>
                    </a:cubicBezTo>
                    <a:cubicBezTo>
                      <a:pt x="14" y="15"/>
                      <a:pt x="9" y="12"/>
                      <a:pt x="6" y="7"/>
                    </a:cubicBezTo>
                    <a:cubicBezTo>
                      <a:pt x="4" y="5"/>
                      <a:pt x="0" y="4"/>
                      <a:pt x="2" y="0"/>
                    </a:cubicBezTo>
                    <a:close/>
                  </a:path>
                </a:pathLst>
              </a:custGeom>
              <a:solidFill>
                <a:srgbClr val="DBA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Freeform 1032">
                <a:extLst>
                  <a:ext uri="{FF2B5EF4-FFF2-40B4-BE49-F238E27FC236}">
                    <a16:creationId xmlns:a16="http://schemas.microsoft.com/office/drawing/2014/main" id="{C9050354-6488-846A-2D4B-030DD7E03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914"/>
                <a:ext cx="14" cy="31"/>
              </a:xfrm>
              <a:custGeom>
                <a:avLst/>
                <a:gdLst>
                  <a:gd name="T0" fmla="*/ 7 w 9"/>
                  <a:gd name="T1" fmla="*/ 1 h 20"/>
                  <a:gd name="T2" fmla="*/ 6 w 9"/>
                  <a:gd name="T3" fmla="*/ 9 h 20"/>
                  <a:gd name="T4" fmla="*/ 9 w 9"/>
                  <a:gd name="T5" fmla="*/ 20 h 20"/>
                  <a:gd name="T6" fmla="*/ 1 w 9"/>
                  <a:gd name="T7" fmla="*/ 4 h 20"/>
                  <a:gd name="T8" fmla="*/ 2 w 9"/>
                  <a:gd name="T9" fmla="*/ 2 h 20"/>
                  <a:gd name="T10" fmla="*/ 7 w 9"/>
                  <a:gd name="T1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0">
                    <a:moveTo>
                      <a:pt x="7" y="1"/>
                    </a:moveTo>
                    <a:cubicBezTo>
                      <a:pt x="4" y="3"/>
                      <a:pt x="4" y="5"/>
                      <a:pt x="6" y="9"/>
                    </a:cubicBezTo>
                    <a:cubicBezTo>
                      <a:pt x="7" y="12"/>
                      <a:pt x="9" y="16"/>
                      <a:pt x="9" y="20"/>
                    </a:cubicBezTo>
                    <a:cubicBezTo>
                      <a:pt x="6" y="15"/>
                      <a:pt x="5" y="8"/>
                      <a:pt x="1" y="4"/>
                    </a:cubicBezTo>
                    <a:cubicBezTo>
                      <a:pt x="0" y="2"/>
                      <a:pt x="2" y="2"/>
                      <a:pt x="2" y="2"/>
                    </a:cubicBezTo>
                    <a:cubicBezTo>
                      <a:pt x="4" y="1"/>
                      <a:pt x="6" y="0"/>
                      <a:pt x="7" y="1"/>
                    </a:cubicBezTo>
                    <a:close/>
                  </a:path>
                </a:pathLst>
              </a:custGeom>
              <a:solidFill>
                <a:srgbClr val="DDA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Freeform 1033">
                <a:extLst>
                  <a:ext uri="{FF2B5EF4-FFF2-40B4-BE49-F238E27FC236}">
                    <a16:creationId xmlns:a16="http://schemas.microsoft.com/office/drawing/2014/main" id="{02128D59-D4B0-241E-13CC-0272D0DE7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1914"/>
                <a:ext cx="19" cy="14"/>
              </a:xfrm>
              <a:custGeom>
                <a:avLst/>
                <a:gdLst>
                  <a:gd name="T0" fmla="*/ 1 w 12"/>
                  <a:gd name="T1" fmla="*/ 3 h 9"/>
                  <a:gd name="T2" fmla="*/ 0 w 12"/>
                  <a:gd name="T3" fmla="*/ 1 h 9"/>
                  <a:gd name="T4" fmla="*/ 12 w 12"/>
                  <a:gd name="T5" fmla="*/ 9 h 9"/>
                  <a:gd name="T6" fmla="*/ 6 w 12"/>
                  <a:gd name="T7" fmla="*/ 7 h 9"/>
                  <a:gd name="T8" fmla="*/ 1 w 12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5" y="0"/>
                      <a:pt x="12" y="5"/>
                      <a:pt x="12" y="9"/>
                    </a:cubicBezTo>
                    <a:cubicBezTo>
                      <a:pt x="10" y="9"/>
                      <a:pt x="9" y="6"/>
                      <a:pt x="6" y="7"/>
                    </a:cubicBezTo>
                    <a:cubicBezTo>
                      <a:pt x="5" y="5"/>
                      <a:pt x="3" y="4"/>
                      <a:pt x="1" y="3"/>
                    </a:cubicBezTo>
                    <a:close/>
                  </a:path>
                </a:pathLst>
              </a:custGeom>
              <a:solidFill>
                <a:srgbClr val="F0E9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Freeform 1034">
                <a:extLst>
                  <a:ext uri="{FF2B5EF4-FFF2-40B4-BE49-F238E27FC236}">
                    <a16:creationId xmlns:a16="http://schemas.microsoft.com/office/drawing/2014/main" id="{1AEB1F7C-1E8A-DD15-661E-978CA7C2E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" y="1945"/>
                <a:ext cx="12" cy="12"/>
              </a:xfrm>
              <a:custGeom>
                <a:avLst/>
                <a:gdLst>
                  <a:gd name="T0" fmla="*/ 6 w 8"/>
                  <a:gd name="T1" fmla="*/ 4 h 8"/>
                  <a:gd name="T2" fmla="*/ 6 w 8"/>
                  <a:gd name="T3" fmla="*/ 7 h 8"/>
                  <a:gd name="T4" fmla="*/ 4 w 8"/>
                  <a:gd name="T5" fmla="*/ 6 h 8"/>
                  <a:gd name="T6" fmla="*/ 0 w 8"/>
                  <a:gd name="T7" fmla="*/ 1 h 8"/>
                  <a:gd name="T8" fmla="*/ 1 w 8"/>
                  <a:gd name="T9" fmla="*/ 0 h 8"/>
                  <a:gd name="T10" fmla="*/ 6 w 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6" y="4"/>
                    </a:moveTo>
                    <a:cubicBezTo>
                      <a:pt x="7" y="5"/>
                      <a:pt x="8" y="6"/>
                      <a:pt x="6" y="7"/>
                    </a:cubicBezTo>
                    <a:cubicBezTo>
                      <a:pt x="5" y="8"/>
                      <a:pt x="5" y="6"/>
                      <a:pt x="4" y="6"/>
                    </a:cubicBezTo>
                    <a:cubicBezTo>
                      <a:pt x="3" y="4"/>
                      <a:pt x="1" y="4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3" y="1"/>
                      <a:pt x="5" y="2"/>
                      <a:pt x="6" y="4"/>
                    </a:cubicBezTo>
                    <a:close/>
                  </a:path>
                </a:pathLst>
              </a:custGeom>
              <a:solidFill>
                <a:srgbClr val="DDA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9" name="Freeform 1035">
                <a:extLst>
                  <a:ext uri="{FF2B5EF4-FFF2-40B4-BE49-F238E27FC236}">
                    <a16:creationId xmlns:a16="http://schemas.microsoft.com/office/drawing/2014/main" id="{9D627C62-0FF5-9FA5-059F-E185D7D85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2046"/>
                <a:ext cx="20" cy="55"/>
              </a:xfrm>
              <a:custGeom>
                <a:avLst/>
                <a:gdLst>
                  <a:gd name="T0" fmla="*/ 5 w 13"/>
                  <a:gd name="T1" fmla="*/ 35 h 35"/>
                  <a:gd name="T2" fmla="*/ 4 w 13"/>
                  <a:gd name="T3" fmla="*/ 31 h 35"/>
                  <a:gd name="T4" fmla="*/ 9 w 13"/>
                  <a:gd name="T5" fmla="*/ 19 h 35"/>
                  <a:gd name="T6" fmla="*/ 9 w 13"/>
                  <a:gd name="T7" fmla="*/ 16 h 35"/>
                  <a:gd name="T8" fmla="*/ 7 w 13"/>
                  <a:gd name="T9" fmla="*/ 16 h 35"/>
                  <a:gd name="T10" fmla="*/ 4 w 13"/>
                  <a:gd name="T11" fmla="*/ 10 h 35"/>
                  <a:gd name="T12" fmla="*/ 1 w 13"/>
                  <a:gd name="T13" fmla="*/ 4 h 35"/>
                  <a:gd name="T14" fmla="*/ 2 w 13"/>
                  <a:gd name="T15" fmla="*/ 0 h 35"/>
                  <a:gd name="T16" fmla="*/ 7 w 13"/>
                  <a:gd name="T17" fmla="*/ 3 h 35"/>
                  <a:gd name="T18" fmla="*/ 12 w 13"/>
                  <a:gd name="T19" fmla="*/ 15 h 35"/>
                  <a:gd name="T20" fmla="*/ 12 w 13"/>
                  <a:gd name="T21" fmla="*/ 20 h 35"/>
                  <a:gd name="T22" fmla="*/ 5 w 13"/>
                  <a:gd name="T2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35">
                    <a:moveTo>
                      <a:pt x="5" y="35"/>
                    </a:moveTo>
                    <a:cubicBezTo>
                      <a:pt x="2" y="34"/>
                      <a:pt x="3" y="32"/>
                      <a:pt x="4" y="31"/>
                    </a:cubicBezTo>
                    <a:cubicBezTo>
                      <a:pt x="5" y="27"/>
                      <a:pt x="7" y="23"/>
                      <a:pt x="9" y="19"/>
                    </a:cubicBezTo>
                    <a:cubicBezTo>
                      <a:pt x="10" y="18"/>
                      <a:pt x="11" y="17"/>
                      <a:pt x="9" y="16"/>
                    </a:cubicBezTo>
                    <a:cubicBezTo>
                      <a:pt x="8" y="15"/>
                      <a:pt x="8" y="16"/>
                      <a:pt x="7" y="16"/>
                    </a:cubicBezTo>
                    <a:cubicBezTo>
                      <a:pt x="7" y="14"/>
                      <a:pt x="6" y="12"/>
                      <a:pt x="4" y="10"/>
                    </a:cubicBezTo>
                    <a:cubicBezTo>
                      <a:pt x="3" y="8"/>
                      <a:pt x="2" y="7"/>
                      <a:pt x="1" y="4"/>
                    </a:cubicBezTo>
                    <a:cubicBezTo>
                      <a:pt x="0" y="3"/>
                      <a:pt x="0" y="0"/>
                      <a:pt x="2" y="0"/>
                    </a:cubicBezTo>
                    <a:cubicBezTo>
                      <a:pt x="4" y="0"/>
                      <a:pt x="7" y="0"/>
                      <a:pt x="7" y="3"/>
                    </a:cubicBezTo>
                    <a:cubicBezTo>
                      <a:pt x="8" y="8"/>
                      <a:pt x="10" y="12"/>
                      <a:pt x="12" y="15"/>
                    </a:cubicBezTo>
                    <a:cubicBezTo>
                      <a:pt x="13" y="17"/>
                      <a:pt x="13" y="18"/>
                      <a:pt x="12" y="20"/>
                    </a:cubicBezTo>
                    <a:cubicBezTo>
                      <a:pt x="8" y="24"/>
                      <a:pt x="6" y="29"/>
                      <a:pt x="5" y="35"/>
                    </a:cubicBezTo>
                    <a:close/>
                  </a:path>
                </a:pathLst>
              </a:custGeom>
              <a:solidFill>
                <a:srgbClr val="E2CC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Freeform 1036">
                <a:extLst>
                  <a:ext uri="{FF2B5EF4-FFF2-40B4-BE49-F238E27FC236}">
                    <a16:creationId xmlns:a16="http://schemas.microsoft.com/office/drawing/2014/main" id="{28D970CB-9073-F15B-B907-6044566D7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2078"/>
                <a:ext cx="48" cy="33"/>
              </a:xfrm>
              <a:custGeom>
                <a:avLst/>
                <a:gdLst>
                  <a:gd name="T0" fmla="*/ 31 w 31"/>
                  <a:gd name="T1" fmla="*/ 21 h 21"/>
                  <a:gd name="T2" fmla="*/ 17 w 31"/>
                  <a:gd name="T3" fmla="*/ 14 h 21"/>
                  <a:gd name="T4" fmla="*/ 16 w 31"/>
                  <a:gd name="T5" fmla="*/ 16 h 21"/>
                  <a:gd name="T6" fmla="*/ 4 w 31"/>
                  <a:gd name="T7" fmla="*/ 9 h 21"/>
                  <a:gd name="T8" fmla="*/ 0 w 31"/>
                  <a:gd name="T9" fmla="*/ 0 h 21"/>
                  <a:gd name="T10" fmla="*/ 7 w 31"/>
                  <a:gd name="T11" fmla="*/ 6 h 21"/>
                  <a:gd name="T12" fmla="*/ 24 w 31"/>
                  <a:gd name="T13" fmla="*/ 14 h 21"/>
                  <a:gd name="T14" fmla="*/ 31 w 31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1">
                    <a:moveTo>
                      <a:pt x="31" y="21"/>
                    </a:moveTo>
                    <a:cubicBezTo>
                      <a:pt x="28" y="15"/>
                      <a:pt x="23" y="14"/>
                      <a:pt x="17" y="14"/>
                    </a:cubicBezTo>
                    <a:cubicBezTo>
                      <a:pt x="15" y="14"/>
                      <a:pt x="16" y="15"/>
                      <a:pt x="16" y="16"/>
                    </a:cubicBezTo>
                    <a:cubicBezTo>
                      <a:pt x="12" y="14"/>
                      <a:pt x="8" y="12"/>
                      <a:pt x="4" y="9"/>
                    </a:cubicBezTo>
                    <a:cubicBezTo>
                      <a:pt x="1" y="8"/>
                      <a:pt x="1" y="4"/>
                      <a:pt x="0" y="0"/>
                    </a:cubicBezTo>
                    <a:cubicBezTo>
                      <a:pt x="2" y="2"/>
                      <a:pt x="4" y="4"/>
                      <a:pt x="7" y="6"/>
                    </a:cubicBezTo>
                    <a:cubicBezTo>
                      <a:pt x="11" y="11"/>
                      <a:pt x="17" y="13"/>
                      <a:pt x="24" y="14"/>
                    </a:cubicBezTo>
                    <a:cubicBezTo>
                      <a:pt x="27" y="14"/>
                      <a:pt x="30" y="17"/>
                      <a:pt x="31" y="21"/>
                    </a:cubicBezTo>
                    <a:close/>
                  </a:path>
                </a:pathLst>
              </a:custGeom>
              <a:solidFill>
                <a:srgbClr val="D0A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Freeform 1037">
                <a:extLst>
                  <a:ext uri="{FF2B5EF4-FFF2-40B4-BE49-F238E27FC236}">
                    <a16:creationId xmlns:a16="http://schemas.microsoft.com/office/drawing/2014/main" id="{0F9FC6FE-0B76-AE7E-820D-AD3FE6515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2048"/>
                <a:ext cx="25" cy="27"/>
              </a:xfrm>
              <a:custGeom>
                <a:avLst/>
                <a:gdLst>
                  <a:gd name="T0" fmla="*/ 16 w 16"/>
                  <a:gd name="T1" fmla="*/ 15 h 17"/>
                  <a:gd name="T2" fmla="*/ 10 w 16"/>
                  <a:gd name="T3" fmla="*/ 15 h 17"/>
                  <a:gd name="T4" fmla="*/ 6 w 16"/>
                  <a:gd name="T5" fmla="*/ 15 h 17"/>
                  <a:gd name="T6" fmla="*/ 1 w 16"/>
                  <a:gd name="T7" fmla="*/ 4 h 17"/>
                  <a:gd name="T8" fmla="*/ 2 w 16"/>
                  <a:gd name="T9" fmla="*/ 1 h 17"/>
                  <a:gd name="T10" fmla="*/ 4 w 16"/>
                  <a:gd name="T11" fmla="*/ 3 h 17"/>
                  <a:gd name="T12" fmla="*/ 9 w 16"/>
                  <a:gd name="T13" fmla="*/ 11 h 17"/>
                  <a:gd name="T14" fmla="*/ 16 w 16"/>
                  <a:gd name="T15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6" y="15"/>
                    </a:moveTo>
                    <a:cubicBezTo>
                      <a:pt x="14" y="17"/>
                      <a:pt x="12" y="16"/>
                      <a:pt x="10" y="15"/>
                    </a:cubicBezTo>
                    <a:cubicBezTo>
                      <a:pt x="9" y="13"/>
                      <a:pt x="8" y="14"/>
                      <a:pt x="6" y="15"/>
                    </a:cubicBezTo>
                    <a:cubicBezTo>
                      <a:pt x="5" y="11"/>
                      <a:pt x="1" y="9"/>
                      <a:pt x="1" y="4"/>
                    </a:cubicBezTo>
                    <a:cubicBezTo>
                      <a:pt x="1" y="3"/>
                      <a:pt x="0" y="1"/>
                      <a:pt x="2" y="1"/>
                    </a:cubicBezTo>
                    <a:cubicBezTo>
                      <a:pt x="4" y="0"/>
                      <a:pt x="4" y="2"/>
                      <a:pt x="4" y="3"/>
                    </a:cubicBezTo>
                    <a:cubicBezTo>
                      <a:pt x="6" y="6"/>
                      <a:pt x="7" y="8"/>
                      <a:pt x="9" y="11"/>
                    </a:cubicBezTo>
                    <a:cubicBezTo>
                      <a:pt x="11" y="13"/>
                      <a:pt x="12" y="16"/>
                      <a:pt x="16" y="15"/>
                    </a:cubicBezTo>
                    <a:close/>
                  </a:path>
                </a:pathLst>
              </a:custGeom>
              <a:solidFill>
                <a:srgbClr val="DEC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1038">
                <a:extLst>
                  <a:ext uri="{FF2B5EF4-FFF2-40B4-BE49-F238E27FC236}">
                    <a16:creationId xmlns:a16="http://schemas.microsoft.com/office/drawing/2014/main" id="{6D726368-7864-DF06-8665-96BEB0F85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347"/>
                <a:ext cx="42" cy="37"/>
              </a:xfrm>
              <a:custGeom>
                <a:avLst/>
                <a:gdLst>
                  <a:gd name="T0" fmla="*/ 27 w 27"/>
                  <a:gd name="T1" fmla="*/ 24 h 24"/>
                  <a:gd name="T2" fmla="*/ 18 w 27"/>
                  <a:gd name="T3" fmla="*/ 19 h 24"/>
                  <a:gd name="T4" fmla="*/ 14 w 27"/>
                  <a:gd name="T5" fmla="*/ 18 h 24"/>
                  <a:gd name="T6" fmla="*/ 0 w 27"/>
                  <a:gd name="T7" fmla="*/ 3 h 24"/>
                  <a:gd name="T8" fmla="*/ 1 w 27"/>
                  <a:gd name="T9" fmla="*/ 0 h 24"/>
                  <a:gd name="T10" fmla="*/ 3 w 27"/>
                  <a:gd name="T11" fmla="*/ 2 h 24"/>
                  <a:gd name="T12" fmla="*/ 20 w 27"/>
                  <a:gd name="T13" fmla="*/ 16 h 24"/>
                  <a:gd name="T14" fmla="*/ 24 w 27"/>
                  <a:gd name="T15" fmla="*/ 14 h 24"/>
                  <a:gd name="T16" fmla="*/ 27 w 2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4">
                    <a:moveTo>
                      <a:pt x="27" y="24"/>
                    </a:moveTo>
                    <a:cubicBezTo>
                      <a:pt x="24" y="23"/>
                      <a:pt x="20" y="23"/>
                      <a:pt x="18" y="19"/>
                    </a:cubicBezTo>
                    <a:cubicBezTo>
                      <a:pt x="17" y="18"/>
                      <a:pt x="15" y="18"/>
                      <a:pt x="14" y="18"/>
                    </a:cubicBezTo>
                    <a:cubicBezTo>
                      <a:pt x="7" y="16"/>
                      <a:pt x="0" y="9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5" y="11"/>
                      <a:pt x="13" y="13"/>
                      <a:pt x="20" y="16"/>
                    </a:cubicBezTo>
                    <a:cubicBezTo>
                      <a:pt x="22" y="17"/>
                      <a:pt x="24" y="17"/>
                      <a:pt x="24" y="14"/>
                    </a:cubicBezTo>
                    <a:cubicBezTo>
                      <a:pt x="26" y="17"/>
                      <a:pt x="27" y="20"/>
                      <a:pt x="27" y="24"/>
                    </a:cubicBezTo>
                    <a:close/>
                  </a:path>
                </a:pathLst>
              </a:custGeom>
              <a:solidFill>
                <a:srgbClr val="B5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1039">
                <a:extLst>
                  <a:ext uri="{FF2B5EF4-FFF2-40B4-BE49-F238E27FC236}">
                    <a16:creationId xmlns:a16="http://schemas.microsoft.com/office/drawing/2014/main" id="{573672FC-E798-9EB9-C530-CAD825458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" y="1403"/>
                <a:ext cx="36" cy="44"/>
              </a:xfrm>
              <a:custGeom>
                <a:avLst/>
                <a:gdLst>
                  <a:gd name="T0" fmla="*/ 0 w 23"/>
                  <a:gd name="T1" fmla="*/ 17 h 28"/>
                  <a:gd name="T2" fmla="*/ 6 w 23"/>
                  <a:gd name="T3" fmla="*/ 18 h 28"/>
                  <a:gd name="T4" fmla="*/ 16 w 23"/>
                  <a:gd name="T5" fmla="*/ 10 h 28"/>
                  <a:gd name="T6" fmla="*/ 19 w 23"/>
                  <a:gd name="T7" fmla="*/ 2 h 28"/>
                  <a:gd name="T8" fmla="*/ 20 w 23"/>
                  <a:gd name="T9" fmla="*/ 0 h 28"/>
                  <a:gd name="T10" fmla="*/ 22 w 23"/>
                  <a:gd name="T11" fmla="*/ 2 h 28"/>
                  <a:gd name="T12" fmla="*/ 20 w 23"/>
                  <a:gd name="T13" fmla="*/ 12 h 28"/>
                  <a:gd name="T14" fmla="*/ 12 w 23"/>
                  <a:gd name="T15" fmla="*/ 19 h 28"/>
                  <a:gd name="T16" fmla="*/ 6 w 23"/>
                  <a:gd name="T17" fmla="*/ 24 h 28"/>
                  <a:gd name="T18" fmla="*/ 0 w 23"/>
                  <a:gd name="T19" fmla="*/ 28 h 28"/>
                  <a:gd name="T20" fmla="*/ 0 w 23"/>
                  <a:gd name="T21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8">
                    <a:moveTo>
                      <a:pt x="0" y="17"/>
                    </a:moveTo>
                    <a:cubicBezTo>
                      <a:pt x="2" y="19"/>
                      <a:pt x="3" y="20"/>
                      <a:pt x="6" y="18"/>
                    </a:cubicBezTo>
                    <a:cubicBezTo>
                      <a:pt x="9" y="16"/>
                      <a:pt x="14" y="14"/>
                      <a:pt x="16" y="10"/>
                    </a:cubicBezTo>
                    <a:cubicBezTo>
                      <a:pt x="18" y="8"/>
                      <a:pt x="19" y="5"/>
                      <a:pt x="19" y="2"/>
                    </a:cubicBezTo>
                    <a:cubicBezTo>
                      <a:pt x="19" y="1"/>
                      <a:pt x="19" y="0"/>
                      <a:pt x="20" y="0"/>
                    </a:cubicBezTo>
                    <a:cubicBezTo>
                      <a:pt x="22" y="0"/>
                      <a:pt x="22" y="1"/>
                      <a:pt x="22" y="2"/>
                    </a:cubicBezTo>
                    <a:cubicBezTo>
                      <a:pt x="23" y="6"/>
                      <a:pt x="22" y="9"/>
                      <a:pt x="20" y="12"/>
                    </a:cubicBezTo>
                    <a:cubicBezTo>
                      <a:pt x="18" y="15"/>
                      <a:pt x="15" y="17"/>
                      <a:pt x="12" y="19"/>
                    </a:cubicBezTo>
                    <a:cubicBezTo>
                      <a:pt x="9" y="20"/>
                      <a:pt x="7" y="21"/>
                      <a:pt x="6" y="24"/>
                    </a:cubicBezTo>
                    <a:cubicBezTo>
                      <a:pt x="6" y="27"/>
                      <a:pt x="2" y="26"/>
                      <a:pt x="0" y="28"/>
                    </a:cubicBezTo>
                    <a:cubicBezTo>
                      <a:pt x="0" y="24"/>
                      <a:pt x="0" y="21"/>
                      <a:pt x="0" y="17"/>
                    </a:cubicBezTo>
                    <a:close/>
                  </a:path>
                </a:pathLst>
              </a:custGeom>
              <a:solidFill>
                <a:srgbClr val="B47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1040">
                <a:extLst>
                  <a:ext uri="{FF2B5EF4-FFF2-40B4-BE49-F238E27FC236}">
                    <a16:creationId xmlns:a16="http://schemas.microsoft.com/office/drawing/2014/main" id="{72892201-F416-D3BD-939D-C255A9725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1762"/>
                <a:ext cx="91" cy="119"/>
              </a:xfrm>
              <a:custGeom>
                <a:avLst/>
                <a:gdLst>
                  <a:gd name="T0" fmla="*/ 47 w 58"/>
                  <a:gd name="T1" fmla="*/ 6 h 76"/>
                  <a:gd name="T2" fmla="*/ 52 w 58"/>
                  <a:gd name="T3" fmla="*/ 2 h 76"/>
                  <a:gd name="T4" fmla="*/ 57 w 58"/>
                  <a:gd name="T5" fmla="*/ 1 h 76"/>
                  <a:gd name="T6" fmla="*/ 57 w 58"/>
                  <a:gd name="T7" fmla="*/ 5 h 76"/>
                  <a:gd name="T8" fmla="*/ 44 w 58"/>
                  <a:gd name="T9" fmla="*/ 34 h 76"/>
                  <a:gd name="T10" fmla="*/ 38 w 58"/>
                  <a:gd name="T11" fmla="*/ 45 h 76"/>
                  <a:gd name="T12" fmla="*/ 33 w 58"/>
                  <a:gd name="T13" fmla="*/ 51 h 76"/>
                  <a:gd name="T14" fmla="*/ 28 w 58"/>
                  <a:gd name="T15" fmla="*/ 47 h 76"/>
                  <a:gd name="T16" fmla="*/ 29 w 58"/>
                  <a:gd name="T17" fmla="*/ 41 h 76"/>
                  <a:gd name="T18" fmla="*/ 26 w 58"/>
                  <a:gd name="T19" fmla="*/ 37 h 76"/>
                  <a:gd name="T20" fmla="*/ 22 w 58"/>
                  <a:gd name="T21" fmla="*/ 40 h 76"/>
                  <a:gd name="T22" fmla="*/ 21 w 58"/>
                  <a:gd name="T23" fmla="*/ 51 h 76"/>
                  <a:gd name="T24" fmla="*/ 19 w 58"/>
                  <a:gd name="T25" fmla="*/ 57 h 76"/>
                  <a:gd name="T26" fmla="*/ 7 w 58"/>
                  <a:gd name="T27" fmla="*/ 72 h 76"/>
                  <a:gd name="T28" fmla="*/ 3 w 58"/>
                  <a:gd name="T29" fmla="*/ 75 h 76"/>
                  <a:gd name="T30" fmla="*/ 4 w 58"/>
                  <a:gd name="T31" fmla="*/ 70 h 76"/>
                  <a:gd name="T32" fmla="*/ 16 w 58"/>
                  <a:gd name="T33" fmla="*/ 48 h 76"/>
                  <a:gd name="T34" fmla="*/ 19 w 58"/>
                  <a:gd name="T35" fmla="*/ 36 h 76"/>
                  <a:gd name="T36" fmla="*/ 33 w 58"/>
                  <a:gd name="T37" fmla="*/ 17 h 76"/>
                  <a:gd name="T38" fmla="*/ 37 w 58"/>
                  <a:gd name="T39" fmla="*/ 14 h 76"/>
                  <a:gd name="T40" fmla="*/ 38 w 58"/>
                  <a:gd name="T41" fmla="*/ 13 h 76"/>
                  <a:gd name="T42" fmla="*/ 47 w 58"/>
                  <a:gd name="T43" fmla="*/ 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76">
                    <a:moveTo>
                      <a:pt x="47" y="6"/>
                    </a:moveTo>
                    <a:cubicBezTo>
                      <a:pt x="50" y="6"/>
                      <a:pt x="51" y="4"/>
                      <a:pt x="52" y="2"/>
                    </a:cubicBezTo>
                    <a:cubicBezTo>
                      <a:pt x="54" y="1"/>
                      <a:pt x="55" y="0"/>
                      <a:pt x="57" y="1"/>
                    </a:cubicBezTo>
                    <a:cubicBezTo>
                      <a:pt x="58" y="2"/>
                      <a:pt x="58" y="4"/>
                      <a:pt x="57" y="5"/>
                    </a:cubicBezTo>
                    <a:cubicBezTo>
                      <a:pt x="55" y="16"/>
                      <a:pt x="52" y="26"/>
                      <a:pt x="44" y="34"/>
                    </a:cubicBezTo>
                    <a:cubicBezTo>
                      <a:pt x="41" y="37"/>
                      <a:pt x="40" y="41"/>
                      <a:pt x="38" y="45"/>
                    </a:cubicBezTo>
                    <a:cubicBezTo>
                      <a:pt x="37" y="48"/>
                      <a:pt x="35" y="49"/>
                      <a:pt x="33" y="51"/>
                    </a:cubicBezTo>
                    <a:cubicBezTo>
                      <a:pt x="30" y="52"/>
                      <a:pt x="28" y="51"/>
                      <a:pt x="28" y="47"/>
                    </a:cubicBezTo>
                    <a:cubicBezTo>
                      <a:pt x="29" y="45"/>
                      <a:pt x="29" y="43"/>
                      <a:pt x="29" y="41"/>
                    </a:cubicBezTo>
                    <a:cubicBezTo>
                      <a:pt x="29" y="39"/>
                      <a:pt x="28" y="38"/>
                      <a:pt x="26" y="37"/>
                    </a:cubicBezTo>
                    <a:cubicBezTo>
                      <a:pt x="24" y="37"/>
                      <a:pt x="23" y="38"/>
                      <a:pt x="22" y="40"/>
                    </a:cubicBezTo>
                    <a:cubicBezTo>
                      <a:pt x="21" y="44"/>
                      <a:pt x="21" y="47"/>
                      <a:pt x="21" y="51"/>
                    </a:cubicBezTo>
                    <a:cubicBezTo>
                      <a:pt x="22" y="54"/>
                      <a:pt x="21" y="56"/>
                      <a:pt x="19" y="57"/>
                    </a:cubicBezTo>
                    <a:cubicBezTo>
                      <a:pt x="14" y="62"/>
                      <a:pt x="11" y="67"/>
                      <a:pt x="7" y="72"/>
                    </a:cubicBezTo>
                    <a:cubicBezTo>
                      <a:pt x="6" y="73"/>
                      <a:pt x="4" y="76"/>
                      <a:pt x="3" y="75"/>
                    </a:cubicBezTo>
                    <a:cubicBezTo>
                      <a:pt x="0" y="74"/>
                      <a:pt x="3" y="72"/>
                      <a:pt x="4" y="70"/>
                    </a:cubicBezTo>
                    <a:cubicBezTo>
                      <a:pt x="9" y="63"/>
                      <a:pt x="13" y="56"/>
                      <a:pt x="16" y="48"/>
                    </a:cubicBezTo>
                    <a:cubicBezTo>
                      <a:pt x="18" y="45"/>
                      <a:pt x="19" y="40"/>
                      <a:pt x="19" y="36"/>
                    </a:cubicBezTo>
                    <a:cubicBezTo>
                      <a:pt x="20" y="27"/>
                      <a:pt x="28" y="23"/>
                      <a:pt x="33" y="17"/>
                    </a:cubicBezTo>
                    <a:cubicBezTo>
                      <a:pt x="35" y="16"/>
                      <a:pt x="36" y="15"/>
                      <a:pt x="37" y="14"/>
                    </a:cubicBezTo>
                    <a:cubicBezTo>
                      <a:pt x="37" y="14"/>
                      <a:pt x="38" y="13"/>
                      <a:pt x="38" y="13"/>
                    </a:cubicBezTo>
                    <a:cubicBezTo>
                      <a:pt x="41" y="11"/>
                      <a:pt x="44" y="9"/>
                      <a:pt x="47" y="6"/>
                    </a:cubicBezTo>
                    <a:close/>
                  </a:path>
                </a:pathLst>
              </a:custGeom>
              <a:solidFill>
                <a:srgbClr val="FE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5" name="Freeform 1041">
                <a:extLst>
                  <a:ext uri="{FF2B5EF4-FFF2-40B4-BE49-F238E27FC236}">
                    <a16:creationId xmlns:a16="http://schemas.microsoft.com/office/drawing/2014/main" id="{1D60D169-5BDE-4FAD-B17F-044DD10C0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772"/>
                <a:ext cx="14" cy="11"/>
              </a:xfrm>
              <a:custGeom>
                <a:avLst/>
                <a:gdLst>
                  <a:gd name="T0" fmla="*/ 9 w 9"/>
                  <a:gd name="T1" fmla="*/ 0 h 7"/>
                  <a:gd name="T2" fmla="*/ 0 w 9"/>
                  <a:gd name="T3" fmla="*/ 7 h 7"/>
                  <a:gd name="T4" fmla="*/ 9 w 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7" y="3"/>
                      <a:pt x="4" y="6"/>
                      <a:pt x="0" y="7"/>
                    </a:cubicBezTo>
                    <a:cubicBezTo>
                      <a:pt x="2" y="4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Freeform 1042">
                <a:extLst>
                  <a:ext uri="{FF2B5EF4-FFF2-40B4-BE49-F238E27FC236}">
                    <a16:creationId xmlns:a16="http://schemas.microsoft.com/office/drawing/2014/main" id="{6C816DF6-F26F-9546-8B35-2FA77B310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" y="1634"/>
                <a:ext cx="75" cy="47"/>
              </a:xfrm>
              <a:custGeom>
                <a:avLst/>
                <a:gdLst>
                  <a:gd name="T0" fmla="*/ 16 w 48"/>
                  <a:gd name="T1" fmla="*/ 30 h 30"/>
                  <a:gd name="T2" fmla="*/ 3 w 48"/>
                  <a:gd name="T3" fmla="*/ 20 h 30"/>
                  <a:gd name="T4" fmla="*/ 1 w 48"/>
                  <a:gd name="T5" fmla="*/ 8 h 30"/>
                  <a:gd name="T6" fmla="*/ 7 w 48"/>
                  <a:gd name="T7" fmla="*/ 2 h 30"/>
                  <a:gd name="T8" fmla="*/ 33 w 48"/>
                  <a:gd name="T9" fmla="*/ 3 h 30"/>
                  <a:gd name="T10" fmla="*/ 43 w 48"/>
                  <a:gd name="T11" fmla="*/ 1 h 30"/>
                  <a:gd name="T12" fmla="*/ 47 w 48"/>
                  <a:gd name="T13" fmla="*/ 7 h 30"/>
                  <a:gd name="T14" fmla="*/ 38 w 48"/>
                  <a:gd name="T15" fmla="*/ 21 h 30"/>
                  <a:gd name="T16" fmla="*/ 16 w 48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30">
                    <a:moveTo>
                      <a:pt x="16" y="30"/>
                    </a:moveTo>
                    <a:cubicBezTo>
                      <a:pt x="10" y="28"/>
                      <a:pt x="5" y="29"/>
                      <a:pt x="3" y="20"/>
                    </a:cubicBezTo>
                    <a:cubicBezTo>
                      <a:pt x="2" y="16"/>
                      <a:pt x="1" y="12"/>
                      <a:pt x="1" y="8"/>
                    </a:cubicBezTo>
                    <a:cubicBezTo>
                      <a:pt x="0" y="4"/>
                      <a:pt x="3" y="0"/>
                      <a:pt x="7" y="2"/>
                    </a:cubicBezTo>
                    <a:cubicBezTo>
                      <a:pt x="16" y="7"/>
                      <a:pt x="25" y="5"/>
                      <a:pt x="33" y="3"/>
                    </a:cubicBezTo>
                    <a:cubicBezTo>
                      <a:pt x="36" y="2"/>
                      <a:pt x="40" y="1"/>
                      <a:pt x="43" y="1"/>
                    </a:cubicBezTo>
                    <a:cubicBezTo>
                      <a:pt x="46" y="1"/>
                      <a:pt x="48" y="3"/>
                      <a:pt x="47" y="7"/>
                    </a:cubicBezTo>
                    <a:cubicBezTo>
                      <a:pt x="45" y="13"/>
                      <a:pt x="42" y="18"/>
                      <a:pt x="38" y="21"/>
                    </a:cubicBezTo>
                    <a:cubicBezTo>
                      <a:pt x="31" y="26"/>
                      <a:pt x="24" y="28"/>
                      <a:pt x="16" y="30"/>
                    </a:cubicBezTo>
                    <a:close/>
                  </a:path>
                </a:pathLst>
              </a:custGeom>
              <a:solidFill>
                <a:srgbClr val="E5AB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Freeform 1043">
                <a:extLst>
                  <a:ext uri="{FF2B5EF4-FFF2-40B4-BE49-F238E27FC236}">
                    <a16:creationId xmlns:a16="http://schemas.microsoft.com/office/drawing/2014/main" id="{CB73171E-5D0E-7B04-5919-52E25941F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1658"/>
                <a:ext cx="29" cy="34"/>
              </a:xfrm>
              <a:custGeom>
                <a:avLst/>
                <a:gdLst>
                  <a:gd name="T0" fmla="*/ 0 w 19"/>
                  <a:gd name="T1" fmla="*/ 0 h 22"/>
                  <a:gd name="T2" fmla="*/ 6 w 19"/>
                  <a:gd name="T3" fmla="*/ 3 h 22"/>
                  <a:gd name="T4" fmla="*/ 18 w 19"/>
                  <a:gd name="T5" fmla="*/ 20 h 22"/>
                  <a:gd name="T6" fmla="*/ 18 w 19"/>
                  <a:gd name="T7" fmla="*/ 22 h 22"/>
                  <a:gd name="T8" fmla="*/ 16 w 19"/>
                  <a:gd name="T9" fmla="*/ 21 h 22"/>
                  <a:gd name="T10" fmla="*/ 0 w 19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2">
                    <a:moveTo>
                      <a:pt x="0" y="0"/>
                    </a:moveTo>
                    <a:cubicBezTo>
                      <a:pt x="3" y="0"/>
                      <a:pt x="5" y="2"/>
                      <a:pt x="6" y="3"/>
                    </a:cubicBezTo>
                    <a:cubicBezTo>
                      <a:pt x="11" y="8"/>
                      <a:pt x="16" y="13"/>
                      <a:pt x="18" y="20"/>
                    </a:cubicBezTo>
                    <a:cubicBezTo>
                      <a:pt x="18" y="20"/>
                      <a:pt x="19" y="21"/>
                      <a:pt x="18" y="22"/>
                    </a:cubicBezTo>
                    <a:cubicBezTo>
                      <a:pt x="17" y="22"/>
                      <a:pt x="16" y="22"/>
                      <a:pt x="16" y="21"/>
                    </a:cubicBezTo>
                    <a:cubicBezTo>
                      <a:pt x="7" y="15"/>
                      <a:pt x="6" y="13"/>
                      <a:pt x="0" y="0"/>
                    </a:cubicBezTo>
                    <a:close/>
                  </a:path>
                </a:pathLst>
              </a:custGeom>
              <a:solidFill>
                <a:srgbClr val="F9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Freeform 1044">
                <a:extLst>
                  <a:ext uri="{FF2B5EF4-FFF2-40B4-BE49-F238E27FC236}">
                    <a16:creationId xmlns:a16="http://schemas.microsoft.com/office/drawing/2014/main" id="{33348BE0-5DEA-53DC-542D-9AEA1E76D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1537"/>
                <a:ext cx="17" cy="21"/>
              </a:xfrm>
              <a:custGeom>
                <a:avLst/>
                <a:gdLst>
                  <a:gd name="T0" fmla="*/ 1 w 11"/>
                  <a:gd name="T1" fmla="*/ 7 h 13"/>
                  <a:gd name="T2" fmla="*/ 6 w 11"/>
                  <a:gd name="T3" fmla="*/ 0 h 13"/>
                  <a:gd name="T4" fmla="*/ 10 w 11"/>
                  <a:gd name="T5" fmla="*/ 4 h 13"/>
                  <a:gd name="T6" fmla="*/ 8 w 11"/>
                  <a:gd name="T7" fmla="*/ 9 h 13"/>
                  <a:gd name="T8" fmla="*/ 3 w 11"/>
                  <a:gd name="T9" fmla="*/ 12 h 13"/>
                  <a:gd name="T10" fmla="*/ 1 w 11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1" y="7"/>
                    </a:moveTo>
                    <a:cubicBezTo>
                      <a:pt x="1" y="0"/>
                      <a:pt x="2" y="0"/>
                      <a:pt x="6" y="0"/>
                    </a:cubicBezTo>
                    <a:cubicBezTo>
                      <a:pt x="10" y="0"/>
                      <a:pt x="11" y="1"/>
                      <a:pt x="10" y="4"/>
                    </a:cubicBezTo>
                    <a:cubicBezTo>
                      <a:pt x="9" y="6"/>
                      <a:pt x="9" y="8"/>
                      <a:pt x="8" y="9"/>
                    </a:cubicBezTo>
                    <a:cubicBezTo>
                      <a:pt x="6" y="10"/>
                      <a:pt x="5" y="13"/>
                      <a:pt x="3" y="12"/>
                    </a:cubicBezTo>
                    <a:cubicBezTo>
                      <a:pt x="0" y="12"/>
                      <a:pt x="2" y="9"/>
                      <a:pt x="1" y="7"/>
                    </a:cubicBezTo>
                    <a:close/>
                  </a:path>
                </a:pathLst>
              </a:custGeom>
              <a:solidFill>
                <a:srgbClr val="FA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Freeform 1045">
                <a:extLst>
                  <a:ext uri="{FF2B5EF4-FFF2-40B4-BE49-F238E27FC236}">
                    <a16:creationId xmlns:a16="http://schemas.microsoft.com/office/drawing/2014/main" id="{890D352F-7F7C-8144-6182-363496872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1751"/>
                <a:ext cx="33" cy="28"/>
              </a:xfrm>
              <a:custGeom>
                <a:avLst/>
                <a:gdLst>
                  <a:gd name="T0" fmla="*/ 17 w 21"/>
                  <a:gd name="T1" fmla="*/ 18 h 18"/>
                  <a:gd name="T2" fmla="*/ 10 w 21"/>
                  <a:gd name="T3" fmla="*/ 15 h 18"/>
                  <a:gd name="T4" fmla="*/ 2 w 21"/>
                  <a:gd name="T5" fmla="*/ 6 h 18"/>
                  <a:gd name="T6" fmla="*/ 1 w 21"/>
                  <a:gd name="T7" fmla="*/ 2 h 18"/>
                  <a:gd name="T8" fmla="*/ 5 w 21"/>
                  <a:gd name="T9" fmla="*/ 2 h 18"/>
                  <a:gd name="T10" fmla="*/ 8 w 21"/>
                  <a:gd name="T11" fmla="*/ 4 h 18"/>
                  <a:gd name="T12" fmla="*/ 20 w 21"/>
                  <a:gd name="T13" fmla="*/ 16 h 18"/>
                  <a:gd name="T14" fmla="*/ 17 w 21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8">
                    <a:moveTo>
                      <a:pt x="17" y="18"/>
                    </a:moveTo>
                    <a:cubicBezTo>
                      <a:pt x="14" y="18"/>
                      <a:pt x="12" y="17"/>
                      <a:pt x="10" y="15"/>
                    </a:cubicBezTo>
                    <a:cubicBezTo>
                      <a:pt x="8" y="11"/>
                      <a:pt x="6" y="8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2" y="0"/>
                      <a:pt x="3" y="2"/>
                      <a:pt x="5" y="2"/>
                    </a:cubicBezTo>
                    <a:cubicBezTo>
                      <a:pt x="6" y="3"/>
                      <a:pt x="7" y="3"/>
                      <a:pt x="8" y="4"/>
                    </a:cubicBezTo>
                    <a:cubicBezTo>
                      <a:pt x="16" y="4"/>
                      <a:pt x="17" y="10"/>
                      <a:pt x="20" y="16"/>
                    </a:cubicBezTo>
                    <a:cubicBezTo>
                      <a:pt x="21" y="18"/>
                      <a:pt x="18" y="18"/>
                      <a:pt x="17" y="18"/>
                    </a:cubicBezTo>
                    <a:close/>
                  </a:path>
                </a:pathLst>
              </a:custGeom>
              <a:solidFill>
                <a:srgbClr val="FB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Freeform 1046">
                <a:extLst>
                  <a:ext uri="{FF2B5EF4-FFF2-40B4-BE49-F238E27FC236}">
                    <a16:creationId xmlns:a16="http://schemas.microsoft.com/office/drawing/2014/main" id="{A30B22C0-611E-294F-1F1C-FDBB25494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" y="1862"/>
                <a:ext cx="44" cy="41"/>
              </a:xfrm>
              <a:custGeom>
                <a:avLst/>
                <a:gdLst>
                  <a:gd name="T0" fmla="*/ 24 w 28"/>
                  <a:gd name="T1" fmla="*/ 17 h 26"/>
                  <a:gd name="T2" fmla="*/ 25 w 28"/>
                  <a:gd name="T3" fmla="*/ 24 h 26"/>
                  <a:gd name="T4" fmla="*/ 18 w 28"/>
                  <a:gd name="T5" fmla="*/ 24 h 26"/>
                  <a:gd name="T6" fmla="*/ 1 w 28"/>
                  <a:gd name="T7" fmla="*/ 10 h 26"/>
                  <a:gd name="T8" fmla="*/ 8 w 28"/>
                  <a:gd name="T9" fmla="*/ 0 h 26"/>
                  <a:gd name="T10" fmla="*/ 11 w 28"/>
                  <a:gd name="T11" fmla="*/ 2 h 26"/>
                  <a:gd name="T12" fmla="*/ 21 w 28"/>
                  <a:gd name="T13" fmla="*/ 11 h 26"/>
                  <a:gd name="T14" fmla="*/ 24 w 28"/>
                  <a:gd name="T15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6">
                    <a:moveTo>
                      <a:pt x="24" y="17"/>
                    </a:moveTo>
                    <a:cubicBezTo>
                      <a:pt x="24" y="20"/>
                      <a:pt x="28" y="22"/>
                      <a:pt x="25" y="24"/>
                    </a:cubicBezTo>
                    <a:cubicBezTo>
                      <a:pt x="23" y="26"/>
                      <a:pt x="20" y="24"/>
                      <a:pt x="18" y="24"/>
                    </a:cubicBezTo>
                    <a:cubicBezTo>
                      <a:pt x="11" y="24"/>
                      <a:pt x="3" y="16"/>
                      <a:pt x="1" y="10"/>
                    </a:cubicBezTo>
                    <a:cubicBezTo>
                      <a:pt x="0" y="6"/>
                      <a:pt x="4" y="1"/>
                      <a:pt x="8" y="0"/>
                    </a:cubicBezTo>
                    <a:cubicBezTo>
                      <a:pt x="9" y="0"/>
                      <a:pt x="10" y="1"/>
                      <a:pt x="11" y="2"/>
                    </a:cubicBezTo>
                    <a:cubicBezTo>
                      <a:pt x="14" y="6"/>
                      <a:pt x="17" y="9"/>
                      <a:pt x="21" y="11"/>
                    </a:cubicBezTo>
                    <a:cubicBezTo>
                      <a:pt x="24" y="12"/>
                      <a:pt x="23" y="15"/>
                      <a:pt x="24" y="1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1047">
                <a:extLst>
                  <a:ext uri="{FF2B5EF4-FFF2-40B4-BE49-F238E27FC236}">
                    <a16:creationId xmlns:a16="http://schemas.microsoft.com/office/drawing/2014/main" id="{9F43EE4F-7262-E47D-172C-92E9583A3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1425"/>
                <a:ext cx="4" cy="8"/>
              </a:xfrm>
              <a:custGeom>
                <a:avLst/>
                <a:gdLst>
                  <a:gd name="T0" fmla="*/ 1 w 3"/>
                  <a:gd name="T1" fmla="*/ 0 h 5"/>
                  <a:gd name="T2" fmla="*/ 2 w 3"/>
                  <a:gd name="T3" fmla="*/ 3 h 5"/>
                  <a:gd name="T4" fmla="*/ 1 w 3"/>
                  <a:gd name="T5" fmla="*/ 4 h 5"/>
                  <a:gd name="T6" fmla="*/ 0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2" y="1"/>
                      <a:pt x="3" y="2"/>
                      <a:pt x="2" y="3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9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1048">
                <a:extLst>
                  <a:ext uri="{FF2B5EF4-FFF2-40B4-BE49-F238E27FC236}">
                    <a16:creationId xmlns:a16="http://schemas.microsoft.com/office/drawing/2014/main" id="{4E8A0C87-3508-E0C7-E6C8-C18C57C01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239"/>
                <a:ext cx="229" cy="234"/>
              </a:xfrm>
              <a:custGeom>
                <a:avLst/>
                <a:gdLst>
                  <a:gd name="T0" fmla="*/ 139 w 147"/>
                  <a:gd name="T1" fmla="*/ 7 h 150"/>
                  <a:gd name="T2" fmla="*/ 139 w 147"/>
                  <a:gd name="T3" fmla="*/ 45 h 150"/>
                  <a:gd name="T4" fmla="*/ 146 w 147"/>
                  <a:gd name="T5" fmla="*/ 61 h 150"/>
                  <a:gd name="T6" fmla="*/ 131 w 147"/>
                  <a:gd name="T7" fmla="*/ 77 h 150"/>
                  <a:gd name="T8" fmla="*/ 137 w 147"/>
                  <a:gd name="T9" fmla="*/ 54 h 150"/>
                  <a:gd name="T10" fmla="*/ 132 w 147"/>
                  <a:gd name="T11" fmla="*/ 49 h 150"/>
                  <a:gd name="T12" fmla="*/ 127 w 147"/>
                  <a:gd name="T13" fmla="*/ 48 h 150"/>
                  <a:gd name="T14" fmla="*/ 132 w 147"/>
                  <a:gd name="T15" fmla="*/ 17 h 150"/>
                  <a:gd name="T16" fmla="*/ 121 w 147"/>
                  <a:gd name="T17" fmla="*/ 76 h 150"/>
                  <a:gd name="T18" fmla="*/ 131 w 147"/>
                  <a:gd name="T19" fmla="*/ 100 h 150"/>
                  <a:gd name="T20" fmla="*/ 144 w 147"/>
                  <a:gd name="T21" fmla="*/ 109 h 150"/>
                  <a:gd name="T22" fmla="*/ 132 w 147"/>
                  <a:gd name="T23" fmla="*/ 123 h 150"/>
                  <a:gd name="T24" fmla="*/ 131 w 147"/>
                  <a:gd name="T25" fmla="*/ 135 h 150"/>
                  <a:gd name="T26" fmla="*/ 102 w 147"/>
                  <a:gd name="T27" fmla="*/ 143 h 150"/>
                  <a:gd name="T28" fmla="*/ 95 w 147"/>
                  <a:gd name="T29" fmla="*/ 140 h 150"/>
                  <a:gd name="T30" fmla="*/ 66 w 147"/>
                  <a:gd name="T31" fmla="*/ 144 h 150"/>
                  <a:gd name="T32" fmla="*/ 84 w 147"/>
                  <a:gd name="T33" fmla="*/ 137 h 150"/>
                  <a:gd name="T34" fmla="*/ 80 w 147"/>
                  <a:gd name="T35" fmla="*/ 129 h 150"/>
                  <a:gd name="T36" fmla="*/ 116 w 147"/>
                  <a:gd name="T37" fmla="*/ 131 h 150"/>
                  <a:gd name="T38" fmla="*/ 117 w 147"/>
                  <a:gd name="T39" fmla="*/ 104 h 150"/>
                  <a:gd name="T40" fmla="*/ 102 w 147"/>
                  <a:gd name="T41" fmla="*/ 114 h 150"/>
                  <a:gd name="T42" fmla="*/ 111 w 147"/>
                  <a:gd name="T43" fmla="*/ 85 h 150"/>
                  <a:gd name="T44" fmla="*/ 110 w 147"/>
                  <a:gd name="T45" fmla="*/ 69 h 150"/>
                  <a:gd name="T46" fmla="*/ 94 w 147"/>
                  <a:gd name="T47" fmla="*/ 97 h 150"/>
                  <a:gd name="T48" fmla="*/ 117 w 147"/>
                  <a:gd name="T49" fmla="*/ 40 h 150"/>
                  <a:gd name="T50" fmla="*/ 84 w 147"/>
                  <a:gd name="T51" fmla="*/ 77 h 150"/>
                  <a:gd name="T52" fmla="*/ 84 w 147"/>
                  <a:gd name="T53" fmla="*/ 63 h 150"/>
                  <a:gd name="T54" fmla="*/ 57 w 147"/>
                  <a:gd name="T55" fmla="*/ 73 h 150"/>
                  <a:gd name="T56" fmla="*/ 40 w 147"/>
                  <a:gd name="T57" fmla="*/ 78 h 150"/>
                  <a:gd name="T58" fmla="*/ 26 w 147"/>
                  <a:gd name="T59" fmla="*/ 73 h 150"/>
                  <a:gd name="T60" fmla="*/ 22 w 147"/>
                  <a:gd name="T61" fmla="*/ 92 h 150"/>
                  <a:gd name="T62" fmla="*/ 18 w 147"/>
                  <a:gd name="T63" fmla="*/ 70 h 150"/>
                  <a:gd name="T64" fmla="*/ 14 w 147"/>
                  <a:gd name="T65" fmla="*/ 90 h 150"/>
                  <a:gd name="T66" fmla="*/ 5 w 147"/>
                  <a:gd name="T67" fmla="*/ 76 h 150"/>
                  <a:gd name="T68" fmla="*/ 22 w 147"/>
                  <a:gd name="T69" fmla="*/ 64 h 150"/>
                  <a:gd name="T70" fmla="*/ 21 w 147"/>
                  <a:gd name="T71" fmla="*/ 60 h 150"/>
                  <a:gd name="T72" fmla="*/ 31 w 147"/>
                  <a:gd name="T73" fmla="*/ 58 h 150"/>
                  <a:gd name="T74" fmla="*/ 63 w 147"/>
                  <a:gd name="T75" fmla="*/ 63 h 150"/>
                  <a:gd name="T76" fmla="*/ 55 w 147"/>
                  <a:gd name="T77" fmla="*/ 52 h 150"/>
                  <a:gd name="T78" fmla="*/ 46 w 147"/>
                  <a:gd name="T79" fmla="*/ 45 h 150"/>
                  <a:gd name="T80" fmla="*/ 87 w 147"/>
                  <a:gd name="T81" fmla="*/ 58 h 150"/>
                  <a:gd name="T82" fmla="*/ 95 w 147"/>
                  <a:gd name="T83" fmla="*/ 50 h 150"/>
                  <a:gd name="T84" fmla="*/ 90 w 147"/>
                  <a:gd name="T85" fmla="*/ 50 h 150"/>
                  <a:gd name="T86" fmla="*/ 78 w 147"/>
                  <a:gd name="T87" fmla="*/ 46 h 150"/>
                  <a:gd name="T88" fmla="*/ 83 w 147"/>
                  <a:gd name="T89" fmla="*/ 37 h 150"/>
                  <a:gd name="T90" fmla="*/ 90 w 147"/>
                  <a:gd name="T91" fmla="*/ 27 h 150"/>
                  <a:gd name="T92" fmla="*/ 98 w 147"/>
                  <a:gd name="T93" fmla="*/ 40 h 150"/>
                  <a:gd name="T94" fmla="*/ 123 w 147"/>
                  <a:gd name="T95" fmla="*/ 1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7" h="150">
                    <a:moveTo>
                      <a:pt x="123" y="3"/>
                    </a:moveTo>
                    <a:cubicBezTo>
                      <a:pt x="127" y="0"/>
                      <a:pt x="130" y="3"/>
                      <a:pt x="133" y="4"/>
                    </a:cubicBezTo>
                    <a:cubicBezTo>
                      <a:pt x="135" y="5"/>
                      <a:pt x="136" y="7"/>
                      <a:pt x="139" y="7"/>
                    </a:cubicBezTo>
                    <a:cubicBezTo>
                      <a:pt x="135" y="13"/>
                      <a:pt x="137" y="18"/>
                      <a:pt x="138" y="23"/>
                    </a:cubicBezTo>
                    <a:cubicBezTo>
                      <a:pt x="138" y="27"/>
                      <a:pt x="138" y="30"/>
                      <a:pt x="137" y="33"/>
                    </a:cubicBezTo>
                    <a:cubicBezTo>
                      <a:pt x="136" y="37"/>
                      <a:pt x="136" y="41"/>
                      <a:pt x="139" y="45"/>
                    </a:cubicBezTo>
                    <a:cubicBezTo>
                      <a:pt x="141" y="47"/>
                      <a:pt x="143" y="51"/>
                      <a:pt x="145" y="54"/>
                    </a:cubicBezTo>
                    <a:cubicBezTo>
                      <a:pt x="146" y="56"/>
                      <a:pt x="147" y="58"/>
                      <a:pt x="147" y="60"/>
                    </a:cubicBezTo>
                    <a:cubicBezTo>
                      <a:pt x="147" y="60"/>
                      <a:pt x="147" y="61"/>
                      <a:pt x="146" y="61"/>
                    </a:cubicBezTo>
                    <a:cubicBezTo>
                      <a:pt x="144" y="62"/>
                      <a:pt x="143" y="59"/>
                      <a:pt x="140" y="57"/>
                    </a:cubicBezTo>
                    <a:cubicBezTo>
                      <a:pt x="145" y="64"/>
                      <a:pt x="145" y="69"/>
                      <a:pt x="141" y="74"/>
                    </a:cubicBezTo>
                    <a:cubicBezTo>
                      <a:pt x="138" y="77"/>
                      <a:pt x="135" y="79"/>
                      <a:pt x="131" y="77"/>
                    </a:cubicBezTo>
                    <a:cubicBezTo>
                      <a:pt x="131" y="74"/>
                      <a:pt x="133" y="74"/>
                      <a:pt x="134" y="73"/>
                    </a:cubicBezTo>
                    <a:cubicBezTo>
                      <a:pt x="139" y="70"/>
                      <a:pt x="140" y="67"/>
                      <a:pt x="138" y="62"/>
                    </a:cubicBezTo>
                    <a:cubicBezTo>
                      <a:pt x="136" y="59"/>
                      <a:pt x="135" y="56"/>
                      <a:pt x="137" y="54"/>
                    </a:cubicBezTo>
                    <a:cubicBezTo>
                      <a:pt x="137" y="52"/>
                      <a:pt x="137" y="51"/>
                      <a:pt x="136" y="50"/>
                    </a:cubicBezTo>
                    <a:cubicBezTo>
                      <a:pt x="136" y="49"/>
                      <a:pt x="135" y="47"/>
                      <a:pt x="134" y="47"/>
                    </a:cubicBezTo>
                    <a:cubicBezTo>
                      <a:pt x="133" y="47"/>
                      <a:pt x="132" y="48"/>
                      <a:pt x="132" y="49"/>
                    </a:cubicBezTo>
                    <a:cubicBezTo>
                      <a:pt x="131" y="50"/>
                      <a:pt x="130" y="52"/>
                      <a:pt x="128" y="53"/>
                    </a:cubicBezTo>
                    <a:cubicBezTo>
                      <a:pt x="127" y="53"/>
                      <a:pt x="127" y="53"/>
                      <a:pt x="126" y="52"/>
                    </a:cubicBezTo>
                    <a:cubicBezTo>
                      <a:pt x="125" y="50"/>
                      <a:pt x="126" y="49"/>
                      <a:pt x="127" y="48"/>
                    </a:cubicBezTo>
                    <a:cubicBezTo>
                      <a:pt x="130" y="45"/>
                      <a:pt x="130" y="42"/>
                      <a:pt x="131" y="38"/>
                    </a:cubicBezTo>
                    <a:cubicBezTo>
                      <a:pt x="131" y="36"/>
                      <a:pt x="131" y="34"/>
                      <a:pt x="132" y="32"/>
                    </a:cubicBezTo>
                    <a:cubicBezTo>
                      <a:pt x="134" y="28"/>
                      <a:pt x="133" y="23"/>
                      <a:pt x="132" y="17"/>
                    </a:cubicBezTo>
                    <a:cubicBezTo>
                      <a:pt x="127" y="23"/>
                      <a:pt x="122" y="27"/>
                      <a:pt x="123" y="35"/>
                    </a:cubicBezTo>
                    <a:cubicBezTo>
                      <a:pt x="124" y="43"/>
                      <a:pt x="125" y="52"/>
                      <a:pt x="124" y="61"/>
                    </a:cubicBezTo>
                    <a:cubicBezTo>
                      <a:pt x="124" y="66"/>
                      <a:pt x="123" y="71"/>
                      <a:pt x="121" y="76"/>
                    </a:cubicBezTo>
                    <a:cubicBezTo>
                      <a:pt x="119" y="81"/>
                      <a:pt x="118" y="87"/>
                      <a:pt x="121" y="93"/>
                    </a:cubicBezTo>
                    <a:cubicBezTo>
                      <a:pt x="121" y="94"/>
                      <a:pt x="122" y="95"/>
                      <a:pt x="123" y="95"/>
                    </a:cubicBezTo>
                    <a:cubicBezTo>
                      <a:pt x="126" y="96"/>
                      <a:pt x="129" y="96"/>
                      <a:pt x="131" y="100"/>
                    </a:cubicBezTo>
                    <a:cubicBezTo>
                      <a:pt x="131" y="101"/>
                      <a:pt x="133" y="101"/>
                      <a:pt x="134" y="102"/>
                    </a:cubicBezTo>
                    <a:cubicBezTo>
                      <a:pt x="137" y="102"/>
                      <a:pt x="138" y="104"/>
                      <a:pt x="140" y="105"/>
                    </a:cubicBezTo>
                    <a:cubicBezTo>
                      <a:pt x="142" y="106"/>
                      <a:pt x="143" y="107"/>
                      <a:pt x="144" y="109"/>
                    </a:cubicBezTo>
                    <a:cubicBezTo>
                      <a:pt x="143" y="111"/>
                      <a:pt x="142" y="112"/>
                      <a:pt x="140" y="113"/>
                    </a:cubicBezTo>
                    <a:cubicBezTo>
                      <a:pt x="136" y="109"/>
                      <a:pt x="131" y="107"/>
                      <a:pt x="125" y="104"/>
                    </a:cubicBezTo>
                    <a:cubicBezTo>
                      <a:pt x="127" y="111"/>
                      <a:pt x="132" y="116"/>
                      <a:pt x="132" y="123"/>
                    </a:cubicBezTo>
                    <a:cubicBezTo>
                      <a:pt x="130" y="124"/>
                      <a:pt x="131" y="127"/>
                      <a:pt x="129" y="130"/>
                    </a:cubicBezTo>
                    <a:cubicBezTo>
                      <a:pt x="131" y="129"/>
                      <a:pt x="132" y="129"/>
                      <a:pt x="133" y="129"/>
                    </a:cubicBezTo>
                    <a:cubicBezTo>
                      <a:pt x="135" y="133"/>
                      <a:pt x="135" y="134"/>
                      <a:pt x="131" y="135"/>
                    </a:cubicBezTo>
                    <a:cubicBezTo>
                      <a:pt x="130" y="135"/>
                      <a:pt x="129" y="136"/>
                      <a:pt x="128" y="136"/>
                    </a:cubicBezTo>
                    <a:cubicBezTo>
                      <a:pt x="125" y="136"/>
                      <a:pt x="122" y="136"/>
                      <a:pt x="119" y="136"/>
                    </a:cubicBezTo>
                    <a:cubicBezTo>
                      <a:pt x="113" y="137"/>
                      <a:pt x="106" y="138"/>
                      <a:pt x="102" y="143"/>
                    </a:cubicBezTo>
                    <a:cubicBezTo>
                      <a:pt x="100" y="145"/>
                      <a:pt x="99" y="147"/>
                      <a:pt x="96" y="145"/>
                    </a:cubicBezTo>
                    <a:cubicBezTo>
                      <a:pt x="96" y="143"/>
                      <a:pt x="97" y="142"/>
                      <a:pt x="98" y="140"/>
                    </a:cubicBezTo>
                    <a:cubicBezTo>
                      <a:pt x="97" y="139"/>
                      <a:pt x="96" y="140"/>
                      <a:pt x="95" y="140"/>
                    </a:cubicBezTo>
                    <a:cubicBezTo>
                      <a:pt x="89" y="142"/>
                      <a:pt x="82" y="144"/>
                      <a:pt x="76" y="148"/>
                    </a:cubicBezTo>
                    <a:cubicBezTo>
                      <a:pt x="73" y="150"/>
                      <a:pt x="66" y="149"/>
                      <a:pt x="63" y="147"/>
                    </a:cubicBezTo>
                    <a:cubicBezTo>
                      <a:pt x="63" y="144"/>
                      <a:pt x="64" y="144"/>
                      <a:pt x="66" y="144"/>
                    </a:cubicBezTo>
                    <a:cubicBezTo>
                      <a:pt x="71" y="146"/>
                      <a:pt x="75" y="144"/>
                      <a:pt x="79" y="141"/>
                    </a:cubicBezTo>
                    <a:cubicBezTo>
                      <a:pt x="80" y="140"/>
                      <a:pt x="81" y="140"/>
                      <a:pt x="81" y="139"/>
                    </a:cubicBezTo>
                    <a:cubicBezTo>
                      <a:pt x="82" y="139"/>
                      <a:pt x="84" y="139"/>
                      <a:pt x="84" y="137"/>
                    </a:cubicBezTo>
                    <a:cubicBezTo>
                      <a:pt x="84" y="135"/>
                      <a:pt x="83" y="135"/>
                      <a:pt x="81" y="134"/>
                    </a:cubicBezTo>
                    <a:cubicBezTo>
                      <a:pt x="81" y="134"/>
                      <a:pt x="81" y="134"/>
                      <a:pt x="80" y="134"/>
                    </a:cubicBezTo>
                    <a:cubicBezTo>
                      <a:pt x="79" y="132"/>
                      <a:pt x="77" y="131"/>
                      <a:pt x="80" y="129"/>
                    </a:cubicBezTo>
                    <a:cubicBezTo>
                      <a:pt x="81" y="129"/>
                      <a:pt x="82" y="129"/>
                      <a:pt x="82" y="130"/>
                    </a:cubicBezTo>
                    <a:cubicBezTo>
                      <a:pt x="87" y="133"/>
                      <a:pt x="92" y="134"/>
                      <a:pt x="97" y="134"/>
                    </a:cubicBezTo>
                    <a:cubicBezTo>
                      <a:pt x="104" y="135"/>
                      <a:pt x="110" y="134"/>
                      <a:pt x="116" y="131"/>
                    </a:cubicBezTo>
                    <a:cubicBezTo>
                      <a:pt x="117" y="131"/>
                      <a:pt x="118" y="130"/>
                      <a:pt x="118" y="128"/>
                    </a:cubicBezTo>
                    <a:cubicBezTo>
                      <a:pt x="117" y="124"/>
                      <a:pt x="118" y="120"/>
                      <a:pt x="120" y="116"/>
                    </a:cubicBezTo>
                    <a:cubicBezTo>
                      <a:pt x="121" y="112"/>
                      <a:pt x="120" y="108"/>
                      <a:pt x="117" y="104"/>
                    </a:cubicBezTo>
                    <a:cubicBezTo>
                      <a:pt x="116" y="102"/>
                      <a:pt x="114" y="102"/>
                      <a:pt x="112" y="104"/>
                    </a:cubicBezTo>
                    <a:cubicBezTo>
                      <a:pt x="110" y="106"/>
                      <a:pt x="110" y="110"/>
                      <a:pt x="108" y="112"/>
                    </a:cubicBezTo>
                    <a:cubicBezTo>
                      <a:pt x="106" y="114"/>
                      <a:pt x="105" y="116"/>
                      <a:pt x="102" y="114"/>
                    </a:cubicBezTo>
                    <a:cubicBezTo>
                      <a:pt x="100" y="112"/>
                      <a:pt x="101" y="110"/>
                      <a:pt x="103" y="109"/>
                    </a:cubicBezTo>
                    <a:cubicBezTo>
                      <a:pt x="106" y="104"/>
                      <a:pt x="110" y="99"/>
                      <a:pt x="111" y="92"/>
                    </a:cubicBezTo>
                    <a:cubicBezTo>
                      <a:pt x="111" y="90"/>
                      <a:pt x="111" y="87"/>
                      <a:pt x="111" y="85"/>
                    </a:cubicBezTo>
                    <a:cubicBezTo>
                      <a:pt x="112" y="80"/>
                      <a:pt x="113" y="76"/>
                      <a:pt x="116" y="72"/>
                    </a:cubicBezTo>
                    <a:cubicBezTo>
                      <a:pt x="116" y="71"/>
                      <a:pt x="118" y="69"/>
                      <a:pt x="116" y="68"/>
                    </a:cubicBezTo>
                    <a:cubicBezTo>
                      <a:pt x="114" y="67"/>
                      <a:pt x="112" y="66"/>
                      <a:pt x="110" y="69"/>
                    </a:cubicBezTo>
                    <a:cubicBezTo>
                      <a:pt x="108" y="74"/>
                      <a:pt x="105" y="79"/>
                      <a:pt x="103" y="85"/>
                    </a:cubicBezTo>
                    <a:cubicBezTo>
                      <a:pt x="102" y="89"/>
                      <a:pt x="101" y="92"/>
                      <a:pt x="99" y="95"/>
                    </a:cubicBezTo>
                    <a:cubicBezTo>
                      <a:pt x="98" y="97"/>
                      <a:pt x="96" y="98"/>
                      <a:pt x="94" y="97"/>
                    </a:cubicBezTo>
                    <a:cubicBezTo>
                      <a:pt x="92" y="96"/>
                      <a:pt x="93" y="94"/>
                      <a:pt x="93" y="93"/>
                    </a:cubicBezTo>
                    <a:cubicBezTo>
                      <a:pt x="99" y="80"/>
                      <a:pt x="103" y="66"/>
                      <a:pt x="113" y="56"/>
                    </a:cubicBezTo>
                    <a:cubicBezTo>
                      <a:pt x="118" y="51"/>
                      <a:pt x="118" y="46"/>
                      <a:pt x="117" y="40"/>
                    </a:cubicBezTo>
                    <a:cubicBezTo>
                      <a:pt x="115" y="42"/>
                      <a:pt x="115" y="44"/>
                      <a:pt x="114" y="46"/>
                    </a:cubicBezTo>
                    <a:cubicBezTo>
                      <a:pt x="110" y="57"/>
                      <a:pt x="103" y="66"/>
                      <a:pt x="92" y="70"/>
                    </a:cubicBezTo>
                    <a:cubicBezTo>
                      <a:pt x="88" y="71"/>
                      <a:pt x="86" y="74"/>
                      <a:pt x="84" y="77"/>
                    </a:cubicBezTo>
                    <a:cubicBezTo>
                      <a:pt x="80" y="77"/>
                      <a:pt x="77" y="74"/>
                      <a:pt x="73" y="72"/>
                    </a:cubicBezTo>
                    <a:cubicBezTo>
                      <a:pt x="70" y="71"/>
                      <a:pt x="72" y="65"/>
                      <a:pt x="76" y="65"/>
                    </a:cubicBezTo>
                    <a:cubicBezTo>
                      <a:pt x="79" y="64"/>
                      <a:pt x="81" y="64"/>
                      <a:pt x="84" y="63"/>
                    </a:cubicBezTo>
                    <a:cubicBezTo>
                      <a:pt x="79" y="64"/>
                      <a:pt x="75" y="65"/>
                      <a:pt x="70" y="65"/>
                    </a:cubicBezTo>
                    <a:cubicBezTo>
                      <a:pt x="68" y="64"/>
                      <a:pt x="67" y="67"/>
                      <a:pt x="65" y="69"/>
                    </a:cubicBezTo>
                    <a:cubicBezTo>
                      <a:pt x="63" y="71"/>
                      <a:pt x="60" y="73"/>
                      <a:pt x="57" y="73"/>
                    </a:cubicBezTo>
                    <a:cubicBezTo>
                      <a:pt x="51" y="74"/>
                      <a:pt x="46" y="77"/>
                      <a:pt x="42" y="82"/>
                    </a:cubicBezTo>
                    <a:cubicBezTo>
                      <a:pt x="41" y="83"/>
                      <a:pt x="40" y="83"/>
                      <a:pt x="39" y="82"/>
                    </a:cubicBezTo>
                    <a:cubicBezTo>
                      <a:pt x="38" y="81"/>
                      <a:pt x="39" y="79"/>
                      <a:pt x="40" y="78"/>
                    </a:cubicBezTo>
                    <a:cubicBezTo>
                      <a:pt x="41" y="77"/>
                      <a:pt x="43" y="76"/>
                      <a:pt x="44" y="75"/>
                    </a:cubicBezTo>
                    <a:cubicBezTo>
                      <a:pt x="47" y="72"/>
                      <a:pt x="46" y="69"/>
                      <a:pt x="42" y="68"/>
                    </a:cubicBezTo>
                    <a:cubicBezTo>
                      <a:pt x="35" y="66"/>
                      <a:pt x="30" y="69"/>
                      <a:pt x="26" y="73"/>
                    </a:cubicBezTo>
                    <a:cubicBezTo>
                      <a:pt x="24" y="75"/>
                      <a:pt x="23" y="76"/>
                      <a:pt x="22" y="78"/>
                    </a:cubicBezTo>
                    <a:cubicBezTo>
                      <a:pt x="20" y="81"/>
                      <a:pt x="20" y="85"/>
                      <a:pt x="22" y="88"/>
                    </a:cubicBezTo>
                    <a:cubicBezTo>
                      <a:pt x="22" y="89"/>
                      <a:pt x="24" y="90"/>
                      <a:pt x="22" y="92"/>
                    </a:cubicBezTo>
                    <a:cubicBezTo>
                      <a:pt x="18" y="90"/>
                      <a:pt x="17" y="86"/>
                      <a:pt x="17" y="82"/>
                    </a:cubicBezTo>
                    <a:cubicBezTo>
                      <a:pt x="17" y="80"/>
                      <a:pt x="18" y="78"/>
                      <a:pt x="19" y="76"/>
                    </a:cubicBezTo>
                    <a:cubicBezTo>
                      <a:pt x="21" y="74"/>
                      <a:pt x="20" y="71"/>
                      <a:pt x="18" y="70"/>
                    </a:cubicBezTo>
                    <a:cubicBezTo>
                      <a:pt x="16" y="68"/>
                      <a:pt x="13" y="69"/>
                      <a:pt x="11" y="70"/>
                    </a:cubicBezTo>
                    <a:cubicBezTo>
                      <a:pt x="10" y="71"/>
                      <a:pt x="9" y="72"/>
                      <a:pt x="9" y="73"/>
                    </a:cubicBezTo>
                    <a:cubicBezTo>
                      <a:pt x="11" y="78"/>
                      <a:pt x="9" y="85"/>
                      <a:pt x="14" y="90"/>
                    </a:cubicBezTo>
                    <a:cubicBezTo>
                      <a:pt x="15" y="91"/>
                      <a:pt x="15" y="93"/>
                      <a:pt x="15" y="95"/>
                    </a:cubicBezTo>
                    <a:cubicBezTo>
                      <a:pt x="15" y="96"/>
                      <a:pt x="14" y="97"/>
                      <a:pt x="13" y="96"/>
                    </a:cubicBezTo>
                    <a:cubicBezTo>
                      <a:pt x="9" y="90"/>
                      <a:pt x="7" y="84"/>
                      <a:pt x="5" y="76"/>
                    </a:cubicBezTo>
                    <a:cubicBezTo>
                      <a:pt x="4" y="79"/>
                      <a:pt x="5" y="82"/>
                      <a:pt x="2" y="83"/>
                    </a:cubicBezTo>
                    <a:cubicBezTo>
                      <a:pt x="0" y="83"/>
                      <a:pt x="0" y="81"/>
                      <a:pt x="0" y="79"/>
                    </a:cubicBezTo>
                    <a:cubicBezTo>
                      <a:pt x="0" y="68"/>
                      <a:pt x="12" y="60"/>
                      <a:pt x="22" y="64"/>
                    </a:cubicBezTo>
                    <a:cubicBezTo>
                      <a:pt x="24" y="65"/>
                      <a:pt x="27" y="66"/>
                      <a:pt x="27" y="64"/>
                    </a:cubicBezTo>
                    <a:cubicBezTo>
                      <a:pt x="28" y="62"/>
                      <a:pt x="25" y="62"/>
                      <a:pt x="23" y="61"/>
                    </a:cubicBezTo>
                    <a:cubicBezTo>
                      <a:pt x="23" y="61"/>
                      <a:pt x="22" y="61"/>
                      <a:pt x="21" y="60"/>
                    </a:cubicBezTo>
                    <a:cubicBezTo>
                      <a:pt x="20" y="60"/>
                      <a:pt x="20" y="58"/>
                      <a:pt x="20" y="57"/>
                    </a:cubicBezTo>
                    <a:cubicBezTo>
                      <a:pt x="21" y="56"/>
                      <a:pt x="22" y="56"/>
                      <a:pt x="23" y="56"/>
                    </a:cubicBezTo>
                    <a:cubicBezTo>
                      <a:pt x="26" y="57"/>
                      <a:pt x="28" y="57"/>
                      <a:pt x="31" y="58"/>
                    </a:cubicBezTo>
                    <a:cubicBezTo>
                      <a:pt x="36" y="60"/>
                      <a:pt x="41" y="62"/>
                      <a:pt x="46" y="64"/>
                    </a:cubicBezTo>
                    <a:cubicBezTo>
                      <a:pt x="48" y="65"/>
                      <a:pt x="50" y="65"/>
                      <a:pt x="52" y="66"/>
                    </a:cubicBezTo>
                    <a:cubicBezTo>
                      <a:pt x="56" y="66"/>
                      <a:pt x="60" y="67"/>
                      <a:pt x="63" y="63"/>
                    </a:cubicBezTo>
                    <a:cubicBezTo>
                      <a:pt x="65" y="62"/>
                      <a:pt x="67" y="60"/>
                      <a:pt x="69" y="61"/>
                    </a:cubicBezTo>
                    <a:cubicBezTo>
                      <a:pt x="69" y="61"/>
                      <a:pt x="67" y="61"/>
                      <a:pt x="66" y="59"/>
                    </a:cubicBezTo>
                    <a:cubicBezTo>
                      <a:pt x="65" y="53"/>
                      <a:pt x="59" y="54"/>
                      <a:pt x="55" y="52"/>
                    </a:cubicBezTo>
                    <a:cubicBezTo>
                      <a:pt x="51" y="51"/>
                      <a:pt x="48" y="50"/>
                      <a:pt x="44" y="48"/>
                    </a:cubicBezTo>
                    <a:cubicBezTo>
                      <a:pt x="43" y="48"/>
                      <a:pt x="42" y="47"/>
                      <a:pt x="43" y="46"/>
                    </a:cubicBezTo>
                    <a:cubicBezTo>
                      <a:pt x="43" y="44"/>
                      <a:pt x="45" y="45"/>
                      <a:pt x="46" y="45"/>
                    </a:cubicBezTo>
                    <a:cubicBezTo>
                      <a:pt x="51" y="47"/>
                      <a:pt x="57" y="48"/>
                      <a:pt x="63" y="51"/>
                    </a:cubicBezTo>
                    <a:cubicBezTo>
                      <a:pt x="66" y="52"/>
                      <a:pt x="69" y="54"/>
                      <a:pt x="72" y="56"/>
                    </a:cubicBezTo>
                    <a:cubicBezTo>
                      <a:pt x="77" y="59"/>
                      <a:pt x="82" y="58"/>
                      <a:pt x="87" y="58"/>
                    </a:cubicBezTo>
                    <a:cubicBezTo>
                      <a:pt x="88" y="58"/>
                      <a:pt x="90" y="57"/>
                      <a:pt x="91" y="57"/>
                    </a:cubicBezTo>
                    <a:cubicBezTo>
                      <a:pt x="98" y="57"/>
                      <a:pt x="104" y="52"/>
                      <a:pt x="105" y="43"/>
                    </a:cubicBezTo>
                    <a:cubicBezTo>
                      <a:pt x="101" y="45"/>
                      <a:pt x="97" y="46"/>
                      <a:pt x="95" y="50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4" y="53"/>
                      <a:pt x="93" y="56"/>
                      <a:pt x="90" y="55"/>
                    </a:cubicBezTo>
                    <a:cubicBezTo>
                      <a:pt x="88" y="54"/>
                      <a:pt x="89" y="52"/>
                      <a:pt x="90" y="50"/>
                    </a:cubicBezTo>
                    <a:cubicBezTo>
                      <a:pt x="90" y="47"/>
                      <a:pt x="89" y="46"/>
                      <a:pt x="87" y="46"/>
                    </a:cubicBezTo>
                    <a:cubicBezTo>
                      <a:pt x="85" y="46"/>
                      <a:pt x="84" y="46"/>
                      <a:pt x="83" y="47"/>
                    </a:cubicBezTo>
                    <a:cubicBezTo>
                      <a:pt x="81" y="47"/>
                      <a:pt x="80" y="47"/>
                      <a:pt x="78" y="46"/>
                    </a:cubicBezTo>
                    <a:cubicBezTo>
                      <a:pt x="76" y="46"/>
                      <a:pt x="75" y="45"/>
                      <a:pt x="75" y="43"/>
                    </a:cubicBezTo>
                    <a:cubicBezTo>
                      <a:pt x="75" y="41"/>
                      <a:pt x="77" y="41"/>
                      <a:pt x="78" y="41"/>
                    </a:cubicBezTo>
                    <a:cubicBezTo>
                      <a:pt x="81" y="41"/>
                      <a:pt x="83" y="40"/>
                      <a:pt x="83" y="37"/>
                    </a:cubicBezTo>
                    <a:cubicBezTo>
                      <a:pt x="83" y="34"/>
                      <a:pt x="85" y="31"/>
                      <a:pt x="87" y="28"/>
                    </a:cubicBezTo>
                    <a:cubicBezTo>
                      <a:pt x="88" y="27"/>
                      <a:pt x="89" y="26"/>
                      <a:pt x="90" y="27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1" y="29"/>
                      <a:pt x="91" y="31"/>
                      <a:pt x="90" y="32"/>
                    </a:cubicBezTo>
                    <a:cubicBezTo>
                      <a:pt x="89" y="35"/>
                      <a:pt x="88" y="37"/>
                      <a:pt x="90" y="39"/>
                    </a:cubicBezTo>
                    <a:cubicBezTo>
                      <a:pt x="92" y="41"/>
                      <a:pt x="95" y="41"/>
                      <a:pt x="98" y="40"/>
                    </a:cubicBezTo>
                    <a:cubicBezTo>
                      <a:pt x="101" y="39"/>
                      <a:pt x="103" y="36"/>
                      <a:pt x="107" y="36"/>
                    </a:cubicBezTo>
                    <a:cubicBezTo>
                      <a:pt x="109" y="36"/>
                      <a:pt x="109" y="34"/>
                      <a:pt x="109" y="33"/>
                    </a:cubicBezTo>
                    <a:cubicBezTo>
                      <a:pt x="112" y="25"/>
                      <a:pt x="115" y="17"/>
                      <a:pt x="123" y="12"/>
                    </a:cubicBezTo>
                    <a:cubicBezTo>
                      <a:pt x="127" y="9"/>
                      <a:pt x="124" y="6"/>
                      <a:pt x="123" y="3"/>
                    </a:cubicBezTo>
                    <a:close/>
                  </a:path>
                </a:pathLst>
              </a:custGeom>
              <a:solidFill>
                <a:srgbClr val="DA9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1049">
                <a:extLst>
                  <a:ext uri="{FF2B5EF4-FFF2-40B4-BE49-F238E27FC236}">
                    <a16:creationId xmlns:a16="http://schemas.microsoft.com/office/drawing/2014/main" id="{0F1362E5-FFFD-9C82-7788-89C665552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5" y="2140"/>
                <a:ext cx="237" cy="224"/>
              </a:xfrm>
              <a:custGeom>
                <a:avLst/>
                <a:gdLst>
                  <a:gd name="T0" fmla="*/ 151 w 152"/>
                  <a:gd name="T1" fmla="*/ 0 h 143"/>
                  <a:gd name="T2" fmla="*/ 125 w 152"/>
                  <a:gd name="T3" fmla="*/ 27 h 143"/>
                  <a:gd name="T4" fmla="*/ 123 w 152"/>
                  <a:gd name="T5" fmla="*/ 45 h 143"/>
                  <a:gd name="T6" fmla="*/ 131 w 152"/>
                  <a:gd name="T7" fmla="*/ 43 h 143"/>
                  <a:gd name="T8" fmla="*/ 125 w 152"/>
                  <a:gd name="T9" fmla="*/ 57 h 143"/>
                  <a:gd name="T10" fmla="*/ 113 w 152"/>
                  <a:gd name="T11" fmla="*/ 48 h 143"/>
                  <a:gd name="T12" fmla="*/ 103 w 152"/>
                  <a:gd name="T13" fmla="*/ 51 h 143"/>
                  <a:gd name="T14" fmla="*/ 104 w 152"/>
                  <a:gd name="T15" fmla="*/ 39 h 143"/>
                  <a:gd name="T16" fmla="*/ 102 w 152"/>
                  <a:gd name="T17" fmla="*/ 59 h 143"/>
                  <a:gd name="T18" fmla="*/ 101 w 152"/>
                  <a:gd name="T19" fmla="*/ 64 h 143"/>
                  <a:gd name="T20" fmla="*/ 102 w 152"/>
                  <a:gd name="T21" fmla="*/ 80 h 143"/>
                  <a:gd name="T22" fmla="*/ 94 w 152"/>
                  <a:gd name="T23" fmla="*/ 84 h 143"/>
                  <a:gd name="T24" fmla="*/ 89 w 152"/>
                  <a:gd name="T25" fmla="*/ 102 h 143"/>
                  <a:gd name="T26" fmla="*/ 93 w 152"/>
                  <a:gd name="T27" fmla="*/ 73 h 143"/>
                  <a:gd name="T28" fmla="*/ 89 w 152"/>
                  <a:gd name="T29" fmla="*/ 70 h 143"/>
                  <a:gd name="T30" fmla="*/ 97 w 152"/>
                  <a:gd name="T31" fmla="*/ 47 h 143"/>
                  <a:gd name="T32" fmla="*/ 76 w 152"/>
                  <a:gd name="T33" fmla="*/ 74 h 143"/>
                  <a:gd name="T34" fmla="*/ 75 w 152"/>
                  <a:gd name="T35" fmla="*/ 119 h 143"/>
                  <a:gd name="T36" fmla="*/ 68 w 152"/>
                  <a:gd name="T37" fmla="*/ 125 h 143"/>
                  <a:gd name="T38" fmla="*/ 64 w 152"/>
                  <a:gd name="T39" fmla="*/ 120 h 143"/>
                  <a:gd name="T40" fmla="*/ 50 w 152"/>
                  <a:gd name="T41" fmla="*/ 143 h 143"/>
                  <a:gd name="T42" fmla="*/ 59 w 152"/>
                  <a:gd name="T43" fmla="*/ 124 h 143"/>
                  <a:gd name="T44" fmla="*/ 62 w 152"/>
                  <a:gd name="T45" fmla="*/ 106 h 143"/>
                  <a:gd name="T46" fmla="*/ 55 w 152"/>
                  <a:gd name="T47" fmla="*/ 106 h 143"/>
                  <a:gd name="T48" fmla="*/ 63 w 152"/>
                  <a:gd name="T49" fmla="*/ 87 h 143"/>
                  <a:gd name="T50" fmla="*/ 51 w 152"/>
                  <a:gd name="T51" fmla="*/ 99 h 143"/>
                  <a:gd name="T52" fmla="*/ 60 w 152"/>
                  <a:gd name="T53" fmla="*/ 83 h 143"/>
                  <a:gd name="T54" fmla="*/ 53 w 152"/>
                  <a:gd name="T55" fmla="*/ 83 h 143"/>
                  <a:gd name="T56" fmla="*/ 48 w 152"/>
                  <a:gd name="T57" fmla="*/ 94 h 143"/>
                  <a:gd name="T58" fmla="*/ 27 w 152"/>
                  <a:gd name="T59" fmla="*/ 100 h 143"/>
                  <a:gd name="T60" fmla="*/ 17 w 152"/>
                  <a:gd name="T61" fmla="*/ 94 h 143"/>
                  <a:gd name="T62" fmla="*/ 24 w 152"/>
                  <a:gd name="T63" fmla="*/ 93 h 143"/>
                  <a:gd name="T64" fmla="*/ 44 w 152"/>
                  <a:gd name="T65" fmla="*/ 79 h 143"/>
                  <a:gd name="T66" fmla="*/ 24 w 152"/>
                  <a:gd name="T67" fmla="*/ 83 h 143"/>
                  <a:gd name="T68" fmla="*/ 24 w 152"/>
                  <a:gd name="T69" fmla="*/ 77 h 143"/>
                  <a:gd name="T70" fmla="*/ 13 w 152"/>
                  <a:gd name="T71" fmla="*/ 81 h 143"/>
                  <a:gd name="T72" fmla="*/ 3 w 152"/>
                  <a:gd name="T73" fmla="*/ 83 h 143"/>
                  <a:gd name="T74" fmla="*/ 18 w 152"/>
                  <a:gd name="T75" fmla="*/ 73 h 143"/>
                  <a:gd name="T76" fmla="*/ 30 w 152"/>
                  <a:gd name="T77" fmla="*/ 75 h 143"/>
                  <a:gd name="T78" fmla="*/ 38 w 152"/>
                  <a:gd name="T79" fmla="*/ 70 h 143"/>
                  <a:gd name="T80" fmla="*/ 33 w 152"/>
                  <a:gd name="T81" fmla="*/ 64 h 143"/>
                  <a:gd name="T82" fmla="*/ 60 w 152"/>
                  <a:gd name="T83" fmla="*/ 72 h 143"/>
                  <a:gd name="T84" fmla="*/ 54 w 152"/>
                  <a:gd name="T85" fmla="*/ 68 h 143"/>
                  <a:gd name="T86" fmla="*/ 58 w 152"/>
                  <a:gd name="T87" fmla="*/ 58 h 143"/>
                  <a:gd name="T88" fmla="*/ 66 w 152"/>
                  <a:gd name="T89" fmla="*/ 64 h 143"/>
                  <a:gd name="T90" fmla="*/ 80 w 152"/>
                  <a:gd name="T91" fmla="*/ 50 h 143"/>
                  <a:gd name="T92" fmla="*/ 78 w 152"/>
                  <a:gd name="T93" fmla="*/ 49 h 143"/>
                  <a:gd name="T94" fmla="*/ 73 w 152"/>
                  <a:gd name="T95" fmla="*/ 50 h 143"/>
                  <a:gd name="T96" fmla="*/ 69 w 152"/>
                  <a:gd name="T97" fmla="*/ 47 h 143"/>
                  <a:gd name="T98" fmla="*/ 54 w 152"/>
                  <a:gd name="T99" fmla="*/ 48 h 143"/>
                  <a:gd name="T100" fmla="*/ 57 w 152"/>
                  <a:gd name="T101" fmla="*/ 44 h 143"/>
                  <a:gd name="T102" fmla="*/ 60 w 152"/>
                  <a:gd name="T103" fmla="*/ 37 h 143"/>
                  <a:gd name="T104" fmla="*/ 52 w 152"/>
                  <a:gd name="T105" fmla="*/ 37 h 143"/>
                  <a:gd name="T106" fmla="*/ 65 w 152"/>
                  <a:gd name="T107" fmla="*/ 36 h 143"/>
                  <a:gd name="T108" fmla="*/ 77 w 152"/>
                  <a:gd name="T109" fmla="*/ 34 h 143"/>
                  <a:gd name="T110" fmla="*/ 98 w 152"/>
                  <a:gd name="T111" fmla="*/ 34 h 143"/>
                  <a:gd name="T112" fmla="*/ 89 w 152"/>
                  <a:gd name="T113" fmla="*/ 28 h 143"/>
                  <a:gd name="T114" fmla="*/ 85 w 152"/>
                  <a:gd name="T115" fmla="*/ 19 h 143"/>
                  <a:gd name="T116" fmla="*/ 100 w 152"/>
                  <a:gd name="T117" fmla="*/ 27 h 143"/>
                  <a:gd name="T118" fmla="*/ 115 w 152"/>
                  <a:gd name="T119" fmla="*/ 24 h 143"/>
                  <a:gd name="T120" fmla="*/ 118 w 152"/>
                  <a:gd name="T121" fmla="*/ 15 h 143"/>
                  <a:gd name="T122" fmla="*/ 139 w 152"/>
                  <a:gd name="T123" fmla="*/ 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2" h="143">
                    <a:moveTo>
                      <a:pt x="144" y="5"/>
                    </a:moveTo>
                    <a:cubicBezTo>
                      <a:pt x="146" y="5"/>
                      <a:pt x="146" y="2"/>
                      <a:pt x="147" y="1"/>
                    </a:cubicBezTo>
                    <a:cubicBezTo>
                      <a:pt x="148" y="0"/>
                      <a:pt x="149" y="0"/>
                      <a:pt x="151" y="0"/>
                    </a:cubicBezTo>
                    <a:cubicBezTo>
                      <a:pt x="152" y="2"/>
                      <a:pt x="152" y="3"/>
                      <a:pt x="152" y="4"/>
                    </a:cubicBezTo>
                    <a:cubicBezTo>
                      <a:pt x="151" y="7"/>
                      <a:pt x="149" y="8"/>
                      <a:pt x="148" y="9"/>
                    </a:cubicBezTo>
                    <a:cubicBezTo>
                      <a:pt x="139" y="14"/>
                      <a:pt x="132" y="21"/>
                      <a:pt x="125" y="27"/>
                    </a:cubicBezTo>
                    <a:cubicBezTo>
                      <a:pt x="125" y="27"/>
                      <a:pt x="124" y="28"/>
                      <a:pt x="124" y="28"/>
                    </a:cubicBezTo>
                    <a:cubicBezTo>
                      <a:pt x="118" y="30"/>
                      <a:pt x="118" y="34"/>
                      <a:pt x="119" y="39"/>
                    </a:cubicBezTo>
                    <a:cubicBezTo>
                      <a:pt x="120" y="42"/>
                      <a:pt x="120" y="44"/>
                      <a:pt x="123" y="45"/>
                    </a:cubicBezTo>
                    <a:cubicBezTo>
                      <a:pt x="126" y="45"/>
                      <a:pt x="126" y="42"/>
                      <a:pt x="128" y="41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31" y="39"/>
                      <a:pt x="132" y="41"/>
                      <a:pt x="131" y="43"/>
                    </a:cubicBezTo>
                    <a:cubicBezTo>
                      <a:pt x="131" y="45"/>
                      <a:pt x="130" y="46"/>
                      <a:pt x="129" y="47"/>
                    </a:cubicBezTo>
                    <a:cubicBezTo>
                      <a:pt x="127" y="49"/>
                      <a:pt x="125" y="51"/>
                      <a:pt x="127" y="54"/>
                    </a:cubicBezTo>
                    <a:cubicBezTo>
                      <a:pt x="128" y="56"/>
                      <a:pt x="127" y="57"/>
                      <a:pt x="125" y="57"/>
                    </a:cubicBezTo>
                    <a:cubicBezTo>
                      <a:pt x="124" y="56"/>
                      <a:pt x="124" y="56"/>
                      <a:pt x="124" y="56"/>
                    </a:cubicBezTo>
                    <a:cubicBezTo>
                      <a:pt x="122" y="51"/>
                      <a:pt x="119" y="48"/>
                      <a:pt x="114" y="52"/>
                    </a:cubicBezTo>
                    <a:cubicBezTo>
                      <a:pt x="113" y="51"/>
                      <a:pt x="113" y="49"/>
                      <a:pt x="113" y="48"/>
                    </a:cubicBezTo>
                    <a:cubicBezTo>
                      <a:pt x="115" y="45"/>
                      <a:pt x="115" y="41"/>
                      <a:pt x="115" y="38"/>
                    </a:cubicBezTo>
                    <a:cubicBezTo>
                      <a:pt x="112" y="43"/>
                      <a:pt x="112" y="49"/>
                      <a:pt x="107" y="53"/>
                    </a:cubicBezTo>
                    <a:cubicBezTo>
                      <a:pt x="104" y="55"/>
                      <a:pt x="103" y="53"/>
                      <a:pt x="103" y="51"/>
                    </a:cubicBezTo>
                    <a:cubicBezTo>
                      <a:pt x="103" y="48"/>
                      <a:pt x="105" y="46"/>
                      <a:pt x="105" y="44"/>
                    </a:cubicBezTo>
                    <a:cubicBezTo>
                      <a:pt x="106" y="42"/>
                      <a:pt x="107" y="41"/>
                      <a:pt x="106" y="39"/>
                    </a:cubicBezTo>
                    <a:cubicBezTo>
                      <a:pt x="105" y="38"/>
                      <a:pt x="105" y="39"/>
                      <a:pt x="104" y="39"/>
                    </a:cubicBezTo>
                    <a:cubicBezTo>
                      <a:pt x="102" y="40"/>
                      <a:pt x="102" y="41"/>
                      <a:pt x="102" y="43"/>
                    </a:cubicBezTo>
                    <a:cubicBezTo>
                      <a:pt x="102" y="46"/>
                      <a:pt x="101" y="50"/>
                      <a:pt x="100" y="53"/>
                    </a:cubicBezTo>
                    <a:cubicBezTo>
                      <a:pt x="99" y="55"/>
                      <a:pt x="99" y="57"/>
                      <a:pt x="102" y="59"/>
                    </a:cubicBezTo>
                    <a:cubicBezTo>
                      <a:pt x="105" y="63"/>
                      <a:pt x="108" y="66"/>
                      <a:pt x="109" y="71"/>
                    </a:cubicBezTo>
                    <a:cubicBezTo>
                      <a:pt x="108" y="73"/>
                      <a:pt x="107" y="71"/>
                      <a:pt x="106" y="70"/>
                    </a:cubicBezTo>
                    <a:cubicBezTo>
                      <a:pt x="104" y="68"/>
                      <a:pt x="104" y="66"/>
                      <a:pt x="101" y="64"/>
                    </a:cubicBezTo>
                    <a:cubicBezTo>
                      <a:pt x="100" y="64"/>
                      <a:pt x="99" y="63"/>
                      <a:pt x="98" y="64"/>
                    </a:cubicBezTo>
                    <a:cubicBezTo>
                      <a:pt x="97" y="64"/>
                      <a:pt x="98" y="65"/>
                      <a:pt x="98" y="66"/>
                    </a:cubicBezTo>
                    <a:cubicBezTo>
                      <a:pt x="98" y="71"/>
                      <a:pt x="98" y="76"/>
                      <a:pt x="102" y="80"/>
                    </a:cubicBezTo>
                    <a:cubicBezTo>
                      <a:pt x="103" y="81"/>
                      <a:pt x="103" y="82"/>
                      <a:pt x="102" y="83"/>
                    </a:cubicBezTo>
                    <a:cubicBezTo>
                      <a:pt x="101" y="84"/>
                      <a:pt x="100" y="83"/>
                      <a:pt x="99" y="83"/>
                    </a:cubicBezTo>
                    <a:cubicBezTo>
                      <a:pt x="96" y="80"/>
                      <a:pt x="95" y="81"/>
                      <a:pt x="94" y="84"/>
                    </a:cubicBezTo>
                    <a:cubicBezTo>
                      <a:pt x="94" y="86"/>
                      <a:pt x="93" y="87"/>
                      <a:pt x="92" y="88"/>
                    </a:cubicBezTo>
                    <a:cubicBezTo>
                      <a:pt x="89" y="92"/>
                      <a:pt x="89" y="95"/>
                      <a:pt x="90" y="99"/>
                    </a:cubicBezTo>
                    <a:cubicBezTo>
                      <a:pt x="90" y="100"/>
                      <a:pt x="91" y="102"/>
                      <a:pt x="89" y="102"/>
                    </a:cubicBezTo>
                    <a:cubicBezTo>
                      <a:pt x="87" y="103"/>
                      <a:pt x="86" y="101"/>
                      <a:pt x="86" y="100"/>
                    </a:cubicBezTo>
                    <a:cubicBezTo>
                      <a:pt x="85" y="96"/>
                      <a:pt x="85" y="92"/>
                      <a:pt x="88" y="88"/>
                    </a:cubicBezTo>
                    <a:cubicBezTo>
                      <a:pt x="91" y="84"/>
                      <a:pt x="91" y="78"/>
                      <a:pt x="93" y="73"/>
                    </a:cubicBezTo>
                    <a:cubicBezTo>
                      <a:pt x="93" y="72"/>
                      <a:pt x="92" y="71"/>
                      <a:pt x="91" y="72"/>
                    </a:cubicBezTo>
                    <a:cubicBezTo>
                      <a:pt x="90" y="72"/>
                      <a:pt x="89" y="73"/>
                      <a:pt x="88" y="72"/>
                    </a:cubicBezTo>
                    <a:cubicBezTo>
                      <a:pt x="87" y="71"/>
                      <a:pt x="88" y="70"/>
                      <a:pt x="89" y="70"/>
                    </a:cubicBezTo>
                    <a:cubicBezTo>
                      <a:pt x="94" y="65"/>
                      <a:pt x="95" y="59"/>
                      <a:pt x="97" y="52"/>
                    </a:cubicBezTo>
                    <a:cubicBezTo>
                      <a:pt x="97" y="51"/>
                      <a:pt x="97" y="50"/>
                      <a:pt x="97" y="49"/>
                    </a:cubicBezTo>
                    <a:cubicBezTo>
                      <a:pt x="97" y="48"/>
                      <a:pt x="97" y="47"/>
                      <a:pt x="97" y="47"/>
                    </a:cubicBezTo>
                    <a:cubicBezTo>
                      <a:pt x="96" y="46"/>
                      <a:pt x="95" y="47"/>
                      <a:pt x="94" y="48"/>
                    </a:cubicBezTo>
                    <a:cubicBezTo>
                      <a:pt x="91" y="51"/>
                      <a:pt x="87" y="54"/>
                      <a:pt x="83" y="57"/>
                    </a:cubicBezTo>
                    <a:cubicBezTo>
                      <a:pt x="77" y="61"/>
                      <a:pt x="77" y="68"/>
                      <a:pt x="76" y="74"/>
                    </a:cubicBezTo>
                    <a:cubicBezTo>
                      <a:pt x="75" y="79"/>
                      <a:pt x="73" y="83"/>
                      <a:pt x="71" y="88"/>
                    </a:cubicBezTo>
                    <a:cubicBezTo>
                      <a:pt x="65" y="97"/>
                      <a:pt x="66" y="99"/>
                      <a:pt x="75" y="107"/>
                    </a:cubicBezTo>
                    <a:cubicBezTo>
                      <a:pt x="79" y="111"/>
                      <a:pt x="79" y="116"/>
                      <a:pt x="75" y="119"/>
                    </a:cubicBezTo>
                    <a:cubicBezTo>
                      <a:pt x="74" y="118"/>
                      <a:pt x="74" y="117"/>
                      <a:pt x="74" y="115"/>
                    </a:cubicBezTo>
                    <a:cubicBezTo>
                      <a:pt x="74" y="112"/>
                      <a:pt x="72" y="110"/>
                      <a:pt x="69" y="108"/>
                    </a:cubicBezTo>
                    <a:cubicBezTo>
                      <a:pt x="67" y="114"/>
                      <a:pt x="70" y="119"/>
                      <a:pt x="68" y="125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6" y="126"/>
                      <a:pt x="66" y="125"/>
                      <a:pt x="65" y="123"/>
                    </a:cubicBezTo>
                    <a:cubicBezTo>
                      <a:pt x="65" y="122"/>
                      <a:pt x="65" y="121"/>
                      <a:pt x="64" y="120"/>
                    </a:cubicBezTo>
                    <a:cubicBezTo>
                      <a:pt x="63" y="121"/>
                      <a:pt x="64" y="122"/>
                      <a:pt x="64" y="124"/>
                    </a:cubicBezTo>
                    <a:cubicBezTo>
                      <a:pt x="64" y="130"/>
                      <a:pt x="62" y="136"/>
                      <a:pt x="57" y="140"/>
                    </a:cubicBezTo>
                    <a:cubicBezTo>
                      <a:pt x="55" y="142"/>
                      <a:pt x="53" y="142"/>
                      <a:pt x="50" y="143"/>
                    </a:cubicBezTo>
                    <a:cubicBezTo>
                      <a:pt x="48" y="143"/>
                      <a:pt x="47" y="142"/>
                      <a:pt x="48" y="140"/>
                    </a:cubicBezTo>
                    <a:cubicBezTo>
                      <a:pt x="49" y="139"/>
                      <a:pt x="50" y="139"/>
                      <a:pt x="51" y="138"/>
                    </a:cubicBezTo>
                    <a:cubicBezTo>
                      <a:pt x="57" y="135"/>
                      <a:pt x="60" y="130"/>
                      <a:pt x="59" y="124"/>
                    </a:cubicBezTo>
                    <a:cubicBezTo>
                      <a:pt x="59" y="120"/>
                      <a:pt x="60" y="117"/>
                      <a:pt x="62" y="114"/>
                    </a:cubicBezTo>
                    <a:cubicBezTo>
                      <a:pt x="62" y="113"/>
                      <a:pt x="63" y="112"/>
                      <a:pt x="63" y="112"/>
                    </a:cubicBezTo>
                    <a:cubicBezTo>
                      <a:pt x="63" y="109"/>
                      <a:pt x="64" y="107"/>
                      <a:pt x="62" y="106"/>
                    </a:cubicBezTo>
                    <a:cubicBezTo>
                      <a:pt x="60" y="105"/>
                      <a:pt x="59" y="107"/>
                      <a:pt x="58" y="108"/>
                    </a:cubicBezTo>
                    <a:cubicBezTo>
                      <a:pt x="56" y="110"/>
                      <a:pt x="56" y="111"/>
                      <a:pt x="53" y="110"/>
                    </a:cubicBezTo>
                    <a:cubicBezTo>
                      <a:pt x="52" y="108"/>
                      <a:pt x="53" y="107"/>
                      <a:pt x="55" y="106"/>
                    </a:cubicBezTo>
                    <a:cubicBezTo>
                      <a:pt x="58" y="102"/>
                      <a:pt x="61" y="98"/>
                      <a:pt x="62" y="93"/>
                    </a:cubicBezTo>
                    <a:cubicBezTo>
                      <a:pt x="63" y="90"/>
                      <a:pt x="65" y="88"/>
                      <a:pt x="67" y="85"/>
                    </a:cubicBezTo>
                    <a:cubicBezTo>
                      <a:pt x="65" y="84"/>
                      <a:pt x="64" y="86"/>
                      <a:pt x="63" y="87"/>
                    </a:cubicBezTo>
                    <a:cubicBezTo>
                      <a:pt x="61" y="90"/>
                      <a:pt x="58" y="93"/>
                      <a:pt x="57" y="97"/>
                    </a:cubicBezTo>
                    <a:cubicBezTo>
                      <a:pt x="56" y="97"/>
                      <a:pt x="56" y="98"/>
                      <a:pt x="56" y="98"/>
                    </a:cubicBezTo>
                    <a:cubicBezTo>
                      <a:pt x="54" y="99"/>
                      <a:pt x="53" y="101"/>
                      <a:pt x="51" y="99"/>
                    </a:cubicBezTo>
                    <a:cubicBezTo>
                      <a:pt x="49" y="98"/>
                      <a:pt x="51" y="97"/>
                      <a:pt x="52" y="95"/>
                    </a:cubicBezTo>
                    <a:cubicBezTo>
                      <a:pt x="55" y="92"/>
                      <a:pt x="57" y="88"/>
                      <a:pt x="59" y="84"/>
                    </a:cubicBezTo>
                    <a:cubicBezTo>
                      <a:pt x="60" y="84"/>
                      <a:pt x="60" y="84"/>
                      <a:pt x="60" y="83"/>
                    </a:cubicBezTo>
                    <a:cubicBezTo>
                      <a:pt x="62" y="81"/>
                      <a:pt x="65" y="79"/>
                      <a:pt x="67" y="77"/>
                    </a:cubicBezTo>
                    <a:cubicBezTo>
                      <a:pt x="70" y="75"/>
                      <a:pt x="73" y="72"/>
                      <a:pt x="73" y="67"/>
                    </a:cubicBezTo>
                    <a:cubicBezTo>
                      <a:pt x="69" y="75"/>
                      <a:pt x="62" y="81"/>
                      <a:pt x="53" y="83"/>
                    </a:cubicBezTo>
                    <a:cubicBezTo>
                      <a:pt x="53" y="84"/>
                      <a:pt x="53" y="84"/>
                      <a:pt x="52" y="84"/>
                    </a:cubicBezTo>
                    <a:cubicBezTo>
                      <a:pt x="49" y="86"/>
                      <a:pt x="48" y="89"/>
                      <a:pt x="49" y="92"/>
                    </a:cubicBezTo>
                    <a:cubicBezTo>
                      <a:pt x="49" y="93"/>
                      <a:pt x="49" y="94"/>
                      <a:pt x="48" y="94"/>
                    </a:cubicBezTo>
                    <a:cubicBezTo>
                      <a:pt x="46" y="95"/>
                      <a:pt x="46" y="93"/>
                      <a:pt x="46" y="91"/>
                    </a:cubicBezTo>
                    <a:cubicBezTo>
                      <a:pt x="43" y="95"/>
                      <a:pt x="40" y="97"/>
                      <a:pt x="35" y="96"/>
                    </a:cubicBezTo>
                    <a:cubicBezTo>
                      <a:pt x="32" y="96"/>
                      <a:pt x="28" y="95"/>
                      <a:pt x="27" y="100"/>
                    </a:cubicBezTo>
                    <a:cubicBezTo>
                      <a:pt x="27" y="100"/>
                      <a:pt x="26" y="100"/>
                      <a:pt x="25" y="100"/>
                    </a:cubicBezTo>
                    <a:cubicBezTo>
                      <a:pt x="22" y="99"/>
                      <a:pt x="20" y="97"/>
                      <a:pt x="17" y="96"/>
                    </a:cubicBezTo>
                    <a:cubicBezTo>
                      <a:pt x="16" y="96"/>
                      <a:pt x="16" y="95"/>
                      <a:pt x="17" y="94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9" y="94"/>
                      <a:pt x="21" y="94"/>
                      <a:pt x="23" y="94"/>
                    </a:cubicBezTo>
                    <a:cubicBezTo>
                      <a:pt x="23" y="94"/>
                      <a:pt x="24" y="94"/>
                      <a:pt x="24" y="93"/>
                    </a:cubicBezTo>
                    <a:cubicBezTo>
                      <a:pt x="28" y="89"/>
                      <a:pt x="31" y="92"/>
                      <a:pt x="35" y="93"/>
                    </a:cubicBezTo>
                    <a:cubicBezTo>
                      <a:pt x="39" y="93"/>
                      <a:pt x="41" y="91"/>
                      <a:pt x="44" y="89"/>
                    </a:cubicBezTo>
                    <a:cubicBezTo>
                      <a:pt x="47" y="85"/>
                      <a:pt x="41" y="82"/>
                      <a:pt x="44" y="79"/>
                    </a:cubicBezTo>
                    <a:cubicBezTo>
                      <a:pt x="38" y="83"/>
                      <a:pt x="31" y="81"/>
                      <a:pt x="26" y="86"/>
                    </a:cubicBezTo>
                    <a:cubicBezTo>
                      <a:pt x="25" y="86"/>
                      <a:pt x="24" y="87"/>
                      <a:pt x="23" y="85"/>
                    </a:cubicBezTo>
                    <a:cubicBezTo>
                      <a:pt x="22" y="84"/>
                      <a:pt x="23" y="83"/>
                      <a:pt x="24" y="83"/>
                    </a:cubicBezTo>
                    <a:cubicBezTo>
                      <a:pt x="25" y="82"/>
                      <a:pt x="25" y="82"/>
                      <a:pt x="26" y="82"/>
                    </a:cubicBezTo>
                    <a:cubicBezTo>
                      <a:pt x="27" y="81"/>
                      <a:pt x="28" y="80"/>
                      <a:pt x="27" y="78"/>
                    </a:cubicBezTo>
                    <a:cubicBezTo>
                      <a:pt x="26" y="77"/>
                      <a:pt x="25" y="77"/>
                      <a:pt x="24" y="77"/>
                    </a:cubicBezTo>
                    <a:cubicBezTo>
                      <a:pt x="21" y="78"/>
                      <a:pt x="19" y="78"/>
                      <a:pt x="17" y="80"/>
                    </a:cubicBezTo>
                    <a:cubicBezTo>
                      <a:pt x="16" y="81"/>
                      <a:pt x="15" y="82"/>
                      <a:pt x="14" y="82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79"/>
                      <a:pt x="15" y="77"/>
                      <a:pt x="12" y="76"/>
                    </a:cubicBezTo>
                    <a:cubicBezTo>
                      <a:pt x="10" y="75"/>
                      <a:pt x="8" y="77"/>
                      <a:pt x="6" y="78"/>
                    </a:cubicBezTo>
                    <a:cubicBezTo>
                      <a:pt x="5" y="80"/>
                      <a:pt x="4" y="81"/>
                      <a:pt x="3" y="83"/>
                    </a:cubicBezTo>
                    <a:cubicBezTo>
                      <a:pt x="3" y="83"/>
                      <a:pt x="2" y="83"/>
                      <a:pt x="2" y="83"/>
                    </a:cubicBezTo>
                    <a:cubicBezTo>
                      <a:pt x="0" y="77"/>
                      <a:pt x="6" y="71"/>
                      <a:pt x="13" y="72"/>
                    </a:cubicBezTo>
                    <a:cubicBezTo>
                      <a:pt x="15" y="72"/>
                      <a:pt x="16" y="73"/>
                      <a:pt x="18" y="73"/>
                    </a:cubicBezTo>
                    <a:cubicBezTo>
                      <a:pt x="19" y="72"/>
                      <a:pt x="16" y="71"/>
                      <a:pt x="17" y="69"/>
                    </a:cubicBezTo>
                    <a:cubicBezTo>
                      <a:pt x="18" y="68"/>
                      <a:pt x="20" y="69"/>
                      <a:pt x="21" y="69"/>
                    </a:cubicBezTo>
                    <a:cubicBezTo>
                      <a:pt x="24" y="71"/>
                      <a:pt x="27" y="73"/>
                      <a:pt x="30" y="75"/>
                    </a:cubicBezTo>
                    <a:cubicBezTo>
                      <a:pt x="31" y="76"/>
                      <a:pt x="33" y="77"/>
                      <a:pt x="35" y="77"/>
                    </a:cubicBezTo>
                    <a:cubicBezTo>
                      <a:pt x="37" y="78"/>
                      <a:pt x="40" y="77"/>
                      <a:pt x="41" y="74"/>
                    </a:cubicBezTo>
                    <a:cubicBezTo>
                      <a:pt x="42" y="72"/>
                      <a:pt x="40" y="71"/>
                      <a:pt x="38" y="70"/>
                    </a:cubicBezTo>
                    <a:cubicBezTo>
                      <a:pt x="36" y="68"/>
                      <a:pt x="34" y="67"/>
                      <a:pt x="32" y="66"/>
                    </a:cubicBezTo>
                    <a:cubicBezTo>
                      <a:pt x="31" y="65"/>
                      <a:pt x="30" y="65"/>
                      <a:pt x="31" y="64"/>
                    </a:cubicBezTo>
                    <a:cubicBezTo>
                      <a:pt x="32" y="64"/>
                      <a:pt x="33" y="64"/>
                      <a:pt x="33" y="64"/>
                    </a:cubicBezTo>
                    <a:cubicBezTo>
                      <a:pt x="38" y="66"/>
                      <a:pt x="42" y="69"/>
                      <a:pt x="46" y="72"/>
                    </a:cubicBezTo>
                    <a:cubicBezTo>
                      <a:pt x="51" y="77"/>
                      <a:pt x="61" y="76"/>
                      <a:pt x="65" y="69"/>
                    </a:cubicBezTo>
                    <a:cubicBezTo>
                      <a:pt x="62" y="69"/>
                      <a:pt x="61" y="70"/>
                      <a:pt x="60" y="72"/>
                    </a:cubicBezTo>
                    <a:cubicBezTo>
                      <a:pt x="59" y="73"/>
                      <a:pt x="58" y="74"/>
                      <a:pt x="57" y="73"/>
                    </a:cubicBezTo>
                    <a:cubicBezTo>
                      <a:pt x="55" y="73"/>
                      <a:pt x="56" y="71"/>
                      <a:pt x="56" y="70"/>
                    </a:cubicBezTo>
                    <a:cubicBezTo>
                      <a:pt x="57" y="68"/>
                      <a:pt x="56" y="68"/>
                      <a:pt x="54" y="68"/>
                    </a:cubicBezTo>
                    <a:cubicBezTo>
                      <a:pt x="53" y="68"/>
                      <a:pt x="51" y="68"/>
                      <a:pt x="50" y="67"/>
                    </a:cubicBezTo>
                    <a:cubicBezTo>
                      <a:pt x="50" y="66"/>
                      <a:pt x="50" y="65"/>
                      <a:pt x="50" y="65"/>
                    </a:cubicBezTo>
                    <a:cubicBezTo>
                      <a:pt x="54" y="64"/>
                      <a:pt x="56" y="60"/>
                      <a:pt x="58" y="58"/>
                    </a:cubicBezTo>
                    <a:cubicBezTo>
                      <a:pt x="59" y="57"/>
                      <a:pt x="60" y="56"/>
                      <a:pt x="61" y="58"/>
                    </a:cubicBezTo>
                    <a:cubicBezTo>
                      <a:pt x="60" y="60"/>
                      <a:pt x="58" y="62"/>
                      <a:pt x="60" y="64"/>
                    </a:cubicBezTo>
                    <a:cubicBezTo>
                      <a:pt x="61" y="66"/>
                      <a:pt x="64" y="64"/>
                      <a:pt x="66" y="64"/>
                    </a:cubicBezTo>
                    <a:cubicBezTo>
                      <a:pt x="69" y="64"/>
                      <a:pt x="70" y="62"/>
                      <a:pt x="72" y="59"/>
                    </a:cubicBezTo>
                    <a:cubicBezTo>
                      <a:pt x="74" y="56"/>
                      <a:pt x="76" y="53"/>
                      <a:pt x="80" y="51"/>
                    </a:cubicBezTo>
                    <a:cubicBezTo>
                      <a:pt x="80" y="51"/>
                      <a:pt x="80" y="51"/>
                      <a:pt x="80" y="50"/>
                    </a:cubicBezTo>
                    <a:cubicBezTo>
                      <a:pt x="82" y="49"/>
                      <a:pt x="83" y="49"/>
                      <a:pt x="82" y="47"/>
                    </a:cubicBezTo>
                    <a:cubicBezTo>
                      <a:pt x="82" y="46"/>
                      <a:pt x="82" y="46"/>
                      <a:pt x="82" y="46"/>
                    </a:cubicBezTo>
                    <a:cubicBezTo>
                      <a:pt x="80" y="46"/>
                      <a:pt x="79" y="48"/>
                      <a:pt x="78" y="49"/>
                    </a:cubicBezTo>
                    <a:cubicBezTo>
                      <a:pt x="78" y="49"/>
                      <a:pt x="77" y="50"/>
                      <a:pt x="77" y="51"/>
                    </a:cubicBezTo>
                    <a:cubicBezTo>
                      <a:pt x="74" y="54"/>
                      <a:pt x="72" y="56"/>
                      <a:pt x="68" y="54"/>
                    </a:cubicBezTo>
                    <a:cubicBezTo>
                      <a:pt x="69" y="51"/>
                      <a:pt x="72" y="52"/>
                      <a:pt x="73" y="50"/>
                    </a:cubicBezTo>
                    <a:cubicBezTo>
                      <a:pt x="69" y="50"/>
                      <a:pt x="68" y="53"/>
                      <a:pt x="65" y="55"/>
                    </a:cubicBezTo>
                    <a:cubicBezTo>
                      <a:pt x="65" y="55"/>
                      <a:pt x="65" y="55"/>
                      <a:pt x="65" y="56"/>
                    </a:cubicBezTo>
                    <a:cubicBezTo>
                      <a:pt x="64" y="51"/>
                      <a:pt x="65" y="49"/>
                      <a:pt x="69" y="47"/>
                    </a:cubicBezTo>
                    <a:cubicBezTo>
                      <a:pt x="71" y="46"/>
                      <a:pt x="73" y="45"/>
                      <a:pt x="75" y="43"/>
                    </a:cubicBezTo>
                    <a:cubicBezTo>
                      <a:pt x="70" y="41"/>
                      <a:pt x="66" y="46"/>
                      <a:pt x="62" y="46"/>
                    </a:cubicBezTo>
                    <a:cubicBezTo>
                      <a:pt x="59" y="47"/>
                      <a:pt x="56" y="47"/>
                      <a:pt x="54" y="48"/>
                    </a:cubicBezTo>
                    <a:cubicBezTo>
                      <a:pt x="53" y="48"/>
                      <a:pt x="52" y="48"/>
                      <a:pt x="52" y="47"/>
                    </a:cubicBezTo>
                    <a:cubicBezTo>
                      <a:pt x="51" y="46"/>
                      <a:pt x="52" y="46"/>
                      <a:pt x="53" y="46"/>
                    </a:cubicBezTo>
                    <a:cubicBezTo>
                      <a:pt x="54" y="45"/>
                      <a:pt x="55" y="45"/>
                      <a:pt x="57" y="44"/>
                    </a:cubicBezTo>
                    <a:cubicBezTo>
                      <a:pt x="58" y="44"/>
                      <a:pt x="59" y="44"/>
                      <a:pt x="60" y="44"/>
                    </a:cubicBezTo>
                    <a:cubicBezTo>
                      <a:pt x="62" y="43"/>
                      <a:pt x="64" y="42"/>
                      <a:pt x="64" y="40"/>
                    </a:cubicBezTo>
                    <a:cubicBezTo>
                      <a:pt x="64" y="38"/>
                      <a:pt x="62" y="37"/>
                      <a:pt x="60" y="37"/>
                    </a:cubicBezTo>
                    <a:cubicBezTo>
                      <a:pt x="58" y="36"/>
                      <a:pt x="57" y="35"/>
                      <a:pt x="56" y="38"/>
                    </a:cubicBezTo>
                    <a:cubicBezTo>
                      <a:pt x="55" y="40"/>
                      <a:pt x="54" y="39"/>
                      <a:pt x="53" y="38"/>
                    </a:cubicBezTo>
                    <a:cubicBezTo>
                      <a:pt x="53" y="38"/>
                      <a:pt x="53" y="38"/>
                      <a:pt x="52" y="37"/>
                    </a:cubicBezTo>
                    <a:cubicBezTo>
                      <a:pt x="52" y="36"/>
                      <a:pt x="50" y="34"/>
                      <a:pt x="51" y="32"/>
                    </a:cubicBezTo>
                    <a:cubicBezTo>
                      <a:pt x="52" y="31"/>
                      <a:pt x="54" y="33"/>
                      <a:pt x="55" y="32"/>
                    </a:cubicBezTo>
                    <a:cubicBezTo>
                      <a:pt x="60" y="30"/>
                      <a:pt x="62" y="33"/>
                      <a:pt x="65" y="36"/>
                    </a:cubicBezTo>
                    <a:cubicBezTo>
                      <a:pt x="65" y="36"/>
                      <a:pt x="66" y="37"/>
                      <a:pt x="67" y="36"/>
                    </a:cubicBezTo>
                    <a:cubicBezTo>
                      <a:pt x="70" y="34"/>
                      <a:pt x="73" y="36"/>
                      <a:pt x="76" y="36"/>
                    </a:cubicBezTo>
                    <a:cubicBezTo>
                      <a:pt x="76" y="35"/>
                      <a:pt x="74" y="34"/>
                      <a:pt x="77" y="34"/>
                    </a:cubicBezTo>
                    <a:cubicBezTo>
                      <a:pt x="78" y="34"/>
                      <a:pt x="79" y="35"/>
                      <a:pt x="79" y="35"/>
                    </a:cubicBezTo>
                    <a:cubicBezTo>
                      <a:pt x="83" y="40"/>
                      <a:pt x="87" y="38"/>
                      <a:pt x="91" y="37"/>
                    </a:cubicBezTo>
                    <a:cubicBezTo>
                      <a:pt x="94" y="36"/>
                      <a:pt x="96" y="35"/>
                      <a:pt x="98" y="34"/>
                    </a:cubicBezTo>
                    <a:cubicBezTo>
                      <a:pt x="99" y="33"/>
                      <a:pt x="101" y="33"/>
                      <a:pt x="99" y="31"/>
                    </a:cubicBezTo>
                    <a:cubicBezTo>
                      <a:pt x="97" y="29"/>
                      <a:pt x="95" y="27"/>
                      <a:pt x="93" y="27"/>
                    </a:cubicBezTo>
                    <a:cubicBezTo>
                      <a:pt x="91" y="26"/>
                      <a:pt x="90" y="26"/>
                      <a:pt x="89" y="28"/>
                    </a:cubicBezTo>
                    <a:cubicBezTo>
                      <a:pt x="87" y="32"/>
                      <a:pt x="85" y="29"/>
                      <a:pt x="85" y="28"/>
                    </a:cubicBezTo>
                    <a:cubicBezTo>
                      <a:pt x="85" y="23"/>
                      <a:pt x="82" y="21"/>
                      <a:pt x="79" y="19"/>
                    </a:cubicBezTo>
                    <a:cubicBezTo>
                      <a:pt x="81" y="17"/>
                      <a:pt x="83" y="18"/>
                      <a:pt x="85" y="19"/>
                    </a:cubicBezTo>
                    <a:cubicBezTo>
                      <a:pt x="88" y="20"/>
                      <a:pt x="90" y="24"/>
                      <a:pt x="94" y="21"/>
                    </a:cubicBezTo>
                    <a:cubicBezTo>
                      <a:pt x="95" y="20"/>
                      <a:pt x="96" y="22"/>
                      <a:pt x="96" y="23"/>
                    </a:cubicBezTo>
                    <a:cubicBezTo>
                      <a:pt x="97" y="25"/>
                      <a:pt x="98" y="26"/>
                      <a:pt x="100" y="27"/>
                    </a:cubicBezTo>
                    <a:cubicBezTo>
                      <a:pt x="103" y="30"/>
                      <a:pt x="105" y="31"/>
                      <a:pt x="110" y="29"/>
                    </a:cubicBezTo>
                    <a:cubicBezTo>
                      <a:pt x="114" y="27"/>
                      <a:pt x="118" y="25"/>
                      <a:pt x="122" y="23"/>
                    </a:cubicBezTo>
                    <a:cubicBezTo>
                      <a:pt x="120" y="23"/>
                      <a:pt x="117" y="23"/>
                      <a:pt x="115" y="24"/>
                    </a:cubicBezTo>
                    <a:cubicBezTo>
                      <a:pt x="114" y="24"/>
                      <a:pt x="113" y="24"/>
                      <a:pt x="112" y="23"/>
                    </a:cubicBezTo>
                    <a:cubicBezTo>
                      <a:pt x="109" y="17"/>
                      <a:pt x="109" y="17"/>
                      <a:pt x="116" y="16"/>
                    </a:cubicBezTo>
                    <a:cubicBezTo>
                      <a:pt x="117" y="15"/>
                      <a:pt x="117" y="15"/>
                      <a:pt x="118" y="15"/>
                    </a:cubicBezTo>
                    <a:cubicBezTo>
                      <a:pt x="120" y="14"/>
                      <a:pt x="121" y="15"/>
                      <a:pt x="122" y="17"/>
                    </a:cubicBezTo>
                    <a:cubicBezTo>
                      <a:pt x="124" y="20"/>
                      <a:pt x="126" y="19"/>
                      <a:pt x="128" y="17"/>
                    </a:cubicBezTo>
                    <a:cubicBezTo>
                      <a:pt x="132" y="13"/>
                      <a:pt x="136" y="10"/>
                      <a:pt x="139" y="7"/>
                    </a:cubicBezTo>
                    <a:cubicBezTo>
                      <a:pt x="141" y="6"/>
                      <a:pt x="142" y="4"/>
                      <a:pt x="144" y="5"/>
                    </a:cubicBezTo>
                    <a:close/>
                  </a:path>
                </a:pathLst>
              </a:custGeom>
              <a:solidFill>
                <a:srgbClr val="E0A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Freeform 1050">
                <a:extLst>
                  <a:ext uri="{FF2B5EF4-FFF2-40B4-BE49-F238E27FC236}">
                    <a16:creationId xmlns:a16="http://schemas.microsoft.com/office/drawing/2014/main" id="{90E40262-B084-00B0-2FEF-15B4A37F0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2225"/>
                <a:ext cx="164" cy="223"/>
              </a:xfrm>
              <a:custGeom>
                <a:avLst/>
                <a:gdLst>
                  <a:gd name="T0" fmla="*/ 5 w 105"/>
                  <a:gd name="T1" fmla="*/ 125 h 143"/>
                  <a:gd name="T2" fmla="*/ 4 w 105"/>
                  <a:gd name="T3" fmla="*/ 108 h 143"/>
                  <a:gd name="T4" fmla="*/ 21 w 105"/>
                  <a:gd name="T5" fmla="*/ 103 h 143"/>
                  <a:gd name="T6" fmla="*/ 42 w 105"/>
                  <a:gd name="T7" fmla="*/ 87 h 143"/>
                  <a:gd name="T8" fmla="*/ 60 w 105"/>
                  <a:gd name="T9" fmla="*/ 64 h 143"/>
                  <a:gd name="T10" fmla="*/ 72 w 105"/>
                  <a:gd name="T11" fmla="*/ 48 h 143"/>
                  <a:gd name="T12" fmla="*/ 90 w 105"/>
                  <a:gd name="T13" fmla="*/ 29 h 143"/>
                  <a:gd name="T14" fmla="*/ 102 w 105"/>
                  <a:gd name="T15" fmla="*/ 0 h 143"/>
                  <a:gd name="T16" fmla="*/ 99 w 105"/>
                  <a:gd name="T17" fmla="*/ 15 h 143"/>
                  <a:gd name="T18" fmla="*/ 95 w 105"/>
                  <a:gd name="T19" fmla="*/ 34 h 143"/>
                  <a:gd name="T20" fmla="*/ 91 w 105"/>
                  <a:gd name="T21" fmla="*/ 57 h 143"/>
                  <a:gd name="T22" fmla="*/ 85 w 105"/>
                  <a:gd name="T23" fmla="*/ 46 h 143"/>
                  <a:gd name="T24" fmla="*/ 82 w 105"/>
                  <a:gd name="T25" fmla="*/ 71 h 143"/>
                  <a:gd name="T26" fmla="*/ 77 w 105"/>
                  <a:gd name="T27" fmla="*/ 106 h 143"/>
                  <a:gd name="T28" fmla="*/ 73 w 105"/>
                  <a:gd name="T29" fmla="*/ 106 h 143"/>
                  <a:gd name="T30" fmla="*/ 63 w 105"/>
                  <a:gd name="T31" fmla="*/ 83 h 143"/>
                  <a:gd name="T32" fmla="*/ 58 w 105"/>
                  <a:gd name="T33" fmla="*/ 83 h 143"/>
                  <a:gd name="T34" fmla="*/ 68 w 105"/>
                  <a:gd name="T35" fmla="*/ 116 h 143"/>
                  <a:gd name="T36" fmla="*/ 67 w 105"/>
                  <a:gd name="T37" fmla="*/ 133 h 143"/>
                  <a:gd name="T38" fmla="*/ 63 w 105"/>
                  <a:gd name="T39" fmla="*/ 116 h 143"/>
                  <a:gd name="T40" fmla="*/ 58 w 105"/>
                  <a:gd name="T41" fmla="*/ 116 h 143"/>
                  <a:gd name="T42" fmla="*/ 55 w 105"/>
                  <a:gd name="T43" fmla="*/ 118 h 143"/>
                  <a:gd name="T44" fmla="*/ 59 w 105"/>
                  <a:gd name="T45" fmla="*/ 110 h 143"/>
                  <a:gd name="T46" fmla="*/ 51 w 105"/>
                  <a:gd name="T47" fmla="*/ 83 h 143"/>
                  <a:gd name="T48" fmla="*/ 54 w 105"/>
                  <a:gd name="T49" fmla="*/ 100 h 143"/>
                  <a:gd name="T50" fmla="*/ 51 w 105"/>
                  <a:gd name="T51" fmla="*/ 101 h 143"/>
                  <a:gd name="T52" fmla="*/ 47 w 105"/>
                  <a:gd name="T53" fmla="*/ 95 h 143"/>
                  <a:gd name="T54" fmla="*/ 45 w 105"/>
                  <a:gd name="T55" fmla="*/ 100 h 143"/>
                  <a:gd name="T56" fmla="*/ 47 w 105"/>
                  <a:gd name="T57" fmla="*/ 121 h 143"/>
                  <a:gd name="T58" fmla="*/ 45 w 105"/>
                  <a:gd name="T59" fmla="*/ 143 h 143"/>
                  <a:gd name="T60" fmla="*/ 43 w 105"/>
                  <a:gd name="T61" fmla="*/ 128 h 143"/>
                  <a:gd name="T62" fmla="*/ 33 w 105"/>
                  <a:gd name="T63" fmla="*/ 124 h 143"/>
                  <a:gd name="T64" fmla="*/ 29 w 105"/>
                  <a:gd name="T65" fmla="*/ 131 h 143"/>
                  <a:gd name="T66" fmla="*/ 23 w 105"/>
                  <a:gd name="T67" fmla="*/ 127 h 143"/>
                  <a:gd name="T68" fmla="*/ 41 w 105"/>
                  <a:gd name="T69" fmla="*/ 96 h 143"/>
                  <a:gd name="T70" fmla="*/ 35 w 105"/>
                  <a:gd name="T71" fmla="*/ 97 h 143"/>
                  <a:gd name="T72" fmla="*/ 26 w 105"/>
                  <a:gd name="T73" fmla="*/ 114 h 143"/>
                  <a:gd name="T74" fmla="*/ 22 w 105"/>
                  <a:gd name="T75" fmla="*/ 107 h 143"/>
                  <a:gd name="T76" fmla="*/ 11 w 105"/>
                  <a:gd name="T77" fmla="*/ 114 h 143"/>
                  <a:gd name="T78" fmla="*/ 8 w 105"/>
                  <a:gd name="T79" fmla="*/ 12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5" h="143">
                    <a:moveTo>
                      <a:pt x="8" y="123"/>
                    </a:moveTo>
                    <a:cubicBezTo>
                      <a:pt x="8" y="125"/>
                      <a:pt x="7" y="125"/>
                      <a:pt x="5" y="125"/>
                    </a:cubicBezTo>
                    <a:cubicBezTo>
                      <a:pt x="1" y="122"/>
                      <a:pt x="0" y="117"/>
                      <a:pt x="3" y="113"/>
                    </a:cubicBezTo>
                    <a:cubicBezTo>
                      <a:pt x="4" y="112"/>
                      <a:pt x="6" y="111"/>
                      <a:pt x="4" y="108"/>
                    </a:cubicBezTo>
                    <a:cubicBezTo>
                      <a:pt x="3" y="106"/>
                      <a:pt x="7" y="106"/>
                      <a:pt x="8" y="105"/>
                    </a:cubicBezTo>
                    <a:cubicBezTo>
                      <a:pt x="12" y="104"/>
                      <a:pt x="17" y="103"/>
                      <a:pt x="21" y="103"/>
                    </a:cubicBezTo>
                    <a:cubicBezTo>
                      <a:pt x="25" y="102"/>
                      <a:pt x="28" y="100"/>
                      <a:pt x="30" y="96"/>
                    </a:cubicBezTo>
                    <a:cubicBezTo>
                      <a:pt x="32" y="91"/>
                      <a:pt x="37" y="90"/>
                      <a:pt x="42" y="87"/>
                    </a:cubicBezTo>
                    <a:cubicBezTo>
                      <a:pt x="44" y="85"/>
                      <a:pt x="46" y="84"/>
                      <a:pt x="47" y="81"/>
                    </a:cubicBezTo>
                    <a:cubicBezTo>
                      <a:pt x="50" y="74"/>
                      <a:pt x="54" y="69"/>
                      <a:pt x="60" y="64"/>
                    </a:cubicBezTo>
                    <a:cubicBezTo>
                      <a:pt x="62" y="62"/>
                      <a:pt x="62" y="61"/>
                      <a:pt x="61" y="59"/>
                    </a:cubicBezTo>
                    <a:cubicBezTo>
                      <a:pt x="63" y="53"/>
                      <a:pt x="67" y="51"/>
                      <a:pt x="72" y="48"/>
                    </a:cubicBezTo>
                    <a:cubicBezTo>
                      <a:pt x="77" y="44"/>
                      <a:pt x="82" y="41"/>
                      <a:pt x="86" y="36"/>
                    </a:cubicBezTo>
                    <a:cubicBezTo>
                      <a:pt x="88" y="34"/>
                      <a:pt x="90" y="32"/>
                      <a:pt x="90" y="29"/>
                    </a:cubicBezTo>
                    <a:cubicBezTo>
                      <a:pt x="90" y="21"/>
                      <a:pt x="93" y="14"/>
                      <a:pt x="97" y="8"/>
                    </a:cubicBezTo>
                    <a:cubicBezTo>
                      <a:pt x="98" y="5"/>
                      <a:pt x="98" y="1"/>
                      <a:pt x="102" y="0"/>
                    </a:cubicBezTo>
                    <a:cubicBezTo>
                      <a:pt x="103" y="1"/>
                      <a:pt x="104" y="1"/>
                      <a:pt x="105" y="3"/>
                    </a:cubicBezTo>
                    <a:cubicBezTo>
                      <a:pt x="103" y="7"/>
                      <a:pt x="101" y="11"/>
                      <a:pt x="99" y="15"/>
                    </a:cubicBezTo>
                    <a:cubicBezTo>
                      <a:pt x="96" y="20"/>
                      <a:pt x="95" y="25"/>
                      <a:pt x="96" y="30"/>
                    </a:cubicBezTo>
                    <a:cubicBezTo>
                      <a:pt x="96" y="32"/>
                      <a:pt x="96" y="33"/>
                      <a:pt x="95" y="34"/>
                    </a:cubicBezTo>
                    <a:cubicBezTo>
                      <a:pt x="93" y="40"/>
                      <a:pt x="92" y="46"/>
                      <a:pt x="94" y="52"/>
                    </a:cubicBezTo>
                    <a:cubicBezTo>
                      <a:pt x="95" y="56"/>
                      <a:pt x="94" y="57"/>
                      <a:pt x="91" y="57"/>
                    </a:cubicBezTo>
                    <a:cubicBezTo>
                      <a:pt x="89" y="55"/>
                      <a:pt x="89" y="53"/>
                      <a:pt x="89" y="51"/>
                    </a:cubicBezTo>
                    <a:cubicBezTo>
                      <a:pt x="89" y="49"/>
                      <a:pt x="89" y="46"/>
                      <a:pt x="85" y="46"/>
                    </a:cubicBezTo>
                    <a:cubicBezTo>
                      <a:pt x="82" y="46"/>
                      <a:pt x="79" y="51"/>
                      <a:pt x="80" y="53"/>
                    </a:cubicBezTo>
                    <a:cubicBezTo>
                      <a:pt x="82" y="59"/>
                      <a:pt x="82" y="66"/>
                      <a:pt x="82" y="71"/>
                    </a:cubicBezTo>
                    <a:cubicBezTo>
                      <a:pt x="83" y="79"/>
                      <a:pt x="83" y="87"/>
                      <a:pt x="79" y="94"/>
                    </a:cubicBezTo>
                    <a:cubicBezTo>
                      <a:pt x="77" y="98"/>
                      <a:pt x="77" y="102"/>
                      <a:pt x="77" y="106"/>
                    </a:cubicBezTo>
                    <a:cubicBezTo>
                      <a:pt x="77" y="107"/>
                      <a:pt x="76" y="109"/>
                      <a:pt x="75" y="109"/>
                    </a:cubicBezTo>
                    <a:cubicBezTo>
                      <a:pt x="73" y="109"/>
                      <a:pt x="74" y="107"/>
                      <a:pt x="73" y="106"/>
                    </a:cubicBezTo>
                    <a:cubicBezTo>
                      <a:pt x="72" y="100"/>
                      <a:pt x="73" y="95"/>
                      <a:pt x="76" y="90"/>
                    </a:cubicBezTo>
                    <a:cubicBezTo>
                      <a:pt x="69" y="91"/>
                      <a:pt x="67" y="86"/>
                      <a:pt x="63" y="83"/>
                    </a:cubicBezTo>
                    <a:cubicBezTo>
                      <a:pt x="60" y="79"/>
                      <a:pt x="62" y="74"/>
                      <a:pt x="61" y="70"/>
                    </a:cubicBezTo>
                    <a:cubicBezTo>
                      <a:pt x="54" y="75"/>
                      <a:pt x="54" y="75"/>
                      <a:pt x="58" y="83"/>
                    </a:cubicBezTo>
                    <a:cubicBezTo>
                      <a:pt x="59" y="85"/>
                      <a:pt x="61" y="87"/>
                      <a:pt x="62" y="89"/>
                    </a:cubicBezTo>
                    <a:cubicBezTo>
                      <a:pt x="66" y="98"/>
                      <a:pt x="71" y="106"/>
                      <a:pt x="68" y="116"/>
                    </a:cubicBezTo>
                    <a:cubicBezTo>
                      <a:pt x="66" y="120"/>
                      <a:pt x="68" y="125"/>
                      <a:pt x="68" y="129"/>
                    </a:cubicBezTo>
                    <a:cubicBezTo>
                      <a:pt x="69" y="130"/>
                      <a:pt x="70" y="132"/>
                      <a:pt x="67" y="133"/>
                    </a:cubicBezTo>
                    <a:cubicBezTo>
                      <a:pt x="65" y="134"/>
                      <a:pt x="64" y="132"/>
                      <a:pt x="63" y="130"/>
                    </a:cubicBezTo>
                    <a:cubicBezTo>
                      <a:pt x="61" y="126"/>
                      <a:pt x="60" y="121"/>
                      <a:pt x="63" y="116"/>
                    </a:cubicBezTo>
                    <a:cubicBezTo>
                      <a:pt x="63" y="115"/>
                      <a:pt x="64" y="113"/>
                      <a:pt x="63" y="112"/>
                    </a:cubicBezTo>
                    <a:cubicBezTo>
                      <a:pt x="60" y="113"/>
                      <a:pt x="59" y="115"/>
                      <a:pt x="58" y="116"/>
                    </a:cubicBezTo>
                    <a:cubicBezTo>
                      <a:pt x="57" y="117"/>
                      <a:pt x="56" y="119"/>
                      <a:pt x="54" y="118"/>
                    </a:cubicBezTo>
                    <a:cubicBezTo>
                      <a:pt x="55" y="118"/>
                      <a:pt x="55" y="118"/>
                      <a:pt x="55" y="118"/>
                    </a:cubicBezTo>
                    <a:cubicBezTo>
                      <a:pt x="53" y="116"/>
                      <a:pt x="55" y="115"/>
                      <a:pt x="55" y="114"/>
                    </a:cubicBezTo>
                    <a:cubicBezTo>
                      <a:pt x="56" y="112"/>
                      <a:pt x="58" y="111"/>
                      <a:pt x="59" y="110"/>
                    </a:cubicBezTo>
                    <a:cubicBezTo>
                      <a:pt x="63" y="105"/>
                      <a:pt x="64" y="99"/>
                      <a:pt x="59" y="94"/>
                    </a:cubicBezTo>
                    <a:cubicBezTo>
                      <a:pt x="57" y="90"/>
                      <a:pt x="54" y="87"/>
                      <a:pt x="51" y="83"/>
                    </a:cubicBezTo>
                    <a:cubicBezTo>
                      <a:pt x="50" y="87"/>
                      <a:pt x="50" y="88"/>
                      <a:pt x="51" y="92"/>
                    </a:cubicBezTo>
                    <a:cubicBezTo>
                      <a:pt x="52" y="94"/>
                      <a:pt x="54" y="97"/>
                      <a:pt x="54" y="100"/>
                    </a:cubicBezTo>
                    <a:cubicBezTo>
                      <a:pt x="55" y="101"/>
                      <a:pt x="55" y="103"/>
                      <a:pt x="53" y="103"/>
                    </a:cubicBezTo>
                    <a:cubicBezTo>
                      <a:pt x="52" y="104"/>
                      <a:pt x="51" y="102"/>
                      <a:pt x="51" y="101"/>
                    </a:cubicBezTo>
                    <a:cubicBezTo>
                      <a:pt x="50" y="99"/>
                      <a:pt x="50" y="98"/>
                      <a:pt x="49" y="96"/>
                    </a:cubicBezTo>
                    <a:cubicBezTo>
                      <a:pt x="48" y="96"/>
                      <a:pt x="48" y="95"/>
                      <a:pt x="47" y="95"/>
                    </a:cubicBezTo>
                    <a:cubicBezTo>
                      <a:pt x="46" y="95"/>
                      <a:pt x="46" y="96"/>
                      <a:pt x="46" y="97"/>
                    </a:cubicBezTo>
                    <a:cubicBezTo>
                      <a:pt x="45" y="98"/>
                      <a:pt x="45" y="99"/>
                      <a:pt x="45" y="100"/>
                    </a:cubicBezTo>
                    <a:cubicBezTo>
                      <a:pt x="46" y="102"/>
                      <a:pt x="46" y="103"/>
                      <a:pt x="46" y="105"/>
                    </a:cubicBezTo>
                    <a:cubicBezTo>
                      <a:pt x="44" y="110"/>
                      <a:pt x="46" y="116"/>
                      <a:pt x="47" y="121"/>
                    </a:cubicBezTo>
                    <a:cubicBezTo>
                      <a:pt x="48" y="126"/>
                      <a:pt x="47" y="132"/>
                      <a:pt x="46" y="137"/>
                    </a:cubicBezTo>
                    <a:cubicBezTo>
                      <a:pt x="46" y="139"/>
                      <a:pt x="46" y="141"/>
                      <a:pt x="45" y="143"/>
                    </a:cubicBezTo>
                    <a:cubicBezTo>
                      <a:pt x="42" y="143"/>
                      <a:pt x="41" y="141"/>
                      <a:pt x="42" y="138"/>
                    </a:cubicBezTo>
                    <a:cubicBezTo>
                      <a:pt x="42" y="135"/>
                      <a:pt x="43" y="131"/>
                      <a:pt x="43" y="128"/>
                    </a:cubicBezTo>
                    <a:cubicBezTo>
                      <a:pt x="43" y="125"/>
                      <a:pt x="43" y="123"/>
                      <a:pt x="40" y="122"/>
                    </a:cubicBezTo>
                    <a:cubicBezTo>
                      <a:pt x="38" y="121"/>
                      <a:pt x="35" y="122"/>
                      <a:pt x="33" y="124"/>
                    </a:cubicBezTo>
                    <a:cubicBezTo>
                      <a:pt x="32" y="125"/>
                      <a:pt x="32" y="126"/>
                      <a:pt x="31" y="127"/>
                    </a:cubicBezTo>
                    <a:cubicBezTo>
                      <a:pt x="30" y="129"/>
                      <a:pt x="30" y="130"/>
                      <a:pt x="29" y="131"/>
                    </a:cubicBezTo>
                    <a:cubicBezTo>
                      <a:pt x="27" y="133"/>
                      <a:pt x="26" y="136"/>
                      <a:pt x="23" y="134"/>
                    </a:cubicBezTo>
                    <a:cubicBezTo>
                      <a:pt x="20" y="132"/>
                      <a:pt x="22" y="129"/>
                      <a:pt x="23" y="127"/>
                    </a:cubicBezTo>
                    <a:cubicBezTo>
                      <a:pt x="26" y="123"/>
                      <a:pt x="29" y="119"/>
                      <a:pt x="33" y="116"/>
                    </a:cubicBezTo>
                    <a:cubicBezTo>
                      <a:pt x="40" y="111"/>
                      <a:pt x="41" y="103"/>
                      <a:pt x="41" y="96"/>
                    </a:cubicBezTo>
                    <a:cubicBezTo>
                      <a:pt x="40" y="94"/>
                      <a:pt x="39" y="94"/>
                      <a:pt x="38" y="95"/>
                    </a:cubicBezTo>
                    <a:cubicBezTo>
                      <a:pt x="37" y="95"/>
                      <a:pt x="36" y="96"/>
                      <a:pt x="35" y="97"/>
                    </a:cubicBezTo>
                    <a:cubicBezTo>
                      <a:pt x="33" y="102"/>
                      <a:pt x="29" y="106"/>
                      <a:pt x="28" y="111"/>
                    </a:cubicBezTo>
                    <a:cubicBezTo>
                      <a:pt x="28" y="113"/>
                      <a:pt x="28" y="114"/>
                      <a:pt x="26" y="114"/>
                    </a:cubicBezTo>
                    <a:cubicBezTo>
                      <a:pt x="25" y="113"/>
                      <a:pt x="25" y="112"/>
                      <a:pt x="24" y="110"/>
                    </a:cubicBezTo>
                    <a:cubicBezTo>
                      <a:pt x="24" y="109"/>
                      <a:pt x="25" y="107"/>
                      <a:pt x="22" y="107"/>
                    </a:cubicBezTo>
                    <a:cubicBezTo>
                      <a:pt x="20" y="107"/>
                      <a:pt x="18" y="107"/>
                      <a:pt x="17" y="109"/>
                    </a:cubicBezTo>
                    <a:cubicBezTo>
                      <a:pt x="16" y="112"/>
                      <a:pt x="14" y="113"/>
                      <a:pt x="11" y="114"/>
                    </a:cubicBezTo>
                    <a:cubicBezTo>
                      <a:pt x="6" y="115"/>
                      <a:pt x="5" y="116"/>
                      <a:pt x="7" y="121"/>
                    </a:cubicBezTo>
                    <a:cubicBezTo>
                      <a:pt x="7" y="122"/>
                      <a:pt x="7" y="123"/>
                      <a:pt x="8" y="123"/>
                    </a:cubicBezTo>
                    <a:close/>
                  </a:path>
                </a:pathLst>
              </a:custGeom>
              <a:solidFill>
                <a:srgbClr val="D9A0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Freeform 1051">
                <a:extLst>
                  <a:ext uri="{FF2B5EF4-FFF2-40B4-BE49-F238E27FC236}">
                    <a16:creationId xmlns:a16="http://schemas.microsoft.com/office/drawing/2014/main" id="{1B6FB023-6E68-25E3-5E81-EF59338F9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334"/>
                <a:ext cx="197" cy="233"/>
              </a:xfrm>
              <a:custGeom>
                <a:avLst/>
                <a:gdLst>
                  <a:gd name="T0" fmla="*/ 109 w 126"/>
                  <a:gd name="T1" fmla="*/ 3 h 149"/>
                  <a:gd name="T2" fmla="*/ 124 w 126"/>
                  <a:gd name="T3" fmla="*/ 1 h 149"/>
                  <a:gd name="T4" fmla="*/ 110 w 126"/>
                  <a:gd name="T5" fmla="*/ 9 h 149"/>
                  <a:gd name="T6" fmla="*/ 118 w 126"/>
                  <a:gd name="T7" fmla="*/ 13 h 149"/>
                  <a:gd name="T8" fmla="*/ 124 w 126"/>
                  <a:gd name="T9" fmla="*/ 28 h 149"/>
                  <a:gd name="T10" fmla="*/ 124 w 126"/>
                  <a:gd name="T11" fmla="*/ 45 h 149"/>
                  <a:gd name="T12" fmla="*/ 119 w 126"/>
                  <a:gd name="T13" fmla="*/ 34 h 149"/>
                  <a:gd name="T14" fmla="*/ 114 w 126"/>
                  <a:gd name="T15" fmla="*/ 33 h 149"/>
                  <a:gd name="T16" fmla="*/ 101 w 126"/>
                  <a:gd name="T17" fmla="*/ 74 h 149"/>
                  <a:gd name="T18" fmla="*/ 97 w 126"/>
                  <a:gd name="T19" fmla="*/ 79 h 149"/>
                  <a:gd name="T20" fmla="*/ 92 w 126"/>
                  <a:gd name="T21" fmla="*/ 70 h 149"/>
                  <a:gd name="T22" fmla="*/ 88 w 126"/>
                  <a:gd name="T23" fmla="*/ 78 h 149"/>
                  <a:gd name="T24" fmla="*/ 84 w 126"/>
                  <a:gd name="T25" fmla="*/ 101 h 149"/>
                  <a:gd name="T26" fmla="*/ 85 w 126"/>
                  <a:gd name="T27" fmla="*/ 113 h 149"/>
                  <a:gd name="T28" fmla="*/ 92 w 126"/>
                  <a:gd name="T29" fmla="*/ 136 h 149"/>
                  <a:gd name="T30" fmla="*/ 86 w 126"/>
                  <a:gd name="T31" fmla="*/ 130 h 149"/>
                  <a:gd name="T32" fmla="*/ 70 w 126"/>
                  <a:gd name="T33" fmla="*/ 145 h 149"/>
                  <a:gd name="T34" fmla="*/ 75 w 126"/>
                  <a:gd name="T35" fmla="*/ 143 h 149"/>
                  <a:gd name="T36" fmla="*/ 80 w 126"/>
                  <a:gd name="T37" fmla="*/ 129 h 149"/>
                  <a:gd name="T38" fmla="*/ 82 w 126"/>
                  <a:gd name="T39" fmla="*/ 117 h 149"/>
                  <a:gd name="T40" fmla="*/ 70 w 126"/>
                  <a:gd name="T41" fmla="*/ 115 h 149"/>
                  <a:gd name="T42" fmla="*/ 77 w 126"/>
                  <a:gd name="T43" fmla="*/ 102 h 149"/>
                  <a:gd name="T44" fmla="*/ 84 w 126"/>
                  <a:gd name="T45" fmla="*/ 79 h 149"/>
                  <a:gd name="T46" fmla="*/ 72 w 126"/>
                  <a:gd name="T47" fmla="*/ 97 h 149"/>
                  <a:gd name="T48" fmla="*/ 67 w 126"/>
                  <a:gd name="T49" fmla="*/ 96 h 149"/>
                  <a:gd name="T50" fmla="*/ 56 w 126"/>
                  <a:gd name="T51" fmla="*/ 100 h 149"/>
                  <a:gd name="T52" fmla="*/ 49 w 126"/>
                  <a:gd name="T53" fmla="*/ 126 h 149"/>
                  <a:gd name="T54" fmla="*/ 46 w 126"/>
                  <a:gd name="T55" fmla="*/ 122 h 149"/>
                  <a:gd name="T56" fmla="*/ 42 w 126"/>
                  <a:gd name="T57" fmla="*/ 117 h 149"/>
                  <a:gd name="T58" fmla="*/ 37 w 126"/>
                  <a:gd name="T59" fmla="*/ 134 h 149"/>
                  <a:gd name="T60" fmla="*/ 27 w 126"/>
                  <a:gd name="T61" fmla="*/ 142 h 149"/>
                  <a:gd name="T62" fmla="*/ 29 w 126"/>
                  <a:gd name="T63" fmla="*/ 137 h 149"/>
                  <a:gd name="T64" fmla="*/ 38 w 126"/>
                  <a:gd name="T65" fmla="*/ 116 h 149"/>
                  <a:gd name="T66" fmla="*/ 49 w 126"/>
                  <a:gd name="T67" fmla="*/ 100 h 149"/>
                  <a:gd name="T68" fmla="*/ 36 w 126"/>
                  <a:gd name="T69" fmla="*/ 102 h 149"/>
                  <a:gd name="T70" fmla="*/ 26 w 126"/>
                  <a:gd name="T71" fmla="*/ 106 h 149"/>
                  <a:gd name="T72" fmla="*/ 26 w 126"/>
                  <a:gd name="T73" fmla="*/ 102 h 149"/>
                  <a:gd name="T74" fmla="*/ 21 w 126"/>
                  <a:gd name="T75" fmla="*/ 96 h 149"/>
                  <a:gd name="T76" fmla="*/ 5 w 126"/>
                  <a:gd name="T77" fmla="*/ 100 h 149"/>
                  <a:gd name="T78" fmla="*/ 5 w 126"/>
                  <a:gd name="T79" fmla="*/ 101 h 149"/>
                  <a:gd name="T80" fmla="*/ 7 w 126"/>
                  <a:gd name="T81" fmla="*/ 89 h 149"/>
                  <a:gd name="T82" fmla="*/ 14 w 126"/>
                  <a:gd name="T83" fmla="*/ 89 h 149"/>
                  <a:gd name="T84" fmla="*/ 16 w 126"/>
                  <a:gd name="T85" fmla="*/ 86 h 149"/>
                  <a:gd name="T86" fmla="*/ 32 w 126"/>
                  <a:gd name="T87" fmla="*/ 95 h 149"/>
                  <a:gd name="T88" fmla="*/ 47 w 126"/>
                  <a:gd name="T89" fmla="*/ 95 h 149"/>
                  <a:gd name="T90" fmla="*/ 81 w 126"/>
                  <a:gd name="T91" fmla="*/ 73 h 149"/>
                  <a:gd name="T92" fmla="*/ 85 w 126"/>
                  <a:gd name="T93" fmla="*/ 66 h 149"/>
                  <a:gd name="T94" fmla="*/ 62 w 126"/>
                  <a:gd name="T95" fmla="*/ 74 h 149"/>
                  <a:gd name="T96" fmla="*/ 58 w 126"/>
                  <a:gd name="T97" fmla="*/ 71 h 149"/>
                  <a:gd name="T98" fmla="*/ 78 w 126"/>
                  <a:gd name="T99" fmla="*/ 60 h 149"/>
                  <a:gd name="T100" fmla="*/ 94 w 126"/>
                  <a:gd name="T101" fmla="*/ 54 h 149"/>
                  <a:gd name="T102" fmla="*/ 84 w 126"/>
                  <a:gd name="T103" fmla="*/ 53 h 149"/>
                  <a:gd name="T104" fmla="*/ 95 w 126"/>
                  <a:gd name="T105" fmla="*/ 46 h 149"/>
                  <a:gd name="T106" fmla="*/ 90 w 126"/>
                  <a:gd name="T107" fmla="*/ 36 h 149"/>
                  <a:gd name="T108" fmla="*/ 88 w 126"/>
                  <a:gd name="T109" fmla="*/ 43 h 149"/>
                  <a:gd name="T110" fmla="*/ 74 w 126"/>
                  <a:gd name="T111" fmla="*/ 39 h 149"/>
                  <a:gd name="T112" fmla="*/ 69 w 126"/>
                  <a:gd name="T113" fmla="*/ 39 h 149"/>
                  <a:gd name="T114" fmla="*/ 73 w 126"/>
                  <a:gd name="T115" fmla="*/ 36 h 149"/>
                  <a:gd name="T116" fmla="*/ 85 w 126"/>
                  <a:gd name="T117" fmla="*/ 31 h 149"/>
                  <a:gd name="T118" fmla="*/ 114 w 126"/>
                  <a:gd name="T119" fmla="*/ 17 h 149"/>
                  <a:gd name="T120" fmla="*/ 108 w 126"/>
                  <a:gd name="T121" fmla="*/ 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49">
                    <a:moveTo>
                      <a:pt x="102" y="8"/>
                    </a:moveTo>
                    <a:cubicBezTo>
                      <a:pt x="102" y="4"/>
                      <a:pt x="105" y="2"/>
                      <a:pt x="109" y="3"/>
                    </a:cubicBezTo>
                    <a:cubicBezTo>
                      <a:pt x="113" y="3"/>
                      <a:pt x="118" y="2"/>
                      <a:pt x="122" y="1"/>
                    </a:cubicBezTo>
                    <a:cubicBezTo>
                      <a:pt x="123" y="1"/>
                      <a:pt x="123" y="0"/>
                      <a:pt x="124" y="1"/>
                    </a:cubicBezTo>
                    <a:cubicBezTo>
                      <a:pt x="121" y="3"/>
                      <a:pt x="118" y="3"/>
                      <a:pt x="115" y="4"/>
                    </a:cubicBezTo>
                    <a:cubicBezTo>
                      <a:pt x="112" y="5"/>
                      <a:pt x="110" y="6"/>
                      <a:pt x="110" y="9"/>
                    </a:cubicBezTo>
                    <a:cubicBezTo>
                      <a:pt x="111" y="13"/>
                      <a:pt x="113" y="13"/>
                      <a:pt x="116" y="12"/>
                    </a:cubicBezTo>
                    <a:cubicBezTo>
                      <a:pt x="117" y="12"/>
                      <a:pt x="118" y="12"/>
                      <a:pt x="118" y="13"/>
                    </a:cubicBezTo>
                    <a:cubicBezTo>
                      <a:pt x="117" y="15"/>
                      <a:pt x="119" y="15"/>
                      <a:pt x="120" y="16"/>
                    </a:cubicBezTo>
                    <a:cubicBezTo>
                      <a:pt x="121" y="21"/>
                      <a:pt x="122" y="24"/>
                      <a:pt x="124" y="28"/>
                    </a:cubicBezTo>
                    <a:cubicBezTo>
                      <a:pt x="125" y="32"/>
                      <a:pt x="125" y="37"/>
                      <a:pt x="126" y="41"/>
                    </a:cubicBezTo>
                    <a:cubicBezTo>
                      <a:pt x="126" y="42"/>
                      <a:pt x="126" y="44"/>
                      <a:pt x="124" y="45"/>
                    </a:cubicBezTo>
                    <a:cubicBezTo>
                      <a:pt x="122" y="45"/>
                      <a:pt x="121" y="44"/>
                      <a:pt x="121" y="42"/>
                    </a:cubicBezTo>
                    <a:cubicBezTo>
                      <a:pt x="120" y="39"/>
                      <a:pt x="120" y="36"/>
                      <a:pt x="119" y="34"/>
                    </a:cubicBezTo>
                    <a:cubicBezTo>
                      <a:pt x="119" y="32"/>
                      <a:pt x="119" y="31"/>
                      <a:pt x="117" y="30"/>
                    </a:cubicBezTo>
                    <a:cubicBezTo>
                      <a:pt x="115" y="30"/>
                      <a:pt x="115" y="32"/>
                      <a:pt x="114" y="33"/>
                    </a:cubicBezTo>
                    <a:cubicBezTo>
                      <a:pt x="104" y="41"/>
                      <a:pt x="103" y="53"/>
                      <a:pt x="100" y="65"/>
                    </a:cubicBezTo>
                    <a:cubicBezTo>
                      <a:pt x="99" y="68"/>
                      <a:pt x="100" y="71"/>
                      <a:pt x="101" y="74"/>
                    </a:cubicBezTo>
                    <a:cubicBezTo>
                      <a:pt x="102" y="76"/>
                      <a:pt x="104" y="78"/>
                      <a:pt x="103" y="81"/>
                    </a:cubicBezTo>
                    <a:cubicBezTo>
                      <a:pt x="100" y="83"/>
                      <a:pt x="98" y="81"/>
                      <a:pt x="97" y="79"/>
                    </a:cubicBezTo>
                    <a:cubicBezTo>
                      <a:pt x="96" y="77"/>
                      <a:pt x="95" y="75"/>
                      <a:pt x="94" y="73"/>
                    </a:cubicBezTo>
                    <a:cubicBezTo>
                      <a:pt x="94" y="72"/>
                      <a:pt x="93" y="70"/>
                      <a:pt x="92" y="70"/>
                    </a:cubicBezTo>
                    <a:cubicBezTo>
                      <a:pt x="90" y="70"/>
                      <a:pt x="90" y="72"/>
                      <a:pt x="89" y="73"/>
                    </a:cubicBezTo>
                    <a:cubicBezTo>
                      <a:pt x="88" y="74"/>
                      <a:pt x="88" y="76"/>
                      <a:pt x="88" y="78"/>
                    </a:cubicBezTo>
                    <a:cubicBezTo>
                      <a:pt x="88" y="81"/>
                      <a:pt x="88" y="84"/>
                      <a:pt x="88" y="87"/>
                    </a:cubicBezTo>
                    <a:cubicBezTo>
                      <a:pt x="88" y="92"/>
                      <a:pt x="88" y="97"/>
                      <a:pt x="84" y="101"/>
                    </a:cubicBezTo>
                    <a:cubicBezTo>
                      <a:pt x="82" y="103"/>
                      <a:pt x="83" y="106"/>
                      <a:pt x="84" y="109"/>
                    </a:cubicBezTo>
                    <a:cubicBezTo>
                      <a:pt x="84" y="110"/>
                      <a:pt x="84" y="112"/>
                      <a:pt x="85" y="113"/>
                    </a:cubicBezTo>
                    <a:cubicBezTo>
                      <a:pt x="87" y="119"/>
                      <a:pt x="90" y="125"/>
                      <a:pt x="92" y="131"/>
                    </a:cubicBezTo>
                    <a:cubicBezTo>
                      <a:pt x="93" y="132"/>
                      <a:pt x="94" y="134"/>
                      <a:pt x="92" y="136"/>
                    </a:cubicBezTo>
                    <a:cubicBezTo>
                      <a:pt x="90" y="137"/>
                      <a:pt x="89" y="135"/>
                      <a:pt x="89" y="134"/>
                    </a:cubicBezTo>
                    <a:cubicBezTo>
                      <a:pt x="88" y="132"/>
                      <a:pt x="88" y="131"/>
                      <a:pt x="86" y="130"/>
                    </a:cubicBezTo>
                    <a:cubicBezTo>
                      <a:pt x="88" y="136"/>
                      <a:pt x="89" y="142"/>
                      <a:pt x="83" y="146"/>
                    </a:cubicBezTo>
                    <a:cubicBezTo>
                      <a:pt x="80" y="149"/>
                      <a:pt x="73" y="147"/>
                      <a:pt x="70" y="145"/>
                    </a:cubicBezTo>
                    <a:cubicBezTo>
                      <a:pt x="70" y="143"/>
                      <a:pt x="71" y="143"/>
                      <a:pt x="72" y="143"/>
                    </a:cubicBezTo>
                    <a:cubicBezTo>
                      <a:pt x="73" y="142"/>
                      <a:pt x="74" y="143"/>
                      <a:pt x="75" y="143"/>
                    </a:cubicBezTo>
                    <a:cubicBezTo>
                      <a:pt x="81" y="143"/>
                      <a:pt x="84" y="140"/>
                      <a:pt x="82" y="135"/>
                    </a:cubicBezTo>
                    <a:cubicBezTo>
                      <a:pt x="82" y="133"/>
                      <a:pt x="81" y="131"/>
                      <a:pt x="80" y="129"/>
                    </a:cubicBezTo>
                    <a:cubicBezTo>
                      <a:pt x="80" y="127"/>
                      <a:pt x="80" y="125"/>
                      <a:pt x="81" y="124"/>
                    </a:cubicBezTo>
                    <a:cubicBezTo>
                      <a:pt x="83" y="121"/>
                      <a:pt x="83" y="119"/>
                      <a:pt x="82" y="117"/>
                    </a:cubicBezTo>
                    <a:cubicBezTo>
                      <a:pt x="81" y="112"/>
                      <a:pt x="78" y="111"/>
                      <a:pt x="74" y="115"/>
                    </a:cubicBezTo>
                    <a:cubicBezTo>
                      <a:pt x="73" y="116"/>
                      <a:pt x="71" y="117"/>
                      <a:pt x="70" y="115"/>
                    </a:cubicBezTo>
                    <a:cubicBezTo>
                      <a:pt x="68" y="113"/>
                      <a:pt x="70" y="112"/>
                      <a:pt x="71" y="111"/>
                    </a:cubicBezTo>
                    <a:cubicBezTo>
                      <a:pt x="74" y="109"/>
                      <a:pt x="76" y="106"/>
                      <a:pt x="77" y="102"/>
                    </a:cubicBezTo>
                    <a:cubicBezTo>
                      <a:pt x="77" y="100"/>
                      <a:pt x="78" y="98"/>
                      <a:pt x="80" y="97"/>
                    </a:cubicBezTo>
                    <a:cubicBezTo>
                      <a:pt x="85" y="92"/>
                      <a:pt x="83" y="85"/>
                      <a:pt x="84" y="79"/>
                    </a:cubicBezTo>
                    <a:cubicBezTo>
                      <a:pt x="77" y="81"/>
                      <a:pt x="74" y="86"/>
                      <a:pt x="72" y="91"/>
                    </a:cubicBezTo>
                    <a:cubicBezTo>
                      <a:pt x="72" y="93"/>
                      <a:pt x="72" y="95"/>
                      <a:pt x="72" y="97"/>
                    </a:cubicBezTo>
                    <a:cubicBezTo>
                      <a:pt x="71" y="99"/>
                      <a:pt x="71" y="100"/>
                      <a:pt x="69" y="100"/>
                    </a:cubicBezTo>
                    <a:cubicBezTo>
                      <a:pt x="67" y="100"/>
                      <a:pt x="67" y="98"/>
                      <a:pt x="67" y="96"/>
                    </a:cubicBezTo>
                    <a:cubicBezTo>
                      <a:pt x="67" y="95"/>
                      <a:pt x="67" y="94"/>
                      <a:pt x="67" y="92"/>
                    </a:cubicBezTo>
                    <a:cubicBezTo>
                      <a:pt x="64" y="96"/>
                      <a:pt x="60" y="97"/>
                      <a:pt x="56" y="100"/>
                    </a:cubicBezTo>
                    <a:cubicBezTo>
                      <a:pt x="50" y="105"/>
                      <a:pt x="46" y="110"/>
                      <a:pt x="48" y="119"/>
                    </a:cubicBezTo>
                    <a:cubicBezTo>
                      <a:pt x="49" y="121"/>
                      <a:pt x="49" y="123"/>
                      <a:pt x="49" y="126"/>
                    </a:cubicBezTo>
                    <a:cubicBezTo>
                      <a:pt x="49" y="127"/>
                      <a:pt x="49" y="129"/>
                      <a:pt x="47" y="128"/>
                    </a:cubicBezTo>
                    <a:cubicBezTo>
                      <a:pt x="46" y="126"/>
                      <a:pt x="46" y="124"/>
                      <a:pt x="46" y="122"/>
                    </a:cubicBezTo>
                    <a:cubicBezTo>
                      <a:pt x="46" y="121"/>
                      <a:pt x="45" y="120"/>
                      <a:pt x="44" y="119"/>
                    </a:cubicBezTo>
                    <a:cubicBezTo>
                      <a:pt x="44" y="118"/>
                      <a:pt x="43" y="117"/>
                      <a:pt x="42" y="117"/>
                    </a:cubicBezTo>
                    <a:cubicBezTo>
                      <a:pt x="41" y="118"/>
                      <a:pt x="41" y="119"/>
                      <a:pt x="41" y="120"/>
                    </a:cubicBezTo>
                    <a:cubicBezTo>
                      <a:pt x="40" y="125"/>
                      <a:pt x="40" y="130"/>
                      <a:pt x="37" y="134"/>
                    </a:cubicBezTo>
                    <a:cubicBezTo>
                      <a:pt x="35" y="137"/>
                      <a:pt x="33" y="140"/>
                      <a:pt x="31" y="142"/>
                    </a:cubicBezTo>
                    <a:cubicBezTo>
                      <a:pt x="30" y="143"/>
                      <a:pt x="28" y="143"/>
                      <a:pt x="27" y="142"/>
                    </a:cubicBezTo>
                    <a:cubicBezTo>
                      <a:pt x="26" y="141"/>
                      <a:pt x="27" y="140"/>
                      <a:pt x="27" y="139"/>
                    </a:cubicBezTo>
                    <a:cubicBezTo>
                      <a:pt x="28" y="138"/>
                      <a:pt x="28" y="137"/>
                      <a:pt x="29" y="137"/>
                    </a:cubicBezTo>
                    <a:cubicBezTo>
                      <a:pt x="34" y="131"/>
                      <a:pt x="37" y="125"/>
                      <a:pt x="38" y="117"/>
                    </a:cubicBezTo>
                    <a:cubicBezTo>
                      <a:pt x="38" y="117"/>
                      <a:pt x="38" y="117"/>
                      <a:pt x="38" y="116"/>
                    </a:cubicBezTo>
                    <a:cubicBezTo>
                      <a:pt x="39" y="112"/>
                      <a:pt x="43" y="109"/>
                      <a:pt x="45" y="106"/>
                    </a:cubicBezTo>
                    <a:cubicBezTo>
                      <a:pt x="47" y="104"/>
                      <a:pt x="48" y="102"/>
                      <a:pt x="49" y="100"/>
                    </a:cubicBezTo>
                    <a:cubicBezTo>
                      <a:pt x="46" y="99"/>
                      <a:pt x="42" y="98"/>
                      <a:pt x="39" y="101"/>
                    </a:cubicBezTo>
                    <a:cubicBezTo>
                      <a:pt x="38" y="101"/>
                      <a:pt x="37" y="102"/>
                      <a:pt x="36" y="102"/>
                    </a:cubicBezTo>
                    <a:cubicBezTo>
                      <a:pt x="33" y="101"/>
                      <a:pt x="30" y="103"/>
                      <a:pt x="28" y="105"/>
                    </a:cubicBezTo>
                    <a:cubicBezTo>
                      <a:pt x="27" y="106"/>
                      <a:pt x="27" y="107"/>
                      <a:pt x="26" y="106"/>
                    </a:cubicBezTo>
                    <a:cubicBezTo>
                      <a:pt x="25" y="106"/>
                      <a:pt x="25" y="105"/>
                      <a:pt x="25" y="105"/>
                    </a:cubicBezTo>
                    <a:cubicBezTo>
                      <a:pt x="24" y="103"/>
                      <a:pt x="25" y="103"/>
                      <a:pt x="26" y="102"/>
                    </a:cubicBezTo>
                    <a:cubicBezTo>
                      <a:pt x="27" y="101"/>
                      <a:pt x="28" y="99"/>
                      <a:pt x="27" y="98"/>
                    </a:cubicBezTo>
                    <a:cubicBezTo>
                      <a:pt x="26" y="96"/>
                      <a:pt x="24" y="94"/>
                      <a:pt x="21" y="96"/>
                    </a:cubicBezTo>
                    <a:cubicBezTo>
                      <a:pt x="19" y="97"/>
                      <a:pt x="16" y="96"/>
                      <a:pt x="14" y="95"/>
                    </a:cubicBezTo>
                    <a:cubicBezTo>
                      <a:pt x="8" y="92"/>
                      <a:pt x="6" y="93"/>
                      <a:pt x="5" y="100"/>
                    </a:cubicBezTo>
                    <a:cubicBezTo>
                      <a:pt x="5" y="100"/>
                      <a:pt x="5" y="100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4" y="101"/>
                      <a:pt x="3" y="101"/>
                      <a:pt x="3" y="101"/>
                    </a:cubicBezTo>
                    <a:cubicBezTo>
                      <a:pt x="0" y="97"/>
                      <a:pt x="3" y="90"/>
                      <a:pt x="7" y="89"/>
                    </a:cubicBezTo>
                    <a:cubicBezTo>
                      <a:pt x="10" y="89"/>
                      <a:pt x="13" y="88"/>
                      <a:pt x="16" y="90"/>
                    </a:cubicBezTo>
                    <a:cubicBezTo>
                      <a:pt x="15" y="90"/>
                      <a:pt x="15" y="90"/>
                      <a:pt x="14" y="89"/>
                    </a:cubicBezTo>
                    <a:cubicBezTo>
                      <a:pt x="13" y="88"/>
                      <a:pt x="12" y="87"/>
                      <a:pt x="13" y="86"/>
                    </a:cubicBezTo>
                    <a:cubicBezTo>
                      <a:pt x="13" y="85"/>
                      <a:pt x="15" y="86"/>
                      <a:pt x="16" y="86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22" y="88"/>
                      <a:pt x="26" y="93"/>
                      <a:pt x="32" y="95"/>
                    </a:cubicBezTo>
                    <a:cubicBezTo>
                      <a:pt x="34" y="96"/>
                      <a:pt x="35" y="97"/>
                      <a:pt x="37" y="96"/>
                    </a:cubicBezTo>
                    <a:cubicBezTo>
                      <a:pt x="40" y="94"/>
                      <a:pt x="43" y="94"/>
                      <a:pt x="47" y="95"/>
                    </a:cubicBezTo>
                    <a:cubicBezTo>
                      <a:pt x="54" y="96"/>
                      <a:pt x="59" y="93"/>
                      <a:pt x="64" y="89"/>
                    </a:cubicBezTo>
                    <a:cubicBezTo>
                      <a:pt x="70" y="84"/>
                      <a:pt x="76" y="79"/>
                      <a:pt x="81" y="73"/>
                    </a:cubicBezTo>
                    <a:cubicBezTo>
                      <a:pt x="81" y="73"/>
                      <a:pt x="82" y="72"/>
                      <a:pt x="82" y="72"/>
                    </a:cubicBezTo>
                    <a:cubicBezTo>
                      <a:pt x="84" y="70"/>
                      <a:pt x="86" y="68"/>
                      <a:pt x="85" y="66"/>
                    </a:cubicBezTo>
                    <a:cubicBezTo>
                      <a:pt x="84" y="64"/>
                      <a:pt x="82" y="66"/>
                      <a:pt x="80" y="66"/>
                    </a:cubicBezTo>
                    <a:cubicBezTo>
                      <a:pt x="72" y="64"/>
                      <a:pt x="66" y="67"/>
                      <a:pt x="62" y="74"/>
                    </a:cubicBezTo>
                    <a:cubicBezTo>
                      <a:pt x="61" y="75"/>
                      <a:pt x="60" y="76"/>
                      <a:pt x="58" y="75"/>
                    </a:cubicBezTo>
                    <a:cubicBezTo>
                      <a:pt x="57" y="74"/>
                      <a:pt x="57" y="73"/>
                      <a:pt x="58" y="71"/>
                    </a:cubicBezTo>
                    <a:cubicBezTo>
                      <a:pt x="59" y="66"/>
                      <a:pt x="66" y="61"/>
                      <a:pt x="73" y="60"/>
                    </a:cubicBezTo>
                    <a:cubicBezTo>
                      <a:pt x="75" y="60"/>
                      <a:pt x="77" y="60"/>
                      <a:pt x="78" y="60"/>
                    </a:cubicBezTo>
                    <a:cubicBezTo>
                      <a:pt x="83" y="61"/>
                      <a:pt x="87" y="56"/>
                      <a:pt x="92" y="58"/>
                    </a:cubicBezTo>
                    <a:cubicBezTo>
                      <a:pt x="92" y="58"/>
                      <a:pt x="95" y="56"/>
                      <a:pt x="94" y="54"/>
                    </a:cubicBezTo>
                    <a:cubicBezTo>
                      <a:pt x="93" y="52"/>
                      <a:pt x="92" y="53"/>
                      <a:pt x="90" y="54"/>
                    </a:cubicBezTo>
                    <a:cubicBezTo>
                      <a:pt x="88" y="54"/>
                      <a:pt x="85" y="56"/>
                      <a:pt x="84" y="53"/>
                    </a:cubicBezTo>
                    <a:cubicBezTo>
                      <a:pt x="83" y="51"/>
                      <a:pt x="86" y="50"/>
                      <a:pt x="88" y="49"/>
                    </a:cubicBezTo>
                    <a:cubicBezTo>
                      <a:pt x="90" y="48"/>
                      <a:pt x="93" y="47"/>
                      <a:pt x="95" y="46"/>
                    </a:cubicBezTo>
                    <a:cubicBezTo>
                      <a:pt x="100" y="43"/>
                      <a:pt x="102" y="38"/>
                      <a:pt x="104" y="34"/>
                    </a:cubicBezTo>
                    <a:cubicBezTo>
                      <a:pt x="99" y="33"/>
                      <a:pt x="94" y="34"/>
                      <a:pt x="90" y="36"/>
                    </a:cubicBezTo>
                    <a:cubicBezTo>
                      <a:pt x="88" y="37"/>
                      <a:pt x="86" y="38"/>
                      <a:pt x="88" y="40"/>
                    </a:cubicBezTo>
                    <a:cubicBezTo>
                      <a:pt x="89" y="41"/>
                      <a:pt x="90" y="42"/>
                      <a:pt x="88" y="43"/>
                    </a:cubicBezTo>
                    <a:cubicBezTo>
                      <a:pt x="85" y="45"/>
                      <a:pt x="82" y="43"/>
                      <a:pt x="81" y="41"/>
                    </a:cubicBezTo>
                    <a:cubicBezTo>
                      <a:pt x="78" y="38"/>
                      <a:pt x="76" y="39"/>
                      <a:pt x="74" y="39"/>
                    </a:cubicBezTo>
                    <a:cubicBezTo>
                      <a:pt x="73" y="40"/>
                      <a:pt x="72" y="40"/>
                      <a:pt x="72" y="40"/>
                    </a:cubicBezTo>
                    <a:cubicBezTo>
                      <a:pt x="71" y="40"/>
                      <a:pt x="70" y="40"/>
                      <a:pt x="69" y="39"/>
                    </a:cubicBezTo>
                    <a:cubicBezTo>
                      <a:pt x="69" y="38"/>
                      <a:pt x="70" y="37"/>
                      <a:pt x="71" y="37"/>
                    </a:cubicBezTo>
                    <a:cubicBezTo>
                      <a:pt x="71" y="37"/>
                      <a:pt x="72" y="37"/>
                      <a:pt x="73" y="36"/>
                    </a:cubicBezTo>
                    <a:cubicBezTo>
                      <a:pt x="76" y="35"/>
                      <a:pt x="79" y="35"/>
                      <a:pt x="82" y="34"/>
                    </a:cubicBezTo>
                    <a:cubicBezTo>
                      <a:pt x="84" y="34"/>
                      <a:pt x="85" y="33"/>
                      <a:pt x="85" y="31"/>
                    </a:cubicBezTo>
                    <a:cubicBezTo>
                      <a:pt x="86" y="28"/>
                      <a:pt x="88" y="27"/>
                      <a:pt x="92" y="29"/>
                    </a:cubicBezTo>
                    <a:cubicBezTo>
                      <a:pt x="101" y="35"/>
                      <a:pt x="114" y="28"/>
                      <a:pt x="114" y="17"/>
                    </a:cubicBezTo>
                    <a:cubicBezTo>
                      <a:pt x="114" y="16"/>
                      <a:pt x="114" y="15"/>
                      <a:pt x="114" y="15"/>
                    </a:cubicBezTo>
                    <a:cubicBezTo>
                      <a:pt x="111" y="13"/>
                      <a:pt x="108" y="11"/>
                      <a:pt x="108" y="6"/>
                    </a:cubicBezTo>
                    <a:cubicBezTo>
                      <a:pt x="107" y="5"/>
                      <a:pt x="104" y="7"/>
                      <a:pt x="102" y="8"/>
                    </a:cubicBezTo>
                    <a:close/>
                  </a:path>
                </a:pathLst>
              </a:custGeom>
              <a:solidFill>
                <a:srgbClr val="DB9E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1052">
                <a:extLst>
                  <a:ext uri="{FF2B5EF4-FFF2-40B4-BE49-F238E27FC236}">
                    <a16:creationId xmlns:a16="http://schemas.microsoft.com/office/drawing/2014/main" id="{B58D2DBE-C756-D2C1-A255-5FAA44552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3" y="2231"/>
                <a:ext cx="103" cy="108"/>
              </a:xfrm>
              <a:custGeom>
                <a:avLst/>
                <a:gdLst>
                  <a:gd name="T0" fmla="*/ 1 w 66"/>
                  <a:gd name="T1" fmla="*/ 52 h 69"/>
                  <a:gd name="T2" fmla="*/ 3 w 66"/>
                  <a:gd name="T3" fmla="*/ 55 h 69"/>
                  <a:gd name="T4" fmla="*/ 10 w 66"/>
                  <a:gd name="T5" fmla="*/ 57 h 69"/>
                  <a:gd name="T6" fmla="*/ 13 w 66"/>
                  <a:gd name="T7" fmla="*/ 50 h 69"/>
                  <a:gd name="T8" fmla="*/ 14 w 66"/>
                  <a:gd name="T9" fmla="*/ 31 h 69"/>
                  <a:gd name="T10" fmla="*/ 15 w 66"/>
                  <a:gd name="T11" fmla="*/ 22 h 69"/>
                  <a:gd name="T12" fmla="*/ 24 w 66"/>
                  <a:gd name="T13" fmla="*/ 2 h 69"/>
                  <a:gd name="T14" fmla="*/ 27 w 66"/>
                  <a:gd name="T15" fmla="*/ 1 h 69"/>
                  <a:gd name="T16" fmla="*/ 21 w 66"/>
                  <a:gd name="T17" fmla="*/ 17 h 69"/>
                  <a:gd name="T18" fmla="*/ 26 w 66"/>
                  <a:gd name="T19" fmla="*/ 26 h 69"/>
                  <a:gd name="T20" fmla="*/ 29 w 66"/>
                  <a:gd name="T21" fmla="*/ 29 h 69"/>
                  <a:gd name="T22" fmla="*/ 29 w 66"/>
                  <a:gd name="T23" fmla="*/ 31 h 69"/>
                  <a:gd name="T24" fmla="*/ 26 w 66"/>
                  <a:gd name="T25" fmla="*/ 43 h 69"/>
                  <a:gd name="T26" fmla="*/ 25 w 66"/>
                  <a:gd name="T27" fmla="*/ 50 h 69"/>
                  <a:gd name="T28" fmla="*/ 34 w 66"/>
                  <a:gd name="T29" fmla="*/ 51 h 69"/>
                  <a:gd name="T30" fmla="*/ 47 w 66"/>
                  <a:gd name="T31" fmla="*/ 32 h 69"/>
                  <a:gd name="T32" fmla="*/ 46 w 66"/>
                  <a:gd name="T33" fmla="*/ 26 h 69"/>
                  <a:gd name="T34" fmla="*/ 47 w 66"/>
                  <a:gd name="T35" fmla="*/ 22 h 69"/>
                  <a:gd name="T36" fmla="*/ 56 w 66"/>
                  <a:gd name="T37" fmla="*/ 26 h 69"/>
                  <a:gd name="T38" fmla="*/ 60 w 66"/>
                  <a:gd name="T39" fmla="*/ 46 h 69"/>
                  <a:gd name="T40" fmla="*/ 58 w 66"/>
                  <a:gd name="T41" fmla="*/ 48 h 69"/>
                  <a:gd name="T42" fmla="*/ 51 w 66"/>
                  <a:gd name="T43" fmla="*/ 46 h 69"/>
                  <a:gd name="T44" fmla="*/ 43 w 66"/>
                  <a:gd name="T45" fmla="*/ 50 h 69"/>
                  <a:gd name="T46" fmla="*/ 47 w 66"/>
                  <a:gd name="T47" fmla="*/ 57 h 69"/>
                  <a:gd name="T48" fmla="*/ 62 w 66"/>
                  <a:gd name="T49" fmla="*/ 62 h 69"/>
                  <a:gd name="T50" fmla="*/ 65 w 66"/>
                  <a:gd name="T51" fmla="*/ 65 h 69"/>
                  <a:gd name="T52" fmla="*/ 61 w 66"/>
                  <a:gd name="T53" fmla="*/ 67 h 69"/>
                  <a:gd name="T54" fmla="*/ 44 w 66"/>
                  <a:gd name="T55" fmla="*/ 63 h 69"/>
                  <a:gd name="T56" fmla="*/ 30 w 66"/>
                  <a:gd name="T57" fmla="*/ 58 h 69"/>
                  <a:gd name="T58" fmla="*/ 20 w 66"/>
                  <a:gd name="T59" fmla="*/ 62 h 69"/>
                  <a:gd name="T60" fmla="*/ 13 w 66"/>
                  <a:gd name="T61" fmla="*/ 63 h 69"/>
                  <a:gd name="T62" fmla="*/ 3 w 66"/>
                  <a:gd name="T63" fmla="*/ 59 h 69"/>
                  <a:gd name="T64" fmla="*/ 1 w 66"/>
                  <a:gd name="T65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69">
                    <a:moveTo>
                      <a:pt x="1" y="52"/>
                    </a:moveTo>
                    <a:cubicBezTo>
                      <a:pt x="2" y="54"/>
                      <a:pt x="2" y="54"/>
                      <a:pt x="3" y="55"/>
                    </a:cubicBezTo>
                    <a:cubicBezTo>
                      <a:pt x="5" y="57"/>
                      <a:pt x="7" y="58"/>
                      <a:pt x="10" y="57"/>
                    </a:cubicBezTo>
                    <a:cubicBezTo>
                      <a:pt x="13" y="56"/>
                      <a:pt x="14" y="53"/>
                      <a:pt x="13" y="50"/>
                    </a:cubicBezTo>
                    <a:cubicBezTo>
                      <a:pt x="12" y="44"/>
                      <a:pt x="12" y="37"/>
                      <a:pt x="14" y="31"/>
                    </a:cubicBezTo>
                    <a:cubicBezTo>
                      <a:pt x="15" y="28"/>
                      <a:pt x="15" y="25"/>
                      <a:pt x="15" y="22"/>
                    </a:cubicBezTo>
                    <a:cubicBezTo>
                      <a:pt x="15" y="14"/>
                      <a:pt x="19" y="7"/>
                      <a:pt x="24" y="2"/>
                    </a:cubicBezTo>
                    <a:cubicBezTo>
                      <a:pt x="25" y="1"/>
                      <a:pt x="26" y="0"/>
                      <a:pt x="27" y="1"/>
                    </a:cubicBezTo>
                    <a:cubicBezTo>
                      <a:pt x="24" y="6"/>
                      <a:pt x="25" y="12"/>
                      <a:pt x="21" y="17"/>
                    </a:cubicBezTo>
                    <a:cubicBezTo>
                      <a:pt x="17" y="22"/>
                      <a:pt x="19" y="26"/>
                      <a:pt x="26" y="26"/>
                    </a:cubicBezTo>
                    <a:cubicBezTo>
                      <a:pt x="28" y="26"/>
                      <a:pt x="29" y="27"/>
                      <a:pt x="29" y="29"/>
                    </a:cubicBezTo>
                    <a:cubicBezTo>
                      <a:pt x="29" y="30"/>
                      <a:pt x="29" y="30"/>
                      <a:pt x="29" y="31"/>
                    </a:cubicBezTo>
                    <a:cubicBezTo>
                      <a:pt x="32" y="38"/>
                      <a:pt x="32" y="38"/>
                      <a:pt x="26" y="43"/>
                    </a:cubicBezTo>
                    <a:cubicBezTo>
                      <a:pt x="23" y="45"/>
                      <a:pt x="23" y="47"/>
                      <a:pt x="25" y="50"/>
                    </a:cubicBezTo>
                    <a:cubicBezTo>
                      <a:pt x="26" y="52"/>
                      <a:pt x="31" y="52"/>
                      <a:pt x="34" y="51"/>
                    </a:cubicBezTo>
                    <a:cubicBezTo>
                      <a:pt x="42" y="47"/>
                      <a:pt x="43" y="39"/>
                      <a:pt x="47" y="32"/>
                    </a:cubicBezTo>
                    <a:cubicBezTo>
                      <a:pt x="48" y="30"/>
                      <a:pt x="47" y="28"/>
                      <a:pt x="46" y="26"/>
                    </a:cubicBezTo>
                    <a:cubicBezTo>
                      <a:pt x="44" y="24"/>
                      <a:pt x="45" y="23"/>
                      <a:pt x="47" y="22"/>
                    </a:cubicBezTo>
                    <a:cubicBezTo>
                      <a:pt x="54" y="20"/>
                      <a:pt x="53" y="20"/>
                      <a:pt x="56" y="26"/>
                    </a:cubicBezTo>
                    <a:cubicBezTo>
                      <a:pt x="59" y="33"/>
                      <a:pt x="59" y="40"/>
                      <a:pt x="60" y="46"/>
                    </a:cubicBezTo>
                    <a:cubicBezTo>
                      <a:pt x="61" y="49"/>
                      <a:pt x="59" y="49"/>
                      <a:pt x="58" y="48"/>
                    </a:cubicBezTo>
                    <a:cubicBezTo>
                      <a:pt x="55" y="48"/>
                      <a:pt x="54" y="47"/>
                      <a:pt x="51" y="46"/>
                    </a:cubicBezTo>
                    <a:cubicBezTo>
                      <a:pt x="48" y="46"/>
                      <a:pt x="45" y="46"/>
                      <a:pt x="43" y="50"/>
                    </a:cubicBezTo>
                    <a:cubicBezTo>
                      <a:pt x="42" y="53"/>
                      <a:pt x="45" y="55"/>
                      <a:pt x="47" y="57"/>
                    </a:cubicBezTo>
                    <a:cubicBezTo>
                      <a:pt x="52" y="60"/>
                      <a:pt x="58" y="59"/>
                      <a:pt x="62" y="62"/>
                    </a:cubicBezTo>
                    <a:cubicBezTo>
                      <a:pt x="63" y="63"/>
                      <a:pt x="66" y="63"/>
                      <a:pt x="65" y="65"/>
                    </a:cubicBezTo>
                    <a:cubicBezTo>
                      <a:pt x="64" y="67"/>
                      <a:pt x="63" y="67"/>
                      <a:pt x="61" y="67"/>
                    </a:cubicBezTo>
                    <a:cubicBezTo>
                      <a:pt x="54" y="69"/>
                      <a:pt x="49" y="65"/>
                      <a:pt x="44" y="63"/>
                    </a:cubicBezTo>
                    <a:cubicBezTo>
                      <a:pt x="39" y="61"/>
                      <a:pt x="35" y="60"/>
                      <a:pt x="30" y="58"/>
                    </a:cubicBezTo>
                    <a:cubicBezTo>
                      <a:pt x="26" y="57"/>
                      <a:pt x="22" y="58"/>
                      <a:pt x="20" y="62"/>
                    </a:cubicBezTo>
                    <a:cubicBezTo>
                      <a:pt x="18" y="65"/>
                      <a:pt x="16" y="65"/>
                      <a:pt x="13" y="63"/>
                    </a:cubicBezTo>
                    <a:cubicBezTo>
                      <a:pt x="10" y="62"/>
                      <a:pt x="7" y="60"/>
                      <a:pt x="3" y="59"/>
                    </a:cubicBezTo>
                    <a:cubicBezTo>
                      <a:pt x="0" y="59"/>
                      <a:pt x="0" y="56"/>
                      <a:pt x="1" y="5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Freeform 1053">
                <a:extLst>
                  <a:ext uri="{FF2B5EF4-FFF2-40B4-BE49-F238E27FC236}">
                    <a16:creationId xmlns:a16="http://schemas.microsoft.com/office/drawing/2014/main" id="{7DA2101E-7AB9-1D7A-BC81-C48A3663F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143"/>
                <a:ext cx="81" cy="164"/>
              </a:xfrm>
              <a:custGeom>
                <a:avLst/>
                <a:gdLst>
                  <a:gd name="T0" fmla="*/ 41 w 52"/>
                  <a:gd name="T1" fmla="*/ 102 h 105"/>
                  <a:gd name="T2" fmla="*/ 39 w 52"/>
                  <a:gd name="T3" fmla="*/ 96 h 105"/>
                  <a:gd name="T4" fmla="*/ 33 w 52"/>
                  <a:gd name="T5" fmla="*/ 74 h 105"/>
                  <a:gd name="T6" fmla="*/ 27 w 52"/>
                  <a:gd name="T7" fmla="*/ 73 h 105"/>
                  <a:gd name="T8" fmla="*/ 21 w 52"/>
                  <a:gd name="T9" fmla="*/ 75 h 105"/>
                  <a:gd name="T10" fmla="*/ 19 w 52"/>
                  <a:gd name="T11" fmla="*/ 75 h 105"/>
                  <a:gd name="T12" fmla="*/ 20 w 52"/>
                  <a:gd name="T13" fmla="*/ 73 h 105"/>
                  <a:gd name="T14" fmla="*/ 23 w 52"/>
                  <a:gd name="T15" fmla="*/ 57 h 105"/>
                  <a:gd name="T16" fmla="*/ 22 w 52"/>
                  <a:gd name="T17" fmla="*/ 51 h 105"/>
                  <a:gd name="T18" fmla="*/ 19 w 52"/>
                  <a:gd name="T19" fmla="*/ 46 h 105"/>
                  <a:gd name="T20" fmla="*/ 16 w 52"/>
                  <a:gd name="T21" fmla="*/ 49 h 105"/>
                  <a:gd name="T22" fmla="*/ 15 w 52"/>
                  <a:gd name="T23" fmla="*/ 76 h 105"/>
                  <a:gd name="T24" fmla="*/ 19 w 52"/>
                  <a:gd name="T25" fmla="*/ 84 h 105"/>
                  <a:gd name="T26" fmla="*/ 18 w 52"/>
                  <a:gd name="T27" fmla="*/ 89 h 105"/>
                  <a:gd name="T28" fmla="*/ 16 w 52"/>
                  <a:gd name="T29" fmla="*/ 94 h 105"/>
                  <a:gd name="T30" fmla="*/ 4 w 52"/>
                  <a:gd name="T31" fmla="*/ 104 h 105"/>
                  <a:gd name="T32" fmla="*/ 6 w 52"/>
                  <a:gd name="T33" fmla="*/ 100 h 105"/>
                  <a:gd name="T34" fmla="*/ 10 w 52"/>
                  <a:gd name="T35" fmla="*/ 88 h 105"/>
                  <a:gd name="T36" fmla="*/ 10 w 52"/>
                  <a:gd name="T37" fmla="*/ 82 h 105"/>
                  <a:gd name="T38" fmla="*/ 11 w 52"/>
                  <a:gd name="T39" fmla="*/ 78 h 105"/>
                  <a:gd name="T40" fmla="*/ 9 w 52"/>
                  <a:gd name="T41" fmla="*/ 75 h 105"/>
                  <a:gd name="T42" fmla="*/ 5 w 52"/>
                  <a:gd name="T43" fmla="*/ 76 h 105"/>
                  <a:gd name="T44" fmla="*/ 1 w 52"/>
                  <a:gd name="T45" fmla="*/ 79 h 105"/>
                  <a:gd name="T46" fmla="*/ 1 w 52"/>
                  <a:gd name="T47" fmla="*/ 79 h 105"/>
                  <a:gd name="T48" fmla="*/ 2 w 52"/>
                  <a:gd name="T49" fmla="*/ 74 h 105"/>
                  <a:gd name="T50" fmla="*/ 4 w 52"/>
                  <a:gd name="T51" fmla="*/ 71 h 105"/>
                  <a:gd name="T52" fmla="*/ 8 w 52"/>
                  <a:gd name="T53" fmla="*/ 44 h 105"/>
                  <a:gd name="T54" fmla="*/ 12 w 52"/>
                  <a:gd name="T55" fmla="*/ 37 h 105"/>
                  <a:gd name="T56" fmla="*/ 14 w 52"/>
                  <a:gd name="T57" fmla="*/ 44 h 105"/>
                  <a:gd name="T58" fmla="*/ 18 w 52"/>
                  <a:gd name="T59" fmla="*/ 24 h 105"/>
                  <a:gd name="T60" fmla="*/ 20 w 52"/>
                  <a:gd name="T61" fmla="*/ 24 h 105"/>
                  <a:gd name="T62" fmla="*/ 21 w 52"/>
                  <a:gd name="T63" fmla="*/ 31 h 105"/>
                  <a:gd name="T64" fmla="*/ 23 w 52"/>
                  <a:gd name="T65" fmla="*/ 41 h 105"/>
                  <a:gd name="T66" fmla="*/ 22 w 52"/>
                  <a:gd name="T67" fmla="*/ 34 h 105"/>
                  <a:gd name="T68" fmla="*/ 25 w 52"/>
                  <a:gd name="T69" fmla="*/ 14 h 105"/>
                  <a:gd name="T70" fmla="*/ 26 w 52"/>
                  <a:gd name="T71" fmla="*/ 6 h 105"/>
                  <a:gd name="T72" fmla="*/ 33 w 52"/>
                  <a:gd name="T73" fmla="*/ 0 h 105"/>
                  <a:gd name="T74" fmla="*/ 33 w 52"/>
                  <a:gd name="T75" fmla="*/ 4 h 105"/>
                  <a:gd name="T76" fmla="*/ 32 w 52"/>
                  <a:gd name="T77" fmla="*/ 14 h 105"/>
                  <a:gd name="T78" fmla="*/ 29 w 52"/>
                  <a:gd name="T79" fmla="*/ 43 h 105"/>
                  <a:gd name="T80" fmla="*/ 37 w 52"/>
                  <a:gd name="T81" fmla="*/ 54 h 105"/>
                  <a:gd name="T82" fmla="*/ 50 w 52"/>
                  <a:gd name="T83" fmla="*/ 64 h 105"/>
                  <a:gd name="T84" fmla="*/ 51 w 52"/>
                  <a:gd name="T85" fmla="*/ 68 h 105"/>
                  <a:gd name="T86" fmla="*/ 46 w 52"/>
                  <a:gd name="T87" fmla="*/ 68 h 105"/>
                  <a:gd name="T88" fmla="*/ 40 w 52"/>
                  <a:gd name="T89" fmla="*/ 63 h 105"/>
                  <a:gd name="T90" fmla="*/ 35 w 52"/>
                  <a:gd name="T91" fmla="*/ 61 h 105"/>
                  <a:gd name="T92" fmla="*/ 35 w 52"/>
                  <a:gd name="T93" fmla="*/ 67 h 105"/>
                  <a:gd name="T94" fmla="*/ 36 w 52"/>
                  <a:gd name="T95" fmla="*/ 68 h 105"/>
                  <a:gd name="T96" fmla="*/ 46 w 52"/>
                  <a:gd name="T97" fmla="*/ 94 h 105"/>
                  <a:gd name="T98" fmla="*/ 45 w 52"/>
                  <a:gd name="T99" fmla="*/ 100 h 105"/>
                  <a:gd name="T100" fmla="*/ 41 w 52"/>
                  <a:gd name="T101" fmla="*/ 10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" h="105">
                    <a:moveTo>
                      <a:pt x="41" y="102"/>
                    </a:moveTo>
                    <a:cubicBezTo>
                      <a:pt x="38" y="101"/>
                      <a:pt x="39" y="98"/>
                      <a:pt x="39" y="96"/>
                    </a:cubicBezTo>
                    <a:cubicBezTo>
                      <a:pt x="38" y="88"/>
                      <a:pt x="37" y="81"/>
                      <a:pt x="33" y="74"/>
                    </a:cubicBezTo>
                    <a:cubicBezTo>
                      <a:pt x="31" y="71"/>
                      <a:pt x="30" y="70"/>
                      <a:pt x="27" y="73"/>
                    </a:cubicBezTo>
                    <a:cubicBezTo>
                      <a:pt x="25" y="74"/>
                      <a:pt x="23" y="75"/>
                      <a:pt x="21" y="75"/>
                    </a:cubicBezTo>
                    <a:cubicBezTo>
                      <a:pt x="20" y="75"/>
                      <a:pt x="19" y="76"/>
                      <a:pt x="19" y="75"/>
                    </a:cubicBezTo>
                    <a:cubicBezTo>
                      <a:pt x="19" y="74"/>
                      <a:pt x="19" y="73"/>
                      <a:pt x="20" y="73"/>
                    </a:cubicBezTo>
                    <a:cubicBezTo>
                      <a:pt x="27" y="69"/>
                      <a:pt x="26" y="63"/>
                      <a:pt x="23" y="57"/>
                    </a:cubicBezTo>
                    <a:cubicBezTo>
                      <a:pt x="22" y="55"/>
                      <a:pt x="22" y="53"/>
                      <a:pt x="22" y="51"/>
                    </a:cubicBezTo>
                    <a:cubicBezTo>
                      <a:pt x="22" y="49"/>
                      <a:pt x="21" y="47"/>
                      <a:pt x="19" y="46"/>
                    </a:cubicBezTo>
                    <a:cubicBezTo>
                      <a:pt x="17" y="46"/>
                      <a:pt x="17" y="48"/>
                      <a:pt x="16" y="49"/>
                    </a:cubicBezTo>
                    <a:cubicBezTo>
                      <a:pt x="11" y="58"/>
                      <a:pt x="9" y="67"/>
                      <a:pt x="15" y="76"/>
                    </a:cubicBezTo>
                    <a:cubicBezTo>
                      <a:pt x="17" y="79"/>
                      <a:pt x="18" y="81"/>
                      <a:pt x="19" y="84"/>
                    </a:cubicBezTo>
                    <a:cubicBezTo>
                      <a:pt x="20" y="86"/>
                      <a:pt x="21" y="88"/>
                      <a:pt x="18" y="89"/>
                    </a:cubicBezTo>
                    <a:cubicBezTo>
                      <a:pt x="15" y="90"/>
                      <a:pt x="17" y="93"/>
                      <a:pt x="16" y="94"/>
                    </a:cubicBezTo>
                    <a:cubicBezTo>
                      <a:pt x="16" y="101"/>
                      <a:pt x="10" y="105"/>
                      <a:pt x="4" y="104"/>
                    </a:cubicBezTo>
                    <a:cubicBezTo>
                      <a:pt x="3" y="102"/>
                      <a:pt x="5" y="101"/>
                      <a:pt x="6" y="100"/>
                    </a:cubicBezTo>
                    <a:cubicBezTo>
                      <a:pt x="12" y="97"/>
                      <a:pt x="13" y="94"/>
                      <a:pt x="10" y="88"/>
                    </a:cubicBezTo>
                    <a:cubicBezTo>
                      <a:pt x="9" y="86"/>
                      <a:pt x="9" y="84"/>
                      <a:pt x="10" y="82"/>
                    </a:cubicBezTo>
                    <a:cubicBezTo>
                      <a:pt x="11" y="81"/>
                      <a:pt x="11" y="79"/>
                      <a:pt x="11" y="78"/>
                    </a:cubicBezTo>
                    <a:cubicBezTo>
                      <a:pt x="10" y="77"/>
                      <a:pt x="10" y="76"/>
                      <a:pt x="9" y="75"/>
                    </a:cubicBezTo>
                    <a:cubicBezTo>
                      <a:pt x="7" y="74"/>
                      <a:pt x="6" y="75"/>
                      <a:pt x="5" y="76"/>
                    </a:cubicBezTo>
                    <a:cubicBezTo>
                      <a:pt x="4" y="77"/>
                      <a:pt x="3" y="80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0" y="77"/>
                      <a:pt x="1" y="75"/>
                      <a:pt x="2" y="74"/>
                    </a:cubicBezTo>
                    <a:cubicBezTo>
                      <a:pt x="3" y="73"/>
                      <a:pt x="4" y="72"/>
                      <a:pt x="4" y="71"/>
                    </a:cubicBezTo>
                    <a:cubicBezTo>
                      <a:pt x="5" y="62"/>
                      <a:pt x="11" y="54"/>
                      <a:pt x="8" y="44"/>
                    </a:cubicBezTo>
                    <a:cubicBezTo>
                      <a:pt x="9" y="42"/>
                      <a:pt x="9" y="39"/>
                      <a:pt x="12" y="37"/>
                    </a:cubicBezTo>
                    <a:cubicBezTo>
                      <a:pt x="14" y="39"/>
                      <a:pt x="13" y="42"/>
                      <a:pt x="14" y="44"/>
                    </a:cubicBezTo>
                    <a:cubicBezTo>
                      <a:pt x="14" y="37"/>
                      <a:pt x="15" y="31"/>
                      <a:pt x="18" y="24"/>
                    </a:cubicBezTo>
                    <a:cubicBezTo>
                      <a:pt x="18" y="24"/>
                      <a:pt x="19" y="24"/>
                      <a:pt x="20" y="24"/>
                    </a:cubicBezTo>
                    <a:cubicBezTo>
                      <a:pt x="23" y="26"/>
                      <a:pt x="22" y="29"/>
                      <a:pt x="21" y="31"/>
                    </a:cubicBezTo>
                    <a:cubicBezTo>
                      <a:pt x="20" y="35"/>
                      <a:pt x="20" y="38"/>
                      <a:pt x="23" y="41"/>
                    </a:cubicBezTo>
                    <a:cubicBezTo>
                      <a:pt x="23" y="39"/>
                      <a:pt x="22" y="37"/>
                      <a:pt x="22" y="34"/>
                    </a:cubicBezTo>
                    <a:cubicBezTo>
                      <a:pt x="22" y="27"/>
                      <a:pt x="22" y="20"/>
                      <a:pt x="25" y="14"/>
                    </a:cubicBezTo>
                    <a:cubicBezTo>
                      <a:pt x="26" y="11"/>
                      <a:pt x="26" y="9"/>
                      <a:pt x="26" y="6"/>
                    </a:cubicBezTo>
                    <a:cubicBezTo>
                      <a:pt x="28" y="1"/>
                      <a:pt x="29" y="0"/>
                      <a:pt x="33" y="0"/>
                    </a:cubicBezTo>
                    <a:cubicBezTo>
                      <a:pt x="33" y="1"/>
                      <a:pt x="33" y="3"/>
                      <a:pt x="33" y="4"/>
                    </a:cubicBezTo>
                    <a:cubicBezTo>
                      <a:pt x="33" y="8"/>
                      <a:pt x="33" y="11"/>
                      <a:pt x="32" y="14"/>
                    </a:cubicBezTo>
                    <a:cubicBezTo>
                      <a:pt x="28" y="24"/>
                      <a:pt x="27" y="33"/>
                      <a:pt x="29" y="43"/>
                    </a:cubicBezTo>
                    <a:cubicBezTo>
                      <a:pt x="30" y="48"/>
                      <a:pt x="33" y="52"/>
                      <a:pt x="37" y="54"/>
                    </a:cubicBezTo>
                    <a:cubicBezTo>
                      <a:pt x="42" y="57"/>
                      <a:pt x="46" y="60"/>
                      <a:pt x="50" y="64"/>
                    </a:cubicBezTo>
                    <a:cubicBezTo>
                      <a:pt x="51" y="65"/>
                      <a:pt x="52" y="67"/>
                      <a:pt x="51" y="68"/>
                    </a:cubicBezTo>
                    <a:cubicBezTo>
                      <a:pt x="49" y="70"/>
                      <a:pt x="48" y="68"/>
                      <a:pt x="46" y="68"/>
                    </a:cubicBezTo>
                    <a:cubicBezTo>
                      <a:pt x="44" y="66"/>
                      <a:pt x="42" y="65"/>
                      <a:pt x="40" y="63"/>
                    </a:cubicBezTo>
                    <a:cubicBezTo>
                      <a:pt x="39" y="62"/>
                      <a:pt x="37" y="60"/>
                      <a:pt x="35" y="61"/>
                    </a:cubicBezTo>
                    <a:cubicBezTo>
                      <a:pt x="32" y="63"/>
                      <a:pt x="35" y="65"/>
                      <a:pt x="35" y="67"/>
                    </a:cubicBezTo>
                    <a:cubicBezTo>
                      <a:pt x="35" y="67"/>
                      <a:pt x="35" y="68"/>
                      <a:pt x="36" y="68"/>
                    </a:cubicBezTo>
                    <a:cubicBezTo>
                      <a:pt x="43" y="75"/>
                      <a:pt x="44" y="85"/>
                      <a:pt x="46" y="94"/>
                    </a:cubicBezTo>
                    <a:cubicBezTo>
                      <a:pt x="46" y="96"/>
                      <a:pt x="46" y="98"/>
                      <a:pt x="45" y="100"/>
                    </a:cubicBezTo>
                    <a:cubicBezTo>
                      <a:pt x="44" y="101"/>
                      <a:pt x="43" y="103"/>
                      <a:pt x="41" y="102"/>
                    </a:cubicBezTo>
                    <a:close/>
                  </a:path>
                </a:pathLst>
              </a:custGeom>
              <a:solidFill>
                <a:srgbClr val="DDA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Freeform 1054">
                <a:extLst>
                  <a:ext uri="{FF2B5EF4-FFF2-40B4-BE49-F238E27FC236}">
                    <a16:creationId xmlns:a16="http://schemas.microsoft.com/office/drawing/2014/main" id="{DE75085A-87F5-4296-67E3-78888C900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075"/>
                <a:ext cx="134" cy="82"/>
              </a:xfrm>
              <a:custGeom>
                <a:avLst/>
                <a:gdLst>
                  <a:gd name="T0" fmla="*/ 86 w 86"/>
                  <a:gd name="T1" fmla="*/ 1 h 53"/>
                  <a:gd name="T2" fmla="*/ 84 w 86"/>
                  <a:gd name="T3" fmla="*/ 6 h 53"/>
                  <a:gd name="T4" fmla="*/ 72 w 86"/>
                  <a:gd name="T5" fmla="*/ 12 h 53"/>
                  <a:gd name="T6" fmla="*/ 60 w 86"/>
                  <a:gd name="T7" fmla="*/ 21 h 53"/>
                  <a:gd name="T8" fmla="*/ 56 w 86"/>
                  <a:gd name="T9" fmla="*/ 25 h 53"/>
                  <a:gd name="T10" fmla="*/ 44 w 86"/>
                  <a:gd name="T11" fmla="*/ 37 h 53"/>
                  <a:gd name="T12" fmla="*/ 40 w 86"/>
                  <a:gd name="T13" fmla="*/ 41 h 53"/>
                  <a:gd name="T14" fmla="*/ 40 w 86"/>
                  <a:gd name="T15" fmla="*/ 35 h 53"/>
                  <a:gd name="T16" fmla="*/ 41 w 86"/>
                  <a:gd name="T17" fmla="*/ 34 h 53"/>
                  <a:gd name="T18" fmla="*/ 42 w 86"/>
                  <a:gd name="T19" fmla="*/ 27 h 53"/>
                  <a:gd name="T20" fmla="*/ 32 w 86"/>
                  <a:gd name="T21" fmla="*/ 28 h 53"/>
                  <a:gd name="T22" fmla="*/ 18 w 86"/>
                  <a:gd name="T23" fmla="*/ 33 h 53"/>
                  <a:gd name="T24" fmla="*/ 6 w 86"/>
                  <a:gd name="T25" fmla="*/ 45 h 53"/>
                  <a:gd name="T26" fmla="*/ 5 w 86"/>
                  <a:gd name="T27" fmla="*/ 52 h 53"/>
                  <a:gd name="T28" fmla="*/ 3 w 86"/>
                  <a:gd name="T29" fmla="*/ 52 h 53"/>
                  <a:gd name="T30" fmla="*/ 5 w 86"/>
                  <a:gd name="T31" fmla="*/ 34 h 53"/>
                  <a:gd name="T32" fmla="*/ 5 w 86"/>
                  <a:gd name="T33" fmla="*/ 34 h 53"/>
                  <a:gd name="T34" fmla="*/ 17 w 86"/>
                  <a:gd name="T35" fmla="*/ 28 h 53"/>
                  <a:gd name="T36" fmla="*/ 20 w 86"/>
                  <a:gd name="T37" fmla="*/ 27 h 53"/>
                  <a:gd name="T38" fmla="*/ 23 w 86"/>
                  <a:gd name="T39" fmla="*/ 26 h 53"/>
                  <a:gd name="T40" fmla="*/ 20 w 86"/>
                  <a:gd name="T41" fmla="*/ 25 h 53"/>
                  <a:gd name="T42" fmla="*/ 15 w 86"/>
                  <a:gd name="T43" fmla="*/ 24 h 53"/>
                  <a:gd name="T44" fmla="*/ 19 w 86"/>
                  <a:gd name="T45" fmla="*/ 20 h 53"/>
                  <a:gd name="T46" fmla="*/ 32 w 86"/>
                  <a:gd name="T47" fmla="*/ 20 h 53"/>
                  <a:gd name="T48" fmla="*/ 40 w 86"/>
                  <a:gd name="T49" fmla="*/ 20 h 53"/>
                  <a:gd name="T50" fmla="*/ 63 w 86"/>
                  <a:gd name="T51" fmla="*/ 10 h 53"/>
                  <a:gd name="T52" fmla="*/ 64 w 86"/>
                  <a:gd name="T53" fmla="*/ 8 h 53"/>
                  <a:gd name="T54" fmla="*/ 61 w 86"/>
                  <a:gd name="T55" fmla="*/ 6 h 53"/>
                  <a:gd name="T56" fmla="*/ 50 w 86"/>
                  <a:gd name="T57" fmla="*/ 7 h 53"/>
                  <a:gd name="T58" fmla="*/ 47 w 86"/>
                  <a:gd name="T59" fmla="*/ 5 h 53"/>
                  <a:gd name="T60" fmla="*/ 69 w 86"/>
                  <a:gd name="T61" fmla="*/ 3 h 53"/>
                  <a:gd name="T62" fmla="*/ 80 w 86"/>
                  <a:gd name="T63" fmla="*/ 2 h 53"/>
                  <a:gd name="T64" fmla="*/ 86 w 86"/>
                  <a:gd name="T65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53">
                    <a:moveTo>
                      <a:pt x="86" y="1"/>
                    </a:moveTo>
                    <a:cubicBezTo>
                      <a:pt x="86" y="3"/>
                      <a:pt x="86" y="4"/>
                      <a:pt x="84" y="6"/>
                    </a:cubicBezTo>
                    <a:cubicBezTo>
                      <a:pt x="80" y="8"/>
                      <a:pt x="76" y="9"/>
                      <a:pt x="72" y="12"/>
                    </a:cubicBezTo>
                    <a:cubicBezTo>
                      <a:pt x="67" y="14"/>
                      <a:pt x="63" y="16"/>
                      <a:pt x="60" y="21"/>
                    </a:cubicBezTo>
                    <a:cubicBezTo>
                      <a:pt x="59" y="23"/>
                      <a:pt x="58" y="24"/>
                      <a:pt x="56" y="25"/>
                    </a:cubicBezTo>
                    <a:cubicBezTo>
                      <a:pt x="50" y="28"/>
                      <a:pt x="47" y="32"/>
                      <a:pt x="44" y="37"/>
                    </a:cubicBezTo>
                    <a:cubicBezTo>
                      <a:pt x="43" y="39"/>
                      <a:pt x="43" y="42"/>
                      <a:pt x="40" y="41"/>
                    </a:cubicBezTo>
                    <a:cubicBezTo>
                      <a:pt x="39" y="39"/>
                      <a:pt x="38" y="37"/>
                      <a:pt x="40" y="35"/>
                    </a:cubicBezTo>
                    <a:cubicBezTo>
                      <a:pt x="40" y="35"/>
                      <a:pt x="41" y="35"/>
                      <a:pt x="41" y="34"/>
                    </a:cubicBezTo>
                    <a:cubicBezTo>
                      <a:pt x="42" y="32"/>
                      <a:pt x="45" y="30"/>
                      <a:pt x="42" y="27"/>
                    </a:cubicBezTo>
                    <a:cubicBezTo>
                      <a:pt x="41" y="25"/>
                      <a:pt x="33" y="25"/>
                      <a:pt x="32" y="28"/>
                    </a:cubicBezTo>
                    <a:cubicBezTo>
                      <a:pt x="28" y="33"/>
                      <a:pt x="24" y="33"/>
                      <a:pt x="18" y="33"/>
                    </a:cubicBezTo>
                    <a:cubicBezTo>
                      <a:pt x="11" y="33"/>
                      <a:pt x="6" y="38"/>
                      <a:pt x="6" y="45"/>
                    </a:cubicBezTo>
                    <a:cubicBezTo>
                      <a:pt x="6" y="47"/>
                      <a:pt x="7" y="50"/>
                      <a:pt x="5" y="52"/>
                    </a:cubicBezTo>
                    <a:cubicBezTo>
                      <a:pt x="5" y="53"/>
                      <a:pt x="4" y="53"/>
                      <a:pt x="3" y="52"/>
                    </a:cubicBezTo>
                    <a:cubicBezTo>
                      <a:pt x="0" y="46"/>
                      <a:pt x="1" y="40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8" y="30"/>
                      <a:pt x="11" y="28"/>
                      <a:pt x="17" y="28"/>
                    </a:cubicBezTo>
                    <a:cubicBezTo>
                      <a:pt x="18" y="28"/>
                      <a:pt x="19" y="28"/>
                      <a:pt x="20" y="27"/>
                    </a:cubicBezTo>
                    <a:cubicBezTo>
                      <a:pt x="21" y="27"/>
                      <a:pt x="23" y="28"/>
                      <a:pt x="23" y="26"/>
                    </a:cubicBezTo>
                    <a:cubicBezTo>
                      <a:pt x="23" y="25"/>
                      <a:pt x="21" y="25"/>
                      <a:pt x="20" y="25"/>
                    </a:cubicBezTo>
                    <a:cubicBezTo>
                      <a:pt x="18" y="25"/>
                      <a:pt x="17" y="25"/>
                      <a:pt x="15" y="24"/>
                    </a:cubicBezTo>
                    <a:cubicBezTo>
                      <a:pt x="14" y="20"/>
                      <a:pt x="17" y="20"/>
                      <a:pt x="19" y="20"/>
                    </a:cubicBezTo>
                    <a:cubicBezTo>
                      <a:pt x="23" y="20"/>
                      <a:pt x="28" y="20"/>
                      <a:pt x="32" y="20"/>
                    </a:cubicBezTo>
                    <a:cubicBezTo>
                      <a:pt x="35" y="20"/>
                      <a:pt x="38" y="20"/>
                      <a:pt x="40" y="20"/>
                    </a:cubicBezTo>
                    <a:cubicBezTo>
                      <a:pt x="50" y="22"/>
                      <a:pt x="57" y="17"/>
                      <a:pt x="63" y="10"/>
                    </a:cubicBezTo>
                    <a:cubicBezTo>
                      <a:pt x="63" y="9"/>
                      <a:pt x="64" y="9"/>
                      <a:pt x="64" y="8"/>
                    </a:cubicBezTo>
                    <a:cubicBezTo>
                      <a:pt x="63" y="6"/>
                      <a:pt x="62" y="6"/>
                      <a:pt x="61" y="6"/>
                    </a:cubicBezTo>
                    <a:cubicBezTo>
                      <a:pt x="57" y="6"/>
                      <a:pt x="53" y="7"/>
                      <a:pt x="50" y="7"/>
                    </a:cubicBezTo>
                    <a:cubicBezTo>
                      <a:pt x="48" y="7"/>
                      <a:pt x="46" y="8"/>
                      <a:pt x="47" y="5"/>
                    </a:cubicBezTo>
                    <a:cubicBezTo>
                      <a:pt x="54" y="3"/>
                      <a:pt x="61" y="2"/>
                      <a:pt x="69" y="3"/>
                    </a:cubicBezTo>
                    <a:cubicBezTo>
                      <a:pt x="73" y="4"/>
                      <a:pt x="76" y="4"/>
                      <a:pt x="80" y="2"/>
                    </a:cubicBezTo>
                    <a:cubicBezTo>
                      <a:pt x="81" y="1"/>
                      <a:pt x="83" y="0"/>
                      <a:pt x="86" y="1"/>
                    </a:cubicBezTo>
                    <a:close/>
                  </a:path>
                </a:pathLst>
              </a:custGeom>
              <a:solidFill>
                <a:srgbClr val="D49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1055">
                <a:extLst>
                  <a:ext uri="{FF2B5EF4-FFF2-40B4-BE49-F238E27FC236}">
                    <a16:creationId xmlns:a16="http://schemas.microsoft.com/office/drawing/2014/main" id="{F2C2C3B9-0901-A354-279E-AE4FDA656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2079"/>
                <a:ext cx="128" cy="111"/>
              </a:xfrm>
              <a:custGeom>
                <a:avLst/>
                <a:gdLst>
                  <a:gd name="T0" fmla="*/ 4 w 82"/>
                  <a:gd name="T1" fmla="*/ 33 h 71"/>
                  <a:gd name="T2" fmla="*/ 21 w 82"/>
                  <a:gd name="T3" fmla="*/ 16 h 71"/>
                  <a:gd name="T4" fmla="*/ 44 w 82"/>
                  <a:gd name="T5" fmla="*/ 3 h 71"/>
                  <a:gd name="T6" fmla="*/ 29 w 82"/>
                  <a:gd name="T7" fmla="*/ 35 h 71"/>
                  <a:gd name="T8" fmla="*/ 11 w 82"/>
                  <a:gd name="T9" fmla="*/ 40 h 71"/>
                  <a:gd name="T10" fmla="*/ 20 w 82"/>
                  <a:gd name="T11" fmla="*/ 41 h 71"/>
                  <a:gd name="T12" fmla="*/ 30 w 82"/>
                  <a:gd name="T13" fmla="*/ 46 h 71"/>
                  <a:gd name="T14" fmla="*/ 34 w 82"/>
                  <a:gd name="T15" fmla="*/ 51 h 71"/>
                  <a:gd name="T16" fmla="*/ 38 w 82"/>
                  <a:gd name="T17" fmla="*/ 33 h 71"/>
                  <a:gd name="T18" fmla="*/ 39 w 82"/>
                  <a:gd name="T19" fmla="*/ 39 h 71"/>
                  <a:gd name="T20" fmla="*/ 48 w 82"/>
                  <a:gd name="T21" fmla="*/ 51 h 71"/>
                  <a:gd name="T22" fmla="*/ 52 w 82"/>
                  <a:gd name="T23" fmla="*/ 57 h 71"/>
                  <a:gd name="T24" fmla="*/ 40 w 82"/>
                  <a:gd name="T25" fmla="*/ 32 h 71"/>
                  <a:gd name="T26" fmla="*/ 53 w 82"/>
                  <a:gd name="T27" fmla="*/ 0 h 71"/>
                  <a:gd name="T28" fmla="*/ 58 w 82"/>
                  <a:gd name="T29" fmla="*/ 12 h 71"/>
                  <a:gd name="T30" fmla="*/ 59 w 82"/>
                  <a:gd name="T31" fmla="*/ 30 h 71"/>
                  <a:gd name="T32" fmla="*/ 54 w 82"/>
                  <a:gd name="T33" fmla="*/ 35 h 71"/>
                  <a:gd name="T34" fmla="*/ 58 w 82"/>
                  <a:gd name="T35" fmla="*/ 19 h 71"/>
                  <a:gd name="T36" fmla="*/ 51 w 82"/>
                  <a:gd name="T37" fmla="*/ 10 h 71"/>
                  <a:gd name="T38" fmla="*/ 44 w 82"/>
                  <a:gd name="T39" fmla="*/ 32 h 71"/>
                  <a:gd name="T40" fmla="*/ 60 w 82"/>
                  <a:gd name="T41" fmla="*/ 64 h 71"/>
                  <a:gd name="T42" fmla="*/ 76 w 82"/>
                  <a:gd name="T43" fmla="*/ 61 h 71"/>
                  <a:gd name="T44" fmla="*/ 63 w 82"/>
                  <a:gd name="T45" fmla="*/ 70 h 71"/>
                  <a:gd name="T46" fmla="*/ 51 w 82"/>
                  <a:gd name="T47" fmla="*/ 62 h 71"/>
                  <a:gd name="T48" fmla="*/ 37 w 82"/>
                  <a:gd name="T49" fmla="*/ 58 h 71"/>
                  <a:gd name="T50" fmla="*/ 47 w 82"/>
                  <a:gd name="T51" fmla="*/ 58 h 71"/>
                  <a:gd name="T52" fmla="*/ 43 w 82"/>
                  <a:gd name="T53" fmla="*/ 43 h 71"/>
                  <a:gd name="T54" fmla="*/ 38 w 82"/>
                  <a:gd name="T55" fmla="*/ 45 h 71"/>
                  <a:gd name="T56" fmla="*/ 34 w 82"/>
                  <a:gd name="T57" fmla="*/ 53 h 71"/>
                  <a:gd name="T58" fmla="*/ 24 w 82"/>
                  <a:gd name="T59" fmla="*/ 41 h 71"/>
                  <a:gd name="T60" fmla="*/ 10 w 82"/>
                  <a:gd name="T61" fmla="*/ 41 h 71"/>
                  <a:gd name="T62" fmla="*/ 25 w 82"/>
                  <a:gd name="T63" fmla="*/ 34 h 71"/>
                  <a:gd name="T64" fmla="*/ 40 w 82"/>
                  <a:gd name="T65" fmla="*/ 10 h 71"/>
                  <a:gd name="T66" fmla="*/ 37 w 82"/>
                  <a:gd name="T67" fmla="*/ 7 h 71"/>
                  <a:gd name="T68" fmla="*/ 14 w 82"/>
                  <a:gd name="T69" fmla="*/ 24 h 71"/>
                  <a:gd name="T70" fmla="*/ 0 w 82"/>
                  <a:gd name="T71" fmla="*/ 3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71">
                    <a:moveTo>
                      <a:pt x="0" y="38"/>
                    </a:moveTo>
                    <a:cubicBezTo>
                      <a:pt x="2" y="37"/>
                      <a:pt x="3" y="35"/>
                      <a:pt x="4" y="33"/>
                    </a:cubicBezTo>
                    <a:cubicBezTo>
                      <a:pt x="6" y="28"/>
                      <a:pt x="9" y="25"/>
                      <a:pt x="13" y="23"/>
                    </a:cubicBezTo>
                    <a:cubicBezTo>
                      <a:pt x="16" y="21"/>
                      <a:pt x="19" y="19"/>
                      <a:pt x="21" y="16"/>
                    </a:cubicBezTo>
                    <a:cubicBezTo>
                      <a:pt x="22" y="13"/>
                      <a:pt x="23" y="12"/>
                      <a:pt x="25" y="11"/>
                    </a:cubicBezTo>
                    <a:cubicBezTo>
                      <a:pt x="31" y="8"/>
                      <a:pt x="37" y="4"/>
                      <a:pt x="44" y="3"/>
                    </a:cubicBezTo>
                    <a:cubicBezTo>
                      <a:pt x="42" y="10"/>
                      <a:pt x="37" y="16"/>
                      <a:pt x="34" y="24"/>
                    </a:cubicBezTo>
                    <a:cubicBezTo>
                      <a:pt x="33" y="28"/>
                      <a:pt x="32" y="33"/>
                      <a:pt x="29" y="35"/>
                    </a:cubicBezTo>
                    <a:cubicBezTo>
                      <a:pt x="26" y="37"/>
                      <a:pt x="21" y="36"/>
                      <a:pt x="17" y="37"/>
                    </a:cubicBezTo>
                    <a:cubicBezTo>
                      <a:pt x="14" y="38"/>
                      <a:pt x="10" y="38"/>
                      <a:pt x="11" y="40"/>
                    </a:cubicBezTo>
                    <a:cubicBezTo>
                      <a:pt x="12" y="43"/>
                      <a:pt x="15" y="42"/>
                      <a:pt x="18" y="41"/>
                    </a:cubicBezTo>
                    <a:cubicBezTo>
                      <a:pt x="19" y="41"/>
                      <a:pt x="19" y="41"/>
                      <a:pt x="20" y="41"/>
                    </a:cubicBezTo>
                    <a:cubicBezTo>
                      <a:pt x="23" y="40"/>
                      <a:pt x="26" y="38"/>
                      <a:pt x="28" y="39"/>
                    </a:cubicBezTo>
                    <a:cubicBezTo>
                      <a:pt x="31" y="40"/>
                      <a:pt x="29" y="44"/>
                      <a:pt x="30" y="46"/>
                    </a:cubicBezTo>
                    <a:cubicBezTo>
                      <a:pt x="30" y="46"/>
                      <a:pt x="30" y="46"/>
                      <a:pt x="30" y="47"/>
                    </a:cubicBezTo>
                    <a:cubicBezTo>
                      <a:pt x="31" y="49"/>
                      <a:pt x="31" y="51"/>
                      <a:pt x="34" y="51"/>
                    </a:cubicBezTo>
                    <a:cubicBezTo>
                      <a:pt x="36" y="51"/>
                      <a:pt x="36" y="48"/>
                      <a:pt x="36" y="46"/>
                    </a:cubicBezTo>
                    <a:cubicBezTo>
                      <a:pt x="35" y="41"/>
                      <a:pt x="37" y="37"/>
                      <a:pt x="38" y="33"/>
                    </a:cubicBezTo>
                    <a:cubicBezTo>
                      <a:pt x="38" y="35"/>
                      <a:pt x="38" y="36"/>
                      <a:pt x="38" y="37"/>
                    </a:cubicBezTo>
                    <a:cubicBezTo>
                      <a:pt x="38" y="38"/>
                      <a:pt x="39" y="39"/>
                      <a:pt x="39" y="39"/>
                    </a:cubicBezTo>
                    <a:cubicBezTo>
                      <a:pt x="43" y="36"/>
                      <a:pt x="43" y="40"/>
                      <a:pt x="44" y="41"/>
                    </a:cubicBezTo>
                    <a:cubicBezTo>
                      <a:pt x="46" y="44"/>
                      <a:pt x="47" y="48"/>
                      <a:pt x="48" y="51"/>
                    </a:cubicBezTo>
                    <a:cubicBezTo>
                      <a:pt x="48" y="53"/>
                      <a:pt x="49" y="55"/>
                      <a:pt x="49" y="56"/>
                    </a:cubicBezTo>
                    <a:cubicBezTo>
                      <a:pt x="50" y="57"/>
                      <a:pt x="51" y="58"/>
                      <a:pt x="52" y="57"/>
                    </a:cubicBezTo>
                    <a:cubicBezTo>
                      <a:pt x="53" y="57"/>
                      <a:pt x="52" y="56"/>
                      <a:pt x="52" y="55"/>
                    </a:cubicBezTo>
                    <a:cubicBezTo>
                      <a:pt x="49" y="47"/>
                      <a:pt x="47" y="38"/>
                      <a:pt x="40" y="32"/>
                    </a:cubicBezTo>
                    <a:cubicBezTo>
                      <a:pt x="39" y="31"/>
                      <a:pt x="39" y="30"/>
                      <a:pt x="39" y="28"/>
                    </a:cubicBezTo>
                    <a:cubicBezTo>
                      <a:pt x="43" y="18"/>
                      <a:pt x="47" y="9"/>
                      <a:pt x="53" y="0"/>
                    </a:cubicBezTo>
                    <a:cubicBezTo>
                      <a:pt x="55" y="2"/>
                      <a:pt x="55" y="4"/>
                      <a:pt x="55" y="5"/>
                    </a:cubicBezTo>
                    <a:cubicBezTo>
                      <a:pt x="56" y="8"/>
                      <a:pt x="56" y="10"/>
                      <a:pt x="58" y="12"/>
                    </a:cubicBezTo>
                    <a:cubicBezTo>
                      <a:pt x="59" y="13"/>
                      <a:pt x="61" y="14"/>
                      <a:pt x="61" y="17"/>
                    </a:cubicBezTo>
                    <a:cubicBezTo>
                      <a:pt x="61" y="21"/>
                      <a:pt x="61" y="26"/>
                      <a:pt x="59" y="30"/>
                    </a:cubicBezTo>
                    <a:cubicBezTo>
                      <a:pt x="59" y="31"/>
                      <a:pt x="58" y="31"/>
                      <a:pt x="57" y="31"/>
                    </a:cubicBezTo>
                    <a:cubicBezTo>
                      <a:pt x="55" y="32"/>
                      <a:pt x="53" y="32"/>
                      <a:pt x="54" y="35"/>
                    </a:cubicBezTo>
                    <a:cubicBezTo>
                      <a:pt x="51" y="33"/>
                      <a:pt x="51" y="31"/>
                      <a:pt x="54" y="29"/>
                    </a:cubicBezTo>
                    <a:cubicBezTo>
                      <a:pt x="58" y="27"/>
                      <a:pt x="58" y="23"/>
                      <a:pt x="58" y="19"/>
                    </a:cubicBezTo>
                    <a:cubicBezTo>
                      <a:pt x="58" y="15"/>
                      <a:pt x="55" y="12"/>
                      <a:pt x="54" y="9"/>
                    </a:cubicBezTo>
                    <a:cubicBezTo>
                      <a:pt x="53" y="8"/>
                      <a:pt x="52" y="9"/>
                      <a:pt x="51" y="10"/>
                    </a:cubicBezTo>
                    <a:cubicBezTo>
                      <a:pt x="48" y="15"/>
                      <a:pt x="45" y="21"/>
                      <a:pt x="43" y="27"/>
                    </a:cubicBezTo>
                    <a:cubicBezTo>
                      <a:pt x="43" y="29"/>
                      <a:pt x="43" y="31"/>
                      <a:pt x="44" y="32"/>
                    </a:cubicBezTo>
                    <a:cubicBezTo>
                      <a:pt x="50" y="39"/>
                      <a:pt x="53" y="47"/>
                      <a:pt x="55" y="55"/>
                    </a:cubicBezTo>
                    <a:cubicBezTo>
                      <a:pt x="55" y="59"/>
                      <a:pt x="57" y="62"/>
                      <a:pt x="60" y="64"/>
                    </a:cubicBezTo>
                    <a:cubicBezTo>
                      <a:pt x="64" y="68"/>
                      <a:pt x="67" y="67"/>
                      <a:pt x="71" y="62"/>
                    </a:cubicBezTo>
                    <a:cubicBezTo>
                      <a:pt x="73" y="64"/>
                      <a:pt x="74" y="60"/>
                      <a:pt x="76" y="61"/>
                    </a:cubicBezTo>
                    <a:cubicBezTo>
                      <a:pt x="78" y="61"/>
                      <a:pt x="79" y="61"/>
                      <a:pt x="82" y="61"/>
                    </a:cubicBezTo>
                    <a:cubicBezTo>
                      <a:pt x="76" y="66"/>
                      <a:pt x="70" y="69"/>
                      <a:pt x="63" y="70"/>
                    </a:cubicBezTo>
                    <a:cubicBezTo>
                      <a:pt x="60" y="71"/>
                      <a:pt x="55" y="66"/>
                      <a:pt x="53" y="62"/>
                    </a:cubicBezTo>
                    <a:cubicBezTo>
                      <a:pt x="53" y="61"/>
                      <a:pt x="53" y="61"/>
                      <a:pt x="51" y="62"/>
                    </a:cubicBezTo>
                    <a:cubicBezTo>
                      <a:pt x="50" y="64"/>
                      <a:pt x="48" y="62"/>
                      <a:pt x="47" y="62"/>
                    </a:cubicBezTo>
                    <a:cubicBezTo>
                      <a:pt x="44" y="60"/>
                      <a:pt x="41" y="57"/>
                      <a:pt x="37" y="58"/>
                    </a:cubicBezTo>
                    <a:cubicBezTo>
                      <a:pt x="39" y="53"/>
                      <a:pt x="41" y="56"/>
                      <a:pt x="43" y="57"/>
                    </a:cubicBezTo>
                    <a:cubicBezTo>
                      <a:pt x="45" y="57"/>
                      <a:pt x="46" y="59"/>
                      <a:pt x="47" y="58"/>
                    </a:cubicBezTo>
                    <a:cubicBezTo>
                      <a:pt x="49" y="57"/>
                      <a:pt x="47" y="55"/>
                      <a:pt x="47" y="53"/>
                    </a:cubicBezTo>
                    <a:cubicBezTo>
                      <a:pt x="46" y="50"/>
                      <a:pt x="44" y="47"/>
                      <a:pt x="43" y="43"/>
                    </a:cubicBezTo>
                    <a:cubicBezTo>
                      <a:pt x="43" y="42"/>
                      <a:pt x="42" y="40"/>
                      <a:pt x="40" y="41"/>
                    </a:cubicBezTo>
                    <a:cubicBezTo>
                      <a:pt x="38" y="41"/>
                      <a:pt x="38" y="43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8"/>
                      <a:pt x="37" y="52"/>
                      <a:pt x="34" y="53"/>
                    </a:cubicBezTo>
                    <a:cubicBezTo>
                      <a:pt x="32" y="54"/>
                      <a:pt x="29" y="49"/>
                      <a:pt x="29" y="45"/>
                    </a:cubicBezTo>
                    <a:cubicBezTo>
                      <a:pt x="29" y="41"/>
                      <a:pt x="27" y="41"/>
                      <a:pt x="24" y="41"/>
                    </a:cubicBezTo>
                    <a:cubicBezTo>
                      <a:pt x="21" y="42"/>
                      <a:pt x="18" y="43"/>
                      <a:pt x="15" y="44"/>
                    </a:cubicBezTo>
                    <a:cubicBezTo>
                      <a:pt x="13" y="44"/>
                      <a:pt x="10" y="44"/>
                      <a:pt x="10" y="41"/>
                    </a:cubicBezTo>
                    <a:cubicBezTo>
                      <a:pt x="9" y="39"/>
                      <a:pt x="11" y="37"/>
                      <a:pt x="13" y="36"/>
                    </a:cubicBezTo>
                    <a:cubicBezTo>
                      <a:pt x="17" y="35"/>
                      <a:pt x="21" y="34"/>
                      <a:pt x="25" y="34"/>
                    </a:cubicBezTo>
                    <a:cubicBezTo>
                      <a:pt x="27" y="34"/>
                      <a:pt x="29" y="34"/>
                      <a:pt x="30" y="31"/>
                    </a:cubicBezTo>
                    <a:cubicBezTo>
                      <a:pt x="33" y="24"/>
                      <a:pt x="36" y="17"/>
                      <a:pt x="40" y="10"/>
                    </a:cubicBezTo>
                    <a:cubicBezTo>
                      <a:pt x="40" y="9"/>
                      <a:pt x="41" y="8"/>
                      <a:pt x="40" y="7"/>
                    </a:cubicBezTo>
                    <a:cubicBezTo>
                      <a:pt x="39" y="6"/>
                      <a:pt x="38" y="6"/>
                      <a:pt x="37" y="7"/>
                    </a:cubicBezTo>
                    <a:cubicBezTo>
                      <a:pt x="31" y="10"/>
                      <a:pt x="26" y="12"/>
                      <a:pt x="22" y="17"/>
                    </a:cubicBezTo>
                    <a:cubicBezTo>
                      <a:pt x="20" y="20"/>
                      <a:pt x="18" y="22"/>
                      <a:pt x="14" y="24"/>
                    </a:cubicBezTo>
                    <a:cubicBezTo>
                      <a:pt x="10" y="26"/>
                      <a:pt x="7" y="30"/>
                      <a:pt x="5" y="35"/>
                    </a:cubicBezTo>
                    <a:cubicBezTo>
                      <a:pt x="4" y="37"/>
                      <a:pt x="3" y="40"/>
                      <a:pt x="0" y="38"/>
                    </a:cubicBezTo>
                    <a:close/>
                  </a:path>
                </a:pathLst>
              </a:custGeom>
              <a:solidFill>
                <a:srgbClr val="D9B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1056">
                <a:extLst>
                  <a:ext uri="{FF2B5EF4-FFF2-40B4-BE49-F238E27FC236}">
                    <a16:creationId xmlns:a16="http://schemas.microsoft.com/office/drawing/2014/main" id="{C4D3CF3F-F4E9-66F4-05BB-83ACBD088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2167"/>
                <a:ext cx="108" cy="95"/>
              </a:xfrm>
              <a:custGeom>
                <a:avLst/>
                <a:gdLst>
                  <a:gd name="T0" fmla="*/ 9 w 69"/>
                  <a:gd name="T1" fmla="*/ 52 h 61"/>
                  <a:gd name="T2" fmla="*/ 8 w 69"/>
                  <a:gd name="T3" fmla="*/ 45 h 61"/>
                  <a:gd name="T4" fmla="*/ 16 w 69"/>
                  <a:gd name="T5" fmla="*/ 47 h 61"/>
                  <a:gd name="T6" fmla="*/ 24 w 69"/>
                  <a:gd name="T7" fmla="*/ 53 h 61"/>
                  <a:gd name="T8" fmla="*/ 25 w 69"/>
                  <a:gd name="T9" fmla="*/ 53 h 61"/>
                  <a:gd name="T10" fmla="*/ 25 w 69"/>
                  <a:gd name="T11" fmla="*/ 51 h 61"/>
                  <a:gd name="T12" fmla="*/ 14 w 69"/>
                  <a:gd name="T13" fmla="*/ 42 h 61"/>
                  <a:gd name="T14" fmla="*/ 2 w 69"/>
                  <a:gd name="T15" fmla="*/ 14 h 61"/>
                  <a:gd name="T16" fmla="*/ 6 w 69"/>
                  <a:gd name="T17" fmla="*/ 0 h 61"/>
                  <a:gd name="T18" fmla="*/ 6 w 69"/>
                  <a:gd name="T19" fmla="*/ 8 h 61"/>
                  <a:gd name="T20" fmla="*/ 7 w 69"/>
                  <a:gd name="T21" fmla="*/ 32 h 61"/>
                  <a:gd name="T22" fmla="*/ 12 w 69"/>
                  <a:gd name="T23" fmla="*/ 33 h 61"/>
                  <a:gd name="T24" fmla="*/ 18 w 69"/>
                  <a:gd name="T25" fmla="*/ 32 h 61"/>
                  <a:gd name="T26" fmla="*/ 31 w 69"/>
                  <a:gd name="T27" fmla="*/ 30 h 61"/>
                  <a:gd name="T28" fmla="*/ 37 w 69"/>
                  <a:gd name="T29" fmla="*/ 32 h 61"/>
                  <a:gd name="T30" fmla="*/ 52 w 69"/>
                  <a:gd name="T31" fmla="*/ 34 h 61"/>
                  <a:gd name="T32" fmla="*/ 58 w 69"/>
                  <a:gd name="T33" fmla="*/ 34 h 61"/>
                  <a:gd name="T34" fmla="*/ 58 w 69"/>
                  <a:gd name="T35" fmla="*/ 33 h 61"/>
                  <a:gd name="T36" fmla="*/ 58 w 69"/>
                  <a:gd name="T37" fmla="*/ 33 h 61"/>
                  <a:gd name="T38" fmla="*/ 49 w 69"/>
                  <a:gd name="T39" fmla="*/ 32 h 61"/>
                  <a:gd name="T40" fmla="*/ 46 w 69"/>
                  <a:gd name="T41" fmla="*/ 30 h 61"/>
                  <a:gd name="T42" fmla="*/ 69 w 69"/>
                  <a:gd name="T43" fmla="*/ 38 h 61"/>
                  <a:gd name="T44" fmla="*/ 55 w 69"/>
                  <a:gd name="T45" fmla="*/ 38 h 61"/>
                  <a:gd name="T46" fmla="*/ 49 w 69"/>
                  <a:gd name="T47" fmla="*/ 41 h 61"/>
                  <a:gd name="T48" fmla="*/ 48 w 69"/>
                  <a:gd name="T49" fmla="*/ 41 h 61"/>
                  <a:gd name="T50" fmla="*/ 37 w 69"/>
                  <a:gd name="T51" fmla="*/ 36 h 61"/>
                  <a:gd name="T52" fmla="*/ 34 w 69"/>
                  <a:gd name="T53" fmla="*/ 34 h 61"/>
                  <a:gd name="T54" fmla="*/ 32 w 69"/>
                  <a:gd name="T55" fmla="*/ 35 h 61"/>
                  <a:gd name="T56" fmla="*/ 29 w 69"/>
                  <a:gd name="T57" fmla="*/ 38 h 61"/>
                  <a:gd name="T58" fmla="*/ 17 w 69"/>
                  <a:gd name="T59" fmla="*/ 35 h 61"/>
                  <a:gd name="T60" fmla="*/ 13 w 69"/>
                  <a:gd name="T61" fmla="*/ 36 h 61"/>
                  <a:gd name="T62" fmla="*/ 16 w 69"/>
                  <a:gd name="T63" fmla="*/ 38 h 61"/>
                  <a:gd name="T64" fmla="*/ 23 w 69"/>
                  <a:gd name="T65" fmla="*/ 41 h 61"/>
                  <a:gd name="T66" fmla="*/ 27 w 69"/>
                  <a:gd name="T67" fmla="*/ 46 h 61"/>
                  <a:gd name="T68" fmla="*/ 34 w 69"/>
                  <a:gd name="T69" fmla="*/ 52 h 61"/>
                  <a:gd name="T70" fmla="*/ 41 w 69"/>
                  <a:gd name="T71" fmla="*/ 49 h 61"/>
                  <a:gd name="T72" fmla="*/ 41 w 69"/>
                  <a:gd name="T73" fmla="*/ 44 h 61"/>
                  <a:gd name="T74" fmla="*/ 40 w 69"/>
                  <a:gd name="T75" fmla="*/ 41 h 61"/>
                  <a:gd name="T76" fmla="*/ 48 w 69"/>
                  <a:gd name="T77" fmla="*/ 44 h 61"/>
                  <a:gd name="T78" fmla="*/ 48 w 69"/>
                  <a:gd name="T79" fmla="*/ 46 h 61"/>
                  <a:gd name="T80" fmla="*/ 50 w 69"/>
                  <a:gd name="T81" fmla="*/ 48 h 61"/>
                  <a:gd name="T82" fmla="*/ 32 w 69"/>
                  <a:gd name="T83" fmla="*/ 56 h 61"/>
                  <a:gd name="T84" fmla="*/ 27 w 69"/>
                  <a:gd name="T85" fmla="*/ 61 h 61"/>
                  <a:gd name="T86" fmla="*/ 13 w 69"/>
                  <a:gd name="T87" fmla="*/ 48 h 61"/>
                  <a:gd name="T88" fmla="*/ 11 w 69"/>
                  <a:gd name="T89" fmla="*/ 48 h 61"/>
                  <a:gd name="T90" fmla="*/ 10 w 69"/>
                  <a:gd name="T91" fmla="*/ 50 h 61"/>
                  <a:gd name="T92" fmla="*/ 11 w 69"/>
                  <a:gd name="T93" fmla="*/ 52 h 61"/>
                  <a:gd name="T94" fmla="*/ 9 w 69"/>
                  <a:gd name="T95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" h="61">
                    <a:moveTo>
                      <a:pt x="9" y="52"/>
                    </a:moveTo>
                    <a:cubicBezTo>
                      <a:pt x="8" y="50"/>
                      <a:pt x="5" y="47"/>
                      <a:pt x="8" y="45"/>
                    </a:cubicBezTo>
                    <a:cubicBezTo>
                      <a:pt x="10" y="44"/>
                      <a:pt x="13" y="45"/>
                      <a:pt x="16" y="47"/>
                    </a:cubicBezTo>
                    <a:cubicBezTo>
                      <a:pt x="18" y="49"/>
                      <a:pt x="20" y="51"/>
                      <a:pt x="24" y="53"/>
                    </a:cubicBezTo>
                    <a:cubicBezTo>
                      <a:pt x="24" y="53"/>
                      <a:pt x="25" y="53"/>
                      <a:pt x="25" y="53"/>
                    </a:cubicBezTo>
                    <a:cubicBezTo>
                      <a:pt x="26" y="52"/>
                      <a:pt x="25" y="51"/>
                      <a:pt x="25" y="51"/>
                    </a:cubicBezTo>
                    <a:cubicBezTo>
                      <a:pt x="22" y="47"/>
                      <a:pt x="18" y="44"/>
                      <a:pt x="14" y="42"/>
                    </a:cubicBezTo>
                    <a:cubicBezTo>
                      <a:pt x="5" y="36"/>
                      <a:pt x="0" y="25"/>
                      <a:pt x="2" y="14"/>
                    </a:cubicBezTo>
                    <a:cubicBezTo>
                      <a:pt x="3" y="9"/>
                      <a:pt x="3" y="4"/>
                      <a:pt x="6" y="0"/>
                    </a:cubicBezTo>
                    <a:cubicBezTo>
                      <a:pt x="8" y="2"/>
                      <a:pt x="7" y="5"/>
                      <a:pt x="6" y="8"/>
                    </a:cubicBezTo>
                    <a:cubicBezTo>
                      <a:pt x="4" y="16"/>
                      <a:pt x="4" y="24"/>
                      <a:pt x="7" y="32"/>
                    </a:cubicBezTo>
                    <a:cubicBezTo>
                      <a:pt x="9" y="35"/>
                      <a:pt x="9" y="36"/>
                      <a:pt x="12" y="33"/>
                    </a:cubicBezTo>
                    <a:cubicBezTo>
                      <a:pt x="13" y="31"/>
                      <a:pt x="16" y="31"/>
                      <a:pt x="18" y="32"/>
                    </a:cubicBezTo>
                    <a:cubicBezTo>
                      <a:pt x="23" y="32"/>
                      <a:pt x="27" y="34"/>
                      <a:pt x="31" y="30"/>
                    </a:cubicBezTo>
                    <a:cubicBezTo>
                      <a:pt x="33" y="29"/>
                      <a:pt x="35" y="30"/>
                      <a:pt x="37" y="32"/>
                    </a:cubicBezTo>
                    <a:cubicBezTo>
                      <a:pt x="41" y="36"/>
                      <a:pt x="46" y="38"/>
                      <a:pt x="52" y="34"/>
                    </a:cubicBezTo>
                    <a:cubicBezTo>
                      <a:pt x="53" y="33"/>
                      <a:pt x="56" y="34"/>
                      <a:pt x="58" y="34"/>
                    </a:cubicBezTo>
                    <a:cubicBezTo>
                      <a:pt x="58" y="34"/>
                      <a:pt x="58" y="33"/>
                      <a:pt x="58" y="33"/>
                    </a:cubicBezTo>
                    <a:cubicBezTo>
                      <a:pt x="58" y="33"/>
                      <a:pt x="58" y="34"/>
                      <a:pt x="58" y="33"/>
                    </a:cubicBezTo>
                    <a:cubicBezTo>
                      <a:pt x="55" y="33"/>
                      <a:pt x="52" y="32"/>
                      <a:pt x="49" y="32"/>
                    </a:cubicBezTo>
                    <a:cubicBezTo>
                      <a:pt x="48" y="32"/>
                      <a:pt x="46" y="32"/>
                      <a:pt x="46" y="30"/>
                    </a:cubicBezTo>
                    <a:cubicBezTo>
                      <a:pt x="55" y="29"/>
                      <a:pt x="61" y="33"/>
                      <a:pt x="69" y="38"/>
                    </a:cubicBezTo>
                    <a:cubicBezTo>
                      <a:pt x="63" y="39"/>
                      <a:pt x="60" y="37"/>
                      <a:pt x="55" y="38"/>
                    </a:cubicBezTo>
                    <a:cubicBezTo>
                      <a:pt x="53" y="38"/>
                      <a:pt x="50" y="38"/>
                      <a:pt x="49" y="41"/>
                    </a:cubicBezTo>
                    <a:cubicBezTo>
                      <a:pt x="49" y="41"/>
                      <a:pt x="48" y="41"/>
                      <a:pt x="48" y="41"/>
                    </a:cubicBezTo>
                    <a:cubicBezTo>
                      <a:pt x="47" y="42"/>
                      <a:pt x="38" y="38"/>
                      <a:pt x="37" y="36"/>
                    </a:cubicBezTo>
                    <a:cubicBezTo>
                      <a:pt x="36" y="35"/>
                      <a:pt x="36" y="34"/>
                      <a:pt x="34" y="34"/>
                    </a:cubicBezTo>
                    <a:cubicBezTo>
                      <a:pt x="33" y="33"/>
                      <a:pt x="31" y="32"/>
                      <a:pt x="32" y="35"/>
                    </a:cubicBezTo>
                    <a:cubicBezTo>
                      <a:pt x="33" y="39"/>
                      <a:pt x="31" y="38"/>
                      <a:pt x="29" y="38"/>
                    </a:cubicBezTo>
                    <a:cubicBezTo>
                      <a:pt x="25" y="37"/>
                      <a:pt x="21" y="36"/>
                      <a:pt x="17" y="35"/>
                    </a:cubicBezTo>
                    <a:cubicBezTo>
                      <a:pt x="15" y="35"/>
                      <a:pt x="13" y="35"/>
                      <a:pt x="13" y="36"/>
                    </a:cubicBezTo>
                    <a:cubicBezTo>
                      <a:pt x="13" y="38"/>
                      <a:pt x="15" y="38"/>
                      <a:pt x="16" y="38"/>
                    </a:cubicBezTo>
                    <a:cubicBezTo>
                      <a:pt x="20" y="37"/>
                      <a:pt x="22" y="37"/>
                      <a:pt x="23" y="41"/>
                    </a:cubicBezTo>
                    <a:cubicBezTo>
                      <a:pt x="23" y="44"/>
                      <a:pt x="26" y="45"/>
                      <a:pt x="27" y="46"/>
                    </a:cubicBezTo>
                    <a:cubicBezTo>
                      <a:pt x="27" y="52"/>
                      <a:pt x="29" y="53"/>
                      <a:pt x="34" y="52"/>
                    </a:cubicBezTo>
                    <a:cubicBezTo>
                      <a:pt x="37" y="51"/>
                      <a:pt x="39" y="50"/>
                      <a:pt x="41" y="49"/>
                    </a:cubicBezTo>
                    <a:cubicBezTo>
                      <a:pt x="44" y="47"/>
                      <a:pt x="44" y="46"/>
                      <a:pt x="41" y="44"/>
                    </a:cubicBezTo>
                    <a:cubicBezTo>
                      <a:pt x="41" y="43"/>
                      <a:pt x="39" y="43"/>
                      <a:pt x="40" y="41"/>
                    </a:cubicBezTo>
                    <a:cubicBezTo>
                      <a:pt x="42" y="41"/>
                      <a:pt x="45" y="43"/>
                      <a:pt x="48" y="44"/>
                    </a:cubicBezTo>
                    <a:cubicBezTo>
                      <a:pt x="49" y="44"/>
                      <a:pt x="49" y="45"/>
                      <a:pt x="48" y="46"/>
                    </a:cubicBezTo>
                    <a:cubicBezTo>
                      <a:pt x="46" y="48"/>
                      <a:pt x="50" y="47"/>
                      <a:pt x="50" y="48"/>
                    </a:cubicBezTo>
                    <a:cubicBezTo>
                      <a:pt x="45" y="53"/>
                      <a:pt x="38" y="54"/>
                      <a:pt x="32" y="56"/>
                    </a:cubicBezTo>
                    <a:cubicBezTo>
                      <a:pt x="29" y="57"/>
                      <a:pt x="27" y="58"/>
                      <a:pt x="27" y="61"/>
                    </a:cubicBezTo>
                    <a:cubicBezTo>
                      <a:pt x="25" y="54"/>
                      <a:pt x="17" y="53"/>
                      <a:pt x="13" y="48"/>
                    </a:cubicBezTo>
                    <a:cubicBezTo>
                      <a:pt x="13" y="47"/>
                      <a:pt x="12" y="47"/>
                      <a:pt x="11" y="48"/>
                    </a:cubicBezTo>
                    <a:cubicBezTo>
                      <a:pt x="10" y="48"/>
                      <a:pt x="10" y="49"/>
                      <a:pt x="10" y="50"/>
                    </a:cubicBezTo>
                    <a:cubicBezTo>
                      <a:pt x="10" y="51"/>
                      <a:pt x="11" y="52"/>
                      <a:pt x="11" y="52"/>
                    </a:cubicBezTo>
                    <a:cubicBezTo>
                      <a:pt x="10" y="53"/>
                      <a:pt x="10" y="52"/>
                      <a:pt x="9" y="52"/>
                    </a:cubicBezTo>
                    <a:close/>
                  </a:path>
                </a:pathLst>
              </a:custGeom>
              <a:solidFill>
                <a:srgbClr val="E1C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Freeform 1057">
                <a:extLst>
                  <a:ext uri="{FF2B5EF4-FFF2-40B4-BE49-F238E27FC236}">
                    <a16:creationId xmlns:a16="http://schemas.microsoft.com/office/drawing/2014/main" id="{EF4F5EFF-21A1-084F-C76A-91B776F58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256"/>
                <a:ext cx="46" cy="72"/>
              </a:xfrm>
              <a:custGeom>
                <a:avLst/>
                <a:gdLst>
                  <a:gd name="T0" fmla="*/ 4 w 30"/>
                  <a:gd name="T1" fmla="*/ 6 h 46"/>
                  <a:gd name="T2" fmla="*/ 17 w 30"/>
                  <a:gd name="T3" fmla="*/ 5 h 46"/>
                  <a:gd name="T4" fmla="*/ 27 w 30"/>
                  <a:gd name="T5" fmla="*/ 1 h 46"/>
                  <a:gd name="T6" fmla="*/ 30 w 30"/>
                  <a:gd name="T7" fmla="*/ 3 h 46"/>
                  <a:gd name="T8" fmla="*/ 28 w 30"/>
                  <a:gd name="T9" fmla="*/ 10 h 46"/>
                  <a:gd name="T10" fmla="*/ 26 w 30"/>
                  <a:gd name="T11" fmla="*/ 13 h 46"/>
                  <a:gd name="T12" fmla="*/ 19 w 30"/>
                  <a:gd name="T13" fmla="*/ 20 h 46"/>
                  <a:gd name="T14" fmla="*/ 13 w 30"/>
                  <a:gd name="T15" fmla="*/ 27 h 46"/>
                  <a:gd name="T16" fmla="*/ 12 w 30"/>
                  <a:gd name="T17" fmla="*/ 38 h 46"/>
                  <a:gd name="T18" fmla="*/ 19 w 30"/>
                  <a:gd name="T19" fmla="*/ 39 h 46"/>
                  <a:gd name="T20" fmla="*/ 22 w 30"/>
                  <a:gd name="T21" fmla="*/ 40 h 46"/>
                  <a:gd name="T22" fmla="*/ 20 w 30"/>
                  <a:gd name="T23" fmla="*/ 44 h 46"/>
                  <a:gd name="T24" fmla="*/ 14 w 30"/>
                  <a:gd name="T25" fmla="*/ 43 h 46"/>
                  <a:gd name="T26" fmla="*/ 4 w 30"/>
                  <a:gd name="T27" fmla="*/ 38 h 46"/>
                  <a:gd name="T28" fmla="*/ 3 w 30"/>
                  <a:gd name="T29" fmla="*/ 34 h 46"/>
                  <a:gd name="T30" fmla="*/ 7 w 30"/>
                  <a:gd name="T31" fmla="*/ 22 h 46"/>
                  <a:gd name="T32" fmla="*/ 4 w 30"/>
                  <a:gd name="T33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46">
                    <a:moveTo>
                      <a:pt x="4" y="6"/>
                    </a:moveTo>
                    <a:cubicBezTo>
                      <a:pt x="9" y="9"/>
                      <a:pt x="13" y="6"/>
                      <a:pt x="17" y="5"/>
                    </a:cubicBezTo>
                    <a:cubicBezTo>
                      <a:pt x="20" y="4"/>
                      <a:pt x="24" y="3"/>
                      <a:pt x="27" y="1"/>
                    </a:cubicBezTo>
                    <a:cubicBezTo>
                      <a:pt x="29" y="0"/>
                      <a:pt x="30" y="1"/>
                      <a:pt x="30" y="3"/>
                    </a:cubicBezTo>
                    <a:cubicBezTo>
                      <a:pt x="29" y="5"/>
                      <a:pt x="28" y="8"/>
                      <a:pt x="28" y="10"/>
                    </a:cubicBezTo>
                    <a:cubicBezTo>
                      <a:pt x="28" y="12"/>
                      <a:pt x="27" y="12"/>
                      <a:pt x="26" y="13"/>
                    </a:cubicBezTo>
                    <a:cubicBezTo>
                      <a:pt x="22" y="14"/>
                      <a:pt x="20" y="16"/>
                      <a:pt x="19" y="20"/>
                    </a:cubicBezTo>
                    <a:cubicBezTo>
                      <a:pt x="18" y="23"/>
                      <a:pt x="16" y="26"/>
                      <a:pt x="13" y="27"/>
                    </a:cubicBezTo>
                    <a:cubicBezTo>
                      <a:pt x="8" y="29"/>
                      <a:pt x="8" y="35"/>
                      <a:pt x="12" y="38"/>
                    </a:cubicBezTo>
                    <a:cubicBezTo>
                      <a:pt x="14" y="39"/>
                      <a:pt x="17" y="40"/>
                      <a:pt x="19" y="39"/>
                    </a:cubicBezTo>
                    <a:cubicBezTo>
                      <a:pt x="20" y="39"/>
                      <a:pt x="22" y="39"/>
                      <a:pt x="22" y="40"/>
                    </a:cubicBezTo>
                    <a:cubicBezTo>
                      <a:pt x="23" y="42"/>
                      <a:pt x="22" y="43"/>
                      <a:pt x="20" y="44"/>
                    </a:cubicBezTo>
                    <a:cubicBezTo>
                      <a:pt x="18" y="45"/>
                      <a:pt x="16" y="46"/>
                      <a:pt x="14" y="43"/>
                    </a:cubicBezTo>
                    <a:cubicBezTo>
                      <a:pt x="11" y="40"/>
                      <a:pt x="7" y="40"/>
                      <a:pt x="4" y="38"/>
                    </a:cubicBezTo>
                    <a:cubicBezTo>
                      <a:pt x="1" y="37"/>
                      <a:pt x="0" y="36"/>
                      <a:pt x="3" y="34"/>
                    </a:cubicBezTo>
                    <a:cubicBezTo>
                      <a:pt x="7" y="31"/>
                      <a:pt x="8" y="27"/>
                      <a:pt x="7" y="22"/>
                    </a:cubicBezTo>
                    <a:cubicBezTo>
                      <a:pt x="6" y="17"/>
                      <a:pt x="3" y="12"/>
                      <a:pt x="4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1058">
                <a:extLst>
                  <a:ext uri="{FF2B5EF4-FFF2-40B4-BE49-F238E27FC236}">
                    <a16:creationId xmlns:a16="http://schemas.microsoft.com/office/drawing/2014/main" id="{E59342D0-A716-9553-89F8-60E44076D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" y="2229"/>
                <a:ext cx="31" cy="97"/>
              </a:xfrm>
              <a:custGeom>
                <a:avLst/>
                <a:gdLst>
                  <a:gd name="T0" fmla="*/ 0 w 20"/>
                  <a:gd name="T1" fmla="*/ 38 h 62"/>
                  <a:gd name="T2" fmla="*/ 5 w 20"/>
                  <a:gd name="T3" fmla="*/ 28 h 62"/>
                  <a:gd name="T4" fmla="*/ 10 w 20"/>
                  <a:gd name="T5" fmla="*/ 10 h 62"/>
                  <a:gd name="T6" fmla="*/ 16 w 20"/>
                  <a:gd name="T7" fmla="*/ 2 h 62"/>
                  <a:gd name="T8" fmla="*/ 19 w 20"/>
                  <a:gd name="T9" fmla="*/ 1 h 62"/>
                  <a:gd name="T10" fmla="*/ 19 w 20"/>
                  <a:gd name="T11" fmla="*/ 4 h 62"/>
                  <a:gd name="T12" fmla="*/ 14 w 20"/>
                  <a:gd name="T13" fmla="*/ 11 h 62"/>
                  <a:gd name="T14" fmla="*/ 15 w 20"/>
                  <a:gd name="T15" fmla="*/ 19 h 62"/>
                  <a:gd name="T16" fmla="*/ 16 w 20"/>
                  <a:gd name="T17" fmla="*/ 23 h 62"/>
                  <a:gd name="T18" fmla="*/ 13 w 20"/>
                  <a:gd name="T19" fmla="*/ 31 h 62"/>
                  <a:gd name="T20" fmla="*/ 16 w 20"/>
                  <a:gd name="T21" fmla="*/ 49 h 62"/>
                  <a:gd name="T22" fmla="*/ 16 w 20"/>
                  <a:gd name="T23" fmla="*/ 51 h 62"/>
                  <a:gd name="T24" fmla="*/ 15 w 20"/>
                  <a:gd name="T25" fmla="*/ 59 h 62"/>
                  <a:gd name="T26" fmla="*/ 13 w 20"/>
                  <a:gd name="T27" fmla="*/ 61 h 62"/>
                  <a:gd name="T28" fmla="*/ 11 w 20"/>
                  <a:gd name="T29" fmla="*/ 59 h 62"/>
                  <a:gd name="T30" fmla="*/ 2 w 20"/>
                  <a:gd name="T31" fmla="*/ 43 h 62"/>
                  <a:gd name="T32" fmla="*/ 0 w 20"/>
                  <a:gd name="T33" fmla="*/ 3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2">
                    <a:moveTo>
                      <a:pt x="0" y="38"/>
                    </a:moveTo>
                    <a:cubicBezTo>
                      <a:pt x="1" y="35"/>
                      <a:pt x="3" y="32"/>
                      <a:pt x="5" y="28"/>
                    </a:cubicBezTo>
                    <a:cubicBezTo>
                      <a:pt x="8" y="22"/>
                      <a:pt x="9" y="16"/>
                      <a:pt x="10" y="10"/>
                    </a:cubicBezTo>
                    <a:cubicBezTo>
                      <a:pt x="11" y="6"/>
                      <a:pt x="13" y="3"/>
                      <a:pt x="16" y="2"/>
                    </a:cubicBezTo>
                    <a:cubicBezTo>
                      <a:pt x="17" y="1"/>
                      <a:pt x="17" y="0"/>
                      <a:pt x="19" y="1"/>
                    </a:cubicBezTo>
                    <a:cubicBezTo>
                      <a:pt x="20" y="2"/>
                      <a:pt x="20" y="3"/>
                      <a:pt x="19" y="4"/>
                    </a:cubicBezTo>
                    <a:cubicBezTo>
                      <a:pt x="17" y="7"/>
                      <a:pt x="16" y="9"/>
                      <a:pt x="14" y="11"/>
                    </a:cubicBezTo>
                    <a:cubicBezTo>
                      <a:pt x="12" y="14"/>
                      <a:pt x="11" y="17"/>
                      <a:pt x="15" y="19"/>
                    </a:cubicBezTo>
                    <a:cubicBezTo>
                      <a:pt x="16" y="20"/>
                      <a:pt x="16" y="22"/>
                      <a:pt x="16" y="23"/>
                    </a:cubicBezTo>
                    <a:cubicBezTo>
                      <a:pt x="15" y="26"/>
                      <a:pt x="14" y="28"/>
                      <a:pt x="13" y="31"/>
                    </a:cubicBezTo>
                    <a:cubicBezTo>
                      <a:pt x="10" y="37"/>
                      <a:pt x="9" y="44"/>
                      <a:pt x="16" y="49"/>
                    </a:cubicBezTo>
                    <a:cubicBezTo>
                      <a:pt x="16" y="50"/>
                      <a:pt x="17" y="50"/>
                      <a:pt x="16" y="51"/>
                    </a:cubicBezTo>
                    <a:cubicBezTo>
                      <a:pt x="15" y="53"/>
                      <a:pt x="15" y="57"/>
                      <a:pt x="15" y="59"/>
                    </a:cubicBezTo>
                    <a:cubicBezTo>
                      <a:pt x="14" y="60"/>
                      <a:pt x="14" y="62"/>
                      <a:pt x="13" y="61"/>
                    </a:cubicBezTo>
                    <a:cubicBezTo>
                      <a:pt x="12" y="61"/>
                      <a:pt x="11" y="61"/>
                      <a:pt x="11" y="59"/>
                    </a:cubicBezTo>
                    <a:cubicBezTo>
                      <a:pt x="11" y="52"/>
                      <a:pt x="6" y="48"/>
                      <a:pt x="2" y="43"/>
                    </a:cubicBezTo>
                    <a:cubicBezTo>
                      <a:pt x="1" y="42"/>
                      <a:pt x="0" y="41"/>
                      <a:pt x="0" y="3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Freeform 1059">
                <a:extLst>
                  <a:ext uri="{FF2B5EF4-FFF2-40B4-BE49-F238E27FC236}">
                    <a16:creationId xmlns:a16="http://schemas.microsoft.com/office/drawing/2014/main" id="{A7AF6681-295A-FB08-9BFC-059C7A1FB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2226"/>
                <a:ext cx="43" cy="70"/>
              </a:xfrm>
              <a:custGeom>
                <a:avLst/>
                <a:gdLst>
                  <a:gd name="T0" fmla="*/ 11 w 28"/>
                  <a:gd name="T1" fmla="*/ 21 h 45"/>
                  <a:gd name="T2" fmla="*/ 13 w 28"/>
                  <a:gd name="T3" fmla="*/ 21 h 45"/>
                  <a:gd name="T4" fmla="*/ 19 w 28"/>
                  <a:gd name="T5" fmla="*/ 14 h 45"/>
                  <a:gd name="T6" fmla="*/ 15 w 28"/>
                  <a:gd name="T7" fmla="*/ 7 h 45"/>
                  <a:gd name="T8" fmla="*/ 16 w 28"/>
                  <a:gd name="T9" fmla="*/ 1 h 45"/>
                  <a:gd name="T10" fmla="*/ 25 w 28"/>
                  <a:gd name="T11" fmla="*/ 1 h 45"/>
                  <a:gd name="T12" fmla="*/ 27 w 28"/>
                  <a:gd name="T13" fmla="*/ 7 h 45"/>
                  <a:gd name="T14" fmla="*/ 26 w 28"/>
                  <a:gd name="T15" fmla="*/ 11 h 45"/>
                  <a:gd name="T16" fmla="*/ 22 w 28"/>
                  <a:gd name="T17" fmla="*/ 23 h 45"/>
                  <a:gd name="T18" fmla="*/ 8 w 28"/>
                  <a:gd name="T19" fmla="*/ 41 h 45"/>
                  <a:gd name="T20" fmla="*/ 4 w 28"/>
                  <a:gd name="T21" fmla="*/ 43 h 45"/>
                  <a:gd name="T22" fmla="*/ 0 w 28"/>
                  <a:gd name="T23" fmla="*/ 40 h 45"/>
                  <a:gd name="T24" fmla="*/ 6 w 28"/>
                  <a:gd name="T25" fmla="*/ 33 h 45"/>
                  <a:gd name="T26" fmla="*/ 11 w 28"/>
                  <a:gd name="T27" fmla="*/ 23 h 45"/>
                  <a:gd name="T28" fmla="*/ 11 w 28"/>
                  <a:gd name="T2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45">
                    <a:moveTo>
                      <a:pt x="11" y="21"/>
                    </a:moveTo>
                    <a:cubicBezTo>
                      <a:pt x="12" y="20"/>
                      <a:pt x="13" y="21"/>
                      <a:pt x="13" y="21"/>
                    </a:cubicBezTo>
                    <a:cubicBezTo>
                      <a:pt x="17" y="21"/>
                      <a:pt x="20" y="18"/>
                      <a:pt x="19" y="14"/>
                    </a:cubicBezTo>
                    <a:cubicBezTo>
                      <a:pt x="19" y="11"/>
                      <a:pt x="17" y="9"/>
                      <a:pt x="15" y="7"/>
                    </a:cubicBezTo>
                    <a:cubicBezTo>
                      <a:pt x="13" y="4"/>
                      <a:pt x="13" y="2"/>
                      <a:pt x="16" y="1"/>
                    </a:cubicBezTo>
                    <a:cubicBezTo>
                      <a:pt x="19" y="0"/>
                      <a:pt x="22" y="0"/>
                      <a:pt x="25" y="1"/>
                    </a:cubicBezTo>
                    <a:cubicBezTo>
                      <a:pt x="27" y="2"/>
                      <a:pt x="28" y="4"/>
                      <a:pt x="27" y="7"/>
                    </a:cubicBezTo>
                    <a:cubicBezTo>
                      <a:pt x="27" y="8"/>
                      <a:pt x="27" y="9"/>
                      <a:pt x="26" y="11"/>
                    </a:cubicBezTo>
                    <a:cubicBezTo>
                      <a:pt x="24" y="14"/>
                      <a:pt x="22" y="18"/>
                      <a:pt x="22" y="23"/>
                    </a:cubicBezTo>
                    <a:cubicBezTo>
                      <a:pt x="22" y="33"/>
                      <a:pt x="15" y="37"/>
                      <a:pt x="8" y="41"/>
                    </a:cubicBezTo>
                    <a:cubicBezTo>
                      <a:pt x="7" y="42"/>
                      <a:pt x="6" y="43"/>
                      <a:pt x="4" y="43"/>
                    </a:cubicBezTo>
                    <a:cubicBezTo>
                      <a:pt x="1" y="45"/>
                      <a:pt x="0" y="44"/>
                      <a:pt x="0" y="40"/>
                    </a:cubicBezTo>
                    <a:cubicBezTo>
                      <a:pt x="0" y="36"/>
                      <a:pt x="2" y="33"/>
                      <a:pt x="6" y="33"/>
                    </a:cubicBezTo>
                    <a:cubicBezTo>
                      <a:pt x="12" y="32"/>
                      <a:pt x="14" y="28"/>
                      <a:pt x="11" y="23"/>
                    </a:cubicBezTo>
                    <a:cubicBezTo>
                      <a:pt x="11" y="22"/>
                      <a:pt x="11" y="22"/>
                      <a:pt x="11" y="2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1060">
                <a:extLst>
                  <a:ext uri="{FF2B5EF4-FFF2-40B4-BE49-F238E27FC236}">
                    <a16:creationId xmlns:a16="http://schemas.microsoft.com/office/drawing/2014/main" id="{E00ED242-E647-9201-DE4C-4C9CCB133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" y="2145"/>
                <a:ext cx="99" cy="172"/>
              </a:xfrm>
              <a:custGeom>
                <a:avLst/>
                <a:gdLst>
                  <a:gd name="T0" fmla="*/ 41 w 63"/>
                  <a:gd name="T1" fmla="*/ 52 h 110"/>
                  <a:gd name="T2" fmla="*/ 30 w 63"/>
                  <a:gd name="T3" fmla="*/ 79 h 110"/>
                  <a:gd name="T4" fmla="*/ 22 w 63"/>
                  <a:gd name="T5" fmla="*/ 91 h 110"/>
                  <a:gd name="T6" fmla="*/ 7 w 63"/>
                  <a:gd name="T7" fmla="*/ 102 h 110"/>
                  <a:gd name="T8" fmla="*/ 0 w 63"/>
                  <a:gd name="T9" fmla="*/ 110 h 110"/>
                  <a:gd name="T10" fmla="*/ 10 w 63"/>
                  <a:gd name="T11" fmla="*/ 98 h 110"/>
                  <a:gd name="T12" fmla="*/ 24 w 63"/>
                  <a:gd name="T13" fmla="*/ 87 h 110"/>
                  <a:gd name="T14" fmla="*/ 29 w 63"/>
                  <a:gd name="T15" fmla="*/ 78 h 110"/>
                  <a:gd name="T16" fmla="*/ 35 w 63"/>
                  <a:gd name="T17" fmla="*/ 59 h 110"/>
                  <a:gd name="T18" fmla="*/ 35 w 63"/>
                  <a:gd name="T19" fmla="*/ 54 h 110"/>
                  <a:gd name="T20" fmla="*/ 36 w 63"/>
                  <a:gd name="T21" fmla="*/ 50 h 110"/>
                  <a:gd name="T22" fmla="*/ 36 w 63"/>
                  <a:gd name="T23" fmla="*/ 46 h 110"/>
                  <a:gd name="T24" fmla="*/ 40 w 63"/>
                  <a:gd name="T25" fmla="*/ 39 h 110"/>
                  <a:gd name="T26" fmla="*/ 38 w 63"/>
                  <a:gd name="T27" fmla="*/ 37 h 110"/>
                  <a:gd name="T28" fmla="*/ 39 w 63"/>
                  <a:gd name="T29" fmla="*/ 36 h 110"/>
                  <a:gd name="T30" fmla="*/ 46 w 63"/>
                  <a:gd name="T31" fmla="*/ 29 h 110"/>
                  <a:gd name="T32" fmla="*/ 54 w 63"/>
                  <a:gd name="T33" fmla="*/ 11 h 110"/>
                  <a:gd name="T34" fmla="*/ 39 w 63"/>
                  <a:gd name="T35" fmla="*/ 23 h 110"/>
                  <a:gd name="T36" fmla="*/ 34 w 63"/>
                  <a:gd name="T37" fmla="*/ 27 h 110"/>
                  <a:gd name="T38" fmla="*/ 31 w 63"/>
                  <a:gd name="T39" fmla="*/ 33 h 110"/>
                  <a:gd name="T40" fmla="*/ 38 w 63"/>
                  <a:gd name="T41" fmla="*/ 38 h 110"/>
                  <a:gd name="T42" fmla="*/ 34 w 63"/>
                  <a:gd name="T43" fmla="*/ 43 h 110"/>
                  <a:gd name="T44" fmla="*/ 28 w 63"/>
                  <a:gd name="T45" fmla="*/ 37 h 110"/>
                  <a:gd name="T46" fmla="*/ 27 w 63"/>
                  <a:gd name="T47" fmla="*/ 31 h 110"/>
                  <a:gd name="T48" fmla="*/ 29 w 63"/>
                  <a:gd name="T49" fmla="*/ 27 h 110"/>
                  <a:gd name="T50" fmla="*/ 58 w 63"/>
                  <a:gd name="T51" fmla="*/ 5 h 110"/>
                  <a:gd name="T52" fmla="*/ 61 w 63"/>
                  <a:gd name="T53" fmla="*/ 2 h 110"/>
                  <a:gd name="T54" fmla="*/ 63 w 63"/>
                  <a:gd name="T55" fmla="*/ 2 h 110"/>
                  <a:gd name="T56" fmla="*/ 61 w 63"/>
                  <a:gd name="T57" fmla="*/ 6 h 110"/>
                  <a:gd name="T58" fmla="*/ 48 w 63"/>
                  <a:gd name="T59" fmla="*/ 35 h 110"/>
                  <a:gd name="T60" fmla="*/ 44 w 63"/>
                  <a:gd name="T61" fmla="*/ 47 h 110"/>
                  <a:gd name="T62" fmla="*/ 41 w 63"/>
                  <a:gd name="T63" fmla="*/ 5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" h="110">
                    <a:moveTo>
                      <a:pt x="41" y="52"/>
                    </a:moveTo>
                    <a:cubicBezTo>
                      <a:pt x="36" y="60"/>
                      <a:pt x="29" y="68"/>
                      <a:pt x="30" y="79"/>
                    </a:cubicBezTo>
                    <a:cubicBezTo>
                      <a:pt x="30" y="85"/>
                      <a:pt x="26" y="88"/>
                      <a:pt x="22" y="91"/>
                    </a:cubicBezTo>
                    <a:cubicBezTo>
                      <a:pt x="17" y="95"/>
                      <a:pt x="12" y="99"/>
                      <a:pt x="7" y="102"/>
                    </a:cubicBezTo>
                    <a:cubicBezTo>
                      <a:pt x="4" y="104"/>
                      <a:pt x="2" y="107"/>
                      <a:pt x="0" y="110"/>
                    </a:cubicBezTo>
                    <a:cubicBezTo>
                      <a:pt x="1" y="104"/>
                      <a:pt x="6" y="102"/>
                      <a:pt x="10" y="98"/>
                    </a:cubicBezTo>
                    <a:cubicBezTo>
                      <a:pt x="15" y="95"/>
                      <a:pt x="20" y="91"/>
                      <a:pt x="24" y="87"/>
                    </a:cubicBezTo>
                    <a:cubicBezTo>
                      <a:pt x="27" y="85"/>
                      <a:pt x="29" y="81"/>
                      <a:pt x="29" y="78"/>
                    </a:cubicBezTo>
                    <a:cubicBezTo>
                      <a:pt x="28" y="71"/>
                      <a:pt x="32" y="65"/>
                      <a:pt x="35" y="59"/>
                    </a:cubicBezTo>
                    <a:cubicBezTo>
                      <a:pt x="36" y="57"/>
                      <a:pt x="37" y="55"/>
                      <a:pt x="35" y="54"/>
                    </a:cubicBezTo>
                    <a:cubicBezTo>
                      <a:pt x="37" y="53"/>
                      <a:pt x="38" y="52"/>
                      <a:pt x="36" y="50"/>
                    </a:cubicBezTo>
                    <a:cubicBezTo>
                      <a:pt x="33" y="48"/>
                      <a:pt x="34" y="47"/>
                      <a:pt x="36" y="46"/>
                    </a:cubicBezTo>
                    <a:cubicBezTo>
                      <a:pt x="38" y="44"/>
                      <a:pt x="39" y="42"/>
                      <a:pt x="40" y="39"/>
                    </a:cubicBezTo>
                    <a:cubicBezTo>
                      <a:pt x="42" y="37"/>
                      <a:pt x="40" y="37"/>
                      <a:pt x="38" y="37"/>
                    </a:cubicBezTo>
                    <a:cubicBezTo>
                      <a:pt x="38" y="36"/>
                      <a:pt x="38" y="36"/>
                      <a:pt x="39" y="36"/>
                    </a:cubicBezTo>
                    <a:cubicBezTo>
                      <a:pt x="43" y="35"/>
                      <a:pt x="44" y="32"/>
                      <a:pt x="46" y="29"/>
                    </a:cubicBezTo>
                    <a:cubicBezTo>
                      <a:pt x="48" y="23"/>
                      <a:pt x="50" y="17"/>
                      <a:pt x="54" y="11"/>
                    </a:cubicBezTo>
                    <a:cubicBezTo>
                      <a:pt x="47" y="13"/>
                      <a:pt x="44" y="19"/>
                      <a:pt x="39" y="23"/>
                    </a:cubicBezTo>
                    <a:cubicBezTo>
                      <a:pt x="38" y="24"/>
                      <a:pt x="36" y="25"/>
                      <a:pt x="34" y="27"/>
                    </a:cubicBezTo>
                    <a:cubicBezTo>
                      <a:pt x="32" y="28"/>
                      <a:pt x="31" y="30"/>
                      <a:pt x="31" y="33"/>
                    </a:cubicBezTo>
                    <a:cubicBezTo>
                      <a:pt x="32" y="39"/>
                      <a:pt x="33" y="39"/>
                      <a:pt x="38" y="38"/>
                    </a:cubicBezTo>
                    <a:cubicBezTo>
                      <a:pt x="38" y="41"/>
                      <a:pt x="37" y="43"/>
                      <a:pt x="34" y="43"/>
                    </a:cubicBezTo>
                    <a:cubicBezTo>
                      <a:pt x="30" y="43"/>
                      <a:pt x="28" y="40"/>
                      <a:pt x="28" y="37"/>
                    </a:cubicBezTo>
                    <a:cubicBezTo>
                      <a:pt x="28" y="35"/>
                      <a:pt x="28" y="33"/>
                      <a:pt x="27" y="31"/>
                    </a:cubicBezTo>
                    <a:cubicBezTo>
                      <a:pt x="26" y="29"/>
                      <a:pt x="28" y="28"/>
                      <a:pt x="29" y="27"/>
                    </a:cubicBezTo>
                    <a:cubicBezTo>
                      <a:pt x="39" y="21"/>
                      <a:pt x="47" y="10"/>
                      <a:pt x="58" y="5"/>
                    </a:cubicBezTo>
                    <a:cubicBezTo>
                      <a:pt x="59" y="4"/>
                      <a:pt x="60" y="3"/>
                      <a:pt x="61" y="2"/>
                    </a:cubicBezTo>
                    <a:cubicBezTo>
                      <a:pt x="62" y="0"/>
                      <a:pt x="63" y="0"/>
                      <a:pt x="63" y="2"/>
                    </a:cubicBezTo>
                    <a:cubicBezTo>
                      <a:pt x="63" y="4"/>
                      <a:pt x="62" y="5"/>
                      <a:pt x="61" y="6"/>
                    </a:cubicBezTo>
                    <a:cubicBezTo>
                      <a:pt x="57" y="15"/>
                      <a:pt x="52" y="25"/>
                      <a:pt x="48" y="35"/>
                    </a:cubicBezTo>
                    <a:cubicBezTo>
                      <a:pt x="46" y="39"/>
                      <a:pt x="46" y="43"/>
                      <a:pt x="44" y="47"/>
                    </a:cubicBezTo>
                    <a:cubicBezTo>
                      <a:pt x="43" y="49"/>
                      <a:pt x="43" y="51"/>
                      <a:pt x="41" y="52"/>
                    </a:cubicBezTo>
                    <a:close/>
                  </a:path>
                </a:pathLst>
              </a:custGeom>
              <a:solidFill>
                <a:srgbClr val="D2A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1061">
                <a:extLst>
                  <a:ext uri="{FF2B5EF4-FFF2-40B4-BE49-F238E27FC236}">
                    <a16:creationId xmlns:a16="http://schemas.microsoft.com/office/drawing/2014/main" id="{B882E6C8-7894-F0FC-B296-3F78BCE05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2448"/>
                <a:ext cx="61" cy="59"/>
              </a:xfrm>
              <a:custGeom>
                <a:avLst/>
                <a:gdLst>
                  <a:gd name="T0" fmla="*/ 29 w 39"/>
                  <a:gd name="T1" fmla="*/ 1 h 38"/>
                  <a:gd name="T2" fmla="*/ 36 w 39"/>
                  <a:gd name="T3" fmla="*/ 2 h 38"/>
                  <a:gd name="T4" fmla="*/ 36 w 39"/>
                  <a:gd name="T5" fmla="*/ 18 h 38"/>
                  <a:gd name="T6" fmla="*/ 22 w 39"/>
                  <a:gd name="T7" fmla="*/ 32 h 38"/>
                  <a:gd name="T8" fmla="*/ 16 w 39"/>
                  <a:gd name="T9" fmla="*/ 31 h 38"/>
                  <a:gd name="T10" fmla="*/ 21 w 39"/>
                  <a:gd name="T11" fmla="*/ 26 h 38"/>
                  <a:gd name="T12" fmla="*/ 30 w 39"/>
                  <a:gd name="T13" fmla="*/ 18 h 38"/>
                  <a:gd name="T14" fmla="*/ 31 w 39"/>
                  <a:gd name="T15" fmla="*/ 9 h 38"/>
                  <a:gd name="T16" fmla="*/ 16 w 39"/>
                  <a:gd name="T17" fmla="*/ 18 h 38"/>
                  <a:gd name="T18" fmla="*/ 14 w 39"/>
                  <a:gd name="T19" fmla="*/ 23 h 38"/>
                  <a:gd name="T20" fmla="*/ 7 w 39"/>
                  <a:gd name="T21" fmla="*/ 35 h 38"/>
                  <a:gd name="T22" fmla="*/ 1 w 39"/>
                  <a:gd name="T23" fmla="*/ 37 h 38"/>
                  <a:gd name="T24" fmla="*/ 1 w 39"/>
                  <a:gd name="T25" fmla="*/ 37 h 38"/>
                  <a:gd name="T26" fmla="*/ 4 w 39"/>
                  <a:gd name="T27" fmla="*/ 30 h 38"/>
                  <a:gd name="T28" fmla="*/ 8 w 39"/>
                  <a:gd name="T29" fmla="*/ 18 h 38"/>
                  <a:gd name="T30" fmla="*/ 10 w 39"/>
                  <a:gd name="T31" fmla="*/ 14 h 38"/>
                  <a:gd name="T32" fmla="*/ 25 w 39"/>
                  <a:gd name="T33" fmla="*/ 3 h 38"/>
                  <a:gd name="T34" fmla="*/ 29 w 39"/>
                  <a:gd name="T3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38">
                    <a:moveTo>
                      <a:pt x="29" y="1"/>
                    </a:moveTo>
                    <a:cubicBezTo>
                      <a:pt x="31" y="2"/>
                      <a:pt x="34" y="0"/>
                      <a:pt x="36" y="2"/>
                    </a:cubicBezTo>
                    <a:cubicBezTo>
                      <a:pt x="39" y="7"/>
                      <a:pt x="37" y="13"/>
                      <a:pt x="36" y="18"/>
                    </a:cubicBezTo>
                    <a:cubicBezTo>
                      <a:pt x="33" y="25"/>
                      <a:pt x="29" y="29"/>
                      <a:pt x="22" y="32"/>
                    </a:cubicBezTo>
                    <a:cubicBezTo>
                      <a:pt x="20" y="32"/>
                      <a:pt x="18" y="33"/>
                      <a:pt x="16" y="31"/>
                    </a:cubicBezTo>
                    <a:cubicBezTo>
                      <a:pt x="16" y="28"/>
                      <a:pt x="19" y="27"/>
                      <a:pt x="21" y="26"/>
                    </a:cubicBezTo>
                    <a:cubicBezTo>
                      <a:pt x="25" y="25"/>
                      <a:pt x="28" y="22"/>
                      <a:pt x="30" y="18"/>
                    </a:cubicBezTo>
                    <a:cubicBezTo>
                      <a:pt x="31" y="16"/>
                      <a:pt x="31" y="13"/>
                      <a:pt x="31" y="9"/>
                    </a:cubicBezTo>
                    <a:cubicBezTo>
                      <a:pt x="26" y="13"/>
                      <a:pt x="21" y="16"/>
                      <a:pt x="16" y="18"/>
                    </a:cubicBezTo>
                    <a:cubicBezTo>
                      <a:pt x="14" y="19"/>
                      <a:pt x="14" y="21"/>
                      <a:pt x="14" y="23"/>
                    </a:cubicBezTo>
                    <a:cubicBezTo>
                      <a:pt x="12" y="28"/>
                      <a:pt x="10" y="32"/>
                      <a:pt x="7" y="35"/>
                    </a:cubicBezTo>
                    <a:cubicBezTo>
                      <a:pt x="5" y="36"/>
                      <a:pt x="4" y="38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4"/>
                      <a:pt x="2" y="32"/>
                      <a:pt x="4" y="30"/>
                    </a:cubicBezTo>
                    <a:cubicBezTo>
                      <a:pt x="7" y="27"/>
                      <a:pt x="10" y="23"/>
                      <a:pt x="8" y="18"/>
                    </a:cubicBezTo>
                    <a:cubicBezTo>
                      <a:pt x="8" y="16"/>
                      <a:pt x="8" y="15"/>
                      <a:pt x="10" y="14"/>
                    </a:cubicBezTo>
                    <a:cubicBezTo>
                      <a:pt x="16" y="13"/>
                      <a:pt x="20" y="7"/>
                      <a:pt x="25" y="3"/>
                    </a:cubicBezTo>
                    <a:cubicBezTo>
                      <a:pt x="26" y="2"/>
                      <a:pt x="27" y="1"/>
                      <a:pt x="29" y="1"/>
                    </a:cubicBezTo>
                    <a:close/>
                  </a:path>
                </a:pathLst>
              </a:custGeom>
              <a:solidFill>
                <a:srgbClr val="DF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Freeform 1062">
                <a:extLst>
                  <a:ext uri="{FF2B5EF4-FFF2-40B4-BE49-F238E27FC236}">
                    <a16:creationId xmlns:a16="http://schemas.microsoft.com/office/drawing/2014/main" id="{B14C58B4-F893-172D-A235-BFCCBFA26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2240"/>
                <a:ext cx="64" cy="66"/>
              </a:xfrm>
              <a:custGeom>
                <a:avLst/>
                <a:gdLst>
                  <a:gd name="T0" fmla="*/ 36 w 41"/>
                  <a:gd name="T1" fmla="*/ 2 h 42"/>
                  <a:gd name="T2" fmla="*/ 36 w 41"/>
                  <a:gd name="T3" fmla="*/ 12 h 42"/>
                  <a:gd name="T4" fmla="*/ 23 w 41"/>
                  <a:gd name="T5" fmla="*/ 33 h 42"/>
                  <a:gd name="T6" fmla="*/ 19 w 41"/>
                  <a:gd name="T7" fmla="*/ 37 h 42"/>
                  <a:gd name="T8" fmla="*/ 13 w 41"/>
                  <a:gd name="T9" fmla="*/ 39 h 42"/>
                  <a:gd name="T10" fmla="*/ 4 w 41"/>
                  <a:gd name="T11" fmla="*/ 40 h 42"/>
                  <a:gd name="T12" fmla="*/ 2 w 41"/>
                  <a:gd name="T13" fmla="*/ 33 h 42"/>
                  <a:gd name="T14" fmla="*/ 3 w 41"/>
                  <a:gd name="T15" fmla="*/ 26 h 42"/>
                  <a:gd name="T16" fmla="*/ 3 w 41"/>
                  <a:gd name="T17" fmla="*/ 33 h 42"/>
                  <a:gd name="T18" fmla="*/ 8 w 41"/>
                  <a:gd name="T19" fmla="*/ 38 h 42"/>
                  <a:gd name="T20" fmla="*/ 23 w 41"/>
                  <a:gd name="T21" fmla="*/ 29 h 42"/>
                  <a:gd name="T22" fmla="*/ 26 w 41"/>
                  <a:gd name="T23" fmla="*/ 21 h 42"/>
                  <a:gd name="T24" fmla="*/ 26 w 41"/>
                  <a:gd name="T25" fmla="*/ 18 h 42"/>
                  <a:gd name="T26" fmla="*/ 24 w 41"/>
                  <a:gd name="T27" fmla="*/ 19 h 42"/>
                  <a:gd name="T28" fmla="*/ 15 w 41"/>
                  <a:gd name="T29" fmla="*/ 21 h 42"/>
                  <a:gd name="T30" fmla="*/ 10 w 41"/>
                  <a:gd name="T31" fmla="*/ 23 h 42"/>
                  <a:gd name="T32" fmla="*/ 24 w 41"/>
                  <a:gd name="T33" fmla="*/ 8 h 42"/>
                  <a:gd name="T34" fmla="*/ 14 w 41"/>
                  <a:gd name="T35" fmla="*/ 19 h 42"/>
                  <a:gd name="T36" fmla="*/ 27 w 41"/>
                  <a:gd name="T37" fmla="*/ 13 h 42"/>
                  <a:gd name="T38" fmla="*/ 28 w 41"/>
                  <a:gd name="T39" fmla="*/ 9 h 42"/>
                  <a:gd name="T40" fmla="*/ 32 w 41"/>
                  <a:gd name="T41" fmla="*/ 2 h 42"/>
                  <a:gd name="T42" fmla="*/ 36 w 41"/>
                  <a:gd name="T43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42">
                    <a:moveTo>
                      <a:pt x="36" y="2"/>
                    </a:moveTo>
                    <a:cubicBezTo>
                      <a:pt x="41" y="6"/>
                      <a:pt x="41" y="9"/>
                      <a:pt x="36" y="12"/>
                    </a:cubicBezTo>
                    <a:cubicBezTo>
                      <a:pt x="29" y="18"/>
                      <a:pt x="25" y="25"/>
                      <a:pt x="23" y="33"/>
                    </a:cubicBezTo>
                    <a:cubicBezTo>
                      <a:pt x="23" y="35"/>
                      <a:pt x="22" y="37"/>
                      <a:pt x="19" y="37"/>
                    </a:cubicBezTo>
                    <a:cubicBezTo>
                      <a:pt x="17" y="36"/>
                      <a:pt x="15" y="38"/>
                      <a:pt x="13" y="39"/>
                    </a:cubicBezTo>
                    <a:cubicBezTo>
                      <a:pt x="10" y="41"/>
                      <a:pt x="7" y="42"/>
                      <a:pt x="4" y="40"/>
                    </a:cubicBezTo>
                    <a:cubicBezTo>
                      <a:pt x="1" y="38"/>
                      <a:pt x="0" y="36"/>
                      <a:pt x="2" y="33"/>
                    </a:cubicBezTo>
                    <a:cubicBezTo>
                      <a:pt x="3" y="31"/>
                      <a:pt x="4" y="29"/>
                      <a:pt x="3" y="26"/>
                    </a:cubicBezTo>
                    <a:cubicBezTo>
                      <a:pt x="5" y="28"/>
                      <a:pt x="4" y="30"/>
                      <a:pt x="3" y="33"/>
                    </a:cubicBezTo>
                    <a:cubicBezTo>
                      <a:pt x="2" y="37"/>
                      <a:pt x="4" y="39"/>
                      <a:pt x="8" y="38"/>
                    </a:cubicBezTo>
                    <a:cubicBezTo>
                      <a:pt x="13" y="37"/>
                      <a:pt x="20" y="36"/>
                      <a:pt x="23" y="29"/>
                    </a:cubicBezTo>
                    <a:cubicBezTo>
                      <a:pt x="24" y="26"/>
                      <a:pt x="25" y="23"/>
                      <a:pt x="26" y="21"/>
                    </a:cubicBezTo>
                    <a:cubicBezTo>
                      <a:pt x="27" y="20"/>
                      <a:pt x="27" y="19"/>
                      <a:pt x="26" y="18"/>
                    </a:cubicBezTo>
                    <a:cubicBezTo>
                      <a:pt x="25" y="17"/>
                      <a:pt x="25" y="18"/>
                      <a:pt x="24" y="19"/>
                    </a:cubicBezTo>
                    <a:cubicBezTo>
                      <a:pt x="21" y="20"/>
                      <a:pt x="19" y="21"/>
                      <a:pt x="15" y="21"/>
                    </a:cubicBezTo>
                    <a:cubicBezTo>
                      <a:pt x="13" y="21"/>
                      <a:pt x="12" y="22"/>
                      <a:pt x="10" y="23"/>
                    </a:cubicBezTo>
                    <a:cubicBezTo>
                      <a:pt x="12" y="13"/>
                      <a:pt x="13" y="12"/>
                      <a:pt x="24" y="8"/>
                    </a:cubicBezTo>
                    <a:cubicBezTo>
                      <a:pt x="24" y="15"/>
                      <a:pt x="18" y="16"/>
                      <a:pt x="14" y="19"/>
                    </a:cubicBezTo>
                    <a:cubicBezTo>
                      <a:pt x="18" y="21"/>
                      <a:pt x="24" y="18"/>
                      <a:pt x="27" y="13"/>
                    </a:cubicBezTo>
                    <a:cubicBezTo>
                      <a:pt x="27" y="12"/>
                      <a:pt x="28" y="11"/>
                      <a:pt x="28" y="9"/>
                    </a:cubicBezTo>
                    <a:cubicBezTo>
                      <a:pt x="27" y="6"/>
                      <a:pt x="31" y="4"/>
                      <a:pt x="32" y="2"/>
                    </a:cubicBezTo>
                    <a:cubicBezTo>
                      <a:pt x="33" y="0"/>
                      <a:pt x="35" y="1"/>
                      <a:pt x="36" y="2"/>
                    </a:cubicBezTo>
                    <a:close/>
                  </a:path>
                </a:pathLst>
              </a:custGeom>
              <a:solidFill>
                <a:srgbClr val="E7D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Freeform 1063">
                <a:extLst>
                  <a:ext uri="{FF2B5EF4-FFF2-40B4-BE49-F238E27FC236}">
                    <a16:creationId xmlns:a16="http://schemas.microsoft.com/office/drawing/2014/main" id="{E4E5444B-12A3-DE4A-4259-27F22B24C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" y="2279"/>
                <a:ext cx="70" cy="69"/>
              </a:xfrm>
              <a:custGeom>
                <a:avLst/>
                <a:gdLst>
                  <a:gd name="T0" fmla="*/ 31 w 45"/>
                  <a:gd name="T1" fmla="*/ 6 h 44"/>
                  <a:gd name="T2" fmla="*/ 42 w 45"/>
                  <a:gd name="T3" fmla="*/ 0 h 44"/>
                  <a:gd name="T4" fmla="*/ 44 w 45"/>
                  <a:gd name="T5" fmla="*/ 5 h 44"/>
                  <a:gd name="T6" fmla="*/ 43 w 45"/>
                  <a:gd name="T7" fmla="*/ 9 h 44"/>
                  <a:gd name="T8" fmla="*/ 37 w 45"/>
                  <a:gd name="T9" fmla="*/ 8 h 44"/>
                  <a:gd name="T10" fmla="*/ 24 w 45"/>
                  <a:gd name="T11" fmla="*/ 34 h 44"/>
                  <a:gd name="T12" fmla="*/ 21 w 45"/>
                  <a:gd name="T13" fmla="*/ 33 h 44"/>
                  <a:gd name="T14" fmla="*/ 16 w 45"/>
                  <a:gd name="T15" fmla="*/ 31 h 44"/>
                  <a:gd name="T16" fmla="*/ 10 w 45"/>
                  <a:gd name="T17" fmla="*/ 34 h 44"/>
                  <a:gd name="T18" fmla="*/ 5 w 45"/>
                  <a:gd name="T19" fmla="*/ 40 h 44"/>
                  <a:gd name="T20" fmla="*/ 5 w 45"/>
                  <a:gd name="T21" fmla="*/ 40 h 44"/>
                  <a:gd name="T22" fmla="*/ 3 w 45"/>
                  <a:gd name="T23" fmla="*/ 43 h 44"/>
                  <a:gd name="T24" fmla="*/ 2 w 45"/>
                  <a:gd name="T25" fmla="*/ 39 h 44"/>
                  <a:gd name="T26" fmla="*/ 7 w 45"/>
                  <a:gd name="T27" fmla="*/ 32 h 44"/>
                  <a:gd name="T28" fmla="*/ 12 w 45"/>
                  <a:gd name="T29" fmla="*/ 28 h 44"/>
                  <a:gd name="T30" fmla="*/ 14 w 45"/>
                  <a:gd name="T31" fmla="*/ 25 h 44"/>
                  <a:gd name="T32" fmla="*/ 10 w 45"/>
                  <a:gd name="T33" fmla="*/ 24 h 44"/>
                  <a:gd name="T34" fmla="*/ 4 w 45"/>
                  <a:gd name="T35" fmla="*/ 27 h 44"/>
                  <a:gd name="T36" fmla="*/ 1 w 45"/>
                  <a:gd name="T37" fmla="*/ 28 h 44"/>
                  <a:gd name="T38" fmla="*/ 1 w 45"/>
                  <a:gd name="T39" fmla="*/ 25 h 44"/>
                  <a:gd name="T40" fmla="*/ 8 w 45"/>
                  <a:gd name="T41" fmla="*/ 20 h 44"/>
                  <a:gd name="T42" fmla="*/ 20 w 45"/>
                  <a:gd name="T43" fmla="*/ 18 h 44"/>
                  <a:gd name="T44" fmla="*/ 21 w 45"/>
                  <a:gd name="T45" fmla="*/ 14 h 44"/>
                  <a:gd name="T46" fmla="*/ 26 w 45"/>
                  <a:gd name="T47" fmla="*/ 11 h 44"/>
                  <a:gd name="T48" fmla="*/ 31 w 45"/>
                  <a:gd name="T49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44">
                    <a:moveTo>
                      <a:pt x="31" y="6"/>
                    </a:moveTo>
                    <a:cubicBezTo>
                      <a:pt x="36" y="7"/>
                      <a:pt x="39" y="5"/>
                      <a:pt x="42" y="0"/>
                    </a:cubicBezTo>
                    <a:cubicBezTo>
                      <a:pt x="43" y="2"/>
                      <a:pt x="42" y="4"/>
                      <a:pt x="44" y="5"/>
                    </a:cubicBezTo>
                    <a:cubicBezTo>
                      <a:pt x="45" y="7"/>
                      <a:pt x="45" y="8"/>
                      <a:pt x="43" y="9"/>
                    </a:cubicBezTo>
                    <a:cubicBezTo>
                      <a:pt x="41" y="6"/>
                      <a:pt x="39" y="6"/>
                      <a:pt x="37" y="8"/>
                    </a:cubicBezTo>
                    <a:cubicBezTo>
                      <a:pt x="29" y="15"/>
                      <a:pt x="24" y="23"/>
                      <a:pt x="24" y="34"/>
                    </a:cubicBezTo>
                    <a:cubicBezTo>
                      <a:pt x="22" y="36"/>
                      <a:pt x="21" y="34"/>
                      <a:pt x="21" y="33"/>
                    </a:cubicBezTo>
                    <a:cubicBezTo>
                      <a:pt x="20" y="29"/>
                      <a:pt x="18" y="29"/>
                      <a:pt x="16" y="31"/>
                    </a:cubicBezTo>
                    <a:cubicBezTo>
                      <a:pt x="14" y="32"/>
                      <a:pt x="12" y="33"/>
                      <a:pt x="10" y="34"/>
                    </a:cubicBezTo>
                    <a:cubicBezTo>
                      <a:pt x="8" y="36"/>
                      <a:pt x="6" y="37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1"/>
                      <a:pt x="5" y="44"/>
                      <a:pt x="3" y="43"/>
                    </a:cubicBezTo>
                    <a:cubicBezTo>
                      <a:pt x="0" y="42"/>
                      <a:pt x="1" y="40"/>
                      <a:pt x="2" y="39"/>
                    </a:cubicBezTo>
                    <a:cubicBezTo>
                      <a:pt x="3" y="36"/>
                      <a:pt x="4" y="34"/>
                      <a:pt x="7" y="32"/>
                    </a:cubicBezTo>
                    <a:cubicBezTo>
                      <a:pt x="9" y="31"/>
                      <a:pt x="10" y="30"/>
                      <a:pt x="12" y="28"/>
                    </a:cubicBezTo>
                    <a:cubicBezTo>
                      <a:pt x="13" y="28"/>
                      <a:pt x="15" y="27"/>
                      <a:pt x="14" y="25"/>
                    </a:cubicBezTo>
                    <a:cubicBezTo>
                      <a:pt x="14" y="24"/>
                      <a:pt x="12" y="24"/>
                      <a:pt x="10" y="24"/>
                    </a:cubicBezTo>
                    <a:cubicBezTo>
                      <a:pt x="8" y="24"/>
                      <a:pt x="5" y="25"/>
                      <a:pt x="4" y="27"/>
                    </a:cubicBezTo>
                    <a:cubicBezTo>
                      <a:pt x="3" y="28"/>
                      <a:pt x="2" y="29"/>
                      <a:pt x="1" y="28"/>
                    </a:cubicBezTo>
                    <a:cubicBezTo>
                      <a:pt x="0" y="27"/>
                      <a:pt x="0" y="26"/>
                      <a:pt x="1" y="25"/>
                    </a:cubicBezTo>
                    <a:cubicBezTo>
                      <a:pt x="2" y="22"/>
                      <a:pt x="5" y="20"/>
                      <a:pt x="8" y="20"/>
                    </a:cubicBezTo>
                    <a:cubicBezTo>
                      <a:pt x="12" y="20"/>
                      <a:pt x="17" y="20"/>
                      <a:pt x="20" y="18"/>
                    </a:cubicBezTo>
                    <a:cubicBezTo>
                      <a:pt x="17" y="16"/>
                      <a:pt x="17" y="15"/>
                      <a:pt x="21" y="14"/>
                    </a:cubicBezTo>
                    <a:cubicBezTo>
                      <a:pt x="22" y="13"/>
                      <a:pt x="24" y="12"/>
                      <a:pt x="26" y="11"/>
                    </a:cubicBezTo>
                    <a:cubicBezTo>
                      <a:pt x="28" y="10"/>
                      <a:pt x="30" y="9"/>
                      <a:pt x="31" y="6"/>
                    </a:cubicBezTo>
                    <a:close/>
                  </a:path>
                </a:pathLst>
              </a:custGeom>
              <a:solidFill>
                <a:srgbClr val="DBA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Freeform 1064">
                <a:extLst>
                  <a:ext uri="{FF2B5EF4-FFF2-40B4-BE49-F238E27FC236}">
                    <a16:creationId xmlns:a16="http://schemas.microsoft.com/office/drawing/2014/main" id="{83598CC5-A24B-AB7F-456D-E3145D138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432"/>
                <a:ext cx="112" cy="55"/>
              </a:xfrm>
              <a:custGeom>
                <a:avLst/>
                <a:gdLst>
                  <a:gd name="T0" fmla="*/ 46 w 72"/>
                  <a:gd name="T1" fmla="*/ 11 h 35"/>
                  <a:gd name="T2" fmla="*/ 61 w 72"/>
                  <a:gd name="T3" fmla="*/ 1 h 35"/>
                  <a:gd name="T4" fmla="*/ 68 w 72"/>
                  <a:gd name="T5" fmla="*/ 1 h 35"/>
                  <a:gd name="T6" fmla="*/ 71 w 72"/>
                  <a:gd name="T7" fmla="*/ 2 h 35"/>
                  <a:gd name="T8" fmla="*/ 70 w 72"/>
                  <a:gd name="T9" fmla="*/ 5 h 35"/>
                  <a:gd name="T10" fmla="*/ 62 w 72"/>
                  <a:gd name="T11" fmla="*/ 14 h 35"/>
                  <a:gd name="T12" fmla="*/ 49 w 72"/>
                  <a:gd name="T13" fmla="*/ 26 h 35"/>
                  <a:gd name="T14" fmla="*/ 33 w 72"/>
                  <a:gd name="T15" fmla="*/ 33 h 35"/>
                  <a:gd name="T16" fmla="*/ 20 w 72"/>
                  <a:gd name="T17" fmla="*/ 34 h 35"/>
                  <a:gd name="T18" fmla="*/ 17 w 72"/>
                  <a:gd name="T19" fmla="*/ 34 h 35"/>
                  <a:gd name="T20" fmla="*/ 0 w 72"/>
                  <a:gd name="T21" fmla="*/ 23 h 35"/>
                  <a:gd name="T22" fmla="*/ 6 w 72"/>
                  <a:gd name="T23" fmla="*/ 26 h 35"/>
                  <a:gd name="T24" fmla="*/ 12 w 72"/>
                  <a:gd name="T25" fmla="*/ 30 h 35"/>
                  <a:gd name="T26" fmla="*/ 25 w 72"/>
                  <a:gd name="T27" fmla="*/ 31 h 35"/>
                  <a:gd name="T28" fmla="*/ 32 w 72"/>
                  <a:gd name="T29" fmla="*/ 31 h 35"/>
                  <a:gd name="T30" fmla="*/ 35 w 72"/>
                  <a:gd name="T31" fmla="*/ 31 h 35"/>
                  <a:gd name="T32" fmla="*/ 39 w 72"/>
                  <a:gd name="T33" fmla="*/ 29 h 35"/>
                  <a:gd name="T34" fmla="*/ 37 w 72"/>
                  <a:gd name="T35" fmla="*/ 26 h 35"/>
                  <a:gd name="T36" fmla="*/ 31 w 72"/>
                  <a:gd name="T37" fmla="*/ 21 h 35"/>
                  <a:gd name="T38" fmla="*/ 31 w 72"/>
                  <a:gd name="T39" fmla="*/ 15 h 35"/>
                  <a:gd name="T40" fmla="*/ 36 w 72"/>
                  <a:gd name="T41" fmla="*/ 17 h 35"/>
                  <a:gd name="T42" fmla="*/ 42 w 72"/>
                  <a:gd name="T43" fmla="*/ 24 h 35"/>
                  <a:gd name="T44" fmla="*/ 49 w 72"/>
                  <a:gd name="T45" fmla="*/ 24 h 35"/>
                  <a:gd name="T46" fmla="*/ 65 w 72"/>
                  <a:gd name="T47" fmla="*/ 8 h 35"/>
                  <a:gd name="T48" fmla="*/ 67 w 72"/>
                  <a:gd name="T49" fmla="*/ 5 h 35"/>
                  <a:gd name="T50" fmla="*/ 64 w 72"/>
                  <a:gd name="T51" fmla="*/ 4 h 35"/>
                  <a:gd name="T52" fmla="*/ 46 w 72"/>
                  <a:gd name="T53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35">
                    <a:moveTo>
                      <a:pt x="46" y="11"/>
                    </a:moveTo>
                    <a:cubicBezTo>
                      <a:pt x="48" y="4"/>
                      <a:pt x="54" y="0"/>
                      <a:pt x="61" y="1"/>
                    </a:cubicBezTo>
                    <a:cubicBezTo>
                      <a:pt x="63" y="2"/>
                      <a:pt x="66" y="2"/>
                      <a:pt x="68" y="1"/>
                    </a:cubicBezTo>
                    <a:cubicBezTo>
                      <a:pt x="69" y="1"/>
                      <a:pt x="70" y="1"/>
                      <a:pt x="71" y="2"/>
                    </a:cubicBezTo>
                    <a:cubicBezTo>
                      <a:pt x="72" y="3"/>
                      <a:pt x="71" y="4"/>
                      <a:pt x="70" y="5"/>
                    </a:cubicBezTo>
                    <a:cubicBezTo>
                      <a:pt x="68" y="8"/>
                      <a:pt x="65" y="11"/>
                      <a:pt x="62" y="14"/>
                    </a:cubicBezTo>
                    <a:cubicBezTo>
                      <a:pt x="58" y="18"/>
                      <a:pt x="53" y="22"/>
                      <a:pt x="49" y="26"/>
                    </a:cubicBezTo>
                    <a:cubicBezTo>
                      <a:pt x="45" y="30"/>
                      <a:pt x="40" y="33"/>
                      <a:pt x="33" y="33"/>
                    </a:cubicBezTo>
                    <a:cubicBezTo>
                      <a:pt x="29" y="32"/>
                      <a:pt x="24" y="32"/>
                      <a:pt x="20" y="34"/>
                    </a:cubicBezTo>
                    <a:cubicBezTo>
                      <a:pt x="19" y="35"/>
                      <a:pt x="18" y="34"/>
                      <a:pt x="17" y="34"/>
                    </a:cubicBezTo>
                    <a:cubicBezTo>
                      <a:pt x="11" y="31"/>
                      <a:pt x="5" y="27"/>
                      <a:pt x="0" y="23"/>
                    </a:cubicBezTo>
                    <a:cubicBezTo>
                      <a:pt x="3" y="23"/>
                      <a:pt x="4" y="25"/>
                      <a:pt x="6" y="26"/>
                    </a:cubicBezTo>
                    <a:cubicBezTo>
                      <a:pt x="8" y="27"/>
                      <a:pt x="10" y="29"/>
                      <a:pt x="12" y="30"/>
                    </a:cubicBezTo>
                    <a:cubicBezTo>
                      <a:pt x="16" y="32"/>
                      <a:pt x="20" y="33"/>
                      <a:pt x="25" y="31"/>
                    </a:cubicBezTo>
                    <a:cubicBezTo>
                      <a:pt x="27" y="30"/>
                      <a:pt x="30" y="31"/>
                      <a:pt x="32" y="31"/>
                    </a:cubicBezTo>
                    <a:cubicBezTo>
                      <a:pt x="33" y="31"/>
                      <a:pt x="34" y="32"/>
                      <a:pt x="35" y="31"/>
                    </a:cubicBezTo>
                    <a:cubicBezTo>
                      <a:pt x="37" y="31"/>
                      <a:pt x="39" y="31"/>
                      <a:pt x="39" y="29"/>
                    </a:cubicBezTo>
                    <a:cubicBezTo>
                      <a:pt x="40" y="28"/>
                      <a:pt x="38" y="27"/>
                      <a:pt x="37" y="26"/>
                    </a:cubicBezTo>
                    <a:cubicBezTo>
                      <a:pt x="35" y="24"/>
                      <a:pt x="33" y="23"/>
                      <a:pt x="31" y="21"/>
                    </a:cubicBezTo>
                    <a:cubicBezTo>
                      <a:pt x="30" y="19"/>
                      <a:pt x="29" y="17"/>
                      <a:pt x="31" y="15"/>
                    </a:cubicBezTo>
                    <a:cubicBezTo>
                      <a:pt x="33" y="13"/>
                      <a:pt x="35" y="15"/>
                      <a:pt x="36" y="17"/>
                    </a:cubicBezTo>
                    <a:cubicBezTo>
                      <a:pt x="38" y="19"/>
                      <a:pt x="39" y="22"/>
                      <a:pt x="42" y="24"/>
                    </a:cubicBezTo>
                    <a:cubicBezTo>
                      <a:pt x="44" y="26"/>
                      <a:pt x="46" y="26"/>
                      <a:pt x="49" y="24"/>
                    </a:cubicBezTo>
                    <a:cubicBezTo>
                      <a:pt x="54" y="18"/>
                      <a:pt x="60" y="13"/>
                      <a:pt x="65" y="8"/>
                    </a:cubicBezTo>
                    <a:cubicBezTo>
                      <a:pt x="66" y="7"/>
                      <a:pt x="68" y="7"/>
                      <a:pt x="67" y="5"/>
                    </a:cubicBezTo>
                    <a:cubicBezTo>
                      <a:pt x="66" y="3"/>
                      <a:pt x="65" y="4"/>
                      <a:pt x="64" y="4"/>
                    </a:cubicBezTo>
                    <a:cubicBezTo>
                      <a:pt x="56" y="3"/>
                      <a:pt x="50" y="5"/>
                      <a:pt x="46" y="11"/>
                    </a:cubicBezTo>
                    <a:close/>
                  </a:path>
                </a:pathLst>
              </a:custGeom>
              <a:solidFill>
                <a:srgbClr val="DCC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1065">
                <a:extLst>
                  <a:ext uri="{FF2B5EF4-FFF2-40B4-BE49-F238E27FC236}">
                    <a16:creationId xmlns:a16="http://schemas.microsoft.com/office/drawing/2014/main" id="{3118F29A-880E-A88C-C338-61D9F7785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278"/>
                <a:ext cx="71" cy="56"/>
              </a:xfrm>
              <a:custGeom>
                <a:avLst/>
                <a:gdLst>
                  <a:gd name="T0" fmla="*/ 28 w 46"/>
                  <a:gd name="T1" fmla="*/ 2 h 36"/>
                  <a:gd name="T2" fmla="*/ 22 w 46"/>
                  <a:gd name="T3" fmla="*/ 13 h 36"/>
                  <a:gd name="T4" fmla="*/ 17 w 46"/>
                  <a:gd name="T5" fmla="*/ 17 h 36"/>
                  <a:gd name="T6" fmla="*/ 14 w 46"/>
                  <a:gd name="T7" fmla="*/ 19 h 36"/>
                  <a:gd name="T8" fmla="*/ 17 w 46"/>
                  <a:gd name="T9" fmla="*/ 21 h 36"/>
                  <a:gd name="T10" fmla="*/ 25 w 46"/>
                  <a:gd name="T11" fmla="*/ 20 h 36"/>
                  <a:gd name="T12" fmla="*/ 29 w 46"/>
                  <a:gd name="T13" fmla="*/ 25 h 36"/>
                  <a:gd name="T14" fmla="*/ 28 w 46"/>
                  <a:gd name="T15" fmla="*/ 25 h 36"/>
                  <a:gd name="T16" fmla="*/ 29 w 46"/>
                  <a:gd name="T17" fmla="*/ 29 h 36"/>
                  <a:gd name="T18" fmla="*/ 32 w 46"/>
                  <a:gd name="T19" fmla="*/ 26 h 36"/>
                  <a:gd name="T20" fmla="*/ 42 w 46"/>
                  <a:gd name="T21" fmla="*/ 17 h 36"/>
                  <a:gd name="T22" fmla="*/ 45 w 46"/>
                  <a:gd name="T23" fmla="*/ 17 h 36"/>
                  <a:gd name="T24" fmla="*/ 44 w 46"/>
                  <a:gd name="T25" fmla="*/ 20 h 36"/>
                  <a:gd name="T26" fmla="*/ 40 w 46"/>
                  <a:gd name="T27" fmla="*/ 28 h 36"/>
                  <a:gd name="T28" fmla="*/ 23 w 46"/>
                  <a:gd name="T29" fmla="*/ 34 h 36"/>
                  <a:gd name="T30" fmla="*/ 5 w 46"/>
                  <a:gd name="T31" fmla="*/ 28 h 36"/>
                  <a:gd name="T32" fmla="*/ 1 w 46"/>
                  <a:gd name="T33" fmla="*/ 26 h 36"/>
                  <a:gd name="T34" fmla="*/ 1 w 46"/>
                  <a:gd name="T35" fmla="*/ 26 h 36"/>
                  <a:gd name="T36" fmla="*/ 1 w 46"/>
                  <a:gd name="T37" fmla="*/ 25 h 36"/>
                  <a:gd name="T38" fmla="*/ 11 w 46"/>
                  <a:gd name="T39" fmla="*/ 31 h 36"/>
                  <a:gd name="T40" fmla="*/ 24 w 46"/>
                  <a:gd name="T41" fmla="*/ 32 h 36"/>
                  <a:gd name="T42" fmla="*/ 26 w 46"/>
                  <a:gd name="T43" fmla="*/ 28 h 36"/>
                  <a:gd name="T44" fmla="*/ 21 w 46"/>
                  <a:gd name="T45" fmla="*/ 23 h 36"/>
                  <a:gd name="T46" fmla="*/ 15 w 46"/>
                  <a:gd name="T47" fmla="*/ 22 h 36"/>
                  <a:gd name="T48" fmla="*/ 12 w 46"/>
                  <a:gd name="T49" fmla="*/ 18 h 36"/>
                  <a:gd name="T50" fmla="*/ 16 w 46"/>
                  <a:gd name="T51" fmla="*/ 15 h 36"/>
                  <a:gd name="T52" fmla="*/ 20 w 46"/>
                  <a:gd name="T53" fmla="*/ 11 h 36"/>
                  <a:gd name="T54" fmla="*/ 25 w 46"/>
                  <a:gd name="T55" fmla="*/ 2 h 36"/>
                  <a:gd name="T56" fmla="*/ 28 w 46"/>
                  <a:gd name="T57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" h="36">
                    <a:moveTo>
                      <a:pt x="28" y="2"/>
                    </a:moveTo>
                    <a:cubicBezTo>
                      <a:pt x="23" y="4"/>
                      <a:pt x="22" y="9"/>
                      <a:pt x="22" y="13"/>
                    </a:cubicBezTo>
                    <a:cubicBezTo>
                      <a:pt x="21" y="16"/>
                      <a:pt x="20" y="17"/>
                      <a:pt x="17" y="17"/>
                    </a:cubicBezTo>
                    <a:cubicBezTo>
                      <a:pt x="16" y="17"/>
                      <a:pt x="14" y="16"/>
                      <a:pt x="14" y="19"/>
                    </a:cubicBezTo>
                    <a:cubicBezTo>
                      <a:pt x="14" y="21"/>
                      <a:pt x="16" y="21"/>
                      <a:pt x="17" y="21"/>
                    </a:cubicBezTo>
                    <a:cubicBezTo>
                      <a:pt x="20" y="21"/>
                      <a:pt x="22" y="20"/>
                      <a:pt x="25" y="20"/>
                    </a:cubicBezTo>
                    <a:cubicBezTo>
                      <a:pt x="28" y="20"/>
                      <a:pt x="30" y="21"/>
                      <a:pt x="29" y="25"/>
                    </a:cubicBezTo>
                    <a:cubicBezTo>
                      <a:pt x="29" y="25"/>
                      <a:pt x="28" y="25"/>
                      <a:pt x="28" y="25"/>
                    </a:cubicBezTo>
                    <a:cubicBezTo>
                      <a:pt x="28" y="27"/>
                      <a:pt x="26" y="29"/>
                      <a:pt x="29" y="29"/>
                    </a:cubicBezTo>
                    <a:cubicBezTo>
                      <a:pt x="30" y="30"/>
                      <a:pt x="31" y="28"/>
                      <a:pt x="32" y="26"/>
                    </a:cubicBezTo>
                    <a:cubicBezTo>
                      <a:pt x="33" y="21"/>
                      <a:pt x="38" y="20"/>
                      <a:pt x="42" y="17"/>
                    </a:cubicBezTo>
                    <a:cubicBezTo>
                      <a:pt x="43" y="17"/>
                      <a:pt x="44" y="17"/>
                      <a:pt x="45" y="17"/>
                    </a:cubicBezTo>
                    <a:cubicBezTo>
                      <a:pt x="46" y="18"/>
                      <a:pt x="45" y="19"/>
                      <a:pt x="44" y="20"/>
                    </a:cubicBezTo>
                    <a:cubicBezTo>
                      <a:pt x="44" y="23"/>
                      <a:pt x="42" y="26"/>
                      <a:pt x="40" y="28"/>
                    </a:cubicBezTo>
                    <a:cubicBezTo>
                      <a:pt x="35" y="34"/>
                      <a:pt x="29" y="33"/>
                      <a:pt x="23" y="34"/>
                    </a:cubicBezTo>
                    <a:cubicBezTo>
                      <a:pt x="16" y="36"/>
                      <a:pt x="11" y="31"/>
                      <a:pt x="5" y="28"/>
                    </a:cubicBezTo>
                    <a:cubicBezTo>
                      <a:pt x="4" y="28"/>
                      <a:pt x="2" y="27"/>
                      <a:pt x="1" y="26"/>
                    </a:cubicBezTo>
                    <a:cubicBezTo>
                      <a:pt x="1" y="26"/>
                      <a:pt x="0" y="26"/>
                      <a:pt x="1" y="26"/>
                    </a:cubicBezTo>
                    <a:cubicBezTo>
                      <a:pt x="1" y="26"/>
                      <a:pt x="1" y="25"/>
                      <a:pt x="1" y="25"/>
                    </a:cubicBezTo>
                    <a:cubicBezTo>
                      <a:pt x="5" y="25"/>
                      <a:pt x="8" y="29"/>
                      <a:pt x="11" y="31"/>
                    </a:cubicBezTo>
                    <a:cubicBezTo>
                      <a:pt x="15" y="33"/>
                      <a:pt x="20" y="32"/>
                      <a:pt x="24" y="32"/>
                    </a:cubicBezTo>
                    <a:cubicBezTo>
                      <a:pt x="26" y="32"/>
                      <a:pt x="26" y="29"/>
                      <a:pt x="26" y="28"/>
                    </a:cubicBezTo>
                    <a:cubicBezTo>
                      <a:pt x="26" y="22"/>
                      <a:pt x="26" y="22"/>
                      <a:pt x="21" y="23"/>
                    </a:cubicBezTo>
                    <a:cubicBezTo>
                      <a:pt x="19" y="23"/>
                      <a:pt x="17" y="23"/>
                      <a:pt x="15" y="22"/>
                    </a:cubicBezTo>
                    <a:cubicBezTo>
                      <a:pt x="14" y="22"/>
                      <a:pt x="12" y="21"/>
                      <a:pt x="12" y="18"/>
                    </a:cubicBezTo>
                    <a:cubicBezTo>
                      <a:pt x="12" y="16"/>
                      <a:pt x="14" y="15"/>
                      <a:pt x="16" y="15"/>
                    </a:cubicBezTo>
                    <a:cubicBezTo>
                      <a:pt x="19" y="15"/>
                      <a:pt x="20" y="14"/>
                      <a:pt x="20" y="11"/>
                    </a:cubicBezTo>
                    <a:cubicBezTo>
                      <a:pt x="20" y="8"/>
                      <a:pt x="22" y="4"/>
                      <a:pt x="25" y="2"/>
                    </a:cubicBezTo>
                    <a:cubicBezTo>
                      <a:pt x="26" y="1"/>
                      <a:pt x="27" y="0"/>
                      <a:pt x="28" y="2"/>
                    </a:cubicBezTo>
                    <a:close/>
                  </a:path>
                </a:pathLst>
              </a:custGeom>
              <a:solidFill>
                <a:srgbClr val="E5D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1066">
                <a:extLst>
                  <a:ext uri="{FF2B5EF4-FFF2-40B4-BE49-F238E27FC236}">
                    <a16:creationId xmlns:a16="http://schemas.microsoft.com/office/drawing/2014/main" id="{4E02A7EF-B351-5751-3E60-BC57AD8C6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2165"/>
                <a:ext cx="89" cy="38"/>
              </a:xfrm>
              <a:custGeom>
                <a:avLst/>
                <a:gdLst>
                  <a:gd name="T0" fmla="*/ 53 w 57"/>
                  <a:gd name="T1" fmla="*/ 15 h 24"/>
                  <a:gd name="T2" fmla="*/ 53 w 57"/>
                  <a:gd name="T3" fmla="*/ 18 h 24"/>
                  <a:gd name="T4" fmla="*/ 42 w 57"/>
                  <a:gd name="T5" fmla="*/ 23 h 24"/>
                  <a:gd name="T6" fmla="*/ 33 w 57"/>
                  <a:gd name="T7" fmla="*/ 20 h 24"/>
                  <a:gd name="T8" fmla="*/ 30 w 57"/>
                  <a:gd name="T9" fmla="*/ 18 h 24"/>
                  <a:gd name="T10" fmla="*/ 33 w 57"/>
                  <a:gd name="T11" fmla="*/ 22 h 24"/>
                  <a:gd name="T12" fmla="*/ 27 w 57"/>
                  <a:gd name="T13" fmla="*/ 21 h 24"/>
                  <a:gd name="T14" fmla="*/ 21 w 57"/>
                  <a:gd name="T15" fmla="*/ 22 h 24"/>
                  <a:gd name="T16" fmla="*/ 20 w 57"/>
                  <a:gd name="T17" fmla="*/ 22 h 24"/>
                  <a:gd name="T18" fmla="*/ 15 w 57"/>
                  <a:gd name="T19" fmla="*/ 17 h 24"/>
                  <a:gd name="T20" fmla="*/ 13 w 57"/>
                  <a:gd name="T21" fmla="*/ 18 h 24"/>
                  <a:gd name="T22" fmla="*/ 10 w 57"/>
                  <a:gd name="T23" fmla="*/ 18 h 24"/>
                  <a:gd name="T24" fmla="*/ 6 w 57"/>
                  <a:gd name="T25" fmla="*/ 17 h 24"/>
                  <a:gd name="T26" fmla="*/ 7 w 57"/>
                  <a:gd name="T27" fmla="*/ 22 h 24"/>
                  <a:gd name="T28" fmla="*/ 2 w 57"/>
                  <a:gd name="T29" fmla="*/ 16 h 24"/>
                  <a:gd name="T30" fmla="*/ 4 w 57"/>
                  <a:gd name="T31" fmla="*/ 14 h 24"/>
                  <a:gd name="T32" fmla="*/ 18 w 57"/>
                  <a:gd name="T33" fmla="*/ 18 h 24"/>
                  <a:gd name="T34" fmla="*/ 24 w 57"/>
                  <a:gd name="T35" fmla="*/ 18 h 24"/>
                  <a:gd name="T36" fmla="*/ 24 w 57"/>
                  <a:gd name="T37" fmla="*/ 16 h 24"/>
                  <a:gd name="T38" fmla="*/ 21 w 57"/>
                  <a:gd name="T39" fmla="*/ 12 h 24"/>
                  <a:gd name="T40" fmla="*/ 18 w 57"/>
                  <a:gd name="T41" fmla="*/ 8 h 24"/>
                  <a:gd name="T42" fmla="*/ 14 w 57"/>
                  <a:gd name="T43" fmla="*/ 5 h 24"/>
                  <a:gd name="T44" fmla="*/ 14 w 57"/>
                  <a:gd name="T45" fmla="*/ 1 h 24"/>
                  <a:gd name="T46" fmla="*/ 17 w 57"/>
                  <a:gd name="T47" fmla="*/ 2 h 24"/>
                  <a:gd name="T48" fmla="*/ 22 w 57"/>
                  <a:gd name="T49" fmla="*/ 3 h 24"/>
                  <a:gd name="T50" fmla="*/ 26 w 57"/>
                  <a:gd name="T51" fmla="*/ 5 h 24"/>
                  <a:gd name="T52" fmla="*/ 35 w 57"/>
                  <a:gd name="T53" fmla="*/ 19 h 24"/>
                  <a:gd name="T54" fmla="*/ 41 w 57"/>
                  <a:gd name="T55" fmla="*/ 21 h 24"/>
                  <a:gd name="T56" fmla="*/ 53 w 57"/>
                  <a:gd name="T57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24">
                    <a:moveTo>
                      <a:pt x="53" y="15"/>
                    </a:moveTo>
                    <a:cubicBezTo>
                      <a:pt x="55" y="16"/>
                      <a:pt x="57" y="16"/>
                      <a:pt x="53" y="18"/>
                    </a:cubicBezTo>
                    <a:cubicBezTo>
                      <a:pt x="49" y="20"/>
                      <a:pt x="46" y="22"/>
                      <a:pt x="42" y="23"/>
                    </a:cubicBezTo>
                    <a:cubicBezTo>
                      <a:pt x="39" y="24"/>
                      <a:pt x="35" y="24"/>
                      <a:pt x="33" y="20"/>
                    </a:cubicBezTo>
                    <a:cubicBezTo>
                      <a:pt x="32" y="19"/>
                      <a:pt x="32" y="18"/>
                      <a:pt x="30" y="18"/>
                    </a:cubicBezTo>
                    <a:cubicBezTo>
                      <a:pt x="30" y="20"/>
                      <a:pt x="32" y="20"/>
                      <a:pt x="33" y="22"/>
                    </a:cubicBezTo>
                    <a:cubicBezTo>
                      <a:pt x="31" y="22"/>
                      <a:pt x="29" y="21"/>
                      <a:pt x="27" y="21"/>
                    </a:cubicBezTo>
                    <a:cubicBezTo>
                      <a:pt x="25" y="20"/>
                      <a:pt x="23" y="18"/>
                      <a:pt x="21" y="22"/>
                    </a:cubicBezTo>
                    <a:cubicBezTo>
                      <a:pt x="21" y="22"/>
                      <a:pt x="20" y="22"/>
                      <a:pt x="20" y="22"/>
                    </a:cubicBezTo>
                    <a:cubicBezTo>
                      <a:pt x="18" y="20"/>
                      <a:pt x="16" y="20"/>
                      <a:pt x="15" y="17"/>
                    </a:cubicBezTo>
                    <a:cubicBezTo>
                      <a:pt x="14" y="15"/>
                      <a:pt x="13" y="15"/>
                      <a:pt x="13" y="18"/>
                    </a:cubicBezTo>
                    <a:cubicBezTo>
                      <a:pt x="12" y="19"/>
                      <a:pt x="11" y="18"/>
                      <a:pt x="10" y="18"/>
                    </a:cubicBezTo>
                    <a:cubicBezTo>
                      <a:pt x="8" y="18"/>
                      <a:pt x="7" y="16"/>
                      <a:pt x="6" y="17"/>
                    </a:cubicBezTo>
                    <a:cubicBezTo>
                      <a:pt x="6" y="19"/>
                      <a:pt x="7" y="21"/>
                      <a:pt x="7" y="22"/>
                    </a:cubicBezTo>
                    <a:cubicBezTo>
                      <a:pt x="4" y="21"/>
                      <a:pt x="4" y="18"/>
                      <a:pt x="2" y="16"/>
                    </a:cubicBezTo>
                    <a:cubicBezTo>
                      <a:pt x="0" y="15"/>
                      <a:pt x="3" y="14"/>
                      <a:pt x="4" y="14"/>
                    </a:cubicBezTo>
                    <a:cubicBezTo>
                      <a:pt x="9" y="15"/>
                      <a:pt x="14" y="13"/>
                      <a:pt x="18" y="18"/>
                    </a:cubicBezTo>
                    <a:cubicBezTo>
                      <a:pt x="20" y="20"/>
                      <a:pt x="22" y="18"/>
                      <a:pt x="24" y="18"/>
                    </a:cubicBezTo>
                    <a:cubicBezTo>
                      <a:pt x="26" y="17"/>
                      <a:pt x="25" y="16"/>
                      <a:pt x="24" y="16"/>
                    </a:cubicBezTo>
                    <a:cubicBezTo>
                      <a:pt x="21" y="16"/>
                      <a:pt x="21" y="14"/>
                      <a:pt x="21" y="12"/>
                    </a:cubicBezTo>
                    <a:cubicBezTo>
                      <a:pt x="21" y="10"/>
                      <a:pt x="19" y="9"/>
                      <a:pt x="18" y="8"/>
                    </a:cubicBezTo>
                    <a:cubicBezTo>
                      <a:pt x="17" y="7"/>
                      <a:pt x="15" y="6"/>
                      <a:pt x="14" y="5"/>
                    </a:cubicBezTo>
                    <a:cubicBezTo>
                      <a:pt x="14" y="4"/>
                      <a:pt x="12" y="2"/>
                      <a:pt x="14" y="1"/>
                    </a:cubicBezTo>
                    <a:cubicBezTo>
                      <a:pt x="15" y="0"/>
                      <a:pt x="16" y="2"/>
                      <a:pt x="17" y="2"/>
                    </a:cubicBezTo>
                    <a:cubicBezTo>
                      <a:pt x="18" y="4"/>
                      <a:pt x="20" y="5"/>
                      <a:pt x="22" y="3"/>
                    </a:cubicBezTo>
                    <a:cubicBezTo>
                      <a:pt x="25" y="1"/>
                      <a:pt x="25" y="3"/>
                      <a:pt x="26" y="5"/>
                    </a:cubicBezTo>
                    <a:cubicBezTo>
                      <a:pt x="27" y="11"/>
                      <a:pt x="30" y="15"/>
                      <a:pt x="35" y="19"/>
                    </a:cubicBezTo>
                    <a:cubicBezTo>
                      <a:pt x="37" y="20"/>
                      <a:pt x="39" y="21"/>
                      <a:pt x="41" y="21"/>
                    </a:cubicBezTo>
                    <a:cubicBezTo>
                      <a:pt x="46" y="20"/>
                      <a:pt x="50" y="18"/>
                      <a:pt x="53" y="15"/>
                    </a:cubicBezTo>
                    <a:close/>
                  </a:path>
                </a:pathLst>
              </a:custGeom>
              <a:solidFill>
                <a:srgbClr val="D7B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Freeform 1067">
                <a:extLst>
                  <a:ext uri="{FF2B5EF4-FFF2-40B4-BE49-F238E27FC236}">
                    <a16:creationId xmlns:a16="http://schemas.microsoft.com/office/drawing/2014/main" id="{866BE22F-46C2-C5C3-7193-929144870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331"/>
                <a:ext cx="28" cy="104"/>
              </a:xfrm>
              <a:custGeom>
                <a:avLst/>
                <a:gdLst>
                  <a:gd name="T0" fmla="*/ 1 w 18"/>
                  <a:gd name="T1" fmla="*/ 50 h 67"/>
                  <a:gd name="T2" fmla="*/ 7 w 18"/>
                  <a:gd name="T3" fmla="*/ 44 h 67"/>
                  <a:gd name="T4" fmla="*/ 11 w 18"/>
                  <a:gd name="T5" fmla="*/ 42 h 67"/>
                  <a:gd name="T6" fmla="*/ 12 w 18"/>
                  <a:gd name="T7" fmla="*/ 46 h 67"/>
                  <a:gd name="T8" fmla="*/ 10 w 18"/>
                  <a:gd name="T9" fmla="*/ 50 h 67"/>
                  <a:gd name="T10" fmla="*/ 11 w 18"/>
                  <a:gd name="T11" fmla="*/ 63 h 67"/>
                  <a:gd name="T12" fmla="*/ 14 w 18"/>
                  <a:gd name="T13" fmla="*/ 65 h 67"/>
                  <a:gd name="T14" fmla="*/ 15 w 18"/>
                  <a:gd name="T15" fmla="*/ 62 h 67"/>
                  <a:gd name="T16" fmla="*/ 15 w 18"/>
                  <a:gd name="T17" fmla="*/ 44 h 67"/>
                  <a:gd name="T18" fmla="*/ 15 w 18"/>
                  <a:gd name="T19" fmla="*/ 40 h 67"/>
                  <a:gd name="T20" fmla="*/ 11 w 18"/>
                  <a:gd name="T21" fmla="*/ 27 h 67"/>
                  <a:gd name="T22" fmla="*/ 8 w 18"/>
                  <a:gd name="T23" fmla="*/ 22 h 67"/>
                  <a:gd name="T24" fmla="*/ 4 w 18"/>
                  <a:gd name="T25" fmla="*/ 16 h 67"/>
                  <a:gd name="T26" fmla="*/ 10 w 18"/>
                  <a:gd name="T27" fmla="*/ 0 h 67"/>
                  <a:gd name="T28" fmla="*/ 10 w 18"/>
                  <a:gd name="T29" fmla="*/ 15 h 67"/>
                  <a:gd name="T30" fmla="*/ 7 w 18"/>
                  <a:gd name="T31" fmla="*/ 9 h 67"/>
                  <a:gd name="T32" fmla="*/ 6 w 18"/>
                  <a:gd name="T33" fmla="*/ 6 h 67"/>
                  <a:gd name="T34" fmla="*/ 4 w 18"/>
                  <a:gd name="T35" fmla="*/ 9 h 67"/>
                  <a:gd name="T36" fmla="*/ 9 w 18"/>
                  <a:gd name="T37" fmla="*/ 19 h 67"/>
                  <a:gd name="T38" fmla="*/ 17 w 18"/>
                  <a:gd name="T39" fmla="*/ 40 h 67"/>
                  <a:gd name="T40" fmla="*/ 17 w 18"/>
                  <a:gd name="T41" fmla="*/ 46 h 67"/>
                  <a:gd name="T42" fmla="*/ 17 w 18"/>
                  <a:gd name="T43" fmla="*/ 61 h 67"/>
                  <a:gd name="T44" fmla="*/ 15 w 18"/>
                  <a:gd name="T45" fmla="*/ 66 h 67"/>
                  <a:gd name="T46" fmla="*/ 9 w 18"/>
                  <a:gd name="T47" fmla="*/ 62 h 67"/>
                  <a:gd name="T48" fmla="*/ 7 w 18"/>
                  <a:gd name="T49" fmla="*/ 53 h 67"/>
                  <a:gd name="T50" fmla="*/ 4 w 18"/>
                  <a:gd name="T51" fmla="*/ 50 h 67"/>
                  <a:gd name="T52" fmla="*/ 1 w 18"/>
                  <a:gd name="T53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67">
                    <a:moveTo>
                      <a:pt x="1" y="50"/>
                    </a:moveTo>
                    <a:cubicBezTo>
                      <a:pt x="5" y="49"/>
                      <a:pt x="5" y="45"/>
                      <a:pt x="7" y="44"/>
                    </a:cubicBezTo>
                    <a:cubicBezTo>
                      <a:pt x="8" y="43"/>
                      <a:pt x="9" y="41"/>
                      <a:pt x="11" y="42"/>
                    </a:cubicBezTo>
                    <a:cubicBezTo>
                      <a:pt x="12" y="43"/>
                      <a:pt x="12" y="44"/>
                      <a:pt x="12" y="46"/>
                    </a:cubicBezTo>
                    <a:cubicBezTo>
                      <a:pt x="11" y="47"/>
                      <a:pt x="11" y="49"/>
                      <a:pt x="10" y="50"/>
                    </a:cubicBezTo>
                    <a:cubicBezTo>
                      <a:pt x="8" y="55"/>
                      <a:pt x="9" y="59"/>
                      <a:pt x="11" y="63"/>
                    </a:cubicBezTo>
                    <a:cubicBezTo>
                      <a:pt x="12" y="64"/>
                      <a:pt x="13" y="65"/>
                      <a:pt x="14" y="65"/>
                    </a:cubicBezTo>
                    <a:cubicBezTo>
                      <a:pt x="16" y="64"/>
                      <a:pt x="15" y="63"/>
                      <a:pt x="15" y="62"/>
                    </a:cubicBezTo>
                    <a:cubicBezTo>
                      <a:pt x="13" y="56"/>
                      <a:pt x="12" y="50"/>
                      <a:pt x="15" y="44"/>
                    </a:cubicBezTo>
                    <a:cubicBezTo>
                      <a:pt x="15" y="43"/>
                      <a:pt x="15" y="42"/>
                      <a:pt x="15" y="40"/>
                    </a:cubicBezTo>
                    <a:cubicBezTo>
                      <a:pt x="13" y="36"/>
                      <a:pt x="12" y="32"/>
                      <a:pt x="11" y="27"/>
                    </a:cubicBezTo>
                    <a:cubicBezTo>
                      <a:pt x="11" y="25"/>
                      <a:pt x="10" y="23"/>
                      <a:pt x="8" y="22"/>
                    </a:cubicBezTo>
                    <a:cubicBezTo>
                      <a:pt x="6" y="20"/>
                      <a:pt x="5" y="18"/>
                      <a:pt x="4" y="16"/>
                    </a:cubicBezTo>
                    <a:cubicBezTo>
                      <a:pt x="0" y="7"/>
                      <a:pt x="1" y="4"/>
                      <a:pt x="10" y="0"/>
                    </a:cubicBezTo>
                    <a:cubicBezTo>
                      <a:pt x="9" y="5"/>
                      <a:pt x="9" y="10"/>
                      <a:pt x="10" y="15"/>
                    </a:cubicBezTo>
                    <a:cubicBezTo>
                      <a:pt x="7" y="13"/>
                      <a:pt x="7" y="11"/>
                      <a:pt x="7" y="9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4" y="6"/>
                      <a:pt x="4" y="7"/>
                      <a:pt x="4" y="9"/>
                    </a:cubicBezTo>
                    <a:cubicBezTo>
                      <a:pt x="4" y="13"/>
                      <a:pt x="6" y="16"/>
                      <a:pt x="9" y="19"/>
                    </a:cubicBezTo>
                    <a:cubicBezTo>
                      <a:pt x="13" y="25"/>
                      <a:pt x="16" y="33"/>
                      <a:pt x="17" y="40"/>
                    </a:cubicBezTo>
                    <a:cubicBezTo>
                      <a:pt x="17" y="42"/>
                      <a:pt x="17" y="44"/>
                      <a:pt x="17" y="46"/>
                    </a:cubicBezTo>
                    <a:cubicBezTo>
                      <a:pt x="14" y="51"/>
                      <a:pt x="15" y="56"/>
                      <a:pt x="17" y="61"/>
                    </a:cubicBezTo>
                    <a:cubicBezTo>
                      <a:pt x="17" y="63"/>
                      <a:pt x="18" y="66"/>
                      <a:pt x="15" y="66"/>
                    </a:cubicBezTo>
                    <a:cubicBezTo>
                      <a:pt x="12" y="67"/>
                      <a:pt x="10" y="65"/>
                      <a:pt x="9" y="62"/>
                    </a:cubicBezTo>
                    <a:cubicBezTo>
                      <a:pt x="8" y="59"/>
                      <a:pt x="7" y="56"/>
                      <a:pt x="7" y="53"/>
                    </a:cubicBezTo>
                    <a:cubicBezTo>
                      <a:pt x="8" y="50"/>
                      <a:pt x="8" y="47"/>
                      <a:pt x="4" y="50"/>
                    </a:cubicBezTo>
                    <a:cubicBezTo>
                      <a:pt x="3" y="51"/>
                      <a:pt x="2" y="51"/>
                      <a:pt x="1" y="50"/>
                    </a:cubicBezTo>
                    <a:close/>
                  </a:path>
                </a:pathLst>
              </a:custGeom>
              <a:solidFill>
                <a:srgbClr val="DDC7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Freeform 1068">
                <a:extLst>
                  <a:ext uri="{FF2B5EF4-FFF2-40B4-BE49-F238E27FC236}">
                    <a16:creationId xmlns:a16="http://schemas.microsoft.com/office/drawing/2014/main" id="{1FE5BA7E-A1FA-CBB3-7ACD-6A99993F0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2342"/>
                <a:ext cx="23" cy="48"/>
              </a:xfrm>
              <a:custGeom>
                <a:avLst/>
                <a:gdLst>
                  <a:gd name="T0" fmla="*/ 6 w 15"/>
                  <a:gd name="T1" fmla="*/ 30 h 31"/>
                  <a:gd name="T2" fmla="*/ 6 w 15"/>
                  <a:gd name="T3" fmla="*/ 26 h 31"/>
                  <a:gd name="T4" fmla="*/ 2 w 15"/>
                  <a:gd name="T5" fmla="*/ 16 h 31"/>
                  <a:gd name="T6" fmla="*/ 2 w 15"/>
                  <a:gd name="T7" fmla="*/ 12 h 31"/>
                  <a:gd name="T8" fmla="*/ 2 w 15"/>
                  <a:gd name="T9" fmla="*/ 9 h 31"/>
                  <a:gd name="T10" fmla="*/ 2 w 15"/>
                  <a:gd name="T11" fmla="*/ 4 h 31"/>
                  <a:gd name="T12" fmla="*/ 14 w 15"/>
                  <a:gd name="T13" fmla="*/ 6 h 31"/>
                  <a:gd name="T14" fmla="*/ 14 w 15"/>
                  <a:gd name="T15" fmla="*/ 9 h 31"/>
                  <a:gd name="T16" fmla="*/ 15 w 15"/>
                  <a:gd name="T17" fmla="*/ 26 h 31"/>
                  <a:gd name="T18" fmla="*/ 13 w 15"/>
                  <a:gd name="T19" fmla="*/ 27 h 31"/>
                  <a:gd name="T20" fmla="*/ 8 w 15"/>
                  <a:gd name="T21" fmla="*/ 30 h 31"/>
                  <a:gd name="T22" fmla="*/ 6 w 15"/>
                  <a:gd name="T2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31">
                    <a:moveTo>
                      <a:pt x="6" y="30"/>
                    </a:moveTo>
                    <a:cubicBezTo>
                      <a:pt x="9" y="29"/>
                      <a:pt x="7" y="27"/>
                      <a:pt x="6" y="26"/>
                    </a:cubicBezTo>
                    <a:cubicBezTo>
                      <a:pt x="5" y="22"/>
                      <a:pt x="3" y="19"/>
                      <a:pt x="2" y="16"/>
                    </a:cubicBezTo>
                    <a:cubicBezTo>
                      <a:pt x="2" y="14"/>
                      <a:pt x="1" y="13"/>
                      <a:pt x="2" y="12"/>
                    </a:cubicBezTo>
                    <a:cubicBezTo>
                      <a:pt x="4" y="11"/>
                      <a:pt x="3" y="10"/>
                      <a:pt x="2" y="9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6" y="0"/>
                      <a:pt x="12" y="1"/>
                      <a:pt x="14" y="6"/>
                    </a:cubicBezTo>
                    <a:cubicBezTo>
                      <a:pt x="15" y="7"/>
                      <a:pt x="15" y="8"/>
                      <a:pt x="14" y="9"/>
                    </a:cubicBezTo>
                    <a:cubicBezTo>
                      <a:pt x="10" y="16"/>
                      <a:pt x="10" y="20"/>
                      <a:pt x="15" y="26"/>
                    </a:cubicBezTo>
                    <a:cubicBezTo>
                      <a:pt x="15" y="27"/>
                      <a:pt x="14" y="28"/>
                      <a:pt x="13" y="27"/>
                    </a:cubicBezTo>
                    <a:cubicBezTo>
                      <a:pt x="10" y="27"/>
                      <a:pt x="9" y="28"/>
                      <a:pt x="8" y="30"/>
                    </a:cubicBezTo>
                    <a:cubicBezTo>
                      <a:pt x="8" y="31"/>
                      <a:pt x="6" y="31"/>
                      <a:pt x="6" y="30"/>
                    </a:cubicBezTo>
                    <a:close/>
                  </a:path>
                </a:pathLst>
              </a:custGeom>
              <a:solidFill>
                <a:srgbClr val="E2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1069">
                <a:extLst>
                  <a:ext uri="{FF2B5EF4-FFF2-40B4-BE49-F238E27FC236}">
                    <a16:creationId xmlns:a16="http://schemas.microsoft.com/office/drawing/2014/main" id="{B1B77C9C-0488-BC2F-A2A4-CFC9A85CE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2267"/>
                <a:ext cx="37" cy="50"/>
              </a:xfrm>
              <a:custGeom>
                <a:avLst/>
                <a:gdLst>
                  <a:gd name="T0" fmla="*/ 1 w 24"/>
                  <a:gd name="T1" fmla="*/ 17 h 32"/>
                  <a:gd name="T2" fmla="*/ 2 w 24"/>
                  <a:gd name="T3" fmla="*/ 13 h 32"/>
                  <a:gd name="T4" fmla="*/ 2 w 24"/>
                  <a:gd name="T5" fmla="*/ 11 h 32"/>
                  <a:gd name="T6" fmla="*/ 6 w 24"/>
                  <a:gd name="T7" fmla="*/ 2 h 32"/>
                  <a:gd name="T8" fmla="*/ 6 w 24"/>
                  <a:gd name="T9" fmla="*/ 2 h 32"/>
                  <a:gd name="T10" fmla="*/ 12 w 24"/>
                  <a:gd name="T11" fmla="*/ 0 h 32"/>
                  <a:gd name="T12" fmla="*/ 14 w 24"/>
                  <a:gd name="T13" fmla="*/ 3 h 32"/>
                  <a:gd name="T14" fmla="*/ 14 w 24"/>
                  <a:gd name="T15" fmla="*/ 3 h 32"/>
                  <a:gd name="T16" fmla="*/ 6 w 24"/>
                  <a:gd name="T17" fmla="*/ 14 h 32"/>
                  <a:gd name="T18" fmla="*/ 6 w 24"/>
                  <a:gd name="T19" fmla="*/ 18 h 32"/>
                  <a:gd name="T20" fmla="*/ 9 w 24"/>
                  <a:gd name="T21" fmla="*/ 16 h 32"/>
                  <a:gd name="T22" fmla="*/ 17 w 24"/>
                  <a:gd name="T23" fmla="*/ 4 h 32"/>
                  <a:gd name="T24" fmla="*/ 22 w 24"/>
                  <a:gd name="T25" fmla="*/ 2 h 32"/>
                  <a:gd name="T26" fmla="*/ 21 w 24"/>
                  <a:gd name="T27" fmla="*/ 7 h 32"/>
                  <a:gd name="T28" fmla="*/ 17 w 24"/>
                  <a:gd name="T29" fmla="*/ 12 h 32"/>
                  <a:gd name="T30" fmla="*/ 9 w 24"/>
                  <a:gd name="T31" fmla="*/ 26 h 32"/>
                  <a:gd name="T32" fmla="*/ 7 w 24"/>
                  <a:gd name="T33" fmla="*/ 29 h 32"/>
                  <a:gd name="T34" fmla="*/ 11 w 24"/>
                  <a:gd name="T35" fmla="*/ 30 h 32"/>
                  <a:gd name="T36" fmla="*/ 7 w 24"/>
                  <a:gd name="T37" fmla="*/ 31 h 32"/>
                  <a:gd name="T38" fmla="*/ 6 w 24"/>
                  <a:gd name="T39" fmla="*/ 26 h 32"/>
                  <a:gd name="T40" fmla="*/ 12 w 24"/>
                  <a:gd name="T41" fmla="*/ 18 h 32"/>
                  <a:gd name="T42" fmla="*/ 0 w 24"/>
                  <a:gd name="T43" fmla="*/ 23 h 32"/>
                  <a:gd name="T44" fmla="*/ 1 w 24"/>
                  <a:gd name="T4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32">
                    <a:moveTo>
                      <a:pt x="1" y="17"/>
                    </a:moveTo>
                    <a:cubicBezTo>
                      <a:pt x="2" y="16"/>
                      <a:pt x="2" y="15"/>
                      <a:pt x="2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7"/>
                      <a:pt x="3" y="4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1"/>
                      <a:pt x="10" y="1"/>
                      <a:pt x="12" y="0"/>
                    </a:cubicBezTo>
                    <a:cubicBezTo>
                      <a:pt x="15" y="0"/>
                      <a:pt x="15" y="1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7"/>
                      <a:pt x="9" y="11"/>
                      <a:pt x="6" y="14"/>
                    </a:cubicBezTo>
                    <a:cubicBezTo>
                      <a:pt x="7" y="16"/>
                      <a:pt x="4" y="17"/>
                      <a:pt x="6" y="18"/>
                    </a:cubicBezTo>
                    <a:cubicBezTo>
                      <a:pt x="7" y="19"/>
                      <a:pt x="9" y="17"/>
                      <a:pt x="9" y="16"/>
                    </a:cubicBezTo>
                    <a:cubicBezTo>
                      <a:pt x="12" y="12"/>
                      <a:pt x="15" y="8"/>
                      <a:pt x="17" y="4"/>
                    </a:cubicBezTo>
                    <a:cubicBezTo>
                      <a:pt x="18" y="2"/>
                      <a:pt x="20" y="0"/>
                      <a:pt x="22" y="2"/>
                    </a:cubicBezTo>
                    <a:cubicBezTo>
                      <a:pt x="24" y="4"/>
                      <a:pt x="22" y="5"/>
                      <a:pt x="21" y="7"/>
                    </a:cubicBezTo>
                    <a:cubicBezTo>
                      <a:pt x="19" y="8"/>
                      <a:pt x="18" y="10"/>
                      <a:pt x="17" y="12"/>
                    </a:cubicBezTo>
                    <a:cubicBezTo>
                      <a:pt x="16" y="17"/>
                      <a:pt x="13" y="22"/>
                      <a:pt x="9" y="26"/>
                    </a:cubicBezTo>
                    <a:cubicBezTo>
                      <a:pt x="8" y="27"/>
                      <a:pt x="7" y="28"/>
                      <a:pt x="7" y="29"/>
                    </a:cubicBezTo>
                    <a:cubicBezTo>
                      <a:pt x="8" y="30"/>
                      <a:pt x="10" y="29"/>
                      <a:pt x="11" y="30"/>
                    </a:cubicBezTo>
                    <a:cubicBezTo>
                      <a:pt x="10" y="32"/>
                      <a:pt x="8" y="32"/>
                      <a:pt x="7" y="31"/>
                    </a:cubicBezTo>
                    <a:cubicBezTo>
                      <a:pt x="5" y="29"/>
                      <a:pt x="5" y="28"/>
                      <a:pt x="6" y="26"/>
                    </a:cubicBezTo>
                    <a:cubicBezTo>
                      <a:pt x="8" y="23"/>
                      <a:pt x="11" y="22"/>
                      <a:pt x="12" y="18"/>
                    </a:cubicBezTo>
                    <a:cubicBezTo>
                      <a:pt x="7" y="20"/>
                      <a:pt x="4" y="21"/>
                      <a:pt x="0" y="23"/>
                    </a:cubicBezTo>
                    <a:cubicBezTo>
                      <a:pt x="0" y="21"/>
                      <a:pt x="0" y="19"/>
                      <a:pt x="1" y="17"/>
                    </a:cubicBezTo>
                    <a:close/>
                  </a:path>
                </a:pathLst>
              </a:custGeom>
              <a:solidFill>
                <a:srgbClr val="EDE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1070">
                <a:extLst>
                  <a:ext uri="{FF2B5EF4-FFF2-40B4-BE49-F238E27FC236}">
                    <a16:creationId xmlns:a16="http://schemas.microsoft.com/office/drawing/2014/main" id="{C2DE0B2A-F5DB-F0DF-ABA3-0BB4C8DF2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2351"/>
                <a:ext cx="33" cy="97"/>
              </a:xfrm>
              <a:custGeom>
                <a:avLst/>
                <a:gdLst>
                  <a:gd name="T0" fmla="*/ 1 w 21"/>
                  <a:gd name="T1" fmla="*/ 62 h 62"/>
                  <a:gd name="T2" fmla="*/ 2 w 21"/>
                  <a:gd name="T3" fmla="*/ 55 h 62"/>
                  <a:gd name="T4" fmla="*/ 0 w 21"/>
                  <a:gd name="T5" fmla="*/ 32 h 62"/>
                  <a:gd name="T6" fmla="*/ 0 w 21"/>
                  <a:gd name="T7" fmla="*/ 31 h 62"/>
                  <a:gd name="T8" fmla="*/ 1 w 21"/>
                  <a:gd name="T9" fmla="*/ 14 h 62"/>
                  <a:gd name="T10" fmla="*/ 2 w 21"/>
                  <a:gd name="T11" fmla="*/ 12 h 62"/>
                  <a:gd name="T12" fmla="*/ 5 w 21"/>
                  <a:gd name="T13" fmla="*/ 14 h 62"/>
                  <a:gd name="T14" fmla="*/ 9 w 21"/>
                  <a:gd name="T15" fmla="*/ 22 h 62"/>
                  <a:gd name="T16" fmla="*/ 7 w 21"/>
                  <a:gd name="T17" fmla="*/ 0 h 62"/>
                  <a:gd name="T18" fmla="*/ 15 w 21"/>
                  <a:gd name="T19" fmla="*/ 11 h 62"/>
                  <a:gd name="T20" fmla="*/ 15 w 21"/>
                  <a:gd name="T21" fmla="*/ 31 h 62"/>
                  <a:gd name="T22" fmla="*/ 11 w 21"/>
                  <a:gd name="T23" fmla="*/ 37 h 62"/>
                  <a:gd name="T24" fmla="*/ 12 w 21"/>
                  <a:gd name="T25" fmla="*/ 30 h 62"/>
                  <a:gd name="T26" fmla="*/ 17 w 21"/>
                  <a:gd name="T27" fmla="*/ 21 h 62"/>
                  <a:gd name="T28" fmla="*/ 10 w 21"/>
                  <a:gd name="T29" fmla="*/ 7 h 62"/>
                  <a:gd name="T30" fmla="*/ 8 w 21"/>
                  <a:gd name="T31" fmla="*/ 7 h 62"/>
                  <a:gd name="T32" fmla="*/ 8 w 21"/>
                  <a:gd name="T33" fmla="*/ 9 h 62"/>
                  <a:gd name="T34" fmla="*/ 11 w 21"/>
                  <a:gd name="T35" fmla="*/ 18 h 62"/>
                  <a:gd name="T36" fmla="*/ 10 w 21"/>
                  <a:gd name="T37" fmla="*/ 24 h 62"/>
                  <a:gd name="T38" fmla="*/ 6 w 21"/>
                  <a:gd name="T39" fmla="*/ 20 h 62"/>
                  <a:gd name="T40" fmla="*/ 6 w 21"/>
                  <a:gd name="T41" fmla="*/ 19 h 62"/>
                  <a:gd name="T42" fmla="*/ 3 w 21"/>
                  <a:gd name="T43" fmla="*/ 16 h 62"/>
                  <a:gd name="T44" fmla="*/ 3 w 21"/>
                  <a:gd name="T45" fmla="*/ 19 h 62"/>
                  <a:gd name="T46" fmla="*/ 4 w 21"/>
                  <a:gd name="T47" fmla="*/ 48 h 62"/>
                  <a:gd name="T48" fmla="*/ 1 w 21"/>
                  <a:gd name="T4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62">
                    <a:moveTo>
                      <a:pt x="1" y="62"/>
                    </a:moveTo>
                    <a:cubicBezTo>
                      <a:pt x="1" y="60"/>
                      <a:pt x="1" y="57"/>
                      <a:pt x="2" y="55"/>
                    </a:cubicBezTo>
                    <a:cubicBezTo>
                      <a:pt x="4" y="47"/>
                      <a:pt x="3" y="39"/>
                      <a:pt x="0" y="32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1" y="25"/>
                      <a:pt x="0" y="20"/>
                      <a:pt x="1" y="14"/>
                    </a:cubicBezTo>
                    <a:cubicBezTo>
                      <a:pt x="1" y="13"/>
                      <a:pt x="1" y="12"/>
                      <a:pt x="2" y="12"/>
                    </a:cubicBezTo>
                    <a:cubicBezTo>
                      <a:pt x="4" y="12"/>
                      <a:pt x="5" y="13"/>
                      <a:pt x="5" y="14"/>
                    </a:cubicBezTo>
                    <a:cubicBezTo>
                      <a:pt x="7" y="16"/>
                      <a:pt x="7" y="20"/>
                      <a:pt x="9" y="22"/>
                    </a:cubicBezTo>
                    <a:cubicBezTo>
                      <a:pt x="10" y="14"/>
                      <a:pt x="1" y="8"/>
                      <a:pt x="7" y="0"/>
                    </a:cubicBezTo>
                    <a:cubicBezTo>
                      <a:pt x="10" y="4"/>
                      <a:pt x="12" y="8"/>
                      <a:pt x="15" y="11"/>
                    </a:cubicBezTo>
                    <a:cubicBezTo>
                      <a:pt x="20" y="16"/>
                      <a:pt x="21" y="25"/>
                      <a:pt x="15" y="31"/>
                    </a:cubicBezTo>
                    <a:cubicBezTo>
                      <a:pt x="13" y="32"/>
                      <a:pt x="10" y="34"/>
                      <a:pt x="11" y="37"/>
                    </a:cubicBezTo>
                    <a:cubicBezTo>
                      <a:pt x="8" y="34"/>
                      <a:pt x="11" y="32"/>
                      <a:pt x="12" y="30"/>
                    </a:cubicBezTo>
                    <a:cubicBezTo>
                      <a:pt x="15" y="27"/>
                      <a:pt x="18" y="25"/>
                      <a:pt x="17" y="21"/>
                    </a:cubicBezTo>
                    <a:cubicBezTo>
                      <a:pt x="17" y="15"/>
                      <a:pt x="12" y="11"/>
                      <a:pt x="10" y="7"/>
                    </a:cubicBezTo>
                    <a:cubicBezTo>
                      <a:pt x="9" y="6"/>
                      <a:pt x="9" y="6"/>
                      <a:pt x="8" y="7"/>
                    </a:cubicBezTo>
                    <a:cubicBezTo>
                      <a:pt x="7" y="7"/>
                      <a:pt x="7" y="8"/>
                      <a:pt x="8" y="9"/>
                    </a:cubicBezTo>
                    <a:cubicBezTo>
                      <a:pt x="9" y="12"/>
                      <a:pt x="10" y="15"/>
                      <a:pt x="11" y="18"/>
                    </a:cubicBezTo>
                    <a:cubicBezTo>
                      <a:pt x="12" y="20"/>
                      <a:pt x="13" y="23"/>
                      <a:pt x="10" y="24"/>
                    </a:cubicBezTo>
                    <a:cubicBezTo>
                      <a:pt x="8" y="24"/>
                      <a:pt x="6" y="22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8"/>
                      <a:pt x="5" y="16"/>
                      <a:pt x="3" y="16"/>
                    </a:cubicBezTo>
                    <a:cubicBezTo>
                      <a:pt x="2" y="16"/>
                      <a:pt x="3" y="18"/>
                      <a:pt x="3" y="19"/>
                    </a:cubicBezTo>
                    <a:cubicBezTo>
                      <a:pt x="1" y="29"/>
                      <a:pt x="5" y="38"/>
                      <a:pt x="4" y="48"/>
                    </a:cubicBezTo>
                    <a:cubicBezTo>
                      <a:pt x="4" y="52"/>
                      <a:pt x="4" y="58"/>
                      <a:pt x="1" y="62"/>
                    </a:cubicBezTo>
                    <a:close/>
                  </a:path>
                </a:pathLst>
              </a:custGeom>
              <a:solidFill>
                <a:srgbClr val="DBB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" name="Freeform 1071">
                <a:extLst>
                  <a:ext uri="{FF2B5EF4-FFF2-40B4-BE49-F238E27FC236}">
                    <a16:creationId xmlns:a16="http://schemas.microsoft.com/office/drawing/2014/main" id="{D9A230D9-A651-8FB9-993E-F6757CBC6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2287"/>
                <a:ext cx="57" cy="64"/>
              </a:xfrm>
              <a:custGeom>
                <a:avLst/>
                <a:gdLst>
                  <a:gd name="T0" fmla="*/ 34 w 36"/>
                  <a:gd name="T1" fmla="*/ 1 h 41"/>
                  <a:gd name="T2" fmla="*/ 35 w 36"/>
                  <a:gd name="T3" fmla="*/ 3 h 41"/>
                  <a:gd name="T4" fmla="*/ 27 w 36"/>
                  <a:gd name="T5" fmla="*/ 8 h 41"/>
                  <a:gd name="T6" fmla="*/ 22 w 36"/>
                  <a:gd name="T7" fmla="*/ 11 h 41"/>
                  <a:gd name="T8" fmla="*/ 23 w 36"/>
                  <a:gd name="T9" fmla="*/ 12 h 41"/>
                  <a:gd name="T10" fmla="*/ 26 w 36"/>
                  <a:gd name="T11" fmla="*/ 13 h 41"/>
                  <a:gd name="T12" fmla="*/ 23 w 36"/>
                  <a:gd name="T13" fmla="*/ 15 h 41"/>
                  <a:gd name="T14" fmla="*/ 11 w 36"/>
                  <a:gd name="T15" fmla="*/ 15 h 41"/>
                  <a:gd name="T16" fmla="*/ 4 w 36"/>
                  <a:gd name="T17" fmla="*/ 23 h 41"/>
                  <a:gd name="T18" fmla="*/ 15 w 36"/>
                  <a:gd name="T19" fmla="*/ 18 h 41"/>
                  <a:gd name="T20" fmla="*/ 19 w 36"/>
                  <a:gd name="T21" fmla="*/ 19 h 41"/>
                  <a:gd name="T22" fmla="*/ 17 w 36"/>
                  <a:gd name="T23" fmla="*/ 23 h 41"/>
                  <a:gd name="T24" fmla="*/ 11 w 36"/>
                  <a:gd name="T25" fmla="*/ 27 h 41"/>
                  <a:gd name="T26" fmla="*/ 6 w 36"/>
                  <a:gd name="T27" fmla="*/ 34 h 41"/>
                  <a:gd name="T28" fmla="*/ 5 w 36"/>
                  <a:gd name="T29" fmla="*/ 37 h 41"/>
                  <a:gd name="T30" fmla="*/ 8 w 36"/>
                  <a:gd name="T31" fmla="*/ 35 h 41"/>
                  <a:gd name="T32" fmla="*/ 8 w 36"/>
                  <a:gd name="T33" fmla="*/ 38 h 41"/>
                  <a:gd name="T34" fmla="*/ 4 w 36"/>
                  <a:gd name="T35" fmla="*/ 40 h 41"/>
                  <a:gd name="T36" fmla="*/ 2 w 36"/>
                  <a:gd name="T37" fmla="*/ 36 h 41"/>
                  <a:gd name="T38" fmla="*/ 9 w 36"/>
                  <a:gd name="T39" fmla="*/ 27 h 41"/>
                  <a:gd name="T40" fmla="*/ 14 w 36"/>
                  <a:gd name="T41" fmla="*/ 23 h 41"/>
                  <a:gd name="T42" fmla="*/ 15 w 36"/>
                  <a:gd name="T43" fmla="*/ 21 h 41"/>
                  <a:gd name="T44" fmla="*/ 12 w 36"/>
                  <a:gd name="T45" fmla="*/ 20 h 41"/>
                  <a:gd name="T46" fmla="*/ 8 w 36"/>
                  <a:gd name="T47" fmla="*/ 22 h 41"/>
                  <a:gd name="T48" fmla="*/ 2 w 36"/>
                  <a:gd name="T49" fmla="*/ 23 h 41"/>
                  <a:gd name="T50" fmla="*/ 4 w 36"/>
                  <a:gd name="T51" fmla="*/ 18 h 41"/>
                  <a:gd name="T52" fmla="*/ 15 w 36"/>
                  <a:gd name="T53" fmla="*/ 14 h 41"/>
                  <a:gd name="T54" fmla="*/ 22 w 36"/>
                  <a:gd name="T55" fmla="*/ 8 h 41"/>
                  <a:gd name="T56" fmla="*/ 18 w 36"/>
                  <a:gd name="T57" fmla="*/ 4 h 41"/>
                  <a:gd name="T58" fmla="*/ 16 w 36"/>
                  <a:gd name="T59" fmla="*/ 0 h 41"/>
                  <a:gd name="T60" fmla="*/ 18 w 36"/>
                  <a:gd name="T61" fmla="*/ 2 h 41"/>
                  <a:gd name="T62" fmla="*/ 21 w 36"/>
                  <a:gd name="T63" fmla="*/ 3 h 41"/>
                  <a:gd name="T64" fmla="*/ 25 w 36"/>
                  <a:gd name="T65" fmla="*/ 5 h 41"/>
                  <a:gd name="T66" fmla="*/ 25 w 36"/>
                  <a:gd name="T67" fmla="*/ 3 h 41"/>
                  <a:gd name="T68" fmla="*/ 28 w 36"/>
                  <a:gd name="T69" fmla="*/ 1 h 41"/>
                  <a:gd name="T70" fmla="*/ 34 w 36"/>
                  <a:gd name="T71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" h="41">
                    <a:moveTo>
                      <a:pt x="34" y="1"/>
                    </a:moveTo>
                    <a:cubicBezTo>
                      <a:pt x="35" y="1"/>
                      <a:pt x="36" y="2"/>
                      <a:pt x="35" y="3"/>
                    </a:cubicBezTo>
                    <a:cubicBezTo>
                      <a:pt x="33" y="6"/>
                      <a:pt x="30" y="7"/>
                      <a:pt x="27" y="8"/>
                    </a:cubicBezTo>
                    <a:cubicBezTo>
                      <a:pt x="25" y="9"/>
                      <a:pt x="23" y="9"/>
                      <a:pt x="22" y="11"/>
                    </a:cubicBezTo>
                    <a:cubicBezTo>
                      <a:pt x="22" y="12"/>
                      <a:pt x="23" y="12"/>
                      <a:pt x="23" y="12"/>
                    </a:cubicBezTo>
                    <a:cubicBezTo>
                      <a:pt x="24" y="12"/>
                      <a:pt x="26" y="11"/>
                      <a:pt x="26" y="13"/>
                    </a:cubicBezTo>
                    <a:cubicBezTo>
                      <a:pt x="26" y="15"/>
                      <a:pt x="24" y="15"/>
                      <a:pt x="23" y="15"/>
                    </a:cubicBezTo>
                    <a:cubicBezTo>
                      <a:pt x="19" y="16"/>
                      <a:pt x="15" y="14"/>
                      <a:pt x="11" y="15"/>
                    </a:cubicBezTo>
                    <a:cubicBezTo>
                      <a:pt x="7" y="16"/>
                      <a:pt x="5" y="19"/>
                      <a:pt x="4" y="23"/>
                    </a:cubicBezTo>
                    <a:cubicBezTo>
                      <a:pt x="7" y="20"/>
                      <a:pt x="10" y="17"/>
                      <a:pt x="15" y="18"/>
                    </a:cubicBezTo>
                    <a:cubicBezTo>
                      <a:pt x="17" y="18"/>
                      <a:pt x="18" y="18"/>
                      <a:pt x="19" y="19"/>
                    </a:cubicBezTo>
                    <a:cubicBezTo>
                      <a:pt x="20" y="21"/>
                      <a:pt x="18" y="22"/>
                      <a:pt x="17" y="23"/>
                    </a:cubicBezTo>
                    <a:cubicBezTo>
                      <a:pt x="15" y="25"/>
                      <a:pt x="13" y="26"/>
                      <a:pt x="11" y="27"/>
                    </a:cubicBezTo>
                    <a:cubicBezTo>
                      <a:pt x="8" y="29"/>
                      <a:pt x="6" y="31"/>
                      <a:pt x="6" y="34"/>
                    </a:cubicBezTo>
                    <a:cubicBezTo>
                      <a:pt x="5" y="35"/>
                      <a:pt x="4" y="36"/>
                      <a:pt x="5" y="37"/>
                    </a:cubicBezTo>
                    <a:cubicBezTo>
                      <a:pt x="7" y="38"/>
                      <a:pt x="7" y="35"/>
                      <a:pt x="8" y="35"/>
                    </a:cubicBezTo>
                    <a:cubicBezTo>
                      <a:pt x="8" y="36"/>
                      <a:pt x="8" y="37"/>
                      <a:pt x="8" y="38"/>
                    </a:cubicBezTo>
                    <a:cubicBezTo>
                      <a:pt x="7" y="39"/>
                      <a:pt x="6" y="41"/>
                      <a:pt x="4" y="40"/>
                    </a:cubicBezTo>
                    <a:cubicBezTo>
                      <a:pt x="3" y="39"/>
                      <a:pt x="2" y="38"/>
                      <a:pt x="2" y="36"/>
                    </a:cubicBezTo>
                    <a:cubicBezTo>
                      <a:pt x="4" y="32"/>
                      <a:pt x="5" y="29"/>
                      <a:pt x="9" y="27"/>
                    </a:cubicBezTo>
                    <a:cubicBezTo>
                      <a:pt x="10" y="25"/>
                      <a:pt x="12" y="24"/>
                      <a:pt x="14" y="23"/>
                    </a:cubicBezTo>
                    <a:cubicBezTo>
                      <a:pt x="14" y="23"/>
                      <a:pt x="16" y="22"/>
                      <a:pt x="15" y="21"/>
                    </a:cubicBezTo>
                    <a:cubicBezTo>
                      <a:pt x="14" y="20"/>
                      <a:pt x="13" y="20"/>
                      <a:pt x="12" y="20"/>
                    </a:cubicBezTo>
                    <a:cubicBezTo>
                      <a:pt x="10" y="21"/>
                      <a:pt x="9" y="21"/>
                      <a:pt x="8" y="22"/>
                    </a:cubicBezTo>
                    <a:cubicBezTo>
                      <a:pt x="6" y="24"/>
                      <a:pt x="4" y="25"/>
                      <a:pt x="2" y="23"/>
                    </a:cubicBezTo>
                    <a:cubicBezTo>
                      <a:pt x="0" y="21"/>
                      <a:pt x="3" y="20"/>
                      <a:pt x="4" y="18"/>
                    </a:cubicBezTo>
                    <a:cubicBezTo>
                      <a:pt x="6" y="15"/>
                      <a:pt x="10" y="14"/>
                      <a:pt x="15" y="14"/>
                    </a:cubicBezTo>
                    <a:cubicBezTo>
                      <a:pt x="18" y="14"/>
                      <a:pt x="22" y="11"/>
                      <a:pt x="22" y="8"/>
                    </a:cubicBezTo>
                    <a:cubicBezTo>
                      <a:pt x="22" y="6"/>
                      <a:pt x="19" y="5"/>
                      <a:pt x="18" y="4"/>
                    </a:cubicBezTo>
                    <a:cubicBezTo>
                      <a:pt x="17" y="4"/>
                      <a:pt x="14" y="3"/>
                      <a:pt x="16" y="0"/>
                    </a:cubicBezTo>
                    <a:cubicBezTo>
                      <a:pt x="16" y="2"/>
                      <a:pt x="17" y="2"/>
                      <a:pt x="18" y="2"/>
                    </a:cubicBezTo>
                    <a:cubicBezTo>
                      <a:pt x="20" y="2"/>
                      <a:pt x="21" y="2"/>
                      <a:pt x="21" y="3"/>
                    </a:cubicBezTo>
                    <a:cubicBezTo>
                      <a:pt x="22" y="5"/>
                      <a:pt x="24" y="6"/>
                      <a:pt x="25" y="5"/>
                    </a:cubicBezTo>
                    <a:cubicBezTo>
                      <a:pt x="27" y="5"/>
                      <a:pt x="25" y="4"/>
                      <a:pt x="25" y="3"/>
                    </a:cubicBezTo>
                    <a:cubicBezTo>
                      <a:pt x="26" y="1"/>
                      <a:pt x="27" y="2"/>
                      <a:pt x="28" y="1"/>
                    </a:cubicBezTo>
                    <a:cubicBezTo>
                      <a:pt x="30" y="0"/>
                      <a:pt x="32" y="0"/>
                      <a:pt x="34" y="1"/>
                    </a:cubicBezTo>
                    <a:close/>
                  </a:path>
                </a:pathLst>
              </a:custGeom>
              <a:solidFill>
                <a:srgbClr val="E0C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" name="Freeform 1072">
                <a:extLst>
                  <a:ext uri="{FF2B5EF4-FFF2-40B4-BE49-F238E27FC236}">
                    <a16:creationId xmlns:a16="http://schemas.microsoft.com/office/drawing/2014/main" id="{93B4DDFF-E475-558B-72B7-DAD26268D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2098"/>
                <a:ext cx="41" cy="36"/>
              </a:xfrm>
              <a:custGeom>
                <a:avLst/>
                <a:gdLst>
                  <a:gd name="T0" fmla="*/ 0 w 26"/>
                  <a:gd name="T1" fmla="*/ 23 h 23"/>
                  <a:gd name="T2" fmla="*/ 9 w 26"/>
                  <a:gd name="T3" fmla="*/ 13 h 23"/>
                  <a:gd name="T4" fmla="*/ 15 w 26"/>
                  <a:gd name="T5" fmla="*/ 7 h 23"/>
                  <a:gd name="T6" fmla="*/ 22 w 26"/>
                  <a:gd name="T7" fmla="*/ 1 h 23"/>
                  <a:gd name="T8" fmla="*/ 25 w 26"/>
                  <a:gd name="T9" fmla="*/ 1 h 23"/>
                  <a:gd name="T10" fmla="*/ 25 w 26"/>
                  <a:gd name="T11" fmla="*/ 4 h 23"/>
                  <a:gd name="T12" fmla="*/ 18 w 26"/>
                  <a:gd name="T13" fmla="*/ 18 h 23"/>
                  <a:gd name="T14" fmla="*/ 15 w 26"/>
                  <a:gd name="T15" fmla="*/ 20 h 23"/>
                  <a:gd name="T16" fmla="*/ 0 w 26"/>
                  <a:gd name="T1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3">
                    <a:moveTo>
                      <a:pt x="0" y="23"/>
                    </a:moveTo>
                    <a:cubicBezTo>
                      <a:pt x="2" y="18"/>
                      <a:pt x="5" y="15"/>
                      <a:pt x="9" y="13"/>
                    </a:cubicBezTo>
                    <a:cubicBezTo>
                      <a:pt x="12" y="12"/>
                      <a:pt x="13" y="10"/>
                      <a:pt x="15" y="7"/>
                    </a:cubicBezTo>
                    <a:cubicBezTo>
                      <a:pt x="17" y="5"/>
                      <a:pt x="19" y="3"/>
                      <a:pt x="22" y="1"/>
                    </a:cubicBezTo>
                    <a:cubicBezTo>
                      <a:pt x="23" y="1"/>
                      <a:pt x="24" y="0"/>
                      <a:pt x="25" y="1"/>
                    </a:cubicBezTo>
                    <a:cubicBezTo>
                      <a:pt x="26" y="2"/>
                      <a:pt x="25" y="3"/>
                      <a:pt x="25" y="4"/>
                    </a:cubicBezTo>
                    <a:cubicBezTo>
                      <a:pt x="22" y="8"/>
                      <a:pt x="20" y="13"/>
                      <a:pt x="18" y="18"/>
                    </a:cubicBezTo>
                    <a:cubicBezTo>
                      <a:pt x="17" y="19"/>
                      <a:pt x="17" y="20"/>
                      <a:pt x="15" y="20"/>
                    </a:cubicBezTo>
                    <a:cubicBezTo>
                      <a:pt x="10" y="20"/>
                      <a:pt x="5" y="21"/>
                      <a:pt x="0" y="2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" name="Freeform 1073">
                <a:extLst>
                  <a:ext uri="{FF2B5EF4-FFF2-40B4-BE49-F238E27FC236}">
                    <a16:creationId xmlns:a16="http://schemas.microsoft.com/office/drawing/2014/main" id="{C67940D9-92EC-666A-A505-329936D34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4" y="2007"/>
                <a:ext cx="63" cy="52"/>
              </a:xfrm>
              <a:custGeom>
                <a:avLst/>
                <a:gdLst>
                  <a:gd name="T0" fmla="*/ 7 w 40"/>
                  <a:gd name="T1" fmla="*/ 21 h 33"/>
                  <a:gd name="T2" fmla="*/ 18 w 40"/>
                  <a:gd name="T3" fmla="*/ 12 h 33"/>
                  <a:gd name="T4" fmla="*/ 23 w 40"/>
                  <a:gd name="T5" fmla="*/ 3 h 33"/>
                  <a:gd name="T6" fmla="*/ 27 w 40"/>
                  <a:gd name="T7" fmla="*/ 1 h 33"/>
                  <a:gd name="T8" fmla="*/ 35 w 40"/>
                  <a:gd name="T9" fmla="*/ 18 h 33"/>
                  <a:gd name="T10" fmla="*/ 30 w 40"/>
                  <a:gd name="T11" fmla="*/ 26 h 33"/>
                  <a:gd name="T12" fmla="*/ 24 w 40"/>
                  <a:gd name="T13" fmla="*/ 29 h 33"/>
                  <a:gd name="T14" fmla="*/ 20 w 40"/>
                  <a:gd name="T15" fmla="*/ 31 h 33"/>
                  <a:gd name="T16" fmla="*/ 13 w 40"/>
                  <a:gd name="T17" fmla="*/ 32 h 33"/>
                  <a:gd name="T18" fmla="*/ 11 w 40"/>
                  <a:gd name="T19" fmla="*/ 27 h 33"/>
                  <a:gd name="T20" fmla="*/ 13 w 40"/>
                  <a:gd name="T21" fmla="*/ 24 h 33"/>
                  <a:gd name="T22" fmla="*/ 13 w 40"/>
                  <a:gd name="T23" fmla="*/ 22 h 33"/>
                  <a:gd name="T24" fmla="*/ 11 w 40"/>
                  <a:gd name="T25" fmla="*/ 23 h 33"/>
                  <a:gd name="T26" fmla="*/ 8 w 40"/>
                  <a:gd name="T27" fmla="*/ 28 h 33"/>
                  <a:gd name="T28" fmla="*/ 0 w 40"/>
                  <a:gd name="T29" fmla="*/ 33 h 33"/>
                  <a:gd name="T30" fmla="*/ 6 w 40"/>
                  <a:gd name="T31" fmla="*/ 29 h 33"/>
                  <a:gd name="T32" fmla="*/ 7 w 40"/>
                  <a:gd name="T33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3">
                    <a:moveTo>
                      <a:pt x="7" y="21"/>
                    </a:moveTo>
                    <a:cubicBezTo>
                      <a:pt x="12" y="19"/>
                      <a:pt x="15" y="16"/>
                      <a:pt x="18" y="12"/>
                    </a:cubicBezTo>
                    <a:cubicBezTo>
                      <a:pt x="20" y="10"/>
                      <a:pt x="21" y="6"/>
                      <a:pt x="23" y="3"/>
                    </a:cubicBezTo>
                    <a:cubicBezTo>
                      <a:pt x="24" y="1"/>
                      <a:pt x="25" y="0"/>
                      <a:pt x="27" y="1"/>
                    </a:cubicBezTo>
                    <a:cubicBezTo>
                      <a:pt x="34" y="4"/>
                      <a:pt x="40" y="9"/>
                      <a:pt x="35" y="18"/>
                    </a:cubicBezTo>
                    <a:cubicBezTo>
                      <a:pt x="33" y="21"/>
                      <a:pt x="31" y="24"/>
                      <a:pt x="30" y="26"/>
                    </a:cubicBezTo>
                    <a:cubicBezTo>
                      <a:pt x="28" y="28"/>
                      <a:pt x="27" y="30"/>
                      <a:pt x="24" y="29"/>
                    </a:cubicBezTo>
                    <a:cubicBezTo>
                      <a:pt x="22" y="29"/>
                      <a:pt x="21" y="31"/>
                      <a:pt x="20" y="31"/>
                    </a:cubicBezTo>
                    <a:cubicBezTo>
                      <a:pt x="17" y="33"/>
                      <a:pt x="15" y="33"/>
                      <a:pt x="13" y="32"/>
                    </a:cubicBezTo>
                    <a:cubicBezTo>
                      <a:pt x="10" y="31"/>
                      <a:pt x="10" y="29"/>
                      <a:pt x="11" y="27"/>
                    </a:cubicBezTo>
                    <a:cubicBezTo>
                      <a:pt x="12" y="26"/>
                      <a:pt x="12" y="25"/>
                      <a:pt x="13" y="24"/>
                    </a:cubicBezTo>
                    <a:cubicBezTo>
                      <a:pt x="13" y="23"/>
                      <a:pt x="14" y="23"/>
                      <a:pt x="13" y="22"/>
                    </a:cubicBezTo>
                    <a:cubicBezTo>
                      <a:pt x="12" y="21"/>
                      <a:pt x="11" y="22"/>
                      <a:pt x="11" y="23"/>
                    </a:cubicBezTo>
                    <a:cubicBezTo>
                      <a:pt x="10" y="24"/>
                      <a:pt x="8" y="26"/>
                      <a:pt x="8" y="28"/>
                    </a:cubicBezTo>
                    <a:cubicBezTo>
                      <a:pt x="7" y="33"/>
                      <a:pt x="4" y="33"/>
                      <a:pt x="0" y="33"/>
                    </a:cubicBezTo>
                    <a:cubicBezTo>
                      <a:pt x="1" y="31"/>
                      <a:pt x="5" y="32"/>
                      <a:pt x="6" y="29"/>
                    </a:cubicBezTo>
                    <a:cubicBezTo>
                      <a:pt x="5" y="26"/>
                      <a:pt x="7" y="23"/>
                      <a:pt x="7" y="21"/>
                    </a:cubicBezTo>
                    <a:close/>
                  </a:path>
                </a:pathLst>
              </a:custGeom>
              <a:solidFill>
                <a:srgbClr val="DCC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" name="Freeform 1074">
                <a:extLst>
                  <a:ext uri="{FF2B5EF4-FFF2-40B4-BE49-F238E27FC236}">
                    <a16:creationId xmlns:a16="http://schemas.microsoft.com/office/drawing/2014/main" id="{32D60EC4-5F93-FB93-03EE-A0876EE19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" y="2448"/>
                <a:ext cx="47" cy="58"/>
              </a:xfrm>
              <a:custGeom>
                <a:avLst/>
                <a:gdLst>
                  <a:gd name="T0" fmla="*/ 30 w 30"/>
                  <a:gd name="T1" fmla="*/ 1 h 37"/>
                  <a:gd name="T2" fmla="*/ 16 w 30"/>
                  <a:gd name="T3" fmla="*/ 14 h 37"/>
                  <a:gd name="T4" fmla="*/ 11 w 30"/>
                  <a:gd name="T5" fmla="*/ 23 h 37"/>
                  <a:gd name="T6" fmla="*/ 6 w 30"/>
                  <a:gd name="T7" fmla="*/ 30 h 37"/>
                  <a:gd name="T8" fmla="*/ 2 w 30"/>
                  <a:gd name="T9" fmla="*/ 37 h 37"/>
                  <a:gd name="T10" fmla="*/ 2 w 30"/>
                  <a:gd name="T11" fmla="*/ 33 h 37"/>
                  <a:gd name="T12" fmla="*/ 8 w 30"/>
                  <a:gd name="T13" fmla="*/ 24 h 37"/>
                  <a:gd name="T14" fmla="*/ 6 w 30"/>
                  <a:gd name="T15" fmla="*/ 12 h 37"/>
                  <a:gd name="T16" fmla="*/ 6 w 30"/>
                  <a:gd name="T17" fmla="*/ 12 h 37"/>
                  <a:gd name="T18" fmla="*/ 6 w 30"/>
                  <a:gd name="T19" fmla="*/ 11 h 37"/>
                  <a:gd name="T20" fmla="*/ 12 w 30"/>
                  <a:gd name="T21" fmla="*/ 8 h 37"/>
                  <a:gd name="T22" fmla="*/ 30 w 30"/>
                  <a:gd name="T2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7">
                    <a:moveTo>
                      <a:pt x="30" y="1"/>
                    </a:moveTo>
                    <a:cubicBezTo>
                      <a:pt x="26" y="6"/>
                      <a:pt x="20" y="9"/>
                      <a:pt x="16" y="14"/>
                    </a:cubicBezTo>
                    <a:cubicBezTo>
                      <a:pt x="14" y="16"/>
                      <a:pt x="11" y="21"/>
                      <a:pt x="11" y="23"/>
                    </a:cubicBezTo>
                    <a:cubicBezTo>
                      <a:pt x="10" y="26"/>
                      <a:pt x="8" y="28"/>
                      <a:pt x="6" y="30"/>
                    </a:cubicBezTo>
                    <a:cubicBezTo>
                      <a:pt x="4" y="32"/>
                      <a:pt x="2" y="34"/>
                      <a:pt x="2" y="37"/>
                    </a:cubicBezTo>
                    <a:cubicBezTo>
                      <a:pt x="0" y="36"/>
                      <a:pt x="0" y="34"/>
                      <a:pt x="2" y="33"/>
                    </a:cubicBezTo>
                    <a:cubicBezTo>
                      <a:pt x="4" y="29"/>
                      <a:pt x="7" y="27"/>
                      <a:pt x="8" y="24"/>
                    </a:cubicBezTo>
                    <a:cubicBezTo>
                      <a:pt x="9" y="21"/>
                      <a:pt x="8" y="14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9" y="12"/>
                      <a:pt x="10" y="10"/>
                      <a:pt x="12" y="8"/>
                    </a:cubicBezTo>
                    <a:cubicBezTo>
                      <a:pt x="14" y="4"/>
                      <a:pt x="25" y="0"/>
                      <a:pt x="30" y="1"/>
                    </a:cubicBezTo>
                    <a:close/>
                  </a:path>
                </a:pathLst>
              </a:custGeom>
              <a:solidFill>
                <a:srgbClr val="DFC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" name="Freeform 1075">
                <a:extLst>
                  <a:ext uri="{FF2B5EF4-FFF2-40B4-BE49-F238E27FC236}">
                    <a16:creationId xmlns:a16="http://schemas.microsoft.com/office/drawing/2014/main" id="{54994ECC-96A8-1DE8-5E2C-4BA0857D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1" y="2440"/>
                <a:ext cx="66" cy="70"/>
              </a:xfrm>
              <a:custGeom>
                <a:avLst/>
                <a:gdLst>
                  <a:gd name="T0" fmla="*/ 3 w 42"/>
                  <a:gd name="T1" fmla="*/ 45 h 45"/>
                  <a:gd name="T2" fmla="*/ 3 w 42"/>
                  <a:gd name="T3" fmla="*/ 31 h 45"/>
                  <a:gd name="T4" fmla="*/ 6 w 42"/>
                  <a:gd name="T5" fmla="*/ 22 h 45"/>
                  <a:gd name="T6" fmla="*/ 6 w 42"/>
                  <a:gd name="T7" fmla="*/ 8 h 45"/>
                  <a:gd name="T8" fmla="*/ 6 w 42"/>
                  <a:gd name="T9" fmla="*/ 5 h 45"/>
                  <a:gd name="T10" fmla="*/ 10 w 42"/>
                  <a:gd name="T11" fmla="*/ 0 h 45"/>
                  <a:gd name="T12" fmla="*/ 13 w 42"/>
                  <a:gd name="T13" fmla="*/ 4 h 45"/>
                  <a:gd name="T14" fmla="*/ 16 w 42"/>
                  <a:gd name="T15" fmla="*/ 10 h 45"/>
                  <a:gd name="T16" fmla="*/ 20 w 42"/>
                  <a:gd name="T17" fmla="*/ 13 h 45"/>
                  <a:gd name="T18" fmla="*/ 22 w 42"/>
                  <a:gd name="T19" fmla="*/ 13 h 45"/>
                  <a:gd name="T20" fmla="*/ 32 w 42"/>
                  <a:gd name="T21" fmla="*/ 11 h 45"/>
                  <a:gd name="T22" fmla="*/ 36 w 42"/>
                  <a:gd name="T23" fmla="*/ 4 h 45"/>
                  <a:gd name="T24" fmla="*/ 40 w 42"/>
                  <a:gd name="T25" fmla="*/ 6 h 45"/>
                  <a:gd name="T26" fmla="*/ 39 w 42"/>
                  <a:gd name="T27" fmla="*/ 10 h 45"/>
                  <a:gd name="T28" fmla="*/ 34 w 42"/>
                  <a:gd name="T29" fmla="*/ 13 h 45"/>
                  <a:gd name="T30" fmla="*/ 21 w 42"/>
                  <a:gd name="T31" fmla="*/ 16 h 45"/>
                  <a:gd name="T32" fmla="*/ 18 w 42"/>
                  <a:gd name="T33" fmla="*/ 17 h 45"/>
                  <a:gd name="T34" fmla="*/ 18 w 42"/>
                  <a:gd name="T35" fmla="*/ 17 h 45"/>
                  <a:gd name="T36" fmla="*/ 11 w 42"/>
                  <a:gd name="T37" fmla="*/ 7 h 45"/>
                  <a:gd name="T38" fmla="*/ 9 w 42"/>
                  <a:gd name="T39" fmla="*/ 5 h 45"/>
                  <a:gd name="T40" fmla="*/ 7 w 42"/>
                  <a:gd name="T41" fmla="*/ 7 h 45"/>
                  <a:gd name="T42" fmla="*/ 7 w 42"/>
                  <a:gd name="T43" fmla="*/ 22 h 45"/>
                  <a:gd name="T44" fmla="*/ 3 w 42"/>
                  <a:gd name="T45" fmla="*/ 32 h 45"/>
                  <a:gd name="T46" fmla="*/ 2 w 42"/>
                  <a:gd name="T47" fmla="*/ 39 h 45"/>
                  <a:gd name="T48" fmla="*/ 3 w 42"/>
                  <a:gd name="T4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45">
                    <a:moveTo>
                      <a:pt x="3" y="45"/>
                    </a:moveTo>
                    <a:cubicBezTo>
                      <a:pt x="0" y="40"/>
                      <a:pt x="0" y="35"/>
                      <a:pt x="3" y="31"/>
                    </a:cubicBezTo>
                    <a:cubicBezTo>
                      <a:pt x="5" y="28"/>
                      <a:pt x="6" y="25"/>
                      <a:pt x="6" y="22"/>
                    </a:cubicBezTo>
                    <a:cubicBezTo>
                      <a:pt x="6" y="17"/>
                      <a:pt x="6" y="13"/>
                      <a:pt x="6" y="8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7" y="3"/>
                      <a:pt x="8" y="1"/>
                      <a:pt x="10" y="0"/>
                    </a:cubicBezTo>
                    <a:cubicBezTo>
                      <a:pt x="12" y="0"/>
                      <a:pt x="12" y="2"/>
                      <a:pt x="13" y="4"/>
                    </a:cubicBezTo>
                    <a:cubicBezTo>
                      <a:pt x="14" y="6"/>
                      <a:pt x="15" y="8"/>
                      <a:pt x="16" y="10"/>
                    </a:cubicBezTo>
                    <a:cubicBezTo>
                      <a:pt x="16" y="13"/>
                      <a:pt x="18" y="13"/>
                      <a:pt x="20" y="13"/>
                    </a:cubicBezTo>
                    <a:cubicBezTo>
                      <a:pt x="21" y="13"/>
                      <a:pt x="22" y="13"/>
                      <a:pt x="22" y="13"/>
                    </a:cubicBezTo>
                    <a:cubicBezTo>
                      <a:pt x="26" y="15"/>
                      <a:pt x="29" y="14"/>
                      <a:pt x="32" y="11"/>
                    </a:cubicBezTo>
                    <a:cubicBezTo>
                      <a:pt x="34" y="9"/>
                      <a:pt x="37" y="8"/>
                      <a:pt x="36" y="4"/>
                    </a:cubicBezTo>
                    <a:cubicBezTo>
                      <a:pt x="37" y="4"/>
                      <a:pt x="39" y="5"/>
                      <a:pt x="40" y="6"/>
                    </a:cubicBezTo>
                    <a:cubicBezTo>
                      <a:pt x="42" y="8"/>
                      <a:pt x="42" y="9"/>
                      <a:pt x="39" y="10"/>
                    </a:cubicBezTo>
                    <a:cubicBezTo>
                      <a:pt x="37" y="11"/>
                      <a:pt x="35" y="12"/>
                      <a:pt x="34" y="13"/>
                    </a:cubicBezTo>
                    <a:cubicBezTo>
                      <a:pt x="30" y="17"/>
                      <a:pt x="26" y="19"/>
                      <a:pt x="21" y="16"/>
                    </a:cubicBezTo>
                    <a:cubicBezTo>
                      <a:pt x="19" y="15"/>
                      <a:pt x="19" y="16"/>
                      <a:pt x="18" y="17"/>
                    </a:cubicBezTo>
                    <a:cubicBezTo>
                      <a:pt x="18" y="18"/>
                      <a:pt x="18" y="18"/>
                      <a:pt x="18" y="17"/>
                    </a:cubicBezTo>
                    <a:cubicBezTo>
                      <a:pt x="14" y="15"/>
                      <a:pt x="13" y="10"/>
                      <a:pt x="11" y="7"/>
                    </a:cubicBezTo>
                    <a:cubicBezTo>
                      <a:pt x="11" y="6"/>
                      <a:pt x="10" y="5"/>
                      <a:pt x="9" y="5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6" y="12"/>
                      <a:pt x="7" y="17"/>
                      <a:pt x="7" y="22"/>
                    </a:cubicBezTo>
                    <a:cubicBezTo>
                      <a:pt x="7" y="26"/>
                      <a:pt x="6" y="29"/>
                      <a:pt x="3" y="32"/>
                    </a:cubicBezTo>
                    <a:cubicBezTo>
                      <a:pt x="2" y="34"/>
                      <a:pt x="1" y="36"/>
                      <a:pt x="2" y="39"/>
                    </a:cubicBezTo>
                    <a:cubicBezTo>
                      <a:pt x="3" y="41"/>
                      <a:pt x="3" y="43"/>
                      <a:pt x="3" y="45"/>
                    </a:cubicBezTo>
                    <a:close/>
                  </a:path>
                </a:pathLst>
              </a:custGeom>
              <a:solidFill>
                <a:srgbClr val="D5B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" name="Freeform 1076">
                <a:extLst>
                  <a:ext uri="{FF2B5EF4-FFF2-40B4-BE49-F238E27FC236}">
                    <a16:creationId xmlns:a16="http://schemas.microsoft.com/office/drawing/2014/main" id="{4F0A3F76-FC38-6D26-BAAE-73D93016B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326"/>
                <a:ext cx="53" cy="45"/>
              </a:xfrm>
              <a:custGeom>
                <a:avLst/>
                <a:gdLst>
                  <a:gd name="T0" fmla="*/ 34 w 34"/>
                  <a:gd name="T1" fmla="*/ 2 h 29"/>
                  <a:gd name="T2" fmla="*/ 26 w 34"/>
                  <a:gd name="T3" fmla="*/ 1 h 29"/>
                  <a:gd name="T4" fmla="*/ 24 w 34"/>
                  <a:gd name="T5" fmla="*/ 1 h 29"/>
                  <a:gd name="T6" fmla="*/ 25 w 34"/>
                  <a:gd name="T7" fmla="*/ 4 h 29"/>
                  <a:gd name="T8" fmla="*/ 30 w 34"/>
                  <a:gd name="T9" fmla="*/ 5 h 29"/>
                  <a:gd name="T10" fmla="*/ 33 w 34"/>
                  <a:gd name="T11" fmla="*/ 9 h 29"/>
                  <a:gd name="T12" fmla="*/ 29 w 34"/>
                  <a:gd name="T13" fmla="*/ 10 h 29"/>
                  <a:gd name="T14" fmla="*/ 26 w 34"/>
                  <a:gd name="T15" fmla="*/ 9 h 29"/>
                  <a:gd name="T16" fmla="*/ 4 w 34"/>
                  <a:gd name="T17" fmla="*/ 24 h 29"/>
                  <a:gd name="T18" fmla="*/ 5 w 34"/>
                  <a:gd name="T19" fmla="*/ 27 h 29"/>
                  <a:gd name="T20" fmla="*/ 2 w 34"/>
                  <a:gd name="T21" fmla="*/ 28 h 29"/>
                  <a:gd name="T22" fmla="*/ 0 w 34"/>
                  <a:gd name="T23" fmla="*/ 24 h 29"/>
                  <a:gd name="T24" fmla="*/ 17 w 34"/>
                  <a:gd name="T25" fmla="*/ 6 h 29"/>
                  <a:gd name="T26" fmla="*/ 21 w 34"/>
                  <a:gd name="T27" fmla="*/ 3 h 29"/>
                  <a:gd name="T28" fmla="*/ 24 w 34"/>
                  <a:gd name="T29" fmla="*/ 0 h 29"/>
                  <a:gd name="T30" fmla="*/ 34 w 34"/>
                  <a:gd name="T3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29">
                    <a:moveTo>
                      <a:pt x="34" y="2"/>
                    </a:moveTo>
                    <a:cubicBezTo>
                      <a:pt x="31" y="2"/>
                      <a:pt x="29" y="1"/>
                      <a:pt x="26" y="1"/>
                    </a:cubicBezTo>
                    <a:cubicBezTo>
                      <a:pt x="25" y="1"/>
                      <a:pt x="24" y="0"/>
                      <a:pt x="24" y="1"/>
                    </a:cubicBezTo>
                    <a:cubicBezTo>
                      <a:pt x="23" y="3"/>
                      <a:pt x="24" y="3"/>
                      <a:pt x="25" y="4"/>
                    </a:cubicBezTo>
                    <a:cubicBezTo>
                      <a:pt x="27" y="4"/>
                      <a:pt x="29" y="5"/>
                      <a:pt x="30" y="5"/>
                    </a:cubicBezTo>
                    <a:cubicBezTo>
                      <a:pt x="31" y="6"/>
                      <a:pt x="33" y="7"/>
                      <a:pt x="33" y="9"/>
                    </a:cubicBezTo>
                    <a:cubicBezTo>
                      <a:pt x="32" y="11"/>
                      <a:pt x="30" y="11"/>
                      <a:pt x="29" y="10"/>
                    </a:cubicBezTo>
                    <a:cubicBezTo>
                      <a:pt x="28" y="10"/>
                      <a:pt x="27" y="10"/>
                      <a:pt x="26" y="9"/>
                    </a:cubicBezTo>
                    <a:cubicBezTo>
                      <a:pt x="15" y="5"/>
                      <a:pt x="4" y="12"/>
                      <a:pt x="4" y="24"/>
                    </a:cubicBezTo>
                    <a:cubicBezTo>
                      <a:pt x="4" y="25"/>
                      <a:pt x="4" y="27"/>
                      <a:pt x="5" y="27"/>
                    </a:cubicBezTo>
                    <a:cubicBezTo>
                      <a:pt x="4" y="28"/>
                      <a:pt x="3" y="29"/>
                      <a:pt x="2" y="28"/>
                    </a:cubicBezTo>
                    <a:cubicBezTo>
                      <a:pt x="1" y="27"/>
                      <a:pt x="0" y="26"/>
                      <a:pt x="0" y="24"/>
                    </a:cubicBezTo>
                    <a:cubicBezTo>
                      <a:pt x="2" y="13"/>
                      <a:pt x="6" y="8"/>
                      <a:pt x="17" y="6"/>
                    </a:cubicBezTo>
                    <a:cubicBezTo>
                      <a:pt x="19" y="6"/>
                      <a:pt x="23" y="8"/>
                      <a:pt x="21" y="3"/>
                    </a:cubicBezTo>
                    <a:cubicBezTo>
                      <a:pt x="21" y="1"/>
                      <a:pt x="23" y="0"/>
                      <a:pt x="24" y="0"/>
                    </a:cubicBezTo>
                    <a:cubicBezTo>
                      <a:pt x="28" y="0"/>
                      <a:pt x="31" y="0"/>
                      <a:pt x="34" y="2"/>
                    </a:cubicBezTo>
                    <a:close/>
                  </a:path>
                </a:pathLst>
              </a:custGeom>
              <a:solidFill>
                <a:srgbClr val="D9C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" name="Freeform 1077">
                <a:extLst>
                  <a:ext uri="{FF2B5EF4-FFF2-40B4-BE49-F238E27FC236}">
                    <a16:creationId xmlns:a16="http://schemas.microsoft.com/office/drawing/2014/main" id="{CB3014AF-8D62-B171-CE9B-F8ED551EB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" y="2237"/>
                <a:ext cx="34" cy="64"/>
              </a:xfrm>
              <a:custGeom>
                <a:avLst/>
                <a:gdLst>
                  <a:gd name="T0" fmla="*/ 4 w 22"/>
                  <a:gd name="T1" fmla="*/ 26 h 41"/>
                  <a:gd name="T2" fmla="*/ 3 w 22"/>
                  <a:gd name="T3" fmla="*/ 38 h 41"/>
                  <a:gd name="T4" fmla="*/ 5 w 22"/>
                  <a:gd name="T5" fmla="*/ 40 h 41"/>
                  <a:gd name="T6" fmla="*/ 5 w 22"/>
                  <a:gd name="T7" fmla="*/ 37 h 41"/>
                  <a:gd name="T8" fmla="*/ 8 w 22"/>
                  <a:gd name="T9" fmla="*/ 25 h 41"/>
                  <a:gd name="T10" fmla="*/ 10 w 22"/>
                  <a:gd name="T11" fmla="*/ 20 h 41"/>
                  <a:gd name="T12" fmla="*/ 11 w 22"/>
                  <a:gd name="T13" fmla="*/ 17 h 41"/>
                  <a:gd name="T14" fmla="*/ 14 w 22"/>
                  <a:gd name="T15" fmla="*/ 19 h 41"/>
                  <a:gd name="T16" fmla="*/ 18 w 22"/>
                  <a:gd name="T17" fmla="*/ 21 h 41"/>
                  <a:gd name="T18" fmla="*/ 13 w 22"/>
                  <a:gd name="T19" fmla="*/ 11 h 41"/>
                  <a:gd name="T20" fmla="*/ 12 w 22"/>
                  <a:gd name="T21" fmla="*/ 0 h 41"/>
                  <a:gd name="T22" fmla="*/ 22 w 22"/>
                  <a:gd name="T23" fmla="*/ 8 h 41"/>
                  <a:gd name="T24" fmla="*/ 18 w 22"/>
                  <a:gd name="T25" fmla="*/ 5 h 41"/>
                  <a:gd name="T26" fmla="*/ 16 w 22"/>
                  <a:gd name="T27" fmla="*/ 3 h 41"/>
                  <a:gd name="T28" fmla="*/ 15 w 22"/>
                  <a:gd name="T29" fmla="*/ 6 h 41"/>
                  <a:gd name="T30" fmla="*/ 18 w 22"/>
                  <a:gd name="T31" fmla="*/ 16 h 41"/>
                  <a:gd name="T32" fmla="*/ 19 w 22"/>
                  <a:gd name="T33" fmla="*/ 20 h 41"/>
                  <a:gd name="T34" fmla="*/ 16 w 22"/>
                  <a:gd name="T35" fmla="*/ 22 h 41"/>
                  <a:gd name="T36" fmla="*/ 10 w 22"/>
                  <a:gd name="T37" fmla="*/ 24 h 41"/>
                  <a:gd name="T38" fmla="*/ 7 w 22"/>
                  <a:gd name="T39" fmla="*/ 38 h 41"/>
                  <a:gd name="T40" fmla="*/ 5 w 22"/>
                  <a:gd name="T41" fmla="*/ 41 h 41"/>
                  <a:gd name="T42" fmla="*/ 2 w 22"/>
                  <a:gd name="T43" fmla="*/ 39 h 41"/>
                  <a:gd name="T44" fmla="*/ 4 w 22"/>
                  <a:gd name="T45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41">
                    <a:moveTo>
                      <a:pt x="4" y="26"/>
                    </a:moveTo>
                    <a:cubicBezTo>
                      <a:pt x="3" y="30"/>
                      <a:pt x="1" y="34"/>
                      <a:pt x="3" y="38"/>
                    </a:cubicBezTo>
                    <a:cubicBezTo>
                      <a:pt x="3" y="39"/>
                      <a:pt x="4" y="40"/>
                      <a:pt x="5" y="40"/>
                    </a:cubicBezTo>
                    <a:cubicBezTo>
                      <a:pt x="6" y="39"/>
                      <a:pt x="6" y="38"/>
                      <a:pt x="5" y="37"/>
                    </a:cubicBezTo>
                    <a:cubicBezTo>
                      <a:pt x="4" y="33"/>
                      <a:pt x="5" y="29"/>
                      <a:pt x="8" y="25"/>
                    </a:cubicBezTo>
                    <a:cubicBezTo>
                      <a:pt x="9" y="23"/>
                      <a:pt x="10" y="22"/>
                      <a:pt x="10" y="20"/>
                    </a:cubicBezTo>
                    <a:cubicBezTo>
                      <a:pt x="10" y="19"/>
                      <a:pt x="9" y="18"/>
                      <a:pt x="11" y="17"/>
                    </a:cubicBezTo>
                    <a:cubicBezTo>
                      <a:pt x="12" y="17"/>
                      <a:pt x="13" y="18"/>
                      <a:pt x="14" y="19"/>
                    </a:cubicBezTo>
                    <a:cubicBezTo>
                      <a:pt x="15" y="19"/>
                      <a:pt x="16" y="21"/>
                      <a:pt x="18" y="21"/>
                    </a:cubicBezTo>
                    <a:cubicBezTo>
                      <a:pt x="18" y="17"/>
                      <a:pt x="13" y="15"/>
                      <a:pt x="13" y="11"/>
                    </a:cubicBezTo>
                    <a:cubicBezTo>
                      <a:pt x="14" y="7"/>
                      <a:pt x="12" y="4"/>
                      <a:pt x="12" y="0"/>
                    </a:cubicBezTo>
                    <a:cubicBezTo>
                      <a:pt x="18" y="0"/>
                      <a:pt x="20" y="4"/>
                      <a:pt x="22" y="8"/>
                    </a:cubicBezTo>
                    <a:cubicBezTo>
                      <a:pt x="20" y="8"/>
                      <a:pt x="20" y="6"/>
                      <a:pt x="18" y="5"/>
                    </a:cubicBezTo>
                    <a:cubicBezTo>
                      <a:pt x="18" y="4"/>
                      <a:pt x="17" y="3"/>
                      <a:pt x="16" y="3"/>
                    </a:cubicBezTo>
                    <a:cubicBezTo>
                      <a:pt x="15" y="4"/>
                      <a:pt x="15" y="5"/>
                      <a:pt x="15" y="6"/>
                    </a:cubicBezTo>
                    <a:cubicBezTo>
                      <a:pt x="16" y="9"/>
                      <a:pt x="15" y="13"/>
                      <a:pt x="18" y="16"/>
                    </a:cubicBezTo>
                    <a:cubicBezTo>
                      <a:pt x="19" y="17"/>
                      <a:pt x="19" y="18"/>
                      <a:pt x="19" y="20"/>
                    </a:cubicBezTo>
                    <a:cubicBezTo>
                      <a:pt x="19" y="22"/>
                      <a:pt x="18" y="24"/>
                      <a:pt x="16" y="22"/>
                    </a:cubicBezTo>
                    <a:cubicBezTo>
                      <a:pt x="13" y="20"/>
                      <a:pt x="12" y="22"/>
                      <a:pt x="10" y="24"/>
                    </a:cubicBezTo>
                    <a:cubicBezTo>
                      <a:pt x="8" y="28"/>
                      <a:pt x="5" y="32"/>
                      <a:pt x="7" y="38"/>
                    </a:cubicBezTo>
                    <a:cubicBezTo>
                      <a:pt x="8" y="39"/>
                      <a:pt x="7" y="40"/>
                      <a:pt x="5" y="41"/>
                    </a:cubicBezTo>
                    <a:cubicBezTo>
                      <a:pt x="4" y="41"/>
                      <a:pt x="3" y="41"/>
                      <a:pt x="2" y="39"/>
                    </a:cubicBezTo>
                    <a:cubicBezTo>
                      <a:pt x="0" y="37"/>
                      <a:pt x="1" y="29"/>
                      <a:pt x="4" y="26"/>
                    </a:cubicBezTo>
                    <a:close/>
                  </a:path>
                </a:pathLst>
              </a:custGeom>
              <a:solidFill>
                <a:srgbClr val="DDC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" name="Freeform 1078">
                <a:extLst>
                  <a:ext uri="{FF2B5EF4-FFF2-40B4-BE49-F238E27FC236}">
                    <a16:creationId xmlns:a16="http://schemas.microsoft.com/office/drawing/2014/main" id="{766A639B-628A-723D-896E-34AFEBC5B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2207"/>
                <a:ext cx="44" cy="36"/>
              </a:xfrm>
              <a:custGeom>
                <a:avLst/>
                <a:gdLst>
                  <a:gd name="T0" fmla="*/ 8 w 28"/>
                  <a:gd name="T1" fmla="*/ 12 h 23"/>
                  <a:gd name="T2" fmla="*/ 18 w 28"/>
                  <a:gd name="T3" fmla="*/ 5 h 23"/>
                  <a:gd name="T4" fmla="*/ 11 w 28"/>
                  <a:gd name="T5" fmla="*/ 11 h 23"/>
                  <a:gd name="T6" fmla="*/ 19 w 28"/>
                  <a:gd name="T7" fmla="*/ 7 h 23"/>
                  <a:gd name="T8" fmla="*/ 23 w 28"/>
                  <a:gd name="T9" fmla="*/ 3 h 23"/>
                  <a:gd name="T10" fmla="*/ 25 w 28"/>
                  <a:gd name="T11" fmla="*/ 2 h 23"/>
                  <a:gd name="T12" fmla="*/ 27 w 28"/>
                  <a:gd name="T13" fmla="*/ 6 h 23"/>
                  <a:gd name="T14" fmla="*/ 25 w 28"/>
                  <a:gd name="T15" fmla="*/ 7 h 23"/>
                  <a:gd name="T16" fmla="*/ 13 w 28"/>
                  <a:gd name="T17" fmla="*/ 20 h 23"/>
                  <a:gd name="T18" fmla="*/ 3 w 28"/>
                  <a:gd name="T19" fmla="*/ 23 h 23"/>
                  <a:gd name="T20" fmla="*/ 4 w 28"/>
                  <a:gd name="T21" fmla="*/ 15 h 23"/>
                  <a:gd name="T22" fmla="*/ 4 w 28"/>
                  <a:gd name="T23" fmla="*/ 20 h 23"/>
                  <a:gd name="T24" fmla="*/ 11 w 28"/>
                  <a:gd name="T25" fmla="*/ 19 h 23"/>
                  <a:gd name="T26" fmla="*/ 13 w 28"/>
                  <a:gd name="T27" fmla="*/ 17 h 23"/>
                  <a:gd name="T28" fmla="*/ 15 w 28"/>
                  <a:gd name="T29" fmla="*/ 14 h 23"/>
                  <a:gd name="T30" fmla="*/ 11 w 28"/>
                  <a:gd name="T31" fmla="*/ 12 h 23"/>
                  <a:gd name="T32" fmla="*/ 8 w 28"/>
                  <a:gd name="T3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3">
                    <a:moveTo>
                      <a:pt x="8" y="12"/>
                    </a:moveTo>
                    <a:cubicBezTo>
                      <a:pt x="11" y="6"/>
                      <a:pt x="12" y="6"/>
                      <a:pt x="18" y="5"/>
                    </a:cubicBezTo>
                    <a:cubicBezTo>
                      <a:pt x="18" y="9"/>
                      <a:pt x="14" y="9"/>
                      <a:pt x="11" y="11"/>
                    </a:cubicBezTo>
                    <a:cubicBezTo>
                      <a:pt x="15" y="12"/>
                      <a:pt x="17" y="10"/>
                      <a:pt x="19" y="7"/>
                    </a:cubicBezTo>
                    <a:cubicBezTo>
                      <a:pt x="20" y="5"/>
                      <a:pt x="21" y="4"/>
                      <a:pt x="23" y="3"/>
                    </a:cubicBezTo>
                    <a:cubicBezTo>
                      <a:pt x="23" y="2"/>
                      <a:pt x="24" y="0"/>
                      <a:pt x="25" y="2"/>
                    </a:cubicBezTo>
                    <a:cubicBezTo>
                      <a:pt x="26" y="3"/>
                      <a:pt x="28" y="4"/>
                      <a:pt x="27" y="6"/>
                    </a:cubicBezTo>
                    <a:cubicBezTo>
                      <a:pt x="27" y="6"/>
                      <a:pt x="26" y="7"/>
                      <a:pt x="25" y="7"/>
                    </a:cubicBezTo>
                    <a:cubicBezTo>
                      <a:pt x="20" y="11"/>
                      <a:pt x="16" y="15"/>
                      <a:pt x="13" y="20"/>
                    </a:cubicBezTo>
                    <a:cubicBezTo>
                      <a:pt x="12" y="22"/>
                      <a:pt x="4" y="23"/>
                      <a:pt x="3" y="23"/>
                    </a:cubicBezTo>
                    <a:cubicBezTo>
                      <a:pt x="0" y="21"/>
                      <a:pt x="0" y="19"/>
                      <a:pt x="4" y="15"/>
                    </a:cubicBezTo>
                    <a:cubicBezTo>
                      <a:pt x="5" y="17"/>
                      <a:pt x="2" y="19"/>
                      <a:pt x="4" y="20"/>
                    </a:cubicBezTo>
                    <a:cubicBezTo>
                      <a:pt x="7" y="21"/>
                      <a:pt x="9" y="20"/>
                      <a:pt x="11" y="19"/>
                    </a:cubicBezTo>
                    <a:cubicBezTo>
                      <a:pt x="12" y="18"/>
                      <a:pt x="13" y="17"/>
                      <a:pt x="13" y="17"/>
                    </a:cubicBezTo>
                    <a:cubicBezTo>
                      <a:pt x="14" y="16"/>
                      <a:pt x="16" y="15"/>
                      <a:pt x="15" y="14"/>
                    </a:cubicBezTo>
                    <a:cubicBezTo>
                      <a:pt x="14" y="12"/>
                      <a:pt x="13" y="12"/>
                      <a:pt x="11" y="12"/>
                    </a:cubicBezTo>
                    <a:cubicBezTo>
                      <a:pt x="10" y="12"/>
                      <a:pt x="9" y="12"/>
                      <a:pt x="8" y="12"/>
                    </a:cubicBezTo>
                    <a:close/>
                  </a:path>
                </a:pathLst>
              </a:custGeom>
              <a:solidFill>
                <a:srgbClr val="D9B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" name="Freeform 1079">
                <a:extLst>
                  <a:ext uri="{FF2B5EF4-FFF2-40B4-BE49-F238E27FC236}">
                    <a16:creationId xmlns:a16="http://schemas.microsoft.com/office/drawing/2014/main" id="{DEFA3C44-DABE-4CAE-3317-09788367D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" y="2476"/>
                <a:ext cx="42" cy="61"/>
              </a:xfrm>
              <a:custGeom>
                <a:avLst/>
                <a:gdLst>
                  <a:gd name="T0" fmla="*/ 2 w 27"/>
                  <a:gd name="T1" fmla="*/ 37 h 39"/>
                  <a:gd name="T2" fmla="*/ 3 w 27"/>
                  <a:gd name="T3" fmla="*/ 31 h 39"/>
                  <a:gd name="T4" fmla="*/ 1 w 27"/>
                  <a:gd name="T5" fmla="*/ 24 h 39"/>
                  <a:gd name="T6" fmla="*/ 9 w 27"/>
                  <a:gd name="T7" fmla="*/ 9 h 39"/>
                  <a:gd name="T8" fmla="*/ 23 w 27"/>
                  <a:gd name="T9" fmla="*/ 0 h 39"/>
                  <a:gd name="T10" fmla="*/ 23 w 27"/>
                  <a:gd name="T11" fmla="*/ 5 h 39"/>
                  <a:gd name="T12" fmla="*/ 24 w 27"/>
                  <a:gd name="T13" fmla="*/ 8 h 39"/>
                  <a:gd name="T14" fmla="*/ 27 w 27"/>
                  <a:gd name="T15" fmla="*/ 6 h 39"/>
                  <a:gd name="T16" fmla="*/ 24 w 27"/>
                  <a:gd name="T17" fmla="*/ 11 h 39"/>
                  <a:gd name="T18" fmla="*/ 20 w 27"/>
                  <a:gd name="T19" fmla="*/ 7 h 39"/>
                  <a:gd name="T20" fmla="*/ 17 w 27"/>
                  <a:gd name="T21" fmla="*/ 6 h 39"/>
                  <a:gd name="T22" fmla="*/ 5 w 27"/>
                  <a:gd name="T23" fmla="*/ 18 h 39"/>
                  <a:gd name="T24" fmla="*/ 5 w 27"/>
                  <a:gd name="T25" fmla="*/ 27 h 39"/>
                  <a:gd name="T26" fmla="*/ 6 w 27"/>
                  <a:gd name="T27" fmla="*/ 36 h 39"/>
                  <a:gd name="T28" fmla="*/ 4 w 27"/>
                  <a:gd name="T29" fmla="*/ 39 h 39"/>
                  <a:gd name="T30" fmla="*/ 1 w 27"/>
                  <a:gd name="T31" fmla="*/ 37 h 39"/>
                  <a:gd name="T32" fmla="*/ 2 w 27"/>
                  <a:gd name="T33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9">
                    <a:moveTo>
                      <a:pt x="2" y="37"/>
                    </a:moveTo>
                    <a:cubicBezTo>
                      <a:pt x="5" y="36"/>
                      <a:pt x="3" y="33"/>
                      <a:pt x="3" y="31"/>
                    </a:cubicBezTo>
                    <a:cubicBezTo>
                      <a:pt x="3" y="29"/>
                      <a:pt x="2" y="27"/>
                      <a:pt x="1" y="24"/>
                    </a:cubicBezTo>
                    <a:cubicBezTo>
                      <a:pt x="0" y="17"/>
                      <a:pt x="5" y="13"/>
                      <a:pt x="9" y="9"/>
                    </a:cubicBezTo>
                    <a:cubicBezTo>
                      <a:pt x="13" y="6"/>
                      <a:pt x="18" y="3"/>
                      <a:pt x="23" y="0"/>
                    </a:cubicBezTo>
                    <a:cubicBezTo>
                      <a:pt x="23" y="2"/>
                      <a:pt x="23" y="3"/>
                      <a:pt x="23" y="5"/>
                    </a:cubicBezTo>
                    <a:cubicBezTo>
                      <a:pt x="23" y="6"/>
                      <a:pt x="23" y="8"/>
                      <a:pt x="24" y="8"/>
                    </a:cubicBezTo>
                    <a:cubicBezTo>
                      <a:pt x="26" y="9"/>
                      <a:pt x="26" y="7"/>
                      <a:pt x="27" y="6"/>
                    </a:cubicBezTo>
                    <a:cubicBezTo>
                      <a:pt x="27" y="9"/>
                      <a:pt x="26" y="10"/>
                      <a:pt x="24" y="11"/>
                    </a:cubicBezTo>
                    <a:cubicBezTo>
                      <a:pt x="21" y="11"/>
                      <a:pt x="20" y="10"/>
                      <a:pt x="20" y="7"/>
                    </a:cubicBezTo>
                    <a:cubicBezTo>
                      <a:pt x="20" y="5"/>
                      <a:pt x="18" y="5"/>
                      <a:pt x="17" y="6"/>
                    </a:cubicBezTo>
                    <a:cubicBezTo>
                      <a:pt x="13" y="10"/>
                      <a:pt x="8" y="13"/>
                      <a:pt x="5" y="18"/>
                    </a:cubicBezTo>
                    <a:cubicBezTo>
                      <a:pt x="4" y="21"/>
                      <a:pt x="3" y="24"/>
                      <a:pt x="5" y="27"/>
                    </a:cubicBezTo>
                    <a:cubicBezTo>
                      <a:pt x="6" y="30"/>
                      <a:pt x="6" y="33"/>
                      <a:pt x="6" y="36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2" y="39"/>
                      <a:pt x="1" y="39"/>
                      <a:pt x="1" y="37"/>
                    </a:cubicBezTo>
                    <a:cubicBezTo>
                      <a:pt x="2" y="37"/>
                      <a:pt x="2" y="37"/>
                      <a:pt x="2" y="37"/>
                    </a:cubicBezTo>
                    <a:close/>
                  </a:path>
                </a:pathLst>
              </a:custGeom>
              <a:solidFill>
                <a:srgbClr val="D8B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" name="Freeform 1080">
                <a:extLst>
                  <a:ext uri="{FF2B5EF4-FFF2-40B4-BE49-F238E27FC236}">
                    <a16:creationId xmlns:a16="http://schemas.microsoft.com/office/drawing/2014/main" id="{83D2AC12-815B-F93C-DFDF-DDF279030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2307"/>
                <a:ext cx="47" cy="41"/>
              </a:xfrm>
              <a:custGeom>
                <a:avLst/>
                <a:gdLst>
                  <a:gd name="T0" fmla="*/ 22 w 30"/>
                  <a:gd name="T1" fmla="*/ 6 h 26"/>
                  <a:gd name="T2" fmla="*/ 22 w 30"/>
                  <a:gd name="T3" fmla="*/ 7 h 26"/>
                  <a:gd name="T4" fmla="*/ 2 w 30"/>
                  <a:gd name="T5" fmla="*/ 1 h 26"/>
                  <a:gd name="T6" fmla="*/ 11 w 30"/>
                  <a:gd name="T7" fmla="*/ 6 h 26"/>
                  <a:gd name="T8" fmla="*/ 23 w 30"/>
                  <a:gd name="T9" fmla="*/ 11 h 26"/>
                  <a:gd name="T10" fmla="*/ 26 w 30"/>
                  <a:gd name="T11" fmla="*/ 14 h 26"/>
                  <a:gd name="T12" fmla="*/ 30 w 30"/>
                  <a:gd name="T13" fmla="*/ 16 h 26"/>
                  <a:gd name="T14" fmla="*/ 5 w 30"/>
                  <a:gd name="T15" fmla="*/ 20 h 26"/>
                  <a:gd name="T16" fmla="*/ 14 w 30"/>
                  <a:gd name="T17" fmla="*/ 21 h 26"/>
                  <a:gd name="T18" fmla="*/ 17 w 30"/>
                  <a:gd name="T19" fmla="*/ 21 h 26"/>
                  <a:gd name="T20" fmla="*/ 23 w 30"/>
                  <a:gd name="T21" fmla="*/ 16 h 26"/>
                  <a:gd name="T22" fmla="*/ 19 w 30"/>
                  <a:gd name="T23" fmla="*/ 11 h 26"/>
                  <a:gd name="T24" fmla="*/ 5 w 30"/>
                  <a:gd name="T25" fmla="*/ 7 h 26"/>
                  <a:gd name="T26" fmla="*/ 2 w 30"/>
                  <a:gd name="T27" fmla="*/ 5 h 26"/>
                  <a:gd name="T28" fmla="*/ 0 w 30"/>
                  <a:gd name="T29" fmla="*/ 2 h 26"/>
                  <a:gd name="T30" fmla="*/ 4 w 30"/>
                  <a:gd name="T31" fmla="*/ 1 h 26"/>
                  <a:gd name="T32" fmla="*/ 22 w 30"/>
                  <a:gd name="T33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26">
                    <a:moveTo>
                      <a:pt x="22" y="6"/>
                    </a:moveTo>
                    <a:cubicBezTo>
                      <a:pt x="22" y="7"/>
                      <a:pt x="22" y="7"/>
                      <a:pt x="22" y="7"/>
                    </a:cubicBezTo>
                    <a:cubicBezTo>
                      <a:pt x="15" y="5"/>
                      <a:pt x="9" y="3"/>
                      <a:pt x="2" y="1"/>
                    </a:cubicBezTo>
                    <a:cubicBezTo>
                      <a:pt x="5" y="5"/>
                      <a:pt x="8" y="6"/>
                      <a:pt x="11" y="6"/>
                    </a:cubicBezTo>
                    <a:cubicBezTo>
                      <a:pt x="16" y="7"/>
                      <a:pt x="20" y="9"/>
                      <a:pt x="23" y="11"/>
                    </a:cubicBezTo>
                    <a:cubicBezTo>
                      <a:pt x="24" y="11"/>
                      <a:pt x="28" y="11"/>
                      <a:pt x="26" y="14"/>
                    </a:cubicBezTo>
                    <a:cubicBezTo>
                      <a:pt x="25" y="16"/>
                      <a:pt x="29" y="16"/>
                      <a:pt x="30" y="16"/>
                    </a:cubicBezTo>
                    <a:cubicBezTo>
                      <a:pt x="22" y="20"/>
                      <a:pt x="15" y="26"/>
                      <a:pt x="5" y="20"/>
                    </a:cubicBezTo>
                    <a:cubicBezTo>
                      <a:pt x="8" y="21"/>
                      <a:pt x="11" y="21"/>
                      <a:pt x="14" y="21"/>
                    </a:cubicBezTo>
                    <a:cubicBezTo>
                      <a:pt x="15" y="21"/>
                      <a:pt x="16" y="21"/>
                      <a:pt x="17" y="21"/>
                    </a:cubicBezTo>
                    <a:cubicBezTo>
                      <a:pt x="20" y="20"/>
                      <a:pt x="23" y="19"/>
                      <a:pt x="23" y="16"/>
                    </a:cubicBezTo>
                    <a:cubicBezTo>
                      <a:pt x="24" y="13"/>
                      <a:pt x="21" y="13"/>
                      <a:pt x="19" y="11"/>
                    </a:cubicBezTo>
                    <a:cubicBezTo>
                      <a:pt x="15" y="9"/>
                      <a:pt x="10" y="9"/>
                      <a:pt x="5" y="7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10" y="2"/>
                      <a:pt x="16" y="3"/>
                      <a:pt x="22" y="6"/>
                    </a:cubicBezTo>
                    <a:close/>
                  </a:path>
                </a:pathLst>
              </a:custGeom>
              <a:solidFill>
                <a:srgbClr val="DAB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" name="Freeform 1081">
                <a:extLst>
                  <a:ext uri="{FF2B5EF4-FFF2-40B4-BE49-F238E27FC236}">
                    <a16:creationId xmlns:a16="http://schemas.microsoft.com/office/drawing/2014/main" id="{1F707615-EF13-42A8-6D51-BA0F8497F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198"/>
                <a:ext cx="20" cy="53"/>
              </a:xfrm>
              <a:custGeom>
                <a:avLst/>
                <a:gdLst>
                  <a:gd name="T0" fmla="*/ 11 w 13"/>
                  <a:gd name="T1" fmla="*/ 34 h 34"/>
                  <a:gd name="T2" fmla="*/ 1 w 13"/>
                  <a:gd name="T3" fmla="*/ 21 h 34"/>
                  <a:gd name="T4" fmla="*/ 0 w 13"/>
                  <a:gd name="T5" fmla="*/ 17 h 34"/>
                  <a:gd name="T6" fmla="*/ 3 w 13"/>
                  <a:gd name="T7" fmla="*/ 5 h 34"/>
                  <a:gd name="T8" fmla="*/ 8 w 13"/>
                  <a:gd name="T9" fmla="*/ 0 h 34"/>
                  <a:gd name="T10" fmla="*/ 9 w 13"/>
                  <a:gd name="T11" fmla="*/ 5 h 34"/>
                  <a:gd name="T12" fmla="*/ 6 w 13"/>
                  <a:gd name="T13" fmla="*/ 14 h 34"/>
                  <a:gd name="T14" fmla="*/ 9 w 13"/>
                  <a:gd name="T15" fmla="*/ 16 h 34"/>
                  <a:gd name="T16" fmla="*/ 10 w 13"/>
                  <a:gd name="T17" fmla="*/ 16 h 34"/>
                  <a:gd name="T18" fmla="*/ 6 w 13"/>
                  <a:gd name="T19" fmla="*/ 18 h 34"/>
                  <a:gd name="T20" fmla="*/ 3 w 13"/>
                  <a:gd name="T21" fmla="*/ 17 h 34"/>
                  <a:gd name="T22" fmla="*/ 4 w 13"/>
                  <a:gd name="T23" fmla="*/ 21 h 34"/>
                  <a:gd name="T24" fmla="*/ 11 w 13"/>
                  <a:gd name="T25" fmla="*/ 29 h 34"/>
                  <a:gd name="T26" fmla="*/ 11 w 13"/>
                  <a:gd name="T2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34">
                    <a:moveTo>
                      <a:pt x="11" y="34"/>
                    </a:moveTo>
                    <a:cubicBezTo>
                      <a:pt x="8" y="30"/>
                      <a:pt x="6" y="25"/>
                      <a:pt x="1" y="21"/>
                    </a:cubicBezTo>
                    <a:cubicBezTo>
                      <a:pt x="0" y="20"/>
                      <a:pt x="0" y="19"/>
                      <a:pt x="0" y="17"/>
                    </a:cubicBezTo>
                    <a:cubicBezTo>
                      <a:pt x="2" y="13"/>
                      <a:pt x="3" y="9"/>
                      <a:pt x="3" y="5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11" y="1"/>
                      <a:pt x="10" y="3"/>
                      <a:pt x="9" y="5"/>
                    </a:cubicBezTo>
                    <a:cubicBezTo>
                      <a:pt x="9" y="9"/>
                      <a:pt x="6" y="11"/>
                      <a:pt x="6" y="14"/>
                    </a:cubicBezTo>
                    <a:cubicBezTo>
                      <a:pt x="6" y="16"/>
                      <a:pt x="6" y="17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9" y="18"/>
                      <a:pt x="8" y="18"/>
                      <a:pt x="6" y="18"/>
                    </a:cubicBezTo>
                    <a:cubicBezTo>
                      <a:pt x="5" y="17"/>
                      <a:pt x="4" y="15"/>
                      <a:pt x="3" y="17"/>
                    </a:cubicBezTo>
                    <a:cubicBezTo>
                      <a:pt x="2" y="19"/>
                      <a:pt x="3" y="20"/>
                      <a:pt x="4" y="21"/>
                    </a:cubicBezTo>
                    <a:cubicBezTo>
                      <a:pt x="7" y="24"/>
                      <a:pt x="9" y="26"/>
                      <a:pt x="11" y="29"/>
                    </a:cubicBezTo>
                    <a:cubicBezTo>
                      <a:pt x="12" y="31"/>
                      <a:pt x="13" y="33"/>
                      <a:pt x="11" y="34"/>
                    </a:cubicBezTo>
                    <a:close/>
                  </a:path>
                </a:pathLst>
              </a:custGeom>
              <a:solidFill>
                <a:srgbClr val="DFC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" name="Freeform 1082">
                <a:extLst>
                  <a:ext uri="{FF2B5EF4-FFF2-40B4-BE49-F238E27FC236}">
                    <a16:creationId xmlns:a16="http://schemas.microsoft.com/office/drawing/2014/main" id="{C0348BAA-C0D9-750E-6BA2-67815F7C1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2257"/>
                <a:ext cx="54" cy="30"/>
              </a:xfrm>
              <a:custGeom>
                <a:avLst/>
                <a:gdLst>
                  <a:gd name="T0" fmla="*/ 2 w 35"/>
                  <a:gd name="T1" fmla="*/ 7 h 19"/>
                  <a:gd name="T2" fmla="*/ 10 w 35"/>
                  <a:gd name="T3" fmla="*/ 1 h 19"/>
                  <a:gd name="T4" fmla="*/ 16 w 35"/>
                  <a:gd name="T5" fmla="*/ 3 h 19"/>
                  <a:gd name="T6" fmla="*/ 14 w 35"/>
                  <a:gd name="T7" fmla="*/ 8 h 19"/>
                  <a:gd name="T8" fmla="*/ 12 w 35"/>
                  <a:gd name="T9" fmla="*/ 9 h 19"/>
                  <a:gd name="T10" fmla="*/ 11 w 35"/>
                  <a:gd name="T11" fmla="*/ 10 h 19"/>
                  <a:gd name="T12" fmla="*/ 14 w 35"/>
                  <a:gd name="T13" fmla="*/ 10 h 19"/>
                  <a:gd name="T14" fmla="*/ 30 w 35"/>
                  <a:gd name="T15" fmla="*/ 3 h 19"/>
                  <a:gd name="T16" fmla="*/ 33 w 35"/>
                  <a:gd name="T17" fmla="*/ 3 h 19"/>
                  <a:gd name="T18" fmla="*/ 34 w 35"/>
                  <a:gd name="T19" fmla="*/ 9 h 19"/>
                  <a:gd name="T20" fmla="*/ 35 w 35"/>
                  <a:gd name="T21" fmla="*/ 10 h 19"/>
                  <a:gd name="T22" fmla="*/ 23 w 35"/>
                  <a:gd name="T23" fmla="*/ 18 h 19"/>
                  <a:gd name="T24" fmla="*/ 29 w 35"/>
                  <a:gd name="T25" fmla="*/ 15 h 19"/>
                  <a:gd name="T26" fmla="*/ 31 w 35"/>
                  <a:gd name="T27" fmla="*/ 12 h 19"/>
                  <a:gd name="T28" fmla="*/ 30 w 35"/>
                  <a:gd name="T29" fmla="*/ 8 h 19"/>
                  <a:gd name="T30" fmla="*/ 26 w 35"/>
                  <a:gd name="T31" fmla="*/ 7 h 19"/>
                  <a:gd name="T32" fmla="*/ 14 w 35"/>
                  <a:gd name="T33" fmla="*/ 11 h 19"/>
                  <a:gd name="T34" fmla="*/ 10 w 35"/>
                  <a:gd name="T35" fmla="*/ 11 h 19"/>
                  <a:gd name="T36" fmla="*/ 11 w 35"/>
                  <a:gd name="T37" fmla="*/ 7 h 19"/>
                  <a:gd name="T38" fmla="*/ 13 w 35"/>
                  <a:gd name="T39" fmla="*/ 4 h 19"/>
                  <a:gd name="T40" fmla="*/ 10 w 35"/>
                  <a:gd name="T41" fmla="*/ 3 h 19"/>
                  <a:gd name="T42" fmla="*/ 3 w 35"/>
                  <a:gd name="T43" fmla="*/ 7 h 19"/>
                  <a:gd name="T44" fmla="*/ 1 w 35"/>
                  <a:gd name="T45" fmla="*/ 10 h 19"/>
                  <a:gd name="T46" fmla="*/ 1 w 35"/>
                  <a:gd name="T47" fmla="*/ 7 h 19"/>
                  <a:gd name="T48" fmla="*/ 2 w 35"/>
                  <a:gd name="T49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19">
                    <a:moveTo>
                      <a:pt x="2" y="7"/>
                    </a:moveTo>
                    <a:cubicBezTo>
                      <a:pt x="4" y="5"/>
                      <a:pt x="7" y="2"/>
                      <a:pt x="10" y="1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8" y="5"/>
                      <a:pt x="16" y="7"/>
                      <a:pt x="14" y="8"/>
                    </a:cubicBezTo>
                    <a:cubicBezTo>
                      <a:pt x="13" y="8"/>
                      <a:pt x="13" y="8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2" y="11"/>
                      <a:pt x="13" y="11"/>
                      <a:pt x="14" y="10"/>
                    </a:cubicBezTo>
                    <a:cubicBezTo>
                      <a:pt x="18" y="5"/>
                      <a:pt x="25" y="7"/>
                      <a:pt x="30" y="3"/>
                    </a:cubicBezTo>
                    <a:cubicBezTo>
                      <a:pt x="31" y="3"/>
                      <a:pt x="32" y="3"/>
                      <a:pt x="33" y="3"/>
                    </a:cubicBezTo>
                    <a:cubicBezTo>
                      <a:pt x="32" y="5"/>
                      <a:pt x="30" y="8"/>
                      <a:pt x="34" y="9"/>
                    </a:cubicBezTo>
                    <a:cubicBezTo>
                      <a:pt x="35" y="9"/>
                      <a:pt x="35" y="10"/>
                      <a:pt x="35" y="10"/>
                    </a:cubicBezTo>
                    <a:cubicBezTo>
                      <a:pt x="34" y="14"/>
                      <a:pt x="28" y="19"/>
                      <a:pt x="23" y="18"/>
                    </a:cubicBezTo>
                    <a:cubicBezTo>
                      <a:pt x="25" y="17"/>
                      <a:pt x="28" y="17"/>
                      <a:pt x="29" y="15"/>
                    </a:cubicBezTo>
                    <a:cubicBezTo>
                      <a:pt x="29" y="14"/>
                      <a:pt x="30" y="13"/>
                      <a:pt x="31" y="12"/>
                    </a:cubicBezTo>
                    <a:cubicBezTo>
                      <a:pt x="31" y="10"/>
                      <a:pt x="30" y="9"/>
                      <a:pt x="30" y="8"/>
                    </a:cubicBezTo>
                    <a:cubicBezTo>
                      <a:pt x="29" y="6"/>
                      <a:pt x="27" y="7"/>
                      <a:pt x="26" y="7"/>
                    </a:cubicBezTo>
                    <a:cubicBezTo>
                      <a:pt x="22" y="9"/>
                      <a:pt x="18" y="8"/>
                      <a:pt x="14" y="11"/>
                    </a:cubicBezTo>
                    <a:cubicBezTo>
                      <a:pt x="13" y="12"/>
                      <a:pt x="11" y="12"/>
                      <a:pt x="10" y="11"/>
                    </a:cubicBezTo>
                    <a:cubicBezTo>
                      <a:pt x="9" y="9"/>
                      <a:pt x="10" y="8"/>
                      <a:pt x="11" y="7"/>
                    </a:cubicBezTo>
                    <a:cubicBezTo>
                      <a:pt x="12" y="6"/>
                      <a:pt x="14" y="6"/>
                      <a:pt x="13" y="4"/>
                    </a:cubicBezTo>
                    <a:cubicBezTo>
                      <a:pt x="12" y="3"/>
                      <a:pt x="11" y="3"/>
                      <a:pt x="10" y="3"/>
                    </a:cubicBezTo>
                    <a:cubicBezTo>
                      <a:pt x="7" y="4"/>
                      <a:pt x="5" y="6"/>
                      <a:pt x="3" y="7"/>
                    </a:cubicBezTo>
                    <a:cubicBezTo>
                      <a:pt x="2" y="8"/>
                      <a:pt x="2" y="9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lose/>
                  </a:path>
                </a:pathLst>
              </a:custGeom>
              <a:solidFill>
                <a:srgbClr val="DDC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" name="Freeform 1083">
                <a:extLst>
                  <a:ext uri="{FF2B5EF4-FFF2-40B4-BE49-F238E27FC236}">
                    <a16:creationId xmlns:a16="http://schemas.microsoft.com/office/drawing/2014/main" id="{78379A08-40D4-E738-BF94-484A56F82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2059"/>
                <a:ext cx="71" cy="23"/>
              </a:xfrm>
              <a:custGeom>
                <a:avLst/>
                <a:gdLst>
                  <a:gd name="T0" fmla="*/ 39 w 45"/>
                  <a:gd name="T1" fmla="*/ 11 h 15"/>
                  <a:gd name="T2" fmla="*/ 15 w 45"/>
                  <a:gd name="T3" fmla="*/ 14 h 15"/>
                  <a:gd name="T4" fmla="*/ 0 w 45"/>
                  <a:gd name="T5" fmla="*/ 15 h 15"/>
                  <a:gd name="T6" fmla="*/ 1 w 45"/>
                  <a:gd name="T7" fmla="*/ 13 h 15"/>
                  <a:gd name="T8" fmla="*/ 18 w 45"/>
                  <a:gd name="T9" fmla="*/ 12 h 15"/>
                  <a:gd name="T10" fmla="*/ 28 w 45"/>
                  <a:gd name="T11" fmla="*/ 13 h 15"/>
                  <a:gd name="T12" fmla="*/ 30 w 45"/>
                  <a:gd name="T13" fmla="*/ 9 h 15"/>
                  <a:gd name="T14" fmla="*/ 36 w 45"/>
                  <a:gd name="T15" fmla="*/ 4 h 15"/>
                  <a:gd name="T16" fmla="*/ 45 w 45"/>
                  <a:gd name="T17" fmla="*/ 0 h 15"/>
                  <a:gd name="T18" fmla="*/ 39 w 4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15">
                    <a:moveTo>
                      <a:pt x="39" y="11"/>
                    </a:moveTo>
                    <a:cubicBezTo>
                      <a:pt x="31" y="15"/>
                      <a:pt x="23" y="15"/>
                      <a:pt x="15" y="14"/>
                    </a:cubicBezTo>
                    <a:cubicBezTo>
                      <a:pt x="10" y="13"/>
                      <a:pt x="5" y="14"/>
                      <a:pt x="0" y="15"/>
                    </a:cubicBezTo>
                    <a:cubicBezTo>
                      <a:pt x="0" y="14"/>
                      <a:pt x="1" y="13"/>
                      <a:pt x="1" y="13"/>
                    </a:cubicBezTo>
                    <a:cubicBezTo>
                      <a:pt x="7" y="13"/>
                      <a:pt x="12" y="11"/>
                      <a:pt x="18" y="12"/>
                    </a:cubicBezTo>
                    <a:cubicBezTo>
                      <a:pt x="21" y="13"/>
                      <a:pt x="25" y="13"/>
                      <a:pt x="28" y="13"/>
                    </a:cubicBezTo>
                    <a:cubicBezTo>
                      <a:pt x="30" y="13"/>
                      <a:pt x="31" y="12"/>
                      <a:pt x="30" y="9"/>
                    </a:cubicBezTo>
                    <a:cubicBezTo>
                      <a:pt x="33" y="9"/>
                      <a:pt x="34" y="6"/>
                      <a:pt x="36" y="4"/>
                    </a:cubicBezTo>
                    <a:cubicBezTo>
                      <a:pt x="39" y="2"/>
                      <a:pt x="41" y="0"/>
                      <a:pt x="45" y="0"/>
                    </a:cubicBezTo>
                    <a:cubicBezTo>
                      <a:pt x="44" y="4"/>
                      <a:pt x="41" y="8"/>
                      <a:pt x="39" y="11"/>
                    </a:cubicBezTo>
                    <a:close/>
                  </a:path>
                </a:pathLst>
              </a:custGeom>
              <a:solidFill>
                <a:srgbClr val="E2C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" name="Freeform 1084">
                <a:extLst>
                  <a:ext uri="{FF2B5EF4-FFF2-40B4-BE49-F238E27FC236}">
                    <a16:creationId xmlns:a16="http://schemas.microsoft.com/office/drawing/2014/main" id="{EA2B15D1-B115-E9B7-2632-83A4348C3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" y="2454"/>
                <a:ext cx="31" cy="63"/>
              </a:xfrm>
              <a:custGeom>
                <a:avLst/>
                <a:gdLst>
                  <a:gd name="T0" fmla="*/ 6 w 20"/>
                  <a:gd name="T1" fmla="*/ 14 h 40"/>
                  <a:gd name="T2" fmla="*/ 18 w 20"/>
                  <a:gd name="T3" fmla="*/ 0 h 40"/>
                  <a:gd name="T4" fmla="*/ 17 w 20"/>
                  <a:gd name="T5" fmla="*/ 17 h 40"/>
                  <a:gd name="T6" fmla="*/ 15 w 20"/>
                  <a:gd name="T7" fmla="*/ 20 h 40"/>
                  <a:gd name="T8" fmla="*/ 12 w 20"/>
                  <a:gd name="T9" fmla="*/ 26 h 40"/>
                  <a:gd name="T10" fmla="*/ 6 w 20"/>
                  <a:gd name="T11" fmla="*/ 34 h 40"/>
                  <a:gd name="T12" fmla="*/ 4 w 20"/>
                  <a:gd name="T13" fmla="*/ 37 h 40"/>
                  <a:gd name="T14" fmla="*/ 8 w 20"/>
                  <a:gd name="T15" fmla="*/ 37 h 40"/>
                  <a:gd name="T16" fmla="*/ 9 w 20"/>
                  <a:gd name="T17" fmla="*/ 38 h 40"/>
                  <a:gd name="T18" fmla="*/ 3 w 20"/>
                  <a:gd name="T19" fmla="*/ 38 h 40"/>
                  <a:gd name="T20" fmla="*/ 5 w 20"/>
                  <a:gd name="T21" fmla="*/ 33 h 40"/>
                  <a:gd name="T22" fmla="*/ 9 w 20"/>
                  <a:gd name="T23" fmla="*/ 27 h 40"/>
                  <a:gd name="T24" fmla="*/ 14 w 20"/>
                  <a:gd name="T25" fmla="*/ 17 h 40"/>
                  <a:gd name="T26" fmla="*/ 16 w 20"/>
                  <a:gd name="T27" fmla="*/ 7 h 40"/>
                  <a:gd name="T28" fmla="*/ 12 w 20"/>
                  <a:gd name="T29" fmla="*/ 7 h 40"/>
                  <a:gd name="T30" fmla="*/ 6 w 20"/>
                  <a:gd name="T31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40">
                    <a:moveTo>
                      <a:pt x="6" y="14"/>
                    </a:moveTo>
                    <a:cubicBezTo>
                      <a:pt x="7" y="7"/>
                      <a:pt x="12" y="3"/>
                      <a:pt x="18" y="0"/>
                    </a:cubicBezTo>
                    <a:cubicBezTo>
                      <a:pt x="20" y="6"/>
                      <a:pt x="18" y="12"/>
                      <a:pt x="17" y="17"/>
                    </a:cubicBezTo>
                    <a:cubicBezTo>
                      <a:pt x="17" y="18"/>
                      <a:pt x="16" y="19"/>
                      <a:pt x="15" y="20"/>
                    </a:cubicBezTo>
                    <a:cubicBezTo>
                      <a:pt x="13" y="21"/>
                      <a:pt x="12" y="23"/>
                      <a:pt x="12" y="26"/>
                    </a:cubicBezTo>
                    <a:cubicBezTo>
                      <a:pt x="11" y="30"/>
                      <a:pt x="9" y="32"/>
                      <a:pt x="6" y="34"/>
                    </a:cubicBezTo>
                    <a:cubicBezTo>
                      <a:pt x="5" y="35"/>
                      <a:pt x="3" y="36"/>
                      <a:pt x="4" y="37"/>
                    </a:cubicBezTo>
                    <a:cubicBezTo>
                      <a:pt x="5" y="39"/>
                      <a:pt x="6" y="38"/>
                      <a:pt x="8" y="37"/>
                    </a:cubicBezTo>
                    <a:cubicBezTo>
                      <a:pt x="8" y="37"/>
                      <a:pt x="8" y="37"/>
                      <a:pt x="9" y="38"/>
                    </a:cubicBezTo>
                    <a:cubicBezTo>
                      <a:pt x="7" y="40"/>
                      <a:pt x="4" y="40"/>
                      <a:pt x="3" y="38"/>
                    </a:cubicBezTo>
                    <a:cubicBezTo>
                      <a:pt x="0" y="36"/>
                      <a:pt x="3" y="34"/>
                      <a:pt x="5" y="33"/>
                    </a:cubicBezTo>
                    <a:cubicBezTo>
                      <a:pt x="7" y="32"/>
                      <a:pt x="8" y="30"/>
                      <a:pt x="9" y="27"/>
                    </a:cubicBezTo>
                    <a:cubicBezTo>
                      <a:pt x="10" y="24"/>
                      <a:pt x="12" y="20"/>
                      <a:pt x="14" y="17"/>
                    </a:cubicBezTo>
                    <a:cubicBezTo>
                      <a:pt x="17" y="15"/>
                      <a:pt x="17" y="10"/>
                      <a:pt x="16" y="7"/>
                    </a:cubicBezTo>
                    <a:cubicBezTo>
                      <a:pt x="16" y="5"/>
                      <a:pt x="14" y="5"/>
                      <a:pt x="12" y="7"/>
                    </a:cubicBezTo>
                    <a:cubicBezTo>
                      <a:pt x="10" y="9"/>
                      <a:pt x="8" y="12"/>
                      <a:pt x="6" y="14"/>
                    </a:cubicBezTo>
                    <a:close/>
                  </a:path>
                </a:pathLst>
              </a:custGeom>
              <a:solidFill>
                <a:srgbClr val="D9B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" name="Freeform 1085">
                <a:extLst>
                  <a:ext uri="{FF2B5EF4-FFF2-40B4-BE49-F238E27FC236}">
                    <a16:creationId xmlns:a16="http://schemas.microsoft.com/office/drawing/2014/main" id="{441D6B96-EC39-1073-F468-9C2C76857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2515"/>
                <a:ext cx="34" cy="44"/>
              </a:xfrm>
              <a:custGeom>
                <a:avLst/>
                <a:gdLst>
                  <a:gd name="T0" fmla="*/ 22 w 22"/>
                  <a:gd name="T1" fmla="*/ 12 h 28"/>
                  <a:gd name="T2" fmla="*/ 21 w 22"/>
                  <a:gd name="T3" fmla="*/ 12 h 28"/>
                  <a:gd name="T4" fmla="*/ 20 w 22"/>
                  <a:gd name="T5" fmla="*/ 6 h 28"/>
                  <a:gd name="T6" fmla="*/ 19 w 22"/>
                  <a:gd name="T7" fmla="*/ 4 h 28"/>
                  <a:gd name="T8" fmla="*/ 17 w 22"/>
                  <a:gd name="T9" fmla="*/ 6 h 28"/>
                  <a:gd name="T10" fmla="*/ 10 w 22"/>
                  <a:gd name="T11" fmla="*/ 23 h 28"/>
                  <a:gd name="T12" fmla="*/ 5 w 22"/>
                  <a:gd name="T13" fmla="*/ 27 h 28"/>
                  <a:gd name="T14" fmla="*/ 1 w 22"/>
                  <a:gd name="T15" fmla="*/ 27 h 28"/>
                  <a:gd name="T16" fmla="*/ 1 w 22"/>
                  <a:gd name="T17" fmla="*/ 23 h 28"/>
                  <a:gd name="T18" fmla="*/ 8 w 22"/>
                  <a:gd name="T19" fmla="*/ 13 h 28"/>
                  <a:gd name="T20" fmla="*/ 13 w 22"/>
                  <a:gd name="T21" fmla="*/ 1 h 28"/>
                  <a:gd name="T22" fmla="*/ 5 w 22"/>
                  <a:gd name="T23" fmla="*/ 20 h 28"/>
                  <a:gd name="T24" fmla="*/ 3 w 22"/>
                  <a:gd name="T25" fmla="*/ 25 h 28"/>
                  <a:gd name="T26" fmla="*/ 8 w 22"/>
                  <a:gd name="T27" fmla="*/ 23 h 28"/>
                  <a:gd name="T28" fmla="*/ 15 w 22"/>
                  <a:gd name="T29" fmla="*/ 3 h 28"/>
                  <a:gd name="T30" fmla="*/ 16 w 22"/>
                  <a:gd name="T31" fmla="*/ 0 h 28"/>
                  <a:gd name="T32" fmla="*/ 20 w 22"/>
                  <a:gd name="T33" fmla="*/ 2 h 28"/>
                  <a:gd name="T34" fmla="*/ 22 w 22"/>
                  <a:gd name="T35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8">
                    <a:moveTo>
                      <a:pt x="22" y="12"/>
                    </a:moveTo>
                    <a:cubicBezTo>
                      <a:pt x="22" y="12"/>
                      <a:pt x="22" y="12"/>
                      <a:pt x="21" y="12"/>
                    </a:cubicBezTo>
                    <a:cubicBezTo>
                      <a:pt x="21" y="10"/>
                      <a:pt x="21" y="8"/>
                      <a:pt x="20" y="6"/>
                    </a:cubicBezTo>
                    <a:cubicBezTo>
                      <a:pt x="20" y="5"/>
                      <a:pt x="20" y="4"/>
                      <a:pt x="19" y="4"/>
                    </a:cubicBezTo>
                    <a:cubicBezTo>
                      <a:pt x="17" y="4"/>
                      <a:pt x="17" y="5"/>
                      <a:pt x="17" y="6"/>
                    </a:cubicBezTo>
                    <a:cubicBezTo>
                      <a:pt x="16" y="12"/>
                      <a:pt x="14" y="18"/>
                      <a:pt x="10" y="23"/>
                    </a:cubicBezTo>
                    <a:cubicBezTo>
                      <a:pt x="9" y="25"/>
                      <a:pt x="7" y="26"/>
                      <a:pt x="5" y="27"/>
                    </a:cubicBezTo>
                    <a:cubicBezTo>
                      <a:pt x="4" y="28"/>
                      <a:pt x="2" y="28"/>
                      <a:pt x="1" y="27"/>
                    </a:cubicBezTo>
                    <a:cubicBezTo>
                      <a:pt x="0" y="26"/>
                      <a:pt x="1" y="24"/>
                      <a:pt x="1" y="23"/>
                    </a:cubicBezTo>
                    <a:cubicBezTo>
                      <a:pt x="4" y="20"/>
                      <a:pt x="6" y="17"/>
                      <a:pt x="8" y="13"/>
                    </a:cubicBezTo>
                    <a:cubicBezTo>
                      <a:pt x="11" y="10"/>
                      <a:pt x="10" y="5"/>
                      <a:pt x="13" y="1"/>
                    </a:cubicBezTo>
                    <a:cubicBezTo>
                      <a:pt x="13" y="9"/>
                      <a:pt x="10" y="15"/>
                      <a:pt x="5" y="20"/>
                    </a:cubicBezTo>
                    <a:cubicBezTo>
                      <a:pt x="4" y="22"/>
                      <a:pt x="1" y="24"/>
                      <a:pt x="3" y="25"/>
                    </a:cubicBezTo>
                    <a:cubicBezTo>
                      <a:pt x="5" y="27"/>
                      <a:pt x="6" y="24"/>
                      <a:pt x="8" y="23"/>
                    </a:cubicBezTo>
                    <a:cubicBezTo>
                      <a:pt x="13" y="17"/>
                      <a:pt x="15" y="10"/>
                      <a:pt x="15" y="3"/>
                    </a:cubicBezTo>
                    <a:cubicBezTo>
                      <a:pt x="15" y="2"/>
                      <a:pt x="14" y="0"/>
                      <a:pt x="16" y="0"/>
                    </a:cubicBezTo>
                    <a:cubicBezTo>
                      <a:pt x="18" y="0"/>
                      <a:pt x="19" y="0"/>
                      <a:pt x="20" y="2"/>
                    </a:cubicBezTo>
                    <a:cubicBezTo>
                      <a:pt x="22" y="5"/>
                      <a:pt x="22" y="9"/>
                      <a:pt x="22" y="12"/>
                    </a:cubicBezTo>
                    <a:close/>
                  </a:path>
                </a:pathLst>
              </a:custGeom>
              <a:solidFill>
                <a:srgbClr val="DDA5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" name="Freeform 1086">
                <a:extLst>
                  <a:ext uri="{FF2B5EF4-FFF2-40B4-BE49-F238E27FC236}">
                    <a16:creationId xmlns:a16="http://schemas.microsoft.com/office/drawing/2014/main" id="{56786ACC-2097-EE92-851E-29457128E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" y="2278"/>
                <a:ext cx="26" cy="18"/>
              </a:xfrm>
              <a:custGeom>
                <a:avLst/>
                <a:gdLst>
                  <a:gd name="T0" fmla="*/ 4 w 17"/>
                  <a:gd name="T1" fmla="*/ 12 h 12"/>
                  <a:gd name="T2" fmla="*/ 2 w 17"/>
                  <a:gd name="T3" fmla="*/ 8 h 12"/>
                  <a:gd name="T4" fmla="*/ 15 w 17"/>
                  <a:gd name="T5" fmla="*/ 0 h 12"/>
                  <a:gd name="T6" fmla="*/ 17 w 17"/>
                  <a:gd name="T7" fmla="*/ 3 h 12"/>
                  <a:gd name="T8" fmla="*/ 4 w 17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4" y="12"/>
                    </a:moveTo>
                    <a:cubicBezTo>
                      <a:pt x="2" y="11"/>
                      <a:pt x="0" y="11"/>
                      <a:pt x="2" y="8"/>
                    </a:cubicBezTo>
                    <a:cubicBezTo>
                      <a:pt x="5" y="3"/>
                      <a:pt x="9" y="0"/>
                      <a:pt x="15" y="0"/>
                    </a:cubicBezTo>
                    <a:cubicBezTo>
                      <a:pt x="17" y="0"/>
                      <a:pt x="17" y="1"/>
                      <a:pt x="17" y="3"/>
                    </a:cubicBezTo>
                    <a:cubicBezTo>
                      <a:pt x="15" y="7"/>
                      <a:pt x="9" y="12"/>
                      <a:pt x="4" y="1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" name="Freeform 1087">
                <a:extLst>
                  <a:ext uri="{FF2B5EF4-FFF2-40B4-BE49-F238E27FC236}">
                    <a16:creationId xmlns:a16="http://schemas.microsoft.com/office/drawing/2014/main" id="{60048E6E-6EE5-FCA8-DBF5-924C6EDA4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6" y="2376"/>
                <a:ext cx="28" cy="30"/>
              </a:xfrm>
              <a:custGeom>
                <a:avLst/>
                <a:gdLst>
                  <a:gd name="T0" fmla="*/ 0 w 18"/>
                  <a:gd name="T1" fmla="*/ 16 h 19"/>
                  <a:gd name="T2" fmla="*/ 10 w 18"/>
                  <a:gd name="T3" fmla="*/ 9 h 19"/>
                  <a:gd name="T4" fmla="*/ 13 w 18"/>
                  <a:gd name="T5" fmla="*/ 3 h 19"/>
                  <a:gd name="T6" fmla="*/ 16 w 18"/>
                  <a:gd name="T7" fmla="*/ 0 h 19"/>
                  <a:gd name="T8" fmla="*/ 18 w 18"/>
                  <a:gd name="T9" fmla="*/ 4 h 19"/>
                  <a:gd name="T10" fmla="*/ 9 w 18"/>
                  <a:gd name="T11" fmla="*/ 16 h 19"/>
                  <a:gd name="T12" fmla="*/ 0 w 18"/>
                  <a:gd name="T1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9">
                    <a:moveTo>
                      <a:pt x="0" y="16"/>
                    </a:moveTo>
                    <a:cubicBezTo>
                      <a:pt x="5" y="15"/>
                      <a:pt x="7" y="11"/>
                      <a:pt x="10" y="9"/>
                    </a:cubicBezTo>
                    <a:cubicBezTo>
                      <a:pt x="12" y="8"/>
                      <a:pt x="13" y="6"/>
                      <a:pt x="13" y="3"/>
                    </a:cubicBezTo>
                    <a:cubicBezTo>
                      <a:pt x="13" y="2"/>
                      <a:pt x="14" y="0"/>
                      <a:pt x="16" y="0"/>
                    </a:cubicBezTo>
                    <a:cubicBezTo>
                      <a:pt x="18" y="1"/>
                      <a:pt x="18" y="2"/>
                      <a:pt x="18" y="4"/>
                    </a:cubicBezTo>
                    <a:cubicBezTo>
                      <a:pt x="18" y="9"/>
                      <a:pt x="14" y="14"/>
                      <a:pt x="9" y="16"/>
                    </a:cubicBezTo>
                    <a:cubicBezTo>
                      <a:pt x="7" y="17"/>
                      <a:pt x="4" y="19"/>
                      <a:pt x="0" y="1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" name="Freeform 1088">
                <a:extLst>
                  <a:ext uri="{FF2B5EF4-FFF2-40B4-BE49-F238E27FC236}">
                    <a16:creationId xmlns:a16="http://schemas.microsoft.com/office/drawing/2014/main" id="{15602222-07BC-B862-BE48-681A60346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226"/>
                <a:ext cx="29" cy="91"/>
              </a:xfrm>
              <a:custGeom>
                <a:avLst/>
                <a:gdLst>
                  <a:gd name="T0" fmla="*/ 1 w 19"/>
                  <a:gd name="T1" fmla="*/ 56 h 58"/>
                  <a:gd name="T2" fmla="*/ 3 w 19"/>
                  <a:gd name="T3" fmla="*/ 52 h 58"/>
                  <a:gd name="T4" fmla="*/ 5 w 19"/>
                  <a:gd name="T5" fmla="*/ 33 h 58"/>
                  <a:gd name="T6" fmla="*/ 5 w 19"/>
                  <a:gd name="T7" fmla="*/ 30 h 58"/>
                  <a:gd name="T8" fmla="*/ 14 w 19"/>
                  <a:gd name="T9" fmla="*/ 2 h 58"/>
                  <a:gd name="T10" fmla="*/ 18 w 19"/>
                  <a:gd name="T11" fmla="*/ 0 h 58"/>
                  <a:gd name="T12" fmla="*/ 19 w 19"/>
                  <a:gd name="T13" fmla="*/ 1 h 58"/>
                  <a:gd name="T14" fmla="*/ 7 w 19"/>
                  <a:gd name="T15" fmla="*/ 28 h 58"/>
                  <a:gd name="T16" fmla="*/ 6 w 19"/>
                  <a:gd name="T17" fmla="*/ 35 h 58"/>
                  <a:gd name="T18" fmla="*/ 5 w 19"/>
                  <a:gd name="T19" fmla="*/ 50 h 58"/>
                  <a:gd name="T20" fmla="*/ 5 w 19"/>
                  <a:gd name="T21" fmla="*/ 54 h 58"/>
                  <a:gd name="T22" fmla="*/ 1 w 19"/>
                  <a:gd name="T23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58">
                    <a:moveTo>
                      <a:pt x="1" y="56"/>
                    </a:moveTo>
                    <a:cubicBezTo>
                      <a:pt x="4" y="56"/>
                      <a:pt x="4" y="54"/>
                      <a:pt x="3" y="52"/>
                    </a:cubicBezTo>
                    <a:cubicBezTo>
                      <a:pt x="0" y="46"/>
                      <a:pt x="2" y="39"/>
                      <a:pt x="5" y="33"/>
                    </a:cubicBezTo>
                    <a:cubicBezTo>
                      <a:pt x="5" y="32"/>
                      <a:pt x="5" y="31"/>
                      <a:pt x="5" y="30"/>
                    </a:cubicBezTo>
                    <a:cubicBezTo>
                      <a:pt x="3" y="19"/>
                      <a:pt x="10" y="11"/>
                      <a:pt x="14" y="2"/>
                    </a:cubicBezTo>
                    <a:cubicBezTo>
                      <a:pt x="15" y="0"/>
                      <a:pt x="17" y="0"/>
                      <a:pt x="18" y="0"/>
                    </a:cubicBezTo>
                    <a:cubicBezTo>
                      <a:pt x="19" y="0"/>
                      <a:pt x="19" y="1"/>
                      <a:pt x="19" y="1"/>
                    </a:cubicBezTo>
                    <a:cubicBezTo>
                      <a:pt x="11" y="8"/>
                      <a:pt x="7" y="17"/>
                      <a:pt x="7" y="28"/>
                    </a:cubicBezTo>
                    <a:cubicBezTo>
                      <a:pt x="7" y="31"/>
                      <a:pt x="6" y="33"/>
                      <a:pt x="6" y="35"/>
                    </a:cubicBezTo>
                    <a:cubicBezTo>
                      <a:pt x="4" y="40"/>
                      <a:pt x="3" y="45"/>
                      <a:pt x="5" y="50"/>
                    </a:cubicBezTo>
                    <a:cubicBezTo>
                      <a:pt x="5" y="51"/>
                      <a:pt x="5" y="52"/>
                      <a:pt x="5" y="54"/>
                    </a:cubicBezTo>
                    <a:cubicBezTo>
                      <a:pt x="5" y="57"/>
                      <a:pt x="3" y="58"/>
                      <a:pt x="1" y="56"/>
                    </a:cubicBezTo>
                    <a:close/>
                  </a:path>
                </a:pathLst>
              </a:custGeom>
              <a:solidFill>
                <a:srgbClr val="D6B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" name="Freeform 1089">
                <a:extLst>
                  <a:ext uri="{FF2B5EF4-FFF2-40B4-BE49-F238E27FC236}">
                    <a16:creationId xmlns:a16="http://schemas.microsoft.com/office/drawing/2014/main" id="{B99C9CD2-F5ED-C3C2-3321-CEAAA3AC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2112"/>
                <a:ext cx="62" cy="44"/>
              </a:xfrm>
              <a:custGeom>
                <a:avLst/>
                <a:gdLst>
                  <a:gd name="T0" fmla="*/ 0 w 40"/>
                  <a:gd name="T1" fmla="*/ 28 h 28"/>
                  <a:gd name="T2" fmla="*/ 0 w 40"/>
                  <a:gd name="T3" fmla="*/ 21 h 28"/>
                  <a:gd name="T4" fmla="*/ 13 w 40"/>
                  <a:gd name="T5" fmla="*/ 8 h 28"/>
                  <a:gd name="T6" fmla="*/ 26 w 40"/>
                  <a:gd name="T7" fmla="*/ 2 h 28"/>
                  <a:gd name="T8" fmla="*/ 38 w 40"/>
                  <a:gd name="T9" fmla="*/ 2 h 28"/>
                  <a:gd name="T10" fmla="*/ 39 w 40"/>
                  <a:gd name="T11" fmla="*/ 6 h 28"/>
                  <a:gd name="T12" fmla="*/ 35 w 40"/>
                  <a:gd name="T13" fmla="*/ 11 h 28"/>
                  <a:gd name="T14" fmla="*/ 35 w 40"/>
                  <a:gd name="T15" fmla="*/ 10 h 28"/>
                  <a:gd name="T16" fmla="*/ 37 w 40"/>
                  <a:gd name="T17" fmla="*/ 4 h 28"/>
                  <a:gd name="T18" fmla="*/ 28 w 40"/>
                  <a:gd name="T19" fmla="*/ 4 h 28"/>
                  <a:gd name="T20" fmla="*/ 26 w 40"/>
                  <a:gd name="T21" fmla="*/ 5 h 28"/>
                  <a:gd name="T22" fmla="*/ 15 w 40"/>
                  <a:gd name="T23" fmla="*/ 10 h 28"/>
                  <a:gd name="T24" fmla="*/ 7 w 40"/>
                  <a:gd name="T25" fmla="*/ 12 h 28"/>
                  <a:gd name="T26" fmla="*/ 2 w 40"/>
                  <a:gd name="T27" fmla="*/ 22 h 28"/>
                  <a:gd name="T28" fmla="*/ 0 w 40"/>
                  <a:gd name="T2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28">
                    <a:moveTo>
                      <a:pt x="0" y="28"/>
                    </a:moveTo>
                    <a:cubicBezTo>
                      <a:pt x="0" y="25"/>
                      <a:pt x="0" y="23"/>
                      <a:pt x="0" y="21"/>
                    </a:cubicBezTo>
                    <a:cubicBezTo>
                      <a:pt x="0" y="13"/>
                      <a:pt x="5" y="8"/>
                      <a:pt x="13" y="8"/>
                    </a:cubicBezTo>
                    <a:cubicBezTo>
                      <a:pt x="18" y="8"/>
                      <a:pt x="23" y="8"/>
                      <a:pt x="26" y="2"/>
                    </a:cubicBezTo>
                    <a:cubicBezTo>
                      <a:pt x="28" y="0"/>
                      <a:pt x="36" y="0"/>
                      <a:pt x="38" y="2"/>
                    </a:cubicBezTo>
                    <a:cubicBezTo>
                      <a:pt x="40" y="3"/>
                      <a:pt x="40" y="5"/>
                      <a:pt x="39" y="6"/>
                    </a:cubicBezTo>
                    <a:cubicBezTo>
                      <a:pt x="38" y="8"/>
                      <a:pt x="37" y="10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6" y="8"/>
                      <a:pt x="39" y="6"/>
                      <a:pt x="37" y="4"/>
                    </a:cubicBezTo>
                    <a:cubicBezTo>
                      <a:pt x="34" y="2"/>
                      <a:pt x="31" y="2"/>
                      <a:pt x="28" y="4"/>
                    </a:cubicBezTo>
                    <a:cubicBezTo>
                      <a:pt x="27" y="4"/>
                      <a:pt x="27" y="5"/>
                      <a:pt x="26" y="5"/>
                    </a:cubicBezTo>
                    <a:cubicBezTo>
                      <a:pt x="23" y="9"/>
                      <a:pt x="19" y="10"/>
                      <a:pt x="15" y="10"/>
                    </a:cubicBezTo>
                    <a:cubicBezTo>
                      <a:pt x="12" y="10"/>
                      <a:pt x="9" y="10"/>
                      <a:pt x="7" y="12"/>
                    </a:cubicBezTo>
                    <a:cubicBezTo>
                      <a:pt x="3" y="14"/>
                      <a:pt x="2" y="18"/>
                      <a:pt x="2" y="22"/>
                    </a:cubicBezTo>
                    <a:cubicBezTo>
                      <a:pt x="2" y="24"/>
                      <a:pt x="4" y="27"/>
                      <a:pt x="0" y="28"/>
                    </a:cubicBezTo>
                    <a:close/>
                  </a:path>
                </a:pathLst>
              </a:custGeom>
              <a:solidFill>
                <a:srgbClr val="D8B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" name="Freeform 1090">
                <a:extLst>
                  <a:ext uri="{FF2B5EF4-FFF2-40B4-BE49-F238E27FC236}">
                    <a16:creationId xmlns:a16="http://schemas.microsoft.com/office/drawing/2014/main" id="{4015DE08-548C-A3C6-3FD9-661E55E80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240"/>
                <a:ext cx="55" cy="20"/>
              </a:xfrm>
              <a:custGeom>
                <a:avLst/>
                <a:gdLst>
                  <a:gd name="T0" fmla="*/ 17 w 35"/>
                  <a:gd name="T1" fmla="*/ 3 h 13"/>
                  <a:gd name="T2" fmla="*/ 20 w 35"/>
                  <a:gd name="T3" fmla="*/ 3 h 13"/>
                  <a:gd name="T4" fmla="*/ 23 w 35"/>
                  <a:gd name="T5" fmla="*/ 9 h 13"/>
                  <a:gd name="T6" fmla="*/ 26 w 35"/>
                  <a:gd name="T7" fmla="*/ 7 h 13"/>
                  <a:gd name="T8" fmla="*/ 27 w 35"/>
                  <a:gd name="T9" fmla="*/ 5 h 13"/>
                  <a:gd name="T10" fmla="*/ 34 w 35"/>
                  <a:gd name="T11" fmla="*/ 4 h 13"/>
                  <a:gd name="T12" fmla="*/ 31 w 35"/>
                  <a:gd name="T13" fmla="*/ 8 h 13"/>
                  <a:gd name="T14" fmla="*/ 12 w 35"/>
                  <a:gd name="T15" fmla="*/ 8 h 13"/>
                  <a:gd name="T16" fmla="*/ 0 w 35"/>
                  <a:gd name="T17" fmla="*/ 0 h 13"/>
                  <a:gd name="T18" fmla="*/ 13 w 35"/>
                  <a:gd name="T19" fmla="*/ 8 h 13"/>
                  <a:gd name="T20" fmla="*/ 19 w 35"/>
                  <a:gd name="T21" fmla="*/ 10 h 13"/>
                  <a:gd name="T22" fmla="*/ 22 w 35"/>
                  <a:gd name="T23" fmla="*/ 7 h 13"/>
                  <a:gd name="T24" fmla="*/ 19 w 35"/>
                  <a:gd name="T25" fmla="*/ 5 h 13"/>
                  <a:gd name="T26" fmla="*/ 17 w 35"/>
                  <a:gd name="T2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3">
                    <a:moveTo>
                      <a:pt x="17" y="3"/>
                    </a:moveTo>
                    <a:cubicBezTo>
                      <a:pt x="18" y="3"/>
                      <a:pt x="19" y="3"/>
                      <a:pt x="20" y="3"/>
                    </a:cubicBezTo>
                    <a:cubicBezTo>
                      <a:pt x="26" y="3"/>
                      <a:pt x="26" y="3"/>
                      <a:pt x="23" y="9"/>
                    </a:cubicBezTo>
                    <a:cubicBezTo>
                      <a:pt x="25" y="9"/>
                      <a:pt x="25" y="8"/>
                      <a:pt x="26" y="7"/>
                    </a:cubicBezTo>
                    <a:cubicBezTo>
                      <a:pt x="26" y="7"/>
                      <a:pt x="27" y="5"/>
                      <a:pt x="27" y="5"/>
                    </a:cubicBezTo>
                    <a:cubicBezTo>
                      <a:pt x="29" y="4"/>
                      <a:pt x="32" y="2"/>
                      <a:pt x="34" y="4"/>
                    </a:cubicBezTo>
                    <a:cubicBezTo>
                      <a:pt x="35" y="5"/>
                      <a:pt x="32" y="7"/>
                      <a:pt x="31" y="8"/>
                    </a:cubicBezTo>
                    <a:cubicBezTo>
                      <a:pt x="26" y="13"/>
                      <a:pt x="18" y="13"/>
                      <a:pt x="12" y="8"/>
                    </a:cubicBezTo>
                    <a:cubicBezTo>
                      <a:pt x="9" y="5"/>
                      <a:pt x="4" y="3"/>
                      <a:pt x="0" y="0"/>
                    </a:cubicBezTo>
                    <a:cubicBezTo>
                      <a:pt x="6" y="1"/>
                      <a:pt x="10" y="4"/>
                      <a:pt x="13" y="8"/>
                    </a:cubicBezTo>
                    <a:cubicBezTo>
                      <a:pt x="15" y="9"/>
                      <a:pt x="17" y="10"/>
                      <a:pt x="19" y="10"/>
                    </a:cubicBezTo>
                    <a:cubicBezTo>
                      <a:pt x="20" y="10"/>
                      <a:pt x="22" y="9"/>
                      <a:pt x="22" y="7"/>
                    </a:cubicBezTo>
                    <a:cubicBezTo>
                      <a:pt x="22" y="5"/>
                      <a:pt x="21" y="5"/>
                      <a:pt x="19" y="5"/>
                    </a:cubicBezTo>
                    <a:cubicBezTo>
                      <a:pt x="18" y="5"/>
                      <a:pt x="17" y="4"/>
                      <a:pt x="17" y="3"/>
                    </a:cubicBezTo>
                    <a:close/>
                  </a:path>
                </a:pathLst>
              </a:custGeom>
              <a:solidFill>
                <a:srgbClr val="D4B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" name="Freeform 1091">
                <a:extLst>
                  <a:ext uri="{FF2B5EF4-FFF2-40B4-BE49-F238E27FC236}">
                    <a16:creationId xmlns:a16="http://schemas.microsoft.com/office/drawing/2014/main" id="{119ACEC2-6F83-A603-5E95-5A90E4AB4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2248"/>
                <a:ext cx="22" cy="59"/>
              </a:xfrm>
              <a:custGeom>
                <a:avLst/>
                <a:gdLst>
                  <a:gd name="T0" fmla="*/ 0 w 14"/>
                  <a:gd name="T1" fmla="*/ 0 h 38"/>
                  <a:gd name="T2" fmla="*/ 2 w 14"/>
                  <a:gd name="T3" fmla="*/ 0 h 38"/>
                  <a:gd name="T4" fmla="*/ 14 w 14"/>
                  <a:gd name="T5" fmla="*/ 29 h 38"/>
                  <a:gd name="T6" fmla="*/ 13 w 14"/>
                  <a:gd name="T7" fmla="*/ 35 h 38"/>
                  <a:gd name="T8" fmla="*/ 7 w 14"/>
                  <a:gd name="T9" fmla="*/ 35 h 38"/>
                  <a:gd name="T10" fmla="*/ 11 w 14"/>
                  <a:gd name="T11" fmla="*/ 27 h 38"/>
                  <a:gd name="T12" fmla="*/ 1 w 14"/>
                  <a:gd name="T13" fmla="*/ 1 h 38"/>
                  <a:gd name="T14" fmla="*/ 0 w 14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8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0" y="8"/>
                      <a:pt x="13" y="18"/>
                      <a:pt x="14" y="29"/>
                    </a:cubicBezTo>
                    <a:cubicBezTo>
                      <a:pt x="14" y="31"/>
                      <a:pt x="14" y="33"/>
                      <a:pt x="13" y="35"/>
                    </a:cubicBezTo>
                    <a:cubicBezTo>
                      <a:pt x="11" y="37"/>
                      <a:pt x="9" y="38"/>
                      <a:pt x="7" y="35"/>
                    </a:cubicBezTo>
                    <a:cubicBezTo>
                      <a:pt x="11" y="33"/>
                      <a:pt x="11" y="30"/>
                      <a:pt x="11" y="27"/>
                    </a:cubicBezTo>
                    <a:cubicBezTo>
                      <a:pt x="9" y="18"/>
                      <a:pt x="8" y="8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69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" name="Freeform 1092">
                <a:extLst>
                  <a:ext uri="{FF2B5EF4-FFF2-40B4-BE49-F238E27FC236}">
                    <a16:creationId xmlns:a16="http://schemas.microsoft.com/office/drawing/2014/main" id="{C4CB0547-E40D-8EDC-0E41-E7A3CD5D0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2020"/>
                <a:ext cx="30" cy="34"/>
              </a:xfrm>
              <a:custGeom>
                <a:avLst/>
                <a:gdLst>
                  <a:gd name="T0" fmla="*/ 11 w 19"/>
                  <a:gd name="T1" fmla="*/ 13 h 22"/>
                  <a:gd name="T2" fmla="*/ 10 w 19"/>
                  <a:gd name="T3" fmla="*/ 21 h 22"/>
                  <a:gd name="T4" fmla="*/ 1 w 19"/>
                  <a:gd name="T5" fmla="*/ 22 h 22"/>
                  <a:gd name="T6" fmla="*/ 1 w 19"/>
                  <a:gd name="T7" fmla="*/ 20 h 22"/>
                  <a:gd name="T8" fmla="*/ 4 w 19"/>
                  <a:gd name="T9" fmla="*/ 12 h 22"/>
                  <a:gd name="T10" fmla="*/ 5 w 19"/>
                  <a:gd name="T11" fmla="*/ 10 h 22"/>
                  <a:gd name="T12" fmla="*/ 16 w 19"/>
                  <a:gd name="T13" fmla="*/ 2 h 22"/>
                  <a:gd name="T14" fmla="*/ 19 w 19"/>
                  <a:gd name="T15" fmla="*/ 1 h 22"/>
                  <a:gd name="T16" fmla="*/ 14 w 19"/>
                  <a:gd name="T17" fmla="*/ 8 h 22"/>
                  <a:gd name="T18" fmla="*/ 11 w 19"/>
                  <a:gd name="T19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2">
                    <a:moveTo>
                      <a:pt x="11" y="13"/>
                    </a:moveTo>
                    <a:cubicBezTo>
                      <a:pt x="13" y="16"/>
                      <a:pt x="10" y="18"/>
                      <a:pt x="10" y="21"/>
                    </a:cubicBezTo>
                    <a:cubicBezTo>
                      <a:pt x="6" y="18"/>
                      <a:pt x="4" y="22"/>
                      <a:pt x="1" y="22"/>
                    </a:cubicBezTo>
                    <a:cubicBezTo>
                      <a:pt x="1" y="22"/>
                      <a:pt x="0" y="21"/>
                      <a:pt x="1" y="20"/>
                    </a:cubicBezTo>
                    <a:cubicBezTo>
                      <a:pt x="4" y="18"/>
                      <a:pt x="4" y="15"/>
                      <a:pt x="4" y="12"/>
                    </a:cubicBezTo>
                    <a:cubicBezTo>
                      <a:pt x="4" y="11"/>
                      <a:pt x="3" y="9"/>
                      <a:pt x="5" y="10"/>
                    </a:cubicBezTo>
                    <a:cubicBezTo>
                      <a:pt x="11" y="10"/>
                      <a:pt x="13" y="5"/>
                      <a:pt x="16" y="2"/>
                    </a:cubicBezTo>
                    <a:cubicBezTo>
                      <a:pt x="17" y="0"/>
                      <a:pt x="18" y="1"/>
                      <a:pt x="19" y="1"/>
                    </a:cubicBezTo>
                    <a:cubicBezTo>
                      <a:pt x="18" y="3"/>
                      <a:pt x="15" y="4"/>
                      <a:pt x="14" y="8"/>
                    </a:cubicBezTo>
                    <a:cubicBezTo>
                      <a:pt x="12" y="9"/>
                      <a:pt x="11" y="11"/>
                      <a:pt x="11" y="1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" name="Freeform 1093">
                <a:extLst>
                  <a:ext uri="{FF2B5EF4-FFF2-40B4-BE49-F238E27FC236}">
                    <a16:creationId xmlns:a16="http://schemas.microsoft.com/office/drawing/2014/main" id="{4B5BB1DF-1FA7-AF69-997F-AB22FC0E0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2301"/>
                <a:ext cx="22" cy="55"/>
              </a:xfrm>
              <a:custGeom>
                <a:avLst/>
                <a:gdLst>
                  <a:gd name="T0" fmla="*/ 6 w 14"/>
                  <a:gd name="T1" fmla="*/ 8 h 35"/>
                  <a:gd name="T2" fmla="*/ 2 w 14"/>
                  <a:gd name="T3" fmla="*/ 7 h 35"/>
                  <a:gd name="T4" fmla="*/ 8 w 14"/>
                  <a:gd name="T5" fmla="*/ 2 h 35"/>
                  <a:gd name="T6" fmla="*/ 11 w 14"/>
                  <a:gd name="T7" fmla="*/ 0 h 35"/>
                  <a:gd name="T8" fmla="*/ 13 w 14"/>
                  <a:gd name="T9" fmla="*/ 4 h 35"/>
                  <a:gd name="T10" fmla="*/ 12 w 14"/>
                  <a:gd name="T11" fmla="*/ 10 h 35"/>
                  <a:gd name="T12" fmla="*/ 9 w 14"/>
                  <a:gd name="T13" fmla="*/ 22 h 35"/>
                  <a:gd name="T14" fmla="*/ 0 w 14"/>
                  <a:gd name="T15" fmla="*/ 35 h 35"/>
                  <a:gd name="T16" fmla="*/ 6 w 14"/>
                  <a:gd name="T17" fmla="*/ 28 h 35"/>
                  <a:gd name="T18" fmla="*/ 7 w 14"/>
                  <a:gd name="T19" fmla="*/ 23 h 35"/>
                  <a:gd name="T20" fmla="*/ 10 w 14"/>
                  <a:gd name="T21" fmla="*/ 11 h 35"/>
                  <a:gd name="T22" fmla="*/ 11 w 14"/>
                  <a:gd name="T23" fmla="*/ 10 h 35"/>
                  <a:gd name="T24" fmla="*/ 10 w 14"/>
                  <a:gd name="T25" fmla="*/ 5 h 35"/>
                  <a:gd name="T26" fmla="*/ 7 w 14"/>
                  <a:gd name="T27" fmla="*/ 7 h 35"/>
                  <a:gd name="T28" fmla="*/ 6 w 14"/>
                  <a:gd name="T29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35">
                    <a:moveTo>
                      <a:pt x="6" y="8"/>
                    </a:moveTo>
                    <a:cubicBezTo>
                      <a:pt x="4" y="8"/>
                      <a:pt x="3" y="8"/>
                      <a:pt x="2" y="7"/>
                    </a:cubicBezTo>
                    <a:cubicBezTo>
                      <a:pt x="6" y="7"/>
                      <a:pt x="6" y="4"/>
                      <a:pt x="8" y="2"/>
                    </a:cubicBezTo>
                    <a:cubicBezTo>
                      <a:pt x="9" y="1"/>
                      <a:pt x="10" y="0"/>
                      <a:pt x="11" y="0"/>
                    </a:cubicBezTo>
                    <a:cubicBezTo>
                      <a:pt x="13" y="1"/>
                      <a:pt x="12" y="2"/>
                      <a:pt x="13" y="4"/>
                    </a:cubicBezTo>
                    <a:cubicBezTo>
                      <a:pt x="14" y="6"/>
                      <a:pt x="13" y="9"/>
                      <a:pt x="12" y="10"/>
                    </a:cubicBezTo>
                    <a:cubicBezTo>
                      <a:pt x="9" y="14"/>
                      <a:pt x="9" y="18"/>
                      <a:pt x="9" y="22"/>
                    </a:cubicBezTo>
                    <a:cubicBezTo>
                      <a:pt x="9" y="29"/>
                      <a:pt x="6" y="34"/>
                      <a:pt x="0" y="35"/>
                    </a:cubicBezTo>
                    <a:cubicBezTo>
                      <a:pt x="2" y="33"/>
                      <a:pt x="5" y="31"/>
                      <a:pt x="6" y="28"/>
                    </a:cubicBezTo>
                    <a:cubicBezTo>
                      <a:pt x="7" y="27"/>
                      <a:pt x="8" y="25"/>
                      <a:pt x="7" y="23"/>
                    </a:cubicBezTo>
                    <a:cubicBezTo>
                      <a:pt x="5" y="19"/>
                      <a:pt x="8" y="15"/>
                      <a:pt x="10" y="11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1" y="8"/>
                      <a:pt x="12" y="6"/>
                      <a:pt x="10" y="5"/>
                    </a:cubicBezTo>
                    <a:cubicBezTo>
                      <a:pt x="9" y="4"/>
                      <a:pt x="8" y="6"/>
                      <a:pt x="7" y="7"/>
                    </a:cubicBezTo>
                    <a:cubicBezTo>
                      <a:pt x="7" y="7"/>
                      <a:pt x="6" y="8"/>
                      <a:pt x="6" y="8"/>
                    </a:cubicBezTo>
                    <a:close/>
                  </a:path>
                </a:pathLst>
              </a:custGeom>
              <a:solidFill>
                <a:srgbClr val="DD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" name="Freeform 1094">
                <a:extLst>
                  <a:ext uri="{FF2B5EF4-FFF2-40B4-BE49-F238E27FC236}">
                    <a16:creationId xmlns:a16="http://schemas.microsoft.com/office/drawing/2014/main" id="{AA24B0D4-A94E-1847-2676-11FCEDFBA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2459"/>
                <a:ext cx="50" cy="50"/>
              </a:xfrm>
              <a:custGeom>
                <a:avLst/>
                <a:gdLst>
                  <a:gd name="T0" fmla="*/ 0 w 32"/>
                  <a:gd name="T1" fmla="*/ 30 h 32"/>
                  <a:gd name="T2" fmla="*/ 11 w 32"/>
                  <a:gd name="T3" fmla="*/ 17 h 32"/>
                  <a:gd name="T4" fmla="*/ 18 w 32"/>
                  <a:gd name="T5" fmla="*/ 9 h 32"/>
                  <a:gd name="T6" fmla="*/ 31 w 32"/>
                  <a:gd name="T7" fmla="*/ 0 h 32"/>
                  <a:gd name="T8" fmla="*/ 29 w 32"/>
                  <a:gd name="T9" fmla="*/ 11 h 32"/>
                  <a:gd name="T10" fmla="*/ 29 w 32"/>
                  <a:gd name="T11" fmla="*/ 9 h 32"/>
                  <a:gd name="T12" fmla="*/ 28 w 32"/>
                  <a:gd name="T13" fmla="*/ 6 h 32"/>
                  <a:gd name="T14" fmla="*/ 26 w 32"/>
                  <a:gd name="T15" fmla="*/ 7 h 32"/>
                  <a:gd name="T16" fmla="*/ 11 w 32"/>
                  <a:gd name="T17" fmla="*/ 22 h 32"/>
                  <a:gd name="T18" fmla="*/ 3 w 32"/>
                  <a:gd name="T19" fmla="*/ 30 h 32"/>
                  <a:gd name="T20" fmla="*/ 0 w 32"/>
                  <a:gd name="T21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32">
                    <a:moveTo>
                      <a:pt x="0" y="30"/>
                    </a:moveTo>
                    <a:cubicBezTo>
                      <a:pt x="6" y="28"/>
                      <a:pt x="9" y="23"/>
                      <a:pt x="11" y="17"/>
                    </a:cubicBezTo>
                    <a:cubicBezTo>
                      <a:pt x="12" y="13"/>
                      <a:pt x="13" y="10"/>
                      <a:pt x="18" y="9"/>
                    </a:cubicBezTo>
                    <a:cubicBezTo>
                      <a:pt x="23" y="8"/>
                      <a:pt x="26" y="3"/>
                      <a:pt x="31" y="0"/>
                    </a:cubicBezTo>
                    <a:cubicBezTo>
                      <a:pt x="32" y="5"/>
                      <a:pt x="31" y="8"/>
                      <a:pt x="29" y="11"/>
                    </a:cubicBezTo>
                    <a:cubicBezTo>
                      <a:pt x="29" y="10"/>
                      <a:pt x="29" y="10"/>
                      <a:pt x="29" y="9"/>
                    </a:cubicBezTo>
                    <a:cubicBezTo>
                      <a:pt x="29" y="8"/>
                      <a:pt x="30" y="6"/>
                      <a:pt x="28" y="6"/>
                    </a:cubicBezTo>
                    <a:cubicBezTo>
                      <a:pt x="27" y="5"/>
                      <a:pt x="27" y="6"/>
                      <a:pt x="26" y="7"/>
                    </a:cubicBezTo>
                    <a:cubicBezTo>
                      <a:pt x="23" y="8"/>
                      <a:pt x="13" y="20"/>
                      <a:pt x="11" y="22"/>
                    </a:cubicBezTo>
                    <a:cubicBezTo>
                      <a:pt x="9" y="26"/>
                      <a:pt x="7" y="29"/>
                      <a:pt x="3" y="30"/>
                    </a:cubicBezTo>
                    <a:cubicBezTo>
                      <a:pt x="2" y="31"/>
                      <a:pt x="1" y="32"/>
                      <a:pt x="0" y="30"/>
                    </a:cubicBezTo>
                    <a:close/>
                  </a:path>
                </a:pathLst>
              </a:custGeom>
              <a:solidFill>
                <a:srgbClr val="DFC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" name="Freeform 1095">
                <a:extLst>
                  <a:ext uri="{FF2B5EF4-FFF2-40B4-BE49-F238E27FC236}">
                    <a16:creationId xmlns:a16="http://schemas.microsoft.com/office/drawing/2014/main" id="{7DA8C0E5-2C07-1EE4-DEF1-E427FF060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237"/>
                <a:ext cx="34" cy="39"/>
              </a:xfrm>
              <a:custGeom>
                <a:avLst/>
                <a:gdLst>
                  <a:gd name="T0" fmla="*/ 2 w 22"/>
                  <a:gd name="T1" fmla="*/ 5 h 25"/>
                  <a:gd name="T2" fmla="*/ 13 w 22"/>
                  <a:gd name="T3" fmla="*/ 1 h 25"/>
                  <a:gd name="T4" fmla="*/ 19 w 22"/>
                  <a:gd name="T5" fmla="*/ 1 h 25"/>
                  <a:gd name="T6" fmla="*/ 21 w 22"/>
                  <a:gd name="T7" fmla="*/ 2 h 25"/>
                  <a:gd name="T8" fmla="*/ 20 w 22"/>
                  <a:gd name="T9" fmla="*/ 5 h 25"/>
                  <a:gd name="T10" fmla="*/ 16 w 22"/>
                  <a:gd name="T11" fmla="*/ 9 h 25"/>
                  <a:gd name="T12" fmla="*/ 15 w 22"/>
                  <a:gd name="T13" fmla="*/ 10 h 25"/>
                  <a:gd name="T14" fmla="*/ 2 w 22"/>
                  <a:gd name="T15" fmla="*/ 25 h 25"/>
                  <a:gd name="T16" fmla="*/ 3 w 22"/>
                  <a:gd name="T17" fmla="*/ 14 h 25"/>
                  <a:gd name="T18" fmla="*/ 11 w 22"/>
                  <a:gd name="T19" fmla="*/ 8 h 25"/>
                  <a:gd name="T20" fmla="*/ 15 w 22"/>
                  <a:gd name="T21" fmla="*/ 3 h 25"/>
                  <a:gd name="T22" fmla="*/ 8 w 22"/>
                  <a:gd name="T23" fmla="*/ 2 h 25"/>
                  <a:gd name="T24" fmla="*/ 2 w 22"/>
                  <a:gd name="T25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5">
                    <a:moveTo>
                      <a:pt x="2" y="5"/>
                    </a:moveTo>
                    <a:cubicBezTo>
                      <a:pt x="5" y="1"/>
                      <a:pt x="9" y="0"/>
                      <a:pt x="13" y="1"/>
                    </a:cubicBezTo>
                    <a:cubicBezTo>
                      <a:pt x="15" y="1"/>
                      <a:pt x="17" y="1"/>
                      <a:pt x="19" y="1"/>
                    </a:cubicBezTo>
                    <a:cubicBezTo>
                      <a:pt x="20" y="1"/>
                      <a:pt x="21" y="1"/>
                      <a:pt x="21" y="2"/>
                    </a:cubicBezTo>
                    <a:cubicBezTo>
                      <a:pt x="22" y="4"/>
                      <a:pt x="21" y="4"/>
                      <a:pt x="20" y="5"/>
                    </a:cubicBezTo>
                    <a:cubicBezTo>
                      <a:pt x="18" y="6"/>
                      <a:pt x="15" y="5"/>
                      <a:pt x="16" y="9"/>
                    </a:cubicBezTo>
                    <a:cubicBezTo>
                      <a:pt x="16" y="9"/>
                      <a:pt x="15" y="9"/>
                      <a:pt x="15" y="10"/>
                    </a:cubicBezTo>
                    <a:cubicBezTo>
                      <a:pt x="4" y="13"/>
                      <a:pt x="2" y="14"/>
                      <a:pt x="2" y="25"/>
                    </a:cubicBezTo>
                    <a:cubicBezTo>
                      <a:pt x="0" y="22"/>
                      <a:pt x="0" y="17"/>
                      <a:pt x="3" y="14"/>
                    </a:cubicBezTo>
                    <a:cubicBezTo>
                      <a:pt x="5" y="11"/>
                      <a:pt x="7" y="9"/>
                      <a:pt x="11" y="8"/>
                    </a:cubicBezTo>
                    <a:cubicBezTo>
                      <a:pt x="13" y="7"/>
                      <a:pt x="16" y="5"/>
                      <a:pt x="15" y="3"/>
                    </a:cubicBezTo>
                    <a:cubicBezTo>
                      <a:pt x="14" y="1"/>
                      <a:pt x="10" y="1"/>
                      <a:pt x="8" y="2"/>
                    </a:cubicBezTo>
                    <a:cubicBezTo>
                      <a:pt x="6" y="3"/>
                      <a:pt x="5" y="5"/>
                      <a:pt x="2" y="5"/>
                    </a:cubicBezTo>
                    <a:close/>
                  </a:path>
                </a:pathLst>
              </a:custGeom>
              <a:solidFill>
                <a:srgbClr val="D6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" name="Freeform 1096">
                <a:extLst>
                  <a:ext uri="{FF2B5EF4-FFF2-40B4-BE49-F238E27FC236}">
                    <a16:creationId xmlns:a16="http://schemas.microsoft.com/office/drawing/2014/main" id="{909CD230-43AD-D38A-7F52-92AB185DF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323"/>
                <a:ext cx="33" cy="44"/>
              </a:xfrm>
              <a:custGeom>
                <a:avLst/>
                <a:gdLst>
                  <a:gd name="T0" fmla="*/ 1 w 21"/>
                  <a:gd name="T1" fmla="*/ 23 h 28"/>
                  <a:gd name="T2" fmla="*/ 4 w 21"/>
                  <a:gd name="T3" fmla="*/ 25 h 28"/>
                  <a:gd name="T4" fmla="*/ 16 w 21"/>
                  <a:gd name="T5" fmla="*/ 6 h 28"/>
                  <a:gd name="T6" fmla="*/ 15 w 21"/>
                  <a:gd name="T7" fmla="*/ 3 h 28"/>
                  <a:gd name="T8" fmla="*/ 17 w 21"/>
                  <a:gd name="T9" fmla="*/ 1 h 28"/>
                  <a:gd name="T10" fmla="*/ 19 w 21"/>
                  <a:gd name="T11" fmla="*/ 3 h 28"/>
                  <a:gd name="T12" fmla="*/ 21 w 21"/>
                  <a:gd name="T13" fmla="*/ 8 h 28"/>
                  <a:gd name="T14" fmla="*/ 16 w 21"/>
                  <a:gd name="T15" fmla="*/ 15 h 28"/>
                  <a:gd name="T16" fmla="*/ 5 w 21"/>
                  <a:gd name="T17" fmla="*/ 27 h 28"/>
                  <a:gd name="T18" fmla="*/ 1 w 21"/>
                  <a:gd name="T1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8">
                    <a:moveTo>
                      <a:pt x="1" y="23"/>
                    </a:moveTo>
                    <a:cubicBezTo>
                      <a:pt x="1" y="25"/>
                      <a:pt x="2" y="25"/>
                      <a:pt x="4" y="25"/>
                    </a:cubicBezTo>
                    <a:cubicBezTo>
                      <a:pt x="11" y="23"/>
                      <a:pt x="17" y="14"/>
                      <a:pt x="16" y="6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6" y="2"/>
                      <a:pt x="16" y="0"/>
                      <a:pt x="17" y="1"/>
                    </a:cubicBezTo>
                    <a:cubicBezTo>
                      <a:pt x="19" y="1"/>
                      <a:pt x="19" y="2"/>
                      <a:pt x="19" y="3"/>
                    </a:cubicBezTo>
                    <a:cubicBezTo>
                      <a:pt x="19" y="5"/>
                      <a:pt x="18" y="7"/>
                      <a:pt x="21" y="8"/>
                    </a:cubicBezTo>
                    <a:cubicBezTo>
                      <a:pt x="18" y="10"/>
                      <a:pt x="17" y="12"/>
                      <a:pt x="16" y="15"/>
                    </a:cubicBezTo>
                    <a:cubicBezTo>
                      <a:pt x="14" y="21"/>
                      <a:pt x="11" y="25"/>
                      <a:pt x="5" y="27"/>
                    </a:cubicBezTo>
                    <a:cubicBezTo>
                      <a:pt x="1" y="28"/>
                      <a:pt x="0" y="27"/>
                      <a:pt x="1" y="23"/>
                    </a:cubicBezTo>
                    <a:close/>
                  </a:path>
                </a:pathLst>
              </a:custGeom>
              <a:solidFill>
                <a:srgbClr val="D6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" name="Freeform 1097">
                <a:extLst>
                  <a:ext uri="{FF2B5EF4-FFF2-40B4-BE49-F238E27FC236}">
                    <a16:creationId xmlns:a16="http://schemas.microsoft.com/office/drawing/2014/main" id="{0ED549A9-B84E-9962-9CA0-18DE278F6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" y="2340"/>
                <a:ext cx="35" cy="31"/>
              </a:xfrm>
              <a:custGeom>
                <a:avLst/>
                <a:gdLst>
                  <a:gd name="T0" fmla="*/ 0 w 22"/>
                  <a:gd name="T1" fmla="*/ 8 h 20"/>
                  <a:gd name="T2" fmla="*/ 0 w 22"/>
                  <a:gd name="T3" fmla="*/ 6 h 20"/>
                  <a:gd name="T4" fmla="*/ 19 w 22"/>
                  <a:gd name="T5" fmla="*/ 3 h 20"/>
                  <a:gd name="T6" fmla="*/ 19 w 22"/>
                  <a:gd name="T7" fmla="*/ 10 h 20"/>
                  <a:gd name="T8" fmla="*/ 15 w 22"/>
                  <a:gd name="T9" fmla="*/ 13 h 20"/>
                  <a:gd name="T10" fmla="*/ 14 w 22"/>
                  <a:gd name="T11" fmla="*/ 16 h 20"/>
                  <a:gd name="T12" fmla="*/ 16 w 22"/>
                  <a:gd name="T13" fmla="*/ 17 h 20"/>
                  <a:gd name="T14" fmla="*/ 12 w 22"/>
                  <a:gd name="T15" fmla="*/ 19 h 20"/>
                  <a:gd name="T16" fmla="*/ 12 w 22"/>
                  <a:gd name="T17" fmla="*/ 14 h 20"/>
                  <a:gd name="T18" fmla="*/ 15 w 22"/>
                  <a:gd name="T19" fmla="*/ 10 h 20"/>
                  <a:gd name="T20" fmla="*/ 18 w 22"/>
                  <a:gd name="T21" fmla="*/ 7 h 20"/>
                  <a:gd name="T22" fmla="*/ 14 w 22"/>
                  <a:gd name="T23" fmla="*/ 4 h 20"/>
                  <a:gd name="T24" fmla="*/ 8 w 22"/>
                  <a:gd name="T25" fmla="*/ 4 h 20"/>
                  <a:gd name="T26" fmla="*/ 0 w 22"/>
                  <a:gd name="T2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0">
                    <a:moveTo>
                      <a:pt x="0" y="8"/>
                    </a:moveTo>
                    <a:cubicBezTo>
                      <a:pt x="0" y="7"/>
                      <a:pt x="0" y="6"/>
                      <a:pt x="0" y="6"/>
                    </a:cubicBezTo>
                    <a:cubicBezTo>
                      <a:pt x="4" y="2"/>
                      <a:pt x="14" y="0"/>
                      <a:pt x="19" y="3"/>
                    </a:cubicBezTo>
                    <a:cubicBezTo>
                      <a:pt x="22" y="4"/>
                      <a:pt x="22" y="7"/>
                      <a:pt x="19" y="10"/>
                    </a:cubicBezTo>
                    <a:cubicBezTo>
                      <a:pt x="18" y="11"/>
                      <a:pt x="16" y="12"/>
                      <a:pt x="15" y="13"/>
                    </a:cubicBezTo>
                    <a:cubicBezTo>
                      <a:pt x="14" y="14"/>
                      <a:pt x="13" y="15"/>
                      <a:pt x="14" y="16"/>
                    </a:cubicBezTo>
                    <a:cubicBezTo>
                      <a:pt x="14" y="18"/>
                      <a:pt x="15" y="17"/>
                      <a:pt x="16" y="17"/>
                    </a:cubicBezTo>
                    <a:cubicBezTo>
                      <a:pt x="15" y="19"/>
                      <a:pt x="14" y="20"/>
                      <a:pt x="12" y="19"/>
                    </a:cubicBezTo>
                    <a:cubicBezTo>
                      <a:pt x="10" y="17"/>
                      <a:pt x="11" y="15"/>
                      <a:pt x="12" y="14"/>
                    </a:cubicBezTo>
                    <a:cubicBezTo>
                      <a:pt x="13" y="12"/>
                      <a:pt x="14" y="11"/>
                      <a:pt x="15" y="10"/>
                    </a:cubicBezTo>
                    <a:cubicBezTo>
                      <a:pt x="17" y="10"/>
                      <a:pt x="18" y="9"/>
                      <a:pt x="18" y="7"/>
                    </a:cubicBezTo>
                    <a:cubicBezTo>
                      <a:pt x="17" y="5"/>
                      <a:pt x="16" y="4"/>
                      <a:pt x="14" y="4"/>
                    </a:cubicBezTo>
                    <a:cubicBezTo>
                      <a:pt x="12" y="3"/>
                      <a:pt x="10" y="3"/>
                      <a:pt x="8" y="4"/>
                    </a:cubicBezTo>
                    <a:cubicBezTo>
                      <a:pt x="5" y="5"/>
                      <a:pt x="3" y="6"/>
                      <a:pt x="0" y="8"/>
                    </a:cubicBezTo>
                    <a:close/>
                  </a:path>
                </a:pathLst>
              </a:custGeom>
              <a:solidFill>
                <a:srgbClr val="D1A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" name="Freeform 1098">
                <a:extLst>
                  <a:ext uri="{FF2B5EF4-FFF2-40B4-BE49-F238E27FC236}">
                    <a16:creationId xmlns:a16="http://schemas.microsoft.com/office/drawing/2014/main" id="{39337A60-B7C2-A1E3-40EB-8D66A1A01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2453"/>
                <a:ext cx="58" cy="21"/>
              </a:xfrm>
              <a:custGeom>
                <a:avLst/>
                <a:gdLst>
                  <a:gd name="T0" fmla="*/ 0 w 37"/>
                  <a:gd name="T1" fmla="*/ 9 h 14"/>
                  <a:gd name="T2" fmla="*/ 0 w 37"/>
                  <a:gd name="T3" fmla="*/ 9 h 14"/>
                  <a:gd name="T4" fmla="*/ 13 w 37"/>
                  <a:gd name="T5" fmla="*/ 10 h 14"/>
                  <a:gd name="T6" fmla="*/ 33 w 37"/>
                  <a:gd name="T7" fmla="*/ 1 h 14"/>
                  <a:gd name="T8" fmla="*/ 36 w 37"/>
                  <a:gd name="T9" fmla="*/ 1 h 14"/>
                  <a:gd name="T10" fmla="*/ 36 w 37"/>
                  <a:gd name="T11" fmla="*/ 5 h 14"/>
                  <a:gd name="T12" fmla="*/ 33 w 37"/>
                  <a:gd name="T13" fmla="*/ 8 h 14"/>
                  <a:gd name="T14" fmla="*/ 33 w 37"/>
                  <a:gd name="T15" fmla="*/ 9 h 14"/>
                  <a:gd name="T16" fmla="*/ 26 w 37"/>
                  <a:gd name="T17" fmla="*/ 6 h 14"/>
                  <a:gd name="T18" fmla="*/ 14 w 37"/>
                  <a:gd name="T19" fmla="*/ 11 h 14"/>
                  <a:gd name="T20" fmla="*/ 0 w 37"/>
                  <a:gd name="T21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14"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4" y="12"/>
                      <a:pt x="9" y="12"/>
                      <a:pt x="13" y="10"/>
                    </a:cubicBezTo>
                    <a:cubicBezTo>
                      <a:pt x="19" y="6"/>
                      <a:pt x="26" y="4"/>
                      <a:pt x="33" y="1"/>
                    </a:cubicBezTo>
                    <a:cubicBezTo>
                      <a:pt x="34" y="1"/>
                      <a:pt x="35" y="0"/>
                      <a:pt x="36" y="1"/>
                    </a:cubicBezTo>
                    <a:cubicBezTo>
                      <a:pt x="37" y="3"/>
                      <a:pt x="36" y="4"/>
                      <a:pt x="36" y="5"/>
                    </a:cubicBezTo>
                    <a:cubicBezTo>
                      <a:pt x="35" y="6"/>
                      <a:pt x="34" y="7"/>
                      <a:pt x="33" y="8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1" y="4"/>
                      <a:pt x="31" y="4"/>
                      <a:pt x="26" y="6"/>
                    </a:cubicBezTo>
                    <a:cubicBezTo>
                      <a:pt x="22" y="7"/>
                      <a:pt x="18" y="9"/>
                      <a:pt x="14" y="11"/>
                    </a:cubicBezTo>
                    <a:cubicBezTo>
                      <a:pt x="10" y="14"/>
                      <a:pt x="2" y="13"/>
                      <a:pt x="0" y="9"/>
                    </a:cubicBezTo>
                    <a:close/>
                  </a:path>
                </a:pathLst>
              </a:custGeom>
              <a:solidFill>
                <a:srgbClr val="DEC3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" name="Freeform 1099">
                <a:extLst>
                  <a:ext uri="{FF2B5EF4-FFF2-40B4-BE49-F238E27FC236}">
                    <a16:creationId xmlns:a16="http://schemas.microsoft.com/office/drawing/2014/main" id="{E903C621-F263-2680-93D7-FEB332371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" y="2332"/>
                <a:ext cx="20" cy="25"/>
              </a:xfrm>
              <a:custGeom>
                <a:avLst/>
                <a:gdLst>
                  <a:gd name="T0" fmla="*/ 2 w 13"/>
                  <a:gd name="T1" fmla="*/ 16 h 16"/>
                  <a:gd name="T2" fmla="*/ 0 w 13"/>
                  <a:gd name="T3" fmla="*/ 14 h 16"/>
                  <a:gd name="T4" fmla="*/ 9 w 13"/>
                  <a:gd name="T5" fmla="*/ 1 h 16"/>
                  <a:gd name="T6" fmla="*/ 12 w 13"/>
                  <a:gd name="T7" fmla="*/ 3 h 16"/>
                  <a:gd name="T8" fmla="*/ 3 w 13"/>
                  <a:gd name="T9" fmla="*/ 16 h 16"/>
                  <a:gd name="T10" fmla="*/ 2 w 13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6">
                    <a:moveTo>
                      <a:pt x="2" y="16"/>
                    </a:moveTo>
                    <a:cubicBezTo>
                      <a:pt x="1" y="16"/>
                      <a:pt x="0" y="16"/>
                      <a:pt x="0" y="14"/>
                    </a:cubicBezTo>
                    <a:cubicBezTo>
                      <a:pt x="2" y="9"/>
                      <a:pt x="6" y="5"/>
                      <a:pt x="9" y="1"/>
                    </a:cubicBezTo>
                    <a:cubicBezTo>
                      <a:pt x="10" y="0"/>
                      <a:pt x="12" y="1"/>
                      <a:pt x="12" y="3"/>
                    </a:cubicBezTo>
                    <a:cubicBezTo>
                      <a:pt x="13" y="6"/>
                      <a:pt x="6" y="16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" name="Freeform 1100">
                <a:extLst>
                  <a:ext uri="{FF2B5EF4-FFF2-40B4-BE49-F238E27FC236}">
                    <a16:creationId xmlns:a16="http://schemas.microsoft.com/office/drawing/2014/main" id="{4DB2B73F-B084-98CB-618A-F59B07208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487"/>
                <a:ext cx="39" cy="28"/>
              </a:xfrm>
              <a:custGeom>
                <a:avLst/>
                <a:gdLst>
                  <a:gd name="T0" fmla="*/ 0 w 25"/>
                  <a:gd name="T1" fmla="*/ 8 h 18"/>
                  <a:gd name="T2" fmla="*/ 22 w 25"/>
                  <a:gd name="T3" fmla="*/ 0 h 18"/>
                  <a:gd name="T4" fmla="*/ 25 w 25"/>
                  <a:gd name="T5" fmla="*/ 1 h 18"/>
                  <a:gd name="T6" fmla="*/ 24 w 25"/>
                  <a:gd name="T7" fmla="*/ 3 h 18"/>
                  <a:gd name="T8" fmla="*/ 12 w 25"/>
                  <a:gd name="T9" fmla="*/ 18 h 18"/>
                  <a:gd name="T10" fmla="*/ 18 w 25"/>
                  <a:gd name="T11" fmla="*/ 8 h 18"/>
                  <a:gd name="T12" fmla="*/ 20 w 25"/>
                  <a:gd name="T13" fmla="*/ 3 h 18"/>
                  <a:gd name="T14" fmla="*/ 14 w 25"/>
                  <a:gd name="T15" fmla="*/ 3 h 18"/>
                  <a:gd name="T16" fmla="*/ 1 w 25"/>
                  <a:gd name="T17" fmla="*/ 9 h 18"/>
                  <a:gd name="T18" fmla="*/ 0 w 25"/>
                  <a:gd name="T1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8">
                    <a:moveTo>
                      <a:pt x="0" y="8"/>
                    </a:moveTo>
                    <a:cubicBezTo>
                      <a:pt x="6" y="2"/>
                      <a:pt x="14" y="0"/>
                      <a:pt x="22" y="0"/>
                    </a:cubicBezTo>
                    <a:cubicBezTo>
                      <a:pt x="23" y="0"/>
                      <a:pt x="24" y="0"/>
                      <a:pt x="25" y="1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0" y="8"/>
                      <a:pt x="16" y="13"/>
                      <a:pt x="12" y="18"/>
                    </a:cubicBezTo>
                    <a:cubicBezTo>
                      <a:pt x="12" y="14"/>
                      <a:pt x="16" y="12"/>
                      <a:pt x="18" y="8"/>
                    </a:cubicBezTo>
                    <a:cubicBezTo>
                      <a:pt x="19" y="6"/>
                      <a:pt x="22" y="5"/>
                      <a:pt x="20" y="3"/>
                    </a:cubicBezTo>
                    <a:cubicBezTo>
                      <a:pt x="19" y="1"/>
                      <a:pt x="16" y="3"/>
                      <a:pt x="14" y="3"/>
                    </a:cubicBezTo>
                    <a:cubicBezTo>
                      <a:pt x="9" y="5"/>
                      <a:pt x="5" y="6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D8B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" name="Freeform 1101">
                <a:extLst>
                  <a:ext uri="{FF2B5EF4-FFF2-40B4-BE49-F238E27FC236}">
                    <a16:creationId xmlns:a16="http://schemas.microsoft.com/office/drawing/2014/main" id="{4529900F-7C89-E79B-8986-0DD617E2F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506"/>
                <a:ext cx="21" cy="54"/>
              </a:xfrm>
              <a:custGeom>
                <a:avLst/>
                <a:gdLst>
                  <a:gd name="T0" fmla="*/ 3 w 13"/>
                  <a:gd name="T1" fmla="*/ 5 h 35"/>
                  <a:gd name="T2" fmla="*/ 2 w 13"/>
                  <a:gd name="T3" fmla="*/ 4 h 35"/>
                  <a:gd name="T4" fmla="*/ 8 w 13"/>
                  <a:gd name="T5" fmla="*/ 2 h 35"/>
                  <a:gd name="T6" fmla="*/ 11 w 13"/>
                  <a:gd name="T7" fmla="*/ 12 h 35"/>
                  <a:gd name="T8" fmla="*/ 11 w 13"/>
                  <a:gd name="T9" fmla="*/ 23 h 35"/>
                  <a:gd name="T10" fmla="*/ 9 w 13"/>
                  <a:gd name="T11" fmla="*/ 32 h 35"/>
                  <a:gd name="T12" fmla="*/ 0 w 13"/>
                  <a:gd name="T13" fmla="*/ 33 h 35"/>
                  <a:gd name="T14" fmla="*/ 4 w 13"/>
                  <a:gd name="T15" fmla="*/ 32 h 35"/>
                  <a:gd name="T16" fmla="*/ 9 w 13"/>
                  <a:gd name="T17" fmla="*/ 24 h 35"/>
                  <a:gd name="T18" fmla="*/ 8 w 13"/>
                  <a:gd name="T19" fmla="*/ 20 h 35"/>
                  <a:gd name="T20" fmla="*/ 9 w 13"/>
                  <a:gd name="T21" fmla="*/ 12 h 35"/>
                  <a:gd name="T22" fmla="*/ 8 w 13"/>
                  <a:gd name="T23" fmla="*/ 5 h 35"/>
                  <a:gd name="T24" fmla="*/ 3 w 13"/>
                  <a:gd name="T25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35">
                    <a:moveTo>
                      <a:pt x="3" y="5"/>
                    </a:moveTo>
                    <a:cubicBezTo>
                      <a:pt x="2" y="5"/>
                      <a:pt x="2" y="4"/>
                      <a:pt x="2" y="4"/>
                    </a:cubicBezTo>
                    <a:cubicBezTo>
                      <a:pt x="3" y="3"/>
                      <a:pt x="5" y="0"/>
                      <a:pt x="8" y="2"/>
                    </a:cubicBezTo>
                    <a:cubicBezTo>
                      <a:pt x="10" y="3"/>
                      <a:pt x="13" y="10"/>
                      <a:pt x="11" y="12"/>
                    </a:cubicBezTo>
                    <a:cubicBezTo>
                      <a:pt x="7" y="16"/>
                      <a:pt x="9" y="20"/>
                      <a:pt x="11" y="23"/>
                    </a:cubicBezTo>
                    <a:cubicBezTo>
                      <a:pt x="12" y="26"/>
                      <a:pt x="12" y="29"/>
                      <a:pt x="9" y="32"/>
                    </a:cubicBezTo>
                    <a:cubicBezTo>
                      <a:pt x="6" y="35"/>
                      <a:pt x="3" y="33"/>
                      <a:pt x="0" y="33"/>
                    </a:cubicBezTo>
                    <a:cubicBezTo>
                      <a:pt x="1" y="32"/>
                      <a:pt x="2" y="32"/>
                      <a:pt x="4" y="32"/>
                    </a:cubicBezTo>
                    <a:cubicBezTo>
                      <a:pt x="9" y="32"/>
                      <a:pt x="11" y="29"/>
                      <a:pt x="9" y="24"/>
                    </a:cubicBezTo>
                    <a:cubicBezTo>
                      <a:pt x="9" y="23"/>
                      <a:pt x="8" y="22"/>
                      <a:pt x="8" y="20"/>
                    </a:cubicBezTo>
                    <a:cubicBezTo>
                      <a:pt x="7" y="18"/>
                      <a:pt x="7" y="15"/>
                      <a:pt x="9" y="12"/>
                    </a:cubicBezTo>
                    <a:cubicBezTo>
                      <a:pt x="11" y="10"/>
                      <a:pt x="9" y="7"/>
                      <a:pt x="8" y="5"/>
                    </a:cubicBezTo>
                    <a:cubicBezTo>
                      <a:pt x="7" y="3"/>
                      <a:pt x="5" y="4"/>
                      <a:pt x="3" y="5"/>
                    </a:cubicBezTo>
                    <a:close/>
                  </a:path>
                </a:pathLst>
              </a:custGeom>
              <a:solidFill>
                <a:srgbClr val="D8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" name="Freeform 1102">
                <a:extLst>
                  <a:ext uri="{FF2B5EF4-FFF2-40B4-BE49-F238E27FC236}">
                    <a16:creationId xmlns:a16="http://schemas.microsoft.com/office/drawing/2014/main" id="{6E2B9FF5-1980-3FEE-8C73-1D87AFD88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2257"/>
                <a:ext cx="21" cy="49"/>
              </a:xfrm>
              <a:custGeom>
                <a:avLst/>
                <a:gdLst>
                  <a:gd name="T0" fmla="*/ 0 w 13"/>
                  <a:gd name="T1" fmla="*/ 6 h 31"/>
                  <a:gd name="T2" fmla="*/ 3 w 13"/>
                  <a:gd name="T3" fmla="*/ 3 h 31"/>
                  <a:gd name="T4" fmla="*/ 8 w 13"/>
                  <a:gd name="T5" fmla="*/ 1 h 31"/>
                  <a:gd name="T6" fmla="*/ 11 w 13"/>
                  <a:gd name="T7" fmla="*/ 7 h 31"/>
                  <a:gd name="T8" fmla="*/ 12 w 13"/>
                  <a:gd name="T9" fmla="*/ 18 h 31"/>
                  <a:gd name="T10" fmla="*/ 6 w 13"/>
                  <a:gd name="T11" fmla="*/ 28 h 31"/>
                  <a:gd name="T12" fmla="*/ 3 w 13"/>
                  <a:gd name="T13" fmla="*/ 31 h 31"/>
                  <a:gd name="T14" fmla="*/ 5 w 13"/>
                  <a:gd name="T15" fmla="*/ 26 h 31"/>
                  <a:gd name="T16" fmla="*/ 9 w 13"/>
                  <a:gd name="T17" fmla="*/ 15 h 31"/>
                  <a:gd name="T18" fmla="*/ 8 w 13"/>
                  <a:gd name="T19" fmla="*/ 7 h 31"/>
                  <a:gd name="T20" fmla="*/ 7 w 13"/>
                  <a:gd name="T21" fmla="*/ 3 h 31"/>
                  <a:gd name="T22" fmla="*/ 4 w 13"/>
                  <a:gd name="T23" fmla="*/ 5 h 31"/>
                  <a:gd name="T24" fmla="*/ 0 w 13"/>
                  <a:gd name="T25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31">
                    <a:moveTo>
                      <a:pt x="0" y="6"/>
                    </a:moveTo>
                    <a:cubicBezTo>
                      <a:pt x="2" y="6"/>
                      <a:pt x="3" y="4"/>
                      <a:pt x="3" y="3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1" y="2"/>
                      <a:pt x="12" y="5"/>
                      <a:pt x="11" y="7"/>
                    </a:cubicBezTo>
                    <a:cubicBezTo>
                      <a:pt x="8" y="11"/>
                      <a:pt x="10" y="14"/>
                      <a:pt x="12" y="18"/>
                    </a:cubicBezTo>
                    <a:cubicBezTo>
                      <a:pt x="13" y="22"/>
                      <a:pt x="11" y="26"/>
                      <a:pt x="6" y="28"/>
                    </a:cubicBezTo>
                    <a:cubicBezTo>
                      <a:pt x="5" y="29"/>
                      <a:pt x="3" y="29"/>
                      <a:pt x="3" y="31"/>
                    </a:cubicBezTo>
                    <a:cubicBezTo>
                      <a:pt x="1" y="28"/>
                      <a:pt x="4" y="27"/>
                      <a:pt x="5" y="26"/>
                    </a:cubicBezTo>
                    <a:cubicBezTo>
                      <a:pt x="10" y="23"/>
                      <a:pt x="11" y="21"/>
                      <a:pt x="9" y="15"/>
                    </a:cubicBezTo>
                    <a:cubicBezTo>
                      <a:pt x="7" y="12"/>
                      <a:pt x="7" y="10"/>
                      <a:pt x="8" y="7"/>
                    </a:cubicBezTo>
                    <a:cubicBezTo>
                      <a:pt x="9" y="6"/>
                      <a:pt x="9" y="4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3" y="6"/>
                      <a:pt x="2" y="8"/>
                      <a:pt x="0" y="6"/>
                    </a:cubicBezTo>
                    <a:close/>
                  </a:path>
                </a:pathLst>
              </a:custGeom>
              <a:solidFill>
                <a:srgbClr val="DDC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" name="Freeform 1103">
                <a:extLst>
                  <a:ext uri="{FF2B5EF4-FFF2-40B4-BE49-F238E27FC236}">
                    <a16:creationId xmlns:a16="http://schemas.microsoft.com/office/drawing/2014/main" id="{41B4EA9C-2841-377F-79CE-6A02896DB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" y="2212"/>
                <a:ext cx="22" cy="55"/>
              </a:xfrm>
              <a:custGeom>
                <a:avLst/>
                <a:gdLst>
                  <a:gd name="T0" fmla="*/ 11 w 14"/>
                  <a:gd name="T1" fmla="*/ 0 h 35"/>
                  <a:gd name="T2" fmla="*/ 9 w 14"/>
                  <a:gd name="T3" fmla="*/ 17 h 35"/>
                  <a:gd name="T4" fmla="*/ 8 w 14"/>
                  <a:gd name="T5" fmla="*/ 19 h 35"/>
                  <a:gd name="T6" fmla="*/ 3 w 14"/>
                  <a:gd name="T7" fmla="*/ 35 h 35"/>
                  <a:gd name="T8" fmla="*/ 3 w 14"/>
                  <a:gd name="T9" fmla="*/ 30 h 35"/>
                  <a:gd name="T10" fmla="*/ 6 w 14"/>
                  <a:gd name="T11" fmla="*/ 23 h 35"/>
                  <a:gd name="T12" fmla="*/ 10 w 14"/>
                  <a:gd name="T13" fmla="*/ 10 h 35"/>
                  <a:gd name="T14" fmla="*/ 9 w 14"/>
                  <a:gd name="T15" fmla="*/ 6 h 35"/>
                  <a:gd name="T16" fmla="*/ 6 w 14"/>
                  <a:gd name="T17" fmla="*/ 8 h 35"/>
                  <a:gd name="T18" fmla="*/ 3 w 14"/>
                  <a:gd name="T19" fmla="*/ 10 h 35"/>
                  <a:gd name="T20" fmla="*/ 3 w 14"/>
                  <a:gd name="T21" fmla="*/ 10 h 35"/>
                  <a:gd name="T22" fmla="*/ 11 w 14"/>
                  <a:gd name="T2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35">
                    <a:moveTo>
                      <a:pt x="11" y="0"/>
                    </a:moveTo>
                    <a:cubicBezTo>
                      <a:pt x="11" y="6"/>
                      <a:pt x="14" y="12"/>
                      <a:pt x="9" y="17"/>
                    </a:cubicBezTo>
                    <a:cubicBezTo>
                      <a:pt x="9" y="18"/>
                      <a:pt x="8" y="18"/>
                      <a:pt x="8" y="19"/>
                    </a:cubicBezTo>
                    <a:cubicBezTo>
                      <a:pt x="9" y="25"/>
                      <a:pt x="5" y="30"/>
                      <a:pt x="3" y="35"/>
                    </a:cubicBezTo>
                    <a:cubicBezTo>
                      <a:pt x="0" y="33"/>
                      <a:pt x="1" y="31"/>
                      <a:pt x="3" y="30"/>
                    </a:cubicBezTo>
                    <a:cubicBezTo>
                      <a:pt x="5" y="28"/>
                      <a:pt x="6" y="26"/>
                      <a:pt x="6" y="23"/>
                    </a:cubicBezTo>
                    <a:cubicBezTo>
                      <a:pt x="6" y="18"/>
                      <a:pt x="10" y="15"/>
                      <a:pt x="10" y="10"/>
                    </a:cubicBezTo>
                    <a:cubicBezTo>
                      <a:pt x="10" y="8"/>
                      <a:pt x="10" y="7"/>
                      <a:pt x="9" y="6"/>
                    </a:cubicBezTo>
                    <a:cubicBezTo>
                      <a:pt x="8" y="5"/>
                      <a:pt x="7" y="7"/>
                      <a:pt x="6" y="8"/>
                    </a:cubicBezTo>
                    <a:cubicBezTo>
                      <a:pt x="5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5"/>
                      <a:pt x="8" y="3"/>
                      <a:pt x="11" y="0"/>
                    </a:cubicBezTo>
                    <a:close/>
                  </a:path>
                </a:pathLst>
              </a:custGeom>
              <a:solidFill>
                <a:srgbClr val="DDC2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" name="Freeform 1104">
                <a:extLst>
                  <a:ext uri="{FF2B5EF4-FFF2-40B4-BE49-F238E27FC236}">
                    <a16:creationId xmlns:a16="http://schemas.microsoft.com/office/drawing/2014/main" id="{4DC71712-EBFD-C189-D361-16D194532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532"/>
                <a:ext cx="35" cy="36"/>
              </a:xfrm>
              <a:custGeom>
                <a:avLst/>
                <a:gdLst>
                  <a:gd name="T0" fmla="*/ 0 w 22"/>
                  <a:gd name="T1" fmla="*/ 18 h 23"/>
                  <a:gd name="T2" fmla="*/ 7 w 22"/>
                  <a:gd name="T3" fmla="*/ 20 h 23"/>
                  <a:gd name="T4" fmla="*/ 15 w 22"/>
                  <a:gd name="T5" fmla="*/ 16 h 23"/>
                  <a:gd name="T6" fmla="*/ 16 w 22"/>
                  <a:gd name="T7" fmla="*/ 5 h 23"/>
                  <a:gd name="T8" fmla="*/ 15 w 22"/>
                  <a:gd name="T9" fmla="*/ 4 h 23"/>
                  <a:gd name="T10" fmla="*/ 15 w 22"/>
                  <a:gd name="T11" fmla="*/ 0 h 23"/>
                  <a:gd name="T12" fmla="*/ 18 w 22"/>
                  <a:gd name="T13" fmla="*/ 2 h 23"/>
                  <a:gd name="T14" fmla="*/ 22 w 22"/>
                  <a:gd name="T15" fmla="*/ 9 h 23"/>
                  <a:gd name="T16" fmla="*/ 17 w 22"/>
                  <a:gd name="T17" fmla="*/ 15 h 23"/>
                  <a:gd name="T18" fmla="*/ 9 w 22"/>
                  <a:gd name="T19" fmla="*/ 21 h 23"/>
                  <a:gd name="T20" fmla="*/ 0 w 22"/>
                  <a:gd name="T21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3">
                    <a:moveTo>
                      <a:pt x="0" y="18"/>
                    </a:moveTo>
                    <a:cubicBezTo>
                      <a:pt x="2" y="19"/>
                      <a:pt x="5" y="20"/>
                      <a:pt x="7" y="20"/>
                    </a:cubicBezTo>
                    <a:cubicBezTo>
                      <a:pt x="10" y="19"/>
                      <a:pt x="13" y="20"/>
                      <a:pt x="15" y="16"/>
                    </a:cubicBezTo>
                    <a:cubicBezTo>
                      <a:pt x="17" y="13"/>
                      <a:pt x="18" y="9"/>
                      <a:pt x="16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4" y="3"/>
                      <a:pt x="14" y="1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9" y="5"/>
                      <a:pt x="19" y="8"/>
                      <a:pt x="22" y="9"/>
                    </a:cubicBezTo>
                    <a:cubicBezTo>
                      <a:pt x="19" y="10"/>
                      <a:pt x="18" y="12"/>
                      <a:pt x="17" y="15"/>
                    </a:cubicBezTo>
                    <a:cubicBezTo>
                      <a:pt x="17" y="19"/>
                      <a:pt x="13" y="21"/>
                      <a:pt x="9" y="21"/>
                    </a:cubicBezTo>
                    <a:cubicBezTo>
                      <a:pt x="6" y="21"/>
                      <a:pt x="2" y="23"/>
                      <a:pt x="0" y="18"/>
                    </a:cubicBezTo>
                    <a:close/>
                  </a:path>
                </a:pathLst>
              </a:custGeom>
              <a:solidFill>
                <a:srgbClr val="D8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" name="Freeform 1105">
                <a:extLst>
                  <a:ext uri="{FF2B5EF4-FFF2-40B4-BE49-F238E27FC236}">
                    <a16:creationId xmlns:a16="http://schemas.microsoft.com/office/drawing/2014/main" id="{A8167669-7B1D-E449-7EEB-D0878CAA2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" y="2476"/>
                <a:ext cx="31" cy="33"/>
              </a:xfrm>
              <a:custGeom>
                <a:avLst/>
                <a:gdLst>
                  <a:gd name="T0" fmla="*/ 0 w 20"/>
                  <a:gd name="T1" fmla="*/ 13 h 21"/>
                  <a:gd name="T2" fmla="*/ 17 w 20"/>
                  <a:gd name="T3" fmla="*/ 3 h 21"/>
                  <a:gd name="T4" fmla="*/ 19 w 20"/>
                  <a:gd name="T5" fmla="*/ 0 h 21"/>
                  <a:gd name="T6" fmla="*/ 18 w 20"/>
                  <a:gd name="T7" fmla="*/ 6 h 21"/>
                  <a:gd name="T8" fmla="*/ 14 w 20"/>
                  <a:gd name="T9" fmla="*/ 12 h 21"/>
                  <a:gd name="T10" fmla="*/ 13 w 20"/>
                  <a:gd name="T11" fmla="*/ 20 h 21"/>
                  <a:gd name="T12" fmla="*/ 9 w 20"/>
                  <a:gd name="T13" fmla="*/ 15 h 21"/>
                  <a:gd name="T14" fmla="*/ 0 w 20"/>
                  <a:gd name="T15" fmla="*/ 15 h 21"/>
                  <a:gd name="T16" fmla="*/ 0 w 20"/>
                  <a:gd name="T1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0" y="13"/>
                    </a:moveTo>
                    <a:cubicBezTo>
                      <a:pt x="7" y="13"/>
                      <a:pt x="14" y="9"/>
                      <a:pt x="17" y="3"/>
                    </a:cubicBezTo>
                    <a:cubicBezTo>
                      <a:pt x="18" y="2"/>
                      <a:pt x="18" y="1"/>
                      <a:pt x="19" y="0"/>
                    </a:cubicBezTo>
                    <a:cubicBezTo>
                      <a:pt x="20" y="2"/>
                      <a:pt x="19" y="4"/>
                      <a:pt x="18" y="6"/>
                    </a:cubicBezTo>
                    <a:cubicBezTo>
                      <a:pt x="17" y="8"/>
                      <a:pt x="16" y="10"/>
                      <a:pt x="14" y="12"/>
                    </a:cubicBezTo>
                    <a:cubicBezTo>
                      <a:pt x="12" y="14"/>
                      <a:pt x="12" y="17"/>
                      <a:pt x="13" y="20"/>
                    </a:cubicBezTo>
                    <a:cubicBezTo>
                      <a:pt x="9" y="21"/>
                      <a:pt x="9" y="18"/>
                      <a:pt x="9" y="15"/>
                    </a:cubicBezTo>
                    <a:cubicBezTo>
                      <a:pt x="6" y="17"/>
                      <a:pt x="2" y="18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lose/>
                  </a:path>
                </a:pathLst>
              </a:custGeom>
              <a:solidFill>
                <a:srgbClr val="B67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" name="Freeform 1106">
                <a:extLst>
                  <a:ext uri="{FF2B5EF4-FFF2-40B4-BE49-F238E27FC236}">
                    <a16:creationId xmlns:a16="http://schemas.microsoft.com/office/drawing/2014/main" id="{766FF45C-0E09-4F74-C1DF-866323476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2384"/>
                <a:ext cx="36" cy="22"/>
              </a:xfrm>
              <a:custGeom>
                <a:avLst/>
                <a:gdLst>
                  <a:gd name="T0" fmla="*/ 4 w 23"/>
                  <a:gd name="T1" fmla="*/ 8 h 14"/>
                  <a:gd name="T2" fmla="*/ 4 w 23"/>
                  <a:gd name="T3" fmla="*/ 4 h 14"/>
                  <a:gd name="T4" fmla="*/ 23 w 23"/>
                  <a:gd name="T5" fmla="*/ 1 h 14"/>
                  <a:gd name="T6" fmla="*/ 11 w 23"/>
                  <a:gd name="T7" fmla="*/ 14 h 14"/>
                  <a:gd name="T8" fmla="*/ 17 w 23"/>
                  <a:gd name="T9" fmla="*/ 7 h 14"/>
                  <a:gd name="T10" fmla="*/ 16 w 23"/>
                  <a:gd name="T11" fmla="*/ 3 h 14"/>
                  <a:gd name="T12" fmla="*/ 4 w 23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4">
                    <a:moveTo>
                      <a:pt x="4" y="8"/>
                    </a:moveTo>
                    <a:cubicBezTo>
                      <a:pt x="0" y="7"/>
                      <a:pt x="1" y="5"/>
                      <a:pt x="4" y="4"/>
                    </a:cubicBezTo>
                    <a:cubicBezTo>
                      <a:pt x="9" y="1"/>
                      <a:pt x="15" y="0"/>
                      <a:pt x="23" y="1"/>
                    </a:cubicBezTo>
                    <a:cubicBezTo>
                      <a:pt x="18" y="5"/>
                      <a:pt x="18" y="12"/>
                      <a:pt x="11" y="14"/>
                    </a:cubicBezTo>
                    <a:cubicBezTo>
                      <a:pt x="13" y="11"/>
                      <a:pt x="15" y="9"/>
                      <a:pt x="17" y="7"/>
                    </a:cubicBezTo>
                    <a:cubicBezTo>
                      <a:pt x="18" y="6"/>
                      <a:pt x="18" y="4"/>
                      <a:pt x="16" y="3"/>
                    </a:cubicBezTo>
                    <a:cubicBezTo>
                      <a:pt x="13" y="2"/>
                      <a:pt x="5" y="5"/>
                      <a:pt x="4" y="8"/>
                    </a:cubicBezTo>
                    <a:close/>
                  </a:path>
                </a:pathLst>
              </a:custGeom>
              <a:solidFill>
                <a:srgbClr val="D4B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" name="Freeform 1107">
                <a:extLst>
                  <a:ext uri="{FF2B5EF4-FFF2-40B4-BE49-F238E27FC236}">
                    <a16:creationId xmlns:a16="http://schemas.microsoft.com/office/drawing/2014/main" id="{63C38F00-46CA-4EAC-FAD0-FD1EBC512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2476"/>
                <a:ext cx="39" cy="22"/>
              </a:xfrm>
              <a:custGeom>
                <a:avLst/>
                <a:gdLst>
                  <a:gd name="T0" fmla="*/ 0 w 25"/>
                  <a:gd name="T1" fmla="*/ 10 h 14"/>
                  <a:gd name="T2" fmla="*/ 0 w 25"/>
                  <a:gd name="T3" fmla="*/ 5 h 14"/>
                  <a:gd name="T4" fmla="*/ 8 w 25"/>
                  <a:gd name="T5" fmla="*/ 2 h 14"/>
                  <a:gd name="T6" fmla="*/ 17 w 25"/>
                  <a:gd name="T7" fmla="*/ 3 h 14"/>
                  <a:gd name="T8" fmla="*/ 24 w 25"/>
                  <a:gd name="T9" fmla="*/ 7 h 14"/>
                  <a:gd name="T10" fmla="*/ 21 w 25"/>
                  <a:gd name="T11" fmla="*/ 11 h 14"/>
                  <a:gd name="T12" fmla="*/ 20 w 25"/>
                  <a:gd name="T13" fmla="*/ 14 h 14"/>
                  <a:gd name="T14" fmla="*/ 20 w 25"/>
                  <a:gd name="T15" fmla="*/ 11 h 14"/>
                  <a:gd name="T16" fmla="*/ 20 w 25"/>
                  <a:gd name="T17" fmla="*/ 7 h 14"/>
                  <a:gd name="T18" fmla="*/ 16 w 25"/>
                  <a:gd name="T19" fmla="*/ 6 h 14"/>
                  <a:gd name="T20" fmla="*/ 11 w 25"/>
                  <a:gd name="T21" fmla="*/ 5 h 14"/>
                  <a:gd name="T22" fmla="*/ 0 w 25"/>
                  <a:gd name="T2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4">
                    <a:moveTo>
                      <a:pt x="0" y="10"/>
                    </a:moveTo>
                    <a:cubicBezTo>
                      <a:pt x="0" y="8"/>
                      <a:pt x="0" y="7"/>
                      <a:pt x="0" y="5"/>
                    </a:cubicBezTo>
                    <a:cubicBezTo>
                      <a:pt x="1" y="2"/>
                      <a:pt x="4" y="0"/>
                      <a:pt x="8" y="2"/>
                    </a:cubicBezTo>
                    <a:cubicBezTo>
                      <a:pt x="11" y="3"/>
                      <a:pt x="13" y="5"/>
                      <a:pt x="17" y="3"/>
                    </a:cubicBezTo>
                    <a:cubicBezTo>
                      <a:pt x="19" y="2"/>
                      <a:pt x="22" y="4"/>
                      <a:pt x="24" y="7"/>
                    </a:cubicBezTo>
                    <a:cubicBezTo>
                      <a:pt x="25" y="9"/>
                      <a:pt x="23" y="10"/>
                      <a:pt x="21" y="11"/>
                    </a:cubicBezTo>
                    <a:cubicBezTo>
                      <a:pt x="20" y="12"/>
                      <a:pt x="20" y="13"/>
                      <a:pt x="20" y="14"/>
                    </a:cubicBezTo>
                    <a:cubicBezTo>
                      <a:pt x="18" y="13"/>
                      <a:pt x="19" y="12"/>
                      <a:pt x="20" y="11"/>
                    </a:cubicBezTo>
                    <a:cubicBezTo>
                      <a:pt x="21" y="10"/>
                      <a:pt x="22" y="9"/>
                      <a:pt x="20" y="7"/>
                    </a:cubicBezTo>
                    <a:cubicBezTo>
                      <a:pt x="19" y="6"/>
                      <a:pt x="18" y="5"/>
                      <a:pt x="16" y="6"/>
                    </a:cubicBezTo>
                    <a:cubicBezTo>
                      <a:pt x="14" y="7"/>
                      <a:pt x="12" y="6"/>
                      <a:pt x="11" y="5"/>
                    </a:cubicBezTo>
                    <a:cubicBezTo>
                      <a:pt x="3" y="3"/>
                      <a:pt x="3" y="3"/>
                      <a:pt x="0" y="10"/>
                    </a:cubicBezTo>
                    <a:close/>
                  </a:path>
                </a:pathLst>
              </a:custGeom>
              <a:solidFill>
                <a:srgbClr val="D8B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2" name="Freeform 1108">
                <a:extLst>
                  <a:ext uri="{FF2B5EF4-FFF2-40B4-BE49-F238E27FC236}">
                    <a16:creationId xmlns:a16="http://schemas.microsoft.com/office/drawing/2014/main" id="{9AAC700E-FC0A-155C-7D49-6CC7BB456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" y="2445"/>
                <a:ext cx="19" cy="23"/>
              </a:xfrm>
              <a:custGeom>
                <a:avLst/>
                <a:gdLst>
                  <a:gd name="T0" fmla="*/ 12 w 12"/>
                  <a:gd name="T1" fmla="*/ 6 h 15"/>
                  <a:gd name="T2" fmla="*/ 5 w 12"/>
                  <a:gd name="T3" fmla="*/ 13 h 15"/>
                  <a:gd name="T4" fmla="*/ 2 w 12"/>
                  <a:gd name="T5" fmla="*/ 14 h 15"/>
                  <a:gd name="T6" fmla="*/ 0 w 12"/>
                  <a:gd name="T7" fmla="*/ 11 h 15"/>
                  <a:gd name="T8" fmla="*/ 2 w 12"/>
                  <a:gd name="T9" fmla="*/ 9 h 15"/>
                  <a:gd name="T10" fmla="*/ 6 w 12"/>
                  <a:gd name="T11" fmla="*/ 5 h 15"/>
                  <a:gd name="T12" fmla="*/ 10 w 12"/>
                  <a:gd name="T13" fmla="*/ 0 h 15"/>
                  <a:gd name="T14" fmla="*/ 12 w 12"/>
                  <a:gd name="T1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5">
                    <a:moveTo>
                      <a:pt x="12" y="6"/>
                    </a:moveTo>
                    <a:cubicBezTo>
                      <a:pt x="10" y="8"/>
                      <a:pt x="8" y="11"/>
                      <a:pt x="5" y="13"/>
                    </a:cubicBezTo>
                    <a:cubicBezTo>
                      <a:pt x="4" y="14"/>
                      <a:pt x="3" y="15"/>
                      <a:pt x="2" y="14"/>
                    </a:cubicBezTo>
                    <a:cubicBezTo>
                      <a:pt x="1" y="13"/>
                      <a:pt x="0" y="13"/>
                      <a:pt x="0" y="11"/>
                    </a:cubicBezTo>
                    <a:cubicBezTo>
                      <a:pt x="0" y="10"/>
                      <a:pt x="1" y="9"/>
                      <a:pt x="2" y="9"/>
                    </a:cubicBezTo>
                    <a:cubicBezTo>
                      <a:pt x="4" y="8"/>
                      <a:pt x="5" y="7"/>
                      <a:pt x="6" y="5"/>
                    </a:cubicBezTo>
                    <a:cubicBezTo>
                      <a:pt x="6" y="3"/>
                      <a:pt x="8" y="1"/>
                      <a:pt x="10" y="0"/>
                    </a:cubicBezTo>
                    <a:cubicBezTo>
                      <a:pt x="11" y="2"/>
                      <a:pt x="12" y="3"/>
                      <a:pt x="12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3" name="Freeform 1109">
                <a:extLst>
                  <a:ext uri="{FF2B5EF4-FFF2-40B4-BE49-F238E27FC236}">
                    <a16:creationId xmlns:a16="http://schemas.microsoft.com/office/drawing/2014/main" id="{FA09A8E6-9F4C-D8A2-18AA-5E8878124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2245"/>
                <a:ext cx="36" cy="25"/>
              </a:xfrm>
              <a:custGeom>
                <a:avLst/>
                <a:gdLst>
                  <a:gd name="T0" fmla="*/ 23 w 23"/>
                  <a:gd name="T1" fmla="*/ 2 h 16"/>
                  <a:gd name="T2" fmla="*/ 20 w 23"/>
                  <a:gd name="T3" fmla="*/ 2 h 16"/>
                  <a:gd name="T4" fmla="*/ 21 w 23"/>
                  <a:gd name="T5" fmla="*/ 5 h 16"/>
                  <a:gd name="T6" fmla="*/ 22 w 23"/>
                  <a:gd name="T7" fmla="*/ 8 h 16"/>
                  <a:gd name="T8" fmla="*/ 19 w 23"/>
                  <a:gd name="T9" fmla="*/ 7 h 16"/>
                  <a:gd name="T10" fmla="*/ 4 w 23"/>
                  <a:gd name="T11" fmla="*/ 16 h 16"/>
                  <a:gd name="T12" fmla="*/ 3 w 23"/>
                  <a:gd name="T13" fmla="*/ 9 h 16"/>
                  <a:gd name="T14" fmla="*/ 8 w 23"/>
                  <a:gd name="T15" fmla="*/ 5 h 16"/>
                  <a:gd name="T16" fmla="*/ 19 w 23"/>
                  <a:gd name="T17" fmla="*/ 1 h 16"/>
                  <a:gd name="T18" fmla="*/ 23 w 23"/>
                  <a:gd name="T1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6">
                    <a:moveTo>
                      <a:pt x="23" y="2"/>
                    </a:moveTo>
                    <a:cubicBezTo>
                      <a:pt x="22" y="2"/>
                      <a:pt x="21" y="2"/>
                      <a:pt x="20" y="2"/>
                    </a:cubicBezTo>
                    <a:cubicBezTo>
                      <a:pt x="19" y="4"/>
                      <a:pt x="20" y="4"/>
                      <a:pt x="21" y="5"/>
                    </a:cubicBezTo>
                    <a:cubicBezTo>
                      <a:pt x="22" y="5"/>
                      <a:pt x="23" y="6"/>
                      <a:pt x="22" y="8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1" y="4"/>
                      <a:pt x="5" y="7"/>
                      <a:pt x="4" y="16"/>
                    </a:cubicBezTo>
                    <a:cubicBezTo>
                      <a:pt x="0" y="14"/>
                      <a:pt x="2" y="11"/>
                      <a:pt x="3" y="9"/>
                    </a:cubicBezTo>
                    <a:cubicBezTo>
                      <a:pt x="4" y="7"/>
                      <a:pt x="6" y="6"/>
                      <a:pt x="8" y="5"/>
                    </a:cubicBezTo>
                    <a:cubicBezTo>
                      <a:pt x="12" y="4"/>
                      <a:pt x="16" y="4"/>
                      <a:pt x="19" y="1"/>
                    </a:cubicBezTo>
                    <a:cubicBezTo>
                      <a:pt x="20" y="0"/>
                      <a:pt x="22" y="1"/>
                      <a:pt x="23" y="2"/>
                    </a:cubicBezTo>
                    <a:close/>
                  </a:path>
                </a:pathLst>
              </a:custGeom>
              <a:solidFill>
                <a:srgbClr val="D6B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4" name="Freeform 1110">
                <a:extLst>
                  <a:ext uri="{FF2B5EF4-FFF2-40B4-BE49-F238E27FC236}">
                    <a16:creationId xmlns:a16="http://schemas.microsoft.com/office/drawing/2014/main" id="{007DE4F9-5CD5-A864-6367-B8747108C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2203"/>
                <a:ext cx="25" cy="25"/>
              </a:xfrm>
              <a:custGeom>
                <a:avLst/>
                <a:gdLst>
                  <a:gd name="T0" fmla="*/ 0 w 16"/>
                  <a:gd name="T1" fmla="*/ 6 h 16"/>
                  <a:gd name="T2" fmla="*/ 16 w 16"/>
                  <a:gd name="T3" fmla="*/ 4 h 16"/>
                  <a:gd name="T4" fmla="*/ 7 w 16"/>
                  <a:gd name="T5" fmla="*/ 8 h 16"/>
                  <a:gd name="T6" fmla="*/ 3 w 16"/>
                  <a:gd name="T7" fmla="*/ 16 h 16"/>
                  <a:gd name="T8" fmla="*/ 2 w 16"/>
                  <a:gd name="T9" fmla="*/ 10 h 16"/>
                  <a:gd name="T10" fmla="*/ 0 w 16"/>
                  <a:gd name="T11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0" y="6"/>
                    </a:moveTo>
                    <a:cubicBezTo>
                      <a:pt x="8" y="0"/>
                      <a:pt x="10" y="0"/>
                      <a:pt x="16" y="4"/>
                    </a:cubicBezTo>
                    <a:cubicBezTo>
                      <a:pt x="12" y="4"/>
                      <a:pt x="10" y="7"/>
                      <a:pt x="7" y="8"/>
                    </a:cubicBezTo>
                    <a:cubicBezTo>
                      <a:pt x="4" y="9"/>
                      <a:pt x="2" y="12"/>
                      <a:pt x="3" y="16"/>
                    </a:cubicBezTo>
                    <a:cubicBezTo>
                      <a:pt x="1" y="14"/>
                      <a:pt x="1" y="11"/>
                      <a:pt x="2" y="10"/>
                    </a:cubicBezTo>
                    <a:cubicBezTo>
                      <a:pt x="4" y="6"/>
                      <a:pt x="3" y="6"/>
                      <a:pt x="0" y="6"/>
                    </a:cubicBezTo>
                    <a:close/>
                  </a:path>
                </a:pathLst>
              </a:custGeom>
              <a:solidFill>
                <a:srgbClr val="E3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5" name="Freeform 1111">
                <a:extLst>
                  <a:ext uri="{FF2B5EF4-FFF2-40B4-BE49-F238E27FC236}">
                    <a16:creationId xmlns:a16="http://schemas.microsoft.com/office/drawing/2014/main" id="{8025DD55-B81B-1C4E-C185-66BD02364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2196"/>
                <a:ext cx="16" cy="27"/>
              </a:xfrm>
              <a:custGeom>
                <a:avLst/>
                <a:gdLst>
                  <a:gd name="T0" fmla="*/ 1 w 10"/>
                  <a:gd name="T1" fmla="*/ 17 h 17"/>
                  <a:gd name="T2" fmla="*/ 0 w 10"/>
                  <a:gd name="T3" fmla="*/ 17 h 17"/>
                  <a:gd name="T4" fmla="*/ 7 w 10"/>
                  <a:gd name="T5" fmla="*/ 0 h 17"/>
                  <a:gd name="T6" fmla="*/ 8 w 10"/>
                  <a:gd name="T7" fmla="*/ 11 h 17"/>
                  <a:gd name="T8" fmla="*/ 7 w 10"/>
                  <a:gd name="T9" fmla="*/ 16 h 17"/>
                  <a:gd name="T10" fmla="*/ 1 w 10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" y="17"/>
                    </a:moveTo>
                    <a:cubicBezTo>
                      <a:pt x="1" y="17"/>
                      <a:pt x="0" y="17"/>
                      <a:pt x="0" y="17"/>
                    </a:cubicBezTo>
                    <a:cubicBezTo>
                      <a:pt x="4" y="12"/>
                      <a:pt x="4" y="6"/>
                      <a:pt x="7" y="0"/>
                    </a:cubicBezTo>
                    <a:cubicBezTo>
                      <a:pt x="10" y="3"/>
                      <a:pt x="10" y="8"/>
                      <a:pt x="8" y="11"/>
                    </a:cubicBezTo>
                    <a:cubicBezTo>
                      <a:pt x="7" y="13"/>
                      <a:pt x="6" y="14"/>
                      <a:pt x="7" y="16"/>
                    </a:cubicBezTo>
                    <a:cubicBezTo>
                      <a:pt x="4" y="12"/>
                      <a:pt x="3" y="16"/>
                      <a:pt x="1" y="17"/>
                    </a:cubicBezTo>
                    <a:close/>
                  </a:path>
                </a:pathLst>
              </a:custGeom>
              <a:solidFill>
                <a:srgbClr val="D7B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6" name="Freeform 1112">
                <a:extLst>
                  <a:ext uri="{FF2B5EF4-FFF2-40B4-BE49-F238E27FC236}">
                    <a16:creationId xmlns:a16="http://schemas.microsoft.com/office/drawing/2014/main" id="{4173A885-65E3-5016-C7BF-E66E9BEBD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2111"/>
                <a:ext cx="31" cy="17"/>
              </a:xfrm>
              <a:custGeom>
                <a:avLst/>
                <a:gdLst>
                  <a:gd name="T0" fmla="*/ 10 w 20"/>
                  <a:gd name="T1" fmla="*/ 1 h 11"/>
                  <a:gd name="T2" fmla="*/ 17 w 20"/>
                  <a:gd name="T3" fmla="*/ 1 h 11"/>
                  <a:gd name="T4" fmla="*/ 20 w 20"/>
                  <a:gd name="T5" fmla="*/ 4 h 11"/>
                  <a:gd name="T6" fmla="*/ 17 w 20"/>
                  <a:gd name="T7" fmla="*/ 6 h 11"/>
                  <a:gd name="T8" fmla="*/ 0 w 20"/>
                  <a:gd name="T9" fmla="*/ 11 h 11"/>
                  <a:gd name="T10" fmla="*/ 9 w 20"/>
                  <a:gd name="T11" fmla="*/ 4 h 11"/>
                  <a:gd name="T12" fmla="*/ 10 w 20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1">
                    <a:moveTo>
                      <a:pt x="10" y="1"/>
                    </a:moveTo>
                    <a:cubicBezTo>
                      <a:pt x="12" y="1"/>
                      <a:pt x="15" y="0"/>
                      <a:pt x="17" y="1"/>
                    </a:cubicBezTo>
                    <a:cubicBezTo>
                      <a:pt x="19" y="1"/>
                      <a:pt x="20" y="2"/>
                      <a:pt x="20" y="4"/>
                    </a:cubicBezTo>
                    <a:cubicBezTo>
                      <a:pt x="20" y="6"/>
                      <a:pt x="18" y="6"/>
                      <a:pt x="17" y="6"/>
                    </a:cubicBezTo>
                    <a:cubicBezTo>
                      <a:pt x="10" y="5"/>
                      <a:pt x="4" y="6"/>
                      <a:pt x="0" y="11"/>
                    </a:cubicBezTo>
                    <a:cubicBezTo>
                      <a:pt x="1" y="6"/>
                      <a:pt x="5" y="5"/>
                      <a:pt x="9" y="4"/>
                    </a:cubicBezTo>
                    <a:cubicBezTo>
                      <a:pt x="11" y="3"/>
                      <a:pt x="11" y="2"/>
                      <a:pt x="10" y="1"/>
                    </a:cubicBezTo>
                    <a:close/>
                  </a:path>
                </a:pathLst>
              </a:custGeom>
              <a:solidFill>
                <a:srgbClr val="DC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7" name="Freeform 1113">
                <a:extLst>
                  <a:ext uri="{FF2B5EF4-FFF2-40B4-BE49-F238E27FC236}">
                    <a16:creationId xmlns:a16="http://schemas.microsoft.com/office/drawing/2014/main" id="{4EE5D393-1822-4D61-DD66-E21BBB5EF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388"/>
                <a:ext cx="35" cy="29"/>
              </a:xfrm>
              <a:custGeom>
                <a:avLst/>
                <a:gdLst>
                  <a:gd name="T0" fmla="*/ 4 w 22"/>
                  <a:gd name="T1" fmla="*/ 18 h 18"/>
                  <a:gd name="T2" fmla="*/ 1 w 22"/>
                  <a:gd name="T3" fmla="*/ 12 h 18"/>
                  <a:gd name="T4" fmla="*/ 6 w 22"/>
                  <a:gd name="T5" fmla="*/ 8 h 18"/>
                  <a:gd name="T6" fmla="*/ 12 w 22"/>
                  <a:gd name="T7" fmla="*/ 3 h 18"/>
                  <a:gd name="T8" fmla="*/ 19 w 22"/>
                  <a:gd name="T9" fmla="*/ 1 h 18"/>
                  <a:gd name="T10" fmla="*/ 21 w 22"/>
                  <a:gd name="T11" fmla="*/ 5 h 18"/>
                  <a:gd name="T12" fmla="*/ 22 w 22"/>
                  <a:gd name="T13" fmla="*/ 9 h 18"/>
                  <a:gd name="T14" fmla="*/ 20 w 22"/>
                  <a:gd name="T15" fmla="*/ 6 h 18"/>
                  <a:gd name="T16" fmla="*/ 14 w 22"/>
                  <a:gd name="T17" fmla="*/ 5 h 18"/>
                  <a:gd name="T18" fmla="*/ 6 w 22"/>
                  <a:gd name="T19" fmla="*/ 10 h 18"/>
                  <a:gd name="T20" fmla="*/ 3 w 22"/>
                  <a:gd name="T21" fmla="*/ 15 h 18"/>
                  <a:gd name="T22" fmla="*/ 4 w 22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8">
                    <a:moveTo>
                      <a:pt x="4" y="18"/>
                    </a:moveTo>
                    <a:cubicBezTo>
                      <a:pt x="2" y="17"/>
                      <a:pt x="0" y="15"/>
                      <a:pt x="1" y="12"/>
                    </a:cubicBezTo>
                    <a:cubicBezTo>
                      <a:pt x="1" y="9"/>
                      <a:pt x="4" y="8"/>
                      <a:pt x="6" y="8"/>
                    </a:cubicBezTo>
                    <a:cubicBezTo>
                      <a:pt x="9" y="7"/>
                      <a:pt x="11" y="7"/>
                      <a:pt x="12" y="3"/>
                    </a:cubicBezTo>
                    <a:cubicBezTo>
                      <a:pt x="13" y="0"/>
                      <a:pt x="17" y="1"/>
                      <a:pt x="19" y="1"/>
                    </a:cubicBezTo>
                    <a:cubicBezTo>
                      <a:pt x="22" y="1"/>
                      <a:pt x="21" y="4"/>
                      <a:pt x="21" y="5"/>
                    </a:cubicBezTo>
                    <a:cubicBezTo>
                      <a:pt x="21" y="6"/>
                      <a:pt x="22" y="8"/>
                      <a:pt x="22" y="9"/>
                    </a:cubicBezTo>
                    <a:cubicBezTo>
                      <a:pt x="21" y="8"/>
                      <a:pt x="20" y="7"/>
                      <a:pt x="20" y="6"/>
                    </a:cubicBezTo>
                    <a:cubicBezTo>
                      <a:pt x="19" y="2"/>
                      <a:pt x="16" y="1"/>
                      <a:pt x="14" y="5"/>
                    </a:cubicBezTo>
                    <a:cubicBezTo>
                      <a:pt x="12" y="7"/>
                      <a:pt x="9" y="9"/>
                      <a:pt x="6" y="10"/>
                    </a:cubicBezTo>
                    <a:cubicBezTo>
                      <a:pt x="3" y="10"/>
                      <a:pt x="2" y="12"/>
                      <a:pt x="3" y="15"/>
                    </a:cubicBezTo>
                    <a:cubicBezTo>
                      <a:pt x="4" y="16"/>
                      <a:pt x="4" y="17"/>
                      <a:pt x="4" y="18"/>
                    </a:cubicBezTo>
                    <a:close/>
                  </a:path>
                </a:pathLst>
              </a:custGeom>
              <a:solidFill>
                <a:srgbClr val="D8BA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8" name="Freeform 1114">
                <a:extLst>
                  <a:ext uri="{FF2B5EF4-FFF2-40B4-BE49-F238E27FC236}">
                    <a16:creationId xmlns:a16="http://schemas.microsoft.com/office/drawing/2014/main" id="{CB5DD066-FBF4-4AC7-2208-7FDF1D49B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2256"/>
                <a:ext cx="20" cy="25"/>
              </a:xfrm>
              <a:custGeom>
                <a:avLst/>
                <a:gdLst>
                  <a:gd name="T0" fmla="*/ 0 w 13"/>
                  <a:gd name="T1" fmla="*/ 9 h 16"/>
                  <a:gd name="T2" fmla="*/ 7 w 13"/>
                  <a:gd name="T3" fmla="*/ 1 h 16"/>
                  <a:gd name="T4" fmla="*/ 11 w 13"/>
                  <a:gd name="T5" fmla="*/ 1 h 16"/>
                  <a:gd name="T6" fmla="*/ 11 w 13"/>
                  <a:gd name="T7" fmla="*/ 6 h 16"/>
                  <a:gd name="T8" fmla="*/ 11 w 13"/>
                  <a:gd name="T9" fmla="*/ 8 h 16"/>
                  <a:gd name="T10" fmla="*/ 11 w 13"/>
                  <a:gd name="T11" fmla="*/ 8 h 16"/>
                  <a:gd name="T12" fmla="*/ 9 w 13"/>
                  <a:gd name="T13" fmla="*/ 16 h 16"/>
                  <a:gd name="T14" fmla="*/ 5 w 13"/>
                  <a:gd name="T15" fmla="*/ 12 h 16"/>
                  <a:gd name="T16" fmla="*/ 7 w 13"/>
                  <a:gd name="T17" fmla="*/ 7 h 16"/>
                  <a:gd name="T18" fmla="*/ 8 w 13"/>
                  <a:gd name="T19" fmla="*/ 4 h 16"/>
                  <a:gd name="T20" fmla="*/ 4 w 13"/>
                  <a:gd name="T21" fmla="*/ 5 h 16"/>
                  <a:gd name="T22" fmla="*/ 0 w 13"/>
                  <a:gd name="T23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6">
                    <a:moveTo>
                      <a:pt x="0" y="9"/>
                    </a:moveTo>
                    <a:cubicBezTo>
                      <a:pt x="1" y="5"/>
                      <a:pt x="3" y="3"/>
                      <a:pt x="7" y="1"/>
                    </a:cubicBezTo>
                    <a:cubicBezTo>
                      <a:pt x="8" y="1"/>
                      <a:pt x="10" y="0"/>
                      <a:pt x="11" y="1"/>
                    </a:cubicBezTo>
                    <a:cubicBezTo>
                      <a:pt x="13" y="3"/>
                      <a:pt x="12" y="4"/>
                      <a:pt x="11" y="6"/>
                    </a:cubicBezTo>
                    <a:cubicBezTo>
                      <a:pt x="11" y="6"/>
                      <a:pt x="11" y="7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10"/>
                      <a:pt x="9" y="13"/>
                      <a:pt x="9" y="16"/>
                    </a:cubicBezTo>
                    <a:cubicBezTo>
                      <a:pt x="6" y="16"/>
                      <a:pt x="5" y="14"/>
                      <a:pt x="5" y="12"/>
                    </a:cubicBezTo>
                    <a:cubicBezTo>
                      <a:pt x="6" y="10"/>
                      <a:pt x="6" y="9"/>
                      <a:pt x="7" y="7"/>
                    </a:cubicBezTo>
                    <a:cubicBezTo>
                      <a:pt x="8" y="6"/>
                      <a:pt x="10" y="5"/>
                      <a:pt x="8" y="4"/>
                    </a:cubicBezTo>
                    <a:cubicBezTo>
                      <a:pt x="7" y="3"/>
                      <a:pt x="5" y="4"/>
                      <a:pt x="4" y="5"/>
                    </a:cubicBezTo>
                    <a:cubicBezTo>
                      <a:pt x="3" y="6"/>
                      <a:pt x="2" y="8"/>
                      <a:pt x="0" y="9"/>
                    </a:cubicBezTo>
                    <a:close/>
                  </a:path>
                </a:pathLst>
              </a:custGeom>
              <a:solidFill>
                <a:srgbClr val="DEC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9" name="Freeform 1115">
                <a:extLst>
                  <a:ext uri="{FF2B5EF4-FFF2-40B4-BE49-F238E27FC236}">
                    <a16:creationId xmlns:a16="http://schemas.microsoft.com/office/drawing/2014/main" id="{994E8C95-9001-B4C5-260C-8C0874FF1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2390"/>
                <a:ext cx="31" cy="16"/>
              </a:xfrm>
              <a:custGeom>
                <a:avLst/>
                <a:gdLst>
                  <a:gd name="T0" fmla="*/ 5 w 20"/>
                  <a:gd name="T1" fmla="*/ 0 h 10"/>
                  <a:gd name="T2" fmla="*/ 2 w 20"/>
                  <a:gd name="T3" fmla="*/ 3 h 10"/>
                  <a:gd name="T4" fmla="*/ 9 w 20"/>
                  <a:gd name="T5" fmla="*/ 2 h 10"/>
                  <a:gd name="T6" fmla="*/ 12 w 20"/>
                  <a:gd name="T7" fmla="*/ 2 h 10"/>
                  <a:gd name="T8" fmla="*/ 20 w 20"/>
                  <a:gd name="T9" fmla="*/ 7 h 10"/>
                  <a:gd name="T10" fmla="*/ 13 w 20"/>
                  <a:gd name="T11" fmla="*/ 8 h 10"/>
                  <a:gd name="T12" fmla="*/ 3 w 20"/>
                  <a:gd name="T13" fmla="*/ 5 h 10"/>
                  <a:gd name="T14" fmla="*/ 0 w 20"/>
                  <a:gd name="T15" fmla="*/ 3 h 10"/>
                  <a:gd name="T16" fmla="*/ 5 w 20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0">
                    <a:moveTo>
                      <a:pt x="5" y="0"/>
                    </a:moveTo>
                    <a:cubicBezTo>
                      <a:pt x="4" y="1"/>
                      <a:pt x="2" y="1"/>
                      <a:pt x="2" y="3"/>
                    </a:cubicBezTo>
                    <a:cubicBezTo>
                      <a:pt x="5" y="4"/>
                      <a:pt x="7" y="2"/>
                      <a:pt x="9" y="2"/>
                    </a:cubicBezTo>
                    <a:cubicBezTo>
                      <a:pt x="10" y="2"/>
                      <a:pt x="12" y="1"/>
                      <a:pt x="12" y="2"/>
                    </a:cubicBezTo>
                    <a:cubicBezTo>
                      <a:pt x="13" y="7"/>
                      <a:pt x="17" y="6"/>
                      <a:pt x="20" y="7"/>
                    </a:cubicBezTo>
                    <a:cubicBezTo>
                      <a:pt x="18" y="10"/>
                      <a:pt x="15" y="9"/>
                      <a:pt x="13" y="8"/>
                    </a:cubicBezTo>
                    <a:cubicBezTo>
                      <a:pt x="10" y="5"/>
                      <a:pt x="7" y="3"/>
                      <a:pt x="3" y="5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D6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0" name="Freeform 1116">
                <a:extLst>
                  <a:ext uri="{FF2B5EF4-FFF2-40B4-BE49-F238E27FC236}">
                    <a16:creationId xmlns:a16="http://schemas.microsoft.com/office/drawing/2014/main" id="{68DA812E-C767-D725-50BE-0043917BD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2535"/>
                <a:ext cx="32" cy="28"/>
              </a:xfrm>
              <a:custGeom>
                <a:avLst/>
                <a:gdLst>
                  <a:gd name="T0" fmla="*/ 12 w 20"/>
                  <a:gd name="T1" fmla="*/ 2 h 18"/>
                  <a:gd name="T2" fmla="*/ 15 w 20"/>
                  <a:gd name="T3" fmla="*/ 2 h 18"/>
                  <a:gd name="T4" fmla="*/ 20 w 20"/>
                  <a:gd name="T5" fmla="*/ 2 h 18"/>
                  <a:gd name="T6" fmla="*/ 18 w 20"/>
                  <a:gd name="T7" fmla="*/ 6 h 18"/>
                  <a:gd name="T8" fmla="*/ 11 w 20"/>
                  <a:gd name="T9" fmla="*/ 13 h 18"/>
                  <a:gd name="T10" fmla="*/ 0 w 20"/>
                  <a:gd name="T11" fmla="*/ 17 h 18"/>
                  <a:gd name="T12" fmla="*/ 2 w 20"/>
                  <a:gd name="T13" fmla="*/ 15 h 18"/>
                  <a:gd name="T14" fmla="*/ 13 w 20"/>
                  <a:gd name="T15" fmla="*/ 8 h 18"/>
                  <a:gd name="T16" fmla="*/ 12 w 20"/>
                  <a:gd name="T17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8">
                    <a:moveTo>
                      <a:pt x="12" y="2"/>
                    </a:moveTo>
                    <a:cubicBezTo>
                      <a:pt x="13" y="2"/>
                      <a:pt x="14" y="2"/>
                      <a:pt x="15" y="2"/>
                    </a:cubicBezTo>
                    <a:cubicBezTo>
                      <a:pt x="17" y="1"/>
                      <a:pt x="19" y="0"/>
                      <a:pt x="20" y="2"/>
                    </a:cubicBezTo>
                    <a:cubicBezTo>
                      <a:pt x="20" y="4"/>
                      <a:pt x="19" y="5"/>
                      <a:pt x="18" y="6"/>
                    </a:cubicBezTo>
                    <a:cubicBezTo>
                      <a:pt x="16" y="9"/>
                      <a:pt x="13" y="11"/>
                      <a:pt x="11" y="13"/>
                    </a:cubicBezTo>
                    <a:cubicBezTo>
                      <a:pt x="8" y="16"/>
                      <a:pt x="5" y="18"/>
                      <a:pt x="0" y="17"/>
                    </a:cubicBezTo>
                    <a:cubicBezTo>
                      <a:pt x="1" y="16"/>
                      <a:pt x="1" y="15"/>
                      <a:pt x="2" y="15"/>
                    </a:cubicBezTo>
                    <a:cubicBezTo>
                      <a:pt x="7" y="16"/>
                      <a:pt x="10" y="12"/>
                      <a:pt x="13" y="8"/>
                    </a:cubicBezTo>
                    <a:cubicBezTo>
                      <a:pt x="17" y="5"/>
                      <a:pt x="17" y="5"/>
                      <a:pt x="12" y="2"/>
                    </a:cubicBez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1" name="Freeform 1117">
                <a:extLst>
                  <a:ext uri="{FF2B5EF4-FFF2-40B4-BE49-F238E27FC236}">
                    <a16:creationId xmlns:a16="http://schemas.microsoft.com/office/drawing/2014/main" id="{D24AA8D6-4E9C-8153-E6BF-0CF2D8BA2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2321"/>
                <a:ext cx="30" cy="21"/>
              </a:xfrm>
              <a:custGeom>
                <a:avLst/>
                <a:gdLst>
                  <a:gd name="T0" fmla="*/ 0 w 19"/>
                  <a:gd name="T1" fmla="*/ 13 h 13"/>
                  <a:gd name="T2" fmla="*/ 3 w 19"/>
                  <a:gd name="T3" fmla="*/ 7 h 13"/>
                  <a:gd name="T4" fmla="*/ 12 w 19"/>
                  <a:gd name="T5" fmla="*/ 2 h 13"/>
                  <a:gd name="T6" fmla="*/ 17 w 19"/>
                  <a:gd name="T7" fmla="*/ 5 h 13"/>
                  <a:gd name="T8" fmla="*/ 19 w 19"/>
                  <a:gd name="T9" fmla="*/ 7 h 13"/>
                  <a:gd name="T10" fmla="*/ 15 w 19"/>
                  <a:gd name="T11" fmla="*/ 7 h 13"/>
                  <a:gd name="T12" fmla="*/ 10 w 19"/>
                  <a:gd name="T13" fmla="*/ 6 h 13"/>
                  <a:gd name="T14" fmla="*/ 0 w 19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0" y="13"/>
                    </a:moveTo>
                    <a:cubicBezTo>
                      <a:pt x="0" y="10"/>
                      <a:pt x="1" y="9"/>
                      <a:pt x="3" y="7"/>
                    </a:cubicBezTo>
                    <a:cubicBezTo>
                      <a:pt x="6" y="5"/>
                      <a:pt x="9" y="4"/>
                      <a:pt x="12" y="2"/>
                    </a:cubicBezTo>
                    <a:cubicBezTo>
                      <a:pt x="15" y="0"/>
                      <a:pt x="16" y="2"/>
                      <a:pt x="17" y="5"/>
                    </a:cubicBezTo>
                    <a:cubicBezTo>
                      <a:pt x="17" y="6"/>
                      <a:pt x="17" y="8"/>
                      <a:pt x="19" y="7"/>
                    </a:cubicBezTo>
                    <a:cubicBezTo>
                      <a:pt x="18" y="11"/>
                      <a:pt x="16" y="10"/>
                      <a:pt x="15" y="7"/>
                    </a:cubicBezTo>
                    <a:cubicBezTo>
                      <a:pt x="13" y="5"/>
                      <a:pt x="12" y="5"/>
                      <a:pt x="10" y="6"/>
                    </a:cubicBezTo>
                    <a:cubicBezTo>
                      <a:pt x="6" y="8"/>
                      <a:pt x="2" y="9"/>
                      <a:pt x="0" y="13"/>
                    </a:cubicBezTo>
                    <a:close/>
                  </a:path>
                </a:pathLst>
              </a:custGeom>
              <a:solidFill>
                <a:srgbClr val="E0C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2" name="Freeform 1118">
                <a:extLst>
                  <a:ext uri="{FF2B5EF4-FFF2-40B4-BE49-F238E27FC236}">
                    <a16:creationId xmlns:a16="http://schemas.microsoft.com/office/drawing/2014/main" id="{CB52F664-67CC-9B56-0D16-8D6255795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2306"/>
                <a:ext cx="16" cy="29"/>
              </a:xfrm>
              <a:custGeom>
                <a:avLst/>
                <a:gdLst>
                  <a:gd name="T0" fmla="*/ 2 w 10"/>
                  <a:gd name="T1" fmla="*/ 19 h 19"/>
                  <a:gd name="T2" fmla="*/ 1 w 10"/>
                  <a:gd name="T3" fmla="*/ 3 h 19"/>
                  <a:gd name="T4" fmla="*/ 2 w 10"/>
                  <a:gd name="T5" fmla="*/ 0 h 19"/>
                  <a:gd name="T6" fmla="*/ 4 w 10"/>
                  <a:gd name="T7" fmla="*/ 1 h 19"/>
                  <a:gd name="T8" fmla="*/ 9 w 10"/>
                  <a:gd name="T9" fmla="*/ 13 h 19"/>
                  <a:gd name="T10" fmla="*/ 7 w 10"/>
                  <a:gd name="T11" fmla="*/ 8 h 19"/>
                  <a:gd name="T12" fmla="*/ 4 w 10"/>
                  <a:gd name="T13" fmla="*/ 5 h 19"/>
                  <a:gd name="T14" fmla="*/ 3 w 10"/>
                  <a:gd name="T15" fmla="*/ 9 h 19"/>
                  <a:gd name="T16" fmla="*/ 2 w 10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9">
                    <a:moveTo>
                      <a:pt x="2" y="19"/>
                    </a:moveTo>
                    <a:cubicBezTo>
                      <a:pt x="2" y="14"/>
                      <a:pt x="2" y="8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10" y="4"/>
                      <a:pt x="9" y="9"/>
                      <a:pt x="9" y="13"/>
                    </a:cubicBezTo>
                    <a:cubicBezTo>
                      <a:pt x="7" y="12"/>
                      <a:pt x="8" y="10"/>
                      <a:pt x="7" y="8"/>
                    </a:cubicBezTo>
                    <a:cubicBezTo>
                      <a:pt x="7" y="6"/>
                      <a:pt x="6" y="5"/>
                      <a:pt x="4" y="5"/>
                    </a:cubicBezTo>
                    <a:cubicBezTo>
                      <a:pt x="2" y="6"/>
                      <a:pt x="3" y="7"/>
                      <a:pt x="3" y="9"/>
                    </a:cubicBezTo>
                    <a:cubicBezTo>
                      <a:pt x="3" y="12"/>
                      <a:pt x="5" y="16"/>
                      <a:pt x="2" y="19"/>
                    </a:cubicBezTo>
                    <a:close/>
                  </a:path>
                </a:pathLst>
              </a:custGeom>
              <a:solidFill>
                <a:srgbClr val="D6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3" name="Freeform 1119">
                <a:extLst>
                  <a:ext uri="{FF2B5EF4-FFF2-40B4-BE49-F238E27FC236}">
                    <a16:creationId xmlns:a16="http://schemas.microsoft.com/office/drawing/2014/main" id="{7C716B65-330C-5382-762C-637225ED7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467"/>
                <a:ext cx="30" cy="26"/>
              </a:xfrm>
              <a:custGeom>
                <a:avLst/>
                <a:gdLst>
                  <a:gd name="T0" fmla="*/ 16 w 19"/>
                  <a:gd name="T1" fmla="*/ 1 h 17"/>
                  <a:gd name="T2" fmla="*/ 13 w 19"/>
                  <a:gd name="T3" fmla="*/ 1 h 17"/>
                  <a:gd name="T4" fmla="*/ 17 w 19"/>
                  <a:gd name="T5" fmla="*/ 5 h 17"/>
                  <a:gd name="T6" fmla="*/ 18 w 19"/>
                  <a:gd name="T7" fmla="*/ 7 h 17"/>
                  <a:gd name="T8" fmla="*/ 15 w 19"/>
                  <a:gd name="T9" fmla="*/ 7 h 17"/>
                  <a:gd name="T10" fmla="*/ 8 w 19"/>
                  <a:gd name="T11" fmla="*/ 5 h 17"/>
                  <a:gd name="T12" fmla="*/ 3 w 19"/>
                  <a:gd name="T13" fmla="*/ 10 h 17"/>
                  <a:gd name="T14" fmla="*/ 5 w 19"/>
                  <a:gd name="T15" fmla="*/ 16 h 17"/>
                  <a:gd name="T16" fmla="*/ 1 w 19"/>
                  <a:gd name="T17" fmla="*/ 15 h 17"/>
                  <a:gd name="T18" fmla="*/ 8 w 19"/>
                  <a:gd name="T19" fmla="*/ 4 h 17"/>
                  <a:gd name="T20" fmla="*/ 11 w 19"/>
                  <a:gd name="T21" fmla="*/ 2 h 17"/>
                  <a:gd name="T22" fmla="*/ 16 w 19"/>
                  <a:gd name="T2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16" y="1"/>
                    </a:moveTo>
                    <a:cubicBezTo>
                      <a:pt x="15" y="1"/>
                      <a:pt x="14" y="1"/>
                      <a:pt x="13" y="1"/>
                    </a:cubicBezTo>
                    <a:cubicBezTo>
                      <a:pt x="13" y="3"/>
                      <a:pt x="16" y="3"/>
                      <a:pt x="17" y="5"/>
                    </a:cubicBezTo>
                    <a:cubicBezTo>
                      <a:pt x="17" y="5"/>
                      <a:pt x="19" y="6"/>
                      <a:pt x="18" y="7"/>
                    </a:cubicBezTo>
                    <a:cubicBezTo>
                      <a:pt x="17" y="8"/>
                      <a:pt x="16" y="7"/>
                      <a:pt x="15" y="7"/>
                    </a:cubicBezTo>
                    <a:cubicBezTo>
                      <a:pt x="13" y="5"/>
                      <a:pt x="11" y="4"/>
                      <a:pt x="8" y="5"/>
                    </a:cubicBezTo>
                    <a:cubicBezTo>
                      <a:pt x="5" y="5"/>
                      <a:pt x="3" y="7"/>
                      <a:pt x="3" y="10"/>
                    </a:cubicBezTo>
                    <a:cubicBezTo>
                      <a:pt x="3" y="12"/>
                      <a:pt x="2" y="14"/>
                      <a:pt x="5" y="16"/>
                    </a:cubicBezTo>
                    <a:cubicBezTo>
                      <a:pt x="3" y="17"/>
                      <a:pt x="2" y="16"/>
                      <a:pt x="1" y="15"/>
                    </a:cubicBezTo>
                    <a:cubicBezTo>
                      <a:pt x="0" y="10"/>
                      <a:pt x="3" y="4"/>
                      <a:pt x="8" y="4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3" y="0"/>
                      <a:pt x="14" y="0"/>
                      <a:pt x="16" y="1"/>
                    </a:cubicBezTo>
                    <a:close/>
                  </a:path>
                </a:pathLst>
              </a:custGeom>
              <a:solidFill>
                <a:srgbClr val="DCC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4" name="Freeform 1120">
                <a:extLst>
                  <a:ext uri="{FF2B5EF4-FFF2-40B4-BE49-F238E27FC236}">
                    <a16:creationId xmlns:a16="http://schemas.microsoft.com/office/drawing/2014/main" id="{909F203F-87C9-0F3B-8B1D-362226641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" y="2281"/>
                <a:ext cx="38" cy="8"/>
              </a:xfrm>
              <a:custGeom>
                <a:avLst/>
                <a:gdLst>
                  <a:gd name="T0" fmla="*/ 24 w 24"/>
                  <a:gd name="T1" fmla="*/ 0 h 5"/>
                  <a:gd name="T2" fmla="*/ 18 w 24"/>
                  <a:gd name="T3" fmla="*/ 3 h 5"/>
                  <a:gd name="T4" fmla="*/ 14 w 24"/>
                  <a:gd name="T5" fmla="*/ 3 h 5"/>
                  <a:gd name="T6" fmla="*/ 10 w 24"/>
                  <a:gd name="T7" fmla="*/ 4 h 5"/>
                  <a:gd name="T8" fmla="*/ 6 w 24"/>
                  <a:gd name="T9" fmla="*/ 4 h 5"/>
                  <a:gd name="T10" fmla="*/ 0 w 24"/>
                  <a:gd name="T11" fmla="*/ 5 h 5"/>
                  <a:gd name="T12" fmla="*/ 10 w 24"/>
                  <a:gd name="T13" fmla="*/ 0 h 5"/>
                  <a:gd name="T14" fmla="*/ 13 w 24"/>
                  <a:gd name="T15" fmla="*/ 0 h 5"/>
                  <a:gd name="T16" fmla="*/ 24 w 2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">
                    <a:moveTo>
                      <a:pt x="24" y="0"/>
                    </a:moveTo>
                    <a:cubicBezTo>
                      <a:pt x="23" y="3"/>
                      <a:pt x="20" y="2"/>
                      <a:pt x="18" y="3"/>
                    </a:cubicBezTo>
                    <a:cubicBezTo>
                      <a:pt x="17" y="4"/>
                      <a:pt x="16" y="3"/>
                      <a:pt x="14" y="3"/>
                    </a:cubicBezTo>
                    <a:cubicBezTo>
                      <a:pt x="13" y="1"/>
                      <a:pt x="11" y="0"/>
                      <a:pt x="10" y="4"/>
                    </a:cubicBezTo>
                    <a:cubicBezTo>
                      <a:pt x="10" y="5"/>
                      <a:pt x="8" y="4"/>
                      <a:pt x="6" y="4"/>
                    </a:cubicBezTo>
                    <a:cubicBezTo>
                      <a:pt x="4" y="5"/>
                      <a:pt x="2" y="4"/>
                      <a:pt x="0" y="5"/>
                    </a:cubicBezTo>
                    <a:cubicBezTo>
                      <a:pt x="3" y="3"/>
                      <a:pt x="7" y="3"/>
                      <a:pt x="10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7" y="3"/>
                      <a:pt x="21" y="2"/>
                      <a:pt x="24" y="0"/>
                    </a:cubicBezTo>
                    <a:close/>
                  </a:path>
                </a:pathLst>
              </a:custGeom>
              <a:solidFill>
                <a:srgbClr val="E0C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5" name="Freeform 1121">
                <a:extLst>
                  <a:ext uri="{FF2B5EF4-FFF2-40B4-BE49-F238E27FC236}">
                    <a16:creationId xmlns:a16="http://schemas.microsoft.com/office/drawing/2014/main" id="{C6E3D06F-A5BA-A2B8-2ED5-95A1D6E52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2440"/>
                <a:ext cx="14" cy="14"/>
              </a:xfrm>
              <a:custGeom>
                <a:avLst/>
                <a:gdLst>
                  <a:gd name="T0" fmla="*/ 3 w 9"/>
                  <a:gd name="T1" fmla="*/ 9 h 9"/>
                  <a:gd name="T2" fmla="*/ 1 w 9"/>
                  <a:gd name="T3" fmla="*/ 3 h 9"/>
                  <a:gd name="T4" fmla="*/ 8 w 9"/>
                  <a:gd name="T5" fmla="*/ 3 h 9"/>
                  <a:gd name="T6" fmla="*/ 3 w 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3" y="9"/>
                    </a:moveTo>
                    <a:cubicBezTo>
                      <a:pt x="2" y="7"/>
                      <a:pt x="0" y="6"/>
                      <a:pt x="1" y="3"/>
                    </a:cubicBezTo>
                    <a:cubicBezTo>
                      <a:pt x="3" y="2"/>
                      <a:pt x="6" y="0"/>
                      <a:pt x="8" y="3"/>
                    </a:cubicBezTo>
                    <a:cubicBezTo>
                      <a:pt x="9" y="6"/>
                      <a:pt x="5" y="7"/>
                      <a:pt x="3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6" name="Freeform 1122">
                <a:extLst>
                  <a:ext uri="{FF2B5EF4-FFF2-40B4-BE49-F238E27FC236}">
                    <a16:creationId xmlns:a16="http://schemas.microsoft.com/office/drawing/2014/main" id="{A312224B-9B75-88C5-7219-BCA156E4B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2128"/>
                <a:ext cx="10" cy="28"/>
              </a:xfrm>
              <a:custGeom>
                <a:avLst/>
                <a:gdLst>
                  <a:gd name="T0" fmla="*/ 6 w 6"/>
                  <a:gd name="T1" fmla="*/ 0 h 18"/>
                  <a:gd name="T2" fmla="*/ 4 w 6"/>
                  <a:gd name="T3" fmla="*/ 18 h 18"/>
                  <a:gd name="T4" fmla="*/ 6 w 6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3" y="6"/>
                      <a:pt x="2" y="12"/>
                      <a:pt x="4" y="18"/>
                    </a:cubicBezTo>
                    <a:cubicBezTo>
                      <a:pt x="0" y="12"/>
                      <a:pt x="1" y="5"/>
                      <a:pt x="6" y="0"/>
                    </a:cubicBezTo>
                    <a:close/>
                  </a:path>
                </a:pathLst>
              </a:custGeom>
              <a:solidFill>
                <a:srgbClr val="DC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" name="Freeform 1123">
                <a:extLst>
                  <a:ext uri="{FF2B5EF4-FFF2-40B4-BE49-F238E27FC236}">
                    <a16:creationId xmlns:a16="http://schemas.microsoft.com/office/drawing/2014/main" id="{56DC2A25-4EDB-6F1B-60DA-17C2D197E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2" y="2175"/>
                <a:ext cx="9" cy="10"/>
              </a:xfrm>
              <a:custGeom>
                <a:avLst/>
                <a:gdLst>
                  <a:gd name="T0" fmla="*/ 2 w 6"/>
                  <a:gd name="T1" fmla="*/ 0 h 7"/>
                  <a:gd name="T2" fmla="*/ 6 w 6"/>
                  <a:gd name="T3" fmla="*/ 6 h 7"/>
                  <a:gd name="T4" fmla="*/ 5 w 6"/>
                  <a:gd name="T5" fmla="*/ 7 h 7"/>
                  <a:gd name="T6" fmla="*/ 3 w 6"/>
                  <a:gd name="T7" fmla="*/ 5 h 7"/>
                  <a:gd name="T8" fmla="*/ 1 w 6"/>
                  <a:gd name="T9" fmla="*/ 1 h 7"/>
                  <a:gd name="T10" fmla="*/ 2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3" y="1"/>
                      <a:pt x="6" y="5"/>
                      <a:pt x="6" y="6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2" y="4"/>
                      <a:pt x="0" y="3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" name="Freeform 1124">
                <a:extLst>
                  <a:ext uri="{FF2B5EF4-FFF2-40B4-BE49-F238E27FC236}">
                    <a16:creationId xmlns:a16="http://schemas.microsoft.com/office/drawing/2014/main" id="{780941A4-C34E-7F63-C86A-F01ABBF6E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2477"/>
                <a:ext cx="9" cy="8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5 h 5"/>
                  <a:gd name="T4" fmla="*/ 6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5" y="4"/>
                      <a:pt x="2" y="4"/>
                      <a:pt x="0" y="5"/>
                    </a:cubicBezTo>
                    <a:cubicBezTo>
                      <a:pt x="1" y="2"/>
                      <a:pt x="1" y="2"/>
                      <a:pt x="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9" name="Freeform 1125">
                <a:extLst>
                  <a:ext uri="{FF2B5EF4-FFF2-40B4-BE49-F238E27FC236}">
                    <a16:creationId xmlns:a16="http://schemas.microsoft.com/office/drawing/2014/main" id="{F632D5C4-831F-BCE9-62C7-939CCA720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153"/>
                <a:ext cx="5" cy="9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5 h 6"/>
                  <a:gd name="T4" fmla="*/ 2 w 3"/>
                  <a:gd name="T5" fmla="*/ 6 h 6"/>
                  <a:gd name="T6" fmla="*/ 0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3" y="1"/>
                      <a:pt x="3" y="3"/>
                      <a:pt x="3" y="5"/>
                    </a:cubicBezTo>
                    <a:cubicBezTo>
                      <a:pt x="3" y="5"/>
                      <a:pt x="2" y="6"/>
                      <a:pt x="2" y="6"/>
                    </a:cubicBezTo>
                    <a:cubicBezTo>
                      <a:pt x="0" y="4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0" name="Freeform 1126">
                <a:extLst>
                  <a:ext uri="{FF2B5EF4-FFF2-40B4-BE49-F238E27FC236}">
                    <a16:creationId xmlns:a16="http://schemas.microsoft.com/office/drawing/2014/main" id="{BDE43711-5DF8-AD02-8436-349CECAD1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0" y="2268"/>
                <a:ext cx="7" cy="13"/>
              </a:xfrm>
              <a:custGeom>
                <a:avLst/>
                <a:gdLst>
                  <a:gd name="T0" fmla="*/ 2 w 4"/>
                  <a:gd name="T1" fmla="*/ 8 h 8"/>
                  <a:gd name="T2" fmla="*/ 4 w 4"/>
                  <a:gd name="T3" fmla="*/ 0 h 8"/>
                  <a:gd name="T4" fmla="*/ 3 w 4"/>
                  <a:gd name="T5" fmla="*/ 3 h 8"/>
                  <a:gd name="T6" fmla="*/ 2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1" y="5"/>
                      <a:pt x="0" y="2"/>
                      <a:pt x="4" y="0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2" y="5"/>
                      <a:pt x="4" y="7"/>
                      <a:pt x="2" y="8"/>
                    </a:cubicBezTo>
                    <a:close/>
                  </a:path>
                </a:pathLst>
              </a:custGeom>
              <a:solidFill>
                <a:srgbClr val="E0A4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1" name="Freeform 1127">
                <a:extLst>
                  <a:ext uri="{FF2B5EF4-FFF2-40B4-BE49-F238E27FC236}">
                    <a16:creationId xmlns:a16="http://schemas.microsoft.com/office/drawing/2014/main" id="{9927489F-D042-7C55-611A-A1F3B728A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471"/>
                <a:ext cx="4" cy="10"/>
              </a:xfrm>
              <a:custGeom>
                <a:avLst/>
                <a:gdLst>
                  <a:gd name="T0" fmla="*/ 2 w 3"/>
                  <a:gd name="T1" fmla="*/ 0 h 6"/>
                  <a:gd name="T2" fmla="*/ 1 w 3"/>
                  <a:gd name="T3" fmla="*/ 5 h 6"/>
                  <a:gd name="T4" fmla="*/ 0 w 3"/>
                  <a:gd name="T5" fmla="*/ 5 h 6"/>
                  <a:gd name="T6" fmla="*/ 2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3" y="3"/>
                      <a:pt x="3" y="4"/>
                      <a:pt x="1" y="5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0" y="3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2" name="Freeform 1128">
                <a:extLst>
                  <a:ext uri="{FF2B5EF4-FFF2-40B4-BE49-F238E27FC236}">
                    <a16:creationId xmlns:a16="http://schemas.microsoft.com/office/drawing/2014/main" id="{1162E1D8-9BA5-4E4B-75BE-71199939A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2395"/>
                <a:ext cx="4" cy="8"/>
              </a:xfrm>
              <a:custGeom>
                <a:avLst/>
                <a:gdLst>
                  <a:gd name="T0" fmla="*/ 1 w 3"/>
                  <a:gd name="T1" fmla="*/ 5 h 5"/>
                  <a:gd name="T2" fmla="*/ 1 w 3"/>
                  <a:gd name="T3" fmla="*/ 0 h 5"/>
                  <a:gd name="T4" fmla="*/ 2 w 3"/>
                  <a:gd name="T5" fmla="*/ 1 h 5"/>
                  <a:gd name="T6" fmla="*/ 1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2"/>
                      <a:pt x="2" y="3"/>
                      <a:pt x="1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3" name="Freeform 1129">
                <a:extLst>
                  <a:ext uri="{FF2B5EF4-FFF2-40B4-BE49-F238E27FC236}">
                    <a16:creationId xmlns:a16="http://schemas.microsoft.com/office/drawing/2014/main" id="{8358D785-3949-983A-F378-B9557C2E6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273"/>
                <a:ext cx="10" cy="6"/>
              </a:xfrm>
              <a:custGeom>
                <a:avLst/>
                <a:gdLst>
                  <a:gd name="T0" fmla="*/ 0 w 6"/>
                  <a:gd name="T1" fmla="*/ 2 h 4"/>
                  <a:gd name="T2" fmla="*/ 5 w 6"/>
                  <a:gd name="T3" fmla="*/ 1 h 4"/>
                  <a:gd name="T4" fmla="*/ 3 w 6"/>
                  <a:gd name="T5" fmla="*/ 4 h 4"/>
                  <a:gd name="T6" fmla="*/ 0 w 6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6" y="3"/>
                      <a:pt x="4" y="4"/>
                      <a:pt x="3" y="4"/>
                    </a:cubicBezTo>
                    <a:cubicBezTo>
                      <a:pt x="2" y="3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" name="Freeform 1130">
                <a:extLst>
                  <a:ext uri="{FF2B5EF4-FFF2-40B4-BE49-F238E27FC236}">
                    <a16:creationId xmlns:a16="http://schemas.microsoft.com/office/drawing/2014/main" id="{ED9EC959-D7A9-C3F1-D471-0CC62FBEF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3" y="2510"/>
                <a:ext cx="6" cy="7"/>
              </a:xfrm>
              <a:custGeom>
                <a:avLst/>
                <a:gdLst>
                  <a:gd name="T0" fmla="*/ 1 w 4"/>
                  <a:gd name="T1" fmla="*/ 1 h 4"/>
                  <a:gd name="T2" fmla="*/ 4 w 4"/>
                  <a:gd name="T3" fmla="*/ 2 h 4"/>
                  <a:gd name="T4" fmla="*/ 1 w 4"/>
                  <a:gd name="T5" fmla="*/ 4 h 4"/>
                  <a:gd name="T6" fmla="*/ 1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2" y="1"/>
                      <a:pt x="4" y="0"/>
                      <a:pt x="4" y="2"/>
                    </a:cubicBezTo>
                    <a:cubicBezTo>
                      <a:pt x="4" y="3"/>
                      <a:pt x="3" y="4"/>
                      <a:pt x="1" y="4"/>
                    </a:cubicBezTo>
                    <a:cubicBezTo>
                      <a:pt x="2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" name="Freeform 1131">
                <a:extLst>
                  <a:ext uri="{FF2B5EF4-FFF2-40B4-BE49-F238E27FC236}">
                    <a16:creationId xmlns:a16="http://schemas.microsoft.com/office/drawing/2014/main" id="{1AEFE8EE-B341-AA7B-4062-38F25C88E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2276"/>
                <a:ext cx="6" cy="5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0"/>
                      <a:pt x="4" y="0"/>
                      <a:pt x="4" y="2"/>
                    </a:cubicBezTo>
                    <a:cubicBezTo>
                      <a:pt x="2" y="2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" name="Freeform 1132">
                <a:extLst>
                  <a:ext uri="{FF2B5EF4-FFF2-40B4-BE49-F238E27FC236}">
                    <a16:creationId xmlns:a16="http://schemas.microsoft.com/office/drawing/2014/main" id="{7D2642F9-6536-DE95-ED67-5D619CD66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" y="2293"/>
                <a:ext cx="4" cy="10"/>
              </a:xfrm>
              <a:custGeom>
                <a:avLst/>
                <a:gdLst>
                  <a:gd name="T0" fmla="*/ 3 w 3"/>
                  <a:gd name="T1" fmla="*/ 0 h 6"/>
                  <a:gd name="T2" fmla="*/ 2 w 3"/>
                  <a:gd name="T3" fmla="*/ 6 h 6"/>
                  <a:gd name="T4" fmla="*/ 3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cubicBezTo>
                      <a:pt x="3" y="2"/>
                      <a:pt x="3" y="4"/>
                      <a:pt x="2" y="6"/>
                    </a:cubicBezTo>
                    <a:cubicBezTo>
                      <a:pt x="1" y="4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DBA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" name="Freeform 1133">
                <a:extLst>
                  <a:ext uri="{FF2B5EF4-FFF2-40B4-BE49-F238E27FC236}">
                    <a16:creationId xmlns:a16="http://schemas.microsoft.com/office/drawing/2014/main" id="{A5AAD750-A0E4-8871-5678-2FF54E54E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395"/>
                <a:ext cx="4" cy="4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" name="Freeform 1134">
                <a:extLst>
                  <a:ext uri="{FF2B5EF4-FFF2-40B4-BE49-F238E27FC236}">
                    <a16:creationId xmlns:a16="http://schemas.microsoft.com/office/drawing/2014/main" id="{583C7AAA-8AE4-2685-E5CA-FF51FC833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037"/>
                <a:ext cx="98" cy="102"/>
              </a:xfrm>
              <a:custGeom>
                <a:avLst/>
                <a:gdLst>
                  <a:gd name="T0" fmla="*/ 26 w 63"/>
                  <a:gd name="T1" fmla="*/ 58 h 65"/>
                  <a:gd name="T2" fmla="*/ 26 w 63"/>
                  <a:gd name="T3" fmla="*/ 60 h 65"/>
                  <a:gd name="T4" fmla="*/ 24 w 63"/>
                  <a:gd name="T5" fmla="*/ 62 h 65"/>
                  <a:gd name="T6" fmla="*/ 9 w 63"/>
                  <a:gd name="T7" fmla="*/ 55 h 65"/>
                  <a:gd name="T8" fmla="*/ 8 w 63"/>
                  <a:gd name="T9" fmla="*/ 50 h 65"/>
                  <a:gd name="T10" fmla="*/ 13 w 63"/>
                  <a:gd name="T11" fmla="*/ 49 h 65"/>
                  <a:gd name="T12" fmla="*/ 16 w 63"/>
                  <a:gd name="T13" fmla="*/ 48 h 65"/>
                  <a:gd name="T14" fmla="*/ 16 w 63"/>
                  <a:gd name="T15" fmla="*/ 47 h 65"/>
                  <a:gd name="T16" fmla="*/ 2 w 63"/>
                  <a:gd name="T17" fmla="*/ 29 h 65"/>
                  <a:gd name="T18" fmla="*/ 3 w 63"/>
                  <a:gd name="T19" fmla="*/ 18 h 65"/>
                  <a:gd name="T20" fmla="*/ 11 w 63"/>
                  <a:gd name="T21" fmla="*/ 5 h 65"/>
                  <a:gd name="T22" fmla="*/ 23 w 63"/>
                  <a:gd name="T23" fmla="*/ 0 h 65"/>
                  <a:gd name="T24" fmla="*/ 40 w 63"/>
                  <a:gd name="T25" fmla="*/ 4 h 65"/>
                  <a:gd name="T26" fmla="*/ 43 w 63"/>
                  <a:gd name="T27" fmla="*/ 7 h 65"/>
                  <a:gd name="T28" fmla="*/ 40 w 63"/>
                  <a:gd name="T29" fmla="*/ 9 h 65"/>
                  <a:gd name="T30" fmla="*/ 32 w 63"/>
                  <a:gd name="T31" fmla="*/ 11 h 65"/>
                  <a:gd name="T32" fmla="*/ 9 w 63"/>
                  <a:gd name="T33" fmla="*/ 29 h 65"/>
                  <a:gd name="T34" fmla="*/ 9 w 63"/>
                  <a:gd name="T35" fmla="*/ 31 h 65"/>
                  <a:gd name="T36" fmla="*/ 18 w 63"/>
                  <a:gd name="T37" fmla="*/ 28 h 65"/>
                  <a:gd name="T38" fmla="*/ 29 w 63"/>
                  <a:gd name="T39" fmla="*/ 20 h 65"/>
                  <a:gd name="T40" fmla="*/ 40 w 63"/>
                  <a:gd name="T41" fmla="*/ 18 h 65"/>
                  <a:gd name="T42" fmla="*/ 48 w 63"/>
                  <a:gd name="T43" fmla="*/ 13 h 65"/>
                  <a:gd name="T44" fmla="*/ 61 w 63"/>
                  <a:gd name="T45" fmla="*/ 8 h 65"/>
                  <a:gd name="T46" fmla="*/ 62 w 63"/>
                  <a:gd name="T47" fmla="*/ 12 h 65"/>
                  <a:gd name="T48" fmla="*/ 60 w 63"/>
                  <a:gd name="T49" fmla="*/ 24 h 65"/>
                  <a:gd name="T50" fmla="*/ 49 w 63"/>
                  <a:gd name="T51" fmla="*/ 32 h 65"/>
                  <a:gd name="T52" fmla="*/ 41 w 63"/>
                  <a:gd name="T53" fmla="*/ 33 h 65"/>
                  <a:gd name="T54" fmla="*/ 39 w 63"/>
                  <a:gd name="T55" fmla="*/ 35 h 65"/>
                  <a:gd name="T56" fmla="*/ 41 w 63"/>
                  <a:gd name="T57" fmla="*/ 36 h 65"/>
                  <a:gd name="T58" fmla="*/ 45 w 63"/>
                  <a:gd name="T59" fmla="*/ 38 h 65"/>
                  <a:gd name="T60" fmla="*/ 42 w 63"/>
                  <a:gd name="T61" fmla="*/ 41 h 65"/>
                  <a:gd name="T62" fmla="*/ 35 w 63"/>
                  <a:gd name="T63" fmla="*/ 51 h 65"/>
                  <a:gd name="T64" fmla="*/ 38 w 63"/>
                  <a:gd name="T65" fmla="*/ 55 h 65"/>
                  <a:gd name="T66" fmla="*/ 44 w 63"/>
                  <a:gd name="T67" fmla="*/ 47 h 65"/>
                  <a:gd name="T68" fmla="*/ 50 w 63"/>
                  <a:gd name="T69" fmla="*/ 43 h 65"/>
                  <a:gd name="T70" fmla="*/ 53 w 63"/>
                  <a:gd name="T71" fmla="*/ 44 h 65"/>
                  <a:gd name="T72" fmla="*/ 54 w 63"/>
                  <a:gd name="T73" fmla="*/ 47 h 65"/>
                  <a:gd name="T74" fmla="*/ 47 w 63"/>
                  <a:gd name="T75" fmla="*/ 56 h 65"/>
                  <a:gd name="T76" fmla="*/ 45 w 63"/>
                  <a:gd name="T77" fmla="*/ 59 h 65"/>
                  <a:gd name="T78" fmla="*/ 52 w 63"/>
                  <a:gd name="T79" fmla="*/ 55 h 65"/>
                  <a:gd name="T80" fmla="*/ 54 w 63"/>
                  <a:gd name="T81" fmla="*/ 53 h 65"/>
                  <a:gd name="T82" fmla="*/ 58 w 63"/>
                  <a:gd name="T83" fmla="*/ 49 h 65"/>
                  <a:gd name="T84" fmla="*/ 60 w 63"/>
                  <a:gd name="T85" fmla="*/ 54 h 65"/>
                  <a:gd name="T86" fmla="*/ 60 w 63"/>
                  <a:gd name="T87" fmla="*/ 60 h 65"/>
                  <a:gd name="T88" fmla="*/ 49 w 63"/>
                  <a:gd name="T89" fmla="*/ 65 h 65"/>
                  <a:gd name="T90" fmla="*/ 30 w 63"/>
                  <a:gd name="T91" fmla="*/ 59 h 65"/>
                  <a:gd name="T92" fmla="*/ 26 w 63"/>
                  <a:gd name="T93" fmla="*/ 5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65">
                    <a:moveTo>
                      <a:pt x="26" y="58"/>
                    </a:moveTo>
                    <a:cubicBezTo>
                      <a:pt x="25" y="59"/>
                      <a:pt x="26" y="60"/>
                      <a:pt x="26" y="60"/>
                    </a:cubicBezTo>
                    <a:cubicBezTo>
                      <a:pt x="26" y="62"/>
                      <a:pt x="25" y="62"/>
                      <a:pt x="24" y="62"/>
                    </a:cubicBezTo>
                    <a:cubicBezTo>
                      <a:pt x="18" y="62"/>
                      <a:pt x="12" y="61"/>
                      <a:pt x="9" y="55"/>
                    </a:cubicBezTo>
                    <a:cubicBezTo>
                      <a:pt x="8" y="53"/>
                      <a:pt x="8" y="52"/>
                      <a:pt x="8" y="50"/>
                    </a:cubicBezTo>
                    <a:cubicBezTo>
                      <a:pt x="9" y="48"/>
                      <a:pt x="11" y="48"/>
                      <a:pt x="13" y="49"/>
                    </a:cubicBezTo>
                    <a:cubicBezTo>
                      <a:pt x="14" y="49"/>
                      <a:pt x="15" y="49"/>
                      <a:pt x="16" y="48"/>
                    </a:cubicBezTo>
                    <a:cubicBezTo>
                      <a:pt x="17" y="48"/>
                      <a:pt x="17" y="47"/>
                      <a:pt x="16" y="47"/>
                    </a:cubicBezTo>
                    <a:cubicBezTo>
                      <a:pt x="10" y="42"/>
                      <a:pt x="4" y="36"/>
                      <a:pt x="2" y="29"/>
                    </a:cubicBezTo>
                    <a:cubicBezTo>
                      <a:pt x="0" y="25"/>
                      <a:pt x="1" y="22"/>
                      <a:pt x="3" y="18"/>
                    </a:cubicBezTo>
                    <a:cubicBezTo>
                      <a:pt x="5" y="14"/>
                      <a:pt x="8" y="10"/>
                      <a:pt x="11" y="5"/>
                    </a:cubicBezTo>
                    <a:cubicBezTo>
                      <a:pt x="14" y="1"/>
                      <a:pt x="19" y="0"/>
                      <a:pt x="23" y="0"/>
                    </a:cubicBezTo>
                    <a:cubicBezTo>
                      <a:pt x="29" y="1"/>
                      <a:pt x="35" y="2"/>
                      <a:pt x="40" y="4"/>
                    </a:cubicBezTo>
                    <a:cubicBezTo>
                      <a:pt x="41" y="5"/>
                      <a:pt x="43" y="5"/>
                      <a:pt x="43" y="7"/>
                    </a:cubicBezTo>
                    <a:cubicBezTo>
                      <a:pt x="43" y="8"/>
                      <a:pt x="41" y="9"/>
                      <a:pt x="40" y="9"/>
                    </a:cubicBezTo>
                    <a:cubicBezTo>
                      <a:pt x="38" y="10"/>
                      <a:pt x="35" y="11"/>
                      <a:pt x="32" y="11"/>
                    </a:cubicBezTo>
                    <a:cubicBezTo>
                      <a:pt x="22" y="14"/>
                      <a:pt x="14" y="20"/>
                      <a:pt x="9" y="29"/>
                    </a:cubicBezTo>
                    <a:cubicBezTo>
                      <a:pt x="9" y="29"/>
                      <a:pt x="9" y="30"/>
                      <a:pt x="9" y="31"/>
                    </a:cubicBezTo>
                    <a:cubicBezTo>
                      <a:pt x="13" y="33"/>
                      <a:pt x="16" y="30"/>
                      <a:pt x="18" y="28"/>
                    </a:cubicBezTo>
                    <a:cubicBezTo>
                      <a:pt x="22" y="25"/>
                      <a:pt x="25" y="22"/>
                      <a:pt x="29" y="20"/>
                    </a:cubicBezTo>
                    <a:cubicBezTo>
                      <a:pt x="32" y="17"/>
                      <a:pt x="36" y="17"/>
                      <a:pt x="40" y="18"/>
                    </a:cubicBezTo>
                    <a:cubicBezTo>
                      <a:pt x="45" y="21"/>
                      <a:pt x="48" y="19"/>
                      <a:pt x="48" y="13"/>
                    </a:cubicBezTo>
                    <a:cubicBezTo>
                      <a:pt x="49" y="7"/>
                      <a:pt x="55" y="4"/>
                      <a:pt x="61" y="8"/>
                    </a:cubicBezTo>
                    <a:cubicBezTo>
                      <a:pt x="62" y="9"/>
                      <a:pt x="62" y="11"/>
                      <a:pt x="62" y="12"/>
                    </a:cubicBezTo>
                    <a:cubicBezTo>
                      <a:pt x="60" y="16"/>
                      <a:pt x="61" y="20"/>
                      <a:pt x="60" y="24"/>
                    </a:cubicBezTo>
                    <a:cubicBezTo>
                      <a:pt x="58" y="29"/>
                      <a:pt x="55" y="32"/>
                      <a:pt x="49" y="32"/>
                    </a:cubicBezTo>
                    <a:cubicBezTo>
                      <a:pt x="46" y="32"/>
                      <a:pt x="44" y="32"/>
                      <a:pt x="41" y="33"/>
                    </a:cubicBezTo>
                    <a:cubicBezTo>
                      <a:pt x="40" y="33"/>
                      <a:pt x="39" y="33"/>
                      <a:pt x="39" y="35"/>
                    </a:cubicBezTo>
                    <a:cubicBezTo>
                      <a:pt x="39" y="36"/>
                      <a:pt x="40" y="36"/>
                      <a:pt x="41" y="36"/>
                    </a:cubicBezTo>
                    <a:cubicBezTo>
                      <a:pt x="43" y="36"/>
                      <a:pt x="44" y="36"/>
                      <a:pt x="45" y="38"/>
                    </a:cubicBezTo>
                    <a:cubicBezTo>
                      <a:pt x="45" y="40"/>
                      <a:pt x="43" y="40"/>
                      <a:pt x="42" y="41"/>
                    </a:cubicBezTo>
                    <a:cubicBezTo>
                      <a:pt x="39" y="44"/>
                      <a:pt x="36" y="46"/>
                      <a:pt x="35" y="51"/>
                    </a:cubicBezTo>
                    <a:cubicBezTo>
                      <a:pt x="35" y="53"/>
                      <a:pt x="35" y="55"/>
                      <a:pt x="38" y="55"/>
                    </a:cubicBezTo>
                    <a:cubicBezTo>
                      <a:pt x="41" y="53"/>
                      <a:pt x="42" y="50"/>
                      <a:pt x="44" y="47"/>
                    </a:cubicBezTo>
                    <a:cubicBezTo>
                      <a:pt x="46" y="46"/>
                      <a:pt x="48" y="44"/>
                      <a:pt x="50" y="43"/>
                    </a:cubicBezTo>
                    <a:cubicBezTo>
                      <a:pt x="51" y="43"/>
                      <a:pt x="53" y="43"/>
                      <a:pt x="53" y="44"/>
                    </a:cubicBezTo>
                    <a:cubicBezTo>
                      <a:pt x="54" y="45"/>
                      <a:pt x="54" y="46"/>
                      <a:pt x="54" y="47"/>
                    </a:cubicBezTo>
                    <a:cubicBezTo>
                      <a:pt x="52" y="50"/>
                      <a:pt x="50" y="53"/>
                      <a:pt x="47" y="56"/>
                    </a:cubicBezTo>
                    <a:cubicBezTo>
                      <a:pt x="46" y="57"/>
                      <a:pt x="44" y="57"/>
                      <a:pt x="45" y="59"/>
                    </a:cubicBezTo>
                    <a:cubicBezTo>
                      <a:pt x="48" y="60"/>
                      <a:pt x="50" y="57"/>
                      <a:pt x="52" y="55"/>
                    </a:cubicBezTo>
                    <a:cubicBezTo>
                      <a:pt x="53" y="54"/>
                      <a:pt x="53" y="54"/>
                      <a:pt x="54" y="53"/>
                    </a:cubicBezTo>
                    <a:cubicBezTo>
                      <a:pt x="55" y="51"/>
                      <a:pt x="55" y="49"/>
                      <a:pt x="58" y="49"/>
                    </a:cubicBezTo>
                    <a:cubicBezTo>
                      <a:pt x="60" y="50"/>
                      <a:pt x="59" y="52"/>
                      <a:pt x="60" y="54"/>
                    </a:cubicBezTo>
                    <a:cubicBezTo>
                      <a:pt x="63" y="56"/>
                      <a:pt x="62" y="58"/>
                      <a:pt x="60" y="60"/>
                    </a:cubicBezTo>
                    <a:cubicBezTo>
                      <a:pt x="57" y="63"/>
                      <a:pt x="53" y="65"/>
                      <a:pt x="49" y="65"/>
                    </a:cubicBezTo>
                    <a:cubicBezTo>
                      <a:pt x="42" y="65"/>
                      <a:pt x="35" y="64"/>
                      <a:pt x="30" y="59"/>
                    </a:cubicBezTo>
                    <a:cubicBezTo>
                      <a:pt x="29" y="58"/>
                      <a:pt x="27" y="57"/>
                      <a:pt x="26" y="58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" name="Freeform 1135">
                <a:extLst>
                  <a:ext uri="{FF2B5EF4-FFF2-40B4-BE49-F238E27FC236}">
                    <a16:creationId xmlns:a16="http://schemas.microsoft.com/office/drawing/2014/main" id="{D70D759D-8E7C-A650-A2DB-BB7FC953A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922"/>
                <a:ext cx="114" cy="106"/>
              </a:xfrm>
              <a:custGeom>
                <a:avLst/>
                <a:gdLst>
                  <a:gd name="T0" fmla="*/ 14 w 73"/>
                  <a:gd name="T1" fmla="*/ 7 h 68"/>
                  <a:gd name="T2" fmla="*/ 26 w 73"/>
                  <a:gd name="T3" fmla="*/ 13 h 68"/>
                  <a:gd name="T4" fmla="*/ 43 w 73"/>
                  <a:gd name="T5" fmla="*/ 24 h 68"/>
                  <a:gd name="T6" fmla="*/ 47 w 73"/>
                  <a:gd name="T7" fmla="*/ 30 h 68"/>
                  <a:gd name="T8" fmla="*/ 61 w 73"/>
                  <a:gd name="T9" fmla="*/ 53 h 68"/>
                  <a:gd name="T10" fmla="*/ 70 w 73"/>
                  <a:gd name="T11" fmla="*/ 63 h 68"/>
                  <a:gd name="T12" fmla="*/ 72 w 73"/>
                  <a:gd name="T13" fmla="*/ 66 h 68"/>
                  <a:gd name="T14" fmla="*/ 68 w 73"/>
                  <a:gd name="T15" fmla="*/ 66 h 68"/>
                  <a:gd name="T16" fmla="*/ 59 w 73"/>
                  <a:gd name="T17" fmla="*/ 58 h 68"/>
                  <a:gd name="T18" fmla="*/ 51 w 73"/>
                  <a:gd name="T19" fmla="*/ 52 h 68"/>
                  <a:gd name="T20" fmla="*/ 45 w 73"/>
                  <a:gd name="T21" fmla="*/ 41 h 68"/>
                  <a:gd name="T22" fmla="*/ 42 w 73"/>
                  <a:gd name="T23" fmla="*/ 34 h 68"/>
                  <a:gd name="T24" fmla="*/ 38 w 73"/>
                  <a:gd name="T25" fmla="*/ 33 h 68"/>
                  <a:gd name="T26" fmla="*/ 39 w 73"/>
                  <a:gd name="T27" fmla="*/ 43 h 68"/>
                  <a:gd name="T28" fmla="*/ 39 w 73"/>
                  <a:gd name="T29" fmla="*/ 47 h 68"/>
                  <a:gd name="T30" fmla="*/ 34 w 73"/>
                  <a:gd name="T31" fmla="*/ 48 h 68"/>
                  <a:gd name="T32" fmla="*/ 27 w 73"/>
                  <a:gd name="T33" fmla="*/ 42 h 68"/>
                  <a:gd name="T34" fmla="*/ 13 w 73"/>
                  <a:gd name="T35" fmla="*/ 27 h 68"/>
                  <a:gd name="T36" fmla="*/ 1 w 73"/>
                  <a:gd name="T37" fmla="*/ 6 h 68"/>
                  <a:gd name="T38" fmla="*/ 1 w 73"/>
                  <a:gd name="T39" fmla="*/ 2 h 68"/>
                  <a:gd name="T40" fmla="*/ 6 w 73"/>
                  <a:gd name="T41" fmla="*/ 3 h 68"/>
                  <a:gd name="T42" fmla="*/ 14 w 73"/>
                  <a:gd name="T43" fmla="*/ 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3" h="68">
                    <a:moveTo>
                      <a:pt x="14" y="7"/>
                    </a:moveTo>
                    <a:cubicBezTo>
                      <a:pt x="18" y="9"/>
                      <a:pt x="22" y="11"/>
                      <a:pt x="26" y="13"/>
                    </a:cubicBezTo>
                    <a:cubicBezTo>
                      <a:pt x="32" y="16"/>
                      <a:pt x="38" y="19"/>
                      <a:pt x="43" y="24"/>
                    </a:cubicBezTo>
                    <a:cubicBezTo>
                      <a:pt x="44" y="26"/>
                      <a:pt x="46" y="28"/>
                      <a:pt x="47" y="30"/>
                    </a:cubicBezTo>
                    <a:cubicBezTo>
                      <a:pt x="49" y="40"/>
                      <a:pt x="55" y="46"/>
                      <a:pt x="61" y="53"/>
                    </a:cubicBezTo>
                    <a:cubicBezTo>
                      <a:pt x="64" y="56"/>
                      <a:pt x="67" y="60"/>
                      <a:pt x="70" y="63"/>
                    </a:cubicBezTo>
                    <a:cubicBezTo>
                      <a:pt x="71" y="64"/>
                      <a:pt x="73" y="65"/>
                      <a:pt x="72" y="66"/>
                    </a:cubicBezTo>
                    <a:cubicBezTo>
                      <a:pt x="71" y="68"/>
                      <a:pt x="69" y="66"/>
                      <a:pt x="68" y="66"/>
                    </a:cubicBezTo>
                    <a:cubicBezTo>
                      <a:pt x="65" y="64"/>
                      <a:pt x="62" y="61"/>
                      <a:pt x="59" y="58"/>
                    </a:cubicBezTo>
                    <a:cubicBezTo>
                      <a:pt x="56" y="56"/>
                      <a:pt x="54" y="54"/>
                      <a:pt x="51" y="52"/>
                    </a:cubicBezTo>
                    <a:cubicBezTo>
                      <a:pt x="46" y="50"/>
                      <a:pt x="44" y="46"/>
                      <a:pt x="45" y="41"/>
                    </a:cubicBezTo>
                    <a:cubicBezTo>
                      <a:pt x="45" y="38"/>
                      <a:pt x="44" y="36"/>
                      <a:pt x="42" y="34"/>
                    </a:cubicBezTo>
                    <a:cubicBezTo>
                      <a:pt x="41" y="33"/>
                      <a:pt x="40" y="32"/>
                      <a:pt x="38" y="33"/>
                    </a:cubicBezTo>
                    <a:cubicBezTo>
                      <a:pt x="36" y="37"/>
                      <a:pt x="39" y="40"/>
                      <a:pt x="39" y="43"/>
                    </a:cubicBezTo>
                    <a:cubicBezTo>
                      <a:pt x="39" y="44"/>
                      <a:pt x="41" y="46"/>
                      <a:pt x="39" y="47"/>
                    </a:cubicBezTo>
                    <a:cubicBezTo>
                      <a:pt x="38" y="49"/>
                      <a:pt x="36" y="48"/>
                      <a:pt x="34" y="48"/>
                    </a:cubicBezTo>
                    <a:cubicBezTo>
                      <a:pt x="31" y="47"/>
                      <a:pt x="29" y="45"/>
                      <a:pt x="27" y="42"/>
                    </a:cubicBezTo>
                    <a:cubicBezTo>
                      <a:pt x="24" y="36"/>
                      <a:pt x="18" y="32"/>
                      <a:pt x="13" y="27"/>
                    </a:cubicBezTo>
                    <a:cubicBezTo>
                      <a:pt x="7" y="22"/>
                      <a:pt x="4" y="14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4" y="2"/>
                      <a:pt x="6" y="3"/>
                    </a:cubicBezTo>
                    <a:cubicBezTo>
                      <a:pt x="8" y="4"/>
                      <a:pt x="11" y="6"/>
                      <a:pt x="14" y="7"/>
                    </a:cubicBezTo>
                    <a:close/>
                  </a:path>
                </a:pathLst>
              </a:custGeom>
              <a:solidFill>
                <a:srgbClr val="FE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" name="Freeform 1136">
                <a:extLst>
                  <a:ext uri="{FF2B5EF4-FFF2-40B4-BE49-F238E27FC236}">
                    <a16:creationId xmlns:a16="http://schemas.microsoft.com/office/drawing/2014/main" id="{4B7C7DBE-BEEA-DDD6-03DA-DB76FF39C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087"/>
                <a:ext cx="94" cy="100"/>
              </a:xfrm>
              <a:custGeom>
                <a:avLst/>
                <a:gdLst>
                  <a:gd name="T0" fmla="*/ 31 w 60"/>
                  <a:gd name="T1" fmla="*/ 57 h 64"/>
                  <a:gd name="T2" fmla="*/ 30 w 60"/>
                  <a:gd name="T3" fmla="*/ 61 h 64"/>
                  <a:gd name="T4" fmla="*/ 21 w 60"/>
                  <a:gd name="T5" fmla="*/ 62 h 64"/>
                  <a:gd name="T6" fmla="*/ 14 w 60"/>
                  <a:gd name="T7" fmla="*/ 50 h 64"/>
                  <a:gd name="T8" fmla="*/ 5 w 60"/>
                  <a:gd name="T9" fmla="*/ 29 h 64"/>
                  <a:gd name="T10" fmla="*/ 3 w 60"/>
                  <a:gd name="T11" fmla="*/ 17 h 64"/>
                  <a:gd name="T12" fmla="*/ 10 w 60"/>
                  <a:gd name="T13" fmla="*/ 4 h 64"/>
                  <a:gd name="T14" fmla="*/ 15 w 60"/>
                  <a:gd name="T15" fmla="*/ 4 h 64"/>
                  <a:gd name="T16" fmla="*/ 20 w 60"/>
                  <a:gd name="T17" fmla="*/ 16 h 64"/>
                  <a:gd name="T18" fmla="*/ 15 w 60"/>
                  <a:gd name="T19" fmla="*/ 25 h 64"/>
                  <a:gd name="T20" fmla="*/ 14 w 60"/>
                  <a:gd name="T21" fmla="*/ 30 h 64"/>
                  <a:gd name="T22" fmla="*/ 18 w 60"/>
                  <a:gd name="T23" fmla="*/ 33 h 64"/>
                  <a:gd name="T24" fmla="*/ 18 w 60"/>
                  <a:gd name="T25" fmla="*/ 34 h 64"/>
                  <a:gd name="T26" fmla="*/ 26 w 60"/>
                  <a:gd name="T27" fmla="*/ 41 h 64"/>
                  <a:gd name="T28" fmla="*/ 34 w 60"/>
                  <a:gd name="T29" fmla="*/ 41 h 64"/>
                  <a:gd name="T30" fmla="*/ 57 w 60"/>
                  <a:gd name="T31" fmla="*/ 36 h 64"/>
                  <a:gd name="T32" fmla="*/ 58 w 60"/>
                  <a:gd name="T33" fmla="*/ 40 h 64"/>
                  <a:gd name="T34" fmla="*/ 47 w 60"/>
                  <a:gd name="T35" fmla="*/ 50 h 64"/>
                  <a:gd name="T36" fmla="*/ 42 w 60"/>
                  <a:gd name="T37" fmla="*/ 50 h 64"/>
                  <a:gd name="T38" fmla="*/ 37 w 60"/>
                  <a:gd name="T39" fmla="*/ 49 h 64"/>
                  <a:gd name="T40" fmla="*/ 31 w 60"/>
                  <a:gd name="T41" fmla="*/ 51 h 64"/>
                  <a:gd name="T42" fmla="*/ 29 w 60"/>
                  <a:gd name="T43" fmla="*/ 51 h 64"/>
                  <a:gd name="T44" fmla="*/ 30 w 60"/>
                  <a:gd name="T45" fmla="*/ 53 h 64"/>
                  <a:gd name="T46" fmla="*/ 31 w 60"/>
                  <a:gd name="T47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" h="64">
                    <a:moveTo>
                      <a:pt x="31" y="57"/>
                    </a:moveTo>
                    <a:cubicBezTo>
                      <a:pt x="29" y="58"/>
                      <a:pt x="33" y="60"/>
                      <a:pt x="30" y="61"/>
                    </a:cubicBezTo>
                    <a:cubicBezTo>
                      <a:pt x="27" y="62"/>
                      <a:pt x="24" y="64"/>
                      <a:pt x="21" y="62"/>
                    </a:cubicBezTo>
                    <a:cubicBezTo>
                      <a:pt x="17" y="59"/>
                      <a:pt x="14" y="55"/>
                      <a:pt x="14" y="50"/>
                    </a:cubicBezTo>
                    <a:cubicBezTo>
                      <a:pt x="13" y="42"/>
                      <a:pt x="10" y="35"/>
                      <a:pt x="5" y="29"/>
                    </a:cubicBezTo>
                    <a:cubicBezTo>
                      <a:pt x="0" y="25"/>
                      <a:pt x="2" y="21"/>
                      <a:pt x="3" y="17"/>
                    </a:cubicBezTo>
                    <a:cubicBezTo>
                      <a:pt x="5" y="13"/>
                      <a:pt x="8" y="8"/>
                      <a:pt x="10" y="4"/>
                    </a:cubicBezTo>
                    <a:cubicBezTo>
                      <a:pt x="12" y="1"/>
                      <a:pt x="13" y="0"/>
                      <a:pt x="15" y="4"/>
                    </a:cubicBezTo>
                    <a:cubicBezTo>
                      <a:pt x="17" y="8"/>
                      <a:pt x="21" y="11"/>
                      <a:pt x="20" y="16"/>
                    </a:cubicBezTo>
                    <a:cubicBezTo>
                      <a:pt x="19" y="20"/>
                      <a:pt x="19" y="23"/>
                      <a:pt x="15" y="25"/>
                    </a:cubicBezTo>
                    <a:cubicBezTo>
                      <a:pt x="12" y="26"/>
                      <a:pt x="12" y="28"/>
                      <a:pt x="14" y="30"/>
                    </a:cubicBezTo>
                    <a:cubicBezTo>
                      <a:pt x="16" y="30"/>
                      <a:pt x="18" y="30"/>
                      <a:pt x="18" y="33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23" y="34"/>
                      <a:pt x="23" y="39"/>
                      <a:pt x="26" y="41"/>
                    </a:cubicBezTo>
                    <a:cubicBezTo>
                      <a:pt x="29" y="43"/>
                      <a:pt x="32" y="43"/>
                      <a:pt x="34" y="41"/>
                    </a:cubicBezTo>
                    <a:cubicBezTo>
                      <a:pt x="41" y="34"/>
                      <a:pt x="49" y="35"/>
                      <a:pt x="57" y="36"/>
                    </a:cubicBezTo>
                    <a:cubicBezTo>
                      <a:pt x="60" y="37"/>
                      <a:pt x="60" y="39"/>
                      <a:pt x="58" y="40"/>
                    </a:cubicBezTo>
                    <a:cubicBezTo>
                      <a:pt x="54" y="44"/>
                      <a:pt x="50" y="46"/>
                      <a:pt x="47" y="50"/>
                    </a:cubicBezTo>
                    <a:cubicBezTo>
                      <a:pt x="46" y="52"/>
                      <a:pt x="44" y="52"/>
                      <a:pt x="42" y="50"/>
                    </a:cubicBezTo>
                    <a:cubicBezTo>
                      <a:pt x="41" y="49"/>
                      <a:pt x="39" y="48"/>
                      <a:pt x="37" y="49"/>
                    </a:cubicBezTo>
                    <a:cubicBezTo>
                      <a:pt x="36" y="52"/>
                      <a:pt x="33" y="51"/>
                      <a:pt x="31" y="51"/>
                    </a:cubicBezTo>
                    <a:cubicBezTo>
                      <a:pt x="30" y="51"/>
                      <a:pt x="29" y="50"/>
                      <a:pt x="29" y="51"/>
                    </a:cubicBezTo>
                    <a:cubicBezTo>
                      <a:pt x="28" y="52"/>
                      <a:pt x="29" y="53"/>
                      <a:pt x="30" y="53"/>
                    </a:cubicBezTo>
                    <a:cubicBezTo>
                      <a:pt x="31" y="54"/>
                      <a:pt x="31" y="56"/>
                      <a:pt x="31" y="57"/>
                    </a:cubicBezTo>
                    <a:close/>
                  </a:path>
                </a:pathLst>
              </a:custGeom>
              <a:solidFill>
                <a:srgbClr val="FE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" name="Freeform 1137">
                <a:extLst>
                  <a:ext uri="{FF2B5EF4-FFF2-40B4-BE49-F238E27FC236}">
                    <a16:creationId xmlns:a16="http://schemas.microsoft.com/office/drawing/2014/main" id="{5B5AC3B4-FDD7-A6DB-5E28-635E37929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2045"/>
                <a:ext cx="86" cy="80"/>
              </a:xfrm>
              <a:custGeom>
                <a:avLst/>
                <a:gdLst>
                  <a:gd name="T0" fmla="*/ 30 w 55"/>
                  <a:gd name="T1" fmla="*/ 50 h 51"/>
                  <a:gd name="T2" fmla="*/ 25 w 55"/>
                  <a:gd name="T3" fmla="*/ 46 h 51"/>
                  <a:gd name="T4" fmla="*/ 33 w 55"/>
                  <a:gd name="T5" fmla="*/ 36 h 51"/>
                  <a:gd name="T6" fmla="*/ 32 w 55"/>
                  <a:gd name="T7" fmla="*/ 32 h 51"/>
                  <a:gd name="T8" fmla="*/ 29 w 55"/>
                  <a:gd name="T9" fmla="*/ 30 h 51"/>
                  <a:gd name="T10" fmla="*/ 33 w 55"/>
                  <a:gd name="T11" fmla="*/ 27 h 51"/>
                  <a:gd name="T12" fmla="*/ 40 w 55"/>
                  <a:gd name="T13" fmla="*/ 26 h 51"/>
                  <a:gd name="T14" fmla="*/ 50 w 55"/>
                  <a:gd name="T15" fmla="*/ 19 h 51"/>
                  <a:gd name="T16" fmla="*/ 52 w 55"/>
                  <a:gd name="T17" fmla="*/ 7 h 51"/>
                  <a:gd name="T18" fmla="*/ 50 w 55"/>
                  <a:gd name="T19" fmla="*/ 4 h 51"/>
                  <a:gd name="T20" fmla="*/ 40 w 55"/>
                  <a:gd name="T21" fmla="*/ 10 h 51"/>
                  <a:gd name="T22" fmla="*/ 31 w 55"/>
                  <a:gd name="T23" fmla="*/ 15 h 51"/>
                  <a:gd name="T24" fmla="*/ 20 w 55"/>
                  <a:gd name="T25" fmla="*/ 16 h 51"/>
                  <a:gd name="T26" fmla="*/ 10 w 55"/>
                  <a:gd name="T27" fmla="*/ 24 h 51"/>
                  <a:gd name="T28" fmla="*/ 3 w 55"/>
                  <a:gd name="T29" fmla="*/ 27 h 51"/>
                  <a:gd name="T30" fmla="*/ 0 w 55"/>
                  <a:gd name="T31" fmla="*/ 26 h 51"/>
                  <a:gd name="T32" fmla="*/ 12 w 55"/>
                  <a:gd name="T33" fmla="*/ 19 h 51"/>
                  <a:gd name="T34" fmla="*/ 20 w 55"/>
                  <a:gd name="T35" fmla="*/ 14 h 51"/>
                  <a:gd name="T36" fmla="*/ 30 w 55"/>
                  <a:gd name="T37" fmla="*/ 12 h 51"/>
                  <a:gd name="T38" fmla="*/ 39 w 55"/>
                  <a:gd name="T39" fmla="*/ 7 h 51"/>
                  <a:gd name="T40" fmla="*/ 40 w 55"/>
                  <a:gd name="T41" fmla="*/ 3 h 51"/>
                  <a:gd name="T42" fmla="*/ 43 w 55"/>
                  <a:gd name="T43" fmla="*/ 0 h 51"/>
                  <a:gd name="T44" fmla="*/ 50 w 55"/>
                  <a:gd name="T45" fmla="*/ 2 h 51"/>
                  <a:gd name="T46" fmla="*/ 54 w 55"/>
                  <a:gd name="T47" fmla="*/ 7 h 51"/>
                  <a:gd name="T48" fmla="*/ 52 w 55"/>
                  <a:gd name="T49" fmla="*/ 18 h 51"/>
                  <a:gd name="T50" fmla="*/ 44 w 55"/>
                  <a:gd name="T51" fmla="*/ 28 h 51"/>
                  <a:gd name="T52" fmla="*/ 41 w 55"/>
                  <a:gd name="T53" fmla="*/ 28 h 51"/>
                  <a:gd name="T54" fmla="*/ 31 w 55"/>
                  <a:gd name="T55" fmla="*/ 29 h 51"/>
                  <a:gd name="T56" fmla="*/ 38 w 55"/>
                  <a:gd name="T57" fmla="*/ 30 h 51"/>
                  <a:gd name="T58" fmla="*/ 42 w 55"/>
                  <a:gd name="T59" fmla="*/ 32 h 51"/>
                  <a:gd name="T60" fmla="*/ 38 w 55"/>
                  <a:gd name="T61" fmla="*/ 35 h 51"/>
                  <a:gd name="T62" fmla="*/ 28 w 55"/>
                  <a:gd name="T63" fmla="*/ 43 h 51"/>
                  <a:gd name="T64" fmla="*/ 27 w 55"/>
                  <a:gd name="T65" fmla="*/ 49 h 51"/>
                  <a:gd name="T66" fmla="*/ 30 w 55"/>
                  <a:gd name="T67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5" h="51">
                    <a:moveTo>
                      <a:pt x="30" y="50"/>
                    </a:moveTo>
                    <a:cubicBezTo>
                      <a:pt x="26" y="51"/>
                      <a:pt x="25" y="49"/>
                      <a:pt x="25" y="46"/>
                    </a:cubicBezTo>
                    <a:cubicBezTo>
                      <a:pt x="26" y="41"/>
                      <a:pt x="30" y="38"/>
                      <a:pt x="33" y="36"/>
                    </a:cubicBezTo>
                    <a:cubicBezTo>
                      <a:pt x="36" y="33"/>
                      <a:pt x="35" y="32"/>
                      <a:pt x="32" y="32"/>
                    </a:cubicBezTo>
                    <a:cubicBezTo>
                      <a:pt x="31" y="31"/>
                      <a:pt x="29" y="31"/>
                      <a:pt x="29" y="30"/>
                    </a:cubicBezTo>
                    <a:cubicBezTo>
                      <a:pt x="30" y="28"/>
                      <a:pt x="31" y="27"/>
                      <a:pt x="33" y="27"/>
                    </a:cubicBezTo>
                    <a:cubicBezTo>
                      <a:pt x="35" y="26"/>
                      <a:pt x="38" y="26"/>
                      <a:pt x="40" y="26"/>
                    </a:cubicBezTo>
                    <a:cubicBezTo>
                      <a:pt x="45" y="26"/>
                      <a:pt x="48" y="24"/>
                      <a:pt x="50" y="19"/>
                    </a:cubicBezTo>
                    <a:cubicBezTo>
                      <a:pt x="51" y="15"/>
                      <a:pt x="51" y="11"/>
                      <a:pt x="52" y="7"/>
                    </a:cubicBezTo>
                    <a:cubicBezTo>
                      <a:pt x="52" y="5"/>
                      <a:pt x="52" y="4"/>
                      <a:pt x="50" y="4"/>
                    </a:cubicBezTo>
                    <a:cubicBezTo>
                      <a:pt x="43" y="2"/>
                      <a:pt x="42" y="1"/>
                      <a:pt x="40" y="10"/>
                    </a:cubicBezTo>
                    <a:cubicBezTo>
                      <a:pt x="39" y="15"/>
                      <a:pt x="35" y="17"/>
                      <a:pt x="31" y="15"/>
                    </a:cubicBezTo>
                    <a:cubicBezTo>
                      <a:pt x="26" y="12"/>
                      <a:pt x="23" y="13"/>
                      <a:pt x="20" y="16"/>
                    </a:cubicBezTo>
                    <a:cubicBezTo>
                      <a:pt x="17" y="18"/>
                      <a:pt x="13" y="21"/>
                      <a:pt x="10" y="24"/>
                    </a:cubicBezTo>
                    <a:cubicBezTo>
                      <a:pt x="8" y="26"/>
                      <a:pt x="6" y="27"/>
                      <a:pt x="3" y="27"/>
                    </a:cubicBezTo>
                    <a:cubicBezTo>
                      <a:pt x="2" y="28"/>
                      <a:pt x="0" y="28"/>
                      <a:pt x="0" y="26"/>
                    </a:cubicBezTo>
                    <a:cubicBezTo>
                      <a:pt x="5" y="26"/>
                      <a:pt x="8" y="22"/>
                      <a:pt x="12" y="19"/>
                    </a:cubicBezTo>
                    <a:cubicBezTo>
                      <a:pt x="15" y="18"/>
                      <a:pt x="17" y="15"/>
                      <a:pt x="20" y="14"/>
                    </a:cubicBezTo>
                    <a:cubicBezTo>
                      <a:pt x="23" y="11"/>
                      <a:pt x="26" y="10"/>
                      <a:pt x="30" y="12"/>
                    </a:cubicBezTo>
                    <a:cubicBezTo>
                      <a:pt x="36" y="15"/>
                      <a:pt x="38" y="13"/>
                      <a:pt x="39" y="7"/>
                    </a:cubicBezTo>
                    <a:cubicBezTo>
                      <a:pt x="39" y="6"/>
                      <a:pt x="39" y="4"/>
                      <a:pt x="40" y="3"/>
                    </a:cubicBezTo>
                    <a:cubicBezTo>
                      <a:pt x="40" y="1"/>
                      <a:pt x="41" y="0"/>
                      <a:pt x="43" y="0"/>
                    </a:cubicBezTo>
                    <a:cubicBezTo>
                      <a:pt x="46" y="1"/>
                      <a:pt x="48" y="2"/>
                      <a:pt x="50" y="2"/>
                    </a:cubicBezTo>
                    <a:cubicBezTo>
                      <a:pt x="54" y="2"/>
                      <a:pt x="55" y="4"/>
                      <a:pt x="54" y="7"/>
                    </a:cubicBezTo>
                    <a:cubicBezTo>
                      <a:pt x="52" y="11"/>
                      <a:pt x="52" y="14"/>
                      <a:pt x="52" y="18"/>
                    </a:cubicBezTo>
                    <a:cubicBezTo>
                      <a:pt x="51" y="23"/>
                      <a:pt x="48" y="25"/>
                      <a:pt x="44" y="28"/>
                    </a:cubicBezTo>
                    <a:cubicBezTo>
                      <a:pt x="43" y="29"/>
                      <a:pt x="42" y="28"/>
                      <a:pt x="41" y="28"/>
                    </a:cubicBezTo>
                    <a:cubicBezTo>
                      <a:pt x="38" y="28"/>
                      <a:pt x="34" y="27"/>
                      <a:pt x="31" y="29"/>
                    </a:cubicBezTo>
                    <a:cubicBezTo>
                      <a:pt x="33" y="31"/>
                      <a:pt x="36" y="30"/>
                      <a:pt x="38" y="30"/>
                    </a:cubicBezTo>
                    <a:cubicBezTo>
                      <a:pt x="39" y="31"/>
                      <a:pt x="41" y="29"/>
                      <a:pt x="42" y="32"/>
                    </a:cubicBezTo>
                    <a:cubicBezTo>
                      <a:pt x="42" y="34"/>
                      <a:pt x="40" y="35"/>
                      <a:pt x="38" y="35"/>
                    </a:cubicBezTo>
                    <a:cubicBezTo>
                      <a:pt x="33" y="36"/>
                      <a:pt x="31" y="39"/>
                      <a:pt x="28" y="43"/>
                    </a:cubicBezTo>
                    <a:cubicBezTo>
                      <a:pt x="27" y="45"/>
                      <a:pt x="26" y="47"/>
                      <a:pt x="27" y="49"/>
                    </a:cubicBezTo>
                    <a:cubicBezTo>
                      <a:pt x="28" y="50"/>
                      <a:pt x="29" y="49"/>
                      <a:pt x="30" y="50"/>
                    </a:cubicBezTo>
                    <a:close/>
                  </a:path>
                </a:pathLst>
              </a:custGeom>
              <a:solidFill>
                <a:srgbClr val="E2C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" name="Freeform 1138">
                <a:extLst>
                  <a:ext uri="{FF2B5EF4-FFF2-40B4-BE49-F238E27FC236}">
                    <a16:creationId xmlns:a16="http://schemas.microsoft.com/office/drawing/2014/main" id="{E6F5C5E9-8B9C-CFA9-5FC2-34F693B54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2092"/>
                <a:ext cx="77" cy="51"/>
              </a:xfrm>
              <a:custGeom>
                <a:avLst/>
                <a:gdLst>
                  <a:gd name="T0" fmla="*/ 0 w 49"/>
                  <a:gd name="T1" fmla="*/ 23 h 33"/>
                  <a:gd name="T2" fmla="*/ 5 w 49"/>
                  <a:gd name="T3" fmla="*/ 23 h 33"/>
                  <a:gd name="T4" fmla="*/ 27 w 49"/>
                  <a:gd name="T5" fmla="*/ 29 h 33"/>
                  <a:gd name="T6" fmla="*/ 35 w 49"/>
                  <a:gd name="T7" fmla="*/ 23 h 33"/>
                  <a:gd name="T8" fmla="*/ 33 w 49"/>
                  <a:gd name="T9" fmla="*/ 19 h 33"/>
                  <a:gd name="T10" fmla="*/ 33 w 49"/>
                  <a:gd name="T11" fmla="*/ 15 h 33"/>
                  <a:gd name="T12" fmla="*/ 46 w 49"/>
                  <a:gd name="T13" fmla="*/ 0 h 33"/>
                  <a:gd name="T14" fmla="*/ 47 w 49"/>
                  <a:gd name="T15" fmla="*/ 4 h 33"/>
                  <a:gd name="T16" fmla="*/ 37 w 49"/>
                  <a:gd name="T17" fmla="*/ 26 h 33"/>
                  <a:gd name="T18" fmla="*/ 32 w 49"/>
                  <a:gd name="T19" fmla="*/ 31 h 33"/>
                  <a:gd name="T20" fmla="*/ 27 w 49"/>
                  <a:gd name="T21" fmla="*/ 32 h 33"/>
                  <a:gd name="T22" fmla="*/ 23 w 49"/>
                  <a:gd name="T23" fmla="*/ 32 h 33"/>
                  <a:gd name="T24" fmla="*/ 8 w 49"/>
                  <a:gd name="T25" fmla="*/ 30 h 33"/>
                  <a:gd name="T26" fmla="*/ 4 w 49"/>
                  <a:gd name="T27" fmla="*/ 26 h 33"/>
                  <a:gd name="T28" fmla="*/ 0 w 49"/>
                  <a:gd name="T29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33">
                    <a:moveTo>
                      <a:pt x="0" y="23"/>
                    </a:moveTo>
                    <a:cubicBezTo>
                      <a:pt x="2" y="21"/>
                      <a:pt x="3" y="21"/>
                      <a:pt x="5" y="23"/>
                    </a:cubicBezTo>
                    <a:cubicBezTo>
                      <a:pt x="11" y="29"/>
                      <a:pt x="19" y="29"/>
                      <a:pt x="27" y="29"/>
                    </a:cubicBezTo>
                    <a:cubicBezTo>
                      <a:pt x="30" y="28"/>
                      <a:pt x="33" y="25"/>
                      <a:pt x="35" y="23"/>
                    </a:cubicBezTo>
                    <a:cubicBezTo>
                      <a:pt x="37" y="21"/>
                      <a:pt x="33" y="21"/>
                      <a:pt x="33" y="19"/>
                    </a:cubicBezTo>
                    <a:cubicBezTo>
                      <a:pt x="34" y="18"/>
                      <a:pt x="34" y="16"/>
                      <a:pt x="33" y="15"/>
                    </a:cubicBezTo>
                    <a:cubicBezTo>
                      <a:pt x="33" y="7"/>
                      <a:pt x="38" y="1"/>
                      <a:pt x="46" y="0"/>
                    </a:cubicBezTo>
                    <a:cubicBezTo>
                      <a:pt x="49" y="1"/>
                      <a:pt x="48" y="2"/>
                      <a:pt x="47" y="4"/>
                    </a:cubicBezTo>
                    <a:cubicBezTo>
                      <a:pt x="45" y="11"/>
                      <a:pt x="42" y="19"/>
                      <a:pt x="37" y="26"/>
                    </a:cubicBezTo>
                    <a:cubicBezTo>
                      <a:pt x="35" y="28"/>
                      <a:pt x="34" y="30"/>
                      <a:pt x="32" y="31"/>
                    </a:cubicBezTo>
                    <a:cubicBezTo>
                      <a:pt x="30" y="33"/>
                      <a:pt x="28" y="33"/>
                      <a:pt x="27" y="32"/>
                    </a:cubicBezTo>
                    <a:cubicBezTo>
                      <a:pt x="25" y="32"/>
                      <a:pt x="24" y="32"/>
                      <a:pt x="23" y="32"/>
                    </a:cubicBezTo>
                    <a:cubicBezTo>
                      <a:pt x="18" y="32"/>
                      <a:pt x="13" y="30"/>
                      <a:pt x="8" y="30"/>
                    </a:cubicBezTo>
                    <a:cubicBezTo>
                      <a:pt x="6" y="29"/>
                      <a:pt x="5" y="27"/>
                      <a:pt x="4" y="26"/>
                    </a:cubicBezTo>
                    <a:cubicBezTo>
                      <a:pt x="2" y="25"/>
                      <a:pt x="2" y="23"/>
                      <a:pt x="0" y="23"/>
                    </a:cubicBezTo>
                    <a:close/>
                  </a:path>
                </a:pathLst>
              </a:custGeom>
              <a:solidFill>
                <a:srgbClr val="D2A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" name="Freeform 1139">
                <a:extLst>
                  <a:ext uri="{FF2B5EF4-FFF2-40B4-BE49-F238E27FC236}">
                    <a16:creationId xmlns:a16="http://schemas.microsoft.com/office/drawing/2014/main" id="{B2CF8230-FEF3-E01A-2458-ABEE15CE0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4" y="2051"/>
                <a:ext cx="63" cy="80"/>
              </a:xfrm>
              <a:custGeom>
                <a:avLst/>
                <a:gdLst>
                  <a:gd name="T0" fmla="*/ 3 w 40"/>
                  <a:gd name="T1" fmla="*/ 46 h 51"/>
                  <a:gd name="T2" fmla="*/ 0 w 40"/>
                  <a:gd name="T3" fmla="*/ 45 h 51"/>
                  <a:gd name="T4" fmla="*/ 7 w 40"/>
                  <a:gd name="T5" fmla="*/ 38 h 51"/>
                  <a:gd name="T6" fmla="*/ 14 w 40"/>
                  <a:gd name="T7" fmla="*/ 33 h 51"/>
                  <a:gd name="T8" fmla="*/ 22 w 40"/>
                  <a:gd name="T9" fmla="*/ 24 h 51"/>
                  <a:gd name="T10" fmla="*/ 29 w 40"/>
                  <a:gd name="T11" fmla="*/ 8 h 51"/>
                  <a:gd name="T12" fmla="*/ 31 w 40"/>
                  <a:gd name="T13" fmla="*/ 2 h 51"/>
                  <a:gd name="T14" fmla="*/ 36 w 40"/>
                  <a:gd name="T15" fmla="*/ 1 h 51"/>
                  <a:gd name="T16" fmla="*/ 39 w 40"/>
                  <a:gd name="T17" fmla="*/ 11 h 51"/>
                  <a:gd name="T18" fmla="*/ 40 w 40"/>
                  <a:gd name="T19" fmla="*/ 16 h 51"/>
                  <a:gd name="T20" fmla="*/ 39 w 40"/>
                  <a:gd name="T21" fmla="*/ 23 h 51"/>
                  <a:gd name="T22" fmla="*/ 37 w 40"/>
                  <a:gd name="T23" fmla="*/ 25 h 51"/>
                  <a:gd name="T24" fmla="*/ 21 w 40"/>
                  <a:gd name="T25" fmla="*/ 36 h 51"/>
                  <a:gd name="T26" fmla="*/ 19 w 40"/>
                  <a:gd name="T27" fmla="*/ 39 h 51"/>
                  <a:gd name="T28" fmla="*/ 7 w 40"/>
                  <a:gd name="T29" fmla="*/ 51 h 51"/>
                  <a:gd name="T30" fmla="*/ 10 w 40"/>
                  <a:gd name="T31" fmla="*/ 46 h 51"/>
                  <a:gd name="T32" fmla="*/ 17 w 40"/>
                  <a:gd name="T33" fmla="*/ 37 h 51"/>
                  <a:gd name="T34" fmla="*/ 17 w 40"/>
                  <a:gd name="T35" fmla="*/ 35 h 51"/>
                  <a:gd name="T36" fmla="*/ 15 w 40"/>
                  <a:gd name="T37" fmla="*/ 35 h 51"/>
                  <a:gd name="T38" fmla="*/ 6 w 40"/>
                  <a:gd name="T39" fmla="*/ 42 h 51"/>
                  <a:gd name="T40" fmla="*/ 3 w 40"/>
                  <a:gd name="T41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51">
                    <a:moveTo>
                      <a:pt x="3" y="46"/>
                    </a:moveTo>
                    <a:cubicBezTo>
                      <a:pt x="2" y="46"/>
                      <a:pt x="1" y="46"/>
                      <a:pt x="0" y="45"/>
                    </a:cubicBezTo>
                    <a:cubicBezTo>
                      <a:pt x="4" y="44"/>
                      <a:pt x="4" y="41"/>
                      <a:pt x="7" y="38"/>
                    </a:cubicBezTo>
                    <a:cubicBezTo>
                      <a:pt x="9" y="36"/>
                      <a:pt x="11" y="34"/>
                      <a:pt x="14" y="33"/>
                    </a:cubicBezTo>
                    <a:cubicBezTo>
                      <a:pt x="19" y="32"/>
                      <a:pt x="20" y="27"/>
                      <a:pt x="22" y="24"/>
                    </a:cubicBezTo>
                    <a:cubicBezTo>
                      <a:pt x="25" y="19"/>
                      <a:pt x="29" y="15"/>
                      <a:pt x="29" y="8"/>
                    </a:cubicBezTo>
                    <a:cubicBezTo>
                      <a:pt x="29" y="6"/>
                      <a:pt x="30" y="4"/>
                      <a:pt x="31" y="2"/>
                    </a:cubicBezTo>
                    <a:cubicBezTo>
                      <a:pt x="33" y="1"/>
                      <a:pt x="34" y="0"/>
                      <a:pt x="36" y="1"/>
                    </a:cubicBezTo>
                    <a:cubicBezTo>
                      <a:pt x="39" y="4"/>
                      <a:pt x="39" y="8"/>
                      <a:pt x="39" y="11"/>
                    </a:cubicBezTo>
                    <a:cubicBezTo>
                      <a:pt x="40" y="13"/>
                      <a:pt x="39" y="14"/>
                      <a:pt x="40" y="16"/>
                    </a:cubicBezTo>
                    <a:cubicBezTo>
                      <a:pt x="40" y="19"/>
                      <a:pt x="40" y="21"/>
                      <a:pt x="39" y="23"/>
                    </a:cubicBezTo>
                    <a:cubicBezTo>
                      <a:pt x="39" y="24"/>
                      <a:pt x="38" y="25"/>
                      <a:pt x="37" y="25"/>
                    </a:cubicBezTo>
                    <a:cubicBezTo>
                      <a:pt x="30" y="27"/>
                      <a:pt x="26" y="32"/>
                      <a:pt x="21" y="36"/>
                    </a:cubicBezTo>
                    <a:cubicBezTo>
                      <a:pt x="20" y="37"/>
                      <a:pt x="19" y="38"/>
                      <a:pt x="19" y="39"/>
                    </a:cubicBezTo>
                    <a:cubicBezTo>
                      <a:pt x="17" y="45"/>
                      <a:pt x="12" y="48"/>
                      <a:pt x="7" y="51"/>
                    </a:cubicBezTo>
                    <a:cubicBezTo>
                      <a:pt x="6" y="49"/>
                      <a:pt x="8" y="47"/>
                      <a:pt x="10" y="46"/>
                    </a:cubicBezTo>
                    <a:cubicBezTo>
                      <a:pt x="13" y="44"/>
                      <a:pt x="15" y="41"/>
                      <a:pt x="17" y="37"/>
                    </a:cubicBezTo>
                    <a:cubicBezTo>
                      <a:pt x="17" y="36"/>
                      <a:pt x="18" y="36"/>
                      <a:pt x="17" y="35"/>
                    </a:cubicBezTo>
                    <a:cubicBezTo>
                      <a:pt x="16" y="34"/>
                      <a:pt x="15" y="35"/>
                      <a:pt x="15" y="35"/>
                    </a:cubicBezTo>
                    <a:cubicBezTo>
                      <a:pt x="11" y="36"/>
                      <a:pt x="8" y="39"/>
                      <a:pt x="6" y="42"/>
                    </a:cubicBezTo>
                    <a:cubicBezTo>
                      <a:pt x="5" y="44"/>
                      <a:pt x="4" y="45"/>
                      <a:pt x="3" y="46"/>
                    </a:cubicBezTo>
                    <a:close/>
                  </a:path>
                </a:pathLst>
              </a:custGeom>
              <a:solidFill>
                <a:srgbClr val="DCC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" name="Freeform 1140">
                <a:extLst>
                  <a:ext uri="{FF2B5EF4-FFF2-40B4-BE49-F238E27FC236}">
                    <a16:creationId xmlns:a16="http://schemas.microsoft.com/office/drawing/2014/main" id="{8ECC3203-9E61-E775-844E-1EA62366F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2036"/>
                <a:ext cx="73" cy="75"/>
              </a:xfrm>
              <a:custGeom>
                <a:avLst/>
                <a:gdLst>
                  <a:gd name="T0" fmla="*/ 11 w 47"/>
                  <a:gd name="T1" fmla="*/ 30 h 48"/>
                  <a:gd name="T2" fmla="*/ 27 w 47"/>
                  <a:gd name="T3" fmla="*/ 14 h 48"/>
                  <a:gd name="T4" fmla="*/ 42 w 47"/>
                  <a:gd name="T5" fmla="*/ 10 h 48"/>
                  <a:gd name="T6" fmla="*/ 44 w 47"/>
                  <a:gd name="T7" fmla="*/ 8 h 48"/>
                  <a:gd name="T8" fmla="*/ 42 w 47"/>
                  <a:gd name="T9" fmla="*/ 6 h 48"/>
                  <a:gd name="T10" fmla="*/ 21 w 47"/>
                  <a:gd name="T11" fmla="*/ 3 h 48"/>
                  <a:gd name="T12" fmla="*/ 15 w 47"/>
                  <a:gd name="T13" fmla="*/ 6 h 48"/>
                  <a:gd name="T14" fmla="*/ 7 w 47"/>
                  <a:gd name="T15" fmla="*/ 18 h 48"/>
                  <a:gd name="T16" fmla="*/ 6 w 47"/>
                  <a:gd name="T17" fmla="*/ 33 h 48"/>
                  <a:gd name="T18" fmla="*/ 16 w 47"/>
                  <a:gd name="T19" fmla="*/ 45 h 48"/>
                  <a:gd name="T20" fmla="*/ 18 w 47"/>
                  <a:gd name="T21" fmla="*/ 48 h 48"/>
                  <a:gd name="T22" fmla="*/ 10 w 47"/>
                  <a:gd name="T23" fmla="*/ 41 h 48"/>
                  <a:gd name="T24" fmla="*/ 8 w 47"/>
                  <a:gd name="T25" fmla="*/ 38 h 48"/>
                  <a:gd name="T26" fmla="*/ 4 w 47"/>
                  <a:gd name="T27" fmla="*/ 18 h 48"/>
                  <a:gd name="T28" fmla="*/ 13 w 47"/>
                  <a:gd name="T29" fmla="*/ 5 h 48"/>
                  <a:gd name="T30" fmla="*/ 29 w 47"/>
                  <a:gd name="T31" fmla="*/ 0 h 48"/>
                  <a:gd name="T32" fmla="*/ 44 w 47"/>
                  <a:gd name="T33" fmla="*/ 5 h 48"/>
                  <a:gd name="T34" fmla="*/ 47 w 47"/>
                  <a:gd name="T35" fmla="*/ 6 h 48"/>
                  <a:gd name="T36" fmla="*/ 45 w 47"/>
                  <a:gd name="T37" fmla="*/ 9 h 48"/>
                  <a:gd name="T38" fmla="*/ 36 w 47"/>
                  <a:gd name="T39" fmla="*/ 13 h 48"/>
                  <a:gd name="T40" fmla="*/ 12 w 47"/>
                  <a:gd name="T41" fmla="*/ 29 h 48"/>
                  <a:gd name="T42" fmla="*/ 11 w 47"/>
                  <a:gd name="T43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48">
                    <a:moveTo>
                      <a:pt x="11" y="30"/>
                    </a:moveTo>
                    <a:cubicBezTo>
                      <a:pt x="13" y="21"/>
                      <a:pt x="20" y="17"/>
                      <a:pt x="27" y="14"/>
                    </a:cubicBezTo>
                    <a:cubicBezTo>
                      <a:pt x="32" y="12"/>
                      <a:pt x="37" y="11"/>
                      <a:pt x="42" y="10"/>
                    </a:cubicBezTo>
                    <a:cubicBezTo>
                      <a:pt x="43" y="9"/>
                      <a:pt x="44" y="9"/>
                      <a:pt x="44" y="8"/>
                    </a:cubicBezTo>
                    <a:cubicBezTo>
                      <a:pt x="44" y="7"/>
                      <a:pt x="43" y="6"/>
                      <a:pt x="42" y="6"/>
                    </a:cubicBezTo>
                    <a:cubicBezTo>
                      <a:pt x="35" y="4"/>
                      <a:pt x="28" y="1"/>
                      <a:pt x="21" y="3"/>
                    </a:cubicBezTo>
                    <a:cubicBezTo>
                      <a:pt x="18" y="3"/>
                      <a:pt x="16" y="4"/>
                      <a:pt x="15" y="6"/>
                    </a:cubicBezTo>
                    <a:cubicBezTo>
                      <a:pt x="12" y="10"/>
                      <a:pt x="9" y="14"/>
                      <a:pt x="7" y="18"/>
                    </a:cubicBezTo>
                    <a:cubicBezTo>
                      <a:pt x="3" y="23"/>
                      <a:pt x="3" y="28"/>
                      <a:pt x="6" y="33"/>
                    </a:cubicBezTo>
                    <a:cubicBezTo>
                      <a:pt x="9" y="38"/>
                      <a:pt x="12" y="42"/>
                      <a:pt x="16" y="45"/>
                    </a:cubicBezTo>
                    <a:cubicBezTo>
                      <a:pt x="17" y="46"/>
                      <a:pt x="18" y="47"/>
                      <a:pt x="18" y="48"/>
                    </a:cubicBezTo>
                    <a:cubicBezTo>
                      <a:pt x="14" y="47"/>
                      <a:pt x="12" y="45"/>
                      <a:pt x="10" y="41"/>
                    </a:cubicBezTo>
                    <a:cubicBezTo>
                      <a:pt x="10" y="40"/>
                      <a:pt x="9" y="39"/>
                      <a:pt x="8" y="38"/>
                    </a:cubicBezTo>
                    <a:cubicBezTo>
                      <a:pt x="2" y="33"/>
                      <a:pt x="0" y="25"/>
                      <a:pt x="4" y="18"/>
                    </a:cubicBezTo>
                    <a:cubicBezTo>
                      <a:pt x="7" y="14"/>
                      <a:pt x="10" y="9"/>
                      <a:pt x="13" y="5"/>
                    </a:cubicBezTo>
                    <a:cubicBezTo>
                      <a:pt x="18" y="0"/>
                      <a:pt x="23" y="0"/>
                      <a:pt x="29" y="0"/>
                    </a:cubicBezTo>
                    <a:cubicBezTo>
                      <a:pt x="34" y="1"/>
                      <a:pt x="39" y="3"/>
                      <a:pt x="44" y="5"/>
                    </a:cubicBezTo>
                    <a:cubicBezTo>
                      <a:pt x="45" y="5"/>
                      <a:pt x="46" y="5"/>
                      <a:pt x="47" y="6"/>
                    </a:cubicBezTo>
                    <a:cubicBezTo>
                      <a:pt x="47" y="7"/>
                      <a:pt x="46" y="9"/>
                      <a:pt x="45" y="9"/>
                    </a:cubicBezTo>
                    <a:cubicBezTo>
                      <a:pt x="42" y="11"/>
                      <a:pt x="39" y="12"/>
                      <a:pt x="36" y="13"/>
                    </a:cubicBezTo>
                    <a:cubicBezTo>
                      <a:pt x="25" y="14"/>
                      <a:pt x="18" y="20"/>
                      <a:pt x="12" y="29"/>
                    </a:cubicBezTo>
                    <a:cubicBezTo>
                      <a:pt x="12" y="29"/>
                      <a:pt x="11" y="29"/>
                      <a:pt x="11" y="30"/>
                    </a:cubicBezTo>
                    <a:close/>
                  </a:path>
                </a:pathLst>
              </a:custGeom>
              <a:solidFill>
                <a:srgbClr val="D3B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" name="Freeform 1141">
                <a:extLst>
                  <a:ext uri="{FF2B5EF4-FFF2-40B4-BE49-F238E27FC236}">
                    <a16:creationId xmlns:a16="http://schemas.microsoft.com/office/drawing/2014/main" id="{5CFAD6B4-02B1-2DD6-6427-CFDE6C66B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918"/>
                <a:ext cx="69" cy="82"/>
              </a:xfrm>
              <a:custGeom>
                <a:avLst/>
                <a:gdLst>
                  <a:gd name="T0" fmla="*/ 16 w 44"/>
                  <a:gd name="T1" fmla="*/ 9 h 52"/>
                  <a:gd name="T2" fmla="*/ 7 w 44"/>
                  <a:gd name="T3" fmla="*/ 5 h 52"/>
                  <a:gd name="T4" fmla="*/ 4 w 44"/>
                  <a:gd name="T5" fmla="*/ 4 h 52"/>
                  <a:gd name="T6" fmla="*/ 4 w 44"/>
                  <a:gd name="T7" fmla="*/ 8 h 52"/>
                  <a:gd name="T8" fmla="*/ 14 w 44"/>
                  <a:gd name="T9" fmla="*/ 27 h 52"/>
                  <a:gd name="T10" fmla="*/ 30 w 44"/>
                  <a:gd name="T11" fmla="*/ 44 h 52"/>
                  <a:gd name="T12" fmla="*/ 36 w 44"/>
                  <a:gd name="T13" fmla="*/ 49 h 52"/>
                  <a:gd name="T14" fmla="*/ 40 w 44"/>
                  <a:gd name="T15" fmla="*/ 49 h 52"/>
                  <a:gd name="T16" fmla="*/ 40 w 44"/>
                  <a:gd name="T17" fmla="*/ 45 h 52"/>
                  <a:gd name="T18" fmla="*/ 39 w 44"/>
                  <a:gd name="T19" fmla="*/ 42 h 52"/>
                  <a:gd name="T20" fmla="*/ 40 w 44"/>
                  <a:gd name="T21" fmla="*/ 35 h 52"/>
                  <a:gd name="T22" fmla="*/ 43 w 44"/>
                  <a:gd name="T23" fmla="*/ 49 h 52"/>
                  <a:gd name="T24" fmla="*/ 41 w 44"/>
                  <a:gd name="T25" fmla="*/ 51 h 52"/>
                  <a:gd name="T26" fmla="*/ 31 w 44"/>
                  <a:gd name="T27" fmla="*/ 49 h 52"/>
                  <a:gd name="T28" fmla="*/ 15 w 44"/>
                  <a:gd name="T29" fmla="*/ 31 h 52"/>
                  <a:gd name="T30" fmla="*/ 8 w 44"/>
                  <a:gd name="T31" fmla="*/ 21 h 52"/>
                  <a:gd name="T32" fmla="*/ 1 w 44"/>
                  <a:gd name="T33" fmla="*/ 5 h 52"/>
                  <a:gd name="T34" fmla="*/ 2 w 44"/>
                  <a:gd name="T35" fmla="*/ 1 h 52"/>
                  <a:gd name="T36" fmla="*/ 5 w 44"/>
                  <a:gd name="T37" fmla="*/ 2 h 52"/>
                  <a:gd name="T38" fmla="*/ 16 w 44"/>
                  <a:gd name="T39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52">
                    <a:moveTo>
                      <a:pt x="16" y="9"/>
                    </a:moveTo>
                    <a:cubicBezTo>
                      <a:pt x="12" y="9"/>
                      <a:pt x="10" y="6"/>
                      <a:pt x="7" y="5"/>
                    </a:cubicBezTo>
                    <a:cubicBezTo>
                      <a:pt x="6" y="5"/>
                      <a:pt x="5" y="3"/>
                      <a:pt x="4" y="4"/>
                    </a:cubicBezTo>
                    <a:cubicBezTo>
                      <a:pt x="3" y="5"/>
                      <a:pt x="3" y="7"/>
                      <a:pt x="4" y="8"/>
                    </a:cubicBezTo>
                    <a:cubicBezTo>
                      <a:pt x="7" y="15"/>
                      <a:pt x="9" y="22"/>
                      <a:pt x="14" y="27"/>
                    </a:cubicBezTo>
                    <a:cubicBezTo>
                      <a:pt x="20" y="32"/>
                      <a:pt x="26" y="37"/>
                      <a:pt x="30" y="44"/>
                    </a:cubicBezTo>
                    <a:cubicBezTo>
                      <a:pt x="31" y="46"/>
                      <a:pt x="33" y="47"/>
                      <a:pt x="36" y="49"/>
                    </a:cubicBezTo>
                    <a:cubicBezTo>
                      <a:pt x="37" y="49"/>
                      <a:pt x="39" y="50"/>
                      <a:pt x="40" y="49"/>
                    </a:cubicBezTo>
                    <a:cubicBezTo>
                      <a:pt x="42" y="48"/>
                      <a:pt x="40" y="46"/>
                      <a:pt x="40" y="45"/>
                    </a:cubicBezTo>
                    <a:cubicBezTo>
                      <a:pt x="41" y="44"/>
                      <a:pt x="40" y="43"/>
                      <a:pt x="39" y="42"/>
                    </a:cubicBezTo>
                    <a:cubicBezTo>
                      <a:pt x="38" y="39"/>
                      <a:pt x="38" y="37"/>
                      <a:pt x="40" y="35"/>
                    </a:cubicBezTo>
                    <a:cubicBezTo>
                      <a:pt x="40" y="40"/>
                      <a:pt x="42" y="44"/>
                      <a:pt x="43" y="49"/>
                    </a:cubicBezTo>
                    <a:cubicBezTo>
                      <a:pt x="44" y="51"/>
                      <a:pt x="44" y="52"/>
                      <a:pt x="41" y="51"/>
                    </a:cubicBezTo>
                    <a:cubicBezTo>
                      <a:pt x="38" y="50"/>
                      <a:pt x="34" y="50"/>
                      <a:pt x="31" y="49"/>
                    </a:cubicBezTo>
                    <a:cubicBezTo>
                      <a:pt x="28" y="41"/>
                      <a:pt x="22" y="36"/>
                      <a:pt x="15" y="31"/>
                    </a:cubicBezTo>
                    <a:cubicBezTo>
                      <a:pt x="12" y="28"/>
                      <a:pt x="9" y="25"/>
                      <a:pt x="8" y="21"/>
                    </a:cubicBezTo>
                    <a:cubicBezTo>
                      <a:pt x="6" y="16"/>
                      <a:pt x="2" y="11"/>
                      <a:pt x="1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4" y="0"/>
                      <a:pt x="4" y="2"/>
                      <a:pt x="5" y="2"/>
                    </a:cubicBezTo>
                    <a:cubicBezTo>
                      <a:pt x="9" y="4"/>
                      <a:pt x="12" y="7"/>
                      <a:pt x="16" y="9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" name="Freeform 1142">
                <a:extLst>
                  <a:ext uri="{FF2B5EF4-FFF2-40B4-BE49-F238E27FC236}">
                    <a16:creationId xmlns:a16="http://schemas.microsoft.com/office/drawing/2014/main" id="{0B4B196E-1C6D-7B02-6303-C90547F7D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2109"/>
                <a:ext cx="34" cy="31"/>
              </a:xfrm>
              <a:custGeom>
                <a:avLst/>
                <a:gdLst>
                  <a:gd name="T0" fmla="*/ 9 w 22"/>
                  <a:gd name="T1" fmla="*/ 2 h 20"/>
                  <a:gd name="T2" fmla="*/ 5 w 22"/>
                  <a:gd name="T3" fmla="*/ 3 h 20"/>
                  <a:gd name="T4" fmla="*/ 2 w 22"/>
                  <a:gd name="T5" fmla="*/ 4 h 20"/>
                  <a:gd name="T6" fmla="*/ 2 w 22"/>
                  <a:gd name="T7" fmla="*/ 8 h 20"/>
                  <a:gd name="T8" fmla="*/ 19 w 22"/>
                  <a:gd name="T9" fmla="*/ 14 h 20"/>
                  <a:gd name="T10" fmla="*/ 21 w 22"/>
                  <a:gd name="T11" fmla="*/ 19 h 20"/>
                  <a:gd name="T12" fmla="*/ 16 w 22"/>
                  <a:gd name="T13" fmla="*/ 19 h 20"/>
                  <a:gd name="T14" fmla="*/ 8 w 22"/>
                  <a:gd name="T15" fmla="*/ 16 h 20"/>
                  <a:gd name="T16" fmla="*/ 0 w 22"/>
                  <a:gd name="T17" fmla="*/ 6 h 20"/>
                  <a:gd name="T18" fmla="*/ 6 w 22"/>
                  <a:gd name="T19" fmla="*/ 2 h 20"/>
                  <a:gd name="T20" fmla="*/ 9 w 22"/>
                  <a:gd name="T2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0">
                    <a:moveTo>
                      <a:pt x="9" y="2"/>
                    </a:moveTo>
                    <a:cubicBezTo>
                      <a:pt x="9" y="4"/>
                      <a:pt x="7" y="4"/>
                      <a:pt x="5" y="3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2" y="6"/>
                      <a:pt x="2" y="7"/>
                      <a:pt x="2" y="8"/>
                    </a:cubicBezTo>
                    <a:cubicBezTo>
                      <a:pt x="5" y="13"/>
                      <a:pt x="14" y="16"/>
                      <a:pt x="19" y="14"/>
                    </a:cubicBezTo>
                    <a:cubicBezTo>
                      <a:pt x="20" y="15"/>
                      <a:pt x="22" y="17"/>
                      <a:pt x="21" y="19"/>
                    </a:cubicBezTo>
                    <a:cubicBezTo>
                      <a:pt x="20" y="20"/>
                      <a:pt x="18" y="20"/>
                      <a:pt x="16" y="19"/>
                    </a:cubicBezTo>
                    <a:cubicBezTo>
                      <a:pt x="14" y="17"/>
                      <a:pt x="11" y="17"/>
                      <a:pt x="8" y="16"/>
                    </a:cubicBezTo>
                    <a:cubicBezTo>
                      <a:pt x="3" y="15"/>
                      <a:pt x="0" y="10"/>
                      <a:pt x="0" y="6"/>
                    </a:cubicBezTo>
                    <a:cubicBezTo>
                      <a:pt x="0" y="1"/>
                      <a:pt x="2" y="0"/>
                      <a:pt x="6" y="2"/>
                    </a:cubicBezTo>
                    <a:cubicBezTo>
                      <a:pt x="7" y="2"/>
                      <a:pt x="8" y="2"/>
                      <a:pt x="9" y="2"/>
                    </a:cubicBezTo>
                    <a:close/>
                  </a:path>
                </a:pathLst>
              </a:custGeom>
              <a:solidFill>
                <a:srgbClr val="CD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" name="Freeform 1143">
                <a:extLst>
                  <a:ext uri="{FF2B5EF4-FFF2-40B4-BE49-F238E27FC236}">
                    <a16:creationId xmlns:a16="http://schemas.microsoft.com/office/drawing/2014/main" id="{8909B3DF-E8A6-4E90-F976-1CA7182AA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143"/>
                <a:ext cx="39" cy="30"/>
              </a:xfrm>
              <a:custGeom>
                <a:avLst/>
                <a:gdLst>
                  <a:gd name="T0" fmla="*/ 0 w 25"/>
                  <a:gd name="T1" fmla="*/ 13 h 19"/>
                  <a:gd name="T2" fmla="*/ 5 w 25"/>
                  <a:gd name="T3" fmla="*/ 13 h 19"/>
                  <a:gd name="T4" fmla="*/ 10 w 25"/>
                  <a:gd name="T5" fmla="*/ 13 h 19"/>
                  <a:gd name="T6" fmla="*/ 20 w 25"/>
                  <a:gd name="T7" fmla="*/ 4 h 19"/>
                  <a:gd name="T8" fmla="*/ 20 w 25"/>
                  <a:gd name="T9" fmla="*/ 0 h 19"/>
                  <a:gd name="T10" fmla="*/ 25 w 25"/>
                  <a:gd name="T11" fmla="*/ 3 h 19"/>
                  <a:gd name="T12" fmla="*/ 10 w 25"/>
                  <a:gd name="T13" fmla="*/ 15 h 19"/>
                  <a:gd name="T14" fmla="*/ 2 w 25"/>
                  <a:gd name="T15" fmla="*/ 15 h 19"/>
                  <a:gd name="T16" fmla="*/ 0 w 25"/>
                  <a:gd name="T1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9">
                    <a:moveTo>
                      <a:pt x="0" y="13"/>
                    </a:moveTo>
                    <a:cubicBezTo>
                      <a:pt x="2" y="10"/>
                      <a:pt x="4" y="12"/>
                      <a:pt x="5" y="13"/>
                    </a:cubicBezTo>
                    <a:cubicBezTo>
                      <a:pt x="7" y="15"/>
                      <a:pt x="8" y="15"/>
                      <a:pt x="10" y="13"/>
                    </a:cubicBezTo>
                    <a:cubicBezTo>
                      <a:pt x="13" y="10"/>
                      <a:pt x="17" y="7"/>
                      <a:pt x="20" y="4"/>
                    </a:cubicBezTo>
                    <a:cubicBezTo>
                      <a:pt x="22" y="3"/>
                      <a:pt x="22" y="2"/>
                      <a:pt x="20" y="0"/>
                    </a:cubicBezTo>
                    <a:cubicBezTo>
                      <a:pt x="22" y="1"/>
                      <a:pt x="25" y="0"/>
                      <a:pt x="25" y="3"/>
                    </a:cubicBezTo>
                    <a:cubicBezTo>
                      <a:pt x="19" y="6"/>
                      <a:pt x="15" y="11"/>
                      <a:pt x="10" y="15"/>
                    </a:cubicBezTo>
                    <a:cubicBezTo>
                      <a:pt x="6" y="19"/>
                      <a:pt x="5" y="19"/>
                      <a:pt x="2" y="15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D9B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" name="Freeform 1144">
                <a:extLst>
                  <a:ext uri="{FF2B5EF4-FFF2-40B4-BE49-F238E27FC236}">
                    <a16:creationId xmlns:a16="http://schemas.microsoft.com/office/drawing/2014/main" id="{CB8D3364-FF33-1D13-96C4-3247E9898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" y="2385"/>
                <a:ext cx="39" cy="110"/>
              </a:xfrm>
              <a:custGeom>
                <a:avLst/>
                <a:gdLst>
                  <a:gd name="T0" fmla="*/ 8 w 25"/>
                  <a:gd name="T1" fmla="*/ 67 h 70"/>
                  <a:gd name="T2" fmla="*/ 9 w 25"/>
                  <a:gd name="T3" fmla="*/ 67 h 70"/>
                  <a:gd name="T4" fmla="*/ 6 w 25"/>
                  <a:gd name="T5" fmla="*/ 69 h 70"/>
                  <a:gd name="T6" fmla="*/ 1 w 25"/>
                  <a:gd name="T7" fmla="*/ 68 h 70"/>
                  <a:gd name="T8" fmla="*/ 2 w 25"/>
                  <a:gd name="T9" fmla="*/ 63 h 70"/>
                  <a:gd name="T10" fmla="*/ 11 w 25"/>
                  <a:gd name="T11" fmla="*/ 58 h 70"/>
                  <a:gd name="T12" fmla="*/ 21 w 25"/>
                  <a:gd name="T13" fmla="*/ 41 h 70"/>
                  <a:gd name="T14" fmla="*/ 19 w 25"/>
                  <a:gd name="T15" fmla="*/ 39 h 70"/>
                  <a:gd name="T16" fmla="*/ 14 w 25"/>
                  <a:gd name="T17" fmla="*/ 38 h 70"/>
                  <a:gd name="T18" fmla="*/ 15 w 25"/>
                  <a:gd name="T19" fmla="*/ 32 h 70"/>
                  <a:gd name="T20" fmla="*/ 20 w 25"/>
                  <a:gd name="T21" fmla="*/ 21 h 70"/>
                  <a:gd name="T22" fmla="*/ 19 w 25"/>
                  <a:gd name="T23" fmla="*/ 19 h 70"/>
                  <a:gd name="T24" fmla="*/ 17 w 25"/>
                  <a:gd name="T25" fmla="*/ 21 h 70"/>
                  <a:gd name="T26" fmla="*/ 7 w 25"/>
                  <a:gd name="T27" fmla="*/ 42 h 70"/>
                  <a:gd name="T28" fmla="*/ 2 w 25"/>
                  <a:gd name="T29" fmla="*/ 44 h 70"/>
                  <a:gd name="T30" fmla="*/ 5 w 25"/>
                  <a:gd name="T31" fmla="*/ 42 h 70"/>
                  <a:gd name="T32" fmla="*/ 12 w 25"/>
                  <a:gd name="T33" fmla="*/ 28 h 70"/>
                  <a:gd name="T34" fmla="*/ 15 w 25"/>
                  <a:gd name="T35" fmla="*/ 22 h 70"/>
                  <a:gd name="T36" fmla="*/ 19 w 25"/>
                  <a:gd name="T37" fmla="*/ 0 h 70"/>
                  <a:gd name="T38" fmla="*/ 22 w 25"/>
                  <a:gd name="T39" fmla="*/ 21 h 70"/>
                  <a:gd name="T40" fmla="*/ 19 w 25"/>
                  <a:gd name="T41" fmla="*/ 29 h 70"/>
                  <a:gd name="T42" fmla="*/ 15 w 25"/>
                  <a:gd name="T43" fmla="*/ 35 h 70"/>
                  <a:gd name="T44" fmla="*/ 16 w 25"/>
                  <a:gd name="T45" fmla="*/ 38 h 70"/>
                  <a:gd name="T46" fmla="*/ 19 w 25"/>
                  <a:gd name="T47" fmla="*/ 37 h 70"/>
                  <a:gd name="T48" fmla="*/ 23 w 25"/>
                  <a:gd name="T49" fmla="*/ 30 h 70"/>
                  <a:gd name="T50" fmla="*/ 18 w 25"/>
                  <a:gd name="T51" fmla="*/ 55 h 70"/>
                  <a:gd name="T52" fmla="*/ 15 w 25"/>
                  <a:gd name="T53" fmla="*/ 58 h 70"/>
                  <a:gd name="T54" fmla="*/ 5 w 25"/>
                  <a:gd name="T55" fmla="*/ 63 h 70"/>
                  <a:gd name="T56" fmla="*/ 3 w 25"/>
                  <a:gd name="T57" fmla="*/ 67 h 70"/>
                  <a:gd name="T58" fmla="*/ 7 w 25"/>
                  <a:gd name="T59" fmla="*/ 67 h 70"/>
                  <a:gd name="T60" fmla="*/ 8 w 25"/>
                  <a:gd name="T61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5" h="70">
                    <a:moveTo>
                      <a:pt x="8" y="67"/>
                    </a:moveTo>
                    <a:cubicBezTo>
                      <a:pt x="9" y="67"/>
                      <a:pt x="9" y="67"/>
                      <a:pt x="9" y="67"/>
                    </a:cubicBezTo>
                    <a:cubicBezTo>
                      <a:pt x="9" y="68"/>
                      <a:pt x="8" y="69"/>
                      <a:pt x="6" y="69"/>
                    </a:cubicBezTo>
                    <a:cubicBezTo>
                      <a:pt x="4" y="70"/>
                      <a:pt x="3" y="70"/>
                      <a:pt x="1" y="68"/>
                    </a:cubicBezTo>
                    <a:cubicBezTo>
                      <a:pt x="0" y="66"/>
                      <a:pt x="1" y="64"/>
                      <a:pt x="2" y="63"/>
                    </a:cubicBezTo>
                    <a:cubicBezTo>
                      <a:pt x="5" y="61"/>
                      <a:pt x="8" y="59"/>
                      <a:pt x="11" y="58"/>
                    </a:cubicBezTo>
                    <a:cubicBezTo>
                      <a:pt x="16" y="56"/>
                      <a:pt x="22" y="47"/>
                      <a:pt x="21" y="41"/>
                    </a:cubicBezTo>
                    <a:cubicBezTo>
                      <a:pt x="21" y="40"/>
                      <a:pt x="21" y="38"/>
                      <a:pt x="19" y="39"/>
                    </a:cubicBezTo>
                    <a:cubicBezTo>
                      <a:pt x="17" y="39"/>
                      <a:pt x="15" y="40"/>
                      <a:pt x="14" y="38"/>
                    </a:cubicBezTo>
                    <a:cubicBezTo>
                      <a:pt x="13" y="36"/>
                      <a:pt x="13" y="34"/>
                      <a:pt x="15" y="32"/>
                    </a:cubicBezTo>
                    <a:cubicBezTo>
                      <a:pt x="17" y="29"/>
                      <a:pt x="20" y="26"/>
                      <a:pt x="20" y="21"/>
                    </a:cubicBezTo>
                    <a:cubicBezTo>
                      <a:pt x="20" y="20"/>
                      <a:pt x="20" y="20"/>
                      <a:pt x="19" y="19"/>
                    </a:cubicBezTo>
                    <a:cubicBezTo>
                      <a:pt x="18" y="18"/>
                      <a:pt x="18" y="20"/>
                      <a:pt x="17" y="21"/>
                    </a:cubicBezTo>
                    <a:cubicBezTo>
                      <a:pt x="16" y="29"/>
                      <a:pt x="8" y="34"/>
                      <a:pt x="7" y="42"/>
                    </a:cubicBezTo>
                    <a:cubicBezTo>
                      <a:pt x="6" y="43"/>
                      <a:pt x="6" y="46"/>
                      <a:pt x="2" y="44"/>
                    </a:cubicBezTo>
                    <a:cubicBezTo>
                      <a:pt x="4" y="44"/>
                      <a:pt x="5" y="43"/>
                      <a:pt x="5" y="42"/>
                    </a:cubicBezTo>
                    <a:cubicBezTo>
                      <a:pt x="6" y="37"/>
                      <a:pt x="8" y="32"/>
                      <a:pt x="12" y="28"/>
                    </a:cubicBezTo>
                    <a:cubicBezTo>
                      <a:pt x="14" y="26"/>
                      <a:pt x="15" y="24"/>
                      <a:pt x="15" y="22"/>
                    </a:cubicBezTo>
                    <a:cubicBezTo>
                      <a:pt x="17" y="15"/>
                      <a:pt x="20" y="8"/>
                      <a:pt x="19" y="0"/>
                    </a:cubicBezTo>
                    <a:cubicBezTo>
                      <a:pt x="20" y="7"/>
                      <a:pt x="21" y="14"/>
                      <a:pt x="22" y="21"/>
                    </a:cubicBezTo>
                    <a:cubicBezTo>
                      <a:pt x="23" y="24"/>
                      <a:pt x="21" y="27"/>
                      <a:pt x="19" y="29"/>
                    </a:cubicBezTo>
                    <a:cubicBezTo>
                      <a:pt x="18" y="31"/>
                      <a:pt x="16" y="33"/>
                      <a:pt x="15" y="35"/>
                    </a:cubicBezTo>
                    <a:cubicBezTo>
                      <a:pt x="15" y="36"/>
                      <a:pt x="15" y="38"/>
                      <a:pt x="16" y="38"/>
                    </a:cubicBezTo>
                    <a:cubicBezTo>
                      <a:pt x="17" y="39"/>
                      <a:pt x="18" y="38"/>
                      <a:pt x="19" y="37"/>
                    </a:cubicBezTo>
                    <a:cubicBezTo>
                      <a:pt x="20" y="35"/>
                      <a:pt x="22" y="33"/>
                      <a:pt x="23" y="30"/>
                    </a:cubicBezTo>
                    <a:cubicBezTo>
                      <a:pt x="25" y="40"/>
                      <a:pt x="23" y="48"/>
                      <a:pt x="18" y="55"/>
                    </a:cubicBezTo>
                    <a:cubicBezTo>
                      <a:pt x="17" y="57"/>
                      <a:pt x="16" y="58"/>
                      <a:pt x="15" y="58"/>
                    </a:cubicBezTo>
                    <a:cubicBezTo>
                      <a:pt x="11" y="59"/>
                      <a:pt x="8" y="61"/>
                      <a:pt x="5" y="63"/>
                    </a:cubicBezTo>
                    <a:cubicBezTo>
                      <a:pt x="4" y="64"/>
                      <a:pt x="2" y="65"/>
                      <a:pt x="3" y="67"/>
                    </a:cubicBezTo>
                    <a:cubicBezTo>
                      <a:pt x="4" y="69"/>
                      <a:pt x="6" y="68"/>
                      <a:pt x="7" y="67"/>
                    </a:cubicBezTo>
                    <a:cubicBezTo>
                      <a:pt x="8" y="67"/>
                      <a:pt x="8" y="67"/>
                      <a:pt x="8" y="67"/>
                    </a:cubicBezTo>
                    <a:close/>
                  </a:path>
                </a:pathLst>
              </a:custGeom>
              <a:solidFill>
                <a:srgbClr val="DBC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" name="Freeform 1145">
                <a:extLst>
                  <a:ext uri="{FF2B5EF4-FFF2-40B4-BE49-F238E27FC236}">
                    <a16:creationId xmlns:a16="http://schemas.microsoft.com/office/drawing/2014/main" id="{E7E3698D-D52A-0B77-3EBA-5565BC2F2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" y="2421"/>
                <a:ext cx="19" cy="33"/>
              </a:xfrm>
              <a:custGeom>
                <a:avLst/>
                <a:gdLst>
                  <a:gd name="T0" fmla="*/ 2 w 12"/>
                  <a:gd name="T1" fmla="*/ 21 h 21"/>
                  <a:gd name="T2" fmla="*/ 1 w 12"/>
                  <a:gd name="T3" fmla="*/ 16 h 21"/>
                  <a:gd name="T4" fmla="*/ 0 w 12"/>
                  <a:gd name="T5" fmla="*/ 12 h 21"/>
                  <a:gd name="T6" fmla="*/ 5 w 12"/>
                  <a:gd name="T7" fmla="*/ 4 h 21"/>
                  <a:gd name="T8" fmla="*/ 10 w 12"/>
                  <a:gd name="T9" fmla="*/ 0 h 21"/>
                  <a:gd name="T10" fmla="*/ 12 w 12"/>
                  <a:gd name="T11" fmla="*/ 1 h 21"/>
                  <a:gd name="T12" fmla="*/ 10 w 12"/>
                  <a:gd name="T13" fmla="*/ 5 h 21"/>
                  <a:gd name="T14" fmla="*/ 4 w 12"/>
                  <a:gd name="T15" fmla="*/ 13 h 21"/>
                  <a:gd name="T16" fmla="*/ 2 w 12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1">
                    <a:moveTo>
                      <a:pt x="2" y="21"/>
                    </a:moveTo>
                    <a:cubicBezTo>
                      <a:pt x="1" y="20"/>
                      <a:pt x="2" y="18"/>
                      <a:pt x="1" y="16"/>
                    </a:cubicBezTo>
                    <a:cubicBezTo>
                      <a:pt x="1" y="14"/>
                      <a:pt x="2" y="12"/>
                      <a:pt x="0" y="12"/>
                    </a:cubicBezTo>
                    <a:cubicBezTo>
                      <a:pt x="2" y="10"/>
                      <a:pt x="5" y="8"/>
                      <a:pt x="5" y="4"/>
                    </a:cubicBezTo>
                    <a:cubicBezTo>
                      <a:pt x="5" y="1"/>
                      <a:pt x="8" y="1"/>
                      <a:pt x="10" y="0"/>
                    </a:cubicBezTo>
                    <a:cubicBezTo>
                      <a:pt x="11" y="0"/>
                      <a:pt x="11" y="0"/>
                      <a:pt x="12" y="1"/>
                    </a:cubicBezTo>
                    <a:cubicBezTo>
                      <a:pt x="12" y="2"/>
                      <a:pt x="11" y="4"/>
                      <a:pt x="10" y="5"/>
                    </a:cubicBezTo>
                    <a:cubicBezTo>
                      <a:pt x="7" y="7"/>
                      <a:pt x="6" y="10"/>
                      <a:pt x="4" y="13"/>
                    </a:cubicBezTo>
                    <a:cubicBezTo>
                      <a:pt x="3" y="15"/>
                      <a:pt x="2" y="18"/>
                      <a:pt x="2" y="21"/>
                    </a:cubicBezTo>
                    <a:close/>
                  </a:path>
                </a:pathLst>
              </a:custGeom>
              <a:solidFill>
                <a:srgbClr val="CBA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" name="Freeform 1146">
                <a:extLst>
                  <a:ext uri="{FF2B5EF4-FFF2-40B4-BE49-F238E27FC236}">
                    <a16:creationId xmlns:a16="http://schemas.microsoft.com/office/drawing/2014/main" id="{21A9EEA7-7D8F-A302-EEB3-A1D898F62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2337"/>
                <a:ext cx="103" cy="89"/>
              </a:xfrm>
              <a:custGeom>
                <a:avLst/>
                <a:gdLst>
                  <a:gd name="T0" fmla="*/ 0 w 66"/>
                  <a:gd name="T1" fmla="*/ 46 h 57"/>
                  <a:gd name="T2" fmla="*/ 29 w 66"/>
                  <a:gd name="T3" fmla="*/ 49 h 57"/>
                  <a:gd name="T4" fmla="*/ 51 w 66"/>
                  <a:gd name="T5" fmla="*/ 38 h 57"/>
                  <a:gd name="T6" fmla="*/ 61 w 66"/>
                  <a:gd name="T7" fmla="*/ 32 h 57"/>
                  <a:gd name="T8" fmla="*/ 64 w 66"/>
                  <a:gd name="T9" fmla="*/ 19 h 57"/>
                  <a:gd name="T10" fmla="*/ 62 w 66"/>
                  <a:gd name="T11" fmla="*/ 7 h 57"/>
                  <a:gd name="T12" fmla="*/ 60 w 66"/>
                  <a:gd name="T13" fmla="*/ 4 h 57"/>
                  <a:gd name="T14" fmla="*/ 58 w 66"/>
                  <a:gd name="T15" fmla="*/ 6 h 57"/>
                  <a:gd name="T16" fmla="*/ 55 w 66"/>
                  <a:gd name="T17" fmla="*/ 14 h 57"/>
                  <a:gd name="T18" fmla="*/ 44 w 66"/>
                  <a:gd name="T19" fmla="*/ 31 h 57"/>
                  <a:gd name="T20" fmla="*/ 41 w 66"/>
                  <a:gd name="T21" fmla="*/ 32 h 57"/>
                  <a:gd name="T22" fmla="*/ 53 w 66"/>
                  <a:gd name="T23" fmla="*/ 15 h 57"/>
                  <a:gd name="T24" fmla="*/ 55 w 66"/>
                  <a:gd name="T25" fmla="*/ 9 h 57"/>
                  <a:gd name="T26" fmla="*/ 59 w 66"/>
                  <a:gd name="T27" fmla="*/ 2 h 57"/>
                  <a:gd name="T28" fmla="*/ 63 w 66"/>
                  <a:gd name="T29" fmla="*/ 2 h 57"/>
                  <a:gd name="T30" fmla="*/ 66 w 66"/>
                  <a:gd name="T31" fmla="*/ 25 h 57"/>
                  <a:gd name="T32" fmla="*/ 53 w 66"/>
                  <a:gd name="T33" fmla="*/ 39 h 57"/>
                  <a:gd name="T34" fmla="*/ 18 w 66"/>
                  <a:gd name="T35" fmla="*/ 55 h 57"/>
                  <a:gd name="T36" fmla="*/ 0 w 66"/>
                  <a:gd name="T37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57">
                    <a:moveTo>
                      <a:pt x="0" y="46"/>
                    </a:moveTo>
                    <a:cubicBezTo>
                      <a:pt x="8" y="54"/>
                      <a:pt x="17" y="54"/>
                      <a:pt x="29" y="49"/>
                    </a:cubicBezTo>
                    <a:cubicBezTo>
                      <a:pt x="36" y="45"/>
                      <a:pt x="44" y="41"/>
                      <a:pt x="51" y="38"/>
                    </a:cubicBezTo>
                    <a:cubicBezTo>
                      <a:pt x="55" y="36"/>
                      <a:pt x="58" y="34"/>
                      <a:pt x="61" y="32"/>
                    </a:cubicBezTo>
                    <a:cubicBezTo>
                      <a:pt x="65" y="29"/>
                      <a:pt x="64" y="24"/>
                      <a:pt x="64" y="19"/>
                    </a:cubicBezTo>
                    <a:cubicBezTo>
                      <a:pt x="64" y="15"/>
                      <a:pt x="63" y="11"/>
                      <a:pt x="62" y="7"/>
                    </a:cubicBezTo>
                    <a:cubicBezTo>
                      <a:pt x="62" y="6"/>
                      <a:pt x="62" y="4"/>
                      <a:pt x="60" y="4"/>
                    </a:cubicBezTo>
                    <a:cubicBezTo>
                      <a:pt x="59" y="4"/>
                      <a:pt x="58" y="5"/>
                      <a:pt x="58" y="6"/>
                    </a:cubicBezTo>
                    <a:cubicBezTo>
                      <a:pt x="57" y="9"/>
                      <a:pt x="56" y="12"/>
                      <a:pt x="55" y="14"/>
                    </a:cubicBezTo>
                    <a:cubicBezTo>
                      <a:pt x="53" y="21"/>
                      <a:pt x="49" y="26"/>
                      <a:pt x="44" y="31"/>
                    </a:cubicBezTo>
                    <a:cubicBezTo>
                      <a:pt x="43" y="31"/>
                      <a:pt x="42" y="31"/>
                      <a:pt x="41" y="32"/>
                    </a:cubicBezTo>
                    <a:cubicBezTo>
                      <a:pt x="46" y="27"/>
                      <a:pt x="51" y="22"/>
                      <a:pt x="53" y="15"/>
                    </a:cubicBezTo>
                    <a:cubicBezTo>
                      <a:pt x="54" y="13"/>
                      <a:pt x="55" y="11"/>
                      <a:pt x="55" y="9"/>
                    </a:cubicBezTo>
                    <a:cubicBezTo>
                      <a:pt x="55" y="6"/>
                      <a:pt x="57" y="4"/>
                      <a:pt x="59" y="2"/>
                    </a:cubicBezTo>
                    <a:cubicBezTo>
                      <a:pt x="60" y="1"/>
                      <a:pt x="62" y="0"/>
                      <a:pt x="63" y="2"/>
                    </a:cubicBezTo>
                    <a:cubicBezTo>
                      <a:pt x="64" y="10"/>
                      <a:pt x="66" y="17"/>
                      <a:pt x="66" y="25"/>
                    </a:cubicBezTo>
                    <a:cubicBezTo>
                      <a:pt x="65" y="33"/>
                      <a:pt x="59" y="36"/>
                      <a:pt x="53" y="39"/>
                    </a:cubicBezTo>
                    <a:cubicBezTo>
                      <a:pt x="42" y="45"/>
                      <a:pt x="30" y="50"/>
                      <a:pt x="18" y="55"/>
                    </a:cubicBezTo>
                    <a:cubicBezTo>
                      <a:pt x="13" y="57"/>
                      <a:pt x="0" y="51"/>
                      <a:pt x="0" y="46"/>
                    </a:cubicBezTo>
                    <a:close/>
                  </a:path>
                </a:pathLst>
              </a:custGeom>
              <a:solidFill>
                <a:srgbClr val="D5B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" name="Freeform 1147">
                <a:extLst>
                  <a:ext uri="{FF2B5EF4-FFF2-40B4-BE49-F238E27FC236}">
                    <a16:creationId xmlns:a16="http://schemas.microsoft.com/office/drawing/2014/main" id="{7544D438-1CFC-3058-E433-8AEF62025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7"/>
                <a:ext cx="50" cy="88"/>
              </a:xfrm>
              <a:custGeom>
                <a:avLst/>
                <a:gdLst>
                  <a:gd name="T0" fmla="*/ 9 w 32"/>
                  <a:gd name="T1" fmla="*/ 51 h 56"/>
                  <a:gd name="T2" fmla="*/ 9 w 32"/>
                  <a:gd name="T3" fmla="*/ 52 h 56"/>
                  <a:gd name="T4" fmla="*/ 3 w 32"/>
                  <a:gd name="T5" fmla="*/ 54 h 56"/>
                  <a:gd name="T6" fmla="*/ 3 w 32"/>
                  <a:gd name="T7" fmla="*/ 47 h 56"/>
                  <a:gd name="T8" fmla="*/ 15 w 32"/>
                  <a:gd name="T9" fmla="*/ 34 h 56"/>
                  <a:gd name="T10" fmla="*/ 17 w 32"/>
                  <a:gd name="T11" fmla="*/ 24 h 56"/>
                  <a:gd name="T12" fmla="*/ 24 w 32"/>
                  <a:gd name="T13" fmla="*/ 15 h 56"/>
                  <a:gd name="T14" fmla="*/ 29 w 32"/>
                  <a:gd name="T15" fmla="*/ 4 h 56"/>
                  <a:gd name="T16" fmla="*/ 25 w 32"/>
                  <a:gd name="T17" fmla="*/ 3 h 56"/>
                  <a:gd name="T18" fmla="*/ 17 w 32"/>
                  <a:gd name="T19" fmla="*/ 4 h 56"/>
                  <a:gd name="T20" fmla="*/ 5 w 32"/>
                  <a:gd name="T21" fmla="*/ 16 h 56"/>
                  <a:gd name="T22" fmla="*/ 2 w 32"/>
                  <a:gd name="T23" fmla="*/ 23 h 56"/>
                  <a:gd name="T24" fmla="*/ 3 w 32"/>
                  <a:gd name="T25" fmla="*/ 17 h 56"/>
                  <a:gd name="T26" fmla="*/ 17 w 32"/>
                  <a:gd name="T27" fmla="*/ 2 h 56"/>
                  <a:gd name="T28" fmla="*/ 29 w 32"/>
                  <a:gd name="T29" fmla="*/ 1 h 56"/>
                  <a:gd name="T30" fmla="*/ 31 w 32"/>
                  <a:gd name="T31" fmla="*/ 2 h 56"/>
                  <a:gd name="T32" fmla="*/ 32 w 32"/>
                  <a:gd name="T33" fmla="*/ 13 h 56"/>
                  <a:gd name="T34" fmla="*/ 28 w 32"/>
                  <a:gd name="T35" fmla="*/ 17 h 56"/>
                  <a:gd name="T36" fmla="*/ 22 w 32"/>
                  <a:gd name="T37" fmla="*/ 18 h 56"/>
                  <a:gd name="T38" fmla="*/ 18 w 32"/>
                  <a:gd name="T39" fmla="*/ 23 h 56"/>
                  <a:gd name="T40" fmla="*/ 14 w 32"/>
                  <a:gd name="T41" fmla="*/ 38 h 56"/>
                  <a:gd name="T42" fmla="*/ 5 w 32"/>
                  <a:gd name="T43" fmla="*/ 48 h 56"/>
                  <a:gd name="T44" fmla="*/ 3 w 32"/>
                  <a:gd name="T45" fmla="*/ 53 h 56"/>
                  <a:gd name="T46" fmla="*/ 8 w 32"/>
                  <a:gd name="T47" fmla="*/ 52 h 56"/>
                  <a:gd name="T48" fmla="*/ 9 w 32"/>
                  <a:gd name="T49" fmla="*/ 5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56">
                    <a:moveTo>
                      <a:pt x="9" y="51"/>
                    </a:moveTo>
                    <a:cubicBezTo>
                      <a:pt x="9" y="52"/>
                      <a:pt x="9" y="52"/>
                      <a:pt x="9" y="52"/>
                    </a:cubicBezTo>
                    <a:cubicBezTo>
                      <a:pt x="7" y="54"/>
                      <a:pt x="5" y="56"/>
                      <a:pt x="3" y="54"/>
                    </a:cubicBezTo>
                    <a:cubicBezTo>
                      <a:pt x="0" y="52"/>
                      <a:pt x="2" y="50"/>
                      <a:pt x="3" y="47"/>
                    </a:cubicBezTo>
                    <a:cubicBezTo>
                      <a:pt x="7" y="42"/>
                      <a:pt x="11" y="39"/>
                      <a:pt x="15" y="34"/>
                    </a:cubicBezTo>
                    <a:cubicBezTo>
                      <a:pt x="17" y="31"/>
                      <a:pt x="18" y="27"/>
                      <a:pt x="17" y="24"/>
                    </a:cubicBezTo>
                    <a:cubicBezTo>
                      <a:pt x="15" y="18"/>
                      <a:pt x="16" y="16"/>
                      <a:pt x="24" y="15"/>
                    </a:cubicBezTo>
                    <a:cubicBezTo>
                      <a:pt x="30" y="14"/>
                      <a:pt x="32" y="9"/>
                      <a:pt x="29" y="4"/>
                    </a:cubicBezTo>
                    <a:cubicBezTo>
                      <a:pt x="28" y="3"/>
                      <a:pt x="26" y="3"/>
                      <a:pt x="25" y="3"/>
                    </a:cubicBezTo>
                    <a:cubicBezTo>
                      <a:pt x="22" y="4"/>
                      <a:pt x="20" y="4"/>
                      <a:pt x="17" y="4"/>
                    </a:cubicBezTo>
                    <a:cubicBezTo>
                      <a:pt x="9" y="4"/>
                      <a:pt x="5" y="8"/>
                      <a:pt x="5" y="16"/>
                    </a:cubicBezTo>
                    <a:cubicBezTo>
                      <a:pt x="5" y="18"/>
                      <a:pt x="4" y="21"/>
                      <a:pt x="2" y="23"/>
                    </a:cubicBezTo>
                    <a:cubicBezTo>
                      <a:pt x="3" y="21"/>
                      <a:pt x="3" y="19"/>
                      <a:pt x="3" y="17"/>
                    </a:cubicBezTo>
                    <a:cubicBezTo>
                      <a:pt x="4" y="7"/>
                      <a:pt x="8" y="3"/>
                      <a:pt x="17" y="2"/>
                    </a:cubicBezTo>
                    <a:cubicBezTo>
                      <a:pt x="21" y="2"/>
                      <a:pt x="25" y="3"/>
                      <a:pt x="29" y="1"/>
                    </a:cubicBezTo>
                    <a:cubicBezTo>
                      <a:pt x="30" y="0"/>
                      <a:pt x="31" y="1"/>
                      <a:pt x="31" y="2"/>
                    </a:cubicBezTo>
                    <a:cubicBezTo>
                      <a:pt x="31" y="6"/>
                      <a:pt x="31" y="9"/>
                      <a:pt x="32" y="13"/>
                    </a:cubicBezTo>
                    <a:cubicBezTo>
                      <a:pt x="32" y="15"/>
                      <a:pt x="31" y="17"/>
                      <a:pt x="28" y="17"/>
                    </a:cubicBezTo>
                    <a:cubicBezTo>
                      <a:pt x="26" y="17"/>
                      <a:pt x="24" y="18"/>
                      <a:pt x="22" y="18"/>
                    </a:cubicBezTo>
                    <a:cubicBezTo>
                      <a:pt x="18" y="18"/>
                      <a:pt x="17" y="20"/>
                      <a:pt x="18" y="23"/>
                    </a:cubicBezTo>
                    <a:cubicBezTo>
                      <a:pt x="21" y="30"/>
                      <a:pt x="18" y="34"/>
                      <a:pt x="14" y="38"/>
                    </a:cubicBezTo>
                    <a:cubicBezTo>
                      <a:pt x="11" y="41"/>
                      <a:pt x="8" y="44"/>
                      <a:pt x="5" y="48"/>
                    </a:cubicBezTo>
                    <a:cubicBezTo>
                      <a:pt x="4" y="49"/>
                      <a:pt x="2" y="51"/>
                      <a:pt x="3" y="53"/>
                    </a:cubicBezTo>
                    <a:cubicBezTo>
                      <a:pt x="4" y="54"/>
                      <a:pt x="6" y="52"/>
                      <a:pt x="8" y="52"/>
                    </a:cubicBezTo>
                    <a:cubicBezTo>
                      <a:pt x="8" y="52"/>
                      <a:pt x="9" y="51"/>
                      <a:pt x="9" y="51"/>
                    </a:cubicBezTo>
                    <a:close/>
                  </a:path>
                </a:pathLst>
              </a:custGeom>
              <a:solidFill>
                <a:srgbClr val="D6B6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2" name="Freeform 1148">
                <a:extLst>
                  <a:ext uri="{FF2B5EF4-FFF2-40B4-BE49-F238E27FC236}">
                    <a16:creationId xmlns:a16="http://schemas.microsoft.com/office/drawing/2014/main" id="{F68F8FF6-8402-FC6E-2049-039D0DD01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2312"/>
                <a:ext cx="25" cy="45"/>
              </a:xfrm>
              <a:custGeom>
                <a:avLst/>
                <a:gdLst>
                  <a:gd name="T0" fmla="*/ 11 w 16"/>
                  <a:gd name="T1" fmla="*/ 5 h 29"/>
                  <a:gd name="T2" fmla="*/ 5 w 16"/>
                  <a:gd name="T3" fmla="*/ 5 h 29"/>
                  <a:gd name="T4" fmla="*/ 2 w 16"/>
                  <a:gd name="T5" fmla="*/ 5 h 29"/>
                  <a:gd name="T6" fmla="*/ 2 w 16"/>
                  <a:gd name="T7" fmla="*/ 7 h 29"/>
                  <a:gd name="T8" fmla="*/ 5 w 16"/>
                  <a:gd name="T9" fmla="*/ 21 h 29"/>
                  <a:gd name="T10" fmla="*/ 11 w 16"/>
                  <a:gd name="T11" fmla="*/ 26 h 29"/>
                  <a:gd name="T12" fmla="*/ 16 w 16"/>
                  <a:gd name="T13" fmla="*/ 29 h 29"/>
                  <a:gd name="T14" fmla="*/ 10 w 16"/>
                  <a:gd name="T15" fmla="*/ 28 h 29"/>
                  <a:gd name="T16" fmla="*/ 4 w 16"/>
                  <a:gd name="T17" fmla="*/ 20 h 29"/>
                  <a:gd name="T18" fmla="*/ 1 w 16"/>
                  <a:gd name="T19" fmla="*/ 9 h 29"/>
                  <a:gd name="T20" fmla="*/ 0 w 16"/>
                  <a:gd name="T21" fmla="*/ 5 h 29"/>
                  <a:gd name="T22" fmla="*/ 6 w 16"/>
                  <a:gd name="T23" fmla="*/ 3 h 29"/>
                  <a:gd name="T24" fmla="*/ 11 w 16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9">
                    <a:moveTo>
                      <a:pt x="11" y="5"/>
                    </a:moveTo>
                    <a:cubicBezTo>
                      <a:pt x="9" y="7"/>
                      <a:pt x="7" y="6"/>
                      <a:pt x="5" y="5"/>
                    </a:cubicBezTo>
                    <a:cubicBezTo>
                      <a:pt x="4" y="5"/>
                      <a:pt x="3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5" y="11"/>
                      <a:pt x="5" y="16"/>
                      <a:pt x="5" y="21"/>
                    </a:cubicBezTo>
                    <a:cubicBezTo>
                      <a:pt x="6" y="23"/>
                      <a:pt x="8" y="25"/>
                      <a:pt x="11" y="26"/>
                    </a:cubicBezTo>
                    <a:cubicBezTo>
                      <a:pt x="12" y="26"/>
                      <a:pt x="15" y="26"/>
                      <a:pt x="16" y="29"/>
                    </a:cubicBezTo>
                    <a:cubicBezTo>
                      <a:pt x="14" y="28"/>
                      <a:pt x="12" y="29"/>
                      <a:pt x="10" y="28"/>
                    </a:cubicBezTo>
                    <a:cubicBezTo>
                      <a:pt x="6" y="28"/>
                      <a:pt x="4" y="24"/>
                      <a:pt x="4" y="20"/>
                    </a:cubicBezTo>
                    <a:cubicBezTo>
                      <a:pt x="4" y="16"/>
                      <a:pt x="4" y="12"/>
                      <a:pt x="1" y="9"/>
                    </a:cubicBezTo>
                    <a:cubicBezTo>
                      <a:pt x="0" y="8"/>
                      <a:pt x="0" y="6"/>
                      <a:pt x="0" y="5"/>
                    </a:cubicBezTo>
                    <a:cubicBezTo>
                      <a:pt x="1" y="1"/>
                      <a:pt x="3" y="0"/>
                      <a:pt x="6" y="3"/>
                    </a:cubicBezTo>
                    <a:cubicBezTo>
                      <a:pt x="7" y="4"/>
                      <a:pt x="8" y="5"/>
                      <a:pt x="11" y="5"/>
                    </a:cubicBezTo>
                    <a:close/>
                  </a:path>
                </a:pathLst>
              </a:custGeom>
              <a:solidFill>
                <a:srgbClr val="DFC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3" name="Freeform 1149">
                <a:extLst>
                  <a:ext uri="{FF2B5EF4-FFF2-40B4-BE49-F238E27FC236}">
                    <a16:creationId xmlns:a16="http://schemas.microsoft.com/office/drawing/2014/main" id="{BBBDF311-E747-81D4-1352-16B7CD1E1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2387"/>
                <a:ext cx="39" cy="22"/>
              </a:xfrm>
              <a:custGeom>
                <a:avLst/>
                <a:gdLst>
                  <a:gd name="T0" fmla="*/ 3 w 25"/>
                  <a:gd name="T1" fmla="*/ 0 h 14"/>
                  <a:gd name="T2" fmla="*/ 9 w 25"/>
                  <a:gd name="T3" fmla="*/ 7 h 14"/>
                  <a:gd name="T4" fmla="*/ 14 w 25"/>
                  <a:gd name="T5" fmla="*/ 9 h 14"/>
                  <a:gd name="T6" fmla="*/ 20 w 25"/>
                  <a:gd name="T7" fmla="*/ 11 h 14"/>
                  <a:gd name="T8" fmla="*/ 22 w 25"/>
                  <a:gd name="T9" fmla="*/ 6 h 14"/>
                  <a:gd name="T10" fmla="*/ 23 w 25"/>
                  <a:gd name="T11" fmla="*/ 4 h 14"/>
                  <a:gd name="T12" fmla="*/ 23 w 25"/>
                  <a:gd name="T13" fmla="*/ 7 h 14"/>
                  <a:gd name="T14" fmla="*/ 22 w 25"/>
                  <a:gd name="T15" fmla="*/ 13 h 14"/>
                  <a:gd name="T16" fmla="*/ 15 w 25"/>
                  <a:gd name="T17" fmla="*/ 12 h 14"/>
                  <a:gd name="T18" fmla="*/ 7 w 25"/>
                  <a:gd name="T19" fmla="*/ 9 h 14"/>
                  <a:gd name="T20" fmla="*/ 1 w 25"/>
                  <a:gd name="T21" fmla="*/ 7 h 14"/>
                  <a:gd name="T22" fmla="*/ 3 w 25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4">
                    <a:moveTo>
                      <a:pt x="3" y="0"/>
                    </a:moveTo>
                    <a:cubicBezTo>
                      <a:pt x="2" y="6"/>
                      <a:pt x="3" y="8"/>
                      <a:pt x="9" y="7"/>
                    </a:cubicBezTo>
                    <a:cubicBezTo>
                      <a:pt x="11" y="7"/>
                      <a:pt x="13" y="8"/>
                      <a:pt x="14" y="9"/>
                    </a:cubicBezTo>
                    <a:cubicBezTo>
                      <a:pt x="16" y="10"/>
                      <a:pt x="17" y="12"/>
                      <a:pt x="20" y="11"/>
                    </a:cubicBezTo>
                    <a:cubicBezTo>
                      <a:pt x="23" y="10"/>
                      <a:pt x="21" y="7"/>
                      <a:pt x="22" y="6"/>
                    </a:cubicBezTo>
                    <a:cubicBezTo>
                      <a:pt x="22" y="5"/>
                      <a:pt x="22" y="4"/>
                      <a:pt x="23" y="4"/>
                    </a:cubicBezTo>
                    <a:cubicBezTo>
                      <a:pt x="22" y="5"/>
                      <a:pt x="22" y="6"/>
                      <a:pt x="23" y="7"/>
                    </a:cubicBezTo>
                    <a:cubicBezTo>
                      <a:pt x="24" y="9"/>
                      <a:pt x="25" y="11"/>
                      <a:pt x="22" y="13"/>
                    </a:cubicBezTo>
                    <a:cubicBezTo>
                      <a:pt x="20" y="14"/>
                      <a:pt x="17" y="14"/>
                      <a:pt x="15" y="12"/>
                    </a:cubicBezTo>
                    <a:cubicBezTo>
                      <a:pt x="13" y="9"/>
                      <a:pt x="10" y="9"/>
                      <a:pt x="7" y="9"/>
                    </a:cubicBezTo>
                    <a:cubicBezTo>
                      <a:pt x="5" y="10"/>
                      <a:pt x="2" y="9"/>
                      <a:pt x="1" y="7"/>
                    </a:cubicBezTo>
                    <a:cubicBezTo>
                      <a:pt x="0" y="5"/>
                      <a:pt x="1" y="2"/>
                      <a:pt x="3" y="0"/>
                    </a:cubicBezTo>
                    <a:close/>
                  </a:path>
                </a:pathLst>
              </a:custGeom>
              <a:solidFill>
                <a:srgbClr val="DB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4" name="Freeform 1150">
                <a:extLst>
                  <a:ext uri="{FF2B5EF4-FFF2-40B4-BE49-F238E27FC236}">
                    <a16:creationId xmlns:a16="http://schemas.microsoft.com/office/drawing/2014/main" id="{70506DE7-2397-646C-2E10-600429B98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2403"/>
                <a:ext cx="17" cy="9"/>
              </a:xfrm>
              <a:custGeom>
                <a:avLst/>
                <a:gdLst>
                  <a:gd name="T0" fmla="*/ 3 w 11"/>
                  <a:gd name="T1" fmla="*/ 5 h 6"/>
                  <a:gd name="T2" fmla="*/ 0 w 11"/>
                  <a:gd name="T3" fmla="*/ 1 h 6"/>
                  <a:gd name="T4" fmla="*/ 5 w 11"/>
                  <a:gd name="T5" fmla="*/ 2 h 6"/>
                  <a:gd name="T6" fmla="*/ 11 w 11"/>
                  <a:gd name="T7" fmla="*/ 2 h 6"/>
                  <a:gd name="T8" fmla="*/ 3 w 11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3" y="5"/>
                    </a:moveTo>
                    <a:cubicBezTo>
                      <a:pt x="3" y="3"/>
                      <a:pt x="1" y="2"/>
                      <a:pt x="0" y="1"/>
                    </a:cubicBezTo>
                    <a:cubicBezTo>
                      <a:pt x="2" y="0"/>
                      <a:pt x="3" y="3"/>
                      <a:pt x="5" y="2"/>
                    </a:cubicBezTo>
                    <a:cubicBezTo>
                      <a:pt x="7" y="1"/>
                      <a:pt x="9" y="1"/>
                      <a:pt x="11" y="2"/>
                    </a:cubicBezTo>
                    <a:cubicBezTo>
                      <a:pt x="9" y="6"/>
                      <a:pt x="5" y="3"/>
                      <a:pt x="3" y="5"/>
                    </a:cubicBezTo>
                    <a:close/>
                  </a:path>
                </a:pathLst>
              </a:custGeom>
              <a:solidFill>
                <a:srgbClr val="DB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5" name="Freeform 1151">
                <a:extLst>
                  <a:ext uri="{FF2B5EF4-FFF2-40B4-BE49-F238E27FC236}">
                    <a16:creationId xmlns:a16="http://schemas.microsoft.com/office/drawing/2014/main" id="{EEF49B09-E15D-5A60-2892-92768455B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2384"/>
                <a:ext cx="11" cy="17"/>
              </a:xfrm>
              <a:custGeom>
                <a:avLst/>
                <a:gdLst>
                  <a:gd name="T0" fmla="*/ 2 w 7"/>
                  <a:gd name="T1" fmla="*/ 11 h 11"/>
                  <a:gd name="T2" fmla="*/ 4 w 7"/>
                  <a:gd name="T3" fmla="*/ 0 h 11"/>
                  <a:gd name="T4" fmla="*/ 7 w 7"/>
                  <a:gd name="T5" fmla="*/ 1 h 11"/>
                  <a:gd name="T6" fmla="*/ 2 w 7"/>
                  <a:gd name="T7" fmla="*/ 6 h 11"/>
                  <a:gd name="T8" fmla="*/ 2 w 7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2" y="11"/>
                    </a:moveTo>
                    <a:cubicBezTo>
                      <a:pt x="0" y="8"/>
                      <a:pt x="1" y="2"/>
                      <a:pt x="4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3" y="1"/>
                      <a:pt x="3" y="4"/>
                      <a:pt x="2" y="6"/>
                    </a:cubicBezTo>
                    <a:cubicBezTo>
                      <a:pt x="2" y="8"/>
                      <a:pt x="2" y="9"/>
                      <a:pt x="2" y="11"/>
                    </a:cubicBezTo>
                    <a:close/>
                  </a:path>
                </a:pathLst>
              </a:custGeom>
              <a:solidFill>
                <a:srgbClr val="DB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6" name="Freeform 1152">
                <a:extLst>
                  <a:ext uri="{FF2B5EF4-FFF2-40B4-BE49-F238E27FC236}">
                    <a16:creationId xmlns:a16="http://schemas.microsoft.com/office/drawing/2014/main" id="{913B2943-AFC4-BFF5-C671-7244999F9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2395"/>
                <a:ext cx="12" cy="12"/>
              </a:xfrm>
              <a:custGeom>
                <a:avLst/>
                <a:gdLst>
                  <a:gd name="T0" fmla="*/ 1 w 8"/>
                  <a:gd name="T1" fmla="*/ 0 h 8"/>
                  <a:gd name="T2" fmla="*/ 8 w 8"/>
                  <a:gd name="T3" fmla="*/ 8 h 8"/>
                  <a:gd name="T4" fmla="*/ 1 w 8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1" y="0"/>
                    </a:moveTo>
                    <a:cubicBezTo>
                      <a:pt x="3" y="4"/>
                      <a:pt x="6" y="6"/>
                      <a:pt x="8" y="8"/>
                    </a:cubicBezTo>
                    <a:cubicBezTo>
                      <a:pt x="4" y="7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D5B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7" name="Freeform 1153">
                <a:extLst>
                  <a:ext uri="{FF2B5EF4-FFF2-40B4-BE49-F238E27FC236}">
                    <a16:creationId xmlns:a16="http://schemas.microsoft.com/office/drawing/2014/main" id="{54240772-3B6F-A7D8-E688-FE3840859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2220"/>
                <a:ext cx="104" cy="115"/>
              </a:xfrm>
              <a:custGeom>
                <a:avLst/>
                <a:gdLst>
                  <a:gd name="T0" fmla="*/ 65 w 67"/>
                  <a:gd name="T1" fmla="*/ 66 h 74"/>
                  <a:gd name="T2" fmla="*/ 53 w 67"/>
                  <a:gd name="T3" fmla="*/ 71 h 74"/>
                  <a:gd name="T4" fmla="*/ 49 w 67"/>
                  <a:gd name="T5" fmla="*/ 69 h 74"/>
                  <a:gd name="T6" fmla="*/ 48 w 67"/>
                  <a:gd name="T7" fmla="*/ 65 h 74"/>
                  <a:gd name="T8" fmla="*/ 49 w 67"/>
                  <a:gd name="T9" fmla="*/ 60 h 74"/>
                  <a:gd name="T10" fmla="*/ 47 w 67"/>
                  <a:gd name="T11" fmla="*/ 60 h 74"/>
                  <a:gd name="T12" fmla="*/ 43 w 67"/>
                  <a:gd name="T13" fmla="*/ 64 h 74"/>
                  <a:gd name="T14" fmla="*/ 40 w 67"/>
                  <a:gd name="T15" fmla="*/ 66 h 74"/>
                  <a:gd name="T16" fmla="*/ 16 w 67"/>
                  <a:gd name="T17" fmla="*/ 70 h 74"/>
                  <a:gd name="T18" fmla="*/ 10 w 67"/>
                  <a:gd name="T19" fmla="*/ 63 h 74"/>
                  <a:gd name="T20" fmla="*/ 9 w 67"/>
                  <a:gd name="T21" fmla="*/ 60 h 74"/>
                  <a:gd name="T22" fmla="*/ 9 w 67"/>
                  <a:gd name="T23" fmla="*/ 60 h 74"/>
                  <a:gd name="T24" fmla="*/ 6 w 67"/>
                  <a:gd name="T25" fmla="*/ 45 h 74"/>
                  <a:gd name="T26" fmla="*/ 9 w 67"/>
                  <a:gd name="T27" fmla="*/ 41 h 74"/>
                  <a:gd name="T28" fmla="*/ 14 w 67"/>
                  <a:gd name="T29" fmla="*/ 44 h 74"/>
                  <a:gd name="T30" fmla="*/ 18 w 67"/>
                  <a:gd name="T31" fmla="*/ 49 h 74"/>
                  <a:gd name="T32" fmla="*/ 22 w 67"/>
                  <a:gd name="T33" fmla="*/ 50 h 74"/>
                  <a:gd name="T34" fmla="*/ 23 w 67"/>
                  <a:gd name="T35" fmla="*/ 46 h 74"/>
                  <a:gd name="T36" fmla="*/ 18 w 67"/>
                  <a:gd name="T37" fmla="*/ 40 h 74"/>
                  <a:gd name="T38" fmla="*/ 9 w 67"/>
                  <a:gd name="T39" fmla="*/ 24 h 74"/>
                  <a:gd name="T40" fmla="*/ 3 w 67"/>
                  <a:gd name="T41" fmla="*/ 12 h 74"/>
                  <a:gd name="T42" fmla="*/ 2 w 67"/>
                  <a:gd name="T43" fmla="*/ 8 h 74"/>
                  <a:gd name="T44" fmla="*/ 7 w 67"/>
                  <a:gd name="T45" fmla="*/ 8 h 74"/>
                  <a:gd name="T46" fmla="*/ 19 w 67"/>
                  <a:gd name="T47" fmla="*/ 24 h 74"/>
                  <a:gd name="T48" fmla="*/ 23 w 67"/>
                  <a:gd name="T49" fmla="*/ 30 h 74"/>
                  <a:gd name="T50" fmla="*/ 28 w 67"/>
                  <a:gd name="T51" fmla="*/ 31 h 74"/>
                  <a:gd name="T52" fmla="*/ 28 w 67"/>
                  <a:gd name="T53" fmla="*/ 27 h 74"/>
                  <a:gd name="T54" fmla="*/ 14 w 67"/>
                  <a:gd name="T55" fmla="*/ 6 h 74"/>
                  <a:gd name="T56" fmla="*/ 12 w 67"/>
                  <a:gd name="T57" fmla="*/ 4 h 74"/>
                  <a:gd name="T58" fmla="*/ 12 w 67"/>
                  <a:gd name="T59" fmla="*/ 1 h 74"/>
                  <a:gd name="T60" fmla="*/ 15 w 67"/>
                  <a:gd name="T61" fmla="*/ 0 h 74"/>
                  <a:gd name="T62" fmla="*/ 28 w 67"/>
                  <a:gd name="T63" fmla="*/ 4 h 74"/>
                  <a:gd name="T64" fmla="*/ 35 w 67"/>
                  <a:gd name="T65" fmla="*/ 16 h 74"/>
                  <a:gd name="T66" fmla="*/ 35 w 67"/>
                  <a:gd name="T67" fmla="*/ 36 h 74"/>
                  <a:gd name="T68" fmla="*/ 35 w 67"/>
                  <a:gd name="T69" fmla="*/ 37 h 74"/>
                  <a:gd name="T70" fmla="*/ 38 w 67"/>
                  <a:gd name="T71" fmla="*/ 37 h 74"/>
                  <a:gd name="T72" fmla="*/ 39 w 67"/>
                  <a:gd name="T73" fmla="*/ 33 h 74"/>
                  <a:gd name="T74" fmla="*/ 38 w 67"/>
                  <a:gd name="T75" fmla="*/ 29 h 74"/>
                  <a:gd name="T76" fmla="*/ 40 w 67"/>
                  <a:gd name="T77" fmla="*/ 21 h 74"/>
                  <a:gd name="T78" fmla="*/ 46 w 67"/>
                  <a:gd name="T79" fmla="*/ 24 h 74"/>
                  <a:gd name="T80" fmla="*/ 58 w 67"/>
                  <a:gd name="T81" fmla="*/ 38 h 74"/>
                  <a:gd name="T82" fmla="*/ 65 w 67"/>
                  <a:gd name="T83" fmla="*/ 52 h 74"/>
                  <a:gd name="T84" fmla="*/ 66 w 67"/>
                  <a:gd name="T85" fmla="*/ 61 h 74"/>
                  <a:gd name="T86" fmla="*/ 65 w 67"/>
                  <a:gd name="T87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7" h="74">
                    <a:moveTo>
                      <a:pt x="65" y="66"/>
                    </a:moveTo>
                    <a:cubicBezTo>
                      <a:pt x="63" y="72"/>
                      <a:pt x="60" y="74"/>
                      <a:pt x="53" y="71"/>
                    </a:cubicBezTo>
                    <a:cubicBezTo>
                      <a:pt x="52" y="70"/>
                      <a:pt x="51" y="70"/>
                      <a:pt x="49" y="69"/>
                    </a:cubicBezTo>
                    <a:cubicBezTo>
                      <a:pt x="47" y="68"/>
                      <a:pt x="47" y="67"/>
                      <a:pt x="48" y="65"/>
                    </a:cubicBezTo>
                    <a:cubicBezTo>
                      <a:pt x="49" y="64"/>
                      <a:pt x="51" y="62"/>
                      <a:pt x="49" y="60"/>
                    </a:cubicBezTo>
                    <a:cubicBezTo>
                      <a:pt x="48" y="60"/>
                      <a:pt x="48" y="60"/>
                      <a:pt x="47" y="60"/>
                    </a:cubicBezTo>
                    <a:cubicBezTo>
                      <a:pt x="46" y="61"/>
                      <a:pt x="44" y="62"/>
                      <a:pt x="43" y="64"/>
                    </a:cubicBezTo>
                    <a:cubicBezTo>
                      <a:pt x="42" y="65"/>
                      <a:pt x="41" y="66"/>
                      <a:pt x="40" y="66"/>
                    </a:cubicBezTo>
                    <a:cubicBezTo>
                      <a:pt x="32" y="68"/>
                      <a:pt x="25" y="72"/>
                      <a:pt x="16" y="70"/>
                    </a:cubicBezTo>
                    <a:cubicBezTo>
                      <a:pt x="12" y="69"/>
                      <a:pt x="10" y="68"/>
                      <a:pt x="10" y="63"/>
                    </a:cubicBezTo>
                    <a:cubicBezTo>
                      <a:pt x="10" y="62"/>
                      <a:pt x="10" y="61"/>
                      <a:pt x="9" y="60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6" y="56"/>
                      <a:pt x="4" y="51"/>
                      <a:pt x="6" y="45"/>
                    </a:cubicBezTo>
                    <a:cubicBezTo>
                      <a:pt x="6" y="43"/>
                      <a:pt x="7" y="42"/>
                      <a:pt x="9" y="41"/>
                    </a:cubicBezTo>
                    <a:cubicBezTo>
                      <a:pt x="11" y="41"/>
                      <a:pt x="12" y="42"/>
                      <a:pt x="14" y="44"/>
                    </a:cubicBezTo>
                    <a:cubicBezTo>
                      <a:pt x="15" y="45"/>
                      <a:pt x="16" y="48"/>
                      <a:pt x="18" y="49"/>
                    </a:cubicBezTo>
                    <a:cubicBezTo>
                      <a:pt x="19" y="50"/>
                      <a:pt x="21" y="51"/>
                      <a:pt x="22" y="50"/>
                    </a:cubicBezTo>
                    <a:cubicBezTo>
                      <a:pt x="24" y="49"/>
                      <a:pt x="24" y="48"/>
                      <a:pt x="23" y="46"/>
                    </a:cubicBezTo>
                    <a:cubicBezTo>
                      <a:pt x="22" y="44"/>
                      <a:pt x="20" y="42"/>
                      <a:pt x="18" y="40"/>
                    </a:cubicBezTo>
                    <a:cubicBezTo>
                      <a:pt x="13" y="36"/>
                      <a:pt x="11" y="31"/>
                      <a:pt x="9" y="24"/>
                    </a:cubicBezTo>
                    <a:cubicBezTo>
                      <a:pt x="8" y="20"/>
                      <a:pt x="6" y="15"/>
                      <a:pt x="3" y="12"/>
                    </a:cubicBezTo>
                    <a:cubicBezTo>
                      <a:pt x="2" y="11"/>
                      <a:pt x="0" y="9"/>
                      <a:pt x="2" y="8"/>
                    </a:cubicBezTo>
                    <a:cubicBezTo>
                      <a:pt x="4" y="6"/>
                      <a:pt x="6" y="6"/>
                      <a:pt x="7" y="8"/>
                    </a:cubicBezTo>
                    <a:cubicBezTo>
                      <a:pt x="12" y="12"/>
                      <a:pt x="15" y="18"/>
                      <a:pt x="19" y="24"/>
                    </a:cubicBezTo>
                    <a:cubicBezTo>
                      <a:pt x="20" y="26"/>
                      <a:pt x="21" y="29"/>
                      <a:pt x="23" y="30"/>
                    </a:cubicBezTo>
                    <a:cubicBezTo>
                      <a:pt x="25" y="31"/>
                      <a:pt x="26" y="33"/>
                      <a:pt x="28" y="31"/>
                    </a:cubicBezTo>
                    <a:cubicBezTo>
                      <a:pt x="30" y="30"/>
                      <a:pt x="29" y="28"/>
                      <a:pt x="28" y="27"/>
                    </a:cubicBezTo>
                    <a:cubicBezTo>
                      <a:pt x="22" y="20"/>
                      <a:pt x="19" y="12"/>
                      <a:pt x="14" y="6"/>
                    </a:cubicBezTo>
                    <a:cubicBezTo>
                      <a:pt x="13" y="5"/>
                      <a:pt x="12" y="5"/>
                      <a:pt x="12" y="4"/>
                    </a:cubicBezTo>
                    <a:cubicBezTo>
                      <a:pt x="11" y="3"/>
                      <a:pt x="11" y="2"/>
                      <a:pt x="12" y="1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9" y="2"/>
                      <a:pt x="23" y="3"/>
                      <a:pt x="28" y="4"/>
                    </a:cubicBezTo>
                    <a:cubicBezTo>
                      <a:pt x="32" y="6"/>
                      <a:pt x="35" y="11"/>
                      <a:pt x="35" y="16"/>
                    </a:cubicBezTo>
                    <a:cubicBezTo>
                      <a:pt x="35" y="22"/>
                      <a:pt x="34" y="29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6" y="38"/>
                      <a:pt x="37" y="39"/>
                      <a:pt x="38" y="37"/>
                    </a:cubicBezTo>
                    <a:cubicBezTo>
                      <a:pt x="38" y="36"/>
                      <a:pt x="39" y="34"/>
                      <a:pt x="39" y="33"/>
                    </a:cubicBezTo>
                    <a:cubicBezTo>
                      <a:pt x="38" y="31"/>
                      <a:pt x="38" y="30"/>
                      <a:pt x="38" y="29"/>
                    </a:cubicBezTo>
                    <a:cubicBezTo>
                      <a:pt x="38" y="26"/>
                      <a:pt x="37" y="23"/>
                      <a:pt x="40" y="21"/>
                    </a:cubicBezTo>
                    <a:cubicBezTo>
                      <a:pt x="43" y="20"/>
                      <a:pt x="44" y="23"/>
                      <a:pt x="46" y="24"/>
                    </a:cubicBezTo>
                    <a:cubicBezTo>
                      <a:pt x="51" y="28"/>
                      <a:pt x="56" y="32"/>
                      <a:pt x="58" y="38"/>
                    </a:cubicBezTo>
                    <a:cubicBezTo>
                      <a:pt x="61" y="43"/>
                      <a:pt x="63" y="47"/>
                      <a:pt x="65" y="52"/>
                    </a:cubicBezTo>
                    <a:cubicBezTo>
                      <a:pt x="67" y="55"/>
                      <a:pt x="66" y="58"/>
                      <a:pt x="66" y="61"/>
                    </a:cubicBezTo>
                    <a:cubicBezTo>
                      <a:pt x="66" y="63"/>
                      <a:pt x="66" y="64"/>
                      <a:pt x="65" y="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8" name="Freeform 1154">
                <a:extLst>
                  <a:ext uri="{FF2B5EF4-FFF2-40B4-BE49-F238E27FC236}">
                    <a16:creationId xmlns:a16="http://schemas.microsoft.com/office/drawing/2014/main" id="{F972F0EC-063D-F11D-2413-31ED3FA53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2134"/>
                <a:ext cx="75" cy="165"/>
              </a:xfrm>
              <a:custGeom>
                <a:avLst/>
                <a:gdLst>
                  <a:gd name="T0" fmla="*/ 13 w 48"/>
                  <a:gd name="T1" fmla="*/ 75 h 106"/>
                  <a:gd name="T2" fmla="*/ 12 w 48"/>
                  <a:gd name="T3" fmla="*/ 74 h 106"/>
                  <a:gd name="T4" fmla="*/ 7 w 48"/>
                  <a:gd name="T5" fmla="*/ 56 h 106"/>
                  <a:gd name="T6" fmla="*/ 4 w 48"/>
                  <a:gd name="T7" fmla="*/ 46 h 106"/>
                  <a:gd name="T8" fmla="*/ 5 w 48"/>
                  <a:gd name="T9" fmla="*/ 42 h 106"/>
                  <a:gd name="T10" fmla="*/ 9 w 48"/>
                  <a:gd name="T11" fmla="*/ 43 h 106"/>
                  <a:gd name="T12" fmla="*/ 10 w 48"/>
                  <a:gd name="T13" fmla="*/ 45 h 106"/>
                  <a:gd name="T14" fmla="*/ 14 w 48"/>
                  <a:gd name="T15" fmla="*/ 46 h 106"/>
                  <a:gd name="T16" fmla="*/ 14 w 48"/>
                  <a:gd name="T17" fmla="*/ 42 h 106"/>
                  <a:gd name="T18" fmla="*/ 10 w 48"/>
                  <a:gd name="T19" fmla="*/ 37 h 106"/>
                  <a:gd name="T20" fmla="*/ 4 w 48"/>
                  <a:gd name="T21" fmla="*/ 26 h 106"/>
                  <a:gd name="T22" fmla="*/ 1 w 48"/>
                  <a:gd name="T23" fmla="*/ 7 h 106"/>
                  <a:gd name="T24" fmla="*/ 1 w 48"/>
                  <a:gd name="T25" fmla="*/ 7 h 106"/>
                  <a:gd name="T26" fmla="*/ 1 w 48"/>
                  <a:gd name="T27" fmla="*/ 5 h 106"/>
                  <a:gd name="T28" fmla="*/ 3 w 48"/>
                  <a:gd name="T29" fmla="*/ 1 h 106"/>
                  <a:gd name="T30" fmla="*/ 7 w 48"/>
                  <a:gd name="T31" fmla="*/ 3 h 106"/>
                  <a:gd name="T32" fmla="*/ 14 w 48"/>
                  <a:gd name="T33" fmla="*/ 10 h 106"/>
                  <a:gd name="T34" fmla="*/ 16 w 48"/>
                  <a:gd name="T35" fmla="*/ 17 h 106"/>
                  <a:gd name="T36" fmla="*/ 20 w 48"/>
                  <a:gd name="T37" fmla="*/ 34 h 106"/>
                  <a:gd name="T38" fmla="*/ 19 w 48"/>
                  <a:gd name="T39" fmla="*/ 46 h 106"/>
                  <a:gd name="T40" fmla="*/ 15 w 48"/>
                  <a:gd name="T41" fmla="*/ 55 h 106"/>
                  <a:gd name="T42" fmla="*/ 18 w 48"/>
                  <a:gd name="T43" fmla="*/ 61 h 106"/>
                  <a:gd name="T44" fmla="*/ 19 w 48"/>
                  <a:gd name="T45" fmla="*/ 65 h 106"/>
                  <a:gd name="T46" fmla="*/ 33 w 48"/>
                  <a:gd name="T47" fmla="*/ 73 h 106"/>
                  <a:gd name="T48" fmla="*/ 30 w 48"/>
                  <a:gd name="T49" fmla="*/ 71 h 106"/>
                  <a:gd name="T50" fmla="*/ 24 w 48"/>
                  <a:gd name="T51" fmla="*/ 59 h 106"/>
                  <a:gd name="T52" fmla="*/ 23 w 48"/>
                  <a:gd name="T53" fmla="*/ 52 h 106"/>
                  <a:gd name="T54" fmla="*/ 24 w 48"/>
                  <a:gd name="T55" fmla="*/ 46 h 106"/>
                  <a:gd name="T56" fmla="*/ 29 w 48"/>
                  <a:gd name="T57" fmla="*/ 47 h 106"/>
                  <a:gd name="T58" fmla="*/ 33 w 48"/>
                  <a:gd name="T59" fmla="*/ 48 h 106"/>
                  <a:gd name="T60" fmla="*/ 36 w 48"/>
                  <a:gd name="T61" fmla="*/ 51 h 106"/>
                  <a:gd name="T62" fmla="*/ 40 w 48"/>
                  <a:gd name="T63" fmla="*/ 66 h 106"/>
                  <a:gd name="T64" fmla="*/ 43 w 48"/>
                  <a:gd name="T65" fmla="*/ 70 h 106"/>
                  <a:gd name="T66" fmla="*/ 48 w 48"/>
                  <a:gd name="T67" fmla="*/ 86 h 106"/>
                  <a:gd name="T68" fmla="*/ 43 w 48"/>
                  <a:gd name="T69" fmla="*/ 92 h 106"/>
                  <a:gd name="T70" fmla="*/ 40 w 48"/>
                  <a:gd name="T71" fmla="*/ 96 h 106"/>
                  <a:gd name="T72" fmla="*/ 38 w 48"/>
                  <a:gd name="T73" fmla="*/ 99 h 106"/>
                  <a:gd name="T74" fmla="*/ 31 w 48"/>
                  <a:gd name="T75" fmla="*/ 103 h 106"/>
                  <a:gd name="T76" fmla="*/ 24 w 48"/>
                  <a:gd name="T77" fmla="*/ 104 h 106"/>
                  <a:gd name="T78" fmla="*/ 13 w 48"/>
                  <a:gd name="T79" fmla="*/ 99 h 106"/>
                  <a:gd name="T80" fmla="*/ 11 w 48"/>
                  <a:gd name="T81" fmla="*/ 95 h 106"/>
                  <a:gd name="T82" fmla="*/ 13 w 48"/>
                  <a:gd name="T83" fmla="*/ 7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106">
                    <a:moveTo>
                      <a:pt x="13" y="75"/>
                    </a:moveTo>
                    <a:cubicBezTo>
                      <a:pt x="13" y="75"/>
                      <a:pt x="12" y="74"/>
                      <a:pt x="12" y="74"/>
                    </a:cubicBezTo>
                    <a:cubicBezTo>
                      <a:pt x="9" y="68"/>
                      <a:pt x="7" y="62"/>
                      <a:pt x="7" y="56"/>
                    </a:cubicBezTo>
                    <a:cubicBezTo>
                      <a:pt x="7" y="52"/>
                      <a:pt x="5" y="49"/>
                      <a:pt x="4" y="46"/>
                    </a:cubicBezTo>
                    <a:cubicBezTo>
                      <a:pt x="4" y="44"/>
                      <a:pt x="3" y="43"/>
                      <a:pt x="5" y="42"/>
                    </a:cubicBezTo>
                    <a:cubicBezTo>
                      <a:pt x="6" y="41"/>
                      <a:pt x="7" y="42"/>
                      <a:pt x="9" y="43"/>
                    </a:cubicBezTo>
                    <a:cubicBezTo>
                      <a:pt x="9" y="44"/>
                      <a:pt x="10" y="44"/>
                      <a:pt x="10" y="45"/>
                    </a:cubicBezTo>
                    <a:cubicBezTo>
                      <a:pt x="11" y="46"/>
                      <a:pt x="13" y="47"/>
                      <a:pt x="14" y="46"/>
                    </a:cubicBezTo>
                    <a:cubicBezTo>
                      <a:pt x="16" y="45"/>
                      <a:pt x="15" y="43"/>
                      <a:pt x="14" y="42"/>
                    </a:cubicBezTo>
                    <a:cubicBezTo>
                      <a:pt x="13" y="40"/>
                      <a:pt x="12" y="39"/>
                      <a:pt x="10" y="37"/>
                    </a:cubicBezTo>
                    <a:cubicBezTo>
                      <a:pt x="6" y="34"/>
                      <a:pt x="5" y="31"/>
                      <a:pt x="4" y="26"/>
                    </a:cubicBezTo>
                    <a:cubicBezTo>
                      <a:pt x="4" y="19"/>
                      <a:pt x="2" y="13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3"/>
                      <a:pt x="1" y="1"/>
                      <a:pt x="3" y="1"/>
                    </a:cubicBezTo>
                    <a:cubicBezTo>
                      <a:pt x="4" y="0"/>
                      <a:pt x="5" y="2"/>
                      <a:pt x="7" y="3"/>
                    </a:cubicBezTo>
                    <a:cubicBezTo>
                      <a:pt x="9" y="5"/>
                      <a:pt x="11" y="8"/>
                      <a:pt x="14" y="10"/>
                    </a:cubicBezTo>
                    <a:cubicBezTo>
                      <a:pt x="16" y="12"/>
                      <a:pt x="17" y="14"/>
                      <a:pt x="16" y="17"/>
                    </a:cubicBezTo>
                    <a:cubicBezTo>
                      <a:pt x="16" y="23"/>
                      <a:pt x="17" y="28"/>
                      <a:pt x="20" y="34"/>
                    </a:cubicBezTo>
                    <a:cubicBezTo>
                      <a:pt x="22" y="38"/>
                      <a:pt x="21" y="42"/>
                      <a:pt x="19" y="46"/>
                    </a:cubicBezTo>
                    <a:cubicBezTo>
                      <a:pt x="17" y="49"/>
                      <a:pt x="16" y="52"/>
                      <a:pt x="15" y="55"/>
                    </a:cubicBezTo>
                    <a:cubicBezTo>
                      <a:pt x="15" y="57"/>
                      <a:pt x="14" y="60"/>
                      <a:pt x="18" y="61"/>
                    </a:cubicBezTo>
                    <a:cubicBezTo>
                      <a:pt x="19" y="62"/>
                      <a:pt x="19" y="64"/>
                      <a:pt x="19" y="65"/>
                    </a:cubicBezTo>
                    <a:cubicBezTo>
                      <a:pt x="20" y="72"/>
                      <a:pt x="27" y="76"/>
                      <a:pt x="33" y="73"/>
                    </a:cubicBezTo>
                    <a:cubicBezTo>
                      <a:pt x="33" y="71"/>
                      <a:pt x="31" y="71"/>
                      <a:pt x="30" y="71"/>
                    </a:cubicBezTo>
                    <a:cubicBezTo>
                      <a:pt x="23" y="68"/>
                      <a:pt x="22" y="66"/>
                      <a:pt x="24" y="59"/>
                    </a:cubicBezTo>
                    <a:cubicBezTo>
                      <a:pt x="25" y="57"/>
                      <a:pt x="25" y="54"/>
                      <a:pt x="23" y="52"/>
                    </a:cubicBezTo>
                    <a:cubicBezTo>
                      <a:pt x="22" y="50"/>
                      <a:pt x="22" y="47"/>
                      <a:pt x="24" y="46"/>
                    </a:cubicBezTo>
                    <a:cubicBezTo>
                      <a:pt x="26" y="44"/>
                      <a:pt x="28" y="46"/>
                      <a:pt x="29" y="47"/>
                    </a:cubicBezTo>
                    <a:cubicBezTo>
                      <a:pt x="30" y="48"/>
                      <a:pt x="31" y="49"/>
                      <a:pt x="33" y="48"/>
                    </a:cubicBezTo>
                    <a:cubicBezTo>
                      <a:pt x="35" y="47"/>
                      <a:pt x="36" y="48"/>
                      <a:pt x="36" y="51"/>
                    </a:cubicBezTo>
                    <a:cubicBezTo>
                      <a:pt x="37" y="56"/>
                      <a:pt x="38" y="61"/>
                      <a:pt x="40" y="66"/>
                    </a:cubicBezTo>
                    <a:cubicBezTo>
                      <a:pt x="41" y="67"/>
                      <a:pt x="42" y="69"/>
                      <a:pt x="43" y="70"/>
                    </a:cubicBezTo>
                    <a:cubicBezTo>
                      <a:pt x="47" y="75"/>
                      <a:pt x="48" y="80"/>
                      <a:pt x="48" y="86"/>
                    </a:cubicBezTo>
                    <a:cubicBezTo>
                      <a:pt x="48" y="89"/>
                      <a:pt x="47" y="91"/>
                      <a:pt x="43" y="92"/>
                    </a:cubicBezTo>
                    <a:cubicBezTo>
                      <a:pt x="41" y="92"/>
                      <a:pt x="40" y="93"/>
                      <a:pt x="40" y="96"/>
                    </a:cubicBezTo>
                    <a:cubicBezTo>
                      <a:pt x="40" y="97"/>
                      <a:pt x="39" y="98"/>
                      <a:pt x="38" y="99"/>
                    </a:cubicBezTo>
                    <a:cubicBezTo>
                      <a:pt x="35" y="99"/>
                      <a:pt x="33" y="101"/>
                      <a:pt x="31" y="103"/>
                    </a:cubicBezTo>
                    <a:cubicBezTo>
                      <a:pt x="29" y="106"/>
                      <a:pt x="27" y="106"/>
                      <a:pt x="24" y="104"/>
                    </a:cubicBezTo>
                    <a:cubicBezTo>
                      <a:pt x="21" y="101"/>
                      <a:pt x="17" y="100"/>
                      <a:pt x="13" y="99"/>
                    </a:cubicBezTo>
                    <a:cubicBezTo>
                      <a:pt x="10" y="99"/>
                      <a:pt x="10" y="97"/>
                      <a:pt x="11" y="95"/>
                    </a:cubicBezTo>
                    <a:cubicBezTo>
                      <a:pt x="15" y="89"/>
                      <a:pt x="16" y="82"/>
                      <a:pt x="13" y="75"/>
                    </a:cubicBezTo>
                    <a:close/>
                  </a:path>
                </a:pathLst>
              </a:custGeom>
              <a:solidFill>
                <a:srgbClr val="FE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9" name="Freeform 1155">
                <a:extLst>
                  <a:ext uri="{FF2B5EF4-FFF2-40B4-BE49-F238E27FC236}">
                    <a16:creationId xmlns:a16="http://schemas.microsoft.com/office/drawing/2014/main" id="{2E29743B-29CB-BD17-5730-6F169BB55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9" y="2332"/>
                <a:ext cx="78" cy="60"/>
              </a:xfrm>
              <a:custGeom>
                <a:avLst/>
                <a:gdLst>
                  <a:gd name="T0" fmla="*/ 3 w 50"/>
                  <a:gd name="T1" fmla="*/ 14 h 38"/>
                  <a:gd name="T2" fmla="*/ 9 w 50"/>
                  <a:gd name="T3" fmla="*/ 12 h 38"/>
                  <a:gd name="T4" fmla="*/ 15 w 50"/>
                  <a:gd name="T5" fmla="*/ 15 h 38"/>
                  <a:gd name="T6" fmla="*/ 15 w 50"/>
                  <a:gd name="T7" fmla="*/ 12 h 38"/>
                  <a:gd name="T8" fmla="*/ 14 w 50"/>
                  <a:gd name="T9" fmla="*/ 1 h 38"/>
                  <a:gd name="T10" fmla="*/ 15 w 50"/>
                  <a:gd name="T11" fmla="*/ 0 h 38"/>
                  <a:gd name="T12" fmla="*/ 17 w 50"/>
                  <a:gd name="T13" fmla="*/ 1 h 38"/>
                  <a:gd name="T14" fmla="*/ 17 w 50"/>
                  <a:gd name="T15" fmla="*/ 6 h 38"/>
                  <a:gd name="T16" fmla="*/ 19 w 50"/>
                  <a:gd name="T17" fmla="*/ 10 h 38"/>
                  <a:gd name="T18" fmla="*/ 22 w 50"/>
                  <a:gd name="T19" fmla="*/ 7 h 38"/>
                  <a:gd name="T20" fmla="*/ 26 w 50"/>
                  <a:gd name="T21" fmla="*/ 3 h 38"/>
                  <a:gd name="T22" fmla="*/ 34 w 50"/>
                  <a:gd name="T23" fmla="*/ 8 h 38"/>
                  <a:gd name="T24" fmla="*/ 46 w 50"/>
                  <a:gd name="T25" fmla="*/ 29 h 38"/>
                  <a:gd name="T26" fmla="*/ 49 w 50"/>
                  <a:gd name="T27" fmla="*/ 35 h 38"/>
                  <a:gd name="T28" fmla="*/ 42 w 50"/>
                  <a:gd name="T29" fmla="*/ 37 h 38"/>
                  <a:gd name="T30" fmla="*/ 4 w 50"/>
                  <a:gd name="T31" fmla="*/ 20 h 38"/>
                  <a:gd name="T32" fmla="*/ 3 w 50"/>
                  <a:gd name="T33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38">
                    <a:moveTo>
                      <a:pt x="3" y="14"/>
                    </a:moveTo>
                    <a:cubicBezTo>
                      <a:pt x="4" y="10"/>
                      <a:pt x="4" y="9"/>
                      <a:pt x="9" y="12"/>
                    </a:cubicBezTo>
                    <a:cubicBezTo>
                      <a:pt x="11" y="14"/>
                      <a:pt x="12" y="17"/>
                      <a:pt x="15" y="15"/>
                    </a:cubicBezTo>
                    <a:cubicBezTo>
                      <a:pt x="16" y="14"/>
                      <a:pt x="16" y="12"/>
                      <a:pt x="15" y="12"/>
                    </a:cubicBezTo>
                    <a:cubicBezTo>
                      <a:pt x="11" y="8"/>
                      <a:pt x="14" y="4"/>
                      <a:pt x="14" y="1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3"/>
                      <a:pt x="17" y="4"/>
                      <a:pt x="17" y="6"/>
                    </a:cubicBezTo>
                    <a:cubicBezTo>
                      <a:pt x="17" y="8"/>
                      <a:pt x="17" y="10"/>
                      <a:pt x="19" y="10"/>
                    </a:cubicBezTo>
                    <a:cubicBezTo>
                      <a:pt x="21" y="10"/>
                      <a:pt x="22" y="8"/>
                      <a:pt x="22" y="7"/>
                    </a:cubicBezTo>
                    <a:cubicBezTo>
                      <a:pt x="23" y="5"/>
                      <a:pt x="23" y="3"/>
                      <a:pt x="26" y="3"/>
                    </a:cubicBezTo>
                    <a:cubicBezTo>
                      <a:pt x="32" y="4"/>
                      <a:pt x="34" y="5"/>
                      <a:pt x="34" y="8"/>
                    </a:cubicBezTo>
                    <a:cubicBezTo>
                      <a:pt x="35" y="17"/>
                      <a:pt x="39" y="23"/>
                      <a:pt x="46" y="29"/>
                    </a:cubicBezTo>
                    <a:cubicBezTo>
                      <a:pt x="47" y="31"/>
                      <a:pt x="50" y="32"/>
                      <a:pt x="49" y="35"/>
                    </a:cubicBezTo>
                    <a:cubicBezTo>
                      <a:pt x="48" y="38"/>
                      <a:pt x="45" y="37"/>
                      <a:pt x="42" y="37"/>
                    </a:cubicBezTo>
                    <a:cubicBezTo>
                      <a:pt x="27" y="37"/>
                      <a:pt x="15" y="31"/>
                      <a:pt x="4" y="20"/>
                    </a:cubicBezTo>
                    <a:cubicBezTo>
                      <a:pt x="3" y="19"/>
                      <a:pt x="0" y="17"/>
                      <a:pt x="3" y="14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0" name="Freeform 1156">
                <a:extLst>
                  <a:ext uri="{FF2B5EF4-FFF2-40B4-BE49-F238E27FC236}">
                    <a16:creationId xmlns:a16="http://schemas.microsoft.com/office/drawing/2014/main" id="{C68ADB38-3893-48CC-436E-21B27A08F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296"/>
                <a:ext cx="92" cy="97"/>
              </a:xfrm>
              <a:custGeom>
                <a:avLst/>
                <a:gdLst>
                  <a:gd name="T0" fmla="*/ 10 w 59"/>
                  <a:gd name="T1" fmla="*/ 37 h 62"/>
                  <a:gd name="T2" fmla="*/ 11 w 59"/>
                  <a:gd name="T3" fmla="*/ 42 h 62"/>
                  <a:gd name="T4" fmla="*/ 53 w 59"/>
                  <a:gd name="T5" fmla="*/ 59 h 62"/>
                  <a:gd name="T6" fmla="*/ 55 w 59"/>
                  <a:gd name="T7" fmla="*/ 58 h 62"/>
                  <a:gd name="T8" fmla="*/ 54 w 59"/>
                  <a:gd name="T9" fmla="*/ 55 h 62"/>
                  <a:gd name="T10" fmla="*/ 43 w 59"/>
                  <a:gd name="T11" fmla="*/ 42 h 62"/>
                  <a:gd name="T12" fmla="*/ 41 w 59"/>
                  <a:gd name="T13" fmla="*/ 31 h 62"/>
                  <a:gd name="T14" fmla="*/ 33 w 59"/>
                  <a:gd name="T15" fmla="*/ 27 h 62"/>
                  <a:gd name="T16" fmla="*/ 30 w 59"/>
                  <a:gd name="T17" fmla="*/ 30 h 62"/>
                  <a:gd name="T18" fmla="*/ 26 w 59"/>
                  <a:gd name="T19" fmla="*/ 34 h 62"/>
                  <a:gd name="T20" fmla="*/ 23 w 59"/>
                  <a:gd name="T21" fmla="*/ 29 h 62"/>
                  <a:gd name="T22" fmla="*/ 23 w 59"/>
                  <a:gd name="T23" fmla="*/ 24 h 62"/>
                  <a:gd name="T24" fmla="*/ 22 w 59"/>
                  <a:gd name="T25" fmla="*/ 34 h 62"/>
                  <a:gd name="T26" fmla="*/ 22 w 59"/>
                  <a:gd name="T27" fmla="*/ 38 h 62"/>
                  <a:gd name="T28" fmla="*/ 22 w 59"/>
                  <a:gd name="T29" fmla="*/ 37 h 62"/>
                  <a:gd name="T30" fmla="*/ 20 w 59"/>
                  <a:gd name="T31" fmla="*/ 23 h 62"/>
                  <a:gd name="T32" fmla="*/ 19 w 59"/>
                  <a:gd name="T33" fmla="*/ 20 h 62"/>
                  <a:gd name="T34" fmla="*/ 17 w 59"/>
                  <a:gd name="T35" fmla="*/ 23 h 62"/>
                  <a:gd name="T36" fmla="*/ 11 w 59"/>
                  <a:gd name="T37" fmla="*/ 26 h 62"/>
                  <a:gd name="T38" fmla="*/ 1 w 59"/>
                  <a:gd name="T39" fmla="*/ 5 h 62"/>
                  <a:gd name="T40" fmla="*/ 6 w 59"/>
                  <a:gd name="T41" fmla="*/ 1 h 62"/>
                  <a:gd name="T42" fmla="*/ 18 w 59"/>
                  <a:gd name="T43" fmla="*/ 8 h 62"/>
                  <a:gd name="T44" fmla="*/ 20 w 59"/>
                  <a:gd name="T45" fmla="*/ 14 h 62"/>
                  <a:gd name="T46" fmla="*/ 22 w 59"/>
                  <a:gd name="T47" fmla="*/ 17 h 62"/>
                  <a:gd name="T48" fmla="*/ 22 w 59"/>
                  <a:gd name="T49" fmla="*/ 14 h 62"/>
                  <a:gd name="T50" fmla="*/ 23 w 59"/>
                  <a:gd name="T51" fmla="*/ 13 h 62"/>
                  <a:gd name="T52" fmla="*/ 25 w 59"/>
                  <a:gd name="T53" fmla="*/ 20 h 62"/>
                  <a:gd name="T54" fmla="*/ 24 w 59"/>
                  <a:gd name="T55" fmla="*/ 28 h 62"/>
                  <a:gd name="T56" fmla="*/ 26 w 59"/>
                  <a:gd name="T57" fmla="*/ 32 h 62"/>
                  <a:gd name="T58" fmla="*/ 29 w 59"/>
                  <a:gd name="T59" fmla="*/ 29 h 62"/>
                  <a:gd name="T60" fmla="*/ 28 w 59"/>
                  <a:gd name="T61" fmla="*/ 17 h 62"/>
                  <a:gd name="T62" fmla="*/ 34 w 59"/>
                  <a:gd name="T63" fmla="*/ 24 h 62"/>
                  <a:gd name="T64" fmla="*/ 36 w 59"/>
                  <a:gd name="T65" fmla="*/ 26 h 62"/>
                  <a:gd name="T66" fmla="*/ 42 w 59"/>
                  <a:gd name="T67" fmla="*/ 30 h 62"/>
                  <a:gd name="T68" fmla="*/ 45 w 59"/>
                  <a:gd name="T69" fmla="*/ 40 h 62"/>
                  <a:gd name="T70" fmla="*/ 57 w 59"/>
                  <a:gd name="T71" fmla="*/ 55 h 62"/>
                  <a:gd name="T72" fmla="*/ 56 w 59"/>
                  <a:gd name="T73" fmla="*/ 61 h 62"/>
                  <a:gd name="T74" fmla="*/ 14 w 59"/>
                  <a:gd name="T75" fmla="*/ 48 h 62"/>
                  <a:gd name="T76" fmla="*/ 7 w 59"/>
                  <a:gd name="T77" fmla="*/ 35 h 62"/>
                  <a:gd name="T78" fmla="*/ 5 w 59"/>
                  <a:gd name="T79" fmla="*/ 22 h 62"/>
                  <a:gd name="T80" fmla="*/ 8 w 59"/>
                  <a:gd name="T81" fmla="*/ 33 h 62"/>
                  <a:gd name="T82" fmla="*/ 10 w 59"/>
                  <a:gd name="T83" fmla="*/ 3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" h="62">
                    <a:moveTo>
                      <a:pt x="10" y="37"/>
                    </a:moveTo>
                    <a:cubicBezTo>
                      <a:pt x="9" y="39"/>
                      <a:pt x="9" y="41"/>
                      <a:pt x="11" y="42"/>
                    </a:cubicBezTo>
                    <a:cubicBezTo>
                      <a:pt x="22" y="54"/>
                      <a:pt x="36" y="59"/>
                      <a:pt x="53" y="59"/>
                    </a:cubicBezTo>
                    <a:cubicBezTo>
                      <a:pt x="54" y="59"/>
                      <a:pt x="55" y="59"/>
                      <a:pt x="55" y="58"/>
                    </a:cubicBezTo>
                    <a:cubicBezTo>
                      <a:pt x="56" y="57"/>
                      <a:pt x="55" y="56"/>
                      <a:pt x="54" y="55"/>
                    </a:cubicBezTo>
                    <a:cubicBezTo>
                      <a:pt x="50" y="51"/>
                      <a:pt x="46" y="47"/>
                      <a:pt x="43" y="42"/>
                    </a:cubicBezTo>
                    <a:cubicBezTo>
                      <a:pt x="42" y="39"/>
                      <a:pt x="41" y="35"/>
                      <a:pt x="41" y="31"/>
                    </a:cubicBezTo>
                    <a:cubicBezTo>
                      <a:pt x="40" y="26"/>
                      <a:pt x="35" y="29"/>
                      <a:pt x="33" y="27"/>
                    </a:cubicBezTo>
                    <a:cubicBezTo>
                      <a:pt x="31" y="26"/>
                      <a:pt x="31" y="29"/>
                      <a:pt x="30" y="30"/>
                    </a:cubicBezTo>
                    <a:cubicBezTo>
                      <a:pt x="29" y="32"/>
                      <a:pt x="29" y="35"/>
                      <a:pt x="26" y="34"/>
                    </a:cubicBezTo>
                    <a:cubicBezTo>
                      <a:pt x="24" y="34"/>
                      <a:pt x="23" y="31"/>
                      <a:pt x="23" y="29"/>
                    </a:cubicBezTo>
                    <a:cubicBezTo>
                      <a:pt x="23" y="27"/>
                      <a:pt x="23" y="25"/>
                      <a:pt x="23" y="24"/>
                    </a:cubicBezTo>
                    <a:cubicBezTo>
                      <a:pt x="21" y="27"/>
                      <a:pt x="19" y="30"/>
                      <a:pt x="22" y="34"/>
                    </a:cubicBezTo>
                    <a:cubicBezTo>
                      <a:pt x="23" y="35"/>
                      <a:pt x="24" y="36"/>
                      <a:pt x="22" y="38"/>
                    </a:cubicBezTo>
                    <a:cubicBezTo>
                      <a:pt x="22" y="38"/>
                      <a:pt x="22" y="37"/>
                      <a:pt x="22" y="37"/>
                    </a:cubicBezTo>
                    <a:cubicBezTo>
                      <a:pt x="17" y="33"/>
                      <a:pt x="19" y="28"/>
                      <a:pt x="20" y="23"/>
                    </a:cubicBezTo>
                    <a:cubicBezTo>
                      <a:pt x="20" y="22"/>
                      <a:pt x="20" y="20"/>
                      <a:pt x="19" y="20"/>
                    </a:cubicBezTo>
                    <a:cubicBezTo>
                      <a:pt x="17" y="20"/>
                      <a:pt x="17" y="22"/>
                      <a:pt x="17" y="23"/>
                    </a:cubicBezTo>
                    <a:cubicBezTo>
                      <a:pt x="17" y="27"/>
                      <a:pt x="13" y="29"/>
                      <a:pt x="11" y="26"/>
                    </a:cubicBezTo>
                    <a:cubicBezTo>
                      <a:pt x="6" y="20"/>
                      <a:pt x="0" y="14"/>
                      <a:pt x="1" y="5"/>
                    </a:cubicBezTo>
                    <a:cubicBezTo>
                      <a:pt x="1" y="1"/>
                      <a:pt x="3" y="0"/>
                      <a:pt x="6" y="1"/>
                    </a:cubicBezTo>
                    <a:cubicBezTo>
                      <a:pt x="11" y="2"/>
                      <a:pt x="15" y="5"/>
                      <a:pt x="18" y="8"/>
                    </a:cubicBezTo>
                    <a:cubicBezTo>
                      <a:pt x="19" y="9"/>
                      <a:pt x="19" y="12"/>
                      <a:pt x="20" y="14"/>
                    </a:cubicBezTo>
                    <a:cubicBezTo>
                      <a:pt x="20" y="16"/>
                      <a:pt x="20" y="18"/>
                      <a:pt x="22" y="17"/>
                    </a:cubicBezTo>
                    <a:cubicBezTo>
                      <a:pt x="23" y="17"/>
                      <a:pt x="23" y="15"/>
                      <a:pt x="22" y="14"/>
                    </a:cubicBezTo>
                    <a:cubicBezTo>
                      <a:pt x="22" y="14"/>
                      <a:pt x="23" y="13"/>
                      <a:pt x="23" y="13"/>
                    </a:cubicBezTo>
                    <a:cubicBezTo>
                      <a:pt x="27" y="14"/>
                      <a:pt x="25" y="18"/>
                      <a:pt x="25" y="20"/>
                    </a:cubicBezTo>
                    <a:cubicBezTo>
                      <a:pt x="25" y="23"/>
                      <a:pt x="25" y="25"/>
                      <a:pt x="24" y="28"/>
                    </a:cubicBezTo>
                    <a:cubicBezTo>
                      <a:pt x="24" y="30"/>
                      <a:pt x="24" y="32"/>
                      <a:pt x="26" y="32"/>
                    </a:cubicBezTo>
                    <a:cubicBezTo>
                      <a:pt x="28" y="33"/>
                      <a:pt x="28" y="30"/>
                      <a:pt x="29" y="29"/>
                    </a:cubicBezTo>
                    <a:cubicBezTo>
                      <a:pt x="30" y="25"/>
                      <a:pt x="28" y="22"/>
                      <a:pt x="28" y="17"/>
                    </a:cubicBezTo>
                    <a:cubicBezTo>
                      <a:pt x="31" y="19"/>
                      <a:pt x="34" y="20"/>
                      <a:pt x="34" y="24"/>
                    </a:cubicBezTo>
                    <a:cubicBezTo>
                      <a:pt x="34" y="25"/>
                      <a:pt x="34" y="27"/>
                      <a:pt x="36" y="26"/>
                    </a:cubicBezTo>
                    <a:cubicBezTo>
                      <a:pt x="40" y="24"/>
                      <a:pt x="42" y="26"/>
                      <a:pt x="42" y="30"/>
                    </a:cubicBezTo>
                    <a:cubicBezTo>
                      <a:pt x="42" y="33"/>
                      <a:pt x="43" y="37"/>
                      <a:pt x="45" y="40"/>
                    </a:cubicBezTo>
                    <a:cubicBezTo>
                      <a:pt x="47" y="46"/>
                      <a:pt x="53" y="50"/>
                      <a:pt x="57" y="55"/>
                    </a:cubicBezTo>
                    <a:cubicBezTo>
                      <a:pt x="59" y="57"/>
                      <a:pt x="59" y="59"/>
                      <a:pt x="56" y="61"/>
                    </a:cubicBezTo>
                    <a:cubicBezTo>
                      <a:pt x="40" y="62"/>
                      <a:pt x="27" y="58"/>
                      <a:pt x="14" y="48"/>
                    </a:cubicBezTo>
                    <a:cubicBezTo>
                      <a:pt x="10" y="45"/>
                      <a:pt x="7" y="41"/>
                      <a:pt x="7" y="35"/>
                    </a:cubicBezTo>
                    <a:cubicBezTo>
                      <a:pt x="6" y="31"/>
                      <a:pt x="4" y="27"/>
                      <a:pt x="5" y="22"/>
                    </a:cubicBezTo>
                    <a:cubicBezTo>
                      <a:pt x="6" y="25"/>
                      <a:pt x="9" y="29"/>
                      <a:pt x="8" y="33"/>
                    </a:cubicBezTo>
                    <a:cubicBezTo>
                      <a:pt x="7" y="35"/>
                      <a:pt x="8" y="37"/>
                      <a:pt x="10" y="37"/>
                    </a:cubicBezTo>
                    <a:close/>
                  </a:path>
                </a:pathLst>
              </a:custGeom>
              <a:solidFill>
                <a:srgbClr val="DEC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1" name="Freeform 1157">
                <a:extLst>
                  <a:ext uri="{FF2B5EF4-FFF2-40B4-BE49-F238E27FC236}">
                    <a16:creationId xmlns:a16="http://schemas.microsoft.com/office/drawing/2014/main" id="{D4DD457D-FA71-588F-479E-2BAAC00D6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2182"/>
                <a:ext cx="70" cy="110"/>
              </a:xfrm>
              <a:custGeom>
                <a:avLst/>
                <a:gdLst>
                  <a:gd name="T0" fmla="*/ 43 w 45"/>
                  <a:gd name="T1" fmla="*/ 60 h 70"/>
                  <a:gd name="T2" fmla="*/ 42 w 45"/>
                  <a:gd name="T3" fmla="*/ 52 h 70"/>
                  <a:gd name="T4" fmla="*/ 42 w 45"/>
                  <a:gd name="T5" fmla="*/ 38 h 70"/>
                  <a:gd name="T6" fmla="*/ 34 w 45"/>
                  <a:gd name="T7" fmla="*/ 29 h 70"/>
                  <a:gd name="T8" fmla="*/ 23 w 45"/>
                  <a:gd name="T9" fmla="*/ 26 h 70"/>
                  <a:gd name="T10" fmla="*/ 20 w 45"/>
                  <a:gd name="T11" fmla="*/ 25 h 70"/>
                  <a:gd name="T12" fmla="*/ 21 w 45"/>
                  <a:gd name="T13" fmla="*/ 28 h 70"/>
                  <a:gd name="T14" fmla="*/ 30 w 45"/>
                  <a:gd name="T15" fmla="*/ 41 h 70"/>
                  <a:gd name="T16" fmla="*/ 37 w 45"/>
                  <a:gd name="T17" fmla="*/ 51 h 70"/>
                  <a:gd name="T18" fmla="*/ 37 w 45"/>
                  <a:gd name="T19" fmla="*/ 55 h 70"/>
                  <a:gd name="T20" fmla="*/ 32 w 45"/>
                  <a:gd name="T21" fmla="*/ 56 h 70"/>
                  <a:gd name="T22" fmla="*/ 28 w 45"/>
                  <a:gd name="T23" fmla="*/ 52 h 70"/>
                  <a:gd name="T24" fmla="*/ 16 w 45"/>
                  <a:gd name="T25" fmla="*/ 34 h 70"/>
                  <a:gd name="T26" fmla="*/ 13 w 45"/>
                  <a:gd name="T27" fmla="*/ 31 h 70"/>
                  <a:gd name="T28" fmla="*/ 10 w 45"/>
                  <a:gd name="T29" fmla="*/ 32 h 70"/>
                  <a:gd name="T30" fmla="*/ 10 w 45"/>
                  <a:gd name="T31" fmla="*/ 34 h 70"/>
                  <a:gd name="T32" fmla="*/ 20 w 45"/>
                  <a:gd name="T33" fmla="*/ 54 h 70"/>
                  <a:gd name="T34" fmla="*/ 29 w 45"/>
                  <a:gd name="T35" fmla="*/ 67 h 70"/>
                  <a:gd name="T36" fmla="*/ 31 w 45"/>
                  <a:gd name="T37" fmla="*/ 70 h 70"/>
                  <a:gd name="T38" fmla="*/ 30 w 45"/>
                  <a:gd name="T39" fmla="*/ 70 h 70"/>
                  <a:gd name="T40" fmla="*/ 24 w 45"/>
                  <a:gd name="T41" fmla="*/ 63 h 70"/>
                  <a:gd name="T42" fmla="*/ 17 w 45"/>
                  <a:gd name="T43" fmla="*/ 50 h 70"/>
                  <a:gd name="T44" fmla="*/ 7 w 45"/>
                  <a:gd name="T45" fmla="*/ 33 h 70"/>
                  <a:gd name="T46" fmla="*/ 6 w 45"/>
                  <a:gd name="T47" fmla="*/ 28 h 70"/>
                  <a:gd name="T48" fmla="*/ 11 w 45"/>
                  <a:gd name="T49" fmla="*/ 28 h 70"/>
                  <a:gd name="T50" fmla="*/ 14 w 45"/>
                  <a:gd name="T51" fmla="*/ 29 h 70"/>
                  <a:gd name="T52" fmla="*/ 27 w 45"/>
                  <a:gd name="T53" fmla="*/ 47 h 70"/>
                  <a:gd name="T54" fmla="*/ 32 w 45"/>
                  <a:gd name="T55" fmla="*/ 54 h 70"/>
                  <a:gd name="T56" fmla="*/ 35 w 45"/>
                  <a:gd name="T57" fmla="*/ 55 h 70"/>
                  <a:gd name="T58" fmla="*/ 35 w 45"/>
                  <a:gd name="T59" fmla="*/ 51 h 70"/>
                  <a:gd name="T60" fmla="*/ 29 w 45"/>
                  <a:gd name="T61" fmla="*/ 43 h 70"/>
                  <a:gd name="T62" fmla="*/ 16 w 45"/>
                  <a:gd name="T63" fmla="*/ 26 h 70"/>
                  <a:gd name="T64" fmla="*/ 9 w 45"/>
                  <a:gd name="T65" fmla="*/ 19 h 70"/>
                  <a:gd name="T66" fmla="*/ 1 w 45"/>
                  <a:gd name="T67" fmla="*/ 5 h 70"/>
                  <a:gd name="T68" fmla="*/ 0 w 45"/>
                  <a:gd name="T69" fmla="*/ 0 h 70"/>
                  <a:gd name="T70" fmla="*/ 9 w 45"/>
                  <a:gd name="T71" fmla="*/ 10 h 70"/>
                  <a:gd name="T72" fmla="*/ 33 w 45"/>
                  <a:gd name="T73" fmla="*/ 27 h 70"/>
                  <a:gd name="T74" fmla="*/ 43 w 45"/>
                  <a:gd name="T75" fmla="*/ 35 h 70"/>
                  <a:gd name="T76" fmla="*/ 43 w 45"/>
                  <a:gd name="T77" fmla="*/ 42 h 70"/>
                  <a:gd name="T78" fmla="*/ 43 w 45"/>
                  <a:gd name="T79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" h="70">
                    <a:moveTo>
                      <a:pt x="43" y="60"/>
                    </a:moveTo>
                    <a:cubicBezTo>
                      <a:pt x="42" y="57"/>
                      <a:pt x="42" y="55"/>
                      <a:pt x="42" y="52"/>
                    </a:cubicBezTo>
                    <a:cubicBezTo>
                      <a:pt x="43" y="47"/>
                      <a:pt x="43" y="43"/>
                      <a:pt x="42" y="38"/>
                    </a:cubicBezTo>
                    <a:cubicBezTo>
                      <a:pt x="42" y="33"/>
                      <a:pt x="39" y="30"/>
                      <a:pt x="34" y="29"/>
                    </a:cubicBezTo>
                    <a:cubicBezTo>
                      <a:pt x="30" y="28"/>
                      <a:pt x="27" y="27"/>
                      <a:pt x="23" y="26"/>
                    </a:cubicBezTo>
                    <a:cubicBezTo>
                      <a:pt x="22" y="25"/>
                      <a:pt x="21" y="24"/>
                      <a:pt x="20" y="25"/>
                    </a:cubicBezTo>
                    <a:cubicBezTo>
                      <a:pt x="20" y="27"/>
                      <a:pt x="21" y="28"/>
                      <a:pt x="21" y="28"/>
                    </a:cubicBezTo>
                    <a:cubicBezTo>
                      <a:pt x="25" y="32"/>
                      <a:pt x="28" y="37"/>
                      <a:pt x="30" y="41"/>
                    </a:cubicBezTo>
                    <a:cubicBezTo>
                      <a:pt x="32" y="45"/>
                      <a:pt x="35" y="47"/>
                      <a:pt x="37" y="51"/>
                    </a:cubicBezTo>
                    <a:cubicBezTo>
                      <a:pt x="38" y="52"/>
                      <a:pt x="38" y="54"/>
                      <a:pt x="37" y="55"/>
                    </a:cubicBezTo>
                    <a:cubicBezTo>
                      <a:pt x="36" y="57"/>
                      <a:pt x="34" y="56"/>
                      <a:pt x="32" y="56"/>
                    </a:cubicBezTo>
                    <a:cubicBezTo>
                      <a:pt x="30" y="55"/>
                      <a:pt x="29" y="54"/>
                      <a:pt x="28" y="52"/>
                    </a:cubicBezTo>
                    <a:cubicBezTo>
                      <a:pt x="25" y="46"/>
                      <a:pt x="21" y="40"/>
                      <a:pt x="16" y="34"/>
                    </a:cubicBezTo>
                    <a:cubicBezTo>
                      <a:pt x="15" y="33"/>
                      <a:pt x="14" y="32"/>
                      <a:pt x="13" y="31"/>
                    </a:cubicBezTo>
                    <a:cubicBezTo>
                      <a:pt x="12" y="31"/>
                      <a:pt x="11" y="31"/>
                      <a:pt x="10" y="32"/>
                    </a:cubicBezTo>
                    <a:cubicBezTo>
                      <a:pt x="10" y="33"/>
                      <a:pt x="10" y="34"/>
                      <a:pt x="10" y="34"/>
                    </a:cubicBezTo>
                    <a:cubicBezTo>
                      <a:pt x="17" y="39"/>
                      <a:pt x="17" y="48"/>
                      <a:pt x="20" y="54"/>
                    </a:cubicBezTo>
                    <a:cubicBezTo>
                      <a:pt x="22" y="60"/>
                      <a:pt x="26" y="63"/>
                      <a:pt x="29" y="67"/>
                    </a:cubicBezTo>
                    <a:cubicBezTo>
                      <a:pt x="30" y="68"/>
                      <a:pt x="31" y="69"/>
                      <a:pt x="31" y="70"/>
                    </a:cubicBezTo>
                    <a:cubicBezTo>
                      <a:pt x="31" y="70"/>
                      <a:pt x="31" y="70"/>
                      <a:pt x="30" y="70"/>
                    </a:cubicBezTo>
                    <a:cubicBezTo>
                      <a:pt x="28" y="68"/>
                      <a:pt x="26" y="65"/>
                      <a:pt x="24" y="63"/>
                    </a:cubicBezTo>
                    <a:cubicBezTo>
                      <a:pt x="20" y="60"/>
                      <a:pt x="18" y="55"/>
                      <a:pt x="17" y="50"/>
                    </a:cubicBezTo>
                    <a:cubicBezTo>
                      <a:pt x="16" y="43"/>
                      <a:pt x="12" y="38"/>
                      <a:pt x="7" y="33"/>
                    </a:cubicBezTo>
                    <a:cubicBezTo>
                      <a:pt x="7" y="32"/>
                      <a:pt x="7" y="30"/>
                      <a:pt x="6" y="28"/>
                    </a:cubicBezTo>
                    <a:cubicBezTo>
                      <a:pt x="8" y="29"/>
                      <a:pt x="9" y="31"/>
                      <a:pt x="11" y="28"/>
                    </a:cubicBezTo>
                    <a:cubicBezTo>
                      <a:pt x="12" y="26"/>
                      <a:pt x="13" y="28"/>
                      <a:pt x="14" y="29"/>
                    </a:cubicBezTo>
                    <a:cubicBezTo>
                      <a:pt x="20" y="34"/>
                      <a:pt x="24" y="40"/>
                      <a:pt x="27" y="47"/>
                    </a:cubicBezTo>
                    <a:cubicBezTo>
                      <a:pt x="29" y="50"/>
                      <a:pt x="30" y="52"/>
                      <a:pt x="32" y="54"/>
                    </a:cubicBezTo>
                    <a:cubicBezTo>
                      <a:pt x="33" y="54"/>
                      <a:pt x="34" y="56"/>
                      <a:pt x="35" y="55"/>
                    </a:cubicBezTo>
                    <a:cubicBezTo>
                      <a:pt x="37" y="54"/>
                      <a:pt x="36" y="53"/>
                      <a:pt x="35" y="51"/>
                    </a:cubicBezTo>
                    <a:cubicBezTo>
                      <a:pt x="33" y="49"/>
                      <a:pt x="31" y="46"/>
                      <a:pt x="29" y="43"/>
                    </a:cubicBezTo>
                    <a:cubicBezTo>
                      <a:pt x="26" y="37"/>
                      <a:pt x="22" y="30"/>
                      <a:pt x="16" y="26"/>
                    </a:cubicBezTo>
                    <a:cubicBezTo>
                      <a:pt x="14" y="23"/>
                      <a:pt x="12" y="21"/>
                      <a:pt x="9" y="19"/>
                    </a:cubicBezTo>
                    <a:cubicBezTo>
                      <a:pt x="3" y="16"/>
                      <a:pt x="1" y="11"/>
                      <a:pt x="1" y="5"/>
                    </a:cubicBezTo>
                    <a:cubicBezTo>
                      <a:pt x="1" y="3"/>
                      <a:pt x="1" y="2"/>
                      <a:pt x="0" y="0"/>
                    </a:cubicBezTo>
                    <a:cubicBezTo>
                      <a:pt x="4" y="3"/>
                      <a:pt x="6" y="6"/>
                      <a:pt x="9" y="10"/>
                    </a:cubicBezTo>
                    <a:cubicBezTo>
                      <a:pt x="14" y="19"/>
                      <a:pt x="22" y="25"/>
                      <a:pt x="33" y="27"/>
                    </a:cubicBezTo>
                    <a:cubicBezTo>
                      <a:pt x="38" y="27"/>
                      <a:pt x="41" y="30"/>
                      <a:pt x="43" y="35"/>
                    </a:cubicBezTo>
                    <a:cubicBezTo>
                      <a:pt x="45" y="37"/>
                      <a:pt x="43" y="40"/>
                      <a:pt x="43" y="42"/>
                    </a:cubicBezTo>
                    <a:cubicBezTo>
                      <a:pt x="43" y="48"/>
                      <a:pt x="43" y="54"/>
                      <a:pt x="43" y="60"/>
                    </a:cubicBezTo>
                    <a:close/>
                  </a:path>
                </a:pathLst>
              </a:custGeom>
              <a:solidFill>
                <a:srgbClr val="E3C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2" name="Freeform 1158">
                <a:extLst>
                  <a:ext uri="{FF2B5EF4-FFF2-40B4-BE49-F238E27FC236}">
                    <a16:creationId xmlns:a16="http://schemas.microsoft.com/office/drawing/2014/main" id="{C4F86807-DB50-2088-C166-18333F09A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2175"/>
                <a:ext cx="73" cy="128"/>
              </a:xfrm>
              <a:custGeom>
                <a:avLst/>
                <a:gdLst>
                  <a:gd name="T0" fmla="*/ 29 w 47"/>
                  <a:gd name="T1" fmla="*/ 49 h 82"/>
                  <a:gd name="T2" fmla="*/ 31 w 47"/>
                  <a:gd name="T3" fmla="*/ 62 h 82"/>
                  <a:gd name="T4" fmla="*/ 28 w 47"/>
                  <a:gd name="T5" fmla="*/ 68 h 82"/>
                  <a:gd name="T6" fmla="*/ 31 w 47"/>
                  <a:gd name="T7" fmla="*/ 73 h 82"/>
                  <a:gd name="T8" fmla="*/ 40 w 47"/>
                  <a:gd name="T9" fmla="*/ 77 h 82"/>
                  <a:gd name="T10" fmla="*/ 47 w 47"/>
                  <a:gd name="T11" fmla="*/ 77 h 82"/>
                  <a:gd name="T12" fmla="*/ 40 w 47"/>
                  <a:gd name="T13" fmla="*/ 79 h 82"/>
                  <a:gd name="T14" fmla="*/ 22 w 47"/>
                  <a:gd name="T15" fmla="*/ 73 h 82"/>
                  <a:gd name="T16" fmla="*/ 6 w 47"/>
                  <a:gd name="T17" fmla="*/ 66 h 82"/>
                  <a:gd name="T18" fmla="*/ 7 w 47"/>
                  <a:gd name="T19" fmla="*/ 64 h 82"/>
                  <a:gd name="T20" fmla="*/ 14 w 47"/>
                  <a:gd name="T21" fmla="*/ 59 h 82"/>
                  <a:gd name="T22" fmla="*/ 18 w 47"/>
                  <a:gd name="T23" fmla="*/ 54 h 82"/>
                  <a:gd name="T24" fmla="*/ 18 w 47"/>
                  <a:gd name="T25" fmla="*/ 53 h 82"/>
                  <a:gd name="T26" fmla="*/ 19 w 47"/>
                  <a:gd name="T27" fmla="*/ 58 h 82"/>
                  <a:gd name="T28" fmla="*/ 14 w 47"/>
                  <a:gd name="T29" fmla="*/ 63 h 82"/>
                  <a:gd name="T30" fmla="*/ 13 w 47"/>
                  <a:gd name="T31" fmla="*/ 68 h 82"/>
                  <a:gd name="T32" fmla="*/ 22 w 47"/>
                  <a:gd name="T33" fmla="*/ 65 h 82"/>
                  <a:gd name="T34" fmla="*/ 23 w 47"/>
                  <a:gd name="T35" fmla="*/ 60 h 82"/>
                  <a:gd name="T36" fmla="*/ 22 w 47"/>
                  <a:gd name="T37" fmla="*/ 50 h 82"/>
                  <a:gd name="T38" fmla="*/ 16 w 47"/>
                  <a:gd name="T39" fmla="*/ 38 h 82"/>
                  <a:gd name="T40" fmla="*/ 13 w 47"/>
                  <a:gd name="T41" fmla="*/ 37 h 82"/>
                  <a:gd name="T42" fmla="*/ 8 w 47"/>
                  <a:gd name="T43" fmla="*/ 40 h 82"/>
                  <a:gd name="T44" fmla="*/ 2 w 47"/>
                  <a:gd name="T45" fmla="*/ 40 h 82"/>
                  <a:gd name="T46" fmla="*/ 2 w 47"/>
                  <a:gd name="T47" fmla="*/ 34 h 82"/>
                  <a:gd name="T48" fmla="*/ 5 w 47"/>
                  <a:gd name="T49" fmla="*/ 31 h 82"/>
                  <a:gd name="T50" fmla="*/ 10 w 47"/>
                  <a:gd name="T51" fmla="*/ 22 h 82"/>
                  <a:gd name="T52" fmla="*/ 13 w 47"/>
                  <a:gd name="T53" fmla="*/ 10 h 82"/>
                  <a:gd name="T54" fmla="*/ 12 w 47"/>
                  <a:gd name="T55" fmla="*/ 7 h 82"/>
                  <a:gd name="T56" fmla="*/ 9 w 47"/>
                  <a:gd name="T57" fmla="*/ 7 h 82"/>
                  <a:gd name="T58" fmla="*/ 5 w 47"/>
                  <a:gd name="T59" fmla="*/ 10 h 82"/>
                  <a:gd name="T60" fmla="*/ 11 w 47"/>
                  <a:gd name="T61" fmla="*/ 3 h 82"/>
                  <a:gd name="T62" fmla="*/ 12 w 47"/>
                  <a:gd name="T63" fmla="*/ 2 h 82"/>
                  <a:gd name="T64" fmla="*/ 17 w 47"/>
                  <a:gd name="T65" fmla="*/ 0 h 82"/>
                  <a:gd name="T66" fmla="*/ 16 w 47"/>
                  <a:gd name="T67" fmla="*/ 9 h 82"/>
                  <a:gd name="T68" fmla="*/ 14 w 47"/>
                  <a:gd name="T69" fmla="*/ 23 h 82"/>
                  <a:gd name="T70" fmla="*/ 9 w 47"/>
                  <a:gd name="T71" fmla="*/ 31 h 82"/>
                  <a:gd name="T72" fmla="*/ 6 w 47"/>
                  <a:gd name="T73" fmla="*/ 34 h 82"/>
                  <a:gd name="T74" fmla="*/ 5 w 47"/>
                  <a:gd name="T75" fmla="*/ 39 h 82"/>
                  <a:gd name="T76" fmla="*/ 9 w 47"/>
                  <a:gd name="T77" fmla="*/ 37 h 82"/>
                  <a:gd name="T78" fmla="*/ 14 w 47"/>
                  <a:gd name="T79" fmla="*/ 32 h 82"/>
                  <a:gd name="T80" fmla="*/ 19 w 47"/>
                  <a:gd name="T81" fmla="*/ 34 h 82"/>
                  <a:gd name="T82" fmla="*/ 24 w 47"/>
                  <a:gd name="T83" fmla="*/ 48 h 82"/>
                  <a:gd name="T84" fmla="*/ 25 w 47"/>
                  <a:gd name="T85" fmla="*/ 63 h 82"/>
                  <a:gd name="T86" fmla="*/ 25 w 47"/>
                  <a:gd name="T87" fmla="*/ 64 h 82"/>
                  <a:gd name="T88" fmla="*/ 25 w 47"/>
                  <a:gd name="T89" fmla="*/ 69 h 82"/>
                  <a:gd name="T90" fmla="*/ 28 w 47"/>
                  <a:gd name="T91" fmla="*/ 66 h 82"/>
                  <a:gd name="T92" fmla="*/ 29 w 47"/>
                  <a:gd name="T93" fmla="*/ 4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" h="82">
                    <a:moveTo>
                      <a:pt x="29" y="49"/>
                    </a:moveTo>
                    <a:cubicBezTo>
                      <a:pt x="32" y="53"/>
                      <a:pt x="32" y="58"/>
                      <a:pt x="31" y="62"/>
                    </a:cubicBezTo>
                    <a:cubicBezTo>
                      <a:pt x="30" y="64"/>
                      <a:pt x="29" y="66"/>
                      <a:pt x="28" y="68"/>
                    </a:cubicBezTo>
                    <a:cubicBezTo>
                      <a:pt x="26" y="71"/>
                      <a:pt x="27" y="73"/>
                      <a:pt x="31" y="73"/>
                    </a:cubicBezTo>
                    <a:cubicBezTo>
                      <a:pt x="34" y="73"/>
                      <a:pt x="37" y="75"/>
                      <a:pt x="40" y="77"/>
                    </a:cubicBezTo>
                    <a:cubicBezTo>
                      <a:pt x="43" y="79"/>
                      <a:pt x="45" y="79"/>
                      <a:pt x="47" y="77"/>
                    </a:cubicBezTo>
                    <a:cubicBezTo>
                      <a:pt x="45" y="82"/>
                      <a:pt x="44" y="82"/>
                      <a:pt x="40" y="79"/>
                    </a:cubicBezTo>
                    <a:cubicBezTo>
                      <a:pt x="35" y="75"/>
                      <a:pt x="28" y="74"/>
                      <a:pt x="22" y="73"/>
                    </a:cubicBezTo>
                    <a:cubicBezTo>
                      <a:pt x="15" y="73"/>
                      <a:pt x="11" y="69"/>
                      <a:pt x="6" y="66"/>
                    </a:cubicBezTo>
                    <a:cubicBezTo>
                      <a:pt x="5" y="65"/>
                      <a:pt x="6" y="64"/>
                      <a:pt x="7" y="64"/>
                    </a:cubicBezTo>
                    <a:cubicBezTo>
                      <a:pt x="9" y="62"/>
                      <a:pt x="12" y="61"/>
                      <a:pt x="14" y="59"/>
                    </a:cubicBezTo>
                    <a:cubicBezTo>
                      <a:pt x="16" y="58"/>
                      <a:pt x="19" y="57"/>
                      <a:pt x="18" y="54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1" y="54"/>
                      <a:pt x="20" y="56"/>
                      <a:pt x="19" y="58"/>
                    </a:cubicBezTo>
                    <a:cubicBezTo>
                      <a:pt x="18" y="60"/>
                      <a:pt x="16" y="61"/>
                      <a:pt x="14" y="63"/>
                    </a:cubicBezTo>
                    <a:cubicBezTo>
                      <a:pt x="11" y="64"/>
                      <a:pt x="11" y="66"/>
                      <a:pt x="13" y="68"/>
                    </a:cubicBezTo>
                    <a:cubicBezTo>
                      <a:pt x="18" y="71"/>
                      <a:pt x="20" y="70"/>
                      <a:pt x="22" y="65"/>
                    </a:cubicBezTo>
                    <a:cubicBezTo>
                      <a:pt x="22" y="63"/>
                      <a:pt x="22" y="62"/>
                      <a:pt x="23" y="60"/>
                    </a:cubicBezTo>
                    <a:cubicBezTo>
                      <a:pt x="24" y="56"/>
                      <a:pt x="24" y="53"/>
                      <a:pt x="22" y="50"/>
                    </a:cubicBezTo>
                    <a:cubicBezTo>
                      <a:pt x="19" y="46"/>
                      <a:pt x="17" y="42"/>
                      <a:pt x="16" y="38"/>
                    </a:cubicBezTo>
                    <a:cubicBezTo>
                      <a:pt x="16" y="35"/>
                      <a:pt x="14" y="36"/>
                      <a:pt x="13" y="37"/>
                    </a:cubicBezTo>
                    <a:cubicBezTo>
                      <a:pt x="11" y="38"/>
                      <a:pt x="10" y="39"/>
                      <a:pt x="8" y="40"/>
                    </a:cubicBezTo>
                    <a:cubicBezTo>
                      <a:pt x="6" y="42"/>
                      <a:pt x="4" y="42"/>
                      <a:pt x="2" y="40"/>
                    </a:cubicBezTo>
                    <a:cubicBezTo>
                      <a:pt x="0" y="38"/>
                      <a:pt x="1" y="36"/>
                      <a:pt x="2" y="34"/>
                    </a:cubicBezTo>
                    <a:cubicBezTo>
                      <a:pt x="3" y="33"/>
                      <a:pt x="4" y="32"/>
                      <a:pt x="5" y="31"/>
                    </a:cubicBezTo>
                    <a:cubicBezTo>
                      <a:pt x="8" y="29"/>
                      <a:pt x="10" y="25"/>
                      <a:pt x="10" y="22"/>
                    </a:cubicBezTo>
                    <a:cubicBezTo>
                      <a:pt x="11" y="18"/>
                      <a:pt x="12" y="14"/>
                      <a:pt x="13" y="10"/>
                    </a:cubicBezTo>
                    <a:cubicBezTo>
                      <a:pt x="13" y="8"/>
                      <a:pt x="13" y="7"/>
                      <a:pt x="12" y="7"/>
                    </a:cubicBezTo>
                    <a:cubicBezTo>
                      <a:pt x="11" y="6"/>
                      <a:pt x="10" y="7"/>
                      <a:pt x="9" y="7"/>
                    </a:cubicBezTo>
                    <a:cubicBezTo>
                      <a:pt x="8" y="8"/>
                      <a:pt x="7" y="10"/>
                      <a:pt x="5" y="10"/>
                    </a:cubicBezTo>
                    <a:cubicBezTo>
                      <a:pt x="6" y="6"/>
                      <a:pt x="9" y="5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6" y="6"/>
                      <a:pt x="15" y="1"/>
                      <a:pt x="17" y="0"/>
                    </a:cubicBezTo>
                    <a:cubicBezTo>
                      <a:pt x="18" y="3"/>
                      <a:pt x="17" y="6"/>
                      <a:pt x="16" y="9"/>
                    </a:cubicBezTo>
                    <a:cubicBezTo>
                      <a:pt x="16" y="13"/>
                      <a:pt x="15" y="18"/>
                      <a:pt x="14" y="23"/>
                    </a:cubicBezTo>
                    <a:cubicBezTo>
                      <a:pt x="14" y="26"/>
                      <a:pt x="12" y="29"/>
                      <a:pt x="9" y="31"/>
                    </a:cubicBezTo>
                    <a:cubicBezTo>
                      <a:pt x="8" y="32"/>
                      <a:pt x="7" y="33"/>
                      <a:pt x="6" y="34"/>
                    </a:cubicBezTo>
                    <a:cubicBezTo>
                      <a:pt x="5" y="36"/>
                      <a:pt x="3" y="37"/>
                      <a:pt x="5" y="39"/>
                    </a:cubicBezTo>
                    <a:cubicBezTo>
                      <a:pt x="6" y="40"/>
                      <a:pt x="8" y="38"/>
                      <a:pt x="9" y="37"/>
                    </a:cubicBezTo>
                    <a:cubicBezTo>
                      <a:pt x="10" y="35"/>
                      <a:pt x="12" y="34"/>
                      <a:pt x="14" y="32"/>
                    </a:cubicBezTo>
                    <a:cubicBezTo>
                      <a:pt x="16" y="30"/>
                      <a:pt x="19" y="31"/>
                      <a:pt x="19" y="34"/>
                    </a:cubicBezTo>
                    <a:cubicBezTo>
                      <a:pt x="19" y="40"/>
                      <a:pt x="22" y="44"/>
                      <a:pt x="24" y="48"/>
                    </a:cubicBezTo>
                    <a:cubicBezTo>
                      <a:pt x="28" y="52"/>
                      <a:pt x="28" y="57"/>
                      <a:pt x="25" y="63"/>
                    </a:cubicBezTo>
                    <a:cubicBezTo>
                      <a:pt x="25" y="63"/>
                      <a:pt x="25" y="64"/>
                      <a:pt x="25" y="64"/>
                    </a:cubicBezTo>
                    <a:cubicBezTo>
                      <a:pt x="24" y="66"/>
                      <a:pt x="23" y="68"/>
                      <a:pt x="25" y="69"/>
                    </a:cubicBezTo>
                    <a:cubicBezTo>
                      <a:pt x="27" y="69"/>
                      <a:pt x="27" y="67"/>
                      <a:pt x="28" y="66"/>
                    </a:cubicBezTo>
                    <a:cubicBezTo>
                      <a:pt x="31" y="60"/>
                      <a:pt x="30" y="55"/>
                      <a:pt x="29" y="49"/>
                    </a:cubicBezTo>
                    <a:close/>
                  </a:path>
                </a:pathLst>
              </a:custGeom>
              <a:solidFill>
                <a:srgbClr val="D7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3" name="Freeform 1159">
                <a:extLst>
                  <a:ext uri="{FF2B5EF4-FFF2-40B4-BE49-F238E27FC236}">
                    <a16:creationId xmlns:a16="http://schemas.microsoft.com/office/drawing/2014/main" id="{2F780B31-A239-0407-0598-3ACB1AE12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2154"/>
                <a:ext cx="48" cy="124"/>
              </a:xfrm>
              <a:custGeom>
                <a:avLst/>
                <a:gdLst>
                  <a:gd name="T0" fmla="*/ 25 w 31"/>
                  <a:gd name="T1" fmla="*/ 79 h 79"/>
                  <a:gd name="T2" fmla="*/ 27 w 31"/>
                  <a:gd name="T3" fmla="*/ 63 h 79"/>
                  <a:gd name="T4" fmla="*/ 18 w 31"/>
                  <a:gd name="T5" fmla="*/ 38 h 79"/>
                  <a:gd name="T6" fmla="*/ 15 w 31"/>
                  <a:gd name="T7" fmla="*/ 35 h 79"/>
                  <a:gd name="T8" fmla="*/ 15 w 31"/>
                  <a:gd name="T9" fmla="*/ 35 h 79"/>
                  <a:gd name="T10" fmla="*/ 6 w 31"/>
                  <a:gd name="T11" fmla="*/ 19 h 79"/>
                  <a:gd name="T12" fmla="*/ 2 w 31"/>
                  <a:gd name="T13" fmla="*/ 7 h 79"/>
                  <a:gd name="T14" fmla="*/ 2 w 31"/>
                  <a:gd name="T15" fmla="*/ 1 h 79"/>
                  <a:gd name="T16" fmla="*/ 8 w 31"/>
                  <a:gd name="T17" fmla="*/ 4 h 79"/>
                  <a:gd name="T18" fmla="*/ 18 w 31"/>
                  <a:gd name="T19" fmla="*/ 27 h 79"/>
                  <a:gd name="T20" fmla="*/ 27 w 31"/>
                  <a:gd name="T21" fmla="*/ 58 h 79"/>
                  <a:gd name="T22" fmla="*/ 31 w 31"/>
                  <a:gd name="T23" fmla="*/ 74 h 79"/>
                  <a:gd name="T24" fmla="*/ 25 w 31"/>
                  <a:gd name="T25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79">
                    <a:moveTo>
                      <a:pt x="25" y="79"/>
                    </a:moveTo>
                    <a:cubicBezTo>
                      <a:pt x="29" y="76"/>
                      <a:pt x="31" y="67"/>
                      <a:pt x="27" y="63"/>
                    </a:cubicBezTo>
                    <a:cubicBezTo>
                      <a:pt x="22" y="55"/>
                      <a:pt x="19" y="47"/>
                      <a:pt x="18" y="38"/>
                    </a:cubicBezTo>
                    <a:cubicBezTo>
                      <a:pt x="17" y="36"/>
                      <a:pt x="17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0" y="30"/>
                      <a:pt x="9" y="24"/>
                      <a:pt x="6" y="19"/>
                    </a:cubicBezTo>
                    <a:cubicBezTo>
                      <a:pt x="4" y="15"/>
                      <a:pt x="2" y="11"/>
                      <a:pt x="2" y="7"/>
                    </a:cubicBezTo>
                    <a:cubicBezTo>
                      <a:pt x="2" y="5"/>
                      <a:pt x="0" y="2"/>
                      <a:pt x="2" y="1"/>
                    </a:cubicBezTo>
                    <a:cubicBezTo>
                      <a:pt x="4" y="0"/>
                      <a:pt x="6" y="3"/>
                      <a:pt x="8" y="4"/>
                    </a:cubicBezTo>
                    <a:cubicBezTo>
                      <a:pt x="17" y="9"/>
                      <a:pt x="16" y="18"/>
                      <a:pt x="18" y="27"/>
                    </a:cubicBezTo>
                    <a:cubicBezTo>
                      <a:pt x="20" y="37"/>
                      <a:pt x="20" y="49"/>
                      <a:pt x="27" y="58"/>
                    </a:cubicBezTo>
                    <a:cubicBezTo>
                      <a:pt x="30" y="63"/>
                      <a:pt x="31" y="68"/>
                      <a:pt x="31" y="74"/>
                    </a:cubicBezTo>
                    <a:cubicBezTo>
                      <a:pt x="31" y="78"/>
                      <a:pt x="29" y="79"/>
                      <a:pt x="25" y="79"/>
                    </a:cubicBezTo>
                    <a:close/>
                  </a:path>
                </a:pathLst>
              </a:custGeom>
              <a:solidFill>
                <a:srgbClr val="DBC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4" name="Freeform 1160">
                <a:extLst>
                  <a:ext uri="{FF2B5EF4-FFF2-40B4-BE49-F238E27FC236}">
                    <a16:creationId xmlns:a16="http://schemas.microsoft.com/office/drawing/2014/main" id="{71F75FE8-9D9B-A9C7-A400-02E226530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" y="2332"/>
                <a:ext cx="54" cy="53"/>
              </a:xfrm>
              <a:custGeom>
                <a:avLst/>
                <a:gdLst>
                  <a:gd name="T0" fmla="*/ 25 w 35"/>
                  <a:gd name="T1" fmla="*/ 29 h 34"/>
                  <a:gd name="T2" fmla="*/ 21 w 35"/>
                  <a:gd name="T3" fmla="*/ 23 h 34"/>
                  <a:gd name="T4" fmla="*/ 30 w 35"/>
                  <a:gd name="T5" fmla="*/ 30 h 34"/>
                  <a:gd name="T6" fmla="*/ 33 w 35"/>
                  <a:gd name="T7" fmla="*/ 31 h 34"/>
                  <a:gd name="T8" fmla="*/ 30 w 35"/>
                  <a:gd name="T9" fmla="*/ 27 h 34"/>
                  <a:gd name="T10" fmla="*/ 24 w 35"/>
                  <a:gd name="T11" fmla="*/ 21 h 34"/>
                  <a:gd name="T12" fmla="*/ 22 w 35"/>
                  <a:gd name="T13" fmla="*/ 15 h 34"/>
                  <a:gd name="T14" fmla="*/ 20 w 35"/>
                  <a:gd name="T15" fmla="*/ 11 h 34"/>
                  <a:gd name="T16" fmla="*/ 6 w 35"/>
                  <a:gd name="T17" fmla="*/ 5 h 34"/>
                  <a:gd name="T18" fmla="*/ 5 w 35"/>
                  <a:gd name="T19" fmla="*/ 5 h 34"/>
                  <a:gd name="T20" fmla="*/ 1 w 35"/>
                  <a:gd name="T21" fmla="*/ 2 h 34"/>
                  <a:gd name="T22" fmla="*/ 6 w 35"/>
                  <a:gd name="T23" fmla="*/ 1 h 34"/>
                  <a:gd name="T24" fmla="*/ 21 w 35"/>
                  <a:gd name="T25" fmla="*/ 6 h 34"/>
                  <a:gd name="T26" fmla="*/ 24 w 35"/>
                  <a:gd name="T27" fmla="*/ 8 h 34"/>
                  <a:gd name="T28" fmla="*/ 28 w 35"/>
                  <a:gd name="T29" fmla="*/ 21 h 34"/>
                  <a:gd name="T30" fmla="*/ 33 w 35"/>
                  <a:gd name="T31" fmla="*/ 27 h 34"/>
                  <a:gd name="T32" fmla="*/ 34 w 35"/>
                  <a:gd name="T33" fmla="*/ 32 h 34"/>
                  <a:gd name="T34" fmla="*/ 28 w 35"/>
                  <a:gd name="T35" fmla="*/ 32 h 34"/>
                  <a:gd name="T36" fmla="*/ 25 w 35"/>
                  <a:gd name="T37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34">
                    <a:moveTo>
                      <a:pt x="25" y="29"/>
                    </a:moveTo>
                    <a:cubicBezTo>
                      <a:pt x="24" y="27"/>
                      <a:pt x="21" y="26"/>
                      <a:pt x="21" y="23"/>
                    </a:cubicBezTo>
                    <a:cubicBezTo>
                      <a:pt x="24" y="25"/>
                      <a:pt x="26" y="29"/>
                      <a:pt x="30" y="30"/>
                    </a:cubicBezTo>
                    <a:cubicBezTo>
                      <a:pt x="31" y="30"/>
                      <a:pt x="32" y="31"/>
                      <a:pt x="33" y="31"/>
                    </a:cubicBezTo>
                    <a:cubicBezTo>
                      <a:pt x="33" y="28"/>
                      <a:pt x="32" y="27"/>
                      <a:pt x="30" y="27"/>
                    </a:cubicBezTo>
                    <a:cubicBezTo>
                      <a:pt x="28" y="25"/>
                      <a:pt x="26" y="23"/>
                      <a:pt x="24" y="21"/>
                    </a:cubicBezTo>
                    <a:cubicBezTo>
                      <a:pt x="22" y="19"/>
                      <a:pt x="21" y="17"/>
                      <a:pt x="22" y="15"/>
                    </a:cubicBezTo>
                    <a:cubicBezTo>
                      <a:pt x="23" y="13"/>
                      <a:pt x="22" y="11"/>
                      <a:pt x="20" y="11"/>
                    </a:cubicBezTo>
                    <a:cubicBezTo>
                      <a:pt x="14" y="12"/>
                      <a:pt x="11" y="7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3" y="4"/>
                      <a:pt x="0" y="4"/>
                      <a:pt x="1" y="2"/>
                    </a:cubicBezTo>
                    <a:cubicBezTo>
                      <a:pt x="1" y="0"/>
                      <a:pt x="5" y="1"/>
                      <a:pt x="6" y="1"/>
                    </a:cubicBezTo>
                    <a:cubicBezTo>
                      <a:pt x="12" y="2"/>
                      <a:pt x="17" y="1"/>
                      <a:pt x="21" y="6"/>
                    </a:cubicBezTo>
                    <a:cubicBezTo>
                      <a:pt x="21" y="7"/>
                      <a:pt x="23" y="7"/>
                      <a:pt x="24" y="8"/>
                    </a:cubicBezTo>
                    <a:cubicBezTo>
                      <a:pt x="23" y="13"/>
                      <a:pt x="24" y="18"/>
                      <a:pt x="28" y="21"/>
                    </a:cubicBezTo>
                    <a:cubicBezTo>
                      <a:pt x="30" y="23"/>
                      <a:pt x="32" y="24"/>
                      <a:pt x="33" y="27"/>
                    </a:cubicBezTo>
                    <a:cubicBezTo>
                      <a:pt x="34" y="28"/>
                      <a:pt x="35" y="30"/>
                      <a:pt x="34" y="32"/>
                    </a:cubicBezTo>
                    <a:cubicBezTo>
                      <a:pt x="32" y="34"/>
                      <a:pt x="30" y="33"/>
                      <a:pt x="28" y="32"/>
                    </a:cubicBezTo>
                    <a:cubicBezTo>
                      <a:pt x="27" y="31"/>
                      <a:pt x="26" y="30"/>
                      <a:pt x="25" y="29"/>
                    </a:cubicBezTo>
                    <a:close/>
                  </a:path>
                </a:pathLst>
              </a:custGeom>
              <a:solidFill>
                <a:srgbClr val="E3C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5" name="Freeform 1161">
                <a:extLst>
                  <a:ext uri="{FF2B5EF4-FFF2-40B4-BE49-F238E27FC236}">
                    <a16:creationId xmlns:a16="http://schemas.microsoft.com/office/drawing/2014/main" id="{9F9C866C-FFFF-469B-5FB4-0827E1F8D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2267"/>
                <a:ext cx="59" cy="89"/>
              </a:xfrm>
              <a:custGeom>
                <a:avLst/>
                <a:gdLst>
                  <a:gd name="T0" fmla="*/ 3 w 38"/>
                  <a:gd name="T1" fmla="*/ 6 h 57"/>
                  <a:gd name="T2" fmla="*/ 4 w 38"/>
                  <a:gd name="T3" fmla="*/ 0 h 57"/>
                  <a:gd name="T4" fmla="*/ 13 w 38"/>
                  <a:gd name="T5" fmla="*/ 7 h 57"/>
                  <a:gd name="T6" fmla="*/ 33 w 38"/>
                  <a:gd name="T7" fmla="*/ 25 h 57"/>
                  <a:gd name="T8" fmla="*/ 37 w 38"/>
                  <a:gd name="T9" fmla="*/ 44 h 57"/>
                  <a:gd name="T10" fmla="*/ 32 w 38"/>
                  <a:gd name="T11" fmla="*/ 51 h 57"/>
                  <a:gd name="T12" fmla="*/ 29 w 38"/>
                  <a:gd name="T13" fmla="*/ 57 h 57"/>
                  <a:gd name="T14" fmla="*/ 30 w 38"/>
                  <a:gd name="T15" fmla="*/ 50 h 57"/>
                  <a:gd name="T16" fmla="*/ 33 w 38"/>
                  <a:gd name="T17" fmla="*/ 32 h 57"/>
                  <a:gd name="T18" fmla="*/ 8 w 38"/>
                  <a:gd name="T19" fmla="*/ 6 h 57"/>
                  <a:gd name="T20" fmla="*/ 5 w 38"/>
                  <a:gd name="T21" fmla="*/ 8 h 57"/>
                  <a:gd name="T22" fmla="*/ 4 w 38"/>
                  <a:gd name="T23" fmla="*/ 14 h 57"/>
                  <a:gd name="T24" fmla="*/ 0 w 38"/>
                  <a:gd name="T25" fmla="*/ 15 h 57"/>
                  <a:gd name="T26" fmla="*/ 3 w 38"/>
                  <a:gd name="T2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57">
                    <a:moveTo>
                      <a:pt x="3" y="6"/>
                    </a:moveTo>
                    <a:cubicBezTo>
                      <a:pt x="4" y="4"/>
                      <a:pt x="3" y="1"/>
                      <a:pt x="4" y="0"/>
                    </a:cubicBezTo>
                    <a:cubicBezTo>
                      <a:pt x="7" y="3"/>
                      <a:pt x="10" y="5"/>
                      <a:pt x="13" y="7"/>
                    </a:cubicBezTo>
                    <a:cubicBezTo>
                      <a:pt x="21" y="11"/>
                      <a:pt x="28" y="16"/>
                      <a:pt x="33" y="25"/>
                    </a:cubicBezTo>
                    <a:cubicBezTo>
                      <a:pt x="36" y="31"/>
                      <a:pt x="36" y="38"/>
                      <a:pt x="37" y="44"/>
                    </a:cubicBezTo>
                    <a:cubicBezTo>
                      <a:pt x="38" y="47"/>
                      <a:pt x="34" y="49"/>
                      <a:pt x="32" y="51"/>
                    </a:cubicBezTo>
                    <a:cubicBezTo>
                      <a:pt x="30" y="53"/>
                      <a:pt x="29" y="55"/>
                      <a:pt x="29" y="57"/>
                    </a:cubicBezTo>
                    <a:cubicBezTo>
                      <a:pt x="27" y="55"/>
                      <a:pt x="28" y="52"/>
                      <a:pt x="30" y="50"/>
                    </a:cubicBezTo>
                    <a:cubicBezTo>
                      <a:pt x="37" y="45"/>
                      <a:pt x="34" y="38"/>
                      <a:pt x="33" y="32"/>
                    </a:cubicBezTo>
                    <a:cubicBezTo>
                      <a:pt x="30" y="18"/>
                      <a:pt x="18" y="13"/>
                      <a:pt x="8" y="6"/>
                    </a:cubicBezTo>
                    <a:cubicBezTo>
                      <a:pt x="5" y="4"/>
                      <a:pt x="6" y="7"/>
                      <a:pt x="5" y="8"/>
                    </a:cubicBezTo>
                    <a:cubicBezTo>
                      <a:pt x="5" y="10"/>
                      <a:pt x="6" y="13"/>
                      <a:pt x="4" y="14"/>
                    </a:cubicBezTo>
                    <a:cubicBezTo>
                      <a:pt x="3" y="15"/>
                      <a:pt x="2" y="17"/>
                      <a:pt x="0" y="15"/>
                    </a:cubicBezTo>
                    <a:cubicBezTo>
                      <a:pt x="3" y="13"/>
                      <a:pt x="1" y="9"/>
                      <a:pt x="3" y="6"/>
                    </a:cubicBezTo>
                    <a:close/>
                  </a:path>
                </a:pathLst>
              </a:custGeom>
              <a:solidFill>
                <a:srgbClr val="DDC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6" name="Freeform 1162">
                <a:extLst>
                  <a:ext uri="{FF2B5EF4-FFF2-40B4-BE49-F238E27FC236}">
                    <a16:creationId xmlns:a16="http://schemas.microsoft.com/office/drawing/2014/main" id="{45833C83-70CB-EBB8-E71F-6C5648329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212"/>
                <a:ext cx="67" cy="61"/>
              </a:xfrm>
              <a:custGeom>
                <a:avLst/>
                <a:gdLst>
                  <a:gd name="T0" fmla="*/ 43 w 43"/>
                  <a:gd name="T1" fmla="*/ 30 h 39"/>
                  <a:gd name="T2" fmla="*/ 31 w 43"/>
                  <a:gd name="T3" fmla="*/ 37 h 39"/>
                  <a:gd name="T4" fmla="*/ 24 w 43"/>
                  <a:gd name="T5" fmla="*/ 37 h 39"/>
                  <a:gd name="T6" fmla="*/ 0 w 43"/>
                  <a:gd name="T7" fmla="*/ 17 h 39"/>
                  <a:gd name="T8" fmla="*/ 3 w 43"/>
                  <a:gd name="T9" fmla="*/ 15 h 39"/>
                  <a:gd name="T10" fmla="*/ 17 w 43"/>
                  <a:gd name="T11" fmla="*/ 5 h 39"/>
                  <a:gd name="T12" fmla="*/ 26 w 43"/>
                  <a:gd name="T13" fmla="*/ 0 h 39"/>
                  <a:gd name="T14" fmla="*/ 24 w 43"/>
                  <a:gd name="T15" fmla="*/ 4 h 39"/>
                  <a:gd name="T16" fmla="*/ 8 w 43"/>
                  <a:gd name="T17" fmla="*/ 16 h 39"/>
                  <a:gd name="T18" fmla="*/ 8 w 43"/>
                  <a:gd name="T19" fmla="*/ 21 h 39"/>
                  <a:gd name="T20" fmla="*/ 24 w 43"/>
                  <a:gd name="T21" fmla="*/ 34 h 39"/>
                  <a:gd name="T22" fmla="*/ 30 w 43"/>
                  <a:gd name="T23" fmla="*/ 33 h 39"/>
                  <a:gd name="T24" fmla="*/ 36 w 43"/>
                  <a:gd name="T25" fmla="*/ 29 h 39"/>
                  <a:gd name="T26" fmla="*/ 43 w 43"/>
                  <a:gd name="T27" fmla="*/ 29 h 39"/>
                  <a:gd name="T28" fmla="*/ 43 w 43"/>
                  <a:gd name="T2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39">
                    <a:moveTo>
                      <a:pt x="43" y="30"/>
                    </a:moveTo>
                    <a:cubicBezTo>
                      <a:pt x="37" y="30"/>
                      <a:pt x="34" y="33"/>
                      <a:pt x="31" y="37"/>
                    </a:cubicBezTo>
                    <a:cubicBezTo>
                      <a:pt x="28" y="39"/>
                      <a:pt x="27" y="39"/>
                      <a:pt x="24" y="37"/>
                    </a:cubicBezTo>
                    <a:cubicBezTo>
                      <a:pt x="16" y="30"/>
                      <a:pt x="7" y="25"/>
                      <a:pt x="0" y="17"/>
                    </a:cubicBezTo>
                    <a:cubicBezTo>
                      <a:pt x="0" y="15"/>
                      <a:pt x="1" y="15"/>
                      <a:pt x="3" y="15"/>
                    </a:cubicBezTo>
                    <a:cubicBezTo>
                      <a:pt x="8" y="12"/>
                      <a:pt x="13" y="9"/>
                      <a:pt x="17" y="5"/>
                    </a:cubicBezTo>
                    <a:cubicBezTo>
                      <a:pt x="20" y="2"/>
                      <a:pt x="22" y="0"/>
                      <a:pt x="26" y="0"/>
                    </a:cubicBezTo>
                    <a:cubicBezTo>
                      <a:pt x="27" y="2"/>
                      <a:pt x="25" y="3"/>
                      <a:pt x="24" y="4"/>
                    </a:cubicBezTo>
                    <a:cubicBezTo>
                      <a:pt x="19" y="8"/>
                      <a:pt x="15" y="14"/>
                      <a:pt x="8" y="16"/>
                    </a:cubicBezTo>
                    <a:cubicBezTo>
                      <a:pt x="5" y="18"/>
                      <a:pt x="6" y="19"/>
                      <a:pt x="8" y="21"/>
                    </a:cubicBezTo>
                    <a:cubicBezTo>
                      <a:pt x="13" y="25"/>
                      <a:pt x="19" y="29"/>
                      <a:pt x="24" y="34"/>
                    </a:cubicBezTo>
                    <a:cubicBezTo>
                      <a:pt x="26" y="35"/>
                      <a:pt x="28" y="35"/>
                      <a:pt x="30" y="33"/>
                    </a:cubicBezTo>
                    <a:cubicBezTo>
                      <a:pt x="32" y="32"/>
                      <a:pt x="34" y="30"/>
                      <a:pt x="36" y="29"/>
                    </a:cubicBezTo>
                    <a:cubicBezTo>
                      <a:pt x="38" y="28"/>
                      <a:pt x="41" y="26"/>
                      <a:pt x="43" y="29"/>
                    </a:cubicBezTo>
                    <a:lnTo>
                      <a:pt x="43" y="30"/>
                    </a:lnTo>
                    <a:close/>
                  </a:path>
                </a:pathLst>
              </a:custGeom>
              <a:solidFill>
                <a:srgbClr val="D7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7" name="Freeform 1163">
                <a:extLst>
                  <a:ext uri="{FF2B5EF4-FFF2-40B4-BE49-F238E27FC236}">
                    <a16:creationId xmlns:a16="http://schemas.microsoft.com/office/drawing/2014/main" id="{0C406226-A847-B193-779C-4FBC660E6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2403"/>
                <a:ext cx="26" cy="34"/>
              </a:xfrm>
              <a:custGeom>
                <a:avLst/>
                <a:gdLst>
                  <a:gd name="T0" fmla="*/ 4 w 17"/>
                  <a:gd name="T1" fmla="*/ 2 h 22"/>
                  <a:gd name="T2" fmla="*/ 16 w 17"/>
                  <a:gd name="T3" fmla="*/ 17 h 22"/>
                  <a:gd name="T4" fmla="*/ 16 w 17"/>
                  <a:gd name="T5" fmla="*/ 21 h 22"/>
                  <a:gd name="T6" fmla="*/ 13 w 17"/>
                  <a:gd name="T7" fmla="*/ 21 h 22"/>
                  <a:gd name="T8" fmla="*/ 9 w 17"/>
                  <a:gd name="T9" fmla="*/ 18 h 22"/>
                  <a:gd name="T10" fmla="*/ 1 w 17"/>
                  <a:gd name="T11" fmla="*/ 3 h 22"/>
                  <a:gd name="T12" fmla="*/ 0 w 17"/>
                  <a:gd name="T13" fmla="*/ 2 h 22"/>
                  <a:gd name="T14" fmla="*/ 2 w 17"/>
                  <a:gd name="T15" fmla="*/ 2 h 22"/>
                  <a:gd name="T16" fmla="*/ 4 w 17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4" y="2"/>
                    </a:moveTo>
                    <a:cubicBezTo>
                      <a:pt x="9" y="6"/>
                      <a:pt x="14" y="11"/>
                      <a:pt x="16" y="17"/>
                    </a:cubicBezTo>
                    <a:cubicBezTo>
                      <a:pt x="17" y="18"/>
                      <a:pt x="17" y="20"/>
                      <a:pt x="16" y="21"/>
                    </a:cubicBezTo>
                    <a:cubicBezTo>
                      <a:pt x="15" y="22"/>
                      <a:pt x="14" y="21"/>
                      <a:pt x="13" y="21"/>
                    </a:cubicBezTo>
                    <a:cubicBezTo>
                      <a:pt x="11" y="20"/>
                      <a:pt x="10" y="20"/>
                      <a:pt x="9" y="18"/>
                    </a:cubicBezTo>
                    <a:cubicBezTo>
                      <a:pt x="6" y="13"/>
                      <a:pt x="3" y="9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1" y="2"/>
                      <a:pt x="2" y="2"/>
                    </a:cubicBezTo>
                    <a:cubicBezTo>
                      <a:pt x="3" y="2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E0A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8" name="Freeform 1164">
                <a:extLst>
                  <a:ext uri="{FF2B5EF4-FFF2-40B4-BE49-F238E27FC236}">
                    <a16:creationId xmlns:a16="http://schemas.microsoft.com/office/drawing/2014/main" id="{D0A882A0-9647-C835-2854-1614AF4D5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2209"/>
                <a:ext cx="45" cy="30"/>
              </a:xfrm>
              <a:custGeom>
                <a:avLst/>
                <a:gdLst>
                  <a:gd name="T0" fmla="*/ 28 w 29"/>
                  <a:gd name="T1" fmla="*/ 2 h 19"/>
                  <a:gd name="T2" fmla="*/ 23 w 29"/>
                  <a:gd name="T3" fmla="*/ 5 h 19"/>
                  <a:gd name="T4" fmla="*/ 2 w 29"/>
                  <a:gd name="T5" fmla="*/ 19 h 19"/>
                  <a:gd name="T6" fmla="*/ 0 w 29"/>
                  <a:gd name="T7" fmla="*/ 18 h 19"/>
                  <a:gd name="T8" fmla="*/ 3 w 29"/>
                  <a:gd name="T9" fmla="*/ 12 h 19"/>
                  <a:gd name="T10" fmla="*/ 5 w 29"/>
                  <a:gd name="T11" fmla="*/ 12 h 19"/>
                  <a:gd name="T12" fmla="*/ 5 w 29"/>
                  <a:gd name="T13" fmla="*/ 15 h 19"/>
                  <a:gd name="T14" fmla="*/ 20 w 29"/>
                  <a:gd name="T15" fmla="*/ 4 h 19"/>
                  <a:gd name="T16" fmla="*/ 28 w 29"/>
                  <a:gd name="T17" fmla="*/ 0 h 19"/>
                  <a:gd name="T18" fmla="*/ 28 w 29"/>
                  <a:gd name="T1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9">
                    <a:moveTo>
                      <a:pt x="28" y="2"/>
                    </a:moveTo>
                    <a:cubicBezTo>
                      <a:pt x="26" y="3"/>
                      <a:pt x="24" y="4"/>
                      <a:pt x="23" y="5"/>
                    </a:cubicBezTo>
                    <a:cubicBezTo>
                      <a:pt x="17" y="11"/>
                      <a:pt x="10" y="16"/>
                      <a:pt x="2" y="19"/>
                    </a:cubicBezTo>
                    <a:cubicBezTo>
                      <a:pt x="1" y="19"/>
                      <a:pt x="0" y="18"/>
                      <a:pt x="0" y="18"/>
                    </a:cubicBezTo>
                    <a:cubicBezTo>
                      <a:pt x="0" y="16"/>
                      <a:pt x="3" y="15"/>
                      <a:pt x="3" y="12"/>
                    </a:cubicBezTo>
                    <a:cubicBezTo>
                      <a:pt x="4" y="11"/>
                      <a:pt x="4" y="11"/>
                      <a:pt x="5" y="12"/>
                    </a:cubicBezTo>
                    <a:cubicBezTo>
                      <a:pt x="9" y="13"/>
                      <a:pt x="4" y="14"/>
                      <a:pt x="5" y="15"/>
                    </a:cubicBezTo>
                    <a:cubicBezTo>
                      <a:pt x="11" y="13"/>
                      <a:pt x="16" y="9"/>
                      <a:pt x="20" y="4"/>
                    </a:cubicBezTo>
                    <a:cubicBezTo>
                      <a:pt x="22" y="2"/>
                      <a:pt x="24" y="0"/>
                      <a:pt x="28" y="0"/>
                    </a:cubicBezTo>
                    <a:cubicBezTo>
                      <a:pt x="29" y="0"/>
                      <a:pt x="29" y="1"/>
                      <a:pt x="28" y="2"/>
                    </a:cubicBezTo>
                    <a:close/>
                  </a:path>
                </a:pathLst>
              </a:custGeom>
              <a:solidFill>
                <a:srgbClr val="CC90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9" name="Freeform 1165">
                <a:extLst>
                  <a:ext uri="{FF2B5EF4-FFF2-40B4-BE49-F238E27FC236}">
                    <a16:creationId xmlns:a16="http://schemas.microsoft.com/office/drawing/2014/main" id="{53E1A78D-4616-E054-5960-4933BEC3C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2279"/>
                <a:ext cx="35" cy="35"/>
              </a:xfrm>
              <a:custGeom>
                <a:avLst/>
                <a:gdLst>
                  <a:gd name="T0" fmla="*/ 19 w 22"/>
                  <a:gd name="T1" fmla="*/ 8 h 22"/>
                  <a:gd name="T2" fmla="*/ 20 w 22"/>
                  <a:gd name="T3" fmla="*/ 8 h 22"/>
                  <a:gd name="T4" fmla="*/ 20 w 22"/>
                  <a:gd name="T5" fmla="*/ 13 h 22"/>
                  <a:gd name="T6" fmla="*/ 14 w 22"/>
                  <a:gd name="T7" fmla="*/ 12 h 22"/>
                  <a:gd name="T8" fmla="*/ 9 w 22"/>
                  <a:gd name="T9" fmla="*/ 6 h 22"/>
                  <a:gd name="T10" fmla="*/ 6 w 22"/>
                  <a:gd name="T11" fmla="*/ 4 h 22"/>
                  <a:gd name="T12" fmla="*/ 4 w 22"/>
                  <a:gd name="T13" fmla="*/ 7 h 22"/>
                  <a:gd name="T14" fmla="*/ 6 w 22"/>
                  <a:gd name="T15" fmla="*/ 22 h 22"/>
                  <a:gd name="T16" fmla="*/ 3 w 22"/>
                  <a:gd name="T17" fmla="*/ 3 h 22"/>
                  <a:gd name="T18" fmla="*/ 10 w 22"/>
                  <a:gd name="T19" fmla="*/ 3 h 22"/>
                  <a:gd name="T20" fmla="*/ 16 w 22"/>
                  <a:gd name="T21" fmla="*/ 10 h 22"/>
                  <a:gd name="T22" fmla="*/ 19 w 22"/>
                  <a:gd name="T23" fmla="*/ 11 h 22"/>
                  <a:gd name="T24" fmla="*/ 19 w 22"/>
                  <a:gd name="T25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2">
                    <a:moveTo>
                      <a:pt x="19" y="8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1" y="10"/>
                      <a:pt x="22" y="12"/>
                      <a:pt x="20" y="13"/>
                    </a:cubicBezTo>
                    <a:cubicBezTo>
                      <a:pt x="18" y="14"/>
                      <a:pt x="16" y="14"/>
                      <a:pt x="14" y="12"/>
                    </a:cubicBezTo>
                    <a:cubicBezTo>
                      <a:pt x="13" y="10"/>
                      <a:pt x="11" y="8"/>
                      <a:pt x="9" y="6"/>
                    </a:cubicBezTo>
                    <a:cubicBezTo>
                      <a:pt x="9" y="5"/>
                      <a:pt x="8" y="4"/>
                      <a:pt x="6" y="4"/>
                    </a:cubicBezTo>
                    <a:cubicBezTo>
                      <a:pt x="5" y="4"/>
                      <a:pt x="4" y="5"/>
                      <a:pt x="4" y="7"/>
                    </a:cubicBezTo>
                    <a:cubicBezTo>
                      <a:pt x="2" y="12"/>
                      <a:pt x="3" y="17"/>
                      <a:pt x="6" y="22"/>
                    </a:cubicBezTo>
                    <a:cubicBezTo>
                      <a:pt x="0" y="18"/>
                      <a:pt x="0" y="8"/>
                      <a:pt x="3" y="3"/>
                    </a:cubicBezTo>
                    <a:cubicBezTo>
                      <a:pt x="5" y="0"/>
                      <a:pt x="7" y="0"/>
                      <a:pt x="10" y="3"/>
                    </a:cubicBezTo>
                    <a:cubicBezTo>
                      <a:pt x="12" y="5"/>
                      <a:pt x="14" y="8"/>
                      <a:pt x="16" y="10"/>
                    </a:cubicBezTo>
                    <a:cubicBezTo>
                      <a:pt x="17" y="11"/>
                      <a:pt x="17" y="12"/>
                      <a:pt x="19" y="11"/>
                    </a:cubicBezTo>
                    <a:cubicBezTo>
                      <a:pt x="20" y="11"/>
                      <a:pt x="20" y="9"/>
                      <a:pt x="19" y="8"/>
                    </a:cubicBezTo>
                    <a:close/>
                  </a:path>
                </a:pathLst>
              </a:custGeom>
              <a:solidFill>
                <a:srgbClr val="D7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0" name="Freeform 1166">
                <a:extLst>
                  <a:ext uri="{FF2B5EF4-FFF2-40B4-BE49-F238E27FC236}">
                    <a16:creationId xmlns:a16="http://schemas.microsoft.com/office/drawing/2014/main" id="{66D72B93-B4A4-6A33-91ED-F105FA3DB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2285"/>
                <a:ext cx="26" cy="33"/>
              </a:xfrm>
              <a:custGeom>
                <a:avLst/>
                <a:gdLst>
                  <a:gd name="T0" fmla="*/ 17 w 17"/>
                  <a:gd name="T1" fmla="*/ 0 h 21"/>
                  <a:gd name="T2" fmla="*/ 12 w 17"/>
                  <a:gd name="T3" fmla="*/ 20 h 21"/>
                  <a:gd name="T4" fmla="*/ 10 w 17"/>
                  <a:gd name="T5" fmla="*/ 20 h 21"/>
                  <a:gd name="T6" fmla="*/ 5 w 17"/>
                  <a:gd name="T7" fmla="*/ 16 h 21"/>
                  <a:gd name="T8" fmla="*/ 5 w 17"/>
                  <a:gd name="T9" fmla="*/ 8 h 21"/>
                  <a:gd name="T10" fmla="*/ 17 w 1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17" y="0"/>
                    </a:moveTo>
                    <a:cubicBezTo>
                      <a:pt x="15" y="7"/>
                      <a:pt x="14" y="13"/>
                      <a:pt x="12" y="20"/>
                    </a:cubicBezTo>
                    <a:cubicBezTo>
                      <a:pt x="12" y="21"/>
                      <a:pt x="11" y="21"/>
                      <a:pt x="10" y="20"/>
                    </a:cubicBezTo>
                    <a:cubicBezTo>
                      <a:pt x="9" y="19"/>
                      <a:pt x="7" y="18"/>
                      <a:pt x="5" y="16"/>
                    </a:cubicBezTo>
                    <a:cubicBezTo>
                      <a:pt x="1" y="13"/>
                      <a:pt x="0" y="11"/>
                      <a:pt x="5" y="8"/>
                    </a:cubicBezTo>
                    <a:cubicBezTo>
                      <a:pt x="9" y="5"/>
                      <a:pt x="13" y="3"/>
                      <a:pt x="17" y="0"/>
                    </a:cubicBezTo>
                    <a:close/>
                  </a:path>
                </a:pathLst>
              </a:custGeom>
              <a:solidFill>
                <a:srgbClr val="D7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1" name="Freeform 1167">
                <a:extLst>
                  <a:ext uri="{FF2B5EF4-FFF2-40B4-BE49-F238E27FC236}">
                    <a16:creationId xmlns:a16="http://schemas.microsoft.com/office/drawing/2014/main" id="{5C1C2C86-53A6-7BCE-D780-BF7F33C10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2" y="2314"/>
                <a:ext cx="59" cy="17"/>
              </a:xfrm>
              <a:custGeom>
                <a:avLst/>
                <a:gdLst>
                  <a:gd name="T0" fmla="*/ 0 w 38"/>
                  <a:gd name="T1" fmla="*/ 0 h 11"/>
                  <a:gd name="T2" fmla="*/ 2 w 38"/>
                  <a:gd name="T3" fmla="*/ 2 h 11"/>
                  <a:gd name="T4" fmla="*/ 11 w 38"/>
                  <a:gd name="T5" fmla="*/ 9 h 11"/>
                  <a:gd name="T6" fmla="*/ 35 w 38"/>
                  <a:gd name="T7" fmla="*/ 1 h 11"/>
                  <a:gd name="T8" fmla="*/ 38 w 38"/>
                  <a:gd name="T9" fmla="*/ 0 h 11"/>
                  <a:gd name="T10" fmla="*/ 8 w 38"/>
                  <a:gd name="T11" fmla="*/ 11 h 11"/>
                  <a:gd name="T12" fmla="*/ 4 w 38"/>
                  <a:gd name="T13" fmla="*/ 10 h 11"/>
                  <a:gd name="T14" fmla="*/ 1 w 38"/>
                  <a:gd name="T15" fmla="*/ 6 h 11"/>
                  <a:gd name="T16" fmla="*/ 0 w 38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11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3" y="8"/>
                      <a:pt x="5" y="10"/>
                      <a:pt x="11" y="9"/>
                    </a:cubicBezTo>
                    <a:cubicBezTo>
                      <a:pt x="19" y="9"/>
                      <a:pt x="28" y="8"/>
                      <a:pt x="35" y="1"/>
                    </a:cubicBezTo>
                    <a:cubicBezTo>
                      <a:pt x="36" y="0"/>
                      <a:pt x="37" y="0"/>
                      <a:pt x="38" y="0"/>
                    </a:cubicBezTo>
                    <a:cubicBezTo>
                      <a:pt x="31" y="10"/>
                      <a:pt x="19" y="11"/>
                      <a:pt x="8" y="11"/>
                    </a:cubicBezTo>
                    <a:cubicBezTo>
                      <a:pt x="7" y="11"/>
                      <a:pt x="5" y="10"/>
                      <a:pt x="4" y="10"/>
                    </a:cubicBezTo>
                    <a:cubicBezTo>
                      <a:pt x="2" y="10"/>
                      <a:pt x="0" y="9"/>
                      <a:pt x="1" y="6"/>
                    </a:cubicBezTo>
                    <a:cubicBezTo>
                      <a:pt x="2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D2A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2" name="Freeform 1168">
                <a:extLst>
                  <a:ext uri="{FF2B5EF4-FFF2-40B4-BE49-F238E27FC236}">
                    <a16:creationId xmlns:a16="http://schemas.microsoft.com/office/drawing/2014/main" id="{C05387E8-AC69-AD38-AB44-87AE58487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2328"/>
                <a:ext cx="62" cy="17"/>
              </a:xfrm>
              <a:custGeom>
                <a:avLst/>
                <a:gdLst>
                  <a:gd name="T0" fmla="*/ 37 w 40"/>
                  <a:gd name="T1" fmla="*/ 3 h 11"/>
                  <a:gd name="T2" fmla="*/ 40 w 40"/>
                  <a:gd name="T3" fmla="*/ 0 h 11"/>
                  <a:gd name="T4" fmla="*/ 22 w 40"/>
                  <a:gd name="T5" fmla="*/ 8 h 11"/>
                  <a:gd name="T6" fmla="*/ 8 w 40"/>
                  <a:gd name="T7" fmla="*/ 5 h 11"/>
                  <a:gd name="T8" fmla="*/ 5 w 40"/>
                  <a:gd name="T9" fmla="*/ 9 h 11"/>
                  <a:gd name="T10" fmla="*/ 4 w 40"/>
                  <a:gd name="T11" fmla="*/ 11 h 11"/>
                  <a:gd name="T12" fmla="*/ 1 w 40"/>
                  <a:gd name="T13" fmla="*/ 7 h 11"/>
                  <a:gd name="T14" fmla="*/ 0 w 40"/>
                  <a:gd name="T15" fmla="*/ 4 h 11"/>
                  <a:gd name="T16" fmla="*/ 3 w 40"/>
                  <a:gd name="T17" fmla="*/ 3 h 11"/>
                  <a:gd name="T18" fmla="*/ 23 w 40"/>
                  <a:gd name="T19" fmla="*/ 7 h 11"/>
                  <a:gd name="T20" fmla="*/ 35 w 40"/>
                  <a:gd name="T21" fmla="*/ 6 h 11"/>
                  <a:gd name="T22" fmla="*/ 37 w 40"/>
                  <a:gd name="T2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11">
                    <a:moveTo>
                      <a:pt x="37" y="3"/>
                    </a:moveTo>
                    <a:cubicBezTo>
                      <a:pt x="38" y="2"/>
                      <a:pt x="38" y="1"/>
                      <a:pt x="40" y="0"/>
                    </a:cubicBezTo>
                    <a:cubicBezTo>
                      <a:pt x="36" y="8"/>
                      <a:pt x="30" y="11"/>
                      <a:pt x="22" y="8"/>
                    </a:cubicBezTo>
                    <a:cubicBezTo>
                      <a:pt x="17" y="6"/>
                      <a:pt x="13" y="5"/>
                      <a:pt x="8" y="5"/>
                    </a:cubicBezTo>
                    <a:cubicBezTo>
                      <a:pt x="6" y="6"/>
                      <a:pt x="4" y="6"/>
                      <a:pt x="5" y="9"/>
                    </a:cubicBezTo>
                    <a:cubicBezTo>
                      <a:pt x="5" y="10"/>
                      <a:pt x="5" y="10"/>
                      <a:pt x="4" y="11"/>
                    </a:cubicBezTo>
                    <a:cubicBezTo>
                      <a:pt x="4" y="9"/>
                      <a:pt x="2" y="8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10" y="4"/>
                      <a:pt x="17" y="4"/>
                      <a:pt x="23" y="7"/>
                    </a:cubicBezTo>
                    <a:cubicBezTo>
                      <a:pt x="27" y="9"/>
                      <a:pt x="31" y="8"/>
                      <a:pt x="35" y="6"/>
                    </a:cubicBezTo>
                    <a:cubicBezTo>
                      <a:pt x="36" y="6"/>
                      <a:pt x="37" y="5"/>
                      <a:pt x="37" y="3"/>
                    </a:cubicBezTo>
                    <a:close/>
                  </a:path>
                </a:pathLst>
              </a:custGeom>
              <a:solidFill>
                <a:srgbClr val="DCC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3" name="Freeform 1169">
                <a:extLst>
                  <a:ext uri="{FF2B5EF4-FFF2-40B4-BE49-F238E27FC236}">
                    <a16:creationId xmlns:a16="http://schemas.microsoft.com/office/drawing/2014/main" id="{A2BCAF1E-7EBA-6CCB-9A71-C43C21CB1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2359"/>
                <a:ext cx="35" cy="33"/>
              </a:xfrm>
              <a:custGeom>
                <a:avLst/>
                <a:gdLst>
                  <a:gd name="T0" fmla="*/ 11 w 23"/>
                  <a:gd name="T1" fmla="*/ 21 h 21"/>
                  <a:gd name="T2" fmla="*/ 11 w 23"/>
                  <a:gd name="T3" fmla="*/ 15 h 21"/>
                  <a:gd name="T4" fmla="*/ 0 w 23"/>
                  <a:gd name="T5" fmla="*/ 0 h 21"/>
                  <a:gd name="T6" fmla="*/ 11 w 23"/>
                  <a:gd name="T7" fmla="*/ 10 h 21"/>
                  <a:gd name="T8" fmla="*/ 22 w 23"/>
                  <a:gd name="T9" fmla="*/ 11 h 21"/>
                  <a:gd name="T10" fmla="*/ 23 w 23"/>
                  <a:gd name="T11" fmla="*/ 13 h 21"/>
                  <a:gd name="T12" fmla="*/ 16 w 23"/>
                  <a:gd name="T13" fmla="*/ 15 h 21"/>
                  <a:gd name="T14" fmla="*/ 14 w 23"/>
                  <a:gd name="T15" fmla="*/ 17 h 21"/>
                  <a:gd name="T16" fmla="*/ 11 w 23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1">
                    <a:moveTo>
                      <a:pt x="11" y="21"/>
                    </a:moveTo>
                    <a:cubicBezTo>
                      <a:pt x="13" y="19"/>
                      <a:pt x="12" y="17"/>
                      <a:pt x="11" y="15"/>
                    </a:cubicBezTo>
                    <a:cubicBezTo>
                      <a:pt x="7" y="10"/>
                      <a:pt x="1" y="7"/>
                      <a:pt x="0" y="0"/>
                    </a:cubicBezTo>
                    <a:cubicBezTo>
                      <a:pt x="3" y="4"/>
                      <a:pt x="5" y="9"/>
                      <a:pt x="11" y="10"/>
                    </a:cubicBezTo>
                    <a:cubicBezTo>
                      <a:pt x="14" y="11"/>
                      <a:pt x="18" y="13"/>
                      <a:pt x="22" y="11"/>
                    </a:cubicBezTo>
                    <a:cubicBezTo>
                      <a:pt x="22" y="12"/>
                      <a:pt x="23" y="13"/>
                      <a:pt x="23" y="13"/>
                    </a:cubicBezTo>
                    <a:cubicBezTo>
                      <a:pt x="21" y="15"/>
                      <a:pt x="19" y="17"/>
                      <a:pt x="16" y="15"/>
                    </a:cubicBezTo>
                    <a:cubicBezTo>
                      <a:pt x="14" y="15"/>
                      <a:pt x="14" y="15"/>
                      <a:pt x="14" y="17"/>
                    </a:cubicBezTo>
                    <a:cubicBezTo>
                      <a:pt x="15" y="19"/>
                      <a:pt x="13" y="20"/>
                      <a:pt x="11" y="21"/>
                    </a:cubicBezTo>
                    <a:close/>
                  </a:path>
                </a:pathLst>
              </a:custGeom>
              <a:solidFill>
                <a:srgbClr val="B98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4" name="Freeform 1170">
                <a:extLst>
                  <a:ext uri="{FF2B5EF4-FFF2-40B4-BE49-F238E27FC236}">
                    <a16:creationId xmlns:a16="http://schemas.microsoft.com/office/drawing/2014/main" id="{311D16FE-9F8B-174A-D1AE-9D3D7AE3D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" y="2317"/>
                <a:ext cx="13" cy="12"/>
              </a:xfrm>
              <a:custGeom>
                <a:avLst/>
                <a:gdLst>
                  <a:gd name="T0" fmla="*/ 8 w 8"/>
                  <a:gd name="T1" fmla="*/ 5 h 8"/>
                  <a:gd name="T2" fmla="*/ 5 w 8"/>
                  <a:gd name="T3" fmla="*/ 8 h 8"/>
                  <a:gd name="T4" fmla="*/ 1 w 8"/>
                  <a:gd name="T5" fmla="*/ 3 h 8"/>
                  <a:gd name="T6" fmla="*/ 4 w 8"/>
                  <a:gd name="T7" fmla="*/ 0 h 8"/>
                  <a:gd name="T8" fmla="*/ 8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3" y="7"/>
                      <a:pt x="1" y="6"/>
                      <a:pt x="1" y="3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7" y="3"/>
                      <a:pt x="8" y="5"/>
                    </a:cubicBezTo>
                    <a:close/>
                  </a:path>
                </a:pathLst>
              </a:custGeom>
              <a:solidFill>
                <a:srgbClr val="D2A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5" name="Freeform 1171">
                <a:extLst>
                  <a:ext uri="{FF2B5EF4-FFF2-40B4-BE49-F238E27FC236}">
                    <a16:creationId xmlns:a16="http://schemas.microsoft.com/office/drawing/2014/main" id="{A17F68DF-FC4F-5F6B-5153-449C64B19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279"/>
                <a:ext cx="71" cy="109"/>
              </a:xfrm>
              <a:custGeom>
                <a:avLst/>
                <a:gdLst>
                  <a:gd name="T0" fmla="*/ 18 w 45"/>
                  <a:gd name="T1" fmla="*/ 11 h 70"/>
                  <a:gd name="T2" fmla="*/ 18 w 45"/>
                  <a:gd name="T3" fmla="*/ 16 h 70"/>
                  <a:gd name="T4" fmla="*/ 18 w 45"/>
                  <a:gd name="T5" fmla="*/ 18 h 70"/>
                  <a:gd name="T6" fmla="*/ 37 w 45"/>
                  <a:gd name="T7" fmla="*/ 28 h 70"/>
                  <a:gd name="T8" fmla="*/ 40 w 45"/>
                  <a:gd name="T9" fmla="*/ 37 h 70"/>
                  <a:gd name="T10" fmla="*/ 27 w 45"/>
                  <a:gd name="T11" fmla="*/ 52 h 70"/>
                  <a:gd name="T12" fmla="*/ 20 w 45"/>
                  <a:gd name="T13" fmla="*/ 53 h 70"/>
                  <a:gd name="T14" fmla="*/ 14 w 45"/>
                  <a:gd name="T15" fmla="*/ 50 h 70"/>
                  <a:gd name="T16" fmla="*/ 9 w 45"/>
                  <a:gd name="T17" fmla="*/ 49 h 70"/>
                  <a:gd name="T18" fmla="*/ 7 w 45"/>
                  <a:gd name="T19" fmla="*/ 51 h 70"/>
                  <a:gd name="T20" fmla="*/ 8 w 45"/>
                  <a:gd name="T21" fmla="*/ 54 h 70"/>
                  <a:gd name="T22" fmla="*/ 14 w 45"/>
                  <a:gd name="T23" fmla="*/ 57 h 70"/>
                  <a:gd name="T24" fmla="*/ 16 w 45"/>
                  <a:gd name="T25" fmla="*/ 64 h 70"/>
                  <a:gd name="T26" fmla="*/ 15 w 45"/>
                  <a:gd name="T27" fmla="*/ 66 h 70"/>
                  <a:gd name="T28" fmla="*/ 5 w 45"/>
                  <a:gd name="T29" fmla="*/ 63 h 70"/>
                  <a:gd name="T30" fmla="*/ 3 w 45"/>
                  <a:gd name="T31" fmla="*/ 61 h 70"/>
                  <a:gd name="T32" fmla="*/ 1 w 45"/>
                  <a:gd name="T33" fmla="*/ 58 h 70"/>
                  <a:gd name="T34" fmla="*/ 2 w 45"/>
                  <a:gd name="T35" fmla="*/ 43 h 70"/>
                  <a:gd name="T36" fmla="*/ 4 w 45"/>
                  <a:gd name="T37" fmla="*/ 33 h 70"/>
                  <a:gd name="T38" fmla="*/ 9 w 45"/>
                  <a:gd name="T39" fmla="*/ 30 h 70"/>
                  <a:gd name="T40" fmla="*/ 15 w 45"/>
                  <a:gd name="T41" fmla="*/ 33 h 70"/>
                  <a:gd name="T42" fmla="*/ 18 w 45"/>
                  <a:gd name="T43" fmla="*/ 33 h 70"/>
                  <a:gd name="T44" fmla="*/ 17 w 45"/>
                  <a:gd name="T45" fmla="*/ 30 h 70"/>
                  <a:gd name="T46" fmla="*/ 16 w 45"/>
                  <a:gd name="T47" fmla="*/ 28 h 70"/>
                  <a:gd name="T48" fmla="*/ 4 w 45"/>
                  <a:gd name="T49" fmla="*/ 13 h 70"/>
                  <a:gd name="T50" fmla="*/ 2 w 45"/>
                  <a:gd name="T51" fmla="*/ 7 h 70"/>
                  <a:gd name="T52" fmla="*/ 2 w 45"/>
                  <a:gd name="T53" fmla="*/ 1 h 70"/>
                  <a:gd name="T54" fmla="*/ 3 w 45"/>
                  <a:gd name="T55" fmla="*/ 1 h 70"/>
                  <a:gd name="T56" fmla="*/ 7 w 45"/>
                  <a:gd name="T57" fmla="*/ 0 h 70"/>
                  <a:gd name="T58" fmla="*/ 18 w 45"/>
                  <a:gd name="T59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" h="70">
                    <a:moveTo>
                      <a:pt x="18" y="11"/>
                    </a:moveTo>
                    <a:cubicBezTo>
                      <a:pt x="18" y="12"/>
                      <a:pt x="20" y="14"/>
                      <a:pt x="18" y="16"/>
                    </a:cubicBezTo>
                    <a:cubicBezTo>
                      <a:pt x="17" y="16"/>
                      <a:pt x="17" y="17"/>
                      <a:pt x="18" y="18"/>
                    </a:cubicBezTo>
                    <a:cubicBezTo>
                      <a:pt x="24" y="22"/>
                      <a:pt x="30" y="26"/>
                      <a:pt x="37" y="28"/>
                    </a:cubicBezTo>
                    <a:cubicBezTo>
                      <a:pt x="45" y="30"/>
                      <a:pt x="45" y="31"/>
                      <a:pt x="40" y="37"/>
                    </a:cubicBezTo>
                    <a:cubicBezTo>
                      <a:pt x="36" y="42"/>
                      <a:pt x="32" y="47"/>
                      <a:pt x="27" y="52"/>
                    </a:cubicBezTo>
                    <a:cubicBezTo>
                      <a:pt x="25" y="55"/>
                      <a:pt x="23" y="55"/>
                      <a:pt x="20" y="53"/>
                    </a:cubicBezTo>
                    <a:cubicBezTo>
                      <a:pt x="18" y="52"/>
                      <a:pt x="16" y="51"/>
                      <a:pt x="14" y="50"/>
                    </a:cubicBezTo>
                    <a:cubicBezTo>
                      <a:pt x="13" y="50"/>
                      <a:pt x="11" y="49"/>
                      <a:pt x="9" y="49"/>
                    </a:cubicBezTo>
                    <a:cubicBezTo>
                      <a:pt x="8" y="50"/>
                      <a:pt x="7" y="50"/>
                      <a:pt x="7" y="51"/>
                    </a:cubicBezTo>
                    <a:cubicBezTo>
                      <a:pt x="7" y="52"/>
                      <a:pt x="7" y="53"/>
                      <a:pt x="8" y="54"/>
                    </a:cubicBezTo>
                    <a:cubicBezTo>
                      <a:pt x="10" y="55"/>
                      <a:pt x="12" y="56"/>
                      <a:pt x="14" y="57"/>
                    </a:cubicBezTo>
                    <a:cubicBezTo>
                      <a:pt x="19" y="58"/>
                      <a:pt x="20" y="60"/>
                      <a:pt x="16" y="64"/>
                    </a:cubicBezTo>
                    <a:cubicBezTo>
                      <a:pt x="16" y="65"/>
                      <a:pt x="15" y="65"/>
                      <a:pt x="15" y="66"/>
                    </a:cubicBezTo>
                    <a:cubicBezTo>
                      <a:pt x="9" y="70"/>
                      <a:pt x="8" y="70"/>
                      <a:pt x="5" y="63"/>
                    </a:cubicBezTo>
                    <a:cubicBezTo>
                      <a:pt x="5" y="63"/>
                      <a:pt x="4" y="62"/>
                      <a:pt x="3" y="61"/>
                    </a:cubicBezTo>
                    <a:cubicBezTo>
                      <a:pt x="2" y="60"/>
                      <a:pt x="2" y="59"/>
                      <a:pt x="1" y="58"/>
                    </a:cubicBezTo>
                    <a:cubicBezTo>
                      <a:pt x="0" y="53"/>
                      <a:pt x="1" y="48"/>
                      <a:pt x="2" y="43"/>
                    </a:cubicBezTo>
                    <a:cubicBezTo>
                      <a:pt x="3" y="40"/>
                      <a:pt x="4" y="37"/>
                      <a:pt x="4" y="33"/>
                    </a:cubicBezTo>
                    <a:cubicBezTo>
                      <a:pt x="4" y="30"/>
                      <a:pt x="6" y="29"/>
                      <a:pt x="9" y="30"/>
                    </a:cubicBezTo>
                    <a:cubicBezTo>
                      <a:pt x="11" y="31"/>
                      <a:pt x="13" y="33"/>
                      <a:pt x="15" y="33"/>
                    </a:cubicBezTo>
                    <a:cubicBezTo>
                      <a:pt x="16" y="34"/>
                      <a:pt x="18" y="34"/>
                      <a:pt x="18" y="33"/>
                    </a:cubicBezTo>
                    <a:cubicBezTo>
                      <a:pt x="19" y="31"/>
                      <a:pt x="18" y="31"/>
                      <a:pt x="17" y="30"/>
                    </a:cubicBezTo>
                    <a:cubicBezTo>
                      <a:pt x="17" y="29"/>
                      <a:pt x="16" y="29"/>
                      <a:pt x="16" y="28"/>
                    </a:cubicBezTo>
                    <a:cubicBezTo>
                      <a:pt x="9" y="25"/>
                      <a:pt x="6" y="19"/>
                      <a:pt x="4" y="13"/>
                    </a:cubicBezTo>
                    <a:cubicBezTo>
                      <a:pt x="4" y="11"/>
                      <a:pt x="3" y="9"/>
                      <a:pt x="2" y="7"/>
                    </a:cubicBezTo>
                    <a:cubicBezTo>
                      <a:pt x="1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11" y="3"/>
                      <a:pt x="15" y="6"/>
                      <a:pt x="18" y="11"/>
                    </a:cubicBezTo>
                    <a:close/>
                  </a:path>
                </a:pathLst>
              </a:custGeom>
              <a:solidFill>
                <a:srgbClr val="FF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6" name="Freeform 1172">
                <a:extLst>
                  <a:ext uri="{FF2B5EF4-FFF2-40B4-BE49-F238E27FC236}">
                    <a16:creationId xmlns:a16="http://schemas.microsoft.com/office/drawing/2014/main" id="{69DBB054-44FA-FBB4-6D25-A78FEC2E6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445"/>
                <a:ext cx="70" cy="61"/>
              </a:xfrm>
              <a:custGeom>
                <a:avLst/>
                <a:gdLst>
                  <a:gd name="T0" fmla="*/ 30 w 45"/>
                  <a:gd name="T1" fmla="*/ 11 h 39"/>
                  <a:gd name="T2" fmla="*/ 36 w 45"/>
                  <a:gd name="T3" fmla="*/ 8 h 39"/>
                  <a:gd name="T4" fmla="*/ 42 w 45"/>
                  <a:gd name="T5" fmla="*/ 8 h 39"/>
                  <a:gd name="T6" fmla="*/ 43 w 45"/>
                  <a:gd name="T7" fmla="*/ 14 h 39"/>
                  <a:gd name="T8" fmla="*/ 13 w 45"/>
                  <a:gd name="T9" fmla="*/ 37 h 39"/>
                  <a:gd name="T10" fmla="*/ 6 w 45"/>
                  <a:gd name="T11" fmla="*/ 39 h 39"/>
                  <a:gd name="T12" fmla="*/ 1 w 45"/>
                  <a:gd name="T13" fmla="*/ 38 h 39"/>
                  <a:gd name="T14" fmla="*/ 2 w 45"/>
                  <a:gd name="T15" fmla="*/ 34 h 39"/>
                  <a:gd name="T16" fmla="*/ 10 w 45"/>
                  <a:gd name="T17" fmla="*/ 8 h 39"/>
                  <a:gd name="T18" fmla="*/ 14 w 45"/>
                  <a:gd name="T19" fmla="*/ 3 h 39"/>
                  <a:gd name="T20" fmla="*/ 22 w 45"/>
                  <a:gd name="T21" fmla="*/ 6 h 39"/>
                  <a:gd name="T22" fmla="*/ 26 w 45"/>
                  <a:gd name="T23" fmla="*/ 7 h 39"/>
                  <a:gd name="T24" fmla="*/ 27 w 45"/>
                  <a:gd name="T25" fmla="*/ 6 h 39"/>
                  <a:gd name="T26" fmla="*/ 27 w 45"/>
                  <a:gd name="T27" fmla="*/ 3 h 39"/>
                  <a:gd name="T28" fmla="*/ 28 w 45"/>
                  <a:gd name="T29" fmla="*/ 0 h 39"/>
                  <a:gd name="T30" fmla="*/ 31 w 45"/>
                  <a:gd name="T31" fmla="*/ 2 h 39"/>
                  <a:gd name="T32" fmla="*/ 31 w 45"/>
                  <a:gd name="T33" fmla="*/ 2 h 39"/>
                  <a:gd name="T34" fmla="*/ 31 w 45"/>
                  <a:gd name="T35" fmla="*/ 7 h 39"/>
                  <a:gd name="T36" fmla="*/ 30 w 45"/>
                  <a:gd name="T37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39">
                    <a:moveTo>
                      <a:pt x="30" y="11"/>
                    </a:moveTo>
                    <a:cubicBezTo>
                      <a:pt x="33" y="13"/>
                      <a:pt x="34" y="9"/>
                      <a:pt x="36" y="8"/>
                    </a:cubicBezTo>
                    <a:cubicBezTo>
                      <a:pt x="39" y="4"/>
                      <a:pt x="39" y="4"/>
                      <a:pt x="42" y="8"/>
                    </a:cubicBezTo>
                    <a:cubicBezTo>
                      <a:pt x="45" y="10"/>
                      <a:pt x="44" y="12"/>
                      <a:pt x="43" y="14"/>
                    </a:cubicBezTo>
                    <a:cubicBezTo>
                      <a:pt x="35" y="25"/>
                      <a:pt x="26" y="33"/>
                      <a:pt x="13" y="37"/>
                    </a:cubicBezTo>
                    <a:cubicBezTo>
                      <a:pt x="11" y="37"/>
                      <a:pt x="8" y="39"/>
                      <a:pt x="6" y="39"/>
                    </a:cubicBezTo>
                    <a:cubicBezTo>
                      <a:pt x="4" y="39"/>
                      <a:pt x="2" y="39"/>
                      <a:pt x="1" y="38"/>
                    </a:cubicBezTo>
                    <a:cubicBezTo>
                      <a:pt x="0" y="36"/>
                      <a:pt x="1" y="35"/>
                      <a:pt x="2" y="34"/>
                    </a:cubicBezTo>
                    <a:cubicBezTo>
                      <a:pt x="8" y="26"/>
                      <a:pt x="11" y="17"/>
                      <a:pt x="10" y="8"/>
                    </a:cubicBezTo>
                    <a:cubicBezTo>
                      <a:pt x="10" y="5"/>
                      <a:pt x="11" y="4"/>
                      <a:pt x="14" y="3"/>
                    </a:cubicBezTo>
                    <a:cubicBezTo>
                      <a:pt x="18" y="2"/>
                      <a:pt x="20" y="2"/>
                      <a:pt x="22" y="6"/>
                    </a:cubicBezTo>
                    <a:cubicBezTo>
                      <a:pt x="23" y="7"/>
                      <a:pt x="24" y="8"/>
                      <a:pt x="26" y="7"/>
                    </a:cubicBezTo>
                    <a:cubicBezTo>
                      <a:pt x="26" y="7"/>
                      <a:pt x="26" y="7"/>
                      <a:pt x="27" y="6"/>
                    </a:cubicBezTo>
                    <a:cubicBezTo>
                      <a:pt x="27" y="5"/>
                      <a:pt x="27" y="4"/>
                      <a:pt x="27" y="3"/>
                    </a:cubicBezTo>
                    <a:cubicBezTo>
                      <a:pt x="27" y="2"/>
                      <a:pt x="26" y="1"/>
                      <a:pt x="28" y="0"/>
                    </a:cubicBezTo>
                    <a:cubicBezTo>
                      <a:pt x="30" y="0"/>
                      <a:pt x="30" y="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4"/>
                      <a:pt x="32" y="5"/>
                      <a:pt x="31" y="7"/>
                    </a:cubicBezTo>
                    <a:cubicBezTo>
                      <a:pt x="30" y="8"/>
                      <a:pt x="29" y="9"/>
                      <a:pt x="30" y="11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7" name="Freeform 1173">
                <a:extLst>
                  <a:ext uri="{FF2B5EF4-FFF2-40B4-BE49-F238E27FC236}">
                    <a16:creationId xmlns:a16="http://schemas.microsoft.com/office/drawing/2014/main" id="{B4235E20-F0E8-9B84-3DB0-617115B22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" y="2282"/>
                <a:ext cx="55" cy="36"/>
              </a:xfrm>
              <a:custGeom>
                <a:avLst/>
                <a:gdLst>
                  <a:gd name="T0" fmla="*/ 18 w 35"/>
                  <a:gd name="T1" fmla="*/ 21 h 23"/>
                  <a:gd name="T2" fmla="*/ 4 w 35"/>
                  <a:gd name="T3" fmla="*/ 15 h 23"/>
                  <a:gd name="T4" fmla="*/ 5 w 35"/>
                  <a:gd name="T5" fmla="*/ 10 h 23"/>
                  <a:gd name="T6" fmla="*/ 22 w 35"/>
                  <a:gd name="T7" fmla="*/ 2 h 23"/>
                  <a:gd name="T8" fmla="*/ 32 w 35"/>
                  <a:gd name="T9" fmla="*/ 2 h 23"/>
                  <a:gd name="T10" fmla="*/ 34 w 35"/>
                  <a:gd name="T11" fmla="*/ 9 h 23"/>
                  <a:gd name="T12" fmla="*/ 31 w 35"/>
                  <a:gd name="T13" fmla="*/ 16 h 23"/>
                  <a:gd name="T14" fmla="*/ 20 w 35"/>
                  <a:gd name="T15" fmla="*/ 21 h 23"/>
                  <a:gd name="T16" fmla="*/ 18 w 35"/>
                  <a:gd name="T17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3">
                    <a:moveTo>
                      <a:pt x="18" y="21"/>
                    </a:moveTo>
                    <a:cubicBezTo>
                      <a:pt x="12" y="21"/>
                      <a:pt x="8" y="18"/>
                      <a:pt x="4" y="15"/>
                    </a:cubicBezTo>
                    <a:cubicBezTo>
                      <a:pt x="0" y="13"/>
                      <a:pt x="3" y="11"/>
                      <a:pt x="5" y="10"/>
                    </a:cubicBezTo>
                    <a:cubicBezTo>
                      <a:pt x="11" y="8"/>
                      <a:pt x="16" y="5"/>
                      <a:pt x="22" y="2"/>
                    </a:cubicBezTo>
                    <a:cubicBezTo>
                      <a:pt x="25" y="1"/>
                      <a:pt x="28" y="0"/>
                      <a:pt x="32" y="2"/>
                    </a:cubicBezTo>
                    <a:cubicBezTo>
                      <a:pt x="35" y="4"/>
                      <a:pt x="35" y="6"/>
                      <a:pt x="34" y="9"/>
                    </a:cubicBezTo>
                    <a:cubicBezTo>
                      <a:pt x="33" y="11"/>
                      <a:pt x="32" y="13"/>
                      <a:pt x="31" y="16"/>
                    </a:cubicBezTo>
                    <a:cubicBezTo>
                      <a:pt x="28" y="20"/>
                      <a:pt x="26" y="23"/>
                      <a:pt x="20" y="21"/>
                    </a:cubicBezTo>
                    <a:cubicBezTo>
                      <a:pt x="19" y="21"/>
                      <a:pt x="19" y="21"/>
                      <a:pt x="18" y="2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8" name="Freeform 1174">
                <a:extLst>
                  <a:ext uri="{FF2B5EF4-FFF2-40B4-BE49-F238E27FC236}">
                    <a16:creationId xmlns:a16="http://schemas.microsoft.com/office/drawing/2014/main" id="{6E6982FE-9E6F-899F-1C4E-231B9EC61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" y="2307"/>
                <a:ext cx="100" cy="102"/>
              </a:xfrm>
              <a:custGeom>
                <a:avLst/>
                <a:gdLst>
                  <a:gd name="T0" fmla="*/ 20 w 64"/>
                  <a:gd name="T1" fmla="*/ 43 h 65"/>
                  <a:gd name="T2" fmla="*/ 23 w 64"/>
                  <a:gd name="T3" fmla="*/ 47 h 65"/>
                  <a:gd name="T4" fmla="*/ 27 w 64"/>
                  <a:gd name="T5" fmla="*/ 49 h 65"/>
                  <a:gd name="T6" fmla="*/ 32 w 64"/>
                  <a:gd name="T7" fmla="*/ 45 h 65"/>
                  <a:gd name="T8" fmla="*/ 31 w 64"/>
                  <a:gd name="T9" fmla="*/ 40 h 65"/>
                  <a:gd name="T10" fmla="*/ 24 w 64"/>
                  <a:gd name="T11" fmla="*/ 37 h 65"/>
                  <a:gd name="T12" fmla="*/ 23 w 64"/>
                  <a:gd name="T13" fmla="*/ 33 h 65"/>
                  <a:gd name="T14" fmla="*/ 27 w 64"/>
                  <a:gd name="T15" fmla="*/ 31 h 65"/>
                  <a:gd name="T16" fmla="*/ 34 w 64"/>
                  <a:gd name="T17" fmla="*/ 34 h 65"/>
                  <a:gd name="T18" fmla="*/ 44 w 64"/>
                  <a:gd name="T19" fmla="*/ 32 h 65"/>
                  <a:gd name="T20" fmla="*/ 58 w 64"/>
                  <a:gd name="T21" fmla="*/ 16 h 65"/>
                  <a:gd name="T22" fmla="*/ 56 w 64"/>
                  <a:gd name="T23" fmla="*/ 12 h 65"/>
                  <a:gd name="T24" fmla="*/ 38 w 64"/>
                  <a:gd name="T25" fmla="*/ 3 h 65"/>
                  <a:gd name="T26" fmla="*/ 34 w 64"/>
                  <a:gd name="T27" fmla="*/ 0 h 65"/>
                  <a:gd name="T28" fmla="*/ 40 w 64"/>
                  <a:gd name="T29" fmla="*/ 3 h 65"/>
                  <a:gd name="T30" fmla="*/ 51 w 64"/>
                  <a:gd name="T31" fmla="*/ 8 h 65"/>
                  <a:gd name="T32" fmla="*/ 64 w 64"/>
                  <a:gd name="T33" fmla="*/ 11 h 65"/>
                  <a:gd name="T34" fmla="*/ 50 w 64"/>
                  <a:gd name="T35" fmla="*/ 28 h 65"/>
                  <a:gd name="T36" fmla="*/ 42 w 64"/>
                  <a:gd name="T37" fmla="*/ 37 h 65"/>
                  <a:gd name="T38" fmla="*/ 38 w 64"/>
                  <a:gd name="T39" fmla="*/ 38 h 65"/>
                  <a:gd name="T40" fmla="*/ 28 w 64"/>
                  <a:gd name="T41" fmla="*/ 33 h 65"/>
                  <a:gd name="T42" fmla="*/ 24 w 64"/>
                  <a:gd name="T43" fmla="*/ 33 h 65"/>
                  <a:gd name="T44" fmla="*/ 27 w 64"/>
                  <a:gd name="T45" fmla="*/ 36 h 65"/>
                  <a:gd name="T46" fmla="*/ 36 w 64"/>
                  <a:gd name="T47" fmla="*/ 40 h 65"/>
                  <a:gd name="T48" fmla="*/ 37 w 64"/>
                  <a:gd name="T49" fmla="*/ 43 h 65"/>
                  <a:gd name="T50" fmla="*/ 18 w 64"/>
                  <a:gd name="T51" fmla="*/ 55 h 65"/>
                  <a:gd name="T52" fmla="*/ 4 w 64"/>
                  <a:gd name="T53" fmla="*/ 65 h 65"/>
                  <a:gd name="T54" fmla="*/ 0 w 64"/>
                  <a:gd name="T55" fmla="*/ 62 h 65"/>
                  <a:gd name="T56" fmla="*/ 14 w 64"/>
                  <a:gd name="T57" fmla="*/ 52 h 65"/>
                  <a:gd name="T58" fmla="*/ 15 w 64"/>
                  <a:gd name="T59" fmla="*/ 49 h 65"/>
                  <a:gd name="T60" fmla="*/ 12 w 64"/>
                  <a:gd name="T61" fmla="*/ 43 h 65"/>
                  <a:gd name="T62" fmla="*/ 11 w 64"/>
                  <a:gd name="T63" fmla="*/ 39 h 65"/>
                  <a:gd name="T64" fmla="*/ 14 w 64"/>
                  <a:gd name="T65" fmla="*/ 41 h 65"/>
                  <a:gd name="T66" fmla="*/ 17 w 64"/>
                  <a:gd name="T67" fmla="*/ 45 h 65"/>
                  <a:gd name="T68" fmla="*/ 18 w 64"/>
                  <a:gd name="T69" fmla="*/ 47 h 65"/>
                  <a:gd name="T70" fmla="*/ 19 w 64"/>
                  <a:gd name="T71" fmla="*/ 44 h 65"/>
                  <a:gd name="T72" fmla="*/ 20 w 64"/>
                  <a:gd name="T73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5">
                    <a:moveTo>
                      <a:pt x="20" y="43"/>
                    </a:moveTo>
                    <a:cubicBezTo>
                      <a:pt x="22" y="44"/>
                      <a:pt x="23" y="46"/>
                      <a:pt x="23" y="47"/>
                    </a:cubicBezTo>
                    <a:cubicBezTo>
                      <a:pt x="23" y="51"/>
                      <a:pt x="25" y="51"/>
                      <a:pt x="27" y="49"/>
                    </a:cubicBezTo>
                    <a:cubicBezTo>
                      <a:pt x="29" y="48"/>
                      <a:pt x="31" y="46"/>
                      <a:pt x="32" y="45"/>
                    </a:cubicBezTo>
                    <a:cubicBezTo>
                      <a:pt x="35" y="42"/>
                      <a:pt x="34" y="41"/>
                      <a:pt x="31" y="40"/>
                    </a:cubicBezTo>
                    <a:cubicBezTo>
                      <a:pt x="29" y="39"/>
                      <a:pt x="26" y="38"/>
                      <a:pt x="24" y="37"/>
                    </a:cubicBezTo>
                    <a:cubicBezTo>
                      <a:pt x="23" y="36"/>
                      <a:pt x="22" y="35"/>
                      <a:pt x="23" y="33"/>
                    </a:cubicBezTo>
                    <a:cubicBezTo>
                      <a:pt x="23" y="31"/>
                      <a:pt x="25" y="30"/>
                      <a:pt x="27" y="31"/>
                    </a:cubicBezTo>
                    <a:cubicBezTo>
                      <a:pt x="29" y="31"/>
                      <a:pt x="32" y="32"/>
                      <a:pt x="34" y="34"/>
                    </a:cubicBezTo>
                    <a:cubicBezTo>
                      <a:pt x="39" y="37"/>
                      <a:pt x="41" y="36"/>
                      <a:pt x="44" y="32"/>
                    </a:cubicBezTo>
                    <a:cubicBezTo>
                      <a:pt x="49" y="27"/>
                      <a:pt x="53" y="21"/>
                      <a:pt x="58" y="16"/>
                    </a:cubicBezTo>
                    <a:cubicBezTo>
                      <a:pt x="59" y="14"/>
                      <a:pt x="60" y="13"/>
                      <a:pt x="56" y="12"/>
                    </a:cubicBezTo>
                    <a:cubicBezTo>
                      <a:pt x="50" y="10"/>
                      <a:pt x="44" y="7"/>
                      <a:pt x="38" y="3"/>
                    </a:cubicBezTo>
                    <a:cubicBezTo>
                      <a:pt x="36" y="2"/>
                      <a:pt x="34" y="2"/>
                      <a:pt x="34" y="0"/>
                    </a:cubicBezTo>
                    <a:cubicBezTo>
                      <a:pt x="36" y="0"/>
                      <a:pt x="38" y="2"/>
                      <a:pt x="40" y="3"/>
                    </a:cubicBezTo>
                    <a:cubicBezTo>
                      <a:pt x="44" y="5"/>
                      <a:pt x="47" y="7"/>
                      <a:pt x="51" y="8"/>
                    </a:cubicBezTo>
                    <a:cubicBezTo>
                      <a:pt x="55" y="10"/>
                      <a:pt x="59" y="11"/>
                      <a:pt x="64" y="11"/>
                    </a:cubicBezTo>
                    <a:cubicBezTo>
                      <a:pt x="59" y="17"/>
                      <a:pt x="55" y="22"/>
                      <a:pt x="50" y="28"/>
                    </a:cubicBezTo>
                    <a:cubicBezTo>
                      <a:pt x="48" y="31"/>
                      <a:pt x="44" y="34"/>
                      <a:pt x="42" y="37"/>
                    </a:cubicBezTo>
                    <a:cubicBezTo>
                      <a:pt x="40" y="39"/>
                      <a:pt x="40" y="39"/>
                      <a:pt x="38" y="38"/>
                    </a:cubicBezTo>
                    <a:cubicBezTo>
                      <a:pt x="35" y="36"/>
                      <a:pt x="32" y="34"/>
                      <a:pt x="28" y="33"/>
                    </a:cubicBezTo>
                    <a:cubicBezTo>
                      <a:pt x="27" y="32"/>
                      <a:pt x="25" y="31"/>
                      <a:pt x="24" y="33"/>
                    </a:cubicBezTo>
                    <a:cubicBezTo>
                      <a:pt x="23" y="35"/>
                      <a:pt x="25" y="36"/>
                      <a:pt x="27" y="36"/>
                    </a:cubicBezTo>
                    <a:cubicBezTo>
                      <a:pt x="30" y="38"/>
                      <a:pt x="33" y="38"/>
                      <a:pt x="36" y="40"/>
                    </a:cubicBezTo>
                    <a:cubicBezTo>
                      <a:pt x="38" y="41"/>
                      <a:pt x="38" y="42"/>
                      <a:pt x="37" y="43"/>
                    </a:cubicBezTo>
                    <a:cubicBezTo>
                      <a:pt x="31" y="49"/>
                      <a:pt x="25" y="53"/>
                      <a:pt x="18" y="55"/>
                    </a:cubicBezTo>
                    <a:cubicBezTo>
                      <a:pt x="12" y="56"/>
                      <a:pt x="8" y="60"/>
                      <a:pt x="4" y="65"/>
                    </a:cubicBezTo>
                    <a:cubicBezTo>
                      <a:pt x="2" y="64"/>
                      <a:pt x="1" y="63"/>
                      <a:pt x="0" y="62"/>
                    </a:cubicBezTo>
                    <a:cubicBezTo>
                      <a:pt x="6" y="60"/>
                      <a:pt x="9" y="55"/>
                      <a:pt x="14" y="52"/>
                    </a:cubicBezTo>
                    <a:cubicBezTo>
                      <a:pt x="16" y="52"/>
                      <a:pt x="16" y="51"/>
                      <a:pt x="15" y="49"/>
                    </a:cubicBezTo>
                    <a:cubicBezTo>
                      <a:pt x="14" y="48"/>
                      <a:pt x="13" y="45"/>
                      <a:pt x="12" y="43"/>
                    </a:cubicBezTo>
                    <a:cubicBezTo>
                      <a:pt x="11" y="42"/>
                      <a:pt x="10" y="40"/>
                      <a:pt x="11" y="39"/>
                    </a:cubicBezTo>
                    <a:cubicBezTo>
                      <a:pt x="14" y="38"/>
                      <a:pt x="14" y="40"/>
                      <a:pt x="14" y="41"/>
                    </a:cubicBezTo>
                    <a:cubicBezTo>
                      <a:pt x="15" y="43"/>
                      <a:pt x="16" y="44"/>
                      <a:pt x="17" y="45"/>
                    </a:cubicBezTo>
                    <a:cubicBezTo>
                      <a:pt x="17" y="46"/>
                      <a:pt x="17" y="47"/>
                      <a:pt x="18" y="47"/>
                    </a:cubicBezTo>
                    <a:cubicBezTo>
                      <a:pt x="19" y="46"/>
                      <a:pt x="19" y="45"/>
                      <a:pt x="19" y="44"/>
                    </a:cubicBezTo>
                    <a:cubicBezTo>
                      <a:pt x="19" y="44"/>
                      <a:pt x="20" y="43"/>
                      <a:pt x="20" y="43"/>
                    </a:cubicBez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9" name="Freeform 1175">
                <a:extLst>
                  <a:ext uri="{FF2B5EF4-FFF2-40B4-BE49-F238E27FC236}">
                    <a16:creationId xmlns:a16="http://schemas.microsoft.com/office/drawing/2014/main" id="{8D1546D5-4CE2-3749-E506-82D6D161B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2432"/>
                <a:ext cx="74" cy="75"/>
              </a:xfrm>
              <a:custGeom>
                <a:avLst/>
                <a:gdLst>
                  <a:gd name="T0" fmla="*/ 27 w 47"/>
                  <a:gd name="T1" fmla="*/ 15 h 48"/>
                  <a:gd name="T2" fmla="*/ 22 w 47"/>
                  <a:gd name="T3" fmla="*/ 14 h 48"/>
                  <a:gd name="T4" fmla="*/ 17 w 47"/>
                  <a:gd name="T5" fmla="*/ 12 h 48"/>
                  <a:gd name="T6" fmla="*/ 12 w 47"/>
                  <a:gd name="T7" fmla="*/ 20 h 48"/>
                  <a:gd name="T8" fmla="*/ 4 w 47"/>
                  <a:gd name="T9" fmla="*/ 42 h 48"/>
                  <a:gd name="T10" fmla="*/ 3 w 47"/>
                  <a:gd name="T11" fmla="*/ 45 h 48"/>
                  <a:gd name="T12" fmla="*/ 7 w 47"/>
                  <a:gd name="T13" fmla="*/ 46 h 48"/>
                  <a:gd name="T14" fmla="*/ 42 w 47"/>
                  <a:gd name="T15" fmla="*/ 23 h 48"/>
                  <a:gd name="T16" fmla="*/ 43 w 47"/>
                  <a:gd name="T17" fmla="*/ 16 h 48"/>
                  <a:gd name="T18" fmla="*/ 45 w 47"/>
                  <a:gd name="T19" fmla="*/ 12 h 48"/>
                  <a:gd name="T20" fmla="*/ 45 w 47"/>
                  <a:gd name="T21" fmla="*/ 0 h 48"/>
                  <a:gd name="T22" fmla="*/ 46 w 47"/>
                  <a:gd name="T23" fmla="*/ 19 h 48"/>
                  <a:gd name="T24" fmla="*/ 41 w 47"/>
                  <a:gd name="T25" fmla="*/ 27 h 48"/>
                  <a:gd name="T26" fmla="*/ 9 w 47"/>
                  <a:gd name="T27" fmla="*/ 47 h 48"/>
                  <a:gd name="T28" fmla="*/ 3 w 47"/>
                  <a:gd name="T29" fmla="*/ 48 h 48"/>
                  <a:gd name="T30" fmla="*/ 2 w 47"/>
                  <a:gd name="T31" fmla="*/ 41 h 48"/>
                  <a:gd name="T32" fmla="*/ 9 w 47"/>
                  <a:gd name="T33" fmla="*/ 28 h 48"/>
                  <a:gd name="T34" fmla="*/ 10 w 47"/>
                  <a:gd name="T35" fmla="*/ 12 h 48"/>
                  <a:gd name="T36" fmla="*/ 13 w 47"/>
                  <a:gd name="T37" fmla="*/ 10 h 48"/>
                  <a:gd name="T38" fmla="*/ 16 w 47"/>
                  <a:gd name="T39" fmla="*/ 5 h 48"/>
                  <a:gd name="T40" fmla="*/ 21 w 47"/>
                  <a:gd name="T41" fmla="*/ 0 h 48"/>
                  <a:gd name="T42" fmla="*/ 23 w 47"/>
                  <a:gd name="T43" fmla="*/ 10 h 48"/>
                  <a:gd name="T44" fmla="*/ 27 w 47"/>
                  <a:gd name="T45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48">
                    <a:moveTo>
                      <a:pt x="27" y="15"/>
                    </a:moveTo>
                    <a:cubicBezTo>
                      <a:pt x="24" y="17"/>
                      <a:pt x="23" y="16"/>
                      <a:pt x="22" y="14"/>
                    </a:cubicBezTo>
                    <a:cubicBezTo>
                      <a:pt x="21" y="12"/>
                      <a:pt x="20" y="11"/>
                      <a:pt x="17" y="12"/>
                    </a:cubicBezTo>
                    <a:cubicBezTo>
                      <a:pt x="11" y="13"/>
                      <a:pt x="12" y="17"/>
                      <a:pt x="12" y="20"/>
                    </a:cubicBezTo>
                    <a:cubicBezTo>
                      <a:pt x="12" y="29"/>
                      <a:pt x="9" y="35"/>
                      <a:pt x="4" y="42"/>
                    </a:cubicBezTo>
                    <a:cubicBezTo>
                      <a:pt x="3" y="43"/>
                      <a:pt x="1" y="44"/>
                      <a:pt x="3" y="45"/>
                    </a:cubicBezTo>
                    <a:cubicBezTo>
                      <a:pt x="4" y="46"/>
                      <a:pt x="5" y="46"/>
                      <a:pt x="7" y="46"/>
                    </a:cubicBezTo>
                    <a:cubicBezTo>
                      <a:pt x="21" y="43"/>
                      <a:pt x="33" y="35"/>
                      <a:pt x="42" y="23"/>
                    </a:cubicBezTo>
                    <a:cubicBezTo>
                      <a:pt x="44" y="21"/>
                      <a:pt x="45" y="19"/>
                      <a:pt x="43" y="16"/>
                    </a:cubicBezTo>
                    <a:cubicBezTo>
                      <a:pt x="45" y="15"/>
                      <a:pt x="46" y="13"/>
                      <a:pt x="45" y="12"/>
                    </a:cubicBezTo>
                    <a:cubicBezTo>
                      <a:pt x="42" y="7"/>
                      <a:pt x="44" y="4"/>
                      <a:pt x="45" y="0"/>
                    </a:cubicBezTo>
                    <a:cubicBezTo>
                      <a:pt x="46" y="6"/>
                      <a:pt x="46" y="13"/>
                      <a:pt x="46" y="19"/>
                    </a:cubicBezTo>
                    <a:cubicBezTo>
                      <a:pt x="47" y="22"/>
                      <a:pt x="43" y="25"/>
                      <a:pt x="41" y="27"/>
                    </a:cubicBezTo>
                    <a:cubicBezTo>
                      <a:pt x="33" y="37"/>
                      <a:pt x="23" y="44"/>
                      <a:pt x="9" y="47"/>
                    </a:cubicBezTo>
                    <a:cubicBezTo>
                      <a:pt x="7" y="48"/>
                      <a:pt x="5" y="48"/>
                      <a:pt x="3" y="48"/>
                    </a:cubicBezTo>
                    <a:cubicBezTo>
                      <a:pt x="0" y="46"/>
                      <a:pt x="1" y="44"/>
                      <a:pt x="2" y="41"/>
                    </a:cubicBezTo>
                    <a:cubicBezTo>
                      <a:pt x="4" y="37"/>
                      <a:pt x="9" y="34"/>
                      <a:pt x="9" y="28"/>
                    </a:cubicBezTo>
                    <a:cubicBezTo>
                      <a:pt x="11" y="23"/>
                      <a:pt x="11" y="17"/>
                      <a:pt x="10" y="12"/>
                    </a:cubicBezTo>
                    <a:cubicBezTo>
                      <a:pt x="11" y="10"/>
                      <a:pt x="12" y="9"/>
                      <a:pt x="13" y="10"/>
                    </a:cubicBezTo>
                    <a:cubicBezTo>
                      <a:pt x="18" y="11"/>
                      <a:pt x="17" y="7"/>
                      <a:pt x="16" y="5"/>
                    </a:cubicBezTo>
                    <a:cubicBezTo>
                      <a:pt x="18" y="3"/>
                      <a:pt x="19" y="2"/>
                      <a:pt x="21" y="0"/>
                    </a:cubicBezTo>
                    <a:cubicBezTo>
                      <a:pt x="21" y="4"/>
                      <a:pt x="22" y="7"/>
                      <a:pt x="23" y="10"/>
                    </a:cubicBezTo>
                    <a:cubicBezTo>
                      <a:pt x="23" y="13"/>
                      <a:pt x="24" y="15"/>
                      <a:pt x="27" y="15"/>
                    </a:cubicBezTo>
                    <a:close/>
                  </a:path>
                </a:pathLst>
              </a:custGeom>
              <a:solidFill>
                <a:srgbClr val="DCC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0" name="Freeform 1176">
                <a:extLst>
                  <a:ext uri="{FF2B5EF4-FFF2-40B4-BE49-F238E27FC236}">
                    <a16:creationId xmlns:a16="http://schemas.microsoft.com/office/drawing/2014/main" id="{D7CAC5A1-52AD-0C2B-D3BC-2F6B1FAD8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" y="2399"/>
                <a:ext cx="39" cy="55"/>
              </a:xfrm>
              <a:custGeom>
                <a:avLst/>
                <a:gdLst>
                  <a:gd name="T0" fmla="*/ 9 w 25"/>
                  <a:gd name="T1" fmla="*/ 31 h 35"/>
                  <a:gd name="T2" fmla="*/ 6 w 25"/>
                  <a:gd name="T3" fmla="*/ 33 h 35"/>
                  <a:gd name="T4" fmla="*/ 5 w 25"/>
                  <a:gd name="T5" fmla="*/ 35 h 35"/>
                  <a:gd name="T6" fmla="*/ 1 w 25"/>
                  <a:gd name="T7" fmla="*/ 21 h 35"/>
                  <a:gd name="T8" fmla="*/ 2 w 25"/>
                  <a:gd name="T9" fmla="*/ 15 h 35"/>
                  <a:gd name="T10" fmla="*/ 5 w 25"/>
                  <a:gd name="T11" fmla="*/ 20 h 35"/>
                  <a:gd name="T12" fmla="*/ 6 w 25"/>
                  <a:gd name="T13" fmla="*/ 14 h 35"/>
                  <a:gd name="T14" fmla="*/ 17 w 25"/>
                  <a:gd name="T15" fmla="*/ 0 h 35"/>
                  <a:gd name="T16" fmla="*/ 23 w 25"/>
                  <a:gd name="T17" fmla="*/ 3 h 35"/>
                  <a:gd name="T18" fmla="*/ 21 w 25"/>
                  <a:gd name="T19" fmla="*/ 18 h 35"/>
                  <a:gd name="T20" fmla="*/ 19 w 25"/>
                  <a:gd name="T21" fmla="*/ 22 h 35"/>
                  <a:gd name="T22" fmla="*/ 16 w 25"/>
                  <a:gd name="T23" fmla="*/ 27 h 35"/>
                  <a:gd name="T24" fmla="*/ 10 w 25"/>
                  <a:gd name="T25" fmla="*/ 26 h 35"/>
                  <a:gd name="T26" fmla="*/ 8 w 25"/>
                  <a:gd name="T27" fmla="*/ 21 h 35"/>
                  <a:gd name="T28" fmla="*/ 9 w 25"/>
                  <a:gd name="T2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5">
                    <a:moveTo>
                      <a:pt x="9" y="31"/>
                    </a:moveTo>
                    <a:cubicBezTo>
                      <a:pt x="7" y="29"/>
                      <a:pt x="5" y="29"/>
                      <a:pt x="6" y="33"/>
                    </a:cubicBezTo>
                    <a:cubicBezTo>
                      <a:pt x="6" y="34"/>
                      <a:pt x="6" y="35"/>
                      <a:pt x="5" y="35"/>
                    </a:cubicBezTo>
                    <a:cubicBezTo>
                      <a:pt x="5" y="30"/>
                      <a:pt x="2" y="26"/>
                      <a:pt x="1" y="21"/>
                    </a:cubicBezTo>
                    <a:cubicBezTo>
                      <a:pt x="0" y="19"/>
                      <a:pt x="0" y="17"/>
                      <a:pt x="2" y="15"/>
                    </a:cubicBezTo>
                    <a:cubicBezTo>
                      <a:pt x="3" y="17"/>
                      <a:pt x="2" y="20"/>
                      <a:pt x="5" y="20"/>
                    </a:cubicBezTo>
                    <a:cubicBezTo>
                      <a:pt x="7" y="20"/>
                      <a:pt x="6" y="17"/>
                      <a:pt x="6" y="14"/>
                    </a:cubicBezTo>
                    <a:cubicBezTo>
                      <a:pt x="6" y="9"/>
                      <a:pt x="12" y="1"/>
                      <a:pt x="17" y="0"/>
                    </a:cubicBezTo>
                    <a:cubicBezTo>
                      <a:pt x="20" y="0"/>
                      <a:pt x="22" y="0"/>
                      <a:pt x="23" y="3"/>
                    </a:cubicBezTo>
                    <a:cubicBezTo>
                      <a:pt x="23" y="8"/>
                      <a:pt x="25" y="13"/>
                      <a:pt x="21" y="18"/>
                    </a:cubicBezTo>
                    <a:cubicBezTo>
                      <a:pt x="20" y="19"/>
                      <a:pt x="20" y="21"/>
                      <a:pt x="19" y="22"/>
                    </a:cubicBezTo>
                    <a:cubicBezTo>
                      <a:pt x="19" y="24"/>
                      <a:pt x="17" y="26"/>
                      <a:pt x="16" y="27"/>
                    </a:cubicBezTo>
                    <a:cubicBezTo>
                      <a:pt x="13" y="29"/>
                      <a:pt x="11" y="29"/>
                      <a:pt x="10" y="26"/>
                    </a:cubicBezTo>
                    <a:cubicBezTo>
                      <a:pt x="10" y="24"/>
                      <a:pt x="10" y="22"/>
                      <a:pt x="8" y="21"/>
                    </a:cubicBezTo>
                    <a:cubicBezTo>
                      <a:pt x="6" y="25"/>
                      <a:pt x="9" y="28"/>
                      <a:pt x="9" y="31"/>
                    </a:cubicBezTo>
                    <a:close/>
                  </a:path>
                </a:pathLst>
              </a:custGeom>
              <a:solidFill>
                <a:srgbClr val="DCC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1" name="Freeform 1177">
                <a:extLst>
                  <a:ext uri="{FF2B5EF4-FFF2-40B4-BE49-F238E27FC236}">
                    <a16:creationId xmlns:a16="http://schemas.microsoft.com/office/drawing/2014/main" id="{4A1E5B49-39FD-67FF-F509-B9247B8FB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2399"/>
                <a:ext cx="26" cy="32"/>
              </a:xfrm>
              <a:custGeom>
                <a:avLst/>
                <a:gdLst>
                  <a:gd name="T0" fmla="*/ 9 w 17"/>
                  <a:gd name="T1" fmla="*/ 20 h 20"/>
                  <a:gd name="T2" fmla="*/ 0 w 17"/>
                  <a:gd name="T3" fmla="*/ 0 h 20"/>
                  <a:gd name="T4" fmla="*/ 17 w 17"/>
                  <a:gd name="T5" fmla="*/ 10 h 20"/>
                  <a:gd name="T6" fmla="*/ 9 w 17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0">
                    <a:moveTo>
                      <a:pt x="9" y="20"/>
                    </a:moveTo>
                    <a:cubicBezTo>
                      <a:pt x="6" y="13"/>
                      <a:pt x="3" y="6"/>
                      <a:pt x="0" y="0"/>
                    </a:cubicBezTo>
                    <a:cubicBezTo>
                      <a:pt x="6" y="3"/>
                      <a:pt x="14" y="3"/>
                      <a:pt x="17" y="10"/>
                    </a:cubicBezTo>
                    <a:cubicBezTo>
                      <a:pt x="15" y="13"/>
                      <a:pt x="12" y="16"/>
                      <a:pt x="9" y="20"/>
                    </a:cubicBez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2" name="Freeform 1178">
                <a:extLst>
                  <a:ext uri="{FF2B5EF4-FFF2-40B4-BE49-F238E27FC236}">
                    <a16:creationId xmlns:a16="http://schemas.microsoft.com/office/drawing/2014/main" id="{E37CAB74-5188-F595-FFAD-154C426B5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507"/>
                <a:ext cx="17" cy="36"/>
              </a:xfrm>
              <a:custGeom>
                <a:avLst/>
                <a:gdLst>
                  <a:gd name="T0" fmla="*/ 10 w 11"/>
                  <a:gd name="T1" fmla="*/ 10 h 23"/>
                  <a:gd name="T2" fmla="*/ 7 w 11"/>
                  <a:gd name="T3" fmla="*/ 19 h 23"/>
                  <a:gd name="T4" fmla="*/ 2 w 11"/>
                  <a:gd name="T5" fmla="*/ 22 h 23"/>
                  <a:gd name="T6" fmla="*/ 1 w 11"/>
                  <a:gd name="T7" fmla="*/ 17 h 23"/>
                  <a:gd name="T8" fmla="*/ 10 w 11"/>
                  <a:gd name="T9" fmla="*/ 0 h 23"/>
                  <a:gd name="T10" fmla="*/ 10 w 11"/>
                  <a:gd name="T11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3">
                    <a:moveTo>
                      <a:pt x="10" y="10"/>
                    </a:moveTo>
                    <a:cubicBezTo>
                      <a:pt x="9" y="13"/>
                      <a:pt x="9" y="16"/>
                      <a:pt x="7" y="19"/>
                    </a:cubicBezTo>
                    <a:cubicBezTo>
                      <a:pt x="6" y="21"/>
                      <a:pt x="4" y="23"/>
                      <a:pt x="2" y="22"/>
                    </a:cubicBezTo>
                    <a:cubicBezTo>
                      <a:pt x="0" y="21"/>
                      <a:pt x="0" y="19"/>
                      <a:pt x="1" y="17"/>
                    </a:cubicBezTo>
                    <a:cubicBezTo>
                      <a:pt x="3" y="11"/>
                      <a:pt x="6" y="5"/>
                      <a:pt x="10" y="0"/>
                    </a:cubicBezTo>
                    <a:cubicBezTo>
                      <a:pt x="11" y="3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E0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3" name="Freeform 1179">
                <a:extLst>
                  <a:ext uri="{FF2B5EF4-FFF2-40B4-BE49-F238E27FC236}">
                    <a16:creationId xmlns:a16="http://schemas.microsoft.com/office/drawing/2014/main" id="{02DA14A1-6F6E-5E95-5C62-BE23ECD56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" y="2551"/>
                <a:ext cx="20" cy="28"/>
              </a:xfrm>
              <a:custGeom>
                <a:avLst/>
                <a:gdLst>
                  <a:gd name="T0" fmla="*/ 3 w 13"/>
                  <a:gd name="T1" fmla="*/ 0 h 18"/>
                  <a:gd name="T2" fmla="*/ 11 w 13"/>
                  <a:gd name="T3" fmla="*/ 12 h 18"/>
                  <a:gd name="T4" fmla="*/ 12 w 13"/>
                  <a:gd name="T5" fmla="*/ 16 h 18"/>
                  <a:gd name="T6" fmla="*/ 8 w 13"/>
                  <a:gd name="T7" fmla="*/ 15 h 18"/>
                  <a:gd name="T8" fmla="*/ 0 w 13"/>
                  <a:gd name="T9" fmla="*/ 1 h 18"/>
                  <a:gd name="T10" fmla="*/ 3 w 13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8">
                    <a:moveTo>
                      <a:pt x="3" y="0"/>
                    </a:moveTo>
                    <a:cubicBezTo>
                      <a:pt x="6" y="4"/>
                      <a:pt x="8" y="8"/>
                      <a:pt x="11" y="12"/>
                    </a:cubicBezTo>
                    <a:cubicBezTo>
                      <a:pt x="12" y="13"/>
                      <a:pt x="13" y="15"/>
                      <a:pt x="12" y="16"/>
                    </a:cubicBezTo>
                    <a:cubicBezTo>
                      <a:pt x="11" y="18"/>
                      <a:pt x="9" y="15"/>
                      <a:pt x="8" y="15"/>
                    </a:cubicBezTo>
                    <a:cubicBezTo>
                      <a:pt x="4" y="11"/>
                      <a:pt x="1" y="6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E0A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4" name="Freeform 1180">
                <a:extLst>
                  <a:ext uri="{FF2B5EF4-FFF2-40B4-BE49-F238E27FC236}">
                    <a16:creationId xmlns:a16="http://schemas.microsoft.com/office/drawing/2014/main" id="{9CE5A93D-655B-C7F9-F59B-1BF35C10D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2448"/>
                <a:ext cx="8" cy="14"/>
              </a:xfrm>
              <a:custGeom>
                <a:avLst/>
                <a:gdLst>
                  <a:gd name="T0" fmla="*/ 1 w 5"/>
                  <a:gd name="T1" fmla="*/ 9 h 9"/>
                  <a:gd name="T2" fmla="*/ 1 w 5"/>
                  <a:gd name="T3" fmla="*/ 5 h 9"/>
                  <a:gd name="T4" fmla="*/ 2 w 5"/>
                  <a:gd name="T5" fmla="*/ 0 h 9"/>
                  <a:gd name="T6" fmla="*/ 3 w 5"/>
                  <a:gd name="T7" fmla="*/ 5 h 9"/>
                  <a:gd name="T8" fmla="*/ 1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1" y="9"/>
                    </a:moveTo>
                    <a:cubicBezTo>
                      <a:pt x="0" y="7"/>
                      <a:pt x="0" y="6"/>
                      <a:pt x="1" y="5"/>
                    </a:cubicBezTo>
                    <a:cubicBezTo>
                      <a:pt x="2" y="3"/>
                      <a:pt x="2" y="2"/>
                      <a:pt x="2" y="0"/>
                    </a:cubicBezTo>
                    <a:cubicBezTo>
                      <a:pt x="5" y="1"/>
                      <a:pt x="4" y="3"/>
                      <a:pt x="3" y="5"/>
                    </a:cubicBezTo>
                    <a:cubicBezTo>
                      <a:pt x="2" y="6"/>
                      <a:pt x="1" y="7"/>
                      <a:pt x="1" y="9"/>
                    </a:cubicBezTo>
                    <a:close/>
                  </a:path>
                </a:pathLst>
              </a:custGeom>
              <a:solidFill>
                <a:srgbClr val="DCC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5" name="Freeform 1181">
                <a:extLst>
                  <a:ext uri="{FF2B5EF4-FFF2-40B4-BE49-F238E27FC236}">
                    <a16:creationId xmlns:a16="http://schemas.microsoft.com/office/drawing/2014/main" id="{A4CC2F3F-0F54-91C9-CCE5-B121248B7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" y="2537"/>
                <a:ext cx="10" cy="6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4 h 4"/>
                  <a:gd name="T4" fmla="*/ 4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6" y="1"/>
                      <a:pt x="5" y="2"/>
                      <a:pt x="4" y="4"/>
                    </a:cubicBezTo>
                    <a:cubicBezTo>
                      <a:pt x="4" y="2"/>
                      <a:pt x="0" y="1"/>
                      <a:pt x="4" y="0"/>
                    </a:cubicBezTo>
                    <a:close/>
                  </a:path>
                </a:pathLst>
              </a:custGeom>
              <a:solidFill>
                <a:srgbClr val="E0A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6" name="Freeform 1182">
                <a:extLst>
                  <a:ext uri="{FF2B5EF4-FFF2-40B4-BE49-F238E27FC236}">
                    <a16:creationId xmlns:a16="http://schemas.microsoft.com/office/drawing/2014/main" id="{FABDA166-9AB2-AE3F-B22F-B62966309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2290"/>
                <a:ext cx="4" cy="6"/>
              </a:xfrm>
              <a:custGeom>
                <a:avLst/>
                <a:gdLst>
                  <a:gd name="T0" fmla="*/ 3 w 3"/>
                  <a:gd name="T1" fmla="*/ 3 h 4"/>
                  <a:gd name="T2" fmla="*/ 0 w 3"/>
                  <a:gd name="T3" fmla="*/ 3 h 4"/>
                  <a:gd name="T4" fmla="*/ 2 w 3"/>
                  <a:gd name="T5" fmla="*/ 0 h 4"/>
                  <a:gd name="T6" fmla="*/ 3 w 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2" y="3"/>
                      <a:pt x="1" y="4"/>
                      <a:pt x="0" y="3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3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DF9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7" name="Freeform 1183">
                <a:extLst>
                  <a:ext uri="{FF2B5EF4-FFF2-40B4-BE49-F238E27FC236}">
                    <a16:creationId xmlns:a16="http://schemas.microsoft.com/office/drawing/2014/main" id="{B9C05205-D361-6850-D81A-90AA44825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2501"/>
                <a:ext cx="20" cy="39"/>
              </a:xfrm>
              <a:custGeom>
                <a:avLst/>
                <a:gdLst>
                  <a:gd name="T0" fmla="*/ 13 w 13"/>
                  <a:gd name="T1" fmla="*/ 10 h 25"/>
                  <a:gd name="T2" fmla="*/ 13 w 13"/>
                  <a:gd name="T3" fmla="*/ 11 h 25"/>
                  <a:gd name="T4" fmla="*/ 9 w 13"/>
                  <a:gd name="T5" fmla="*/ 8 h 25"/>
                  <a:gd name="T6" fmla="*/ 6 w 13"/>
                  <a:gd name="T7" fmla="*/ 5 h 25"/>
                  <a:gd name="T8" fmla="*/ 2 w 13"/>
                  <a:gd name="T9" fmla="*/ 4 h 25"/>
                  <a:gd name="T10" fmla="*/ 2 w 13"/>
                  <a:gd name="T11" fmla="*/ 7 h 25"/>
                  <a:gd name="T12" fmla="*/ 5 w 13"/>
                  <a:gd name="T13" fmla="*/ 14 h 25"/>
                  <a:gd name="T14" fmla="*/ 5 w 13"/>
                  <a:gd name="T15" fmla="*/ 25 h 25"/>
                  <a:gd name="T16" fmla="*/ 5 w 13"/>
                  <a:gd name="T17" fmla="*/ 19 h 25"/>
                  <a:gd name="T18" fmla="*/ 5 w 13"/>
                  <a:gd name="T19" fmla="*/ 17 h 25"/>
                  <a:gd name="T20" fmla="*/ 0 w 13"/>
                  <a:gd name="T21" fmla="*/ 3 h 25"/>
                  <a:gd name="T22" fmla="*/ 1 w 13"/>
                  <a:gd name="T23" fmla="*/ 0 h 25"/>
                  <a:gd name="T24" fmla="*/ 4 w 13"/>
                  <a:gd name="T25" fmla="*/ 1 h 25"/>
                  <a:gd name="T26" fmla="*/ 13 w 13"/>
                  <a:gd name="T2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5">
                    <a:moveTo>
                      <a:pt x="13" y="10"/>
                    </a:moveTo>
                    <a:cubicBezTo>
                      <a:pt x="13" y="10"/>
                      <a:pt x="13" y="11"/>
                      <a:pt x="13" y="11"/>
                    </a:cubicBezTo>
                    <a:cubicBezTo>
                      <a:pt x="11" y="11"/>
                      <a:pt x="10" y="10"/>
                      <a:pt x="9" y="8"/>
                    </a:cubicBezTo>
                    <a:cubicBezTo>
                      <a:pt x="8" y="7"/>
                      <a:pt x="7" y="6"/>
                      <a:pt x="6" y="5"/>
                    </a:cubicBezTo>
                    <a:cubicBezTo>
                      <a:pt x="5" y="4"/>
                      <a:pt x="4" y="3"/>
                      <a:pt x="2" y="4"/>
                    </a:cubicBezTo>
                    <a:cubicBezTo>
                      <a:pt x="1" y="4"/>
                      <a:pt x="2" y="6"/>
                      <a:pt x="2" y="7"/>
                    </a:cubicBezTo>
                    <a:cubicBezTo>
                      <a:pt x="3" y="10"/>
                      <a:pt x="3" y="12"/>
                      <a:pt x="5" y="14"/>
                    </a:cubicBezTo>
                    <a:cubicBezTo>
                      <a:pt x="8" y="17"/>
                      <a:pt x="8" y="21"/>
                      <a:pt x="5" y="25"/>
                    </a:cubicBezTo>
                    <a:cubicBezTo>
                      <a:pt x="5" y="23"/>
                      <a:pt x="3" y="21"/>
                      <a:pt x="5" y="19"/>
                    </a:cubicBezTo>
                    <a:cubicBezTo>
                      <a:pt x="6" y="18"/>
                      <a:pt x="5" y="17"/>
                      <a:pt x="5" y="17"/>
                    </a:cubicBezTo>
                    <a:cubicBezTo>
                      <a:pt x="0" y="13"/>
                      <a:pt x="0" y="8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7" y="4"/>
                      <a:pt x="10" y="7"/>
                      <a:pt x="13" y="10"/>
                    </a:cubicBezTo>
                    <a:close/>
                  </a:path>
                </a:pathLst>
              </a:custGeom>
              <a:solidFill>
                <a:srgbClr val="E0C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8" name="Freeform 1184">
                <a:extLst>
                  <a:ext uri="{FF2B5EF4-FFF2-40B4-BE49-F238E27FC236}">
                    <a16:creationId xmlns:a16="http://schemas.microsoft.com/office/drawing/2014/main" id="{44E976BF-2D71-7FEB-0043-15603EE96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2488"/>
                <a:ext cx="23" cy="55"/>
              </a:xfrm>
              <a:custGeom>
                <a:avLst/>
                <a:gdLst>
                  <a:gd name="T0" fmla="*/ 1 w 15"/>
                  <a:gd name="T1" fmla="*/ 13 h 35"/>
                  <a:gd name="T2" fmla="*/ 2 w 15"/>
                  <a:gd name="T3" fmla="*/ 2 h 35"/>
                  <a:gd name="T4" fmla="*/ 3 w 15"/>
                  <a:gd name="T5" fmla="*/ 1 h 35"/>
                  <a:gd name="T6" fmla="*/ 5 w 15"/>
                  <a:gd name="T7" fmla="*/ 2 h 35"/>
                  <a:gd name="T8" fmla="*/ 7 w 15"/>
                  <a:gd name="T9" fmla="*/ 10 h 35"/>
                  <a:gd name="T10" fmla="*/ 12 w 15"/>
                  <a:gd name="T11" fmla="*/ 31 h 35"/>
                  <a:gd name="T12" fmla="*/ 15 w 15"/>
                  <a:gd name="T13" fmla="*/ 33 h 35"/>
                  <a:gd name="T14" fmla="*/ 11 w 15"/>
                  <a:gd name="T15" fmla="*/ 31 h 35"/>
                  <a:gd name="T16" fmla="*/ 6 w 15"/>
                  <a:gd name="T17" fmla="*/ 15 h 35"/>
                  <a:gd name="T18" fmla="*/ 4 w 15"/>
                  <a:gd name="T19" fmla="*/ 8 h 35"/>
                  <a:gd name="T20" fmla="*/ 1 w 15"/>
                  <a:gd name="T21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35">
                    <a:moveTo>
                      <a:pt x="1" y="13"/>
                    </a:moveTo>
                    <a:cubicBezTo>
                      <a:pt x="1" y="9"/>
                      <a:pt x="0" y="6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0"/>
                      <a:pt x="4" y="1"/>
                      <a:pt x="5" y="2"/>
                    </a:cubicBezTo>
                    <a:cubicBezTo>
                      <a:pt x="5" y="5"/>
                      <a:pt x="7" y="7"/>
                      <a:pt x="7" y="10"/>
                    </a:cubicBezTo>
                    <a:cubicBezTo>
                      <a:pt x="8" y="17"/>
                      <a:pt x="11" y="24"/>
                      <a:pt x="12" y="31"/>
                    </a:cubicBezTo>
                    <a:cubicBezTo>
                      <a:pt x="13" y="32"/>
                      <a:pt x="13" y="33"/>
                      <a:pt x="15" y="33"/>
                    </a:cubicBezTo>
                    <a:cubicBezTo>
                      <a:pt x="12" y="35"/>
                      <a:pt x="11" y="32"/>
                      <a:pt x="11" y="31"/>
                    </a:cubicBezTo>
                    <a:cubicBezTo>
                      <a:pt x="9" y="26"/>
                      <a:pt x="8" y="20"/>
                      <a:pt x="6" y="15"/>
                    </a:cubicBezTo>
                    <a:cubicBezTo>
                      <a:pt x="5" y="13"/>
                      <a:pt x="5" y="10"/>
                      <a:pt x="4" y="8"/>
                    </a:cubicBezTo>
                    <a:cubicBezTo>
                      <a:pt x="3" y="10"/>
                      <a:pt x="4" y="12"/>
                      <a:pt x="1" y="13"/>
                    </a:cubicBezTo>
                    <a:close/>
                  </a:path>
                </a:pathLst>
              </a:custGeom>
              <a:solidFill>
                <a:srgbClr val="DDC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9" name="Freeform 1185">
                <a:extLst>
                  <a:ext uri="{FF2B5EF4-FFF2-40B4-BE49-F238E27FC236}">
                    <a16:creationId xmlns:a16="http://schemas.microsoft.com/office/drawing/2014/main" id="{1A4869E9-C0D4-4B83-95D6-6355015F1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2498"/>
                <a:ext cx="10" cy="14"/>
              </a:xfrm>
              <a:custGeom>
                <a:avLst/>
                <a:gdLst>
                  <a:gd name="T0" fmla="*/ 1 w 7"/>
                  <a:gd name="T1" fmla="*/ 7 h 9"/>
                  <a:gd name="T2" fmla="*/ 3 w 7"/>
                  <a:gd name="T3" fmla="*/ 1 h 9"/>
                  <a:gd name="T4" fmla="*/ 4 w 7"/>
                  <a:gd name="T5" fmla="*/ 0 h 9"/>
                  <a:gd name="T6" fmla="*/ 5 w 7"/>
                  <a:gd name="T7" fmla="*/ 1 h 9"/>
                  <a:gd name="T8" fmla="*/ 6 w 7"/>
                  <a:gd name="T9" fmla="*/ 9 h 9"/>
                  <a:gd name="T10" fmla="*/ 2 w 7"/>
                  <a:gd name="T11" fmla="*/ 9 h 9"/>
                  <a:gd name="T12" fmla="*/ 0 w 7"/>
                  <a:gd name="T13" fmla="*/ 9 h 9"/>
                  <a:gd name="T14" fmla="*/ 1 w 7"/>
                  <a:gd name="T1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1" y="7"/>
                    </a:moveTo>
                    <a:cubicBezTo>
                      <a:pt x="3" y="5"/>
                      <a:pt x="3" y="3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4"/>
                      <a:pt x="7" y="6"/>
                      <a:pt x="6" y="9"/>
                    </a:cubicBezTo>
                    <a:cubicBezTo>
                      <a:pt x="5" y="7"/>
                      <a:pt x="3" y="5"/>
                      <a:pt x="2" y="9"/>
                    </a:cubicBezTo>
                    <a:cubicBezTo>
                      <a:pt x="2" y="9"/>
                      <a:pt x="1" y="9"/>
                      <a:pt x="0" y="9"/>
                    </a:cubicBezTo>
                    <a:cubicBezTo>
                      <a:pt x="0" y="9"/>
                      <a:pt x="1" y="8"/>
                      <a:pt x="1" y="7"/>
                    </a:cubicBezTo>
                    <a:close/>
                  </a:path>
                </a:pathLst>
              </a:custGeom>
              <a:solidFill>
                <a:srgbClr val="E5D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0" name="Freeform 1186">
                <a:extLst>
                  <a:ext uri="{FF2B5EF4-FFF2-40B4-BE49-F238E27FC236}">
                    <a16:creationId xmlns:a16="http://schemas.microsoft.com/office/drawing/2014/main" id="{FF69ABB5-CF5E-A84F-F292-27F1975A9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128"/>
                <a:ext cx="53" cy="125"/>
              </a:xfrm>
              <a:custGeom>
                <a:avLst/>
                <a:gdLst>
                  <a:gd name="T0" fmla="*/ 34 w 34"/>
                  <a:gd name="T1" fmla="*/ 77 h 80"/>
                  <a:gd name="T2" fmla="*/ 23 w 34"/>
                  <a:gd name="T3" fmla="*/ 76 h 80"/>
                  <a:gd name="T4" fmla="*/ 19 w 34"/>
                  <a:gd name="T5" fmla="*/ 69 h 80"/>
                  <a:gd name="T6" fmla="*/ 18 w 34"/>
                  <a:gd name="T7" fmla="*/ 66 h 80"/>
                  <a:gd name="T8" fmla="*/ 16 w 34"/>
                  <a:gd name="T9" fmla="*/ 58 h 80"/>
                  <a:gd name="T10" fmla="*/ 19 w 34"/>
                  <a:gd name="T11" fmla="*/ 48 h 80"/>
                  <a:gd name="T12" fmla="*/ 19 w 34"/>
                  <a:gd name="T13" fmla="*/ 35 h 80"/>
                  <a:gd name="T14" fmla="*/ 17 w 34"/>
                  <a:gd name="T15" fmla="*/ 25 h 80"/>
                  <a:gd name="T16" fmla="*/ 11 w 34"/>
                  <a:gd name="T17" fmla="*/ 12 h 80"/>
                  <a:gd name="T18" fmla="*/ 8 w 34"/>
                  <a:gd name="T19" fmla="*/ 9 h 80"/>
                  <a:gd name="T20" fmla="*/ 4 w 34"/>
                  <a:gd name="T21" fmla="*/ 6 h 80"/>
                  <a:gd name="T22" fmla="*/ 2 w 34"/>
                  <a:gd name="T23" fmla="*/ 11 h 80"/>
                  <a:gd name="T24" fmla="*/ 2 w 34"/>
                  <a:gd name="T25" fmla="*/ 2 h 80"/>
                  <a:gd name="T26" fmla="*/ 5 w 34"/>
                  <a:gd name="T27" fmla="*/ 2 h 80"/>
                  <a:gd name="T28" fmla="*/ 14 w 34"/>
                  <a:gd name="T29" fmla="*/ 12 h 80"/>
                  <a:gd name="T30" fmla="*/ 18 w 34"/>
                  <a:gd name="T31" fmla="*/ 21 h 80"/>
                  <a:gd name="T32" fmla="*/ 23 w 34"/>
                  <a:gd name="T33" fmla="*/ 38 h 80"/>
                  <a:gd name="T34" fmla="*/ 22 w 34"/>
                  <a:gd name="T35" fmla="*/ 45 h 80"/>
                  <a:gd name="T36" fmla="*/ 18 w 34"/>
                  <a:gd name="T37" fmla="*/ 56 h 80"/>
                  <a:gd name="T38" fmla="*/ 17 w 34"/>
                  <a:gd name="T39" fmla="*/ 64 h 80"/>
                  <a:gd name="T40" fmla="*/ 19 w 34"/>
                  <a:gd name="T41" fmla="*/ 61 h 80"/>
                  <a:gd name="T42" fmla="*/ 21 w 34"/>
                  <a:gd name="T43" fmla="*/ 59 h 80"/>
                  <a:gd name="T44" fmla="*/ 22 w 34"/>
                  <a:gd name="T45" fmla="*/ 62 h 80"/>
                  <a:gd name="T46" fmla="*/ 21 w 34"/>
                  <a:gd name="T47" fmla="*/ 66 h 80"/>
                  <a:gd name="T48" fmla="*/ 34 w 34"/>
                  <a:gd name="T49" fmla="*/ 7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80">
                    <a:moveTo>
                      <a:pt x="34" y="77"/>
                    </a:moveTo>
                    <a:cubicBezTo>
                      <a:pt x="31" y="80"/>
                      <a:pt x="25" y="79"/>
                      <a:pt x="23" y="76"/>
                    </a:cubicBezTo>
                    <a:cubicBezTo>
                      <a:pt x="21" y="74"/>
                      <a:pt x="19" y="72"/>
                      <a:pt x="19" y="69"/>
                    </a:cubicBezTo>
                    <a:cubicBezTo>
                      <a:pt x="19" y="67"/>
                      <a:pt x="19" y="66"/>
                      <a:pt x="18" y="66"/>
                    </a:cubicBezTo>
                    <a:cubicBezTo>
                      <a:pt x="14" y="64"/>
                      <a:pt x="15" y="61"/>
                      <a:pt x="16" y="58"/>
                    </a:cubicBezTo>
                    <a:cubicBezTo>
                      <a:pt x="17" y="55"/>
                      <a:pt x="18" y="52"/>
                      <a:pt x="19" y="48"/>
                    </a:cubicBezTo>
                    <a:cubicBezTo>
                      <a:pt x="21" y="44"/>
                      <a:pt x="22" y="40"/>
                      <a:pt x="19" y="35"/>
                    </a:cubicBezTo>
                    <a:cubicBezTo>
                      <a:pt x="17" y="32"/>
                      <a:pt x="16" y="28"/>
                      <a:pt x="17" y="25"/>
                    </a:cubicBezTo>
                    <a:cubicBezTo>
                      <a:pt x="17" y="19"/>
                      <a:pt x="16" y="15"/>
                      <a:pt x="11" y="12"/>
                    </a:cubicBezTo>
                    <a:cubicBezTo>
                      <a:pt x="10" y="11"/>
                      <a:pt x="9" y="10"/>
                      <a:pt x="8" y="9"/>
                    </a:cubicBezTo>
                    <a:cubicBezTo>
                      <a:pt x="7" y="8"/>
                      <a:pt x="6" y="5"/>
                      <a:pt x="4" y="6"/>
                    </a:cubicBezTo>
                    <a:cubicBezTo>
                      <a:pt x="2" y="6"/>
                      <a:pt x="2" y="9"/>
                      <a:pt x="2" y="11"/>
                    </a:cubicBezTo>
                    <a:cubicBezTo>
                      <a:pt x="0" y="8"/>
                      <a:pt x="2" y="5"/>
                      <a:pt x="2" y="2"/>
                    </a:cubicBezTo>
                    <a:cubicBezTo>
                      <a:pt x="2" y="0"/>
                      <a:pt x="4" y="1"/>
                      <a:pt x="5" y="2"/>
                    </a:cubicBezTo>
                    <a:cubicBezTo>
                      <a:pt x="8" y="5"/>
                      <a:pt x="10" y="9"/>
                      <a:pt x="14" y="12"/>
                    </a:cubicBezTo>
                    <a:cubicBezTo>
                      <a:pt x="17" y="14"/>
                      <a:pt x="19" y="17"/>
                      <a:pt x="18" y="21"/>
                    </a:cubicBezTo>
                    <a:cubicBezTo>
                      <a:pt x="18" y="27"/>
                      <a:pt x="19" y="33"/>
                      <a:pt x="23" y="38"/>
                    </a:cubicBezTo>
                    <a:cubicBezTo>
                      <a:pt x="24" y="41"/>
                      <a:pt x="23" y="43"/>
                      <a:pt x="22" y="45"/>
                    </a:cubicBezTo>
                    <a:cubicBezTo>
                      <a:pt x="21" y="49"/>
                      <a:pt x="20" y="53"/>
                      <a:pt x="18" y="56"/>
                    </a:cubicBezTo>
                    <a:cubicBezTo>
                      <a:pt x="17" y="59"/>
                      <a:pt x="16" y="61"/>
                      <a:pt x="17" y="64"/>
                    </a:cubicBezTo>
                    <a:cubicBezTo>
                      <a:pt x="19" y="64"/>
                      <a:pt x="19" y="62"/>
                      <a:pt x="19" y="61"/>
                    </a:cubicBezTo>
                    <a:cubicBezTo>
                      <a:pt x="20" y="60"/>
                      <a:pt x="20" y="58"/>
                      <a:pt x="21" y="59"/>
                    </a:cubicBezTo>
                    <a:cubicBezTo>
                      <a:pt x="23" y="59"/>
                      <a:pt x="23" y="61"/>
                      <a:pt x="22" y="62"/>
                    </a:cubicBezTo>
                    <a:cubicBezTo>
                      <a:pt x="22" y="63"/>
                      <a:pt x="21" y="64"/>
                      <a:pt x="21" y="66"/>
                    </a:cubicBezTo>
                    <a:cubicBezTo>
                      <a:pt x="20" y="74"/>
                      <a:pt x="25" y="78"/>
                      <a:pt x="34" y="77"/>
                    </a:cubicBezTo>
                    <a:close/>
                  </a:path>
                </a:pathLst>
              </a:custGeom>
              <a:solidFill>
                <a:srgbClr val="DEC4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1" name="Freeform 1187">
                <a:extLst>
                  <a:ext uri="{FF2B5EF4-FFF2-40B4-BE49-F238E27FC236}">
                    <a16:creationId xmlns:a16="http://schemas.microsoft.com/office/drawing/2014/main" id="{DAD6C58F-4D95-0325-4286-C9D491C8C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2137"/>
                <a:ext cx="5" cy="9"/>
              </a:xfrm>
              <a:custGeom>
                <a:avLst/>
                <a:gdLst>
                  <a:gd name="T0" fmla="*/ 1 w 3"/>
                  <a:gd name="T1" fmla="*/ 0 h 6"/>
                  <a:gd name="T2" fmla="*/ 3 w 3"/>
                  <a:gd name="T3" fmla="*/ 6 h 6"/>
                  <a:gd name="T4" fmla="*/ 1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2"/>
                      <a:pt x="2" y="4"/>
                      <a:pt x="3" y="6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E4A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2" name="Freeform 1188">
                <a:extLst>
                  <a:ext uri="{FF2B5EF4-FFF2-40B4-BE49-F238E27FC236}">
                    <a16:creationId xmlns:a16="http://schemas.microsoft.com/office/drawing/2014/main" id="{CF4615FA-6076-5F2C-84A4-30049A31B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7" y="2335"/>
                <a:ext cx="65" cy="72"/>
              </a:xfrm>
              <a:custGeom>
                <a:avLst/>
                <a:gdLst>
                  <a:gd name="T0" fmla="*/ 15 w 42"/>
                  <a:gd name="T1" fmla="*/ 26 h 46"/>
                  <a:gd name="T2" fmla="*/ 23 w 42"/>
                  <a:gd name="T3" fmla="*/ 15 h 46"/>
                  <a:gd name="T4" fmla="*/ 37 w 42"/>
                  <a:gd name="T5" fmla="*/ 22 h 46"/>
                  <a:gd name="T6" fmla="*/ 25 w 42"/>
                  <a:gd name="T7" fmla="*/ 45 h 46"/>
                  <a:gd name="T8" fmla="*/ 13 w 42"/>
                  <a:gd name="T9" fmla="*/ 39 h 46"/>
                  <a:gd name="T10" fmla="*/ 6 w 42"/>
                  <a:gd name="T11" fmla="*/ 34 h 46"/>
                  <a:gd name="T12" fmla="*/ 2 w 42"/>
                  <a:gd name="T13" fmla="*/ 30 h 46"/>
                  <a:gd name="T14" fmla="*/ 17 w 42"/>
                  <a:gd name="T15" fmla="*/ 1 h 46"/>
                  <a:gd name="T16" fmla="*/ 26 w 42"/>
                  <a:gd name="T17" fmla="*/ 1 h 46"/>
                  <a:gd name="T18" fmla="*/ 28 w 42"/>
                  <a:gd name="T19" fmla="*/ 3 h 46"/>
                  <a:gd name="T20" fmla="*/ 22 w 42"/>
                  <a:gd name="T21" fmla="*/ 10 h 46"/>
                  <a:gd name="T22" fmla="*/ 12 w 42"/>
                  <a:gd name="T23" fmla="*/ 32 h 46"/>
                  <a:gd name="T24" fmla="*/ 24 w 42"/>
                  <a:gd name="T25" fmla="*/ 37 h 46"/>
                  <a:gd name="T26" fmla="*/ 31 w 42"/>
                  <a:gd name="T27" fmla="*/ 29 h 46"/>
                  <a:gd name="T28" fmla="*/ 29 w 42"/>
                  <a:gd name="T29" fmla="*/ 26 h 46"/>
                  <a:gd name="T30" fmla="*/ 26 w 42"/>
                  <a:gd name="T31" fmla="*/ 28 h 46"/>
                  <a:gd name="T32" fmla="*/ 20 w 42"/>
                  <a:gd name="T33" fmla="*/ 34 h 46"/>
                  <a:gd name="T34" fmla="*/ 15 w 42"/>
                  <a:gd name="T35" fmla="*/ 27 h 46"/>
                  <a:gd name="T36" fmla="*/ 15 w 42"/>
                  <a:gd name="T37" fmla="*/ 2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46">
                    <a:moveTo>
                      <a:pt x="15" y="26"/>
                    </a:moveTo>
                    <a:cubicBezTo>
                      <a:pt x="15" y="20"/>
                      <a:pt x="18" y="16"/>
                      <a:pt x="23" y="15"/>
                    </a:cubicBezTo>
                    <a:cubicBezTo>
                      <a:pt x="28" y="14"/>
                      <a:pt x="35" y="18"/>
                      <a:pt x="37" y="22"/>
                    </a:cubicBezTo>
                    <a:cubicBezTo>
                      <a:pt x="42" y="33"/>
                      <a:pt x="35" y="43"/>
                      <a:pt x="25" y="45"/>
                    </a:cubicBezTo>
                    <a:cubicBezTo>
                      <a:pt x="22" y="46"/>
                      <a:pt x="14" y="43"/>
                      <a:pt x="13" y="39"/>
                    </a:cubicBezTo>
                    <a:cubicBezTo>
                      <a:pt x="12" y="36"/>
                      <a:pt x="10" y="34"/>
                      <a:pt x="6" y="34"/>
                    </a:cubicBezTo>
                    <a:cubicBezTo>
                      <a:pt x="2" y="35"/>
                      <a:pt x="2" y="32"/>
                      <a:pt x="2" y="30"/>
                    </a:cubicBezTo>
                    <a:cubicBezTo>
                      <a:pt x="0" y="16"/>
                      <a:pt x="2" y="8"/>
                      <a:pt x="17" y="1"/>
                    </a:cubicBezTo>
                    <a:cubicBezTo>
                      <a:pt x="20" y="0"/>
                      <a:pt x="23" y="1"/>
                      <a:pt x="26" y="1"/>
                    </a:cubicBezTo>
                    <a:cubicBezTo>
                      <a:pt x="28" y="0"/>
                      <a:pt x="28" y="2"/>
                      <a:pt x="28" y="3"/>
                    </a:cubicBezTo>
                    <a:cubicBezTo>
                      <a:pt x="27" y="6"/>
                      <a:pt x="26" y="9"/>
                      <a:pt x="22" y="10"/>
                    </a:cubicBezTo>
                    <a:cubicBezTo>
                      <a:pt x="12" y="11"/>
                      <a:pt x="8" y="24"/>
                      <a:pt x="12" y="32"/>
                    </a:cubicBezTo>
                    <a:cubicBezTo>
                      <a:pt x="14" y="36"/>
                      <a:pt x="18" y="38"/>
                      <a:pt x="24" y="37"/>
                    </a:cubicBezTo>
                    <a:cubicBezTo>
                      <a:pt x="26" y="36"/>
                      <a:pt x="30" y="32"/>
                      <a:pt x="31" y="29"/>
                    </a:cubicBezTo>
                    <a:cubicBezTo>
                      <a:pt x="31" y="28"/>
                      <a:pt x="30" y="27"/>
                      <a:pt x="29" y="26"/>
                    </a:cubicBezTo>
                    <a:cubicBezTo>
                      <a:pt x="27" y="26"/>
                      <a:pt x="26" y="27"/>
                      <a:pt x="26" y="28"/>
                    </a:cubicBezTo>
                    <a:cubicBezTo>
                      <a:pt x="27" y="33"/>
                      <a:pt x="23" y="34"/>
                      <a:pt x="20" y="34"/>
                    </a:cubicBezTo>
                    <a:cubicBezTo>
                      <a:pt x="17" y="34"/>
                      <a:pt x="15" y="31"/>
                      <a:pt x="15" y="27"/>
                    </a:cubicBezTo>
                    <a:cubicBezTo>
                      <a:pt x="15" y="27"/>
                      <a:pt x="15" y="26"/>
                      <a:pt x="15" y="2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3" name="Freeform 1189">
                <a:extLst>
                  <a:ext uri="{FF2B5EF4-FFF2-40B4-BE49-F238E27FC236}">
                    <a16:creationId xmlns:a16="http://schemas.microsoft.com/office/drawing/2014/main" id="{60DB3435-3B0A-274E-3EA4-7596FDECE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" y="2346"/>
                <a:ext cx="83" cy="72"/>
              </a:xfrm>
              <a:custGeom>
                <a:avLst/>
                <a:gdLst>
                  <a:gd name="T0" fmla="*/ 0 w 53"/>
                  <a:gd name="T1" fmla="*/ 43 h 46"/>
                  <a:gd name="T2" fmla="*/ 10 w 53"/>
                  <a:gd name="T3" fmla="*/ 35 h 46"/>
                  <a:gd name="T4" fmla="*/ 11 w 53"/>
                  <a:gd name="T5" fmla="*/ 10 h 46"/>
                  <a:gd name="T6" fmla="*/ 10 w 53"/>
                  <a:gd name="T7" fmla="*/ 2 h 46"/>
                  <a:gd name="T8" fmla="*/ 15 w 53"/>
                  <a:gd name="T9" fmla="*/ 2 h 46"/>
                  <a:gd name="T10" fmla="*/ 21 w 53"/>
                  <a:gd name="T11" fmla="*/ 22 h 46"/>
                  <a:gd name="T12" fmla="*/ 17 w 53"/>
                  <a:gd name="T13" fmla="*/ 36 h 46"/>
                  <a:gd name="T14" fmla="*/ 17 w 53"/>
                  <a:gd name="T15" fmla="*/ 38 h 46"/>
                  <a:gd name="T16" fmla="*/ 19 w 53"/>
                  <a:gd name="T17" fmla="*/ 37 h 46"/>
                  <a:gd name="T18" fmla="*/ 38 w 53"/>
                  <a:gd name="T19" fmla="*/ 23 h 46"/>
                  <a:gd name="T20" fmla="*/ 47 w 53"/>
                  <a:gd name="T21" fmla="*/ 8 h 46"/>
                  <a:gd name="T22" fmla="*/ 50 w 53"/>
                  <a:gd name="T23" fmla="*/ 4 h 46"/>
                  <a:gd name="T24" fmla="*/ 52 w 53"/>
                  <a:gd name="T25" fmla="*/ 8 h 46"/>
                  <a:gd name="T26" fmla="*/ 53 w 53"/>
                  <a:gd name="T27" fmla="*/ 15 h 46"/>
                  <a:gd name="T28" fmla="*/ 43 w 53"/>
                  <a:gd name="T29" fmla="*/ 30 h 46"/>
                  <a:gd name="T30" fmla="*/ 8 w 53"/>
                  <a:gd name="T31" fmla="*/ 45 h 46"/>
                  <a:gd name="T32" fmla="*/ 0 w 53"/>
                  <a:gd name="T33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46">
                    <a:moveTo>
                      <a:pt x="0" y="43"/>
                    </a:moveTo>
                    <a:cubicBezTo>
                      <a:pt x="4" y="41"/>
                      <a:pt x="8" y="39"/>
                      <a:pt x="10" y="35"/>
                    </a:cubicBezTo>
                    <a:cubicBezTo>
                      <a:pt x="16" y="29"/>
                      <a:pt x="19" y="17"/>
                      <a:pt x="11" y="10"/>
                    </a:cubicBezTo>
                    <a:cubicBezTo>
                      <a:pt x="7" y="6"/>
                      <a:pt x="7" y="4"/>
                      <a:pt x="10" y="2"/>
                    </a:cubicBezTo>
                    <a:cubicBezTo>
                      <a:pt x="12" y="0"/>
                      <a:pt x="13" y="0"/>
                      <a:pt x="15" y="2"/>
                    </a:cubicBezTo>
                    <a:cubicBezTo>
                      <a:pt x="20" y="8"/>
                      <a:pt x="25" y="13"/>
                      <a:pt x="21" y="22"/>
                    </a:cubicBezTo>
                    <a:cubicBezTo>
                      <a:pt x="19" y="26"/>
                      <a:pt x="19" y="32"/>
                      <a:pt x="17" y="36"/>
                    </a:cubicBezTo>
                    <a:cubicBezTo>
                      <a:pt x="16" y="37"/>
                      <a:pt x="16" y="38"/>
                      <a:pt x="17" y="38"/>
                    </a:cubicBezTo>
                    <a:cubicBezTo>
                      <a:pt x="18" y="38"/>
                      <a:pt x="18" y="38"/>
                      <a:pt x="19" y="37"/>
                    </a:cubicBezTo>
                    <a:cubicBezTo>
                      <a:pt x="23" y="30"/>
                      <a:pt x="33" y="29"/>
                      <a:pt x="38" y="23"/>
                    </a:cubicBezTo>
                    <a:cubicBezTo>
                      <a:pt x="42" y="18"/>
                      <a:pt x="45" y="13"/>
                      <a:pt x="47" y="8"/>
                    </a:cubicBezTo>
                    <a:cubicBezTo>
                      <a:pt x="47" y="6"/>
                      <a:pt x="48" y="4"/>
                      <a:pt x="50" y="4"/>
                    </a:cubicBezTo>
                    <a:cubicBezTo>
                      <a:pt x="52" y="4"/>
                      <a:pt x="52" y="6"/>
                      <a:pt x="52" y="8"/>
                    </a:cubicBezTo>
                    <a:cubicBezTo>
                      <a:pt x="52" y="10"/>
                      <a:pt x="53" y="12"/>
                      <a:pt x="53" y="15"/>
                    </a:cubicBezTo>
                    <a:cubicBezTo>
                      <a:pt x="53" y="22"/>
                      <a:pt x="49" y="27"/>
                      <a:pt x="43" y="30"/>
                    </a:cubicBezTo>
                    <a:cubicBezTo>
                      <a:pt x="31" y="34"/>
                      <a:pt x="20" y="40"/>
                      <a:pt x="8" y="45"/>
                    </a:cubicBezTo>
                    <a:cubicBezTo>
                      <a:pt x="5" y="46"/>
                      <a:pt x="3" y="46"/>
                      <a:pt x="0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4" name="Freeform 1190">
                <a:extLst>
                  <a:ext uri="{FF2B5EF4-FFF2-40B4-BE49-F238E27FC236}">
                    <a16:creationId xmlns:a16="http://schemas.microsoft.com/office/drawing/2014/main" id="{C58EF508-04F7-C343-11F0-4A065110C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2314"/>
                <a:ext cx="42" cy="56"/>
              </a:xfrm>
              <a:custGeom>
                <a:avLst/>
                <a:gdLst>
                  <a:gd name="T0" fmla="*/ 16 w 27"/>
                  <a:gd name="T1" fmla="*/ 1 h 36"/>
                  <a:gd name="T2" fmla="*/ 20 w 27"/>
                  <a:gd name="T3" fmla="*/ 1 h 36"/>
                  <a:gd name="T4" fmla="*/ 27 w 27"/>
                  <a:gd name="T5" fmla="*/ 5 h 36"/>
                  <a:gd name="T6" fmla="*/ 24 w 27"/>
                  <a:gd name="T7" fmla="*/ 9 h 36"/>
                  <a:gd name="T8" fmla="*/ 21 w 27"/>
                  <a:gd name="T9" fmla="*/ 9 h 36"/>
                  <a:gd name="T10" fmla="*/ 13 w 27"/>
                  <a:gd name="T11" fmla="*/ 19 h 36"/>
                  <a:gd name="T12" fmla="*/ 8 w 27"/>
                  <a:gd name="T13" fmla="*/ 34 h 36"/>
                  <a:gd name="T14" fmla="*/ 3 w 27"/>
                  <a:gd name="T15" fmla="*/ 33 h 36"/>
                  <a:gd name="T16" fmla="*/ 1 w 27"/>
                  <a:gd name="T17" fmla="*/ 27 h 36"/>
                  <a:gd name="T18" fmla="*/ 1 w 27"/>
                  <a:gd name="T19" fmla="*/ 21 h 36"/>
                  <a:gd name="T20" fmla="*/ 5 w 27"/>
                  <a:gd name="T21" fmla="*/ 11 h 36"/>
                  <a:gd name="T22" fmla="*/ 16 w 27"/>
                  <a:gd name="T23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6">
                    <a:moveTo>
                      <a:pt x="16" y="1"/>
                    </a:moveTo>
                    <a:cubicBezTo>
                      <a:pt x="17" y="2"/>
                      <a:pt x="19" y="1"/>
                      <a:pt x="20" y="1"/>
                    </a:cubicBezTo>
                    <a:cubicBezTo>
                      <a:pt x="24" y="0"/>
                      <a:pt x="26" y="1"/>
                      <a:pt x="27" y="5"/>
                    </a:cubicBezTo>
                    <a:cubicBezTo>
                      <a:pt x="27" y="8"/>
                      <a:pt x="26" y="9"/>
                      <a:pt x="24" y="9"/>
                    </a:cubicBezTo>
                    <a:cubicBezTo>
                      <a:pt x="23" y="9"/>
                      <a:pt x="22" y="9"/>
                      <a:pt x="21" y="9"/>
                    </a:cubicBezTo>
                    <a:cubicBezTo>
                      <a:pt x="14" y="11"/>
                      <a:pt x="12" y="13"/>
                      <a:pt x="13" y="19"/>
                    </a:cubicBezTo>
                    <a:cubicBezTo>
                      <a:pt x="15" y="25"/>
                      <a:pt x="11" y="29"/>
                      <a:pt x="8" y="34"/>
                    </a:cubicBezTo>
                    <a:cubicBezTo>
                      <a:pt x="6" y="36"/>
                      <a:pt x="4" y="36"/>
                      <a:pt x="3" y="33"/>
                    </a:cubicBezTo>
                    <a:cubicBezTo>
                      <a:pt x="3" y="31"/>
                      <a:pt x="2" y="29"/>
                      <a:pt x="1" y="27"/>
                    </a:cubicBezTo>
                    <a:cubicBezTo>
                      <a:pt x="0" y="25"/>
                      <a:pt x="0" y="23"/>
                      <a:pt x="1" y="21"/>
                    </a:cubicBezTo>
                    <a:cubicBezTo>
                      <a:pt x="4" y="18"/>
                      <a:pt x="4" y="15"/>
                      <a:pt x="5" y="11"/>
                    </a:cubicBezTo>
                    <a:cubicBezTo>
                      <a:pt x="5" y="4"/>
                      <a:pt x="9" y="1"/>
                      <a:pt x="1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5" name="Freeform 1191">
                <a:extLst>
                  <a:ext uri="{FF2B5EF4-FFF2-40B4-BE49-F238E27FC236}">
                    <a16:creationId xmlns:a16="http://schemas.microsoft.com/office/drawing/2014/main" id="{31E8DC25-E2F8-D574-4686-39AA18F8B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2257"/>
                <a:ext cx="23" cy="41"/>
              </a:xfrm>
              <a:custGeom>
                <a:avLst/>
                <a:gdLst>
                  <a:gd name="T0" fmla="*/ 5 w 15"/>
                  <a:gd name="T1" fmla="*/ 24 h 26"/>
                  <a:gd name="T2" fmla="*/ 3 w 15"/>
                  <a:gd name="T3" fmla="*/ 17 h 26"/>
                  <a:gd name="T4" fmla="*/ 3 w 15"/>
                  <a:gd name="T5" fmla="*/ 10 h 26"/>
                  <a:gd name="T6" fmla="*/ 8 w 15"/>
                  <a:gd name="T7" fmla="*/ 2 h 26"/>
                  <a:gd name="T8" fmla="*/ 11 w 15"/>
                  <a:gd name="T9" fmla="*/ 2 h 26"/>
                  <a:gd name="T10" fmla="*/ 13 w 15"/>
                  <a:gd name="T11" fmla="*/ 10 h 26"/>
                  <a:gd name="T12" fmla="*/ 9 w 15"/>
                  <a:gd name="T13" fmla="*/ 23 h 26"/>
                  <a:gd name="T14" fmla="*/ 6 w 15"/>
                  <a:gd name="T15" fmla="*/ 26 h 26"/>
                  <a:gd name="T16" fmla="*/ 5 w 15"/>
                  <a:gd name="T1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6">
                    <a:moveTo>
                      <a:pt x="5" y="24"/>
                    </a:moveTo>
                    <a:cubicBezTo>
                      <a:pt x="6" y="21"/>
                      <a:pt x="4" y="19"/>
                      <a:pt x="3" y="17"/>
                    </a:cubicBezTo>
                    <a:cubicBezTo>
                      <a:pt x="0" y="14"/>
                      <a:pt x="1" y="12"/>
                      <a:pt x="3" y="10"/>
                    </a:cubicBezTo>
                    <a:cubicBezTo>
                      <a:pt x="5" y="8"/>
                      <a:pt x="8" y="6"/>
                      <a:pt x="8" y="2"/>
                    </a:cubicBezTo>
                    <a:cubicBezTo>
                      <a:pt x="8" y="1"/>
                      <a:pt x="10" y="0"/>
                      <a:pt x="11" y="2"/>
                    </a:cubicBezTo>
                    <a:cubicBezTo>
                      <a:pt x="13" y="4"/>
                      <a:pt x="15" y="6"/>
                      <a:pt x="13" y="10"/>
                    </a:cubicBezTo>
                    <a:cubicBezTo>
                      <a:pt x="11" y="14"/>
                      <a:pt x="9" y="18"/>
                      <a:pt x="9" y="23"/>
                    </a:cubicBezTo>
                    <a:cubicBezTo>
                      <a:pt x="9" y="25"/>
                      <a:pt x="8" y="26"/>
                      <a:pt x="6" y="26"/>
                    </a:cubicBezTo>
                    <a:cubicBezTo>
                      <a:pt x="5" y="26"/>
                      <a:pt x="4" y="25"/>
                      <a:pt x="5" y="2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6" name="Freeform 1192">
                <a:extLst>
                  <a:ext uri="{FF2B5EF4-FFF2-40B4-BE49-F238E27FC236}">
                    <a16:creationId xmlns:a16="http://schemas.microsoft.com/office/drawing/2014/main" id="{DEF0D596-B3EF-0F61-BCCC-9D41D2D1C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1948"/>
                <a:ext cx="112" cy="138"/>
              </a:xfrm>
              <a:custGeom>
                <a:avLst/>
                <a:gdLst>
                  <a:gd name="T0" fmla="*/ 23 w 72"/>
                  <a:gd name="T1" fmla="*/ 25 h 88"/>
                  <a:gd name="T2" fmla="*/ 40 w 72"/>
                  <a:gd name="T3" fmla="*/ 42 h 88"/>
                  <a:gd name="T4" fmla="*/ 62 w 72"/>
                  <a:gd name="T5" fmla="*/ 72 h 88"/>
                  <a:gd name="T6" fmla="*/ 72 w 72"/>
                  <a:gd name="T7" fmla="*/ 87 h 88"/>
                  <a:gd name="T8" fmla="*/ 69 w 72"/>
                  <a:gd name="T9" fmla="*/ 86 h 88"/>
                  <a:gd name="T10" fmla="*/ 66 w 72"/>
                  <a:gd name="T11" fmla="*/ 86 h 88"/>
                  <a:gd name="T12" fmla="*/ 61 w 72"/>
                  <a:gd name="T13" fmla="*/ 86 h 88"/>
                  <a:gd name="T14" fmla="*/ 61 w 72"/>
                  <a:gd name="T15" fmla="*/ 86 h 88"/>
                  <a:gd name="T16" fmla="*/ 60 w 72"/>
                  <a:gd name="T17" fmla="*/ 86 h 88"/>
                  <a:gd name="T18" fmla="*/ 54 w 72"/>
                  <a:gd name="T19" fmla="*/ 81 h 88"/>
                  <a:gd name="T20" fmla="*/ 50 w 72"/>
                  <a:gd name="T21" fmla="*/ 79 h 88"/>
                  <a:gd name="T22" fmla="*/ 42 w 72"/>
                  <a:gd name="T23" fmla="*/ 65 h 88"/>
                  <a:gd name="T24" fmla="*/ 41 w 72"/>
                  <a:gd name="T25" fmla="*/ 61 h 88"/>
                  <a:gd name="T26" fmla="*/ 39 w 72"/>
                  <a:gd name="T27" fmla="*/ 52 h 88"/>
                  <a:gd name="T28" fmla="*/ 38 w 72"/>
                  <a:gd name="T29" fmla="*/ 62 h 88"/>
                  <a:gd name="T30" fmla="*/ 30 w 72"/>
                  <a:gd name="T31" fmla="*/ 49 h 88"/>
                  <a:gd name="T32" fmla="*/ 29 w 72"/>
                  <a:gd name="T33" fmla="*/ 47 h 88"/>
                  <a:gd name="T34" fmla="*/ 19 w 72"/>
                  <a:gd name="T35" fmla="*/ 41 h 88"/>
                  <a:gd name="T36" fmla="*/ 17 w 72"/>
                  <a:gd name="T37" fmla="*/ 43 h 88"/>
                  <a:gd name="T38" fmla="*/ 17 w 72"/>
                  <a:gd name="T39" fmla="*/ 46 h 88"/>
                  <a:gd name="T40" fmla="*/ 15 w 72"/>
                  <a:gd name="T41" fmla="*/ 50 h 88"/>
                  <a:gd name="T42" fmla="*/ 13 w 72"/>
                  <a:gd name="T43" fmla="*/ 52 h 88"/>
                  <a:gd name="T44" fmla="*/ 11 w 72"/>
                  <a:gd name="T45" fmla="*/ 50 h 88"/>
                  <a:gd name="T46" fmla="*/ 12 w 72"/>
                  <a:gd name="T47" fmla="*/ 46 h 88"/>
                  <a:gd name="T48" fmla="*/ 12 w 72"/>
                  <a:gd name="T49" fmla="*/ 35 h 88"/>
                  <a:gd name="T50" fmla="*/ 8 w 72"/>
                  <a:gd name="T51" fmla="*/ 22 h 88"/>
                  <a:gd name="T52" fmla="*/ 7 w 72"/>
                  <a:gd name="T53" fmla="*/ 21 h 88"/>
                  <a:gd name="T54" fmla="*/ 1 w 72"/>
                  <a:gd name="T55" fmla="*/ 8 h 88"/>
                  <a:gd name="T56" fmla="*/ 9 w 72"/>
                  <a:gd name="T57" fmla="*/ 1 h 88"/>
                  <a:gd name="T58" fmla="*/ 11 w 72"/>
                  <a:gd name="T59" fmla="*/ 7 h 88"/>
                  <a:gd name="T60" fmla="*/ 5 w 72"/>
                  <a:gd name="T61" fmla="*/ 6 h 88"/>
                  <a:gd name="T62" fmla="*/ 13 w 72"/>
                  <a:gd name="T63" fmla="*/ 10 h 88"/>
                  <a:gd name="T64" fmla="*/ 23 w 72"/>
                  <a:gd name="T65" fmla="*/ 2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88">
                    <a:moveTo>
                      <a:pt x="23" y="25"/>
                    </a:moveTo>
                    <a:cubicBezTo>
                      <a:pt x="26" y="33"/>
                      <a:pt x="34" y="37"/>
                      <a:pt x="40" y="42"/>
                    </a:cubicBezTo>
                    <a:cubicBezTo>
                      <a:pt x="48" y="52"/>
                      <a:pt x="56" y="61"/>
                      <a:pt x="62" y="72"/>
                    </a:cubicBezTo>
                    <a:cubicBezTo>
                      <a:pt x="65" y="77"/>
                      <a:pt x="67" y="83"/>
                      <a:pt x="72" y="87"/>
                    </a:cubicBezTo>
                    <a:cubicBezTo>
                      <a:pt x="70" y="88"/>
                      <a:pt x="70" y="86"/>
                      <a:pt x="69" y="86"/>
                    </a:cubicBezTo>
                    <a:cubicBezTo>
                      <a:pt x="68" y="85"/>
                      <a:pt x="67" y="85"/>
                      <a:pt x="66" y="86"/>
                    </a:cubicBezTo>
                    <a:cubicBezTo>
                      <a:pt x="64" y="87"/>
                      <a:pt x="63" y="86"/>
                      <a:pt x="61" y="86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59" y="84"/>
                      <a:pt x="56" y="83"/>
                      <a:pt x="54" y="81"/>
                    </a:cubicBezTo>
                    <a:cubicBezTo>
                      <a:pt x="54" y="78"/>
                      <a:pt x="52" y="79"/>
                      <a:pt x="50" y="79"/>
                    </a:cubicBezTo>
                    <a:cubicBezTo>
                      <a:pt x="48" y="74"/>
                      <a:pt x="45" y="70"/>
                      <a:pt x="42" y="65"/>
                    </a:cubicBezTo>
                    <a:cubicBezTo>
                      <a:pt x="42" y="64"/>
                      <a:pt x="41" y="63"/>
                      <a:pt x="41" y="61"/>
                    </a:cubicBezTo>
                    <a:cubicBezTo>
                      <a:pt x="39" y="59"/>
                      <a:pt x="40" y="55"/>
                      <a:pt x="39" y="52"/>
                    </a:cubicBezTo>
                    <a:cubicBezTo>
                      <a:pt x="38" y="55"/>
                      <a:pt x="40" y="59"/>
                      <a:pt x="38" y="62"/>
                    </a:cubicBezTo>
                    <a:cubicBezTo>
                      <a:pt x="37" y="57"/>
                      <a:pt x="34" y="53"/>
                      <a:pt x="30" y="49"/>
                    </a:cubicBezTo>
                    <a:cubicBezTo>
                      <a:pt x="29" y="48"/>
                      <a:pt x="29" y="48"/>
                      <a:pt x="29" y="47"/>
                    </a:cubicBezTo>
                    <a:cubicBezTo>
                      <a:pt x="26" y="44"/>
                      <a:pt x="24" y="41"/>
                      <a:pt x="19" y="41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8" y="44"/>
                      <a:pt x="17" y="45"/>
                      <a:pt x="17" y="46"/>
                    </a:cubicBezTo>
                    <a:cubicBezTo>
                      <a:pt x="16" y="47"/>
                      <a:pt x="16" y="49"/>
                      <a:pt x="15" y="50"/>
                    </a:cubicBezTo>
                    <a:cubicBezTo>
                      <a:pt x="15" y="51"/>
                      <a:pt x="14" y="52"/>
                      <a:pt x="13" y="52"/>
                    </a:cubicBezTo>
                    <a:cubicBezTo>
                      <a:pt x="11" y="52"/>
                      <a:pt x="11" y="51"/>
                      <a:pt x="11" y="50"/>
                    </a:cubicBezTo>
                    <a:cubicBezTo>
                      <a:pt x="11" y="48"/>
                      <a:pt x="11" y="47"/>
                      <a:pt x="12" y="46"/>
                    </a:cubicBezTo>
                    <a:cubicBezTo>
                      <a:pt x="15" y="42"/>
                      <a:pt x="14" y="39"/>
                      <a:pt x="12" y="35"/>
                    </a:cubicBezTo>
                    <a:cubicBezTo>
                      <a:pt x="11" y="31"/>
                      <a:pt x="7" y="27"/>
                      <a:pt x="8" y="22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2" y="18"/>
                      <a:pt x="3" y="12"/>
                      <a:pt x="1" y="8"/>
                    </a:cubicBezTo>
                    <a:cubicBezTo>
                      <a:pt x="0" y="4"/>
                      <a:pt x="5" y="0"/>
                      <a:pt x="9" y="1"/>
                    </a:cubicBezTo>
                    <a:cubicBezTo>
                      <a:pt x="10" y="3"/>
                      <a:pt x="10" y="5"/>
                      <a:pt x="11" y="7"/>
                    </a:cubicBezTo>
                    <a:cubicBezTo>
                      <a:pt x="9" y="8"/>
                      <a:pt x="7" y="7"/>
                      <a:pt x="5" y="6"/>
                    </a:cubicBezTo>
                    <a:cubicBezTo>
                      <a:pt x="7" y="8"/>
                      <a:pt x="11" y="7"/>
                      <a:pt x="13" y="10"/>
                    </a:cubicBezTo>
                    <a:cubicBezTo>
                      <a:pt x="15" y="15"/>
                      <a:pt x="19" y="20"/>
                      <a:pt x="23" y="25"/>
                    </a:cubicBezTo>
                    <a:close/>
                  </a:path>
                </a:pathLst>
              </a:custGeom>
              <a:solidFill>
                <a:srgbClr val="CF9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7" name="Freeform 1193">
                <a:extLst>
                  <a:ext uri="{FF2B5EF4-FFF2-40B4-BE49-F238E27FC236}">
                    <a16:creationId xmlns:a16="http://schemas.microsoft.com/office/drawing/2014/main" id="{B4B77D7C-458A-40D9-ED98-DED953FA3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2292"/>
                <a:ext cx="28" cy="45"/>
              </a:xfrm>
              <a:custGeom>
                <a:avLst/>
                <a:gdLst>
                  <a:gd name="T0" fmla="*/ 1 w 18"/>
                  <a:gd name="T1" fmla="*/ 16 h 29"/>
                  <a:gd name="T2" fmla="*/ 7 w 18"/>
                  <a:gd name="T3" fmla="*/ 10 h 29"/>
                  <a:gd name="T4" fmla="*/ 3 w 18"/>
                  <a:gd name="T5" fmla="*/ 4 h 29"/>
                  <a:gd name="T6" fmla="*/ 1 w 18"/>
                  <a:gd name="T7" fmla="*/ 2 h 29"/>
                  <a:gd name="T8" fmla="*/ 4 w 18"/>
                  <a:gd name="T9" fmla="*/ 1 h 29"/>
                  <a:gd name="T10" fmla="*/ 11 w 18"/>
                  <a:gd name="T11" fmla="*/ 7 h 29"/>
                  <a:gd name="T12" fmla="*/ 17 w 18"/>
                  <a:gd name="T13" fmla="*/ 24 h 29"/>
                  <a:gd name="T14" fmla="*/ 17 w 18"/>
                  <a:gd name="T15" fmla="*/ 28 h 29"/>
                  <a:gd name="T16" fmla="*/ 13 w 18"/>
                  <a:gd name="T17" fmla="*/ 28 h 29"/>
                  <a:gd name="T18" fmla="*/ 6 w 18"/>
                  <a:gd name="T19" fmla="*/ 22 h 29"/>
                  <a:gd name="T20" fmla="*/ 3 w 18"/>
                  <a:gd name="T21" fmla="*/ 20 h 29"/>
                  <a:gd name="T22" fmla="*/ 1 w 18"/>
                  <a:gd name="T23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9">
                    <a:moveTo>
                      <a:pt x="1" y="16"/>
                    </a:moveTo>
                    <a:cubicBezTo>
                      <a:pt x="4" y="15"/>
                      <a:pt x="6" y="13"/>
                      <a:pt x="7" y="10"/>
                    </a:cubicBezTo>
                    <a:cubicBezTo>
                      <a:pt x="7" y="7"/>
                      <a:pt x="6" y="5"/>
                      <a:pt x="3" y="4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7" y="2"/>
                      <a:pt x="11" y="4"/>
                      <a:pt x="11" y="7"/>
                    </a:cubicBezTo>
                    <a:cubicBezTo>
                      <a:pt x="12" y="13"/>
                      <a:pt x="17" y="17"/>
                      <a:pt x="17" y="24"/>
                    </a:cubicBezTo>
                    <a:cubicBezTo>
                      <a:pt x="17" y="25"/>
                      <a:pt x="18" y="26"/>
                      <a:pt x="17" y="28"/>
                    </a:cubicBezTo>
                    <a:cubicBezTo>
                      <a:pt x="16" y="29"/>
                      <a:pt x="14" y="28"/>
                      <a:pt x="13" y="28"/>
                    </a:cubicBezTo>
                    <a:cubicBezTo>
                      <a:pt x="10" y="27"/>
                      <a:pt x="7" y="26"/>
                      <a:pt x="6" y="22"/>
                    </a:cubicBezTo>
                    <a:cubicBezTo>
                      <a:pt x="6" y="21"/>
                      <a:pt x="5" y="20"/>
                      <a:pt x="3" y="20"/>
                    </a:cubicBezTo>
                    <a:cubicBezTo>
                      <a:pt x="2" y="19"/>
                      <a:pt x="0" y="18"/>
                      <a:pt x="1" y="1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8" name="Freeform 1194">
                <a:extLst>
                  <a:ext uri="{FF2B5EF4-FFF2-40B4-BE49-F238E27FC236}">
                    <a16:creationId xmlns:a16="http://schemas.microsoft.com/office/drawing/2014/main" id="{324DDA87-B586-5931-BDB9-6060E8C8C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304"/>
                <a:ext cx="48" cy="60"/>
              </a:xfrm>
              <a:custGeom>
                <a:avLst/>
                <a:gdLst>
                  <a:gd name="T0" fmla="*/ 10 w 31"/>
                  <a:gd name="T1" fmla="*/ 33 h 38"/>
                  <a:gd name="T2" fmla="*/ 10 w 31"/>
                  <a:gd name="T3" fmla="*/ 31 h 38"/>
                  <a:gd name="T4" fmla="*/ 16 w 31"/>
                  <a:gd name="T5" fmla="*/ 29 h 38"/>
                  <a:gd name="T6" fmla="*/ 13 w 31"/>
                  <a:gd name="T7" fmla="*/ 20 h 38"/>
                  <a:gd name="T8" fmla="*/ 23 w 31"/>
                  <a:gd name="T9" fmla="*/ 34 h 38"/>
                  <a:gd name="T10" fmla="*/ 27 w 31"/>
                  <a:gd name="T11" fmla="*/ 36 h 38"/>
                  <a:gd name="T12" fmla="*/ 28 w 31"/>
                  <a:gd name="T13" fmla="*/ 31 h 38"/>
                  <a:gd name="T14" fmla="*/ 9 w 31"/>
                  <a:gd name="T15" fmla="*/ 10 h 38"/>
                  <a:gd name="T16" fmla="*/ 2 w 31"/>
                  <a:gd name="T17" fmla="*/ 4 h 38"/>
                  <a:gd name="T18" fmla="*/ 3 w 31"/>
                  <a:gd name="T19" fmla="*/ 1 h 38"/>
                  <a:gd name="T20" fmla="*/ 12 w 31"/>
                  <a:gd name="T21" fmla="*/ 2 h 38"/>
                  <a:gd name="T22" fmla="*/ 19 w 31"/>
                  <a:gd name="T23" fmla="*/ 3 h 38"/>
                  <a:gd name="T24" fmla="*/ 11 w 31"/>
                  <a:gd name="T25" fmla="*/ 3 h 38"/>
                  <a:gd name="T26" fmla="*/ 5 w 31"/>
                  <a:gd name="T27" fmla="*/ 3 h 38"/>
                  <a:gd name="T28" fmla="*/ 9 w 31"/>
                  <a:gd name="T29" fmla="*/ 7 h 38"/>
                  <a:gd name="T30" fmla="*/ 29 w 31"/>
                  <a:gd name="T31" fmla="*/ 30 h 38"/>
                  <a:gd name="T32" fmla="*/ 28 w 31"/>
                  <a:gd name="T33" fmla="*/ 37 h 38"/>
                  <a:gd name="T34" fmla="*/ 21 w 31"/>
                  <a:gd name="T35" fmla="*/ 33 h 38"/>
                  <a:gd name="T36" fmla="*/ 12 w 31"/>
                  <a:gd name="T37" fmla="*/ 32 h 38"/>
                  <a:gd name="T38" fmla="*/ 10 w 31"/>
                  <a:gd name="T39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38">
                    <a:moveTo>
                      <a:pt x="10" y="33"/>
                    </a:moveTo>
                    <a:cubicBezTo>
                      <a:pt x="10" y="33"/>
                      <a:pt x="10" y="32"/>
                      <a:pt x="10" y="31"/>
                    </a:cubicBezTo>
                    <a:cubicBezTo>
                      <a:pt x="11" y="29"/>
                      <a:pt x="10" y="23"/>
                      <a:pt x="16" y="29"/>
                    </a:cubicBezTo>
                    <a:cubicBezTo>
                      <a:pt x="15" y="25"/>
                      <a:pt x="11" y="23"/>
                      <a:pt x="13" y="20"/>
                    </a:cubicBezTo>
                    <a:cubicBezTo>
                      <a:pt x="18" y="24"/>
                      <a:pt x="20" y="29"/>
                      <a:pt x="23" y="34"/>
                    </a:cubicBezTo>
                    <a:cubicBezTo>
                      <a:pt x="24" y="35"/>
                      <a:pt x="25" y="37"/>
                      <a:pt x="27" y="36"/>
                    </a:cubicBezTo>
                    <a:cubicBezTo>
                      <a:pt x="29" y="35"/>
                      <a:pt x="28" y="33"/>
                      <a:pt x="28" y="31"/>
                    </a:cubicBezTo>
                    <a:cubicBezTo>
                      <a:pt x="24" y="22"/>
                      <a:pt x="18" y="15"/>
                      <a:pt x="9" y="10"/>
                    </a:cubicBezTo>
                    <a:cubicBezTo>
                      <a:pt x="6" y="9"/>
                      <a:pt x="4" y="7"/>
                      <a:pt x="2" y="4"/>
                    </a:cubicBezTo>
                    <a:cubicBezTo>
                      <a:pt x="0" y="2"/>
                      <a:pt x="1" y="1"/>
                      <a:pt x="3" y="1"/>
                    </a:cubicBezTo>
                    <a:cubicBezTo>
                      <a:pt x="6" y="0"/>
                      <a:pt x="9" y="1"/>
                      <a:pt x="12" y="2"/>
                    </a:cubicBezTo>
                    <a:cubicBezTo>
                      <a:pt x="14" y="2"/>
                      <a:pt x="17" y="3"/>
                      <a:pt x="19" y="3"/>
                    </a:cubicBezTo>
                    <a:cubicBezTo>
                      <a:pt x="16" y="5"/>
                      <a:pt x="13" y="4"/>
                      <a:pt x="11" y="3"/>
                    </a:cubicBezTo>
                    <a:cubicBezTo>
                      <a:pt x="8" y="2"/>
                      <a:pt x="5" y="1"/>
                      <a:pt x="5" y="3"/>
                    </a:cubicBezTo>
                    <a:cubicBezTo>
                      <a:pt x="4" y="5"/>
                      <a:pt x="7" y="6"/>
                      <a:pt x="9" y="7"/>
                    </a:cubicBezTo>
                    <a:cubicBezTo>
                      <a:pt x="18" y="12"/>
                      <a:pt x="25" y="20"/>
                      <a:pt x="29" y="30"/>
                    </a:cubicBezTo>
                    <a:cubicBezTo>
                      <a:pt x="30" y="32"/>
                      <a:pt x="31" y="35"/>
                      <a:pt x="28" y="37"/>
                    </a:cubicBezTo>
                    <a:cubicBezTo>
                      <a:pt x="25" y="38"/>
                      <a:pt x="22" y="37"/>
                      <a:pt x="21" y="33"/>
                    </a:cubicBezTo>
                    <a:cubicBezTo>
                      <a:pt x="18" y="27"/>
                      <a:pt x="16" y="27"/>
                      <a:pt x="12" y="32"/>
                    </a:cubicBezTo>
                    <a:cubicBezTo>
                      <a:pt x="11" y="32"/>
                      <a:pt x="11" y="33"/>
                      <a:pt x="10" y="33"/>
                    </a:cubicBezTo>
                    <a:close/>
                  </a:path>
                </a:pathLst>
              </a:custGeom>
              <a:solidFill>
                <a:srgbClr val="DDC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9" name="Freeform 1195">
                <a:extLst>
                  <a:ext uri="{FF2B5EF4-FFF2-40B4-BE49-F238E27FC236}">
                    <a16:creationId xmlns:a16="http://schemas.microsoft.com/office/drawing/2014/main" id="{18BADE08-6A63-A00C-8ECB-45AD5189E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259"/>
                <a:ext cx="19" cy="25"/>
              </a:xfrm>
              <a:custGeom>
                <a:avLst/>
                <a:gdLst>
                  <a:gd name="T0" fmla="*/ 10 w 12"/>
                  <a:gd name="T1" fmla="*/ 14 h 16"/>
                  <a:gd name="T2" fmla="*/ 6 w 12"/>
                  <a:gd name="T3" fmla="*/ 14 h 16"/>
                  <a:gd name="T4" fmla="*/ 1 w 12"/>
                  <a:gd name="T5" fmla="*/ 5 h 16"/>
                  <a:gd name="T6" fmla="*/ 2 w 12"/>
                  <a:gd name="T7" fmla="*/ 1 h 16"/>
                  <a:gd name="T8" fmla="*/ 7 w 12"/>
                  <a:gd name="T9" fmla="*/ 1 h 16"/>
                  <a:gd name="T10" fmla="*/ 11 w 12"/>
                  <a:gd name="T11" fmla="*/ 6 h 16"/>
                  <a:gd name="T12" fmla="*/ 10 w 12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10" y="14"/>
                    </a:moveTo>
                    <a:cubicBezTo>
                      <a:pt x="8" y="16"/>
                      <a:pt x="7" y="14"/>
                      <a:pt x="6" y="14"/>
                    </a:cubicBezTo>
                    <a:cubicBezTo>
                      <a:pt x="2" y="12"/>
                      <a:pt x="2" y="8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10" y="4"/>
                      <a:pt x="11" y="6"/>
                    </a:cubicBezTo>
                    <a:cubicBezTo>
                      <a:pt x="12" y="9"/>
                      <a:pt x="11" y="11"/>
                      <a:pt x="10" y="1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0" name="Freeform 1196">
                <a:extLst>
                  <a:ext uri="{FF2B5EF4-FFF2-40B4-BE49-F238E27FC236}">
                    <a16:creationId xmlns:a16="http://schemas.microsoft.com/office/drawing/2014/main" id="{284F53CE-485F-8440-C732-CBC4A8F1B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" y="2356"/>
                <a:ext cx="16" cy="12"/>
              </a:xfrm>
              <a:custGeom>
                <a:avLst/>
                <a:gdLst>
                  <a:gd name="T0" fmla="*/ 10 w 10"/>
                  <a:gd name="T1" fmla="*/ 1 h 8"/>
                  <a:gd name="T2" fmla="*/ 6 w 10"/>
                  <a:gd name="T3" fmla="*/ 6 h 8"/>
                  <a:gd name="T4" fmla="*/ 1 w 10"/>
                  <a:gd name="T5" fmla="*/ 5 h 8"/>
                  <a:gd name="T6" fmla="*/ 3 w 10"/>
                  <a:gd name="T7" fmla="*/ 3 h 8"/>
                  <a:gd name="T8" fmla="*/ 10 w 1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10" y="1"/>
                    </a:moveTo>
                    <a:cubicBezTo>
                      <a:pt x="8" y="3"/>
                      <a:pt x="7" y="5"/>
                      <a:pt x="6" y="6"/>
                    </a:cubicBezTo>
                    <a:cubicBezTo>
                      <a:pt x="4" y="8"/>
                      <a:pt x="2" y="7"/>
                      <a:pt x="1" y="5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5" y="2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1" name="Freeform 1197">
                <a:extLst>
                  <a:ext uri="{FF2B5EF4-FFF2-40B4-BE49-F238E27FC236}">
                    <a16:creationId xmlns:a16="http://schemas.microsoft.com/office/drawing/2014/main" id="{2AAF87DA-0DD0-5A4C-4A72-BA9B6C7B1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" y="2276"/>
                <a:ext cx="10" cy="14"/>
              </a:xfrm>
              <a:custGeom>
                <a:avLst/>
                <a:gdLst>
                  <a:gd name="T0" fmla="*/ 4 w 6"/>
                  <a:gd name="T1" fmla="*/ 0 h 9"/>
                  <a:gd name="T2" fmla="*/ 1 w 6"/>
                  <a:gd name="T3" fmla="*/ 9 h 9"/>
                  <a:gd name="T4" fmla="*/ 1 w 6"/>
                  <a:gd name="T5" fmla="*/ 8 h 9"/>
                  <a:gd name="T6" fmla="*/ 4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4" y="0"/>
                    </a:moveTo>
                    <a:cubicBezTo>
                      <a:pt x="4" y="3"/>
                      <a:pt x="6" y="7"/>
                      <a:pt x="1" y="9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0" y="3"/>
                      <a:pt x="0" y="1"/>
                      <a:pt x="4" y="0"/>
                    </a:cubicBezTo>
                    <a:close/>
                  </a:path>
                </a:pathLst>
              </a:custGeom>
              <a:solidFill>
                <a:srgbClr val="DEA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2" name="Freeform 1198">
                <a:extLst>
                  <a:ext uri="{FF2B5EF4-FFF2-40B4-BE49-F238E27FC236}">
                    <a16:creationId xmlns:a16="http://schemas.microsoft.com/office/drawing/2014/main" id="{63034E90-207A-233B-08A5-1EB8A71C7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2282"/>
                <a:ext cx="7" cy="7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2 h 4"/>
                  <a:gd name="T4" fmla="*/ 3 w 4"/>
                  <a:gd name="T5" fmla="*/ 4 h 4"/>
                  <a:gd name="T6" fmla="*/ 0 w 4"/>
                  <a:gd name="T7" fmla="*/ 2 h 4"/>
                  <a:gd name="T8" fmla="*/ 1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2" y="4"/>
                      <a:pt x="0" y="4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3" name="Freeform 1199">
                <a:extLst>
                  <a:ext uri="{FF2B5EF4-FFF2-40B4-BE49-F238E27FC236}">
                    <a16:creationId xmlns:a16="http://schemas.microsoft.com/office/drawing/2014/main" id="{32D9EC33-F1F7-EB5A-69A0-B2DD88E6F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" y="2268"/>
                <a:ext cx="4" cy="13"/>
              </a:xfrm>
              <a:custGeom>
                <a:avLst/>
                <a:gdLst>
                  <a:gd name="T0" fmla="*/ 0 w 3"/>
                  <a:gd name="T1" fmla="*/ 8 h 8"/>
                  <a:gd name="T2" fmla="*/ 1 w 3"/>
                  <a:gd name="T3" fmla="*/ 0 h 8"/>
                  <a:gd name="T4" fmla="*/ 0 w 3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cubicBezTo>
                      <a:pt x="0" y="5"/>
                      <a:pt x="1" y="2"/>
                      <a:pt x="1" y="0"/>
                    </a:cubicBezTo>
                    <a:cubicBezTo>
                      <a:pt x="3" y="3"/>
                      <a:pt x="2" y="5"/>
                      <a:pt x="0" y="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4" name="Freeform 1200">
                <a:extLst>
                  <a:ext uri="{FF2B5EF4-FFF2-40B4-BE49-F238E27FC236}">
                    <a16:creationId xmlns:a16="http://schemas.microsoft.com/office/drawing/2014/main" id="{5DB97630-A055-CD64-A24F-5403ACF28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17"/>
                <a:ext cx="6" cy="6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4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3" y="3"/>
                      <a:pt x="4" y="4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5" name="Freeform 1201">
                <a:extLst>
                  <a:ext uri="{FF2B5EF4-FFF2-40B4-BE49-F238E27FC236}">
                    <a16:creationId xmlns:a16="http://schemas.microsoft.com/office/drawing/2014/main" id="{467333C8-F36C-879B-B5BA-2CA1B759B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2246"/>
                <a:ext cx="36" cy="35"/>
              </a:xfrm>
              <a:custGeom>
                <a:avLst/>
                <a:gdLst>
                  <a:gd name="T0" fmla="*/ 23 w 23"/>
                  <a:gd name="T1" fmla="*/ 21 h 22"/>
                  <a:gd name="T2" fmla="*/ 9 w 23"/>
                  <a:gd name="T3" fmla="*/ 7 h 22"/>
                  <a:gd name="T4" fmla="*/ 5 w 23"/>
                  <a:gd name="T5" fmla="*/ 5 h 22"/>
                  <a:gd name="T6" fmla="*/ 4 w 23"/>
                  <a:gd name="T7" fmla="*/ 9 h 22"/>
                  <a:gd name="T8" fmla="*/ 4 w 23"/>
                  <a:gd name="T9" fmla="*/ 19 h 22"/>
                  <a:gd name="T10" fmla="*/ 2 w 23"/>
                  <a:gd name="T11" fmla="*/ 22 h 22"/>
                  <a:gd name="T12" fmla="*/ 0 w 23"/>
                  <a:gd name="T13" fmla="*/ 20 h 22"/>
                  <a:gd name="T14" fmla="*/ 2 w 23"/>
                  <a:gd name="T15" fmla="*/ 16 h 22"/>
                  <a:gd name="T16" fmla="*/ 4 w 23"/>
                  <a:gd name="T17" fmla="*/ 0 h 22"/>
                  <a:gd name="T18" fmla="*/ 20 w 23"/>
                  <a:gd name="T19" fmla="*/ 13 h 22"/>
                  <a:gd name="T20" fmla="*/ 23 w 23"/>
                  <a:gd name="T2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2">
                    <a:moveTo>
                      <a:pt x="23" y="21"/>
                    </a:moveTo>
                    <a:cubicBezTo>
                      <a:pt x="20" y="15"/>
                      <a:pt x="15" y="11"/>
                      <a:pt x="9" y="7"/>
                    </a:cubicBezTo>
                    <a:cubicBezTo>
                      <a:pt x="8" y="6"/>
                      <a:pt x="7" y="4"/>
                      <a:pt x="5" y="5"/>
                    </a:cubicBezTo>
                    <a:cubicBezTo>
                      <a:pt x="3" y="6"/>
                      <a:pt x="4" y="8"/>
                      <a:pt x="4" y="9"/>
                    </a:cubicBezTo>
                    <a:cubicBezTo>
                      <a:pt x="4" y="13"/>
                      <a:pt x="5" y="16"/>
                      <a:pt x="4" y="19"/>
                    </a:cubicBezTo>
                    <a:cubicBezTo>
                      <a:pt x="4" y="20"/>
                      <a:pt x="3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4" y="20"/>
                      <a:pt x="2" y="17"/>
                      <a:pt x="2" y="16"/>
                    </a:cubicBezTo>
                    <a:cubicBezTo>
                      <a:pt x="1" y="8"/>
                      <a:pt x="2" y="6"/>
                      <a:pt x="4" y="0"/>
                    </a:cubicBezTo>
                    <a:cubicBezTo>
                      <a:pt x="9" y="5"/>
                      <a:pt x="15" y="9"/>
                      <a:pt x="20" y="13"/>
                    </a:cubicBezTo>
                    <a:cubicBezTo>
                      <a:pt x="22" y="16"/>
                      <a:pt x="23" y="18"/>
                      <a:pt x="23" y="21"/>
                    </a:cubicBezTo>
                    <a:close/>
                  </a:path>
                </a:pathLst>
              </a:custGeom>
              <a:solidFill>
                <a:srgbClr val="DEC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6" name="Freeform 1202">
                <a:extLst>
                  <a:ext uri="{FF2B5EF4-FFF2-40B4-BE49-F238E27FC236}">
                    <a16:creationId xmlns:a16="http://schemas.microsoft.com/office/drawing/2014/main" id="{3537C909-0A4A-22AD-4B17-662818FDA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2292"/>
                <a:ext cx="41" cy="25"/>
              </a:xfrm>
              <a:custGeom>
                <a:avLst/>
                <a:gdLst>
                  <a:gd name="T0" fmla="*/ 26 w 26"/>
                  <a:gd name="T1" fmla="*/ 7 h 16"/>
                  <a:gd name="T2" fmla="*/ 8 w 26"/>
                  <a:gd name="T3" fmla="*/ 5 h 16"/>
                  <a:gd name="T4" fmla="*/ 5 w 26"/>
                  <a:gd name="T5" fmla="*/ 7 h 16"/>
                  <a:gd name="T6" fmla="*/ 7 w 26"/>
                  <a:gd name="T7" fmla="*/ 9 h 16"/>
                  <a:gd name="T8" fmla="*/ 15 w 26"/>
                  <a:gd name="T9" fmla="*/ 16 h 16"/>
                  <a:gd name="T10" fmla="*/ 1 w 26"/>
                  <a:gd name="T11" fmla="*/ 6 h 16"/>
                  <a:gd name="T12" fmla="*/ 2 w 26"/>
                  <a:gd name="T13" fmla="*/ 3 h 16"/>
                  <a:gd name="T14" fmla="*/ 14 w 26"/>
                  <a:gd name="T15" fmla="*/ 1 h 16"/>
                  <a:gd name="T16" fmla="*/ 26 w 26"/>
                  <a:gd name="T1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6">
                    <a:moveTo>
                      <a:pt x="26" y="7"/>
                    </a:moveTo>
                    <a:cubicBezTo>
                      <a:pt x="21" y="2"/>
                      <a:pt x="14" y="3"/>
                      <a:pt x="8" y="5"/>
                    </a:cubicBezTo>
                    <a:cubicBezTo>
                      <a:pt x="7" y="5"/>
                      <a:pt x="6" y="6"/>
                      <a:pt x="5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10" y="12"/>
                      <a:pt x="13" y="13"/>
                      <a:pt x="15" y="16"/>
                    </a:cubicBezTo>
                    <a:cubicBezTo>
                      <a:pt x="9" y="14"/>
                      <a:pt x="5" y="10"/>
                      <a:pt x="1" y="6"/>
                    </a:cubicBezTo>
                    <a:cubicBezTo>
                      <a:pt x="0" y="5"/>
                      <a:pt x="0" y="4"/>
                      <a:pt x="2" y="3"/>
                    </a:cubicBezTo>
                    <a:cubicBezTo>
                      <a:pt x="6" y="3"/>
                      <a:pt x="10" y="2"/>
                      <a:pt x="14" y="1"/>
                    </a:cubicBezTo>
                    <a:cubicBezTo>
                      <a:pt x="20" y="0"/>
                      <a:pt x="24" y="3"/>
                      <a:pt x="26" y="7"/>
                    </a:cubicBezTo>
                    <a:close/>
                  </a:path>
                </a:pathLst>
              </a:custGeom>
              <a:solidFill>
                <a:srgbClr val="D2B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7" name="Freeform 1203">
                <a:extLst>
                  <a:ext uri="{FF2B5EF4-FFF2-40B4-BE49-F238E27FC236}">
                    <a16:creationId xmlns:a16="http://schemas.microsoft.com/office/drawing/2014/main" id="{E0B8D6F5-1BC3-65D9-FED7-A4FC2ADA2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2251"/>
                <a:ext cx="35" cy="19"/>
              </a:xfrm>
              <a:custGeom>
                <a:avLst/>
                <a:gdLst>
                  <a:gd name="T0" fmla="*/ 20 w 22"/>
                  <a:gd name="T1" fmla="*/ 6 h 12"/>
                  <a:gd name="T2" fmla="*/ 8 w 22"/>
                  <a:gd name="T3" fmla="*/ 4 h 12"/>
                  <a:gd name="T4" fmla="*/ 8 w 22"/>
                  <a:gd name="T5" fmla="*/ 8 h 12"/>
                  <a:gd name="T6" fmla="*/ 12 w 22"/>
                  <a:gd name="T7" fmla="*/ 12 h 12"/>
                  <a:gd name="T8" fmla="*/ 0 w 22"/>
                  <a:gd name="T9" fmla="*/ 3 h 12"/>
                  <a:gd name="T10" fmla="*/ 19 w 22"/>
                  <a:gd name="T11" fmla="*/ 2 h 12"/>
                  <a:gd name="T12" fmla="*/ 22 w 22"/>
                  <a:gd name="T13" fmla="*/ 5 h 12"/>
                  <a:gd name="T14" fmla="*/ 20 w 22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2">
                    <a:moveTo>
                      <a:pt x="20" y="6"/>
                    </a:moveTo>
                    <a:cubicBezTo>
                      <a:pt x="18" y="4"/>
                      <a:pt x="10" y="2"/>
                      <a:pt x="8" y="4"/>
                    </a:cubicBezTo>
                    <a:cubicBezTo>
                      <a:pt x="6" y="5"/>
                      <a:pt x="7" y="6"/>
                      <a:pt x="8" y="8"/>
                    </a:cubicBezTo>
                    <a:cubicBezTo>
                      <a:pt x="9" y="9"/>
                      <a:pt x="11" y="10"/>
                      <a:pt x="12" y="12"/>
                    </a:cubicBezTo>
                    <a:cubicBezTo>
                      <a:pt x="6" y="12"/>
                      <a:pt x="5" y="6"/>
                      <a:pt x="0" y="3"/>
                    </a:cubicBezTo>
                    <a:cubicBezTo>
                      <a:pt x="7" y="1"/>
                      <a:pt x="13" y="0"/>
                      <a:pt x="19" y="2"/>
                    </a:cubicBezTo>
                    <a:cubicBezTo>
                      <a:pt x="21" y="2"/>
                      <a:pt x="22" y="3"/>
                      <a:pt x="22" y="5"/>
                    </a:cubicBezTo>
                    <a:cubicBezTo>
                      <a:pt x="22" y="5"/>
                      <a:pt x="21" y="6"/>
                      <a:pt x="20" y="6"/>
                    </a:cubicBezTo>
                    <a:close/>
                  </a:path>
                </a:pathLst>
              </a:custGeom>
              <a:solidFill>
                <a:srgbClr val="D6B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8" name="Freeform 1204">
                <a:extLst>
                  <a:ext uri="{FF2B5EF4-FFF2-40B4-BE49-F238E27FC236}">
                    <a16:creationId xmlns:a16="http://schemas.microsoft.com/office/drawing/2014/main" id="{9BF34492-F844-DB50-01A6-E47CE0D13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2317"/>
                <a:ext cx="15" cy="7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5 h 5"/>
                  <a:gd name="T4" fmla="*/ 7 w 10"/>
                  <a:gd name="T5" fmla="*/ 5 h 5"/>
                  <a:gd name="T6" fmla="*/ 0 w 10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cubicBezTo>
                      <a:pt x="4" y="1"/>
                      <a:pt x="8" y="1"/>
                      <a:pt x="10" y="5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5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D5B3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9" name="Freeform 1205">
                <a:extLst>
                  <a:ext uri="{FF2B5EF4-FFF2-40B4-BE49-F238E27FC236}">
                    <a16:creationId xmlns:a16="http://schemas.microsoft.com/office/drawing/2014/main" id="{7794F6BD-E48E-E87D-1C6B-F2CCD11A0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2137"/>
                <a:ext cx="26" cy="20"/>
              </a:xfrm>
              <a:custGeom>
                <a:avLst/>
                <a:gdLst>
                  <a:gd name="T0" fmla="*/ 4 w 17"/>
                  <a:gd name="T1" fmla="*/ 11 h 13"/>
                  <a:gd name="T2" fmla="*/ 14 w 17"/>
                  <a:gd name="T3" fmla="*/ 10 h 13"/>
                  <a:gd name="T4" fmla="*/ 2 w 17"/>
                  <a:gd name="T5" fmla="*/ 5 h 13"/>
                  <a:gd name="T6" fmla="*/ 0 w 17"/>
                  <a:gd name="T7" fmla="*/ 2 h 13"/>
                  <a:gd name="T8" fmla="*/ 4 w 17"/>
                  <a:gd name="T9" fmla="*/ 2 h 13"/>
                  <a:gd name="T10" fmla="*/ 15 w 17"/>
                  <a:gd name="T11" fmla="*/ 7 h 13"/>
                  <a:gd name="T12" fmla="*/ 17 w 17"/>
                  <a:gd name="T13" fmla="*/ 13 h 13"/>
                  <a:gd name="T14" fmla="*/ 11 w 17"/>
                  <a:gd name="T15" fmla="*/ 12 h 13"/>
                  <a:gd name="T16" fmla="*/ 4 w 17"/>
                  <a:gd name="T1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3">
                    <a:moveTo>
                      <a:pt x="4" y="11"/>
                    </a:moveTo>
                    <a:cubicBezTo>
                      <a:pt x="7" y="11"/>
                      <a:pt x="10" y="12"/>
                      <a:pt x="14" y="10"/>
                    </a:cubicBezTo>
                    <a:cubicBezTo>
                      <a:pt x="9" y="9"/>
                      <a:pt x="5" y="9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1" y="0"/>
                      <a:pt x="3" y="2"/>
                      <a:pt x="4" y="2"/>
                    </a:cubicBezTo>
                    <a:cubicBezTo>
                      <a:pt x="8" y="3"/>
                      <a:pt x="13" y="2"/>
                      <a:pt x="15" y="7"/>
                    </a:cubicBezTo>
                    <a:cubicBezTo>
                      <a:pt x="16" y="9"/>
                      <a:pt x="17" y="11"/>
                      <a:pt x="17" y="13"/>
                    </a:cubicBezTo>
                    <a:cubicBezTo>
                      <a:pt x="15" y="12"/>
                      <a:pt x="13" y="11"/>
                      <a:pt x="11" y="12"/>
                    </a:cubicBezTo>
                    <a:cubicBezTo>
                      <a:pt x="9" y="13"/>
                      <a:pt x="6" y="13"/>
                      <a:pt x="4" y="11"/>
                    </a:cubicBezTo>
                    <a:close/>
                  </a:path>
                </a:pathLst>
              </a:custGeom>
              <a:solidFill>
                <a:srgbClr val="E0C9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0" name="Freeform 1206">
                <a:extLst>
                  <a:ext uri="{FF2B5EF4-FFF2-40B4-BE49-F238E27FC236}">
                    <a16:creationId xmlns:a16="http://schemas.microsoft.com/office/drawing/2014/main" id="{35EBA41D-F09A-16CD-0EAB-57D802D4A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2123"/>
                <a:ext cx="39" cy="34"/>
              </a:xfrm>
              <a:custGeom>
                <a:avLst/>
                <a:gdLst>
                  <a:gd name="T0" fmla="*/ 23 w 25"/>
                  <a:gd name="T1" fmla="*/ 22 h 22"/>
                  <a:gd name="T2" fmla="*/ 10 w 25"/>
                  <a:gd name="T3" fmla="*/ 9 h 22"/>
                  <a:gd name="T4" fmla="*/ 6 w 25"/>
                  <a:gd name="T5" fmla="*/ 6 h 22"/>
                  <a:gd name="T6" fmla="*/ 3 w 25"/>
                  <a:gd name="T7" fmla="*/ 5 h 22"/>
                  <a:gd name="T8" fmla="*/ 0 w 25"/>
                  <a:gd name="T9" fmla="*/ 4 h 22"/>
                  <a:gd name="T10" fmla="*/ 2 w 25"/>
                  <a:gd name="T11" fmla="*/ 2 h 22"/>
                  <a:gd name="T12" fmla="*/ 10 w 25"/>
                  <a:gd name="T13" fmla="*/ 0 h 22"/>
                  <a:gd name="T14" fmla="*/ 7 w 25"/>
                  <a:gd name="T15" fmla="*/ 3 h 22"/>
                  <a:gd name="T16" fmla="*/ 12 w 25"/>
                  <a:gd name="T17" fmla="*/ 6 h 22"/>
                  <a:gd name="T18" fmla="*/ 24 w 25"/>
                  <a:gd name="T19" fmla="*/ 17 h 22"/>
                  <a:gd name="T20" fmla="*/ 23 w 25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2">
                    <a:moveTo>
                      <a:pt x="23" y="22"/>
                    </a:moveTo>
                    <a:cubicBezTo>
                      <a:pt x="23" y="13"/>
                      <a:pt x="18" y="9"/>
                      <a:pt x="10" y="9"/>
                    </a:cubicBezTo>
                    <a:cubicBezTo>
                      <a:pt x="8" y="9"/>
                      <a:pt x="6" y="9"/>
                      <a:pt x="6" y="6"/>
                    </a:cubicBezTo>
                    <a:cubicBezTo>
                      <a:pt x="6" y="5"/>
                      <a:pt x="4" y="6"/>
                      <a:pt x="3" y="5"/>
                    </a:cubicBezTo>
                    <a:cubicBezTo>
                      <a:pt x="2" y="5"/>
                      <a:pt x="0" y="5"/>
                      <a:pt x="0" y="4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9" y="2"/>
                      <a:pt x="6" y="1"/>
                      <a:pt x="7" y="3"/>
                    </a:cubicBezTo>
                    <a:cubicBezTo>
                      <a:pt x="8" y="6"/>
                      <a:pt x="10" y="6"/>
                      <a:pt x="12" y="6"/>
                    </a:cubicBezTo>
                    <a:cubicBezTo>
                      <a:pt x="18" y="7"/>
                      <a:pt x="23" y="11"/>
                      <a:pt x="24" y="17"/>
                    </a:cubicBezTo>
                    <a:cubicBezTo>
                      <a:pt x="25" y="19"/>
                      <a:pt x="25" y="21"/>
                      <a:pt x="23" y="22"/>
                    </a:cubicBezTo>
                    <a:close/>
                  </a:path>
                </a:pathLst>
              </a:custGeom>
              <a:solidFill>
                <a:srgbClr val="DBB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1" name="Freeform 1207">
                <a:extLst>
                  <a:ext uri="{FF2B5EF4-FFF2-40B4-BE49-F238E27FC236}">
                    <a16:creationId xmlns:a16="http://schemas.microsoft.com/office/drawing/2014/main" id="{B615F693-0AEB-BE6B-843E-940CCBD82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2014"/>
                <a:ext cx="85" cy="93"/>
              </a:xfrm>
              <a:custGeom>
                <a:avLst/>
                <a:gdLst>
                  <a:gd name="T0" fmla="*/ 36 w 54"/>
                  <a:gd name="T1" fmla="*/ 3 h 60"/>
                  <a:gd name="T2" fmla="*/ 37 w 54"/>
                  <a:gd name="T3" fmla="*/ 1 h 60"/>
                  <a:gd name="T4" fmla="*/ 42 w 54"/>
                  <a:gd name="T5" fmla="*/ 3 h 60"/>
                  <a:gd name="T6" fmla="*/ 47 w 54"/>
                  <a:gd name="T7" fmla="*/ 16 h 60"/>
                  <a:gd name="T8" fmla="*/ 53 w 54"/>
                  <a:gd name="T9" fmla="*/ 44 h 60"/>
                  <a:gd name="T10" fmla="*/ 48 w 54"/>
                  <a:gd name="T11" fmla="*/ 54 h 60"/>
                  <a:gd name="T12" fmla="*/ 43 w 54"/>
                  <a:gd name="T13" fmla="*/ 58 h 60"/>
                  <a:gd name="T14" fmla="*/ 40 w 54"/>
                  <a:gd name="T15" fmla="*/ 59 h 60"/>
                  <a:gd name="T16" fmla="*/ 41 w 54"/>
                  <a:gd name="T17" fmla="*/ 54 h 60"/>
                  <a:gd name="T18" fmla="*/ 45 w 54"/>
                  <a:gd name="T19" fmla="*/ 52 h 60"/>
                  <a:gd name="T20" fmla="*/ 46 w 54"/>
                  <a:gd name="T21" fmla="*/ 52 h 60"/>
                  <a:gd name="T22" fmla="*/ 43 w 54"/>
                  <a:gd name="T23" fmla="*/ 49 h 60"/>
                  <a:gd name="T24" fmla="*/ 35 w 54"/>
                  <a:gd name="T25" fmla="*/ 52 h 60"/>
                  <a:gd name="T26" fmla="*/ 29 w 54"/>
                  <a:gd name="T27" fmla="*/ 52 h 60"/>
                  <a:gd name="T28" fmla="*/ 23 w 54"/>
                  <a:gd name="T29" fmla="*/ 53 h 60"/>
                  <a:gd name="T30" fmla="*/ 19 w 54"/>
                  <a:gd name="T31" fmla="*/ 57 h 60"/>
                  <a:gd name="T32" fmla="*/ 10 w 54"/>
                  <a:gd name="T33" fmla="*/ 60 h 60"/>
                  <a:gd name="T34" fmla="*/ 3 w 54"/>
                  <a:gd name="T35" fmla="*/ 60 h 60"/>
                  <a:gd name="T36" fmla="*/ 0 w 54"/>
                  <a:gd name="T37" fmla="*/ 57 h 60"/>
                  <a:gd name="T38" fmla="*/ 10 w 54"/>
                  <a:gd name="T39" fmla="*/ 52 h 60"/>
                  <a:gd name="T40" fmla="*/ 12 w 54"/>
                  <a:gd name="T41" fmla="*/ 51 h 60"/>
                  <a:gd name="T42" fmla="*/ 10 w 54"/>
                  <a:gd name="T43" fmla="*/ 49 h 60"/>
                  <a:gd name="T44" fmla="*/ 10 w 54"/>
                  <a:gd name="T45" fmla="*/ 45 h 60"/>
                  <a:gd name="T46" fmla="*/ 22 w 54"/>
                  <a:gd name="T47" fmla="*/ 37 h 60"/>
                  <a:gd name="T48" fmla="*/ 25 w 54"/>
                  <a:gd name="T49" fmla="*/ 34 h 60"/>
                  <a:gd name="T50" fmla="*/ 31 w 54"/>
                  <a:gd name="T51" fmla="*/ 33 h 60"/>
                  <a:gd name="T52" fmla="*/ 34 w 54"/>
                  <a:gd name="T53" fmla="*/ 31 h 60"/>
                  <a:gd name="T54" fmla="*/ 34 w 54"/>
                  <a:gd name="T55" fmla="*/ 24 h 60"/>
                  <a:gd name="T56" fmla="*/ 31 w 54"/>
                  <a:gd name="T57" fmla="*/ 18 h 60"/>
                  <a:gd name="T58" fmla="*/ 35 w 54"/>
                  <a:gd name="T59" fmla="*/ 15 h 60"/>
                  <a:gd name="T60" fmla="*/ 38 w 54"/>
                  <a:gd name="T61" fmla="*/ 15 h 60"/>
                  <a:gd name="T62" fmla="*/ 36 w 54"/>
                  <a:gd name="T63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4" h="60">
                    <a:moveTo>
                      <a:pt x="36" y="3"/>
                    </a:moveTo>
                    <a:cubicBezTo>
                      <a:pt x="37" y="2"/>
                      <a:pt x="37" y="2"/>
                      <a:pt x="37" y="1"/>
                    </a:cubicBezTo>
                    <a:cubicBezTo>
                      <a:pt x="40" y="0"/>
                      <a:pt x="42" y="1"/>
                      <a:pt x="42" y="3"/>
                    </a:cubicBezTo>
                    <a:cubicBezTo>
                      <a:pt x="43" y="8"/>
                      <a:pt x="45" y="12"/>
                      <a:pt x="47" y="16"/>
                    </a:cubicBezTo>
                    <a:cubicBezTo>
                      <a:pt x="52" y="25"/>
                      <a:pt x="54" y="34"/>
                      <a:pt x="53" y="44"/>
                    </a:cubicBezTo>
                    <a:cubicBezTo>
                      <a:pt x="53" y="48"/>
                      <a:pt x="51" y="52"/>
                      <a:pt x="48" y="54"/>
                    </a:cubicBezTo>
                    <a:cubicBezTo>
                      <a:pt x="46" y="55"/>
                      <a:pt x="44" y="56"/>
                      <a:pt x="43" y="58"/>
                    </a:cubicBezTo>
                    <a:cubicBezTo>
                      <a:pt x="42" y="58"/>
                      <a:pt x="41" y="60"/>
                      <a:pt x="40" y="59"/>
                    </a:cubicBezTo>
                    <a:cubicBezTo>
                      <a:pt x="39" y="57"/>
                      <a:pt x="39" y="55"/>
                      <a:pt x="41" y="54"/>
                    </a:cubicBezTo>
                    <a:cubicBezTo>
                      <a:pt x="42" y="53"/>
                      <a:pt x="44" y="53"/>
                      <a:pt x="45" y="52"/>
                    </a:cubicBezTo>
                    <a:cubicBezTo>
                      <a:pt x="45" y="52"/>
                      <a:pt x="46" y="52"/>
                      <a:pt x="46" y="52"/>
                    </a:cubicBezTo>
                    <a:cubicBezTo>
                      <a:pt x="47" y="49"/>
                      <a:pt x="45" y="49"/>
                      <a:pt x="43" y="49"/>
                    </a:cubicBezTo>
                    <a:cubicBezTo>
                      <a:pt x="40" y="49"/>
                      <a:pt x="37" y="51"/>
                      <a:pt x="35" y="52"/>
                    </a:cubicBezTo>
                    <a:cubicBezTo>
                      <a:pt x="33" y="53"/>
                      <a:pt x="31" y="53"/>
                      <a:pt x="29" y="52"/>
                    </a:cubicBezTo>
                    <a:cubicBezTo>
                      <a:pt x="26" y="49"/>
                      <a:pt x="25" y="51"/>
                      <a:pt x="23" y="53"/>
                    </a:cubicBezTo>
                    <a:cubicBezTo>
                      <a:pt x="22" y="54"/>
                      <a:pt x="21" y="56"/>
                      <a:pt x="19" y="57"/>
                    </a:cubicBezTo>
                    <a:cubicBezTo>
                      <a:pt x="17" y="59"/>
                      <a:pt x="14" y="60"/>
                      <a:pt x="10" y="60"/>
                    </a:cubicBezTo>
                    <a:cubicBezTo>
                      <a:pt x="8" y="59"/>
                      <a:pt x="5" y="59"/>
                      <a:pt x="3" y="60"/>
                    </a:cubicBezTo>
                    <a:cubicBezTo>
                      <a:pt x="0" y="60"/>
                      <a:pt x="0" y="59"/>
                      <a:pt x="0" y="57"/>
                    </a:cubicBezTo>
                    <a:cubicBezTo>
                      <a:pt x="3" y="54"/>
                      <a:pt x="6" y="52"/>
                      <a:pt x="10" y="52"/>
                    </a:cubicBezTo>
                    <a:cubicBezTo>
                      <a:pt x="11" y="52"/>
                      <a:pt x="12" y="52"/>
                      <a:pt x="12" y="51"/>
                    </a:cubicBezTo>
                    <a:cubicBezTo>
                      <a:pt x="12" y="50"/>
                      <a:pt x="11" y="49"/>
                      <a:pt x="10" y="49"/>
                    </a:cubicBezTo>
                    <a:cubicBezTo>
                      <a:pt x="9" y="48"/>
                      <a:pt x="8" y="47"/>
                      <a:pt x="10" y="45"/>
                    </a:cubicBezTo>
                    <a:cubicBezTo>
                      <a:pt x="14" y="43"/>
                      <a:pt x="17" y="39"/>
                      <a:pt x="22" y="37"/>
                    </a:cubicBezTo>
                    <a:cubicBezTo>
                      <a:pt x="23" y="37"/>
                      <a:pt x="24" y="36"/>
                      <a:pt x="25" y="34"/>
                    </a:cubicBezTo>
                    <a:cubicBezTo>
                      <a:pt x="27" y="32"/>
                      <a:pt x="28" y="31"/>
                      <a:pt x="31" y="33"/>
                    </a:cubicBezTo>
                    <a:cubicBezTo>
                      <a:pt x="33" y="34"/>
                      <a:pt x="34" y="34"/>
                      <a:pt x="34" y="31"/>
                    </a:cubicBezTo>
                    <a:cubicBezTo>
                      <a:pt x="34" y="29"/>
                      <a:pt x="35" y="26"/>
                      <a:pt x="34" y="24"/>
                    </a:cubicBezTo>
                    <a:cubicBezTo>
                      <a:pt x="33" y="22"/>
                      <a:pt x="31" y="20"/>
                      <a:pt x="31" y="18"/>
                    </a:cubicBezTo>
                    <a:cubicBezTo>
                      <a:pt x="31" y="15"/>
                      <a:pt x="33" y="14"/>
                      <a:pt x="35" y="15"/>
                    </a:cubicBezTo>
                    <a:cubicBezTo>
                      <a:pt x="36" y="15"/>
                      <a:pt x="37" y="16"/>
                      <a:pt x="38" y="15"/>
                    </a:cubicBezTo>
                    <a:cubicBezTo>
                      <a:pt x="34" y="11"/>
                      <a:pt x="33" y="7"/>
                      <a:pt x="36" y="3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2" name="Freeform 1208">
                <a:extLst>
                  <a:ext uri="{FF2B5EF4-FFF2-40B4-BE49-F238E27FC236}">
                    <a16:creationId xmlns:a16="http://schemas.microsoft.com/office/drawing/2014/main" id="{62F92BDB-EC2A-70EC-42D5-7027A382E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022"/>
                <a:ext cx="25" cy="56"/>
              </a:xfrm>
              <a:custGeom>
                <a:avLst/>
                <a:gdLst>
                  <a:gd name="T0" fmla="*/ 2 w 16"/>
                  <a:gd name="T1" fmla="*/ 0 h 36"/>
                  <a:gd name="T2" fmla="*/ 6 w 16"/>
                  <a:gd name="T3" fmla="*/ 4 h 36"/>
                  <a:gd name="T4" fmla="*/ 11 w 16"/>
                  <a:gd name="T5" fmla="*/ 15 h 36"/>
                  <a:gd name="T6" fmla="*/ 13 w 16"/>
                  <a:gd name="T7" fmla="*/ 23 h 36"/>
                  <a:gd name="T8" fmla="*/ 12 w 16"/>
                  <a:gd name="T9" fmla="*/ 36 h 36"/>
                  <a:gd name="T10" fmla="*/ 10 w 16"/>
                  <a:gd name="T11" fmla="*/ 31 h 36"/>
                  <a:gd name="T12" fmla="*/ 3 w 16"/>
                  <a:gd name="T13" fmla="*/ 8 h 36"/>
                  <a:gd name="T14" fmla="*/ 1 w 16"/>
                  <a:gd name="T15" fmla="*/ 2 h 36"/>
                  <a:gd name="T16" fmla="*/ 2 w 16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6">
                    <a:moveTo>
                      <a:pt x="2" y="0"/>
                    </a:moveTo>
                    <a:cubicBezTo>
                      <a:pt x="4" y="1"/>
                      <a:pt x="5" y="3"/>
                      <a:pt x="6" y="4"/>
                    </a:cubicBezTo>
                    <a:cubicBezTo>
                      <a:pt x="10" y="7"/>
                      <a:pt x="12" y="11"/>
                      <a:pt x="11" y="15"/>
                    </a:cubicBezTo>
                    <a:cubicBezTo>
                      <a:pt x="11" y="18"/>
                      <a:pt x="11" y="20"/>
                      <a:pt x="13" y="23"/>
                    </a:cubicBezTo>
                    <a:cubicBezTo>
                      <a:pt x="16" y="28"/>
                      <a:pt x="14" y="32"/>
                      <a:pt x="12" y="36"/>
                    </a:cubicBezTo>
                    <a:cubicBezTo>
                      <a:pt x="10" y="35"/>
                      <a:pt x="10" y="33"/>
                      <a:pt x="10" y="31"/>
                    </a:cubicBezTo>
                    <a:cubicBezTo>
                      <a:pt x="10" y="23"/>
                      <a:pt x="9" y="15"/>
                      <a:pt x="3" y="8"/>
                    </a:cubicBezTo>
                    <a:cubicBezTo>
                      <a:pt x="2" y="6"/>
                      <a:pt x="2" y="4"/>
                      <a:pt x="1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CB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3" name="Freeform 1209">
                <a:extLst>
                  <a:ext uri="{FF2B5EF4-FFF2-40B4-BE49-F238E27FC236}">
                    <a16:creationId xmlns:a16="http://schemas.microsoft.com/office/drawing/2014/main" id="{E2F9D7F0-FCDC-545A-4D16-CD967E97C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043"/>
                <a:ext cx="16" cy="38"/>
              </a:xfrm>
              <a:custGeom>
                <a:avLst/>
                <a:gdLst>
                  <a:gd name="T0" fmla="*/ 1 w 10"/>
                  <a:gd name="T1" fmla="*/ 0 h 24"/>
                  <a:gd name="T2" fmla="*/ 8 w 10"/>
                  <a:gd name="T3" fmla="*/ 12 h 24"/>
                  <a:gd name="T4" fmla="*/ 10 w 10"/>
                  <a:gd name="T5" fmla="*/ 18 h 24"/>
                  <a:gd name="T6" fmla="*/ 10 w 10"/>
                  <a:gd name="T7" fmla="*/ 24 h 24"/>
                  <a:gd name="T8" fmla="*/ 6 w 10"/>
                  <a:gd name="T9" fmla="*/ 16 h 24"/>
                  <a:gd name="T10" fmla="*/ 2 w 10"/>
                  <a:gd name="T11" fmla="*/ 7 h 24"/>
                  <a:gd name="T12" fmla="*/ 1 w 1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4">
                    <a:moveTo>
                      <a:pt x="1" y="0"/>
                    </a:moveTo>
                    <a:cubicBezTo>
                      <a:pt x="4" y="4"/>
                      <a:pt x="6" y="8"/>
                      <a:pt x="8" y="12"/>
                    </a:cubicBezTo>
                    <a:cubicBezTo>
                      <a:pt x="9" y="13"/>
                      <a:pt x="10" y="15"/>
                      <a:pt x="10" y="18"/>
                    </a:cubicBezTo>
                    <a:cubicBezTo>
                      <a:pt x="10" y="19"/>
                      <a:pt x="10" y="21"/>
                      <a:pt x="10" y="24"/>
                    </a:cubicBezTo>
                    <a:cubicBezTo>
                      <a:pt x="8" y="21"/>
                      <a:pt x="6" y="20"/>
                      <a:pt x="6" y="16"/>
                    </a:cubicBezTo>
                    <a:cubicBezTo>
                      <a:pt x="5" y="13"/>
                      <a:pt x="4" y="10"/>
                      <a:pt x="2" y="7"/>
                    </a:cubicBezTo>
                    <a:cubicBezTo>
                      <a:pt x="1" y="6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D3B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3" name="Group 1411">
              <a:extLst>
                <a:ext uri="{FF2B5EF4-FFF2-40B4-BE49-F238E27FC236}">
                  <a16:creationId xmlns:a16="http://schemas.microsoft.com/office/drawing/2014/main" id="{D69A5DFF-0CDC-E12E-14C4-C130C28221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8" y="1464"/>
              <a:ext cx="1415" cy="1071"/>
              <a:chOff x="1318" y="1464"/>
              <a:chExt cx="1415" cy="1071"/>
            </a:xfrm>
          </p:grpSpPr>
          <p:sp>
            <p:nvSpPr>
              <p:cNvPr id="24" name="Freeform 1211">
                <a:extLst>
                  <a:ext uri="{FF2B5EF4-FFF2-40B4-BE49-F238E27FC236}">
                    <a16:creationId xmlns:a16="http://schemas.microsoft.com/office/drawing/2014/main" id="{BCEE952B-BE5E-BEE2-55DD-656FFCAA6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2039"/>
                <a:ext cx="15" cy="59"/>
              </a:xfrm>
              <a:custGeom>
                <a:avLst/>
                <a:gdLst>
                  <a:gd name="T0" fmla="*/ 1 w 10"/>
                  <a:gd name="T1" fmla="*/ 38 h 38"/>
                  <a:gd name="T2" fmla="*/ 2 w 10"/>
                  <a:gd name="T3" fmla="*/ 5 h 38"/>
                  <a:gd name="T4" fmla="*/ 0 w 10"/>
                  <a:gd name="T5" fmla="*/ 0 h 38"/>
                  <a:gd name="T6" fmla="*/ 6 w 10"/>
                  <a:gd name="T7" fmla="*/ 16 h 38"/>
                  <a:gd name="T8" fmla="*/ 7 w 10"/>
                  <a:gd name="T9" fmla="*/ 29 h 38"/>
                  <a:gd name="T10" fmla="*/ 1 w 10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8">
                    <a:moveTo>
                      <a:pt x="1" y="38"/>
                    </a:moveTo>
                    <a:cubicBezTo>
                      <a:pt x="10" y="27"/>
                      <a:pt x="6" y="16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4" y="4"/>
                      <a:pt x="6" y="10"/>
                      <a:pt x="6" y="16"/>
                    </a:cubicBezTo>
                    <a:cubicBezTo>
                      <a:pt x="7" y="20"/>
                      <a:pt x="8" y="25"/>
                      <a:pt x="7" y="29"/>
                    </a:cubicBezTo>
                    <a:cubicBezTo>
                      <a:pt x="6" y="33"/>
                      <a:pt x="5" y="37"/>
                      <a:pt x="1" y="38"/>
                    </a:cubicBezTo>
                    <a:close/>
                  </a:path>
                </a:pathLst>
              </a:custGeom>
              <a:solidFill>
                <a:srgbClr val="DBC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212">
                <a:extLst>
                  <a:ext uri="{FF2B5EF4-FFF2-40B4-BE49-F238E27FC236}">
                    <a16:creationId xmlns:a16="http://schemas.microsoft.com/office/drawing/2014/main" id="{2D2B945F-6D5F-28EE-69A4-73C4A9D05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2" y="2509"/>
                <a:ext cx="38" cy="26"/>
              </a:xfrm>
              <a:custGeom>
                <a:avLst/>
                <a:gdLst>
                  <a:gd name="T0" fmla="*/ 0 w 24"/>
                  <a:gd name="T1" fmla="*/ 17 h 17"/>
                  <a:gd name="T2" fmla="*/ 16 w 24"/>
                  <a:gd name="T3" fmla="*/ 3 h 17"/>
                  <a:gd name="T4" fmla="*/ 22 w 24"/>
                  <a:gd name="T5" fmla="*/ 0 h 17"/>
                  <a:gd name="T6" fmla="*/ 24 w 24"/>
                  <a:gd name="T7" fmla="*/ 1 h 17"/>
                  <a:gd name="T8" fmla="*/ 23 w 24"/>
                  <a:gd name="T9" fmla="*/ 3 h 17"/>
                  <a:gd name="T10" fmla="*/ 5 w 24"/>
                  <a:gd name="T11" fmla="*/ 15 h 17"/>
                  <a:gd name="T12" fmla="*/ 0 w 2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7">
                    <a:moveTo>
                      <a:pt x="0" y="17"/>
                    </a:moveTo>
                    <a:cubicBezTo>
                      <a:pt x="4" y="11"/>
                      <a:pt x="9" y="5"/>
                      <a:pt x="16" y="3"/>
                    </a:cubicBezTo>
                    <a:cubicBezTo>
                      <a:pt x="18" y="2"/>
                      <a:pt x="20" y="2"/>
                      <a:pt x="22" y="0"/>
                    </a:cubicBezTo>
                    <a:cubicBezTo>
                      <a:pt x="22" y="0"/>
                      <a:pt x="23" y="0"/>
                      <a:pt x="24" y="1"/>
                    </a:cubicBezTo>
                    <a:cubicBezTo>
                      <a:pt x="24" y="1"/>
                      <a:pt x="24" y="2"/>
                      <a:pt x="23" y="3"/>
                    </a:cubicBezTo>
                    <a:cubicBezTo>
                      <a:pt x="18" y="8"/>
                      <a:pt x="12" y="13"/>
                      <a:pt x="5" y="15"/>
                    </a:cubicBezTo>
                    <a:cubicBezTo>
                      <a:pt x="3" y="16"/>
                      <a:pt x="2" y="17"/>
                      <a:pt x="0" y="17"/>
                    </a:cubicBezTo>
                    <a:close/>
                  </a:path>
                </a:pathLst>
              </a:custGeom>
              <a:solidFill>
                <a:srgbClr val="F9F4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213">
                <a:extLst>
                  <a:ext uri="{FF2B5EF4-FFF2-40B4-BE49-F238E27FC236}">
                    <a16:creationId xmlns:a16="http://schemas.microsoft.com/office/drawing/2014/main" id="{1977F163-8B4C-D0D1-407D-645F49CEC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368"/>
                <a:ext cx="14" cy="41"/>
              </a:xfrm>
              <a:custGeom>
                <a:avLst/>
                <a:gdLst>
                  <a:gd name="T0" fmla="*/ 1 w 9"/>
                  <a:gd name="T1" fmla="*/ 3 h 26"/>
                  <a:gd name="T2" fmla="*/ 2 w 9"/>
                  <a:gd name="T3" fmla="*/ 0 h 26"/>
                  <a:gd name="T4" fmla="*/ 4 w 9"/>
                  <a:gd name="T5" fmla="*/ 3 h 26"/>
                  <a:gd name="T6" fmla="*/ 9 w 9"/>
                  <a:gd name="T7" fmla="*/ 18 h 26"/>
                  <a:gd name="T8" fmla="*/ 9 w 9"/>
                  <a:gd name="T9" fmla="*/ 25 h 26"/>
                  <a:gd name="T10" fmla="*/ 8 w 9"/>
                  <a:gd name="T11" fmla="*/ 26 h 26"/>
                  <a:gd name="T12" fmla="*/ 7 w 9"/>
                  <a:gd name="T13" fmla="*/ 25 h 26"/>
                  <a:gd name="T14" fmla="*/ 2 w 9"/>
                  <a:gd name="T15" fmla="*/ 14 h 26"/>
                  <a:gd name="T16" fmla="*/ 1 w 9"/>
                  <a:gd name="T1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6">
                    <a:moveTo>
                      <a:pt x="1" y="3"/>
                    </a:moveTo>
                    <a:cubicBezTo>
                      <a:pt x="1" y="2"/>
                      <a:pt x="0" y="1"/>
                      <a:pt x="2" y="0"/>
                    </a:cubicBezTo>
                    <a:cubicBezTo>
                      <a:pt x="4" y="0"/>
                      <a:pt x="4" y="2"/>
                      <a:pt x="4" y="3"/>
                    </a:cubicBezTo>
                    <a:cubicBezTo>
                      <a:pt x="7" y="8"/>
                      <a:pt x="9" y="12"/>
                      <a:pt x="9" y="18"/>
                    </a:cubicBezTo>
                    <a:cubicBezTo>
                      <a:pt x="9" y="20"/>
                      <a:pt x="8" y="23"/>
                      <a:pt x="9" y="25"/>
                    </a:cubicBezTo>
                    <a:cubicBezTo>
                      <a:pt x="9" y="25"/>
                      <a:pt x="9" y="26"/>
                      <a:pt x="8" y="26"/>
                    </a:cubicBezTo>
                    <a:cubicBezTo>
                      <a:pt x="7" y="26"/>
                      <a:pt x="7" y="25"/>
                      <a:pt x="7" y="25"/>
                    </a:cubicBezTo>
                    <a:cubicBezTo>
                      <a:pt x="5" y="21"/>
                      <a:pt x="3" y="18"/>
                      <a:pt x="2" y="14"/>
                    </a:cubicBezTo>
                    <a:cubicBezTo>
                      <a:pt x="1" y="11"/>
                      <a:pt x="1" y="7"/>
                      <a:pt x="1" y="3"/>
                    </a:cubicBezTo>
                    <a:close/>
                  </a:path>
                </a:pathLst>
              </a:custGeom>
              <a:solidFill>
                <a:srgbClr val="F9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214">
                <a:extLst>
                  <a:ext uri="{FF2B5EF4-FFF2-40B4-BE49-F238E27FC236}">
                    <a16:creationId xmlns:a16="http://schemas.microsoft.com/office/drawing/2014/main" id="{D9B3DC80-B64F-EE56-D686-067ECB88E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" y="2104"/>
                <a:ext cx="33" cy="24"/>
              </a:xfrm>
              <a:custGeom>
                <a:avLst/>
                <a:gdLst>
                  <a:gd name="T0" fmla="*/ 3 w 21"/>
                  <a:gd name="T1" fmla="*/ 4 h 15"/>
                  <a:gd name="T2" fmla="*/ 13 w 21"/>
                  <a:gd name="T3" fmla="*/ 0 h 15"/>
                  <a:gd name="T4" fmla="*/ 17 w 21"/>
                  <a:gd name="T5" fmla="*/ 3 h 15"/>
                  <a:gd name="T6" fmla="*/ 20 w 21"/>
                  <a:gd name="T7" fmla="*/ 5 h 15"/>
                  <a:gd name="T8" fmla="*/ 20 w 21"/>
                  <a:gd name="T9" fmla="*/ 12 h 15"/>
                  <a:gd name="T10" fmla="*/ 14 w 21"/>
                  <a:gd name="T11" fmla="*/ 13 h 15"/>
                  <a:gd name="T12" fmla="*/ 6 w 21"/>
                  <a:gd name="T13" fmla="*/ 12 h 15"/>
                  <a:gd name="T14" fmla="*/ 3 w 21"/>
                  <a:gd name="T1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5">
                    <a:moveTo>
                      <a:pt x="3" y="4"/>
                    </a:moveTo>
                    <a:cubicBezTo>
                      <a:pt x="6" y="2"/>
                      <a:pt x="10" y="1"/>
                      <a:pt x="13" y="0"/>
                    </a:cubicBezTo>
                    <a:cubicBezTo>
                      <a:pt x="16" y="0"/>
                      <a:pt x="18" y="1"/>
                      <a:pt x="17" y="3"/>
                    </a:cubicBezTo>
                    <a:cubicBezTo>
                      <a:pt x="16" y="7"/>
                      <a:pt x="18" y="6"/>
                      <a:pt x="20" y="5"/>
                    </a:cubicBezTo>
                    <a:cubicBezTo>
                      <a:pt x="21" y="8"/>
                      <a:pt x="21" y="10"/>
                      <a:pt x="20" y="12"/>
                    </a:cubicBezTo>
                    <a:cubicBezTo>
                      <a:pt x="18" y="15"/>
                      <a:pt x="16" y="14"/>
                      <a:pt x="14" y="13"/>
                    </a:cubicBezTo>
                    <a:cubicBezTo>
                      <a:pt x="11" y="13"/>
                      <a:pt x="9" y="13"/>
                      <a:pt x="6" y="12"/>
                    </a:cubicBezTo>
                    <a:cubicBezTo>
                      <a:pt x="0" y="11"/>
                      <a:pt x="0" y="9"/>
                      <a:pt x="3" y="4"/>
                    </a:cubicBezTo>
                    <a:close/>
                  </a:path>
                </a:pathLst>
              </a:custGeom>
              <a:solidFill>
                <a:srgbClr val="FC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215">
                <a:extLst>
                  <a:ext uri="{FF2B5EF4-FFF2-40B4-BE49-F238E27FC236}">
                    <a16:creationId xmlns:a16="http://schemas.microsoft.com/office/drawing/2014/main" id="{E9D7297D-1BF1-51E3-3526-02E2C8964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2168"/>
                <a:ext cx="23" cy="33"/>
              </a:xfrm>
              <a:custGeom>
                <a:avLst/>
                <a:gdLst>
                  <a:gd name="T0" fmla="*/ 1 w 15"/>
                  <a:gd name="T1" fmla="*/ 6 h 21"/>
                  <a:gd name="T2" fmla="*/ 2 w 15"/>
                  <a:gd name="T3" fmla="*/ 1 h 21"/>
                  <a:gd name="T4" fmla="*/ 7 w 15"/>
                  <a:gd name="T5" fmla="*/ 2 h 21"/>
                  <a:gd name="T6" fmla="*/ 12 w 15"/>
                  <a:gd name="T7" fmla="*/ 17 h 21"/>
                  <a:gd name="T8" fmla="*/ 4 w 15"/>
                  <a:gd name="T9" fmla="*/ 17 h 21"/>
                  <a:gd name="T10" fmla="*/ 1 w 15"/>
                  <a:gd name="T1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1">
                    <a:moveTo>
                      <a:pt x="1" y="6"/>
                    </a:moveTo>
                    <a:cubicBezTo>
                      <a:pt x="1" y="4"/>
                      <a:pt x="0" y="2"/>
                      <a:pt x="2" y="1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13" y="6"/>
                      <a:pt x="15" y="11"/>
                      <a:pt x="12" y="17"/>
                    </a:cubicBezTo>
                    <a:cubicBezTo>
                      <a:pt x="10" y="20"/>
                      <a:pt x="7" y="21"/>
                      <a:pt x="4" y="17"/>
                    </a:cubicBezTo>
                    <a:cubicBezTo>
                      <a:pt x="2" y="14"/>
                      <a:pt x="1" y="10"/>
                      <a:pt x="1" y="6"/>
                    </a:cubicBezTo>
                    <a:close/>
                  </a:path>
                </a:pathLst>
              </a:custGeom>
              <a:solidFill>
                <a:srgbClr val="FD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1216">
                <a:extLst>
                  <a:ext uri="{FF2B5EF4-FFF2-40B4-BE49-F238E27FC236}">
                    <a16:creationId xmlns:a16="http://schemas.microsoft.com/office/drawing/2014/main" id="{1B33C556-03FB-E20F-7981-CFD32CE92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" y="1865"/>
                <a:ext cx="203" cy="172"/>
              </a:xfrm>
              <a:custGeom>
                <a:avLst/>
                <a:gdLst>
                  <a:gd name="T0" fmla="*/ 25 w 130"/>
                  <a:gd name="T1" fmla="*/ 14 h 110"/>
                  <a:gd name="T2" fmla="*/ 35 w 130"/>
                  <a:gd name="T3" fmla="*/ 13 h 110"/>
                  <a:gd name="T4" fmla="*/ 44 w 130"/>
                  <a:gd name="T5" fmla="*/ 24 h 110"/>
                  <a:gd name="T6" fmla="*/ 82 w 130"/>
                  <a:gd name="T7" fmla="*/ 39 h 110"/>
                  <a:gd name="T8" fmla="*/ 89 w 130"/>
                  <a:gd name="T9" fmla="*/ 45 h 110"/>
                  <a:gd name="T10" fmla="*/ 91 w 130"/>
                  <a:gd name="T11" fmla="*/ 50 h 110"/>
                  <a:gd name="T12" fmla="*/ 71 w 130"/>
                  <a:gd name="T13" fmla="*/ 48 h 110"/>
                  <a:gd name="T14" fmla="*/ 67 w 130"/>
                  <a:gd name="T15" fmla="*/ 49 h 110"/>
                  <a:gd name="T16" fmla="*/ 85 w 130"/>
                  <a:gd name="T17" fmla="*/ 54 h 110"/>
                  <a:gd name="T18" fmla="*/ 85 w 130"/>
                  <a:gd name="T19" fmla="*/ 60 h 110"/>
                  <a:gd name="T20" fmla="*/ 76 w 130"/>
                  <a:gd name="T21" fmla="*/ 65 h 110"/>
                  <a:gd name="T22" fmla="*/ 99 w 130"/>
                  <a:gd name="T23" fmla="*/ 59 h 110"/>
                  <a:gd name="T24" fmla="*/ 107 w 130"/>
                  <a:gd name="T25" fmla="*/ 62 h 110"/>
                  <a:gd name="T26" fmla="*/ 104 w 130"/>
                  <a:gd name="T27" fmla="*/ 71 h 110"/>
                  <a:gd name="T28" fmla="*/ 108 w 130"/>
                  <a:gd name="T29" fmla="*/ 82 h 110"/>
                  <a:gd name="T30" fmla="*/ 111 w 130"/>
                  <a:gd name="T31" fmla="*/ 89 h 110"/>
                  <a:gd name="T32" fmla="*/ 130 w 130"/>
                  <a:gd name="T33" fmla="*/ 104 h 110"/>
                  <a:gd name="T34" fmla="*/ 111 w 130"/>
                  <a:gd name="T35" fmla="*/ 107 h 110"/>
                  <a:gd name="T36" fmla="*/ 96 w 130"/>
                  <a:gd name="T37" fmla="*/ 94 h 110"/>
                  <a:gd name="T38" fmla="*/ 90 w 130"/>
                  <a:gd name="T39" fmla="*/ 93 h 110"/>
                  <a:gd name="T40" fmla="*/ 74 w 130"/>
                  <a:gd name="T41" fmla="*/ 87 h 110"/>
                  <a:gd name="T42" fmla="*/ 93 w 130"/>
                  <a:gd name="T43" fmla="*/ 106 h 110"/>
                  <a:gd name="T44" fmla="*/ 85 w 130"/>
                  <a:gd name="T45" fmla="*/ 102 h 110"/>
                  <a:gd name="T46" fmla="*/ 57 w 130"/>
                  <a:gd name="T47" fmla="*/ 70 h 110"/>
                  <a:gd name="T48" fmla="*/ 46 w 130"/>
                  <a:gd name="T49" fmla="*/ 48 h 110"/>
                  <a:gd name="T50" fmla="*/ 42 w 130"/>
                  <a:gd name="T51" fmla="*/ 30 h 110"/>
                  <a:gd name="T52" fmla="*/ 35 w 130"/>
                  <a:gd name="T53" fmla="*/ 32 h 110"/>
                  <a:gd name="T54" fmla="*/ 32 w 130"/>
                  <a:gd name="T55" fmla="*/ 43 h 110"/>
                  <a:gd name="T56" fmla="*/ 10 w 130"/>
                  <a:gd name="T57" fmla="*/ 21 h 110"/>
                  <a:gd name="T58" fmla="*/ 0 w 130"/>
                  <a:gd name="T59" fmla="*/ 4 h 110"/>
                  <a:gd name="T60" fmla="*/ 19 w 130"/>
                  <a:gd name="T61" fmla="*/ 6 h 110"/>
                  <a:gd name="T62" fmla="*/ 19 w 130"/>
                  <a:gd name="T63" fmla="*/ 1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0" h="110">
                    <a:moveTo>
                      <a:pt x="19" y="14"/>
                    </a:moveTo>
                    <a:cubicBezTo>
                      <a:pt x="21" y="16"/>
                      <a:pt x="23" y="15"/>
                      <a:pt x="25" y="14"/>
                    </a:cubicBezTo>
                    <a:cubicBezTo>
                      <a:pt x="27" y="12"/>
                      <a:pt x="30" y="11"/>
                      <a:pt x="33" y="11"/>
                    </a:cubicBezTo>
                    <a:cubicBezTo>
                      <a:pt x="35" y="11"/>
                      <a:pt x="36" y="11"/>
                      <a:pt x="35" y="13"/>
                    </a:cubicBezTo>
                    <a:cubicBezTo>
                      <a:pt x="33" y="17"/>
                      <a:pt x="34" y="19"/>
                      <a:pt x="39" y="19"/>
                    </a:cubicBezTo>
                    <a:cubicBezTo>
                      <a:pt x="41" y="20"/>
                      <a:pt x="43" y="22"/>
                      <a:pt x="44" y="24"/>
                    </a:cubicBezTo>
                    <a:cubicBezTo>
                      <a:pt x="47" y="28"/>
                      <a:pt x="52" y="30"/>
                      <a:pt x="57" y="31"/>
                    </a:cubicBezTo>
                    <a:cubicBezTo>
                      <a:pt x="66" y="33"/>
                      <a:pt x="73" y="37"/>
                      <a:pt x="82" y="39"/>
                    </a:cubicBezTo>
                    <a:cubicBezTo>
                      <a:pt x="82" y="39"/>
                      <a:pt x="83" y="40"/>
                      <a:pt x="84" y="40"/>
                    </a:cubicBezTo>
                    <a:cubicBezTo>
                      <a:pt x="88" y="39"/>
                      <a:pt x="88" y="42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90" y="47"/>
                      <a:pt x="92" y="48"/>
                      <a:pt x="91" y="50"/>
                    </a:cubicBezTo>
                    <a:cubicBezTo>
                      <a:pt x="90" y="52"/>
                      <a:pt x="88" y="51"/>
                      <a:pt x="86" y="50"/>
                    </a:cubicBezTo>
                    <a:cubicBezTo>
                      <a:pt x="81" y="50"/>
                      <a:pt x="76" y="49"/>
                      <a:pt x="71" y="48"/>
                    </a:cubicBezTo>
                    <a:cubicBezTo>
                      <a:pt x="70" y="48"/>
                      <a:pt x="68" y="48"/>
                      <a:pt x="67" y="49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7" y="52"/>
                      <a:pt x="71" y="55"/>
                      <a:pt x="74" y="54"/>
                    </a:cubicBezTo>
                    <a:cubicBezTo>
                      <a:pt x="78" y="53"/>
                      <a:pt x="81" y="53"/>
                      <a:pt x="85" y="54"/>
                    </a:cubicBezTo>
                    <a:cubicBezTo>
                      <a:pt x="86" y="55"/>
                      <a:pt x="87" y="56"/>
                      <a:pt x="87" y="57"/>
                    </a:cubicBezTo>
                    <a:cubicBezTo>
                      <a:pt x="88" y="59"/>
                      <a:pt x="86" y="60"/>
                      <a:pt x="85" y="60"/>
                    </a:cubicBezTo>
                    <a:cubicBezTo>
                      <a:pt x="82" y="61"/>
                      <a:pt x="78" y="62"/>
                      <a:pt x="75" y="64"/>
                    </a:cubicBezTo>
                    <a:cubicBezTo>
                      <a:pt x="75" y="65"/>
                      <a:pt x="76" y="65"/>
                      <a:pt x="76" y="65"/>
                    </a:cubicBezTo>
                    <a:cubicBezTo>
                      <a:pt x="79" y="67"/>
                      <a:pt x="82" y="66"/>
                      <a:pt x="85" y="65"/>
                    </a:cubicBezTo>
                    <a:cubicBezTo>
                      <a:pt x="90" y="63"/>
                      <a:pt x="94" y="59"/>
                      <a:pt x="99" y="59"/>
                    </a:cubicBezTo>
                    <a:cubicBezTo>
                      <a:pt x="101" y="58"/>
                      <a:pt x="103" y="58"/>
                      <a:pt x="105" y="58"/>
                    </a:cubicBezTo>
                    <a:cubicBezTo>
                      <a:pt x="107" y="58"/>
                      <a:pt x="108" y="60"/>
                      <a:pt x="107" y="62"/>
                    </a:cubicBezTo>
                    <a:cubicBezTo>
                      <a:pt x="107" y="63"/>
                      <a:pt x="107" y="65"/>
                      <a:pt x="107" y="66"/>
                    </a:cubicBezTo>
                    <a:cubicBezTo>
                      <a:pt x="108" y="69"/>
                      <a:pt x="109" y="71"/>
                      <a:pt x="104" y="71"/>
                    </a:cubicBezTo>
                    <a:cubicBezTo>
                      <a:pt x="102" y="70"/>
                      <a:pt x="101" y="72"/>
                      <a:pt x="102" y="75"/>
                    </a:cubicBezTo>
                    <a:cubicBezTo>
                      <a:pt x="103" y="78"/>
                      <a:pt x="106" y="80"/>
                      <a:pt x="108" y="82"/>
                    </a:cubicBezTo>
                    <a:cubicBezTo>
                      <a:pt x="108" y="83"/>
                      <a:pt x="110" y="83"/>
                      <a:pt x="109" y="85"/>
                    </a:cubicBezTo>
                    <a:cubicBezTo>
                      <a:pt x="106" y="88"/>
                      <a:pt x="109" y="89"/>
                      <a:pt x="111" y="89"/>
                    </a:cubicBezTo>
                    <a:cubicBezTo>
                      <a:pt x="113" y="90"/>
                      <a:pt x="115" y="89"/>
                      <a:pt x="116" y="89"/>
                    </a:cubicBezTo>
                    <a:cubicBezTo>
                      <a:pt x="123" y="90"/>
                      <a:pt x="130" y="98"/>
                      <a:pt x="130" y="104"/>
                    </a:cubicBezTo>
                    <a:cubicBezTo>
                      <a:pt x="130" y="105"/>
                      <a:pt x="129" y="106"/>
                      <a:pt x="127" y="106"/>
                    </a:cubicBezTo>
                    <a:cubicBezTo>
                      <a:pt x="122" y="108"/>
                      <a:pt x="117" y="110"/>
                      <a:pt x="111" y="107"/>
                    </a:cubicBezTo>
                    <a:cubicBezTo>
                      <a:pt x="107" y="105"/>
                      <a:pt x="103" y="105"/>
                      <a:pt x="99" y="102"/>
                    </a:cubicBezTo>
                    <a:cubicBezTo>
                      <a:pt x="97" y="100"/>
                      <a:pt x="96" y="98"/>
                      <a:pt x="96" y="94"/>
                    </a:cubicBezTo>
                    <a:cubicBezTo>
                      <a:pt x="96" y="92"/>
                      <a:pt x="96" y="89"/>
                      <a:pt x="92" y="88"/>
                    </a:cubicBezTo>
                    <a:cubicBezTo>
                      <a:pt x="89" y="89"/>
                      <a:pt x="91" y="92"/>
                      <a:pt x="90" y="93"/>
                    </a:cubicBezTo>
                    <a:cubicBezTo>
                      <a:pt x="85" y="89"/>
                      <a:pt x="82" y="81"/>
                      <a:pt x="73" y="82"/>
                    </a:cubicBezTo>
                    <a:cubicBezTo>
                      <a:pt x="71" y="84"/>
                      <a:pt x="73" y="86"/>
                      <a:pt x="74" y="87"/>
                    </a:cubicBezTo>
                    <a:cubicBezTo>
                      <a:pt x="82" y="91"/>
                      <a:pt x="85" y="100"/>
                      <a:pt x="93" y="104"/>
                    </a:cubicBezTo>
                    <a:cubicBezTo>
                      <a:pt x="93" y="105"/>
                      <a:pt x="94" y="105"/>
                      <a:pt x="93" y="106"/>
                    </a:cubicBezTo>
                    <a:cubicBezTo>
                      <a:pt x="93" y="107"/>
                      <a:pt x="92" y="107"/>
                      <a:pt x="91" y="106"/>
                    </a:cubicBezTo>
                    <a:cubicBezTo>
                      <a:pt x="89" y="105"/>
                      <a:pt x="87" y="104"/>
                      <a:pt x="85" y="102"/>
                    </a:cubicBezTo>
                    <a:cubicBezTo>
                      <a:pt x="81" y="96"/>
                      <a:pt x="75" y="93"/>
                      <a:pt x="70" y="87"/>
                    </a:cubicBezTo>
                    <a:cubicBezTo>
                      <a:pt x="65" y="81"/>
                      <a:pt x="61" y="75"/>
                      <a:pt x="57" y="70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6" y="60"/>
                      <a:pt x="51" y="54"/>
                      <a:pt x="46" y="48"/>
                    </a:cubicBezTo>
                    <a:cubicBezTo>
                      <a:pt x="43" y="44"/>
                      <a:pt x="43" y="38"/>
                      <a:pt x="42" y="33"/>
                    </a:cubicBezTo>
                    <a:cubicBezTo>
                      <a:pt x="42" y="32"/>
                      <a:pt x="42" y="31"/>
                      <a:pt x="42" y="30"/>
                    </a:cubicBezTo>
                    <a:cubicBezTo>
                      <a:pt x="41" y="28"/>
                      <a:pt x="40" y="26"/>
                      <a:pt x="37" y="27"/>
                    </a:cubicBezTo>
                    <a:cubicBezTo>
                      <a:pt x="35" y="27"/>
                      <a:pt x="34" y="30"/>
                      <a:pt x="35" y="32"/>
                    </a:cubicBezTo>
                    <a:cubicBezTo>
                      <a:pt x="35" y="35"/>
                      <a:pt x="36" y="37"/>
                      <a:pt x="36" y="40"/>
                    </a:cubicBezTo>
                    <a:cubicBezTo>
                      <a:pt x="36" y="43"/>
                      <a:pt x="34" y="44"/>
                      <a:pt x="32" y="43"/>
                    </a:cubicBezTo>
                    <a:cubicBezTo>
                      <a:pt x="28" y="41"/>
                      <a:pt x="24" y="38"/>
                      <a:pt x="23" y="33"/>
                    </a:cubicBezTo>
                    <a:cubicBezTo>
                      <a:pt x="21" y="27"/>
                      <a:pt x="16" y="23"/>
                      <a:pt x="10" y="21"/>
                    </a:cubicBezTo>
                    <a:cubicBezTo>
                      <a:pt x="5" y="18"/>
                      <a:pt x="2" y="14"/>
                      <a:pt x="0" y="9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7" y="2"/>
                      <a:pt x="14" y="0"/>
                      <a:pt x="19" y="6"/>
                    </a:cubicBezTo>
                    <a:cubicBezTo>
                      <a:pt x="21" y="8"/>
                      <a:pt x="20" y="9"/>
                      <a:pt x="20" y="10"/>
                    </a:cubicBezTo>
                    <a:cubicBezTo>
                      <a:pt x="19" y="12"/>
                      <a:pt x="17" y="13"/>
                      <a:pt x="19" y="1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" name="Freeform 1217">
                <a:extLst>
                  <a:ext uri="{FF2B5EF4-FFF2-40B4-BE49-F238E27FC236}">
                    <a16:creationId xmlns:a16="http://schemas.microsoft.com/office/drawing/2014/main" id="{AF291ADA-F58E-08D8-B9AE-57A46E47A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1939"/>
                <a:ext cx="227" cy="179"/>
              </a:xfrm>
              <a:custGeom>
                <a:avLst/>
                <a:gdLst>
                  <a:gd name="T0" fmla="*/ 39 w 145"/>
                  <a:gd name="T1" fmla="*/ 77 h 115"/>
                  <a:gd name="T2" fmla="*/ 22 w 145"/>
                  <a:gd name="T3" fmla="*/ 81 h 115"/>
                  <a:gd name="T4" fmla="*/ 14 w 145"/>
                  <a:gd name="T5" fmla="*/ 57 h 115"/>
                  <a:gd name="T6" fmla="*/ 37 w 145"/>
                  <a:gd name="T7" fmla="*/ 58 h 115"/>
                  <a:gd name="T8" fmla="*/ 57 w 145"/>
                  <a:gd name="T9" fmla="*/ 67 h 115"/>
                  <a:gd name="T10" fmla="*/ 50 w 145"/>
                  <a:gd name="T11" fmla="*/ 56 h 115"/>
                  <a:gd name="T12" fmla="*/ 52 w 145"/>
                  <a:gd name="T13" fmla="*/ 52 h 115"/>
                  <a:gd name="T14" fmla="*/ 81 w 145"/>
                  <a:gd name="T15" fmla="*/ 44 h 115"/>
                  <a:gd name="T16" fmla="*/ 89 w 145"/>
                  <a:gd name="T17" fmla="*/ 45 h 115"/>
                  <a:gd name="T18" fmla="*/ 95 w 145"/>
                  <a:gd name="T19" fmla="*/ 46 h 115"/>
                  <a:gd name="T20" fmla="*/ 88 w 145"/>
                  <a:gd name="T21" fmla="*/ 29 h 115"/>
                  <a:gd name="T22" fmla="*/ 93 w 145"/>
                  <a:gd name="T23" fmla="*/ 26 h 115"/>
                  <a:gd name="T24" fmla="*/ 107 w 145"/>
                  <a:gd name="T25" fmla="*/ 40 h 115"/>
                  <a:gd name="T26" fmla="*/ 112 w 145"/>
                  <a:gd name="T27" fmla="*/ 59 h 115"/>
                  <a:gd name="T28" fmla="*/ 120 w 145"/>
                  <a:gd name="T29" fmla="*/ 59 h 115"/>
                  <a:gd name="T30" fmla="*/ 123 w 145"/>
                  <a:gd name="T31" fmla="*/ 49 h 115"/>
                  <a:gd name="T32" fmla="*/ 134 w 145"/>
                  <a:gd name="T33" fmla="*/ 46 h 115"/>
                  <a:gd name="T34" fmla="*/ 122 w 145"/>
                  <a:gd name="T35" fmla="*/ 38 h 115"/>
                  <a:gd name="T36" fmla="*/ 100 w 145"/>
                  <a:gd name="T37" fmla="*/ 23 h 115"/>
                  <a:gd name="T38" fmla="*/ 64 w 145"/>
                  <a:gd name="T39" fmla="*/ 6 h 115"/>
                  <a:gd name="T40" fmla="*/ 58 w 145"/>
                  <a:gd name="T41" fmla="*/ 4 h 115"/>
                  <a:gd name="T42" fmla="*/ 73 w 145"/>
                  <a:gd name="T43" fmla="*/ 2 h 115"/>
                  <a:gd name="T44" fmla="*/ 100 w 145"/>
                  <a:gd name="T45" fmla="*/ 9 h 115"/>
                  <a:gd name="T46" fmla="*/ 111 w 145"/>
                  <a:gd name="T47" fmla="*/ 14 h 115"/>
                  <a:gd name="T48" fmla="*/ 127 w 145"/>
                  <a:gd name="T49" fmla="*/ 6 h 115"/>
                  <a:gd name="T50" fmla="*/ 132 w 145"/>
                  <a:gd name="T51" fmla="*/ 10 h 115"/>
                  <a:gd name="T52" fmla="*/ 139 w 145"/>
                  <a:gd name="T53" fmla="*/ 42 h 115"/>
                  <a:gd name="T54" fmla="*/ 142 w 145"/>
                  <a:gd name="T55" fmla="*/ 75 h 115"/>
                  <a:gd name="T56" fmla="*/ 126 w 145"/>
                  <a:gd name="T57" fmla="*/ 81 h 115"/>
                  <a:gd name="T58" fmla="*/ 124 w 145"/>
                  <a:gd name="T59" fmla="*/ 79 h 115"/>
                  <a:gd name="T60" fmla="*/ 111 w 145"/>
                  <a:gd name="T61" fmla="*/ 104 h 115"/>
                  <a:gd name="T62" fmla="*/ 85 w 145"/>
                  <a:gd name="T63" fmla="*/ 112 h 115"/>
                  <a:gd name="T64" fmla="*/ 72 w 145"/>
                  <a:gd name="T65" fmla="*/ 104 h 115"/>
                  <a:gd name="T66" fmla="*/ 92 w 145"/>
                  <a:gd name="T67" fmla="*/ 97 h 115"/>
                  <a:gd name="T68" fmla="*/ 96 w 145"/>
                  <a:gd name="T69" fmla="*/ 99 h 115"/>
                  <a:gd name="T70" fmla="*/ 105 w 145"/>
                  <a:gd name="T71" fmla="*/ 84 h 115"/>
                  <a:gd name="T72" fmla="*/ 102 w 145"/>
                  <a:gd name="T73" fmla="*/ 81 h 115"/>
                  <a:gd name="T74" fmla="*/ 86 w 145"/>
                  <a:gd name="T75" fmla="*/ 85 h 115"/>
                  <a:gd name="T76" fmla="*/ 80 w 145"/>
                  <a:gd name="T77" fmla="*/ 88 h 115"/>
                  <a:gd name="T78" fmla="*/ 59 w 145"/>
                  <a:gd name="T79" fmla="*/ 103 h 115"/>
                  <a:gd name="T80" fmla="*/ 34 w 145"/>
                  <a:gd name="T81" fmla="*/ 91 h 115"/>
                  <a:gd name="T82" fmla="*/ 47 w 145"/>
                  <a:gd name="T83" fmla="*/ 93 h 115"/>
                  <a:gd name="T84" fmla="*/ 50 w 145"/>
                  <a:gd name="T85" fmla="*/ 90 h 115"/>
                  <a:gd name="T86" fmla="*/ 56 w 145"/>
                  <a:gd name="T87" fmla="*/ 81 h 115"/>
                  <a:gd name="T88" fmla="*/ 43 w 145"/>
                  <a:gd name="T89" fmla="*/ 84 h 115"/>
                  <a:gd name="T90" fmla="*/ 40 w 145"/>
                  <a:gd name="T91" fmla="*/ 8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5" h="115">
                    <a:moveTo>
                      <a:pt x="40" y="82"/>
                    </a:moveTo>
                    <a:cubicBezTo>
                      <a:pt x="42" y="80"/>
                      <a:pt x="41" y="78"/>
                      <a:pt x="39" y="77"/>
                    </a:cubicBezTo>
                    <a:cubicBezTo>
                      <a:pt x="37" y="76"/>
                      <a:pt x="35" y="77"/>
                      <a:pt x="34" y="79"/>
                    </a:cubicBezTo>
                    <a:cubicBezTo>
                      <a:pt x="31" y="85"/>
                      <a:pt x="27" y="86"/>
                      <a:pt x="22" y="81"/>
                    </a:cubicBezTo>
                    <a:cubicBezTo>
                      <a:pt x="15" y="74"/>
                      <a:pt x="7" y="68"/>
                      <a:pt x="0" y="62"/>
                    </a:cubicBezTo>
                    <a:cubicBezTo>
                      <a:pt x="5" y="61"/>
                      <a:pt x="9" y="59"/>
                      <a:pt x="14" y="57"/>
                    </a:cubicBezTo>
                    <a:cubicBezTo>
                      <a:pt x="18" y="56"/>
                      <a:pt x="21" y="56"/>
                      <a:pt x="25" y="57"/>
                    </a:cubicBezTo>
                    <a:cubicBezTo>
                      <a:pt x="29" y="57"/>
                      <a:pt x="33" y="58"/>
                      <a:pt x="37" y="58"/>
                    </a:cubicBezTo>
                    <a:cubicBezTo>
                      <a:pt x="42" y="58"/>
                      <a:pt x="47" y="60"/>
                      <a:pt x="51" y="64"/>
                    </a:cubicBezTo>
                    <a:cubicBezTo>
                      <a:pt x="52" y="65"/>
                      <a:pt x="55" y="68"/>
                      <a:pt x="57" y="67"/>
                    </a:cubicBezTo>
                    <a:cubicBezTo>
                      <a:pt x="59" y="65"/>
                      <a:pt x="56" y="62"/>
                      <a:pt x="55" y="60"/>
                    </a:cubicBezTo>
                    <a:cubicBezTo>
                      <a:pt x="54" y="59"/>
                      <a:pt x="52" y="57"/>
                      <a:pt x="50" y="56"/>
                    </a:cubicBezTo>
                    <a:cubicBezTo>
                      <a:pt x="50" y="55"/>
                      <a:pt x="49" y="54"/>
                      <a:pt x="49" y="53"/>
                    </a:cubicBezTo>
                    <a:cubicBezTo>
                      <a:pt x="50" y="52"/>
                      <a:pt x="51" y="52"/>
                      <a:pt x="52" y="52"/>
                    </a:cubicBezTo>
                    <a:cubicBezTo>
                      <a:pt x="55" y="52"/>
                      <a:pt x="58" y="50"/>
                      <a:pt x="61" y="48"/>
                    </a:cubicBezTo>
                    <a:cubicBezTo>
                      <a:pt x="67" y="43"/>
                      <a:pt x="73" y="41"/>
                      <a:pt x="81" y="44"/>
                    </a:cubicBezTo>
                    <a:cubicBezTo>
                      <a:pt x="82" y="45"/>
                      <a:pt x="84" y="45"/>
                      <a:pt x="85" y="43"/>
                    </a:cubicBezTo>
                    <a:cubicBezTo>
                      <a:pt x="88" y="42"/>
                      <a:pt x="88" y="44"/>
                      <a:pt x="89" y="45"/>
                    </a:cubicBezTo>
                    <a:cubicBezTo>
                      <a:pt x="91" y="46"/>
                      <a:pt x="91" y="49"/>
                      <a:pt x="94" y="47"/>
                    </a:cubicBezTo>
                    <a:cubicBezTo>
                      <a:pt x="94" y="46"/>
                      <a:pt x="94" y="46"/>
                      <a:pt x="95" y="46"/>
                    </a:cubicBezTo>
                    <a:cubicBezTo>
                      <a:pt x="96" y="43"/>
                      <a:pt x="93" y="41"/>
                      <a:pt x="93" y="38"/>
                    </a:cubicBezTo>
                    <a:cubicBezTo>
                      <a:pt x="91" y="35"/>
                      <a:pt x="89" y="33"/>
                      <a:pt x="88" y="29"/>
                    </a:cubicBezTo>
                    <a:cubicBezTo>
                      <a:pt x="88" y="28"/>
                      <a:pt x="87" y="27"/>
                      <a:pt x="89" y="26"/>
                    </a:cubicBezTo>
                    <a:cubicBezTo>
                      <a:pt x="90" y="25"/>
                      <a:pt x="92" y="25"/>
                      <a:pt x="93" y="26"/>
                    </a:cubicBezTo>
                    <a:cubicBezTo>
                      <a:pt x="94" y="27"/>
                      <a:pt x="96" y="29"/>
                      <a:pt x="97" y="30"/>
                    </a:cubicBezTo>
                    <a:cubicBezTo>
                      <a:pt x="100" y="34"/>
                      <a:pt x="103" y="37"/>
                      <a:pt x="107" y="40"/>
                    </a:cubicBezTo>
                    <a:cubicBezTo>
                      <a:pt x="108" y="41"/>
                      <a:pt x="110" y="42"/>
                      <a:pt x="110" y="44"/>
                    </a:cubicBezTo>
                    <a:cubicBezTo>
                      <a:pt x="111" y="49"/>
                      <a:pt x="111" y="54"/>
                      <a:pt x="112" y="59"/>
                    </a:cubicBezTo>
                    <a:cubicBezTo>
                      <a:pt x="112" y="61"/>
                      <a:pt x="114" y="63"/>
                      <a:pt x="116" y="63"/>
                    </a:cubicBezTo>
                    <a:cubicBezTo>
                      <a:pt x="119" y="63"/>
                      <a:pt x="119" y="61"/>
                      <a:pt x="120" y="59"/>
                    </a:cubicBezTo>
                    <a:cubicBezTo>
                      <a:pt x="120" y="57"/>
                      <a:pt x="119" y="55"/>
                      <a:pt x="119" y="53"/>
                    </a:cubicBezTo>
                    <a:cubicBezTo>
                      <a:pt x="118" y="49"/>
                      <a:pt x="119" y="48"/>
                      <a:pt x="123" y="49"/>
                    </a:cubicBezTo>
                    <a:cubicBezTo>
                      <a:pt x="125" y="49"/>
                      <a:pt x="127" y="49"/>
                      <a:pt x="129" y="49"/>
                    </a:cubicBezTo>
                    <a:cubicBezTo>
                      <a:pt x="132" y="49"/>
                      <a:pt x="134" y="49"/>
                      <a:pt x="134" y="46"/>
                    </a:cubicBezTo>
                    <a:cubicBezTo>
                      <a:pt x="135" y="43"/>
                      <a:pt x="133" y="42"/>
                      <a:pt x="131" y="41"/>
                    </a:cubicBezTo>
                    <a:cubicBezTo>
                      <a:pt x="128" y="40"/>
                      <a:pt x="125" y="39"/>
                      <a:pt x="122" y="38"/>
                    </a:cubicBezTo>
                    <a:cubicBezTo>
                      <a:pt x="117" y="35"/>
                      <a:pt x="112" y="34"/>
                      <a:pt x="107" y="30"/>
                    </a:cubicBezTo>
                    <a:cubicBezTo>
                      <a:pt x="105" y="28"/>
                      <a:pt x="103" y="25"/>
                      <a:pt x="100" y="23"/>
                    </a:cubicBezTo>
                    <a:cubicBezTo>
                      <a:pt x="95" y="17"/>
                      <a:pt x="88" y="15"/>
                      <a:pt x="81" y="12"/>
                    </a:cubicBezTo>
                    <a:cubicBezTo>
                      <a:pt x="75" y="10"/>
                      <a:pt x="69" y="9"/>
                      <a:pt x="64" y="6"/>
                    </a:cubicBezTo>
                    <a:cubicBezTo>
                      <a:pt x="63" y="6"/>
                      <a:pt x="63" y="6"/>
                      <a:pt x="63" y="5"/>
                    </a:cubicBezTo>
                    <a:cubicBezTo>
                      <a:pt x="61" y="5"/>
                      <a:pt x="58" y="6"/>
                      <a:pt x="58" y="4"/>
                    </a:cubicBezTo>
                    <a:cubicBezTo>
                      <a:pt x="58" y="1"/>
                      <a:pt x="61" y="2"/>
                      <a:pt x="63" y="2"/>
                    </a:cubicBezTo>
                    <a:cubicBezTo>
                      <a:pt x="66" y="0"/>
                      <a:pt x="69" y="1"/>
                      <a:pt x="73" y="2"/>
                    </a:cubicBezTo>
                    <a:cubicBezTo>
                      <a:pt x="76" y="3"/>
                      <a:pt x="79" y="3"/>
                      <a:pt x="82" y="3"/>
                    </a:cubicBezTo>
                    <a:cubicBezTo>
                      <a:pt x="90" y="1"/>
                      <a:pt x="95" y="5"/>
                      <a:pt x="100" y="9"/>
                    </a:cubicBezTo>
                    <a:cubicBezTo>
                      <a:pt x="102" y="10"/>
                      <a:pt x="104" y="12"/>
                      <a:pt x="106" y="13"/>
                    </a:cubicBezTo>
                    <a:cubicBezTo>
                      <a:pt x="108" y="14"/>
                      <a:pt x="110" y="15"/>
                      <a:pt x="111" y="14"/>
                    </a:cubicBezTo>
                    <a:cubicBezTo>
                      <a:pt x="114" y="11"/>
                      <a:pt x="117" y="12"/>
                      <a:pt x="120" y="12"/>
                    </a:cubicBezTo>
                    <a:cubicBezTo>
                      <a:pt x="124" y="11"/>
                      <a:pt x="126" y="9"/>
                      <a:pt x="127" y="6"/>
                    </a:cubicBezTo>
                    <a:cubicBezTo>
                      <a:pt x="129" y="5"/>
                      <a:pt x="131" y="5"/>
                      <a:pt x="131" y="8"/>
                    </a:cubicBezTo>
                    <a:cubicBezTo>
                      <a:pt x="131" y="9"/>
                      <a:pt x="131" y="10"/>
                      <a:pt x="132" y="10"/>
                    </a:cubicBezTo>
                    <a:cubicBezTo>
                      <a:pt x="135" y="15"/>
                      <a:pt x="136" y="21"/>
                      <a:pt x="139" y="26"/>
                    </a:cubicBezTo>
                    <a:cubicBezTo>
                      <a:pt x="141" y="31"/>
                      <a:pt x="139" y="37"/>
                      <a:pt x="139" y="42"/>
                    </a:cubicBezTo>
                    <a:cubicBezTo>
                      <a:pt x="138" y="50"/>
                      <a:pt x="137" y="59"/>
                      <a:pt x="142" y="66"/>
                    </a:cubicBezTo>
                    <a:cubicBezTo>
                      <a:pt x="145" y="69"/>
                      <a:pt x="144" y="72"/>
                      <a:pt x="142" y="75"/>
                    </a:cubicBezTo>
                    <a:cubicBezTo>
                      <a:pt x="139" y="79"/>
                      <a:pt x="137" y="82"/>
                      <a:pt x="133" y="83"/>
                    </a:cubicBezTo>
                    <a:cubicBezTo>
                      <a:pt x="130" y="84"/>
                      <a:pt x="127" y="85"/>
                      <a:pt x="126" y="81"/>
                    </a:cubicBezTo>
                    <a:cubicBezTo>
                      <a:pt x="126" y="80"/>
                      <a:pt x="125" y="79"/>
                      <a:pt x="124" y="79"/>
                    </a:cubicBezTo>
                    <a:cubicBezTo>
                      <a:pt x="124" y="79"/>
                      <a:pt x="124" y="79"/>
                      <a:pt x="124" y="79"/>
                    </a:cubicBezTo>
                    <a:cubicBezTo>
                      <a:pt x="123" y="80"/>
                      <a:pt x="123" y="81"/>
                      <a:pt x="123" y="81"/>
                    </a:cubicBezTo>
                    <a:cubicBezTo>
                      <a:pt x="123" y="91"/>
                      <a:pt x="118" y="98"/>
                      <a:pt x="111" y="104"/>
                    </a:cubicBezTo>
                    <a:cubicBezTo>
                      <a:pt x="110" y="105"/>
                      <a:pt x="109" y="106"/>
                      <a:pt x="108" y="107"/>
                    </a:cubicBezTo>
                    <a:cubicBezTo>
                      <a:pt x="102" y="115"/>
                      <a:pt x="93" y="115"/>
                      <a:pt x="85" y="112"/>
                    </a:cubicBezTo>
                    <a:cubicBezTo>
                      <a:pt x="81" y="111"/>
                      <a:pt x="77" y="109"/>
                      <a:pt x="74" y="107"/>
                    </a:cubicBezTo>
                    <a:cubicBezTo>
                      <a:pt x="73" y="106"/>
                      <a:pt x="71" y="106"/>
                      <a:pt x="72" y="104"/>
                    </a:cubicBezTo>
                    <a:cubicBezTo>
                      <a:pt x="77" y="99"/>
                      <a:pt x="82" y="95"/>
                      <a:pt x="88" y="94"/>
                    </a:cubicBezTo>
                    <a:cubicBezTo>
                      <a:pt x="91" y="93"/>
                      <a:pt x="92" y="94"/>
                      <a:pt x="92" y="97"/>
                    </a:cubicBezTo>
                    <a:cubicBezTo>
                      <a:pt x="92" y="98"/>
                      <a:pt x="91" y="100"/>
                      <a:pt x="93" y="100"/>
                    </a:cubicBezTo>
                    <a:cubicBezTo>
                      <a:pt x="94" y="101"/>
                      <a:pt x="95" y="100"/>
                      <a:pt x="96" y="99"/>
                    </a:cubicBezTo>
                    <a:cubicBezTo>
                      <a:pt x="98" y="97"/>
                      <a:pt x="100" y="94"/>
                      <a:pt x="100" y="91"/>
                    </a:cubicBezTo>
                    <a:cubicBezTo>
                      <a:pt x="99" y="87"/>
                      <a:pt x="102" y="85"/>
                      <a:pt x="105" y="84"/>
                    </a:cubicBezTo>
                    <a:cubicBezTo>
                      <a:pt x="107" y="83"/>
                      <a:pt x="109" y="83"/>
                      <a:pt x="109" y="80"/>
                    </a:cubicBezTo>
                    <a:cubicBezTo>
                      <a:pt x="107" y="79"/>
                      <a:pt x="104" y="80"/>
                      <a:pt x="102" y="81"/>
                    </a:cubicBezTo>
                    <a:cubicBezTo>
                      <a:pt x="98" y="83"/>
                      <a:pt x="95" y="85"/>
                      <a:pt x="91" y="87"/>
                    </a:cubicBezTo>
                    <a:cubicBezTo>
                      <a:pt x="89" y="88"/>
                      <a:pt x="87" y="88"/>
                      <a:pt x="86" y="85"/>
                    </a:cubicBezTo>
                    <a:cubicBezTo>
                      <a:pt x="86" y="85"/>
                      <a:pt x="86" y="85"/>
                      <a:pt x="86" y="85"/>
                    </a:cubicBezTo>
                    <a:cubicBezTo>
                      <a:pt x="82" y="83"/>
                      <a:pt x="81" y="86"/>
                      <a:pt x="80" y="88"/>
                    </a:cubicBezTo>
                    <a:cubicBezTo>
                      <a:pt x="77" y="94"/>
                      <a:pt x="72" y="98"/>
                      <a:pt x="67" y="101"/>
                    </a:cubicBezTo>
                    <a:cubicBezTo>
                      <a:pt x="65" y="104"/>
                      <a:pt x="61" y="103"/>
                      <a:pt x="59" y="103"/>
                    </a:cubicBezTo>
                    <a:cubicBezTo>
                      <a:pt x="51" y="101"/>
                      <a:pt x="43" y="98"/>
                      <a:pt x="36" y="94"/>
                    </a:cubicBezTo>
                    <a:cubicBezTo>
                      <a:pt x="35" y="93"/>
                      <a:pt x="34" y="92"/>
                      <a:pt x="34" y="91"/>
                    </a:cubicBezTo>
                    <a:cubicBezTo>
                      <a:pt x="35" y="90"/>
                      <a:pt x="36" y="90"/>
                      <a:pt x="38" y="90"/>
                    </a:cubicBezTo>
                    <a:cubicBezTo>
                      <a:pt x="41" y="90"/>
                      <a:pt x="44" y="90"/>
                      <a:pt x="47" y="93"/>
                    </a:cubicBezTo>
                    <a:cubicBezTo>
                      <a:pt x="48" y="94"/>
                      <a:pt x="50" y="94"/>
                      <a:pt x="51" y="93"/>
                    </a:cubicBezTo>
                    <a:cubicBezTo>
                      <a:pt x="52" y="92"/>
                      <a:pt x="50" y="91"/>
                      <a:pt x="50" y="90"/>
                    </a:cubicBezTo>
                    <a:cubicBezTo>
                      <a:pt x="48" y="87"/>
                      <a:pt x="49" y="86"/>
                      <a:pt x="52" y="85"/>
                    </a:cubicBezTo>
                    <a:cubicBezTo>
                      <a:pt x="54" y="84"/>
                      <a:pt x="56" y="84"/>
                      <a:pt x="56" y="81"/>
                    </a:cubicBezTo>
                    <a:cubicBezTo>
                      <a:pt x="54" y="79"/>
                      <a:pt x="51" y="80"/>
                      <a:pt x="49" y="81"/>
                    </a:cubicBezTo>
                    <a:cubicBezTo>
                      <a:pt x="47" y="82"/>
                      <a:pt x="45" y="83"/>
                      <a:pt x="43" y="84"/>
                    </a:cubicBezTo>
                    <a:cubicBezTo>
                      <a:pt x="42" y="84"/>
                      <a:pt x="41" y="85"/>
                      <a:pt x="40" y="83"/>
                    </a:cubicBezTo>
                    <a:cubicBezTo>
                      <a:pt x="40" y="83"/>
                      <a:pt x="40" y="82"/>
                      <a:pt x="40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Freeform 1218">
                <a:extLst>
                  <a:ext uri="{FF2B5EF4-FFF2-40B4-BE49-F238E27FC236}">
                    <a16:creationId xmlns:a16="http://schemas.microsoft.com/office/drawing/2014/main" id="{28270970-4BC3-4DA1-C05B-127FDF338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181"/>
                <a:ext cx="72" cy="104"/>
              </a:xfrm>
              <a:custGeom>
                <a:avLst/>
                <a:gdLst>
                  <a:gd name="T0" fmla="*/ 22 w 46"/>
                  <a:gd name="T1" fmla="*/ 20 h 67"/>
                  <a:gd name="T2" fmla="*/ 22 w 46"/>
                  <a:gd name="T3" fmla="*/ 18 h 67"/>
                  <a:gd name="T4" fmla="*/ 19 w 46"/>
                  <a:gd name="T5" fmla="*/ 15 h 67"/>
                  <a:gd name="T6" fmla="*/ 26 w 46"/>
                  <a:gd name="T7" fmla="*/ 6 h 67"/>
                  <a:gd name="T8" fmla="*/ 30 w 46"/>
                  <a:gd name="T9" fmla="*/ 2 h 67"/>
                  <a:gd name="T10" fmla="*/ 34 w 46"/>
                  <a:gd name="T11" fmla="*/ 1 h 67"/>
                  <a:gd name="T12" fmla="*/ 35 w 46"/>
                  <a:gd name="T13" fmla="*/ 5 h 67"/>
                  <a:gd name="T14" fmla="*/ 32 w 46"/>
                  <a:gd name="T15" fmla="*/ 20 h 67"/>
                  <a:gd name="T16" fmla="*/ 24 w 46"/>
                  <a:gd name="T17" fmla="*/ 31 h 67"/>
                  <a:gd name="T18" fmla="*/ 23 w 46"/>
                  <a:gd name="T19" fmla="*/ 36 h 67"/>
                  <a:gd name="T20" fmla="*/ 30 w 46"/>
                  <a:gd name="T21" fmla="*/ 35 h 67"/>
                  <a:gd name="T22" fmla="*/ 35 w 46"/>
                  <a:gd name="T23" fmla="*/ 30 h 67"/>
                  <a:gd name="T24" fmla="*/ 38 w 46"/>
                  <a:gd name="T25" fmla="*/ 32 h 67"/>
                  <a:gd name="T26" fmla="*/ 43 w 46"/>
                  <a:gd name="T27" fmla="*/ 45 h 67"/>
                  <a:gd name="T28" fmla="*/ 45 w 46"/>
                  <a:gd name="T29" fmla="*/ 56 h 67"/>
                  <a:gd name="T30" fmla="*/ 43 w 46"/>
                  <a:gd name="T31" fmla="*/ 63 h 67"/>
                  <a:gd name="T32" fmla="*/ 39 w 46"/>
                  <a:gd name="T33" fmla="*/ 67 h 67"/>
                  <a:gd name="T34" fmla="*/ 34 w 46"/>
                  <a:gd name="T35" fmla="*/ 65 h 67"/>
                  <a:gd name="T36" fmla="*/ 31 w 46"/>
                  <a:gd name="T37" fmla="*/ 61 h 67"/>
                  <a:gd name="T38" fmla="*/ 35 w 46"/>
                  <a:gd name="T39" fmla="*/ 57 h 67"/>
                  <a:gd name="T40" fmla="*/ 40 w 46"/>
                  <a:gd name="T41" fmla="*/ 53 h 67"/>
                  <a:gd name="T42" fmla="*/ 39 w 46"/>
                  <a:gd name="T43" fmla="*/ 49 h 67"/>
                  <a:gd name="T44" fmla="*/ 31 w 46"/>
                  <a:gd name="T45" fmla="*/ 51 h 67"/>
                  <a:gd name="T46" fmla="*/ 15 w 46"/>
                  <a:gd name="T47" fmla="*/ 51 h 67"/>
                  <a:gd name="T48" fmla="*/ 3 w 46"/>
                  <a:gd name="T49" fmla="*/ 41 h 67"/>
                  <a:gd name="T50" fmla="*/ 3 w 46"/>
                  <a:gd name="T51" fmla="*/ 36 h 67"/>
                  <a:gd name="T52" fmla="*/ 20 w 46"/>
                  <a:gd name="T53" fmla="*/ 23 h 67"/>
                  <a:gd name="T54" fmla="*/ 22 w 46"/>
                  <a:gd name="T55" fmla="*/ 2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67">
                    <a:moveTo>
                      <a:pt x="22" y="20"/>
                    </a:moveTo>
                    <a:cubicBezTo>
                      <a:pt x="22" y="19"/>
                      <a:pt x="23" y="18"/>
                      <a:pt x="22" y="18"/>
                    </a:cubicBezTo>
                    <a:cubicBezTo>
                      <a:pt x="21" y="17"/>
                      <a:pt x="19" y="16"/>
                      <a:pt x="19" y="15"/>
                    </a:cubicBezTo>
                    <a:cubicBezTo>
                      <a:pt x="21" y="12"/>
                      <a:pt x="24" y="9"/>
                      <a:pt x="26" y="6"/>
                    </a:cubicBezTo>
                    <a:cubicBezTo>
                      <a:pt x="27" y="4"/>
                      <a:pt x="29" y="3"/>
                      <a:pt x="30" y="2"/>
                    </a:cubicBezTo>
                    <a:cubicBezTo>
                      <a:pt x="31" y="0"/>
                      <a:pt x="32" y="1"/>
                      <a:pt x="34" y="1"/>
                    </a:cubicBezTo>
                    <a:cubicBezTo>
                      <a:pt x="35" y="2"/>
                      <a:pt x="36" y="3"/>
                      <a:pt x="35" y="5"/>
                    </a:cubicBezTo>
                    <a:cubicBezTo>
                      <a:pt x="33" y="10"/>
                      <a:pt x="33" y="15"/>
                      <a:pt x="32" y="20"/>
                    </a:cubicBezTo>
                    <a:cubicBezTo>
                      <a:pt x="31" y="25"/>
                      <a:pt x="27" y="27"/>
                      <a:pt x="24" y="31"/>
                    </a:cubicBezTo>
                    <a:cubicBezTo>
                      <a:pt x="23" y="32"/>
                      <a:pt x="21" y="34"/>
                      <a:pt x="23" y="36"/>
                    </a:cubicBezTo>
                    <a:cubicBezTo>
                      <a:pt x="25" y="37"/>
                      <a:pt x="28" y="37"/>
                      <a:pt x="30" y="35"/>
                    </a:cubicBezTo>
                    <a:cubicBezTo>
                      <a:pt x="31" y="33"/>
                      <a:pt x="33" y="32"/>
                      <a:pt x="35" y="30"/>
                    </a:cubicBezTo>
                    <a:cubicBezTo>
                      <a:pt x="37" y="29"/>
                      <a:pt x="38" y="30"/>
                      <a:pt x="38" y="32"/>
                    </a:cubicBezTo>
                    <a:cubicBezTo>
                      <a:pt x="38" y="37"/>
                      <a:pt x="41" y="41"/>
                      <a:pt x="43" y="45"/>
                    </a:cubicBezTo>
                    <a:cubicBezTo>
                      <a:pt x="46" y="49"/>
                      <a:pt x="46" y="52"/>
                      <a:pt x="45" y="56"/>
                    </a:cubicBezTo>
                    <a:cubicBezTo>
                      <a:pt x="44" y="59"/>
                      <a:pt x="43" y="61"/>
                      <a:pt x="43" y="63"/>
                    </a:cubicBezTo>
                    <a:cubicBezTo>
                      <a:pt x="43" y="67"/>
                      <a:pt x="42" y="67"/>
                      <a:pt x="39" y="67"/>
                    </a:cubicBezTo>
                    <a:cubicBezTo>
                      <a:pt x="37" y="67"/>
                      <a:pt x="36" y="66"/>
                      <a:pt x="34" y="65"/>
                    </a:cubicBezTo>
                    <a:cubicBezTo>
                      <a:pt x="32" y="64"/>
                      <a:pt x="31" y="63"/>
                      <a:pt x="31" y="61"/>
                    </a:cubicBezTo>
                    <a:cubicBezTo>
                      <a:pt x="31" y="59"/>
                      <a:pt x="33" y="58"/>
                      <a:pt x="35" y="57"/>
                    </a:cubicBezTo>
                    <a:cubicBezTo>
                      <a:pt x="37" y="57"/>
                      <a:pt x="38" y="55"/>
                      <a:pt x="40" y="53"/>
                    </a:cubicBezTo>
                    <a:cubicBezTo>
                      <a:pt x="41" y="52"/>
                      <a:pt x="42" y="50"/>
                      <a:pt x="39" y="49"/>
                    </a:cubicBezTo>
                    <a:cubicBezTo>
                      <a:pt x="36" y="48"/>
                      <a:pt x="33" y="49"/>
                      <a:pt x="31" y="51"/>
                    </a:cubicBezTo>
                    <a:cubicBezTo>
                      <a:pt x="23" y="57"/>
                      <a:pt x="23" y="57"/>
                      <a:pt x="15" y="51"/>
                    </a:cubicBezTo>
                    <a:cubicBezTo>
                      <a:pt x="11" y="48"/>
                      <a:pt x="7" y="44"/>
                      <a:pt x="3" y="41"/>
                    </a:cubicBezTo>
                    <a:cubicBezTo>
                      <a:pt x="0" y="39"/>
                      <a:pt x="0" y="37"/>
                      <a:pt x="3" y="36"/>
                    </a:cubicBezTo>
                    <a:cubicBezTo>
                      <a:pt x="10" y="33"/>
                      <a:pt x="14" y="27"/>
                      <a:pt x="20" y="23"/>
                    </a:cubicBezTo>
                    <a:cubicBezTo>
                      <a:pt x="21" y="22"/>
                      <a:pt x="22" y="22"/>
                      <a:pt x="22" y="2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1219">
                <a:extLst>
                  <a:ext uri="{FF2B5EF4-FFF2-40B4-BE49-F238E27FC236}">
                    <a16:creationId xmlns:a16="http://schemas.microsoft.com/office/drawing/2014/main" id="{E6C58458-EB38-E46A-66DF-B7558C853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" y="1979"/>
                <a:ext cx="45" cy="100"/>
              </a:xfrm>
              <a:custGeom>
                <a:avLst/>
                <a:gdLst>
                  <a:gd name="T0" fmla="*/ 0 w 29"/>
                  <a:gd name="T1" fmla="*/ 53 h 64"/>
                  <a:gd name="T2" fmla="*/ 3 w 29"/>
                  <a:gd name="T3" fmla="*/ 55 h 64"/>
                  <a:gd name="T4" fmla="*/ 7 w 29"/>
                  <a:gd name="T5" fmla="*/ 57 h 64"/>
                  <a:gd name="T6" fmla="*/ 18 w 29"/>
                  <a:gd name="T7" fmla="*/ 47 h 64"/>
                  <a:gd name="T8" fmla="*/ 18 w 29"/>
                  <a:gd name="T9" fmla="*/ 41 h 64"/>
                  <a:gd name="T10" fmla="*/ 14 w 29"/>
                  <a:gd name="T11" fmla="*/ 28 h 64"/>
                  <a:gd name="T12" fmla="*/ 15 w 29"/>
                  <a:gd name="T13" fmla="*/ 9 h 64"/>
                  <a:gd name="T14" fmla="*/ 14 w 29"/>
                  <a:gd name="T15" fmla="*/ 0 h 64"/>
                  <a:gd name="T16" fmla="*/ 18 w 29"/>
                  <a:gd name="T17" fmla="*/ 11 h 64"/>
                  <a:gd name="T18" fmla="*/ 17 w 29"/>
                  <a:gd name="T19" fmla="*/ 24 h 64"/>
                  <a:gd name="T20" fmla="*/ 17 w 29"/>
                  <a:gd name="T21" fmla="*/ 32 h 64"/>
                  <a:gd name="T22" fmla="*/ 19 w 29"/>
                  <a:gd name="T23" fmla="*/ 37 h 64"/>
                  <a:gd name="T24" fmla="*/ 24 w 29"/>
                  <a:gd name="T25" fmla="*/ 54 h 64"/>
                  <a:gd name="T26" fmla="*/ 27 w 29"/>
                  <a:gd name="T27" fmla="*/ 46 h 64"/>
                  <a:gd name="T28" fmla="*/ 27 w 29"/>
                  <a:gd name="T29" fmla="*/ 55 h 64"/>
                  <a:gd name="T30" fmla="*/ 23 w 29"/>
                  <a:gd name="T31" fmla="*/ 57 h 64"/>
                  <a:gd name="T32" fmla="*/ 17 w 29"/>
                  <a:gd name="T33" fmla="*/ 58 h 64"/>
                  <a:gd name="T34" fmla="*/ 14 w 29"/>
                  <a:gd name="T35" fmla="*/ 59 h 64"/>
                  <a:gd name="T36" fmla="*/ 18 w 29"/>
                  <a:gd name="T37" fmla="*/ 50 h 64"/>
                  <a:gd name="T38" fmla="*/ 4 w 29"/>
                  <a:gd name="T39" fmla="*/ 62 h 64"/>
                  <a:gd name="T40" fmla="*/ 2 w 29"/>
                  <a:gd name="T41" fmla="*/ 60 h 64"/>
                  <a:gd name="T42" fmla="*/ 0 w 29"/>
                  <a:gd name="T43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" h="64">
                    <a:moveTo>
                      <a:pt x="0" y="53"/>
                    </a:moveTo>
                    <a:cubicBezTo>
                      <a:pt x="2" y="52"/>
                      <a:pt x="3" y="54"/>
                      <a:pt x="3" y="55"/>
                    </a:cubicBezTo>
                    <a:cubicBezTo>
                      <a:pt x="4" y="58"/>
                      <a:pt x="5" y="57"/>
                      <a:pt x="7" y="57"/>
                    </a:cubicBezTo>
                    <a:cubicBezTo>
                      <a:pt x="13" y="55"/>
                      <a:pt x="15" y="51"/>
                      <a:pt x="18" y="47"/>
                    </a:cubicBezTo>
                    <a:cubicBezTo>
                      <a:pt x="19" y="45"/>
                      <a:pt x="19" y="43"/>
                      <a:pt x="18" y="41"/>
                    </a:cubicBezTo>
                    <a:cubicBezTo>
                      <a:pt x="14" y="37"/>
                      <a:pt x="14" y="33"/>
                      <a:pt x="14" y="28"/>
                    </a:cubicBezTo>
                    <a:cubicBezTo>
                      <a:pt x="14" y="22"/>
                      <a:pt x="13" y="15"/>
                      <a:pt x="15" y="9"/>
                    </a:cubicBezTo>
                    <a:cubicBezTo>
                      <a:pt x="16" y="6"/>
                      <a:pt x="14" y="3"/>
                      <a:pt x="14" y="0"/>
                    </a:cubicBezTo>
                    <a:cubicBezTo>
                      <a:pt x="18" y="2"/>
                      <a:pt x="20" y="6"/>
                      <a:pt x="18" y="11"/>
                    </a:cubicBezTo>
                    <a:cubicBezTo>
                      <a:pt x="17" y="16"/>
                      <a:pt x="16" y="20"/>
                      <a:pt x="17" y="24"/>
                    </a:cubicBezTo>
                    <a:cubicBezTo>
                      <a:pt x="18" y="27"/>
                      <a:pt x="17" y="29"/>
                      <a:pt x="17" y="32"/>
                    </a:cubicBezTo>
                    <a:cubicBezTo>
                      <a:pt x="17" y="34"/>
                      <a:pt x="18" y="36"/>
                      <a:pt x="19" y="37"/>
                    </a:cubicBezTo>
                    <a:cubicBezTo>
                      <a:pt x="23" y="42"/>
                      <a:pt x="25" y="47"/>
                      <a:pt x="24" y="54"/>
                    </a:cubicBezTo>
                    <a:cubicBezTo>
                      <a:pt x="26" y="51"/>
                      <a:pt x="25" y="48"/>
                      <a:pt x="27" y="46"/>
                    </a:cubicBezTo>
                    <a:cubicBezTo>
                      <a:pt x="29" y="49"/>
                      <a:pt x="28" y="52"/>
                      <a:pt x="27" y="55"/>
                    </a:cubicBezTo>
                    <a:cubicBezTo>
                      <a:pt x="27" y="57"/>
                      <a:pt x="24" y="58"/>
                      <a:pt x="23" y="57"/>
                    </a:cubicBezTo>
                    <a:cubicBezTo>
                      <a:pt x="20" y="53"/>
                      <a:pt x="18" y="56"/>
                      <a:pt x="17" y="58"/>
                    </a:cubicBezTo>
                    <a:cubicBezTo>
                      <a:pt x="16" y="59"/>
                      <a:pt x="15" y="59"/>
                      <a:pt x="14" y="59"/>
                    </a:cubicBezTo>
                    <a:cubicBezTo>
                      <a:pt x="15" y="57"/>
                      <a:pt x="20" y="55"/>
                      <a:pt x="18" y="50"/>
                    </a:cubicBezTo>
                    <a:cubicBezTo>
                      <a:pt x="17" y="58"/>
                      <a:pt x="9" y="58"/>
                      <a:pt x="4" y="62"/>
                    </a:cubicBezTo>
                    <a:cubicBezTo>
                      <a:pt x="3" y="64"/>
                      <a:pt x="2" y="62"/>
                      <a:pt x="2" y="60"/>
                    </a:cubicBezTo>
                    <a:cubicBezTo>
                      <a:pt x="1" y="58"/>
                      <a:pt x="3" y="55"/>
                      <a:pt x="0" y="53"/>
                    </a:cubicBezTo>
                    <a:close/>
                  </a:path>
                </a:pathLst>
              </a:custGeom>
              <a:solidFill>
                <a:srgbClr val="D4B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1220">
                <a:extLst>
                  <a:ext uri="{FF2B5EF4-FFF2-40B4-BE49-F238E27FC236}">
                    <a16:creationId xmlns:a16="http://schemas.microsoft.com/office/drawing/2014/main" id="{3DC18801-FB1A-F4DA-4755-04A0094E3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062"/>
                <a:ext cx="91" cy="58"/>
              </a:xfrm>
              <a:custGeom>
                <a:avLst/>
                <a:gdLst>
                  <a:gd name="T0" fmla="*/ 5 w 58"/>
                  <a:gd name="T1" fmla="*/ 25 h 37"/>
                  <a:gd name="T2" fmla="*/ 11 w 58"/>
                  <a:gd name="T3" fmla="*/ 29 h 37"/>
                  <a:gd name="T4" fmla="*/ 30 w 58"/>
                  <a:gd name="T5" fmla="*/ 33 h 37"/>
                  <a:gd name="T6" fmla="*/ 37 w 58"/>
                  <a:gd name="T7" fmla="*/ 31 h 37"/>
                  <a:gd name="T8" fmla="*/ 51 w 58"/>
                  <a:gd name="T9" fmla="*/ 16 h 37"/>
                  <a:gd name="T10" fmla="*/ 55 w 58"/>
                  <a:gd name="T11" fmla="*/ 4 h 37"/>
                  <a:gd name="T12" fmla="*/ 57 w 58"/>
                  <a:gd name="T13" fmla="*/ 0 h 37"/>
                  <a:gd name="T14" fmla="*/ 44 w 58"/>
                  <a:gd name="T15" fmla="*/ 26 h 37"/>
                  <a:gd name="T16" fmla="*/ 41 w 58"/>
                  <a:gd name="T17" fmla="*/ 30 h 37"/>
                  <a:gd name="T18" fmla="*/ 34 w 58"/>
                  <a:gd name="T19" fmla="*/ 36 h 37"/>
                  <a:gd name="T20" fmla="*/ 17 w 58"/>
                  <a:gd name="T21" fmla="*/ 34 h 37"/>
                  <a:gd name="T22" fmla="*/ 9 w 58"/>
                  <a:gd name="T23" fmla="*/ 30 h 37"/>
                  <a:gd name="T24" fmla="*/ 0 w 58"/>
                  <a:gd name="T25" fmla="*/ 28 h 37"/>
                  <a:gd name="T26" fmla="*/ 5 w 58"/>
                  <a:gd name="T27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37">
                    <a:moveTo>
                      <a:pt x="5" y="25"/>
                    </a:moveTo>
                    <a:cubicBezTo>
                      <a:pt x="5" y="28"/>
                      <a:pt x="9" y="28"/>
                      <a:pt x="11" y="29"/>
                    </a:cubicBezTo>
                    <a:cubicBezTo>
                      <a:pt x="17" y="32"/>
                      <a:pt x="23" y="34"/>
                      <a:pt x="30" y="33"/>
                    </a:cubicBezTo>
                    <a:cubicBezTo>
                      <a:pt x="33" y="33"/>
                      <a:pt x="35" y="33"/>
                      <a:pt x="37" y="31"/>
                    </a:cubicBezTo>
                    <a:cubicBezTo>
                      <a:pt x="41" y="25"/>
                      <a:pt x="48" y="22"/>
                      <a:pt x="51" y="16"/>
                    </a:cubicBezTo>
                    <a:cubicBezTo>
                      <a:pt x="53" y="12"/>
                      <a:pt x="55" y="8"/>
                      <a:pt x="55" y="4"/>
                    </a:cubicBezTo>
                    <a:cubicBezTo>
                      <a:pt x="55" y="2"/>
                      <a:pt x="55" y="1"/>
                      <a:pt x="57" y="0"/>
                    </a:cubicBezTo>
                    <a:cubicBezTo>
                      <a:pt x="58" y="11"/>
                      <a:pt x="53" y="20"/>
                      <a:pt x="44" y="26"/>
                    </a:cubicBezTo>
                    <a:cubicBezTo>
                      <a:pt x="43" y="27"/>
                      <a:pt x="42" y="29"/>
                      <a:pt x="41" y="30"/>
                    </a:cubicBezTo>
                    <a:cubicBezTo>
                      <a:pt x="38" y="32"/>
                      <a:pt x="38" y="36"/>
                      <a:pt x="34" y="36"/>
                    </a:cubicBezTo>
                    <a:cubicBezTo>
                      <a:pt x="29" y="36"/>
                      <a:pt x="23" y="37"/>
                      <a:pt x="17" y="34"/>
                    </a:cubicBezTo>
                    <a:cubicBezTo>
                      <a:pt x="14" y="33"/>
                      <a:pt x="12" y="32"/>
                      <a:pt x="9" y="30"/>
                    </a:cubicBezTo>
                    <a:cubicBezTo>
                      <a:pt x="6" y="29"/>
                      <a:pt x="3" y="29"/>
                      <a:pt x="0" y="28"/>
                    </a:cubicBezTo>
                    <a:cubicBezTo>
                      <a:pt x="2" y="27"/>
                      <a:pt x="3" y="25"/>
                      <a:pt x="5" y="25"/>
                    </a:cubicBezTo>
                    <a:close/>
                  </a:path>
                </a:pathLst>
              </a:custGeom>
              <a:solidFill>
                <a:srgbClr val="D4B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221">
                <a:extLst>
                  <a:ext uri="{FF2B5EF4-FFF2-40B4-BE49-F238E27FC236}">
                    <a16:creationId xmlns:a16="http://schemas.microsoft.com/office/drawing/2014/main" id="{EE535A4E-CF1E-5B85-F313-106FEF0A7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2087"/>
                <a:ext cx="89" cy="27"/>
              </a:xfrm>
              <a:custGeom>
                <a:avLst/>
                <a:gdLst>
                  <a:gd name="T0" fmla="*/ 9 w 57"/>
                  <a:gd name="T1" fmla="*/ 10 h 17"/>
                  <a:gd name="T2" fmla="*/ 12 w 57"/>
                  <a:gd name="T3" fmla="*/ 12 h 17"/>
                  <a:gd name="T4" fmla="*/ 21 w 57"/>
                  <a:gd name="T5" fmla="*/ 12 h 17"/>
                  <a:gd name="T6" fmla="*/ 30 w 57"/>
                  <a:gd name="T7" fmla="*/ 7 h 17"/>
                  <a:gd name="T8" fmla="*/ 39 w 57"/>
                  <a:gd name="T9" fmla="*/ 5 h 17"/>
                  <a:gd name="T10" fmla="*/ 42 w 57"/>
                  <a:gd name="T11" fmla="*/ 4 h 17"/>
                  <a:gd name="T12" fmla="*/ 53 w 57"/>
                  <a:gd name="T13" fmla="*/ 1 h 17"/>
                  <a:gd name="T14" fmla="*/ 56 w 57"/>
                  <a:gd name="T15" fmla="*/ 2 h 17"/>
                  <a:gd name="T16" fmla="*/ 55 w 57"/>
                  <a:gd name="T17" fmla="*/ 5 h 17"/>
                  <a:gd name="T18" fmla="*/ 51 w 57"/>
                  <a:gd name="T19" fmla="*/ 4 h 17"/>
                  <a:gd name="T20" fmla="*/ 39 w 57"/>
                  <a:gd name="T21" fmla="*/ 8 h 17"/>
                  <a:gd name="T22" fmla="*/ 36 w 57"/>
                  <a:gd name="T23" fmla="*/ 8 h 17"/>
                  <a:gd name="T24" fmla="*/ 36 w 57"/>
                  <a:gd name="T25" fmla="*/ 5 h 17"/>
                  <a:gd name="T26" fmla="*/ 32 w 57"/>
                  <a:gd name="T27" fmla="*/ 8 h 17"/>
                  <a:gd name="T28" fmla="*/ 22 w 57"/>
                  <a:gd name="T29" fmla="*/ 16 h 17"/>
                  <a:gd name="T30" fmla="*/ 21 w 57"/>
                  <a:gd name="T31" fmla="*/ 16 h 17"/>
                  <a:gd name="T32" fmla="*/ 5 w 57"/>
                  <a:gd name="T33" fmla="*/ 16 h 17"/>
                  <a:gd name="T34" fmla="*/ 0 w 57"/>
                  <a:gd name="T35" fmla="*/ 17 h 17"/>
                  <a:gd name="T36" fmla="*/ 9 w 57"/>
                  <a:gd name="T3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17">
                    <a:moveTo>
                      <a:pt x="9" y="10"/>
                    </a:moveTo>
                    <a:cubicBezTo>
                      <a:pt x="9" y="11"/>
                      <a:pt x="10" y="12"/>
                      <a:pt x="12" y="12"/>
                    </a:cubicBezTo>
                    <a:cubicBezTo>
                      <a:pt x="15" y="11"/>
                      <a:pt x="18" y="11"/>
                      <a:pt x="21" y="12"/>
                    </a:cubicBezTo>
                    <a:cubicBezTo>
                      <a:pt x="25" y="12"/>
                      <a:pt x="28" y="10"/>
                      <a:pt x="30" y="7"/>
                    </a:cubicBezTo>
                    <a:cubicBezTo>
                      <a:pt x="33" y="3"/>
                      <a:pt x="35" y="1"/>
                      <a:pt x="39" y="5"/>
                    </a:cubicBezTo>
                    <a:cubicBezTo>
                      <a:pt x="40" y="6"/>
                      <a:pt x="41" y="5"/>
                      <a:pt x="42" y="4"/>
                    </a:cubicBezTo>
                    <a:cubicBezTo>
                      <a:pt x="46" y="3"/>
                      <a:pt x="49" y="1"/>
                      <a:pt x="53" y="1"/>
                    </a:cubicBezTo>
                    <a:cubicBezTo>
                      <a:pt x="54" y="1"/>
                      <a:pt x="55" y="0"/>
                      <a:pt x="56" y="2"/>
                    </a:cubicBezTo>
                    <a:cubicBezTo>
                      <a:pt x="57" y="3"/>
                      <a:pt x="56" y="4"/>
                      <a:pt x="55" y="5"/>
                    </a:cubicBezTo>
                    <a:cubicBezTo>
                      <a:pt x="55" y="2"/>
                      <a:pt x="53" y="3"/>
                      <a:pt x="51" y="4"/>
                    </a:cubicBezTo>
                    <a:cubicBezTo>
                      <a:pt x="47" y="5"/>
                      <a:pt x="43" y="7"/>
                      <a:pt x="39" y="8"/>
                    </a:cubicBezTo>
                    <a:cubicBezTo>
                      <a:pt x="38" y="9"/>
                      <a:pt x="37" y="10"/>
                      <a:pt x="36" y="8"/>
                    </a:cubicBezTo>
                    <a:cubicBezTo>
                      <a:pt x="34" y="7"/>
                      <a:pt x="36" y="6"/>
                      <a:pt x="36" y="5"/>
                    </a:cubicBezTo>
                    <a:cubicBezTo>
                      <a:pt x="34" y="4"/>
                      <a:pt x="32" y="6"/>
                      <a:pt x="32" y="8"/>
                    </a:cubicBezTo>
                    <a:cubicBezTo>
                      <a:pt x="30" y="13"/>
                      <a:pt x="25" y="13"/>
                      <a:pt x="22" y="16"/>
                    </a:cubicBezTo>
                    <a:cubicBezTo>
                      <a:pt x="22" y="16"/>
                      <a:pt x="21" y="16"/>
                      <a:pt x="21" y="16"/>
                    </a:cubicBezTo>
                    <a:cubicBezTo>
                      <a:pt x="16" y="11"/>
                      <a:pt x="11" y="15"/>
                      <a:pt x="5" y="16"/>
                    </a:cubicBezTo>
                    <a:cubicBezTo>
                      <a:pt x="4" y="17"/>
                      <a:pt x="3" y="17"/>
                      <a:pt x="0" y="17"/>
                    </a:cubicBezTo>
                    <a:cubicBezTo>
                      <a:pt x="3" y="14"/>
                      <a:pt x="6" y="11"/>
                      <a:pt x="9" y="10"/>
                    </a:cubicBezTo>
                    <a:close/>
                  </a:path>
                </a:pathLst>
              </a:custGeom>
              <a:solidFill>
                <a:srgbClr val="DBC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222">
                <a:extLst>
                  <a:ext uri="{FF2B5EF4-FFF2-40B4-BE49-F238E27FC236}">
                    <a16:creationId xmlns:a16="http://schemas.microsoft.com/office/drawing/2014/main" id="{DC6CF044-7CCB-39CD-3F6D-F2E452984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068"/>
                <a:ext cx="86" cy="36"/>
              </a:xfrm>
              <a:custGeom>
                <a:avLst/>
                <a:gdLst>
                  <a:gd name="T0" fmla="*/ 7 w 55"/>
                  <a:gd name="T1" fmla="*/ 7 h 23"/>
                  <a:gd name="T2" fmla="*/ 3 w 55"/>
                  <a:gd name="T3" fmla="*/ 8 h 23"/>
                  <a:gd name="T4" fmla="*/ 10 w 55"/>
                  <a:gd name="T5" fmla="*/ 12 h 23"/>
                  <a:gd name="T6" fmla="*/ 24 w 55"/>
                  <a:gd name="T7" fmla="*/ 18 h 23"/>
                  <a:gd name="T8" fmla="*/ 39 w 55"/>
                  <a:gd name="T9" fmla="*/ 15 h 23"/>
                  <a:gd name="T10" fmla="*/ 48 w 55"/>
                  <a:gd name="T11" fmla="*/ 4 h 23"/>
                  <a:gd name="T12" fmla="*/ 55 w 55"/>
                  <a:gd name="T13" fmla="*/ 2 h 23"/>
                  <a:gd name="T14" fmla="*/ 49 w 55"/>
                  <a:gd name="T15" fmla="*/ 7 h 23"/>
                  <a:gd name="T16" fmla="*/ 33 w 55"/>
                  <a:gd name="T17" fmla="*/ 22 h 23"/>
                  <a:gd name="T18" fmla="*/ 25 w 55"/>
                  <a:gd name="T19" fmla="*/ 21 h 23"/>
                  <a:gd name="T20" fmla="*/ 1 w 55"/>
                  <a:gd name="T21" fmla="*/ 9 h 23"/>
                  <a:gd name="T22" fmla="*/ 0 w 55"/>
                  <a:gd name="T23" fmla="*/ 7 h 23"/>
                  <a:gd name="T24" fmla="*/ 7 w 55"/>
                  <a:gd name="T25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23">
                    <a:moveTo>
                      <a:pt x="7" y="7"/>
                    </a:moveTo>
                    <a:cubicBezTo>
                      <a:pt x="6" y="8"/>
                      <a:pt x="5" y="8"/>
                      <a:pt x="3" y="8"/>
                    </a:cubicBezTo>
                    <a:cubicBezTo>
                      <a:pt x="5" y="10"/>
                      <a:pt x="7" y="11"/>
                      <a:pt x="10" y="12"/>
                    </a:cubicBezTo>
                    <a:cubicBezTo>
                      <a:pt x="14" y="15"/>
                      <a:pt x="19" y="16"/>
                      <a:pt x="24" y="18"/>
                    </a:cubicBezTo>
                    <a:cubicBezTo>
                      <a:pt x="30" y="20"/>
                      <a:pt x="34" y="20"/>
                      <a:pt x="39" y="15"/>
                    </a:cubicBezTo>
                    <a:cubicBezTo>
                      <a:pt x="42" y="12"/>
                      <a:pt x="46" y="9"/>
                      <a:pt x="48" y="4"/>
                    </a:cubicBezTo>
                    <a:cubicBezTo>
                      <a:pt x="50" y="0"/>
                      <a:pt x="52" y="0"/>
                      <a:pt x="55" y="2"/>
                    </a:cubicBezTo>
                    <a:cubicBezTo>
                      <a:pt x="52" y="2"/>
                      <a:pt x="50" y="5"/>
                      <a:pt x="49" y="7"/>
                    </a:cubicBezTo>
                    <a:cubicBezTo>
                      <a:pt x="46" y="15"/>
                      <a:pt x="39" y="19"/>
                      <a:pt x="33" y="22"/>
                    </a:cubicBezTo>
                    <a:cubicBezTo>
                      <a:pt x="30" y="23"/>
                      <a:pt x="28" y="21"/>
                      <a:pt x="25" y="21"/>
                    </a:cubicBezTo>
                    <a:cubicBezTo>
                      <a:pt x="17" y="18"/>
                      <a:pt x="9" y="15"/>
                      <a:pt x="1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2" y="7"/>
                      <a:pt x="4" y="6"/>
                      <a:pt x="7" y="7"/>
                    </a:cubicBezTo>
                    <a:close/>
                  </a:path>
                </a:pathLst>
              </a:custGeom>
              <a:solidFill>
                <a:srgbClr val="CAA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1223">
                <a:extLst>
                  <a:ext uri="{FF2B5EF4-FFF2-40B4-BE49-F238E27FC236}">
                    <a16:creationId xmlns:a16="http://schemas.microsoft.com/office/drawing/2014/main" id="{8C5FC63E-E9E3-C9A0-30FB-DF795CBE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2145"/>
                <a:ext cx="25" cy="105"/>
              </a:xfrm>
              <a:custGeom>
                <a:avLst/>
                <a:gdLst>
                  <a:gd name="T0" fmla="*/ 1 w 16"/>
                  <a:gd name="T1" fmla="*/ 0 h 67"/>
                  <a:gd name="T2" fmla="*/ 5 w 16"/>
                  <a:gd name="T3" fmla="*/ 18 h 67"/>
                  <a:gd name="T4" fmla="*/ 10 w 16"/>
                  <a:gd name="T5" fmla="*/ 30 h 67"/>
                  <a:gd name="T6" fmla="*/ 15 w 16"/>
                  <a:gd name="T7" fmla="*/ 35 h 67"/>
                  <a:gd name="T8" fmla="*/ 14 w 16"/>
                  <a:gd name="T9" fmla="*/ 40 h 67"/>
                  <a:gd name="T10" fmla="*/ 9 w 16"/>
                  <a:gd name="T11" fmla="*/ 39 h 67"/>
                  <a:gd name="T12" fmla="*/ 5 w 16"/>
                  <a:gd name="T13" fmla="*/ 36 h 67"/>
                  <a:gd name="T14" fmla="*/ 6 w 16"/>
                  <a:gd name="T15" fmla="*/ 41 h 67"/>
                  <a:gd name="T16" fmla="*/ 10 w 16"/>
                  <a:gd name="T17" fmla="*/ 61 h 67"/>
                  <a:gd name="T18" fmla="*/ 12 w 16"/>
                  <a:gd name="T19" fmla="*/ 67 h 67"/>
                  <a:gd name="T20" fmla="*/ 6 w 16"/>
                  <a:gd name="T21" fmla="*/ 51 h 67"/>
                  <a:gd name="T22" fmla="*/ 4 w 16"/>
                  <a:gd name="T23" fmla="*/ 40 h 67"/>
                  <a:gd name="T24" fmla="*/ 3 w 16"/>
                  <a:gd name="T25" fmla="*/ 38 h 67"/>
                  <a:gd name="T26" fmla="*/ 4 w 16"/>
                  <a:gd name="T27" fmla="*/ 32 h 67"/>
                  <a:gd name="T28" fmla="*/ 8 w 16"/>
                  <a:gd name="T29" fmla="*/ 35 h 67"/>
                  <a:gd name="T30" fmla="*/ 10 w 16"/>
                  <a:gd name="T31" fmla="*/ 36 h 67"/>
                  <a:gd name="T32" fmla="*/ 14 w 16"/>
                  <a:gd name="T33" fmla="*/ 39 h 67"/>
                  <a:gd name="T34" fmla="*/ 13 w 16"/>
                  <a:gd name="T35" fmla="*/ 34 h 67"/>
                  <a:gd name="T36" fmla="*/ 3 w 16"/>
                  <a:gd name="T37" fmla="*/ 15 h 67"/>
                  <a:gd name="T38" fmla="*/ 1 w 16"/>
                  <a:gd name="T3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67">
                    <a:moveTo>
                      <a:pt x="1" y="0"/>
                    </a:moveTo>
                    <a:cubicBezTo>
                      <a:pt x="2" y="6"/>
                      <a:pt x="4" y="12"/>
                      <a:pt x="5" y="18"/>
                    </a:cubicBezTo>
                    <a:cubicBezTo>
                      <a:pt x="6" y="23"/>
                      <a:pt x="7" y="27"/>
                      <a:pt x="10" y="30"/>
                    </a:cubicBezTo>
                    <a:cubicBezTo>
                      <a:pt x="12" y="31"/>
                      <a:pt x="14" y="33"/>
                      <a:pt x="15" y="35"/>
                    </a:cubicBezTo>
                    <a:cubicBezTo>
                      <a:pt x="16" y="37"/>
                      <a:pt x="16" y="39"/>
                      <a:pt x="14" y="40"/>
                    </a:cubicBezTo>
                    <a:cubicBezTo>
                      <a:pt x="13" y="41"/>
                      <a:pt x="11" y="41"/>
                      <a:pt x="9" y="39"/>
                    </a:cubicBezTo>
                    <a:cubicBezTo>
                      <a:pt x="8" y="38"/>
                      <a:pt x="7" y="35"/>
                      <a:pt x="5" y="36"/>
                    </a:cubicBezTo>
                    <a:cubicBezTo>
                      <a:pt x="3" y="37"/>
                      <a:pt x="5" y="40"/>
                      <a:pt x="6" y="41"/>
                    </a:cubicBezTo>
                    <a:cubicBezTo>
                      <a:pt x="8" y="48"/>
                      <a:pt x="8" y="55"/>
                      <a:pt x="10" y="61"/>
                    </a:cubicBezTo>
                    <a:cubicBezTo>
                      <a:pt x="11" y="63"/>
                      <a:pt x="13" y="64"/>
                      <a:pt x="12" y="67"/>
                    </a:cubicBezTo>
                    <a:cubicBezTo>
                      <a:pt x="8" y="62"/>
                      <a:pt x="7" y="57"/>
                      <a:pt x="6" y="51"/>
                    </a:cubicBezTo>
                    <a:cubicBezTo>
                      <a:pt x="6" y="47"/>
                      <a:pt x="5" y="44"/>
                      <a:pt x="4" y="40"/>
                    </a:cubicBezTo>
                    <a:cubicBezTo>
                      <a:pt x="3" y="40"/>
                      <a:pt x="3" y="39"/>
                      <a:pt x="3" y="38"/>
                    </a:cubicBezTo>
                    <a:cubicBezTo>
                      <a:pt x="3" y="36"/>
                      <a:pt x="2" y="34"/>
                      <a:pt x="4" y="32"/>
                    </a:cubicBezTo>
                    <a:cubicBezTo>
                      <a:pt x="6" y="31"/>
                      <a:pt x="7" y="34"/>
                      <a:pt x="8" y="35"/>
                    </a:cubicBezTo>
                    <a:cubicBezTo>
                      <a:pt x="9" y="35"/>
                      <a:pt x="9" y="36"/>
                      <a:pt x="10" y="36"/>
                    </a:cubicBezTo>
                    <a:cubicBezTo>
                      <a:pt x="11" y="37"/>
                      <a:pt x="12" y="40"/>
                      <a:pt x="14" y="39"/>
                    </a:cubicBezTo>
                    <a:cubicBezTo>
                      <a:pt x="16" y="37"/>
                      <a:pt x="14" y="35"/>
                      <a:pt x="13" y="34"/>
                    </a:cubicBezTo>
                    <a:cubicBezTo>
                      <a:pt x="6" y="29"/>
                      <a:pt x="4" y="23"/>
                      <a:pt x="3" y="15"/>
                    </a:cubicBezTo>
                    <a:cubicBezTo>
                      <a:pt x="3" y="10"/>
                      <a:pt x="0" y="5"/>
                      <a:pt x="1" y="0"/>
                    </a:cubicBezTo>
                    <a:close/>
                  </a:path>
                </a:pathLst>
              </a:custGeom>
              <a:solidFill>
                <a:srgbClr val="DEC4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1224">
                <a:extLst>
                  <a:ext uri="{FF2B5EF4-FFF2-40B4-BE49-F238E27FC236}">
                    <a16:creationId xmlns:a16="http://schemas.microsoft.com/office/drawing/2014/main" id="{EB34DB61-83EF-024B-2FEE-CBE504835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3" y="2061"/>
                <a:ext cx="41" cy="21"/>
              </a:xfrm>
              <a:custGeom>
                <a:avLst/>
                <a:gdLst>
                  <a:gd name="T0" fmla="*/ 3 w 26"/>
                  <a:gd name="T1" fmla="*/ 7 h 14"/>
                  <a:gd name="T2" fmla="*/ 8 w 26"/>
                  <a:gd name="T3" fmla="*/ 8 h 14"/>
                  <a:gd name="T4" fmla="*/ 19 w 26"/>
                  <a:gd name="T5" fmla="*/ 2 h 14"/>
                  <a:gd name="T6" fmla="*/ 26 w 26"/>
                  <a:gd name="T7" fmla="*/ 2 h 14"/>
                  <a:gd name="T8" fmla="*/ 9 w 26"/>
                  <a:gd name="T9" fmla="*/ 11 h 14"/>
                  <a:gd name="T10" fmla="*/ 6 w 26"/>
                  <a:gd name="T11" fmla="*/ 12 h 14"/>
                  <a:gd name="T12" fmla="*/ 2 w 26"/>
                  <a:gd name="T13" fmla="*/ 13 h 14"/>
                  <a:gd name="T14" fmla="*/ 3 w 26"/>
                  <a:gd name="T15" fmla="*/ 9 h 14"/>
                  <a:gd name="T16" fmla="*/ 3 w 26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4">
                    <a:moveTo>
                      <a:pt x="3" y="7"/>
                    </a:moveTo>
                    <a:cubicBezTo>
                      <a:pt x="4" y="10"/>
                      <a:pt x="6" y="9"/>
                      <a:pt x="8" y="8"/>
                    </a:cubicBezTo>
                    <a:cubicBezTo>
                      <a:pt x="11" y="6"/>
                      <a:pt x="15" y="4"/>
                      <a:pt x="19" y="2"/>
                    </a:cubicBezTo>
                    <a:cubicBezTo>
                      <a:pt x="22" y="0"/>
                      <a:pt x="24" y="0"/>
                      <a:pt x="26" y="2"/>
                    </a:cubicBezTo>
                    <a:cubicBezTo>
                      <a:pt x="20" y="3"/>
                      <a:pt x="15" y="8"/>
                      <a:pt x="9" y="11"/>
                    </a:cubicBezTo>
                    <a:cubicBezTo>
                      <a:pt x="8" y="11"/>
                      <a:pt x="7" y="12"/>
                      <a:pt x="6" y="12"/>
                    </a:cubicBezTo>
                    <a:cubicBezTo>
                      <a:pt x="5" y="13"/>
                      <a:pt x="3" y="14"/>
                      <a:pt x="2" y="13"/>
                    </a:cubicBezTo>
                    <a:cubicBezTo>
                      <a:pt x="0" y="11"/>
                      <a:pt x="2" y="10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lose/>
                  </a:path>
                </a:pathLst>
              </a:custGeom>
              <a:solidFill>
                <a:srgbClr val="CAA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1225">
                <a:extLst>
                  <a:ext uri="{FF2B5EF4-FFF2-40B4-BE49-F238E27FC236}">
                    <a16:creationId xmlns:a16="http://schemas.microsoft.com/office/drawing/2014/main" id="{5DA4E81F-FED7-3461-0EB6-D5E548221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059"/>
                <a:ext cx="28" cy="17"/>
              </a:xfrm>
              <a:custGeom>
                <a:avLst/>
                <a:gdLst>
                  <a:gd name="T0" fmla="*/ 2 w 18"/>
                  <a:gd name="T1" fmla="*/ 6 h 11"/>
                  <a:gd name="T2" fmla="*/ 11 w 18"/>
                  <a:gd name="T3" fmla="*/ 3 h 11"/>
                  <a:gd name="T4" fmla="*/ 18 w 18"/>
                  <a:gd name="T5" fmla="*/ 4 h 11"/>
                  <a:gd name="T6" fmla="*/ 7 w 18"/>
                  <a:gd name="T7" fmla="*/ 9 h 11"/>
                  <a:gd name="T8" fmla="*/ 0 w 18"/>
                  <a:gd name="T9" fmla="*/ 10 h 11"/>
                  <a:gd name="T10" fmla="*/ 2 w 18"/>
                  <a:gd name="T1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1">
                    <a:moveTo>
                      <a:pt x="2" y="6"/>
                    </a:moveTo>
                    <a:cubicBezTo>
                      <a:pt x="6" y="7"/>
                      <a:pt x="8" y="3"/>
                      <a:pt x="11" y="3"/>
                    </a:cubicBezTo>
                    <a:cubicBezTo>
                      <a:pt x="13" y="2"/>
                      <a:pt x="16" y="0"/>
                      <a:pt x="18" y="4"/>
                    </a:cubicBezTo>
                    <a:cubicBezTo>
                      <a:pt x="13" y="3"/>
                      <a:pt x="10" y="7"/>
                      <a:pt x="7" y="9"/>
                    </a:cubicBezTo>
                    <a:cubicBezTo>
                      <a:pt x="4" y="10"/>
                      <a:pt x="2" y="11"/>
                      <a:pt x="0" y="10"/>
                    </a:cubicBezTo>
                    <a:cubicBezTo>
                      <a:pt x="0" y="8"/>
                      <a:pt x="1" y="7"/>
                      <a:pt x="2" y="6"/>
                    </a:cubicBezTo>
                    <a:close/>
                  </a:path>
                </a:pathLst>
              </a:custGeom>
              <a:solidFill>
                <a:srgbClr val="D6B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1226">
                <a:extLst>
                  <a:ext uri="{FF2B5EF4-FFF2-40B4-BE49-F238E27FC236}">
                    <a16:creationId xmlns:a16="http://schemas.microsoft.com/office/drawing/2014/main" id="{E288148C-01B4-1ABD-CFD9-666332D01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2120"/>
                <a:ext cx="3" cy="12"/>
              </a:xfrm>
              <a:custGeom>
                <a:avLst/>
                <a:gdLst>
                  <a:gd name="T0" fmla="*/ 2 w 2"/>
                  <a:gd name="T1" fmla="*/ 0 h 8"/>
                  <a:gd name="T2" fmla="*/ 2 w 2"/>
                  <a:gd name="T3" fmla="*/ 8 h 8"/>
                  <a:gd name="T4" fmla="*/ 2 w 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cubicBezTo>
                      <a:pt x="2" y="3"/>
                      <a:pt x="2" y="5"/>
                      <a:pt x="2" y="8"/>
                    </a:cubicBezTo>
                    <a:cubicBezTo>
                      <a:pt x="0" y="5"/>
                      <a:pt x="0" y="3"/>
                      <a:pt x="2" y="0"/>
                    </a:cubicBezTo>
                    <a:close/>
                  </a:path>
                </a:pathLst>
              </a:custGeom>
              <a:solidFill>
                <a:srgbClr val="D7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227">
                <a:extLst>
                  <a:ext uri="{FF2B5EF4-FFF2-40B4-BE49-F238E27FC236}">
                    <a16:creationId xmlns:a16="http://schemas.microsoft.com/office/drawing/2014/main" id="{78518528-4B5A-3B33-2BFD-8491201E7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1995"/>
                <a:ext cx="84" cy="28"/>
              </a:xfrm>
              <a:custGeom>
                <a:avLst/>
                <a:gdLst>
                  <a:gd name="T0" fmla="*/ 33 w 54"/>
                  <a:gd name="T1" fmla="*/ 4 h 18"/>
                  <a:gd name="T2" fmla="*/ 47 w 54"/>
                  <a:gd name="T3" fmla="*/ 1 h 18"/>
                  <a:gd name="T4" fmla="*/ 54 w 54"/>
                  <a:gd name="T5" fmla="*/ 5 h 18"/>
                  <a:gd name="T6" fmla="*/ 31 w 54"/>
                  <a:gd name="T7" fmla="*/ 8 h 18"/>
                  <a:gd name="T8" fmla="*/ 17 w 54"/>
                  <a:gd name="T9" fmla="*/ 13 h 18"/>
                  <a:gd name="T10" fmla="*/ 10 w 54"/>
                  <a:gd name="T11" fmla="*/ 16 h 18"/>
                  <a:gd name="T12" fmla="*/ 4 w 54"/>
                  <a:gd name="T13" fmla="*/ 18 h 18"/>
                  <a:gd name="T14" fmla="*/ 2 w 54"/>
                  <a:gd name="T15" fmla="*/ 14 h 18"/>
                  <a:gd name="T16" fmla="*/ 6 w 54"/>
                  <a:gd name="T17" fmla="*/ 13 h 18"/>
                  <a:gd name="T18" fmla="*/ 33 w 54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8">
                    <a:moveTo>
                      <a:pt x="33" y="4"/>
                    </a:moveTo>
                    <a:cubicBezTo>
                      <a:pt x="37" y="2"/>
                      <a:pt x="42" y="0"/>
                      <a:pt x="47" y="1"/>
                    </a:cubicBezTo>
                    <a:cubicBezTo>
                      <a:pt x="50" y="2"/>
                      <a:pt x="53" y="2"/>
                      <a:pt x="54" y="5"/>
                    </a:cubicBezTo>
                    <a:cubicBezTo>
                      <a:pt x="46" y="2"/>
                      <a:pt x="38" y="3"/>
                      <a:pt x="31" y="8"/>
                    </a:cubicBezTo>
                    <a:cubicBezTo>
                      <a:pt x="27" y="11"/>
                      <a:pt x="22" y="13"/>
                      <a:pt x="17" y="13"/>
                    </a:cubicBezTo>
                    <a:cubicBezTo>
                      <a:pt x="15" y="14"/>
                      <a:pt x="12" y="15"/>
                      <a:pt x="10" y="16"/>
                    </a:cubicBezTo>
                    <a:cubicBezTo>
                      <a:pt x="8" y="17"/>
                      <a:pt x="6" y="18"/>
                      <a:pt x="4" y="18"/>
                    </a:cubicBezTo>
                    <a:cubicBezTo>
                      <a:pt x="1" y="18"/>
                      <a:pt x="0" y="16"/>
                      <a:pt x="2" y="14"/>
                    </a:cubicBezTo>
                    <a:cubicBezTo>
                      <a:pt x="3" y="14"/>
                      <a:pt x="5" y="14"/>
                      <a:pt x="6" y="13"/>
                    </a:cubicBezTo>
                    <a:cubicBezTo>
                      <a:pt x="15" y="9"/>
                      <a:pt x="25" y="9"/>
                      <a:pt x="33" y="4"/>
                    </a:cubicBezTo>
                    <a:close/>
                  </a:path>
                </a:pathLst>
              </a:custGeom>
              <a:solidFill>
                <a:srgbClr val="BB8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228">
                <a:extLst>
                  <a:ext uri="{FF2B5EF4-FFF2-40B4-BE49-F238E27FC236}">
                    <a16:creationId xmlns:a16="http://schemas.microsoft.com/office/drawing/2014/main" id="{4EBE38D0-AC75-1E7B-2F74-E9DF93E82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" y="1790"/>
                <a:ext cx="87" cy="136"/>
              </a:xfrm>
              <a:custGeom>
                <a:avLst/>
                <a:gdLst>
                  <a:gd name="T0" fmla="*/ 29 w 56"/>
                  <a:gd name="T1" fmla="*/ 44 h 87"/>
                  <a:gd name="T2" fmla="*/ 28 w 56"/>
                  <a:gd name="T3" fmla="*/ 54 h 87"/>
                  <a:gd name="T4" fmla="*/ 26 w 56"/>
                  <a:gd name="T5" fmla="*/ 62 h 87"/>
                  <a:gd name="T6" fmla="*/ 21 w 56"/>
                  <a:gd name="T7" fmla="*/ 70 h 87"/>
                  <a:gd name="T8" fmla="*/ 17 w 56"/>
                  <a:gd name="T9" fmla="*/ 72 h 87"/>
                  <a:gd name="T10" fmla="*/ 13 w 56"/>
                  <a:gd name="T11" fmla="*/ 72 h 87"/>
                  <a:gd name="T12" fmla="*/ 7 w 56"/>
                  <a:gd name="T13" fmla="*/ 80 h 87"/>
                  <a:gd name="T14" fmla="*/ 7 w 56"/>
                  <a:gd name="T15" fmla="*/ 84 h 87"/>
                  <a:gd name="T16" fmla="*/ 4 w 56"/>
                  <a:gd name="T17" fmla="*/ 87 h 87"/>
                  <a:gd name="T18" fmla="*/ 1 w 56"/>
                  <a:gd name="T19" fmla="*/ 84 h 87"/>
                  <a:gd name="T20" fmla="*/ 1 w 56"/>
                  <a:gd name="T21" fmla="*/ 81 h 87"/>
                  <a:gd name="T22" fmla="*/ 6 w 56"/>
                  <a:gd name="T23" fmla="*/ 63 h 87"/>
                  <a:gd name="T24" fmla="*/ 10 w 56"/>
                  <a:gd name="T25" fmla="*/ 59 h 87"/>
                  <a:gd name="T26" fmla="*/ 16 w 56"/>
                  <a:gd name="T27" fmla="*/ 56 h 87"/>
                  <a:gd name="T28" fmla="*/ 20 w 56"/>
                  <a:gd name="T29" fmla="*/ 53 h 87"/>
                  <a:gd name="T30" fmla="*/ 22 w 56"/>
                  <a:gd name="T31" fmla="*/ 46 h 87"/>
                  <a:gd name="T32" fmla="*/ 15 w 56"/>
                  <a:gd name="T33" fmla="*/ 42 h 87"/>
                  <a:gd name="T34" fmla="*/ 9 w 56"/>
                  <a:gd name="T35" fmla="*/ 43 h 87"/>
                  <a:gd name="T36" fmla="*/ 3 w 56"/>
                  <a:gd name="T37" fmla="*/ 40 h 87"/>
                  <a:gd name="T38" fmla="*/ 2 w 56"/>
                  <a:gd name="T39" fmla="*/ 34 h 87"/>
                  <a:gd name="T40" fmla="*/ 10 w 56"/>
                  <a:gd name="T41" fmla="*/ 26 h 87"/>
                  <a:gd name="T42" fmla="*/ 18 w 56"/>
                  <a:gd name="T43" fmla="*/ 26 h 87"/>
                  <a:gd name="T44" fmla="*/ 40 w 56"/>
                  <a:gd name="T45" fmla="*/ 21 h 87"/>
                  <a:gd name="T46" fmla="*/ 45 w 56"/>
                  <a:gd name="T47" fmla="*/ 12 h 87"/>
                  <a:gd name="T48" fmla="*/ 34 w 56"/>
                  <a:gd name="T49" fmla="*/ 9 h 87"/>
                  <a:gd name="T50" fmla="*/ 25 w 56"/>
                  <a:gd name="T51" fmla="*/ 11 h 87"/>
                  <a:gd name="T52" fmla="*/ 21 w 56"/>
                  <a:gd name="T53" fmla="*/ 9 h 87"/>
                  <a:gd name="T54" fmla="*/ 24 w 56"/>
                  <a:gd name="T55" fmla="*/ 5 h 87"/>
                  <a:gd name="T56" fmla="*/ 26 w 56"/>
                  <a:gd name="T57" fmla="*/ 4 h 87"/>
                  <a:gd name="T58" fmla="*/ 40 w 56"/>
                  <a:gd name="T59" fmla="*/ 3 h 87"/>
                  <a:gd name="T60" fmla="*/ 47 w 56"/>
                  <a:gd name="T61" fmla="*/ 10 h 87"/>
                  <a:gd name="T62" fmla="*/ 48 w 56"/>
                  <a:gd name="T63" fmla="*/ 13 h 87"/>
                  <a:gd name="T64" fmla="*/ 52 w 56"/>
                  <a:gd name="T65" fmla="*/ 18 h 87"/>
                  <a:gd name="T66" fmla="*/ 55 w 56"/>
                  <a:gd name="T67" fmla="*/ 23 h 87"/>
                  <a:gd name="T68" fmla="*/ 54 w 56"/>
                  <a:gd name="T69" fmla="*/ 28 h 87"/>
                  <a:gd name="T70" fmla="*/ 51 w 56"/>
                  <a:gd name="T71" fmla="*/ 31 h 87"/>
                  <a:gd name="T72" fmla="*/ 38 w 56"/>
                  <a:gd name="T73" fmla="*/ 34 h 87"/>
                  <a:gd name="T74" fmla="*/ 29 w 56"/>
                  <a:gd name="T75" fmla="*/ 4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87">
                    <a:moveTo>
                      <a:pt x="29" y="44"/>
                    </a:moveTo>
                    <a:cubicBezTo>
                      <a:pt x="27" y="47"/>
                      <a:pt x="27" y="50"/>
                      <a:pt x="28" y="54"/>
                    </a:cubicBezTo>
                    <a:cubicBezTo>
                      <a:pt x="29" y="57"/>
                      <a:pt x="28" y="59"/>
                      <a:pt x="26" y="62"/>
                    </a:cubicBezTo>
                    <a:cubicBezTo>
                      <a:pt x="25" y="65"/>
                      <a:pt x="22" y="67"/>
                      <a:pt x="21" y="70"/>
                    </a:cubicBezTo>
                    <a:cubicBezTo>
                      <a:pt x="21" y="71"/>
                      <a:pt x="19" y="72"/>
                      <a:pt x="17" y="72"/>
                    </a:cubicBezTo>
                    <a:cubicBezTo>
                      <a:pt x="16" y="72"/>
                      <a:pt x="14" y="72"/>
                      <a:pt x="13" y="72"/>
                    </a:cubicBezTo>
                    <a:cubicBezTo>
                      <a:pt x="7" y="73"/>
                      <a:pt x="7" y="73"/>
                      <a:pt x="7" y="80"/>
                    </a:cubicBezTo>
                    <a:cubicBezTo>
                      <a:pt x="7" y="81"/>
                      <a:pt x="7" y="83"/>
                      <a:pt x="7" y="84"/>
                    </a:cubicBezTo>
                    <a:cubicBezTo>
                      <a:pt x="7" y="86"/>
                      <a:pt x="6" y="87"/>
                      <a:pt x="4" y="87"/>
                    </a:cubicBezTo>
                    <a:cubicBezTo>
                      <a:pt x="3" y="87"/>
                      <a:pt x="1" y="87"/>
                      <a:pt x="1" y="84"/>
                    </a:cubicBezTo>
                    <a:cubicBezTo>
                      <a:pt x="1" y="83"/>
                      <a:pt x="0" y="82"/>
                      <a:pt x="1" y="81"/>
                    </a:cubicBezTo>
                    <a:cubicBezTo>
                      <a:pt x="2" y="75"/>
                      <a:pt x="4" y="69"/>
                      <a:pt x="6" y="63"/>
                    </a:cubicBezTo>
                    <a:cubicBezTo>
                      <a:pt x="7" y="61"/>
                      <a:pt x="8" y="59"/>
                      <a:pt x="10" y="59"/>
                    </a:cubicBezTo>
                    <a:cubicBezTo>
                      <a:pt x="13" y="59"/>
                      <a:pt x="14" y="58"/>
                      <a:pt x="16" y="56"/>
                    </a:cubicBezTo>
                    <a:cubicBezTo>
                      <a:pt x="17" y="55"/>
                      <a:pt x="19" y="55"/>
                      <a:pt x="20" y="53"/>
                    </a:cubicBezTo>
                    <a:cubicBezTo>
                      <a:pt x="22" y="51"/>
                      <a:pt x="23" y="49"/>
                      <a:pt x="22" y="46"/>
                    </a:cubicBezTo>
                    <a:cubicBezTo>
                      <a:pt x="21" y="43"/>
                      <a:pt x="19" y="42"/>
                      <a:pt x="15" y="42"/>
                    </a:cubicBezTo>
                    <a:cubicBezTo>
                      <a:pt x="13" y="42"/>
                      <a:pt x="11" y="43"/>
                      <a:pt x="9" y="43"/>
                    </a:cubicBezTo>
                    <a:cubicBezTo>
                      <a:pt x="6" y="45"/>
                      <a:pt x="4" y="44"/>
                      <a:pt x="3" y="40"/>
                    </a:cubicBezTo>
                    <a:cubicBezTo>
                      <a:pt x="3" y="38"/>
                      <a:pt x="2" y="36"/>
                      <a:pt x="2" y="34"/>
                    </a:cubicBezTo>
                    <a:cubicBezTo>
                      <a:pt x="2" y="32"/>
                      <a:pt x="8" y="26"/>
                      <a:pt x="10" y="26"/>
                    </a:cubicBezTo>
                    <a:cubicBezTo>
                      <a:pt x="13" y="25"/>
                      <a:pt x="15" y="26"/>
                      <a:pt x="18" y="26"/>
                    </a:cubicBezTo>
                    <a:cubicBezTo>
                      <a:pt x="26" y="26"/>
                      <a:pt x="33" y="24"/>
                      <a:pt x="40" y="21"/>
                    </a:cubicBezTo>
                    <a:cubicBezTo>
                      <a:pt x="45" y="19"/>
                      <a:pt x="46" y="17"/>
                      <a:pt x="45" y="12"/>
                    </a:cubicBezTo>
                    <a:cubicBezTo>
                      <a:pt x="42" y="9"/>
                      <a:pt x="38" y="8"/>
                      <a:pt x="34" y="9"/>
                    </a:cubicBezTo>
                    <a:cubicBezTo>
                      <a:pt x="31" y="10"/>
                      <a:pt x="28" y="11"/>
                      <a:pt x="25" y="11"/>
                    </a:cubicBezTo>
                    <a:cubicBezTo>
                      <a:pt x="23" y="10"/>
                      <a:pt x="22" y="10"/>
                      <a:pt x="21" y="9"/>
                    </a:cubicBezTo>
                    <a:cubicBezTo>
                      <a:pt x="20" y="6"/>
                      <a:pt x="22" y="6"/>
                      <a:pt x="24" y="5"/>
                    </a:cubicBezTo>
                    <a:cubicBezTo>
                      <a:pt x="25" y="4"/>
                      <a:pt x="26" y="4"/>
                      <a:pt x="26" y="4"/>
                    </a:cubicBezTo>
                    <a:cubicBezTo>
                      <a:pt x="31" y="0"/>
                      <a:pt x="36" y="0"/>
                      <a:pt x="40" y="3"/>
                    </a:cubicBezTo>
                    <a:cubicBezTo>
                      <a:pt x="42" y="6"/>
                      <a:pt x="45" y="7"/>
                      <a:pt x="47" y="10"/>
                    </a:cubicBezTo>
                    <a:cubicBezTo>
                      <a:pt x="48" y="11"/>
                      <a:pt x="47" y="12"/>
                      <a:pt x="48" y="13"/>
                    </a:cubicBezTo>
                    <a:cubicBezTo>
                      <a:pt x="48" y="15"/>
                      <a:pt x="49" y="18"/>
                      <a:pt x="52" y="18"/>
                    </a:cubicBezTo>
                    <a:cubicBezTo>
                      <a:pt x="55" y="18"/>
                      <a:pt x="56" y="20"/>
                      <a:pt x="55" y="23"/>
                    </a:cubicBezTo>
                    <a:cubicBezTo>
                      <a:pt x="55" y="25"/>
                      <a:pt x="55" y="26"/>
                      <a:pt x="54" y="28"/>
                    </a:cubicBezTo>
                    <a:cubicBezTo>
                      <a:pt x="54" y="30"/>
                      <a:pt x="53" y="30"/>
                      <a:pt x="51" y="31"/>
                    </a:cubicBezTo>
                    <a:cubicBezTo>
                      <a:pt x="47" y="33"/>
                      <a:pt x="42" y="33"/>
                      <a:pt x="38" y="34"/>
                    </a:cubicBezTo>
                    <a:cubicBezTo>
                      <a:pt x="33" y="35"/>
                      <a:pt x="30" y="39"/>
                      <a:pt x="29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229">
                <a:extLst>
                  <a:ext uri="{FF2B5EF4-FFF2-40B4-BE49-F238E27FC236}">
                    <a16:creationId xmlns:a16="http://schemas.microsoft.com/office/drawing/2014/main" id="{8493E99F-52D6-90CC-6C3B-005FF2B90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1814"/>
                <a:ext cx="28" cy="73"/>
              </a:xfrm>
              <a:custGeom>
                <a:avLst/>
                <a:gdLst>
                  <a:gd name="T0" fmla="*/ 8 w 18"/>
                  <a:gd name="T1" fmla="*/ 0 h 47"/>
                  <a:gd name="T2" fmla="*/ 12 w 18"/>
                  <a:gd name="T3" fmla="*/ 6 h 47"/>
                  <a:gd name="T4" fmla="*/ 11 w 18"/>
                  <a:gd name="T5" fmla="*/ 12 h 47"/>
                  <a:gd name="T6" fmla="*/ 15 w 18"/>
                  <a:gd name="T7" fmla="*/ 24 h 47"/>
                  <a:gd name="T8" fmla="*/ 7 w 18"/>
                  <a:gd name="T9" fmla="*/ 46 h 47"/>
                  <a:gd name="T10" fmla="*/ 3 w 18"/>
                  <a:gd name="T11" fmla="*/ 45 h 47"/>
                  <a:gd name="T12" fmla="*/ 1 w 18"/>
                  <a:gd name="T13" fmla="*/ 34 h 47"/>
                  <a:gd name="T14" fmla="*/ 2 w 18"/>
                  <a:gd name="T15" fmla="*/ 29 h 47"/>
                  <a:gd name="T16" fmla="*/ 8 w 18"/>
                  <a:gd name="T17" fmla="*/ 16 h 47"/>
                  <a:gd name="T18" fmla="*/ 7 w 18"/>
                  <a:gd name="T19" fmla="*/ 7 h 47"/>
                  <a:gd name="T20" fmla="*/ 5 w 18"/>
                  <a:gd name="T21" fmla="*/ 4 h 47"/>
                  <a:gd name="T22" fmla="*/ 8 w 18"/>
                  <a:gd name="T2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47">
                    <a:moveTo>
                      <a:pt x="8" y="0"/>
                    </a:moveTo>
                    <a:cubicBezTo>
                      <a:pt x="13" y="0"/>
                      <a:pt x="15" y="2"/>
                      <a:pt x="12" y="6"/>
                    </a:cubicBezTo>
                    <a:cubicBezTo>
                      <a:pt x="11" y="8"/>
                      <a:pt x="11" y="10"/>
                      <a:pt x="11" y="12"/>
                    </a:cubicBezTo>
                    <a:cubicBezTo>
                      <a:pt x="12" y="16"/>
                      <a:pt x="13" y="21"/>
                      <a:pt x="15" y="24"/>
                    </a:cubicBezTo>
                    <a:cubicBezTo>
                      <a:pt x="18" y="30"/>
                      <a:pt x="11" y="43"/>
                      <a:pt x="7" y="46"/>
                    </a:cubicBezTo>
                    <a:cubicBezTo>
                      <a:pt x="5" y="47"/>
                      <a:pt x="4" y="46"/>
                      <a:pt x="3" y="45"/>
                    </a:cubicBezTo>
                    <a:cubicBezTo>
                      <a:pt x="2" y="41"/>
                      <a:pt x="1" y="38"/>
                      <a:pt x="1" y="34"/>
                    </a:cubicBezTo>
                    <a:cubicBezTo>
                      <a:pt x="0" y="33"/>
                      <a:pt x="1" y="31"/>
                      <a:pt x="2" y="29"/>
                    </a:cubicBezTo>
                    <a:cubicBezTo>
                      <a:pt x="4" y="25"/>
                      <a:pt x="6" y="20"/>
                      <a:pt x="8" y="16"/>
                    </a:cubicBezTo>
                    <a:cubicBezTo>
                      <a:pt x="10" y="12"/>
                      <a:pt x="10" y="10"/>
                      <a:pt x="7" y="7"/>
                    </a:cubicBezTo>
                    <a:cubicBezTo>
                      <a:pt x="6" y="6"/>
                      <a:pt x="6" y="5"/>
                      <a:pt x="5" y="4"/>
                    </a:cubicBezTo>
                    <a:cubicBezTo>
                      <a:pt x="4" y="0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230">
                <a:extLst>
                  <a:ext uri="{FF2B5EF4-FFF2-40B4-BE49-F238E27FC236}">
                    <a16:creationId xmlns:a16="http://schemas.microsoft.com/office/drawing/2014/main" id="{AE727D8F-E559-415E-F0B8-43B515D58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1765"/>
                <a:ext cx="31" cy="44"/>
              </a:xfrm>
              <a:custGeom>
                <a:avLst/>
                <a:gdLst>
                  <a:gd name="T0" fmla="*/ 20 w 20"/>
                  <a:gd name="T1" fmla="*/ 16 h 28"/>
                  <a:gd name="T2" fmla="*/ 19 w 20"/>
                  <a:gd name="T3" fmla="*/ 25 h 28"/>
                  <a:gd name="T4" fmla="*/ 16 w 20"/>
                  <a:gd name="T5" fmla="*/ 26 h 28"/>
                  <a:gd name="T6" fmla="*/ 13 w 20"/>
                  <a:gd name="T7" fmla="*/ 22 h 28"/>
                  <a:gd name="T8" fmla="*/ 5 w 20"/>
                  <a:gd name="T9" fmla="*/ 7 h 28"/>
                  <a:gd name="T10" fmla="*/ 2 w 20"/>
                  <a:gd name="T11" fmla="*/ 4 h 28"/>
                  <a:gd name="T12" fmla="*/ 1 w 20"/>
                  <a:gd name="T13" fmla="*/ 2 h 28"/>
                  <a:gd name="T14" fmla="*/ 3 w 20"/>
                  <a:gd name="T15" fmla="*/ 1 h 28"/>
                  <a:gd name="T16" fmla="*/ 20 w 20"/>
                  <a:gd name="T17" fmla="*/ 13 h 28"/>
                  <a:gd name="T18" fmla="*/ 20 w 20"/>
                  <a:gd name="T1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8">
                    <a:moveTo>
                      <a:pt x="20" y="16"/>
                    </a:moveTo>
                    <a:cubicBezTo>
                      <a:pt x="19" y="19"/>
                      <a:pt x="19" y="22"/>
                      <a:pt x="19" y="25"/>
                    </a:cubicBezTo>
                    <a:cubicBezTo>
                      <a:pt x="19" y="28"/>
                      <a:pt x="18" y="27"/>
                      <a:pt x="16" y="26"/>
                    </a:cubicBezTo>
                    <a:cubicBezTo>
                      <a:pt x="15" y="25"/>
                      <a:pt x="13" y="24"/>
                      <a:pt x="13" y="22"/>
                    </a:cubicBezTo>
                    <a:cubicBezTo>
                      <a:pt x="15" y="14"/>
                      <a:pt x="9" y="11"/>
                      <a:pt x="5" y="7"/>
                    </a:cubicBezTo>
                    <a:cubicBezTo>
                      <a:pt x="4" y="6"/>
                      <a:pt x="3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9" y="4"/>
                      <a:pt x="16" y="7"/>
                      <a:pt x="20" y="13"/>
                    </a:cubicBezTo>
                    <a:cubicBezTo>
                      <a:pt x="20" y="14"/>
                      <a:pt x="20" y="15"/>
                      <a:pt x="20" y="1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1231">
                <a:extLst>
                  <a:ext uri="{FF2B5EF4-FFF2-40B4-BE49-F238E27FC236}">
                    <a16:creationId xmlns:a16="http://schemas.microsoft.com/office/drawing/2014/main" id="{DEB84603-9BD3-9814-9E3D-9F54F3D89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" y="1809"/>
                <a:ext cx="73" cy="69"/>
              </a:xfrm>
              <a:custGeom>
                <a:avLst/>
                <a:gdLst>
                  <a:gd name="T0" fmla="*/ 45 w 47"/>
                  <a:gd name="T1" fmla="*/ 0 h 44"/>
                  <a:gd name="T2" fmla="*/ 41 w 47"/>
                  <a:gd name="T3" fmla="*/ 10 h 44"/>
                  <a:gd name="T4" fmla="*/ 16 w 47"/>
                  <a:gd name="T5" fmla="*/ 14 h 44"/>
                  <a:gd name="T6" fmla="*/ 7 w 47"/>
                  <a:gd name="T7" fmla="*/ 19 h 44"/>
                  <a:gd name="T8" fmla="*/ 5 w 47"/>
                  <a:gd name="T9" fmla="*/ 20 h 44"/>
                  <a:gd name="T10" fmla="*/ 3 w 47"/>
                  <a:gd name="T11" fmla="*/ 21 h 44"/>
                  <a:gd name="T12" fmla="*/ 5 w 47"/>
                  <a:gd name="T13" fmla="*/ 30 h 44"/>
                  <a:gd name="T14" fmla="*/ 9 w 47"/>
                  <a:gd name="T15" fmla="*/ 31 h 44"/>
                  <a:gd name="T16" fmla="*/ 14 w 47"/>
                  <a:gd name="T17" fmla="*/ 30 h 44"/>
                  <a:gd name="T18" fmla="*/ 23 w 47"/>
                  <a:gd name="T19" fmla="*/ 35 h 44"/>
                  <a:gd name="T20" fmla="*/ 18 w 47"/>
                  <a:gd name="T21" fmla="*/ 44 h 44"/>
                  <a:gd name="T22" fmla="*/ 16 w 47"/>
                  <a:gd name="T23" fmla="*/ 44 h 44"/>
                  <a:gd name="T24" fmla="*/ 19 w 47"/>
                  <a:gd name="T25" fmla="*/ 41 h 44"/>
                  <a:gd name="T26" fmla="*/ 21 w 47"/>
                  <a:gd name="T27" fmla="*/ 34 h 44"/>
                  <a:gd name="T28" fmla="*/ 14 w 47"/>
                  <a:gd name="T29" fmla="*/ 31 h 44"/>
                  <a:gd name="T30" fmla="*/ 8 w 47"/>
                  <a:gd name="T31" fmla="*/ 33 h 44"/>
                  <a:gd name="T32" fmla="*/ 3 w 47"/>
                  <a:gd name="T33" fmla="*/ 31 h 44"/>
                  <a:gd name="T34" fmla="*/ 4 w 47"/>
                  <a:gd name="T35" fmla="*/ 15 h 44"/>
                  <a:gd name="T36" fmla="*/ 8 w 47"/>
                  <a:gd name="T37" fmla="*/ 13 h 44"/>
                  <a:gd name="T38" fmla="*/ 27 w 47"/>
                  <a:gd name="T39" fmla="*/ 12 h 44"/>
                  <a:gd name="T40" fmla="*/ 41 w 47"/>
                  <a:gd name="T41" fmla="*/ 8 h 44"/>
                  <a:gd name="T42" fmla="*/ 45 w 47"/>
                  <a:gd name="T4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44">
                    <a:moveTo>
                      <a:pt x="45" y="0"/>
                    </a:moveTo>
                    <a:cubicBezTo>
                      <a:pt x="47" y="4"/>
                      <a:pt x="45" y="8"/>
                      <a:pt x="41" y="10"/>
                    </a:cubicBezTo>
                    <a:cubicBezTo>
                      <a:pt x="33" y="13"/>
                      <a:pt x="25" y="14"/>
                      <a:pt x="16" y="14"/>
                    </a:cubicBezTo>
                    <a:cubicBezTo>
                      <a:pt x="12" y="14"/>
                      <a:pt x="8" y="13"/>
                      <a:pt x="7" y="19"/>
                    </a:cubicBezTo>
                    <a:cubicBezTo>
                      <a:pt x="6" y="19"/>
                      <a:pt x="5" y="20"/>
                      <a:pt x="5" y="20"/>
                    </a:cubicBezTo>
                    <a:cubicBezTo>
                      <a:pt x="4" y="20"/>
                      <a:pt x="3" y="21"/>
                      <a:pt x="3" y="21"/>
                    </a:cubicBezTo>
                    <a:cubicBezTo>
                      <a:pt x="1" y="24"/>
                      <a:pt x="4" y="27"/>
                      <a:pt x="5" y="30"/>
                    </a:cubicBezTo>
                    <a:cubicBezTo>
                      <a:pt x="5" y="32"/>
                      <a:pt x="8" y="31"/>
                      <a:pt x="9" y="31"/>
                    </a:cubicBezTo>
                    <a:cubicBezTo>
                      <a:pt x="11" y="30"/>
                      <a:pt x="13" y="30"/>
                      <a:pt x="14" y="30"/>
                    </a:cubicBezTo>
                    <a:cubicBezTo>
                      <a:pt x="19" y="29"/>
                      <a:pt x="21" y="30"/>
                      <a:pt x="23" y="35"/>
                    </a:cubicBezTo>
                    <a:cubicBezTo>
                      <a:pt x="24" y="38"/>
                      <a:pt x="22" y="42"/>
                      <a:pt x="18" y="44"/>
                    </a:cubicBezTo>
                    <a:cubicBezTo>
                      <a:pt x="18" y="44"/>
                      <a:pt x="17" y="44"/>
                      <a:pt x="16" y="44"/>
                    </a:cubicBezTo>
                    <a:cubicBezTo>
                      <a:pt x="17" y="43"/>
                      <a:pt x="18" y="43"/>
                      <a:pt x="19" y="41"/>
                    </a:cubicBezTo>
                    <a:cubicBezTo>
                      <a:pt x="21" y="39"/>
                      <a:pt x="23" y="37"/>
                      <a:pt x="21" y="34"/>
                    </a:cubicBezTo>
                    <a:cubicBezTo>
                      <a:pt x="20" y="31"/>
                      <a:pt x="17" y="30"/>
                      <a:pt x="14" y="31"/>
                    </a:cubicBezTo>
                    <a:cubicBezTo>
                      <a:pt x="12" y="31"/>
                      <a:pt x="10" y="32"/>
                      <a:pt x="8" y="33"/>
                    </a:cubicBezTo>
                    <a:cubicBezTo>
                      <a:pt x="5" y="33"/>
                      <a:pt x="4" y="33"/>
                      <a:pt x="3" y="31"/>
                    </a:cubicBezTo>
                    <a:cubicBezTo>
                      <a:pt x="1" y="25"/>
                      <a:pt x="0" y="20"/>
                      <a:pt x="4" y="15"/>
                    </a:cubicBezTo>
                    <a:cubicBezTo>
                      <a:pt x="5" y="13"/>
                      <a:pt x="6" y="13"/>
                      <a:pt x="8" y="13"/>
                    </a:cubicBezTo>
                    <a:cubicBezTo>
                      <a:pt x="14" y="13"/>
                      <a:pt x="21" y="14"/>
                      <a:pt x="27" y="12"/>
                    </a:cubicBezTo>
                    <a:cubicBezTo>
                      <a:pt x="32" y="11"/>
                      <a:pt x="37" y="10"/>
                      <a:pt x="41" y="8"/>
                    </a:cubicBezTo>
                    <a:cubicBezTo>
                      <a:pt x="45" y="6"/>
                      <a:pt x="45" y="3"/>
                      <a:pt x="45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1232">
                <a:extLst>
                  <a:ext uri="{FF2B5EF4-FFF2-40B4-BE49-F238E27FC236}">
                    <a16:creationId xmlns:a16="http://schemas.microsoft.com/office/drawing/2014/main" id="{B782292C-A103-7A66-1844-84A75CC89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1806"/>
                <a:ext cx="44" cy="53"/>
              </a:xfrm>
              <a:custGeom>
                <a:avLst/>
                <a:gdLst>
                  <a:gd name="T0" fmla="*/ 0 w 28"/>
                  <a:gd name="T1" fmla="*/ 34 h 34"/>
                  <a:gd name="T2" fmla="*/ 5 w 28"/>
                  <a:gd name="T3" fmla="*/ 26 h 34"/>
                  <a:gd name="T4" fmla="*/ 14 w 28"/>
                  <a:gd name="T5" fmla="*/ 23 h 34"/>
                  <a:gd name="T6" fmla="*/ 26 w 28"/>
                  <a:gd name="T7" fmla="*/ 12 h 34"/>
                  <a:gd name="T8" fmla="*/ 24 w 28"/>
                  <a:gd name="T9" fmla="*/ 9 h 34"/>
                  <a:gd name="T10" fmla="*/ 18 w 28"/>
                  <a:gd name="T11" fmla="*/ 0 h 34"/>
                  <a:gd name="T12" fmla="*/ 25 w 28"/>
                  <a:gd name="T13" fmla="*/ 8 h 34"/>
                  <a:gd name="T14" fmla="*/ 27 w 28"/>
                  <a:gd name="T15" fmla="*/ 12 h 34"/>
                  <a:gd name="T16" fmla="*/ 26 w 28"/>
                  <a:gd name="T17" fmla="*/ 18 h 34"/>
                  <a:gd name="T18" fmla="*/ 22 w 28"/>
                  <a:gd name="T19" fmla="*/ 22 h 34"/>
                  <a:gd name="T20" fmla="*/ 8 w 28"/>
                  <a:gd name="T21" fmla="*/ 25 h 34"/>
                  <a:gd name="T22" fmla="*/ 2 w 28"/>
                  <a:gd name="T23" fmla="*/ 32 h 34"/>
                  <a:gd name="T24" fmla="*/ 0 w 2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4">
                    <a:moveTo>
                      <a:pt x="0" y="34"/>
                    </a:moveTo>
                    <a:cubicBezTo>
                      <a:pt x="0" y="31"/>
                      <a:pt x="1" y="28"/>
                      <a:pt x="5" y="26"/>
                    </a:cubicBezTo>
                    <a:cubicBezTo>
                      <a:pt x="8" y="24"/>
                      <a:pt x="11" y="23"/>
                      <a:pt x="14" y="23"/>
                    </a:cubicBezTo>
                    <a:cubicBezTo>
                      <a:pt x="21" y="23"/>
                      <a:pt x="26" y="18"/>
                      <a:pt x="26" y="12"/>
                    </a:cubicBezTo>
                    <a:cubicBezTo>
                      <a:pt x="26" y="11"/>
                      <a:pt x="26" y="9"/>
                      <a:pt x="24" y="9"/>
                    </a:cubicBezTo>
                    <a:cubicBezTo>
                      <a:pt x="18" y="8"/>
                      <a:pt x="18" y="4"/>
                      <a:pt x="18" y="0"/>
                    </a:cubicBezTo>
                    <a:cubicBezTo>
                      <a:pt x="19" y="4"/>
                      <a:pt x="20" y="8"/>
                      <a:pt x="25" y="8"/>
                    </a:cubicBezTo>
                    <a:cubicBezTo>
                      <a:pt x="27" y="8"/>
                      <a:pt x="28" y="10"/>
                      <a:pt x="27" y="12"/>
                    </a:cubicBezTo>
                    <a:cubicBezTo>
                      <a:pt x="27" y="14"/>
                      <a:pt x="26" y="16"/>
                      <a:pt x="26" y="18"/>
                    </a:cubicBezTo>
                    <a:cubicBezTo>
                      <a:pt x="26" y="21"/>
                      <a:pt x="24" y="21"/>
                      <a:pt x="22" y="22"/>
                    </a:cubicBezTo>
                    <a:cubicBezTo>
                      <a:pt x="18" y="23"/>
                      <a:pt x="13" y="23"/>
                      <a:pt x="8" y="25"/>
                    </a:cubicBezTo>
                    <a:cubicBezTo>
                      <a:pt x="5" y="26"/>
                      <a:pt x="3" y="28"/>
                      <a:pt x="2" y="32"/>
                    </a:cubicBezTo>
                    <a:cubicBezTo>
                      <a:pt x="2" y="33"/>
                      <a:pt x="1" y="34"/>
                      <a:pt x="0" y="3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1233">
                <a:extLst>
                  <a:ext uri="{FF2B5EF4-FFF2-40B4-BE49-F238E27FC236}">
                    <a16:creationId xmlns:a16="http://schemas.microsoft.com/office/drawing/2014/main" id="{6DCA3710-1808-3790-59FF-E73F5D47C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1797"/>
                <a:ext cx="42" cy="14"/>
              </a:xfrm>
              <a:custGeom>
                <a:avLst/>
                <a:gdLst>
                  <a:gd name="T0" fmla="*/ 8 w 27"/>
                  <a:gd name="T1" fmla="*/ 0 h 9"/>
                  <a:gd name="T2" fmla="*/ 4 w 27"/>
                  <a:gd name="T3" fmla="*/ 4 h 9"/>
                  <a:gd name="T4" fmla="*/ 11 w 27"/>
                  <a:gd name="T5" fmla="*/ 6 h 9"/>
                  <a:gd name="T6" fmla="*/ 17 w 27"/>
                  <a:gd name="T7" fmla="*/ 4 h 9"/>
                  <a:gd name="T8" fmla="*/ 27 w 27"/>
                  <a:gd name="T9" fmla="*/ 8 h 9"/>
                  <a:gd name="T10" fmla="*/ 13 w 27"/>
                  <a:gd name="T11" fmla="*/ 7 h 9"/>
                  <a:gd name="T12" fmla="*/ 3 w 27"/>
                  <a:gd name="T13" fmla="*/ 9 h 9"/>
                  <a:gd name="T14" fmla="*/ 0 w 27"/>
                  <a:gd name="T15" fmla="*/ 8 h 9"/>
                  <a:gd name="T16" fmla="*/ 0 w 27"/>
                  <a:gd name="T17" fmla="*/ 6 h 9"/>
                  <a:gd name="T18" fmla="*/ 8 w 27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9">
                    <a:moveTo>
                      <a:pt x="8" y="0"/>
                    </a:moveTo>
                    <a:cubicBezTo>
                      <a:pt x="7" y="2"/>
                      <a:pt x="3" y="1"/>
                      <a:pt x="4" y="4"/>
                    </a:cubicBezTo>
                    <a:cubicBezTo>
                      <a:pt x="5" y="7"/>
                      <a:pt x="9" y="6"/>
                      <a:pt x="11" y="6"/>
                    </a:cubicBezTo>
                    <a:cubicBezTo>
                      <a:pt x="13" y="6"/>
                      <a:pt x="15" y="5"/>
                      <a:pt x="17" y="4"/>
                    </a:cubicBezTo>
                    <a:cubicBezTo>
                      <a:pt x="21" y="4"/>
                      <a:pt x="24" y="5"/>
                      <a:pt x="27" y="8"/>
                    </a:cubicBezTo>
                    <a:cubicBezTo>
                      <a:pt x="22" y="5"/>
                      <a:pt x="18" y="5"/>
                      <a:pt x="13" y="7"/>
                    </a:cubicBezTo>
                    <a:cubicBezTo>
                      <a:pt x="10" y="8"/>
                      <a:pt x="6" y="7"/>
                      <a:pt x="3" y="9"/>
                    </a:cubicBezTo>
                    <a:cubicBezTo>
                      <a:pt x="2" y="9"/>
                      <a:pt x="1" y="9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2" y="2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1234">
                <a:extLst>
                  <a:ext uri="{FF2B5EF4-FFF2-40B4-BE49-F238E27FC236}">
                    <a16:creationId xmlns:a16="http://schemas.microsoft.com/office/drawing/2014/main" id="{09F17E3A-1F0E-7BE3-7029-221B83228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1786"/>
                <a:ext cx="22" cy="11"/>
              </a:xfrm>
              <a:custGeom>
                <a:avLst/>
                <a:gdLst>
                  <a:gd name="T0" fmla="*/ 14 w 14"/>
                  <a:gd name="T1" fmla="*/ 6 h 7"/>
                  <a:gd name="T2" fmla="*/ 8 w 14"/>
                  <a:gd name="T3" fmla="*/ 6 h 7"/>
                  <a:gd name="T4" fmla="*/ 7 w 14"/>
                  <a:gd name="T5" fmla="*/ 6 h 7"/>
                  <a:gd name="T6" fmla="*/ 0 w 14"/>
                  <a:gd name="T7" fmla="*/ 7 h 7"/>
                  <a:gd name="T8" fmla="*/ 6 w 14"/>
                  <a:gd name="T9" fmla="*/ 2 h 7"/>
                  <a:gd name="T10" fmla="*/ 14 w 14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7">
                    <a:moveTo>
                      <a:pt x="14" y="6"/>
                    </a:moveTo>
                    <a:cubicBezTo>
                      <a:pt x="12" y="5"/>
                      <a:pt x="10" y="4"/>
                      <a:pt x="8" y="6"/>
                    </a:cubicBezTo>
                    <a:cubicBezTo>
                      <a:pt x="8" y="7"/>
                      <a:pt x="7" y="7"/>
                      <a:pt x="7" y="6"/>
                    </a:cubicBezTo>
                    <a:cubicBezTo>
                      <a:pt x="4" y="3"/>
                      <a:pt x="3" y="7"/>
                      <a:pt x="0" y="7"/>
                    </a:cubicBezTo>
                    <a:cubicBezTo>
                      <a:pt x="2" y="4"/>
                      <a:pt x="4" y="3"/>
                      <a:pt x="6" y="2"/>
                    </a:cubicBezTo>
                    <a:cubicBezTo>
                      <a:pt x="10" y="0"/>
                      <a:pt x="12" y="3"/>
                      <a:pt x="14" y="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" name="Freeform 1235">
                <a:extLst>
                  <a:ext uri="{FF2B5EF4-FFF2-40B4-BE49-F238E27FC236}">
                    <a16:creationId xmlns:a16="http://schemas.microsoft.com/office/drawing/2014/main" id="{72F7D303-E606-770E-8795-67DDFBEB4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975"/>
                <a:ext cx="40" cy="37"/>
              </a:xfrm>
              <a:custGeom>
                <a:avLst/>
                <a:gdLst>
                  <a:gd name="T0" fmla="*/ 24 w 26"/>
                  <a:gd name="T1" fmla="*/ 21 h 24"/>
                  <a:gd name="T2" fmla="*/ 8 w 26"/>
                  <a:gd name="T3" fmla="*/ 5 h 24"/>
                  <a:gd name="T4" fmla="*/ 4 w 26"/>
                  <a:gd name="T5" fmla="*/ 3 h 24"/>
                  <a:gd name="T6" fmla="*/ 3 w 26"/>
                  <a:gd name="T7" fmla="*/ 7 h 24"/>
                  <a:gd name="T8" fmla="*/ 7 w 26"/>
                  <a:gd name="T9" fmla="*/ 15 h 24"/>
                  <a:gd name="T10" fmla="*/ 9 w 26"/>
                  <a:gd name="T11" fmla="*/ 23 h 24"/>
                  <a:gd name="T12" fmla="*/ 5 w 26"/>
                  <a:gd name="T13" fmla="*/ 15 h 24"/>
                  <a:gd name="T14" fmla="*/ 1 w 26"/>
                  <a:gd name="T15" fmla="*/ 4 h 24"/>
                  <a:gd name="T16" fmla="*/ 1 w 26"/>
                  <a:gd name="T17" fmla="*/ 1 h 24"/>
                  <a:gd name="T18" fmla="*/ 5 w 26"/>
                  <a:gd name="T19" fmla="*/ 1 h 24"/>
                  <a:gd name="T20" fmla="*/ 12 w 26"/>
                  <a:gd name="T21" fmla="*/ 6 h 24"/>
                  <a:gd name="T22" fmla="*/ 23 w 26"/>
                  <a:gd name="T23" fmla="*/ 17 h 24"/>
                  <a:gd name="T24" fmla="*/ 26 w 26"/>
                  <a:gd name="T25" fmla="*/ 24 h 24"/>
                  <a:gd name="T26" fmla="*/ 24 w 26"/>
                  <a:gd name="T2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4">
                    <a:moveTo>
                      <a:pt x="24" y="21"/>
                    </a:moveTo>
                    <a:cubicBezTo>
                      <a:pt x="18" y="16"/>
                      <a:pt x="13" y="11"/>
                      <a:pt x="8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1" y="4"/>
                      <a:pt x="3" y="6"/>
                      <a:pt x="3" y="7"/>
                    </a:cubicBezTo>
                    <a:cubicBezTo>
                      <a:pt x="4" y="10"/>
                      <a:pt x="6" y="13"/>
                      <a:pt x="7" y="15"/>
                    </a:cubicBezTo>
                    <a:cubicBezTo>
                      <a:pt x="8" y="18"/>
                      <a:pt x="11" y="20"/>
                      <a:pt x="9" y="23"/>
                    </a:cubicBezTo>
                    <a:cubicBezTo>
                      <a:pt x="8" y="20"/>
                      <a:pt x="6" y="17"/>
                      <a:pt x="5" y="15"/>
                    </a:cubicBezTo>
                    <a:cubicBezTo>
                      <a:pt x="4" y="11"/>
                      <a:pt x="2" y="8"/>
                      <a:pt x="1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8" y="2"/>
                      <a:pt x="10" y="4"/>
                      <a:pt x="12" y="6"/>
                    </a:cubicBezTo>
                    <a:cubicBezTo>
                      <a:pt x="15" y="11"/>
                      <a:pt x="18" y="14"/>
                      <a:pt x="23" y="17"/>
                    </a:cubicBezTo>
                    <a:cubicBezTo>
                      <a:pt x="26" y="18"/>
                      <a:pt x="26" y="21"/>
                      <a:pt x="26" y="24"/>
                    </a:cubicBezTo>
                    <a:cubicBezTo>
                      <a:pt x="25" y="23"/>
                      <a:pt x="25" y="22"/>
                      <a:pt x="24" y="21"/>
                    </a:cubicBezTo>
                    <a:close/>
                  </a:path>
                </a:pathLst>
              </a:custGeom>
              <a:solidFill>
                <a:srgbClr val="D4B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1236">
                <a:extLst>
                  <a:ext uri="{FF2B5EF4-FFF2-40B4-BE49-F238E27FC236}">
                    <a16:creationId xmlns:a16="http://schemas.microsoft.com/office/drawing/2014/main" id="{D5B6D155-8708-F51A-1A23-D402AA649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" y="2006"/>
                <a:ext cx="16" cy="11"/>
              </a:xfrm>
              <a:custGeom>
                <a:avLst/>
                <a:gdLst>
                  <a:gd name="T0" fmla="*/ 10 w 10"/>
                  <a:gd name="T1" fmla="*/ 5 h 7"/>
                  <a:gd name="T2" fmla="*/ 7 w 10"/>
                  <a:gd name="T3" fmla="*/ 4 h 7"/>
                  <a:gd name="T4" fmla="*/ 3 w 10"/>
                  <a:gd name="T5" fmla="*/ 7 h 7"/>
                  <a:gd name="T6" fmla="*/ 0 w 10"/>
                  <a:gd name="T7" fmla="*/ 0 h 7"/>
                  <a:gd name="T8" fmla="*/ 10 w 10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5"/>
                    </a:moveTo>
                    <a:cubicBezTo>
                      <a:pt x="9" y="4"/>
                      <a:pt x="8" y="4"/>
                      <a:pt x="7" y="4"/>
                    </a:cubicBezTo>
                    <a:cubicBezTo>
                      <a:pt x="4" y="3"/>
                      <a:pt x="2" y="4"/>
                      <a:pt x="3" y="7"/>
                    </a:cubicBezTo>
                    <a:cubicBezTo>
                      <a:pt x="1" y="5"/>
                      <a:pt x="2" y="2"/>
                      <a:pt x="0" y="0"/>
                    </a:cubicBezTo>
                    <a:cubicBezTo>
                      <a:pt x="4" y="1"/>
                      <a:pt x="7" y="2"/>
                      <a:pt x="10" y="5"/>
                    </a:cubicBezTo>
                    <a:close/>
                  </a:path>
                </a:pathLst>
              </a:custGeom>
              <a:solidFill>
                <a:srgbClr val="D4B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1237">
                <a:extLst>
                  <a:ext uri="{FF2B5EF4-FFF2-40B4-BE49-F238E27FC236}">
                    <a16:creationId xmlns:a16="http://schemas.microsoft.com/office/drawing/2014/main" id="{81E0929F-0AC1-49CC-7571-81BB3CE0C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2012"/>
                <a:ext cx="4" cy="20"/>
              </a:xfrm>
              <a:custGeom>
                <a:avLst/>
                <a:gdLst>
                  <a:gd name="T0" fmla="*/ 3 w 3"/>
                  <a:gd name="T1" fmla="*/ 13 h 13"/>
                  <a:gd name="T2" fmla="*/ 1 w 3"/>
                  <a:gd name="T3" fmla="*/ 0 h 13"/>
                  <a:gd name="T4" fmla="*/ 3 w 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3">
                    <a:moveTo>
                      <a:pt x="3" y="13"/>
                    </a:moveTo>
                    <a:cubicBezTo>
                      <a:pt x="0" y="9"/>
                      <a:pt x="1" y="4"/>
                      <a:pt x="1" y="0"/>
                    </a:cubicBezTo>
                    <a:cubicBezTo>
                      <a:pt x="3" y="4"/>
                      <a:pt x="2" y="9"/>
                      <a:pt x="3" y="13"/>
                    </a:cubicBezTo>
                    <a:close/>
                  </a:path>
                </a:pathLst>
              </a:custGeom>
              <a:solidFill>
                <a:srgbClr val="D4B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1238">
                <a:extLst>
                  <a:ext uri="{FF2B5EF4-FFF2-40B4-BE49-F238E27FC236}">
                    <a16:creationId xmlns:a16="http://schemas.microsoft.com/office/drawing/2014/main" id="{C6775DCE-187E-0A61-3F9B-7FD99D9CA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" y="2153"/>
                <a:ext cx="57" cy="39"/>
              </a:xfrm>
              <a:custGeom>
                <a:avLst/>
                <a:gdLst>
                  <a:gd name="T0" fmla="*/ 37 w 37"/>
                  <a:gd name="T1" fmla="*/ 7 h 25"/>
                  <a:gd name="T2" fmla="*/ 35 w 37"/>
                  <a:gd name="T3" fmla="*/ 10 h 25"/>
                  <a:gd name="T4" fmla="*/ 24 w 37"/>
                  <a:gd name="T5" fmla="*/ 22 h 25"/>
                  <a:gd name="T6" fmla="*/ 18 w 37"/>
                  <a:gd name="T7" fmla="*/ 24 h 25"/>
                  <a:gd name="T8" fmla="*/ 6 w 37"/>
                  <a:gd name="T9" fmla="*/ 20 h 25"/>
                  <a:gd name="T10" fmla="*/ 3 w 37"/>
                  <a:gd name="T11" fmla="*/ 18 h 25"/>
                  <a:gd name="T12" fmla="*/ 3 w 37"/>
                  <a:gd name="T13" fmla="*/ 7 h 25"/>
                  <a:gd name="T14" fmla="*/ 4 w 37"/>
                  <a:gd name="T15" fmla="*/ 5 h 25"/>
                  <a:gd name="T16" fmla="*/ 10 w 37"/>
                  <a:gd name="T17" fmla="*/ 4 h 25"/>
                  <a:gd name="T18" fmla="*/ 19 w 37"/>
                  <a:gd name="T19" fmla="*/ 2 h 25"/>
                  <a:gd name="T20" fmla="*/ 22 w 37"/>
                  <a:gd name="T21" fmla="*/ 2 h 25"/>
                  <a:gd name="T22" fmla="*/ 24 w 37"/>
                  <a:gd name="T23" fmla="*/ 5 h 25"/>
                  <a:gd name="T24" fmla="*/ 35 w 37"/>
                  <a:gd name="T25" fmla="*/ 6 h 25"/>
                  <a:gd name="T26" fmla="*/ 36 w 37"/>
                  <a:gd name="T27" fmla="*/ 5 h 25"/>
                  <a:gd name="T28" fmla="*/ 37 w 37"/>
                  <a:gd name="T29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37" y="7"/>
                    </a:moveTo>
                    <a:cubicBezTo>
                      <a:pt x="37" y="8"/>
                      <a:pt x="36" y="9"/>
                      <a:pt x="35" y="10"/>
                    </a:cubicBezTo>
                    <a:cubicBezTo>
                      <a:pt x="31" y="14"/>
                      <a:pt x="26" y="17"/>
                      <a:pt x="24" y="22"/>
                    </a:cubicBezTo>
                    <a:cubicBezTo>
                      <a:pt x="22" y="25"/>
                      <a:pt x="21" y="25"/>
                      <a:pt x="18" y="24"/>
                    </a:cubicBezTo>
                    <a:cubicBezTo>
                      <a:pt x="14" y="22"/>
                      <a:pt x="10" y="21"/>
                      <a:pt x="6" y="20"/>
                    </a:cubicBezTo>
                    <a:cubicBezTo>
                      <a:pt x="5" y="20"/>
                      <a:pt x="3" y="20"/>
                      <a:pt x="3" y="18"/>
                    </a:cubicBezTo>
                    <a:cubicBezTo>
                      <a:pt x="2" y="14"/>
                      <a:pt x="0" y="11"/>
                      <a:pt x="3" y="7"/>
                    </a:cubicBezTo>
                    <a:cubicBezTo>
                      <a:pt x="3" y="6"/>
                      <a:pt x="4" y="6"/>
                      <a:pt x="4" y="5"/>
                    </a:cubicBezTo>
                    <a:cubicBezTo>
                      <a:pt x="5" y="2"/>
                      <a:pt x="6" y="0"/>
                      <a:pt x="10" y="4"/>
                    </a:cubicBezTo>
                    <a:cubicBezTo>
                      <a:pt x="13" y="8"/>
                      <a:pt x="17" y="7"/>
                      <a:pt x="19" y="2"/>
                    </a:cubicBezTo>
                    <a:cubicBezTo>
                      <a:pt x="20" y="0"/>
                      <a:pt x="21" y="0"/>
                      <a:pt x="22" y="2"/>
                    </a:cubicBezTo>
                    <a:cubicBezTo>
                      <a:pt x="22" y="3"/>
                      <a:pt x="23" y="4"/>
                      <a:pt x="24" y="5"/>
                    </a:cubicBezTo>
                    <a:cubicBezTo>
                      <a:pt x="28" y="10"/>
                      <a:pt x="29" y="10"/>
                      <a:pt x="35" y="6"/>
                    </a:cubicBezTo>
                    <a:cubicBezTo>
                      <a:pt x="35" y="5"/>
                      <a:pt x="36" y="5"/>
                      <a:pt x="36" y="5"/>
                    </a:cubicBezTo>
                    <a:cubicBezTo>
                      <a:pt x="37" y="5"/>
                      <a:pt x="37" y="6"/>
                      <a:pt x="37" y="7"/>
                    </a:cubicBezTo>
                    <a:close/>
                  </a:path>
                </a:pathLst>
              </a:custGeom>
              <a:solidFill>
                <a:srgbClr val="FF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1239">
                <a:extLst>
                  <a:ext uri="{FF2B5EF4-FFF2-40B4-BE49-F238E27FC236}">
                    <a16:creationId xmlns:a16="http://schemas.microsoft.com/office/drawing/2014/main" id="{100766EE-1D12-E5FD-6DB5-F6D3F900E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2123"/>
                <a:ext cx="8" cy="17"/>
              </a:xfrm>
              <a:custGeom>
                <a:avLst/>
                <a:gdLst>
                  <a:gd name="T0" fmla="*/ 4 w 5"/>
                  <a:gd name="T1" fmla="*/ 11 h 11"/>
                  <a:gd name="T2" fmla="*/ 1 w 5"/>
                  <a:gd name="T3" fmla="*/ 5 h 11"/>
                  <a:gd name="T4" fmla="*/ 2 w 5"/>
                  <a:gd name="T5" fmla="*/ 1 h 11"/>
                  <a:gd name="T6" fmla="*/ 4 w 5"/>
                  <a:gd name="T7" fmla="*/ 1 h 11"/>
                  <a:gd name="T8" fmla="*/ 5 w 5"/>
                  <a:gd name="T9" fmla="*/ 4 h 11"/>
                  <a:gd name="T10" fmla="*/ 4 w 5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4" y="11"/>
                    </a:moveTo>
                    <a:cubicBezTo>
                      <a:pt x="3" y="9"/>
                      <a:pt x="2" y="7"/>
                      <a:pt x="1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6"/>
                      <a:pt x="5" y="9"/>
                      <a:pt x="4" y="11"/>
                    </a:cubicBezTo>
                    <a:close/>
                  </a:path>
                </a:pathLst>
              </a:custGeom>
              <a:solidFill>
                <a:srgbClr val="FF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1240">
                <a:extLst>
                  <a:ext uri="{FF2B5EF4-FFF2-40B4-BE49-F238E27FC236}">
                    <a16:creationId xmlns:a16="http://schemas.microsoft.com/office/drawing/2014/main" id="{2CA4A7F6-5724-C00F-4BBD-416401856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168"/>
                <a:ext cx="11" cy="13"/>
              </a:xfrm>
              <a:custGeom>
                <a:avLst/>
                <a:gdLst>
                  <a:gd name="T0" fmla="*/ 4 w 7"/>
                  <a:gd name="T1" fmla="*/ 8 h 8"/>
                  <a:gd name="T2" fmla="*/ 2 w 7"/>
                  <a:gd name="T3" fmla="*/ 3 h 8"/>
                  <a:gd name="T4" fmla="*/ 3 w 7"/>
                  <a:gd name="T5" fmla="*/ 0 h 8"/>
                  <a:gd name="T6" fmla="*/ 4 w 7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4" y="8"/>
                    </a:moveTo>
                    <a:cubicBezTo>
                      <a:pt x="4" y="6"/>
                      <a:pt x="4" y="4"/>
                      <a:pt x="2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" y="3"/>
                      <a:pt x="7" y="5"/>
                      <a:pt x="4" y="8"/>
                    </a:cubicBezTo>
                    <a:close/>
                  </a:path>
                </a:pathLst>
              </a:custGeom>
              <a:solidFill>
                <a:srgbClr val="D7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1241">
                <a:extLst>
                  <a:ext uri="{FF2B5EF4-FFF2-40B4-BE49-F238E27FC236}">
                    <a16:creationId xmlns:a16="http://schemas.microsoft.com/office/drawing/2014/main" id="{2F4707F2-8226-CD4B-6576-4178F5CEB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198"/>
                <a:ext cx="54" cy="33"/>
              </a:xfrm>
              <a:custGeom>
                <a:avLst/>
                <a:gdLst>
                  <a:gd name="T0" fmla="*/ 19 w 35"/>
                  <a:gd name="T1" fmla="*/ 19 h 21"/>
                  <a:gd name="T2" fmla="*/ 17 w 35"/>
                  <a:gd name="T3" fmla="*/ 19 h 21"/>
                  <a:gd name="T4" fmla="*/ 9 w 35"/>
                  <a:gd name="T5" fmla="*/ 18 h 21"/>
                  <a:gd name="T6" fmla="*/ 3 w 35"/>
                  <a:gd name="T7" fmla="*/ 10 h 21"/>
                  <a:gd name="T8" fmla="*/ 6 w 35"/>
                  <a:gd name="T9" fmla="*/ 1 h 21"/>
                  <a:gd name="T10" fmla="*/ 16 w 35"/>
                  <a:gd name="T11" fmla="*/ 1 h 21"/>
                  <a:gd name="T12" fmla="*/ 31 w 35"/>
                  <a:gd name="T13" fmla="*/ 5 h 21"/>
                  <a:gd name="T14" fmla="*/ 33 w 35"/>
                  <a:gd name="T15" fmla="*/ 10 h 21"/>
                  <a:gd name="T16" fmla="*/ 19 w 35"/>
                  <a:gd name="T1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1">
                    <a:moveTo>
                      <a:pt x="19" y="19"/>
                    </a:moveTo>
                    <a:cubicBezTo>
                      <a:pt x="19" y="19"/>
                      <a:pt x="18" y="19"/>
                      <a:pt x="17" y="19"/>
                    </a:cubicBezTo>
                    <a:cubicBezTo>
                      <a:pt x="14" y="21"/>
                      <a:pt x="11" y="21"/>
                      <a:pt x="9" y="18"/>
                    </a:cubicBezTo>
                    <a:cubicBezTo>
                      <a:pt x="7" y="15"/>
                      <a:pt x="5" y="13"/>
                      <a:pt x="3" y="10"/>
                    </a:cubicBezTo>
                    <a:cubicBezTo>
                      <a:pt x="0" y="6"/>
                      <a:pt x="1" y="2"/>
                      <a:pt x="6" y="1"/>
                    </a:cubicBezTo>
                    <a:cubicBezTo>
                      <a:pt x="9" y="0"/>
                      <a:pt x="13" y="0"/>
                      <a:pt x="16" y="1"/>
                    </a:cubicBezTo>
                    <a:cubicBezTo>
                      <a:pt x="21" y="3"/>
                      <a:pt x="25" y="5"/>
                      <a:pt x="31" y="5"/>
                    </a:cubicBezTo>
                    <a:cubicBezTo>
                      <a:pt x="35" y="5"/>
                      <a:pt x="35" y="7"/>
                      <a:pt x="33" y="10"/>
                    </a:cubicBezTo>
                    <a:cubicBezTo>
                      <a:pt x="29" y="14"/>
                      <a:pt x="25" y="18"/>
                      <a:pt x="19" y="1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1242">
                <a:extLst>
                  <a:ext uri="{FF2B5EF4-FFF2-40B4-BE49-F238E27FC236}">
                    <a16:creationId xmlns:a16="http://schemas.microsoft.com/office/drawing/2014/main" id="{BEE39398-8013-CCB6-061F-40B29E936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" y="2090"/>
                <a:ext cx="27" cy="38"/>
              </a:xfrm>
              <a:custGeom>
                <a:avLst/>
                <a:gdLst>
                  <a:gd name="T0" fmla="*/ 16 w 17"/>
                  <a:gd name="T1" fmla="*/ 24 h 24"/>
                  <a:gd name="T2" fmla="*/ 7 w 17"/>
                  <a:gd name="T3" fmla="*/ 20 h 24"/>
                  <a:gd name="T4" fmla="*/ 2 w 17"/>
                  <a:gd name="T5" fmla="*/ 16 h 24"/>
                  <a:gd name="T6" fmla="*/ 1 w 17"/>
                  <a:gd name="T7" fmla="*/ 5 h 24"/>
                  <a:gd name="T8" fmla="*/ 2 w 17"/>
                  <a:gd name="T9" fmla="*/ 1 h 24"/>
                  <a:gd name="T10" fmla="*/ 6 w 17"/>
                  <a:gd name="T11" fmla="*/ 1 h 24"/>
                  <a:gd name="T12" fmla="*/ 12 w 17"/>
                  <a:gd name="T13" fmla="*/ 10 h 24"/>
                  <a:gd name="T14" fmla="*/ 16 w 17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16" y="24"/>
                    </a:moveTo>
                    <a:cubicBezTo>
                      <a:pt x="13" y="20"/>
                      <a:pt x="11" y="20"/>
                      <a:pt x="7" y="20"/>
                    </a:cubicBezTo>
                    <a:cubicBezTo>
                      <a:pt x="4" y="21"/>
                      <a:pt x="3" y="19"/>
                      <a:pt x="2" y="16"/>
                    </a:cubicBezTo>
                    <a:cubicBezTo>
                      <a:pt x="2" y="12"/>
                      <a:pt x="2" y="8"/>
                      <a:pt x="1" y="5"/>
                    </a:cubicBezTo>
                    <a:cubicBezTo>
                      <a:pt x="1" y="4"/>
                      <a:pt x="0" y="2"/>
                      <a:pt x="2" y="1"/>
                    </a:cubicBezTo>
                    <a:cubicBezTo>
                      <a:pt x="3" y="0"/>
                      <a:pt x="5" y="1"/>
                      <a:pt x="6" y="1"/>
                    </a:cubicBezTo>
                    <a:cubicBezTo>
                      <a:pt x="9" y="3"/>
                      <a:pt x="12" y="6"/>
                      <a:pt x="12" y="10"/>
                    </a:cubicBezTo>
                    <a:cubicBezTo>
                      <a:pt x="13" y="14"/>
                      <a:pt x="17" y="18"/>
                      <a:pt x="16" y="24"/>
                    </a:cubicBezTo>
                    <a:close/>
                  </a:path>
                </a:pathLst>
              </a:custGeom>
              <a:solidFill>
                <a:srgbClr val="FDFB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1243">
                <a:extLst>
                  <a:ext uri="{FF2B5EF4-FFF2-40B4-BE49-F238E27FC236}">
                    <a16:creationId xmlns:a16="http://schemas.microsoft.com/office/drawing/2014/main" id="{917E84A6-019D-8E18-9593-B9C98F2CF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134"/>
                <a:ext cx="19" cy="25"/>
              </a:xfrm>
              <a:custGeom>
                <a:avLst/>
                <a:gdLst>
                  <a:gd name="T0" fmla="*/ 0 w 12"/>
                  <a:gd name="T1" fmla="*/ 4 h 16"/>
                  <a:gd name="T2" fmla="*/ 1 w 12"/>
                  <a:gd name="T3" fmla="*/ 1 h 16"/>
                  <a:gd name="T4" fmla="*/ 3 w 12"/>
                  <a:gd name="T5" fmla="*/ 3 h 16"/>
                  <a:gd name="T6" fmla="*/ 9 w 12"/>
                  <a:gd name="T7" fmla="*/ 11 h 16"/>
                  <a:gd name="T8" fmla="*/ 10 w 12"/>
                  <a:gd name="T9" fmla="*/ 15 h 16"/>
                  <a:gd name="T10" fmla="*/ 6 w 12"/>
                  <a:gd name="T11" fmla="*/ 15 h 16"/>
                  <a:gd name="T12" fmla="*/ 0 w 12"/>
                  <a:gd name="T1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0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3" y="0"/>
                      <a:pt x="3" y="2"/>
                      <a:pt x="3" y="3"/>
                    </a:cubicBezTo>
                    <a:cubicBezTo>
                      <a:pt x="5" y="6"/>
                      <a:pt x="7" y="9"/>
                      <a:pt x="9" y="11"/>
                    </a:cubicBezTo>
                    <a:cubicBezTo>
                      <a:pt x="11" y="12"/>
                      <a:pt x="12" y="13"/>
                      <a:pt x="10" y="15"/>
                    </a:cubicBezTo>
                    <a:cubicBezTo>
                      <a:pt x="9" y="16"/>
                      <a:pt x="7" y="16"/>
                      <a:pt x="6" y="15"/>
                    </a:cubicBezTo>
                    <a:cubicBezTo>
                      <a:pt x="3" y="12"/>
                      <a:pt x="0" y="9"/>
                      <a:pt x="0" y="4"/>
                    </a:cubicBezTo>
                    <a:close/>
                  </a:path>
                </a:pathLst>
              </a:custGeom>
              <a:solidFill>
                <a:srgbClr val="F3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1244">
                <a:extLst>
                  <a:ext uri="{FF2B5EF4-FFF2-40B4-BE49-F238E27FC236}">
                    <a16:creationId xmlns:a16="http://schemas.microsoft.com/office/drawing/2014/main" id="{558A878E-D0A1-A515-AE40-3F84D97D3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2270"/>
                <a:ext cx="16" cy="39"/>
              </a:xfrm>
              <a:custGeom>
                <a:avLst/>
                <a:gdLst>
                  <a:gd name="T0" fmla="*/ 10 w 10"/>
                  <a:gd name="T1" fmla="*/ 11 h 25"/>
                  <a:gd name="T2" fmla="*/ 7 w 10"/>
                  <a:gd name="T3" fmla="*/ 24 h 25"/>
                  <a:gd name="T4" fmla="*/ 5 w 10"/>
                  <a:gd name="T5" fmla="*/ 25 h 25"/>
                  <a:gd name="T6" fmla="*/ 3 w 10"/>
                  <a:gd name="T7" fmla="*/ 23 h 25"/>
                  <a:gd name="T8" fmla="*/ 1 w 10"/>
                  <a:gd name="T9" fmla="*/ 6 h 25"/>
                  <a:gd name="T10" fmla="*/ 4 w 10"/>
                  <a:gd name="T11" fmla="*/ 1 h 25"/>
                  <a:gd name="T12" fmla="*/ 7 w 10"/>
                  <a:gd name="T13" fmla="*/ 4 h 25"/>
                  <a:gd name="T14" fmla="*/ 10 w 10"/>
                  <a:gd name="T1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5">
                    <a:moveTo>
                      <a:pt x="10" y="11"/>
                    </a:moveTo>
                    <a:cubicBezTo>
                      <a:pt x="10" y="16"/>
                      <a:pt x="8" y="20"/>
                      <a:pt x="7" y="24"/>
                    </a:cubicBezTo>
                    <a:cubicBezTo>
                      <a:pt x="6" y="25"/>
                      <a:pt x="6" y="25"/>
                      <a:pt x="5" y="25"/>
                    </a:cubicBezTo>
                    <a:cubicBezTo>
                      <a:pt x="4" y="25"/>
                      <a:pt x="3" y="24"/>
                      <a:pt x="3" y="23"/>
                    </a:cubicBezTo>
                    <a:cubicBezTo>
                      <a:pt x="3" y="17"/>
                      <a:pt x="0" y="12"/>
                      <a:pt x="1" y="6"/>
                    </a:cubicBezTo>
                    <a:cubicBezTo>
                      <a:pt x="1" y="3"/>
                      <a:pt x="2" y="1"/>
                      <a:pt x="4" y="1"/>
                    </a:cubicBezTo>
                    <a:cubicBezTo>
                      <a:pt x="6" y="0"/>
                      <a:pt x="6" y="3"/>
                      <a:pt x="7" y="4"/>
                    </a:cubicBezTo>
                    <a:cubicBezTo>
                      <a:pt x="9" y="6"/>
                      <a:pt x="10" y="9"/>
                      <a:pt x="10" y="11"/>
                    </a:cubicBezTo>
                    <a:close/>
                  </a:path>
                </a:pathLst>
              </a:custGeom>
              <a:solidFill>
                <a:srgbClr val="FB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1245">
                <a:extLst>
                  <a:ext uri="{FF2B5EF4-FFF2-40B4-BE49-F238E27FC236}">
                    <a16:creationId xmlns:a16="http://schemas.microsoft.com/office/drawing/2014/main" id="{C02BB456-A046-90D2-8657-C21B47198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" y="1923"/>
                <a:ext cx="27" cy="94"/>
              </a:xfrm>
              <a:custGeom>
                <a:avLst/>
                <a:gdLst>
                  <a:gd name="T0" fmla="*/ 8 w 17"/>
                  <a:gd name="T1" fmla="*/ 60 h 60"/>
                  <a:gd name="T2" fmla="*/ 9 w 17"/>
                  <a:gd name="T3" fmla="*/ 49 h 60"/>
                  <a:gd name="T4" fmla="*/ 6 w 17"/>
                  <a:gd name="T5" fmla="*/ 36 h 60"/>
                  <a:gd name="T6" fmla="*/ 0 w 17"/>
                  <a:gd name="T7" fmla="*/ 20 h 60"/>
                  <a:gd name="T8" fmla="*/ 0 w 17"/>
                  <a:gd name="T9" fmla="*/ 3 h 60"/>
                  <a:gd name="T10" fmla="*/ 2 w 17"/>
                  <a:gd name="T11" fmla="*/ 1 h 60"/>
                  <a:gd name="T12" fmla="*/ 13 w 17"/>
                  <a:gd name="T13" fmla="*/ 1 h 60"/>
                  <a:gd name="T14" fmla="*/ 13 w 17"/>
                  <a:gd name="T15" fmla="*/ 17 h 60"/>
                  <a:gd name="T16" fmla="*/ 8 w 17"/>
                  <a:gd name="T17" fmla="*/ 27 h 60"/>
                  <a:gd name="T18" fmla="*/ 9 w 17"/>
                  <a:gd name="T19" fmla="*/ 33 h 60"/>
                  <a:gd name="T20" fmla="*/ 14 w 17"/>
                  <a:gd name="T21" fmla="*/ 44 h 60"/>
                  <a:gd name="T22" fmla="*/ 17 w 17"/>
                  <a:gd name="T23" fmla="*/ 51 h 60"/>
                  <a:gd name="T24" fmla="*/ 13 w 17"/>
                  <a:gd name="T25" fmla="*/ 49 h 60"/>
                  <a:gd name="T26" fmla="*/ 11 w 17"/>
                  <a:gd name="T27" fmla="*/ 56 h 60"/>
                  <a:gd name="T28" fmla="*/ 8 w 17"/>
                  <a:gd name="T2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60">
                    <a:moveTo>
                      <a:pt x="8" y="60"/>
                    </a:moveTo>
                    <a:cubicBezTo>
                      <a:pt x="6" y="56"/>
                      <a:pt x="8" y="52"/>
                      <a:pt x="9" y="49"/>
                    </a:cubicBezTo>
                    <a:cubicBezTo>
                      <a:pt x="11" y="43"/>
                      <a:pt x="9" y="39"/>
                      <a:pt x="6" y="36"/>
                    </a:cubicBezTo>
                    <a:cubicBezTo>
                      <a:pt x="3" y="31"/>
                      <a:pt x="0" y="26"/>
                      <a:pt x="0" y="20"/>
                    </a:cubicBezTo>
                    <a:cubicBezTo>
                      <a:pt x="0" y="15"/>
                      <a:pt x="0" y="9"/>
                      <a:pt x="0" y="3"/>
                    </a:cubicBezTo>
                    <a:cubicBezTo>
                      <a:pt x="0" y="2"/>
                      <a:pt x="0" y="0"/>
                      <a:pt x="2" y="1"/>
                    </a:cubicBezTo>
                    <a:cubicBezTo>
                      <a:pt x="6" y="2"/>
                      <a:pt x="9" y="0"/>
                      <a:pt x="13" y="1"/>
                    </a:cubicBezTo>
                    <a:cubicBezTo>
                      <a:pt x="12" y="6"/>
                      <a:pt x="12" y="12"/>
                      <a:pt x="13" y="17"/>
                    </a:cubicBezTo>
                    <a:cubicBezTo>
                      <a:pt x="7" y="19"/>
                      <a:pt x="5" y="21"/>
                      <a:pt x="8" y="27"/>
                    </a:cubicBezTo>
                    <a:cubicBezTo>
                      <a:pt x="9" y="29"/>
                      <a:pt x="7" y="32"/>
                      <a:pt x="9" y="33"/>
                    </a:cubicBezTo>
                    <a:cubicBezTo>
                      <a:pt x="14" y="36"/>
                      <a:pt x="13" y="40"/>
                      <a:pt x="14" y="44"/>
                    </a:cubicBezTo>
                    <a:cubicBezTo>
                      <a:pt x="14" y="46"/>
                      <a:pt x="17" y="48"/>
                      <a:pt x="17" y="51"/>
                    </a:cubicBezTo>
                    <a:cubicBezTo>
                      <a:pt x="15" y="52"/>
                      <a:pt x="14" y="50"/>
                      <a:pt x="13" y="49"/>
                    </a:cubicBezTo>
                    <a:cubicBezTo>
                      <a:pt x="12" y="51"/>
                      <a:pt x="11" y="53"/>
                      <a:pt x="11" y="56"/>
                    </a:cubicBezTo>
                    <a:cubicBezTo>
                      <a:pt x="10" y="57"/>
                      <a:pt x="11" y="60"/>
                      <a:pt x="8" y="60"/>
                    </a:cubicBezTo>
                    <a:close/>
                  </a:path>
                </a:pathLst>
              </a:custGeom>
              <a:solidFill>
                <a:srgbClr val="DDA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1246">
                <a:extLst>
                  <a:ext uri="{FF2B5EF4-FFF2-40B4-BE49-F238E27FC236}">
                    <a16:creationId xmlns:a16="http://schemas.microsoft.com/office/drawing/2014/main" id="{E7FC1366-CE32-2E4D-D009-3AF926F1C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1922"/>
                <a:ext cx="47" cy="28"/>
              </a:xfrm>
              <a:custGeom>
                <a:avLst/>
                <a:gdLst>
                  <a:gd name="T0" fmla="*/ 26 w 30"/>
                  <a:gd name="T1" fmla="*/ 11 h 18"/>
                  <a:gd name="T2" fmla="*/ 23 w 30"/>
                  <a:gd name="T3" fmla="*/ 14 h 18"/>
                  <a:gd name="T4" fmla="*/ 14 w 30"/>
                  <a:gd name="T5" fmla="*/ 15 h 18"/>
                  <a:gd name="T6" fmla="*/ 6 w 30"/>
                  <a:gd name="T7" fmla="*/ 13 h 18"/>
                  <a:gd name="T8" fmla="*/ 1 w 30"/>
                  <a:gd name="T9" fmla="*/ 12 h 18"/>
                  <a:gd name="T10" fmla="*/ 3 w 30"/>
                  <a:gd name="T11" fmla="*/ 8 h 18"/>
                  <a:gd name="T12" fmla="*/ 4 w 30"/>
                  <a:gd name="T13" fmla="*/ 3 h 18"/>
                  <a:gd name="T14" fmla="*/ 16 w 30"/>
                  <a:gd name="T15" fmla="*/ 0 h 18"/>
                  <a:gd name="T16" fmla="*/ 24 w 30"/>
                  <a:gd name="T17" fmla="*/ 2 h 18"/>
                  <a:gd name="T18" fmla="*/ 30 w 30"/>
                  <a:gd name="T19" fmla="*/ 8 h 18"/>
                  <a:gd name="T20" fmla="*/ 26 w 30"/>
                  <a:gd name="T21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18">
                    <a:moveTo>
                      <a:pt x="26" y="11"/>
                    </a:moveTo>
                    <a:cubicBezTo>
                      <a:pt x="25" y="11"/>
                      <a:pt x="24" y="13"/>
                      <a:pt x="23" y="14"/>
                    </a:cubicBezTo>
                    <a:cubicBezTo>
                      <a:pt x="20" y="18"/>
                      <a:pt x="18" y="18"/>
                      <a:pt x="14" y="15"/>
                    </a:cubicBezTo>
                    <a:cubicBezTo>
                      <a:pt x="11" y="14"/>
                      <a:pt x="9" y="12"/>
                      <a:pt x="6" y="13"/>
                    </a:cubicBezTo>
                    <a:cubicBezTo>
                      <a:pt x="4" y="14"/>
                      <a:pt x="2" y="13"/>
                      <a:pt x="1" y="12"/>
                    </a:cubicBezTo>
                    <a:cubicBezTo>
                      <a:pt x="0" y="10"/>
                      <a:pt x="2" y="9"/>
                      <a:pt x="3" y="8"/>
                    </a:cubicBezTo>
                    <a:cubicBezTo>
                      <a:pt x="4" y="7"/>
                      <a:pt x="6" y="5"/>
                      <a:pt x="4" y="3"/>
                    </a:cubicBezTo>
                    <a:cubicBezTo>
                      <a:pt x="8" y="0"/>
                      <a:pt x="12" y="0"/>
                      <a:pt x="16" y="0"/>
                    </a:cubicBezTo>
                    <a:cubicBezTo>
                      <a:pt x="19" y="0"/>
                      <a:pt x="22" y="1"/>
                      <a:pt x="24" y="2"/>
                    </a:cubicBezTo>
                    <a:cubicBezTo>
                      <a:pt x="28" y="2"/>
                      <a:pt x="30" y="5"/>
                      <a:pt x="30" y="8"/>
                    </a:cubicBezTo>
                    <a:cubicBezTo>
                      <a:pt x="30" y="10"/>
                      <a:pt x="27" y="10"/>
                      <a:pt x="26" y="1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247">
                <a:extLst>
                  <a:ext uri="{FF2B5EF4-FFF2-40B4-BE49-F238E27FC236}">
                    <a16:creationId xmlns:a16="http://schemas.microsoft.com/office/drawing/2014/main" id="{83FB9C21-5862-75F1-B7CE-45A219BAB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2285"/>
                <a:ext cx="22" cy="50"/>
              </a:xfrm>
              <a:custGeom>
                <a:avLst/>
                <a:gdLst>
                  <a:gd name="T0" fmla="*/ 9 w 14"/>
                  <a:gd name="T1" fmla="*/ 8 h 32"/>
                  <a:gd name="T2" fmla="*/ 9 w 14"/>
                  <a:gd name="T3" fmla="*/ 29 h 32"/>
                  <a:gd name="T4" fmla="*/ 6 w 14"/>
                  <a:gd name="T5" fmla="*/ 30 h 32"/>
                  <a:gd name="T6" fmla="*/ 5 w 14"/>
                  <a:gd name="T7" fmla="*/ 28 h 32"/>
                  <a:gd name="T8" fmla="*/ 0 w 14"/>
                  <a:gd name="T9" fmla="*/ 4 h 32"/>
                  <a:gd name="T10" fmla="*/ 2 w 14"/>
                  <a:gd name="T11" fmla="*/ 0 h 32"/>
                  <a:gd name="T12" fmla="*/ 6 w 14"/>
                  <a:gd name="T13" fmla="*/ 3 h 32"/>
                  <a:gd name="T14" fmla="*/ 9 w 14"/>
                  <a:gd name="T1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2">
                    <a:moveTo>
                      <a:pt x="9" y="8"/>
                    </a:moveTo>
                    <a:cubicBezTo>
                      <a:pt x="14" y="15"/>
                      <a:pt x="10" y="22"/>
                      <a:pt x="9" y="29"/>
                    </a:cubicBezTo>
                    <a:cubicBezTo>
                      <a:pt x="9" y="32"/>
                      <a:pt x="7" y="32"/>
                      <a:pt x="6" y="30"/>
                    </a:cubicBezTo>
                    <a:cubicBezTo>
                      <a:pt x="5" y="29"/>
                      <a:pt x="5" y="29"/>
                      <a:pt x="5" y="28"/>
                    </a:cubicBezTo>
                    <a:cubicBezTo>
                      <a:pt x="2" y="20"/>
                      <a:pt x="0" y="13"/>
                      <a:pt x="0" y="4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4" y="0"/>
                      <a:pt x="5" y="1"/>
                      <a:pt x="6" y="3"/>
                    </a:cubicBezTo>
                    <a:cubicBezTo>
                      <a:pt x="6" y="5"/>
                      <a:pt x="8" y="7"/>
                      <a:pt x="9" y="8"/>
                    </a:cubicBezTo>
                    <a:close/>
                  </a:path>
                </a:pathLst>
              </a:custGeom>
              <a:solidFill>
                <a:srgbClr val="FD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1248">
                <a:extLst>
                  <a:ext uri="{FF2B5EF4-FFF2-40B4-BE49-F238E27FC236}">
                    <a16:creationId xmlns:a16="http://schemas.microsoft.com/office/drawing/2014/main" id="{4B4B2709-E0CE-EA5F-FED1-A52E18941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1873"/>
                <a:ext cx="23" cy="31"/>
              </a:xfrm>
              <a:custGeom>
                <a:avLst/>
                <a:gdLst>
                  <a:gd name="T0" fmla="*/ 5 w 15"/>
                  <a:gd name="T1" fmla="*/ 20 h 20"/>
                  <a:gd name="T2" fmla="*/ 2 w 15"/>
                  <a:gd name="T3" fmla="*/ 15 h 20"/>
                  <a:gd name="T4" fmla="*/ 5 w 15"/>
                  <a:gd name="T5" fmla="*/ 8 h 20"/>
                  <a:gd name="T6" fmla="*/ 12 w 15"/>
                  <a:gd name="T7" fmla="*/ 1 h 20"/>
                  <a:gd name="T8" fmla="*/ 14 w 15"/>
                  <a:gd name="T9" fmla="*/ 1 h 20"/>
                  <a:gd name="T10" fmla="*/ 14 w 15"/>
                  <a:gd name="T11" fmla="*/ 4 h 20"/>
                  <a:gd name="T12" fmla="*/ 9 w 15"/>
                  <a:gd name="T13" fmla="*/ 16 h 20"/>
                  <a:gd name="T14" fmla="*/ 5 w 15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0">
                    <a:moveTo>
                      <a:pt x="5" y="20"/>
                    </a:moveTo>
                    <a:cubicBezTo>
                      <a:pt x="1" y="20"/>
                      <a:pt x="0" y="19"/>
                      <a:pt x="2" y="15"/>
                    </a:cubicBezTo>
                    <a:cubicBezTo>
                      <a:pt x="3" y="13"/>
                      <a:pt x="5" y="11"/>
                      <a:pt x="5" y="8"/>
                    </a:cubicBezTo>
                    <a:cubicBezTo>
                      <a:pt x="6" y="4"/>
                      <a:pt x="9" y="3"/>
                      <a:pt x="12" y="1"/>
                    </a:cubicBezTo>
                    <a:cubicBezTo>
                      <a:pt x="12" y="1"/>
                      <a:pt x="13" y="0"/>
                      <a:pt x="14" y="1"/>
                    </a:cubicBezTo>
                    <a:cubicBezTo>
                      <a:pt x="15" y="2"/>
                      <a:pt x="14" y="3"/>
                      <a:pt x="14" y="4"/>
                    </a:cubicBezTo>
                    <a:cubicBezTo>
                      <a:pt x="10" y="7"/>
                      <a:pt x="10" y="11"/>
                      <a:pt x="9" y="16"/>
                    </a:cubicBezTo>
                    <a:cubicBezTo>
                      <a:pt x="9" y="19"/>
                      <a:pt x="7" y="20"/>
                      <a:pt x="5" y="20"/>
                    </a:cubicBezTo>
                    <a:close/>
                  </a:path>
                </a:pathLst>
              </a:custGeom>
              <a:solidFill>
                <a:srgbClr val="F9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1249">
                <a:extLst>
                  <a:ext uri="{FF2B5EF4-FFF2-40B4-BE49-F238E27FC236}">
                    <a16:creationId xmlns:a16="http://schemas.microsoft.com/office/drawing/2014/main" id="{094D10D3-2306-93A7-5E94-1B49EABD2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2042"/>
                <a:ext cx="227" cy="184"/>
              </a:xfrm>
              <a:custGeom>
                <a:avLst/>
                <a:gdLst>
                  <a:gd name="T0" fmla="*/ 129 w 145"/>
                  <a:gd name="T1" fmla="*/ 67 h 118"/>
                  <a:gd name="T2" fmla="*/ 116 w 145"/>
                  <a:gd name="T3" fmla="*/ 74 h 118"/>
                  <a:gd name="T4" fmla="*/ 110 w 145"/>
                  <a:gd name="T5" fmla="*/ 70 h 118"/>
                  <a:gd name="T6" fmla="*/ 109 w 145"/>
                  <a:gd name="T7" fmla="*/ 77 h 118"/>
                  <a:gd name="T8" fmla="*/ 94 w 145"/>
                  <a:gd name="T9" fmla="*/ 77 h 118"/>
                  <a:gd name="T10" fmla="*/ 101 w 145"/>
                  <a:gd name="T11" fmla="*/ 86 h 118"/>
                  <a:gd name="T12" fmla="*/ 105 w 145"/>
                  <a:gd name="T13" fmla="*/ 87 h 118"/>
                  <a:gd name="T14" fmla="*/ 117 w 145"/>
                  <a:gd name="T15" fmla="*/ 84 h 118"/>
                  <a:gd name="T16" fmla="*/ 95 w 145"/>
                  <a:gd name="T17" fmla="*/ 100 h 118"/>
                  <a:gd name="T18" fmla="*/ 72 w 145"/>
                  <a:gd name="T19" fmla="*/ 90 h 118"/>
                  <a:gd name="T20" fmla="*/ 65 w 145"/>
                  <a:gd name="T21" fmla="*/ 88 h 118"/>
                  <a:gd name="T22" fmla="*/ 48 w 145"/>
                  <a:gd name="T23" fmla="*/ 87 h 118"/>
                  <a:gd name="T24" fmla="*/ 45 w 145"/>
                  <a:gd name="T25" fmla="*/ 90 h 118"/>
                  <a:gd name="T26" fmla="*/ 57 w 145"/>
                  <a:gd name="T27" fmla="*/ 103 h 118"/>
                  <a:gd name="T28" fmla="*/ 62 w 145"/>
                  <a:gd name="T29" fmla="*/ 101 h 118"/>
                  <a:gd name="T30" fmla="*/ 82 w 145"/>
                  <a:gd name="T31" fmla="*/ 103 h 118"/>
                  <a:gd name="T32" fmla="*/ 61 w 145"/>
                  <a:gd name="T33" fmla="*/ 118 h 118"/>
                  <a:gd name="T34" fmla="*/ 36 w 145"/>
                  <a:gd name="T35" fmla="*/ 105 h 118"/>
                  <a:gd name="T36" fmla="*/ 26 w 145"/>
                  <a:gd name="T37" fmla="*/ 90 h 118"/>
                  <a:gd name="T38" fmla="*/ 21 w 145"/>
                  <a:gd name="T39" fmla="*/ 95 h 118"/>
                  <a:gd name="T40" fmla="*/ 6 w 145"/>
                  <a:gd name="T41" fmla="*/ 87 h 118"/>
                  <a:gd name="T42" fmla="*/ 4 w 145"/>
                  <a:gd name="T43" fmla="*/ 55 h 118"/>
                  <a:gd name="T44" fmla="*/ 5 w 145"/>
                  <a:gd name="T45" fmla="*/ 22 h 118"/>
                  <a:gd name="T46" fmla="*/ 9 w 145"/>
                  <a:gd name="T47" fmla="*/ 20 h 118"/>
                  <a:gd name="T48" fmla="*/ 25 w 145"/>
                  <a:gd name="T49" fmla="*/ 22 h 118"/>
                  <a:gd name="T50" fmla="*/ 38 w 145"/>
                  <a:gd name="T51" fmla="*/ 14 h 118"/>
                  <a:gd name="T52" fmla="*/ 65 w 145"/>
                  <a:gd name="T53" fmla="*/ 2 h 118"/>
                  <a:gd name="T54" fmla="*/ 59 w 145"/>
                  <a:gd name="T55" fmla="*/ 13 h 118"/>
                  <a:gd name="T56" fmla="*/ 38 w 145"/>
                  <a:gd name="T57" fmla="*/ 29 h 118"/>
                  <a:gd name="T58" fmla="*/ 10 w 145"/>
                  <a:gd name="T59" fmla="*/ 59 h 118"/>
                  <a:gd name="T60" fmla="*/ 26 w 145"/>
                  <a:gd name="T61" fmla="*/ 65 h 118"/>
                  <a:gd name="T62" fmla="*/ 30 w 145"/>
                  <a:gd name="T63" fmla="*/ 72 h 118"/>
                  <a:gd name="T64" fmla="*/ 34 w 145"/>
                  <a:gd name="T65" fmla="*/ 62 h 118"/>
                  <a:gd name="T66" fmla="*/ 46 w 145"/>
                  <a:gd name="T67" fmla="*/ 33 h 118"/>
                  <a:gd name="T68" fmla="*/ 50 w 145"/>
                  <a:gd name="T69" fmla="*/ 35 h 118"/>
                  <a:gd name="T70" fmla="*/ 49 w 145"/>
                  <a:gd name="T71" fmla="*/ 52 h 118"/>
                  <a:gd name="T72" fmla="*/ 57 w 145"/>
                  <a:gd name="T73" fmla="*/ 47 h 118"/>
                  <a:gd name="T74" fmla="*/ 80 w 145"/>
                  <a:gd name="T75" fmla="*/ 45 h 118"/>
                  <a:gd name="T76" fmla="*/ 94 w 145"/>
                  <a:gd name="T77" fmla="*/ 49 h 118"/>
                  <a:gd name="T78" fmla="*/ 89 w 145"/>
                  <a:gd name="T79" fmla="*/ 61 h 118"/>
                  <a:gd name="T80" fmla="*/ 92 w 145"/>
                  <a:gd name="T81" fmla="*/ 63 h 118"/>
                  <a:gd name="T82" fmla="*/ 130 w 145"/>
                  <a:gd name="T83" fmla="*/ 4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18">
                    <a:moveTo>
                      <a:pt x="145" y="48"/>
                    </a:moveTo>
                    <a:cubicBezTo>
                      <a:pt x="140" y="54"/>
                      <a:pt x="134" y="60"/>
                      <a:pt x="129" y="67"/>
                    </a:cubicBezTo>
                    <a:cubicBezTo>
                      <a:pt x="128" y="69"/>
                      <a:pt x="126" y="71"/>
                      <a:pt x="125" y="73"/>
                    </a:cubicBezTo>
                    <a:cubicBezTo>
                      <a:pt x="122" y="76"/>
                      <a:pt x="119" y="76"/>
                      <a:pt x="116" y="74"/>
                    </a:cubicBezTo>
                    <a:cubicBezTo>
                      <a:pt x="115" y="73"/>
                      <a:pt x="115" y="72"/>
                      <a:pt x="114" y="71"/>
                    </a:cubicBezTo>
                    <a:cubicBezTo>
                      <a:pt x="112" y="70"/>
                      <a:pt x="111" y="69"/>
                      <a:pt x="110" y="70"/>
                    </a:cubicBezTo>
                    <a:cubicBezTo>
                      <a:pt x="109" y="72"/>
                      <a:pt x="107" y="73"/>
                      <a:pt x="108" y="75"/>
                    </a:cubicBezTo>
                    <a:cubicBezTo>
                      <a:pt x="109" y="75"/>
                      <a:pt x="109" y="76"/>
                      <a:pt x="109" y="77"/>
                    </a:cubicBezTo>
                    <a:cubicBezTo>
                      <a:pt x="107" y="79"/>
                      <a:pt x="105" y="78"/>
                      <a:pt x="102" y="77"/>
                    </a:cubicBezTo>
                    <a:cubicBezTo>
                      <a:pt x="100" y="76"/>
                      <a:pt x="97" y="75"/>
                      <a:pt x="94" y="77"/>
                    </a:cubicBezTo>
                    <a:cubicBezTo>
                      <a:pt x="93" y="80"/>
                      <a:pt x="95" y="80"/>
                      <a:pt x="96" y="80"/>
                    </a:cubicBezTo>
                    <a:cubicBezTo>
                      <a:pt x="101" y="81"/>
                      <a:pt x="103" y="82"/>
                      <a:pt x="101" y="86"/>
                    </a:cubicBezTo>
                    <a:cubicBezTo>
                      <a:pt x="100" y="87"/>
                      <a:pt x="100" y="88"/>
                      <a:pt x="102" y="88"/>
                    </a:cubicBezTo>
                    <a:cubicBezTo>
                      <a:pt x="103" y="89"/>
                      <a:pt x="104" y="88"/>
                      <a:pt x="105" y="87"/>
                    </a:cubicBezTo>
                    <a:cubicBezTo>
                      <a:pt x="107" y="84"/>
                      <a:pt x="110" y="83"/>
                      <a:pt x="114" y="83"/>
                    </a:cubicBezTo>
                    <a:cubicBezTo>
                      <a:pt x="115" y="83"/>
                      <a:pt x="116" y="82"/>
                      <a:pt x="117" y="84"/>
                    </a:cubicBezTo>
                    <a:cubicBezTo>
                      <a:pt x="118" y="85"/>
                      <a:pt x="116" y="86"/>
                      <a:pt x="116" y="86"/>
                    </a:cubicBezTo>
                    <a:cubicBezTo>
                      <a:pt x="109" y="92"/>
                      <a:pt x="103" y="96"/>
                      <a:pt x="95" y="100"/>
                    </a:cubicBezTo>
                    <a:cubicBezTo>
                      <a:pt x="92" y="101"/>
                      <a:pt x="89" y="101"/>
                      <a:pt x="86" y="100"/>
                    </a:cubicBezTo>
                    <a:cubicBezTo>
                      <a:pt x="81" y="97"/>
                      <a:pt x="76" y="95"/>
                      <a:pt x="72" y="90"/>
                    </a:cubicBezTo>
                    <a:cubicBezTo>
                      <a:pt x="70" y="87"/>
                      <a:pt x="68" y="86"/>
                      <a:pt x="65" y="88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5" y="91"/>
                      <a:pt x="63" y="92"/>
                      <a:pt x="60" y="91"/>
                    </a:cubicBezTo>
                    <a:cubicBezTo>
                      <a:pt x="56" y="90"/>
                      <a:pt x="52" y="88"/>
                      <a:pt x="48" y="87"/>
                    </a:cubicBezTo>
                    <a:cubicBezTo>
                      <a:pt x="46" y="86"/>
                      <a:pt x="43" y="85"/>
                      <a:pt x="41" y="88"/>
                    </a:cubicBezTo>
                    <a:cubicBezTo>
                      <a:pt x="41" y="90"/>
                      <a:pt x="43" y="90"/>
                      <a:pt x="45" y="90"/>
                    </a:cubicBezTo>
                    <a:cubicBezTo>
                      <a:pt x="49" y="91"/>
                      <a:pt x="52" y="91"/>
                      <a:pt x="53" y="97"/>
                    </a:cubicBezTo>
                    <a:cubicBezTo>
                      <a:pt x="53" y="99"/>
                      <a:pt x="55" y="101"/>
                      <a:pt x="57" y="103"/>
                    </a:cubicBezTo>
                    <a:cubicBezTo>
                      <a:pt x="58" y="104"/>
                      <a:pt x="60" y="104"/>
                      <a:pt x="61" y="104"/>
                    </a:cubicBezTo>
                    <a:cubicBezTo>
                      <a:pt x="62" y="103"/>
                      <a:pt x="62" y="102"/>
                      <a:pt x="62" y="101"/>
                    </a:cubicBezTo>
                    <a:cubicBezTo>
                      <a:pt x="60" y="96"/>
                      <a:pt x="62" y="97"/>
                      <a:pt x="65" y="97"/>
                    </a:cubicBezTo>
                    <a:cubicBezTo>
                      <a:pt x="72" y="97"/>
                      <a:pt x="77" y="100"/>
                      <a:pt x="82" y="103"/>
                    </a:cubicBezTo>
                    <a:cubicBezTo>
                      <a:pt x="84" y="105"/>
                      <a:pt x="82" y="106"/>
                      <a:pt x="81" y="106"/>
                    </a:cubicBezTo>
                    <a:cubicBezTo>
                      <a:pt x="75" y="111"/>
                      <a:pt x="69" y="116"/>
                      <a:pt x="61" y="118"/>
                    </a:cubicBezTo>
                    <a:cubicBezTo>
                      <a:pt x="58" y="118"/>
                      <a:pt x="55" y="118"/>
                      <a:pt x="53" y="116"/>
                    </a:cubicBezTo>
                    <a:cubicBezTo>
                      <a:pt x="48" y="112"/>
                      <a:pt x="41" y="110"/>
                      <a:pt x="36" y="105"/>
                    </a:cubicBezTo>
                    <a:cubicBezTo>
                      <a:pt x="32" y="101"/>
                      <a:pt x="29" y="98"/>
                      <a:pt x="28" y="92"/>
                    </a:cubicBezTo>
                    <a:cubicBezTo>
                      <a:pt x="28" y="91"/>
                      <a:pt x="27" y="90"/>
                      <a:pt x="26" y="90"/>
                    </a:cubicBezTo>
                    <a:cubicBezTo>
                      <a:pt x="25" y="90"/>
                      <a:pt x="25" y="91"/>
                      <a:pt x="24" y="91"/>
                    </a:cubicBezTo>
                    <a:cubicBezTo>
                      <a:pt x="24" y="93"/>
                      <a:pt x="24" y="95"/>
                      <a:pt x="21" y="95"/>
                    </a:cubicBezTo>
                    <a:cubicBezTo>
                      <a:pt x="18" y="95"/>
                      <a:pt x="15" y="95"/>
                      <a:pt x="13" y="93"/>
                    </a:cubicBezTo>
                    <a:cubicBezTo>
                      <a:pt x="11" y="91"/>
                      <a:pt x="9" y="89"/>
                      <a:pt x="6" y="87"/>
                    </a:cubicBezTo>
                    <a:cubicBezTo>
                      <a:pt x="4" y="86"/>
                      <a:pt x="5" y="83"/>
                      <a:pt x="6" y="81"/>
                    </a:cubicBezTo>
                    <a:cubicBezTo>
                      <a:pt x="10" y="72"/>
                      <a:pt x="7" y="63"/>
                      <a:pt x="4" y="55"/>
                    </a:cubicBezTo>
                    <a:cubicBezTo>
                      <a:pt x="1" y="49"/>
                      <a:pt x="0" y="45"/>
                      <a:pt x="2" y="39"/>
                    </a:cubicBezTo>
                    <a:cubicBezTo>
                      <a:pt x="4" y="34"/>
                      <a:pt x="5" y="28"/>
                      <a:pt x="5" y="22"/>
                    </a:cubicBezTo>
                    <a:cubicBezTo>
                      <a:pt x="5" y="21"/>
                      <a:pt x="4" y="19"/>
                      <a:pt x="6" y="18"/>
                    </a:cubicBezTo>
                    <a:cubicBezTo>
                      <a:pt x="8" y="18"/>
                      <a:pt x="8" y="19"/>
                      <a:pt x="9" y="20"/>
                    </a:cubicBezTo>
                    <a:cubicBezTo>
                      <a:pt x="12" y="23"/>
                      <a:pt x="15" y="23"/>
                      <a:pt x="19" y="22"/>
                    </a:cubicBezTo>
                    <a:cubicBezTo>
                      <a:pt x="21" y="22"/>
                      <a:pt x="23" y="20"/>
                      <a:pt x="25" y="22"/>
                    </a:cubicBezTo>
                    <a:cubicBezTo>
                      <a:pt x="28" y="24"/>
                      <a:pt x="30" y="22"/>
                      <a:pt x="32" y="20"/>
                    </a:cubicBezTo>
                    <a:cubicBezTo>
                      <a:pt x="34" y="18"/>
                      <a:pt x="36" y="16"/>
                      <a:pt x="38" y="14"/>
                    </a:cubicBezTo>
                    <a:cubicBezTo>
                      <a:pt x="42" y="9"/>
                      <a:pt x="46" y="6"/>
                      <a:pt x="53" y="6"/>
                    </a:cubicBezTo>
                    <a:cubicBezTo>
                      <a:pt x="57" y="7"/>
                      <a:pt x="61" y="3"/>
                      <a:pt x="65" y="2"/>
                    </a:cubicBezTo>
                    <a:cubicBezTo>
                      <a:pt x="69" y="1"/>
                      <a:pt x="73" y="0"/>
                      <a:pt x="77" y="2"/>
                    </a:cubicBezTo>
                    <a:cubicBezTo>
                      <a:pt x="71" y="6"/>
                      <a:pt x="65" y="10"/>
                      <a:pt x="59" y="13"/>
                    </a:cubicBezTo>
                    <a:cubicBezTo>
                      <a:pt x="52" y="18"/>
                      <a:pt x="44" y="21"/>
                      <a:pt x="39" y="28"/>
                    </a:cubicBezTo>
                    <a:cubicBezTo>
                      <a:pt x="39" y="28"/>
                      <a:pt x="39" y="28"/>
                      <a:pt x="38" y="29"/>
                    </a:cubicBezTo>
                    <a:cubicBezTo>
                      <a:pt x="34" y="41"/>
                      <a:pt x="23" y="45"/>
                      <a:pt x="14" y="52"/>
                    </a:cubicBezTo>
                    <a:cubicBezTo>
                      <a:pt x="12" y="54"/>
                      <a:pt x="8" y="55"/>
                      <a:pt x="10" y="59"/>
                    </a:cubicBezTo>
                    <a:cubicBezTo>
                      <a:pt x="10" y="62"/>
                      <a:pt x="15" y="62"/>
                      <a:pt x="19" y="61"/>
                    </a:cubicBezTo>
                    <a:cubicBezTo>
                      <a:pt x="25" y="58"/>
                      <a:pt x="25" y="58"/>
                      <a:pt x="26" y="65"/>
                    </a:cubicBezTo>
                    <a:cubicBezTo>
                      <a:pt x="26" y="65"/>
                      <a:pt x="26" y="66"/>
                      <a:pt x="26" y="67"/>
                    </a:cubicBezTo>
                    <a:cubicBezTo>
                      <a:pt x="27" y="69"/>
                      <a:pt x="27" y="72"/>
                      <a:pt x="30" y="72"/>
                    </a:cubicBezTo>
                    <a:cubicBezTo>
                      <a:pt x="33" y="72"/>
                      <a:pt x="34" y="69"/>
                      <a:pt x="34" y="66"/>
                    </a:cubicBezTo>
                    <a:cubicBezTo>
                      <a:pt x="34" y="65"/>
                      <a:pt x="34" y="63"/>
                      <a:pt x="34" y="62"/>
                    </a:cubicBezTo>
                    <a:cubicBezTo>
                      <a:pt x="33" y="57"/>
                      <a:pt x="33" y="52"/>
                      <a:pt x="37" y="48"/>
                    </a:cubicBezTo>
                    <a:cubicBezTo>
                      <a:pt x="41" y="44"/>
                      <a:pt x="42" y="37"/>
                      <a:pt x="46" y="33"/>
                    </a:cubicBezTo>
                    <a:cubicBezTo>
                      <a:pt x="47" y="32"/>
                      <a:pt x="48" y="30"/>
                      <a:pt x="50" y="31"/>
                    </a:cubicBezTo>
                    <a:cubicBezTo>
                      <a:pt x="51" y="32"/>
                      <a:pt x="51" y="33"/>
                      <a:pt x="50" y="35"/>
                    </a:cubicBezTo>
                    <a:cubicBezTo>
                      <a:pt x="50" y="38"/>
                      <a:pt x="48" y="42"/>
                      <a:pt x="48" y="45"/>
                    </a:cubicBezTo>
                    <a:cubicBezTo>
                      <a:pt x="47" y="48"/>
                      <a:pt x="46" y="51"/>
                      <a:pt x="49" y="52"/>
                    </a:cubicBezTo>
                    <a:cubicBezTo>
                      <a:pt x="52" y="53"/>
                      <a:pt x="54" y="51"/>
                      <a:pt x="54" y="48"/>
                    </a:cubicBezTo>
                    <a:cubicBezTo>
                      <a:pt x="55" y="47"/>
                      <a:pt x="55" y="46"/>
                      <a:pt x="57" y="47"/>
                    </a:cubicBezTo>
                    <a:cubicBezTo>
                      <a:pt x="59" y="49"/>
                      <a:pt x="61" y="47"/>
                      <a:pt x="63" y="46"/>
                    </a:cubicBezTo>
                    <a:cubicBezTo>
                      <a:pt x="68" y="42"/>
                      <a:pt x="74" y="42"/>
                      <a:pt x="80" y="45"/>
                    </a:cubicBezTo>
                    <a:cubicBezTo>
                      <a:pt x="83" y="47"/>
                      <a:pt x="87" y="49"/>
                      <a:pt x="91" y="48"/>
                    </a:cubicBezTo>
                    <a:cubicBezTo>
                      <a:pt x="92" y="48"/>
                      <a:pt x="94" y="48"/>
                      <a:pt x="94" y="49"/>
                    </a:cubicBezTo>
                    <a:cubicBezTo>
                      <a:pt x="95" y="51"/>
                      <a:pt x="94" y="52"/>
                      <a:pt x="93" y="53"/>
                    </a:cubicBezTo>
                    <a:cubicBezTo>
                      <a:pt x="91" y="55"/>
                      <a:pt x="90" y="58"/>
                      <a:pt x="89" y="61"/>
                    </a:cubicBezTo>
                    <a:cubicBezTo>
                      <a:pt x="89" y="62"/>
                      <a:pt x="88" y="63"/>
                      <a:pt x="90" y="64"/>
                    </a:cubicBezTo>
                    <a:cubicBezTo>
                      <a:pt x="91" y="65"/>
                      <a:pt x="92" y="64"/>
                      <a:pt x="92" y="63"/>
                    </a:cubicBezTo>
                    <a:cubicBezTo>
                      <a:pt x="93" y="62"/>
                      <a:pt x="94" y="61"/>
                      <a:pt x="95" y="60"/>
                    </a:cubicBezTo>
                    <a:cubicBezTo>
                      <a:pt x="104" y="49"/>
                      <a:pt x="117" y="48"/>
                      <a:pt x="130" y="46"/>
                    </a:cubicBezTo>
                    <a:cubicBezTo>
                      <a:pt x="135" y="46"/>
                      <a:pt x="140" y="47"/>
                      <a:pt x="145" y="4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1250">
                <a:extLst>
                  <a:ext uri="{FF2B5EF4-FFF2-40B4-BE49-F238E27FC236}">
                    <a16:creationId xmlns:a16="http://schemas.microsoft.com/office/drawing/2014/main" id="{9C6619B5-B6EE-DD13-E964-5DBF71ECE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" y="2142"/>
                <a:ext cx="87" cy="86"/>
              </a:xfrm>
              <a:custGeom>
                <a:avLst/>
                <a:gdLst>
                  <a:gd name="T0" fmla="*/ 43 w 56"/>
                  <a:gd name="T1" fmla="*/ 46 h 55"/>
                  <a:gd name="T2" fmla="*/ 48 w 56"/>
                  <a:gd name="T3" fmla="*/ 47 h 55"/>
                  <a:gd name="T4" fmla="*/ 56 w 56"/>
                  <a:gd name="T5" fmla="*/ 50 h 55"/>
                  <a:gd name="T6" fmla="*/ 51 w 56"/>
                  <a:gd name="T7" fmla="*/ 51 h 55"/>
                  <a:gd name="T8" fmla="*/ 47 w 56"/>
                  <a:gd name="T9" fmla="*/ 52 h 55"/>
                  <a:gd name="T10" fmla="*/ 35 w 56"/>
                  <a:gd name="T11" fmla="*/ 50 h 55"/>
                  <a:gd name="T12" fmla="*/ 26 w 56"/>
                  <a:gd name="T13" fmla="*/ 49 h 55"/>
                  <a:gd name="T14" fmla="*/ 17 w 56"/>
                  <a:gd name="T15" fmla="*/ 49 h 55"/>
                  <a:gd name="T16" fmla="*/ 8 w 56"/>
                  <a:gd name="T17" fmla="*/ 53 h 55"/>
                  <a:gd name="T18" fmla="*/ 5 w 56"/>
                  <a:gd name="T19" fmla="*/ 51 h 55"/>
                  <a:gd name="T20" fmla="*/ 0 w 56"/>
                  <a:gd name="T21" fmla="*/ 37 h 55"/>
                  <a:gd name="T22" fmla="*/ 2 w 56"/>
                  <a:gd name="T23" fmla="*/ 21 h 55"/>
                  <a:gd name="T24" fmla="*/ 3 w 56"/>
                  <a:gd name="T25" fmla="*/ 16 h 55"/>
                  <a:gd name="T26" fmla="*/ 4 w 56"/>
                  <a:gd name="T27" fmla="*/ 5 h 55"/>
                  <a:gd name="T28" fmla="*/ 11 w 56"/>
                  <a:gd name="T29" fmla="*/ 4 h 55"/>
                  <a:gd name="T30" fmla="*/ 11 w 56"/>
                  <a:gd name="T31" fmla="*/ 14 h 55"/>
                  <a:gd name="T32" fmla="*/ 14 w 56"/>
                  <a:gd name="T33" fmla="*/ 14 h 55"/>
                  <a:gd name="T34" fmla="*/ 18 w 56"/>
                  <a:gd name="T35" fmla="*/ 13 h 55"/>
                  <a:gd name="T36" fmla="*/ 18 w 56"/>
                  <a:gd name="T37" fmla="*/ 17 h 55"/>
                  <a:gd name="T38" fmla="*/ 18 w 56"/>
                  <a:gd name="T39" fmla="*/ 32 h 55"/>
                  <a:gd name="T40" fmla="*/ 22 w 56"/>
                  <a:gd name="T41" fmla="*/ 32 h 55"/>
                  <a:gd name="T42" fmla="*/ 26 w 56"/>
                  <a:gd name="T43" fmla="*/ 31 h 55"/>
                  <a:gd name="T44" fmla="*/ 33 w 56"/>
                  <a:gd name="T45" fmla="*/ 35 h 55"/>
                  <a:gd name="T46" fmla="*/ 37 w 56"/>
                  <a:gd name="T47" fmla="*/ 36 h 55"/>
                  <a:gd name="T48" fmla="*/ 44 w 56"/>
                  <a:gd name="T49" fmla="*/ 40 h 55"/>
                  <a:gd name="T50" fmla="*/ 43 w 56"/>
                  <a:gd name="T51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6" h="55">
                    <a:moveTo>
                      <a:pt x="43" y="46"/>
                    </a:moveTo>
                    <a:cubicBezTo>
                      <a:pt x="45" y="48"/>
                      <a:pt x="47" y="47"/>
                      <a:pt x="48" y="47"/>
                    </a:cubicBezTo>
                    <a:cubicBezTo>
                      <a:pt x="51" y="47"/>
                      <a:pt x="54" y="48"/>
                      <a:pt x="56" y="50"/>
                    </a:cubicBezTo>
                    <a:cubicBezTo>
                      <a:pt x="55" y="52"/>
                      <a:pt x="53" y="51"/>
                      <a:pt x="51" y="51"/>
                    </a:cubicBezTo>
                    <a:cubicBezTo>
                      <a:pt x="50" y="51"/>
                      <a:pt x="49" y="51"/>
                      <a:pt x="47" y="52"/>
                    </a:cubicBezTo>
                    <a:cubicBezTo>
                      <a:pt x="43" y="54"/>
                      <a:pt x="39" y="53"/>
                      <a:pt x="35" y="50"/>
                    </a:cubicBezTo>
                    <a:cubicBezTo>
                      <a:pt x="32" y="47"/>
                      <a:pt x="29" y="46"/>
                      <a:pt x="26" y="49"/>
                    </a:cubicBezTo>
                    <a:cubicBezTo>
                      <a:pt x="23" y="52"/>
                      <a:pt x="20" y="49"/>
                      <a:pt x="17" y="49"/>
                    </a:cubicBezTo>
                    <a:cubicBezTo>
                      <a:pt x="13" y="49"/>
                      <a:pt x="9" y="47"/>
                      <a:pt x="8" y="53"/>
                    </a:cubicBezTo>
                    <a:cubicBezTo>
                      <a:pt x="8" y="55"/>
                      <a:pt x="5" y="52"/>
                      <a:pt x="5" y="51"/>
                    </a:cubicBezTo>
                    <a:cubicBezTo>
                      <a:pt x="2" y="47"/>
                      <a:pt x="1" y="42"/>
                      <a:pt x="0" y="37"/>
                    </a:cubicBezTo>
                    <a:cubicBezTo>
                      <a:pt x="0" y="32"/>
                      <a:pt x="0" y="26"/>
                      <a:pt x="2" y="21"/>
                    </a:cubicBezTo>
                    <a:cubicBezTo>
                      <a:pt x="3" y="19"/>
                      <a:pt x="3" y="18"/>
                      <a:pt x="3" y="16"/>
                    </a:cubicBezTo>
                    <a:cubicBezTo>
                      <a:pt x="4" y="12"/>
                      <a:pt x="4" y="8"/>
                      <a:pt x="4" y="5"/>
                    </a:cubicBezTo>
                    <a:cubicBezTo>
                      <a:pt x="6" y="1"/>
                      <a:pt x="8" y="0"/>
                      <a:pt x="11" y="4"/>
                    </a:cubicBezTo>
                    <a:cubicBezTo>
                      <a:pt x="14" y="7"/>
                      <a:pt x="14" y="11"/>
                      <a:pt x="11" y="14"/>
                    </a:cubicBezTo>
                    <a:cubicBezTo>
                      <a:pt x="13" y="16"/>
                      <a:pt x="13" y="14"/>
                      <a:pt x="14" y="14"/>
                    </a:cubicBezTo>
                    <a:cubicBezTo>
                      <a:pt x="16" y="13"/>
                      <a:pt x="17" y="12"/>
                      <a:pt x="18" y="13"/>
                    </a:cubicBezTo>
                    <a:cubicBezTo>
                      <a:pt x="20" y="14"/>
                      <a:pt x="19" y="16"/>
                      <a:pt x="18" y="17"/>
                    </a:cubicBezTo>
                    <a:cubicBezTo>
                      <a:pt x="16" y="22"/>
                      <a:pt x="16" y="27"/>
                      <a:pt x="18" y="32"/>
                    </a:cubicBezTo>
                    <a:cubicBezTo>
                      <a:pt x="19" y="33"/>
                      <a:pt x="21" y="33"/>
                      <a:pt x="22" y="32"/>
                    </a:cubicBezTo>
                    <a:cubicBezTo>
                      <a:pt x="23" y="31"/>
                      <a:pt x="25" y="30"/>
                      <a:pt x="26" y="31"/>
                    </a:cubicBezTo>
                    <a:cubicBezTo>
                      <a:pt x="28" y="34"/>
                      <a:pt x="30" y="34"/>
                      <a:pt x="33" y="35"/>
                    </a:cubicBezTo>
                    <a:cubicBezTo>
                      <a:pt x="34" y="35"/>
                      <a:pt x="36" y="35"/>
                      <a:pt x="37" y="36"/>
                    </a:cubicBezTo>
                    <a:cubicBezTo>
                      <a:pt x="39" y="37"/>
                      <a:pt x="42" y="39"/>
                      <a:pt x="44" y="40"/>
                    </a:cubicBezTo>
                    <a:cubicBezTo>
                      <a:pt x="48" y="43"/>
                      <a:pt x="41" y="44"/>
                      <a:pt x="43" y="46"/>
                    </a:cubicBezTo>
                    <a:close/>
                  </a:path>
                </a:pathLst>
              </a:custGeom>
              <a:solidFill>
                <a:srgbClr val="FF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1251">
                <a:extLst>
                  <a:ext uri="{FF2B5EF4-FFF2-40B4-BE49-F238E27FC236}">
                    <a16:creationId xmlns:a16="http://schemas.microsoft.com/office/drawing/2014/main" id="{11BC4318-9C88-D338-6234-2B47784DB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" y="2210"/>
                <a:ext cx="103" cy="80"/>
              </a:xfrm>
              <a:custGeom>
                <a:avLst/>
                <a:gdLst>
                  <a:gd name="T0" fmla="*/ 46 w 66"/>
                  <a:gd name="T1" fmla="*/ 37 h 51"/>
                  <a:gd name="T2" fmla="*/ 52 w 66"/>
                  <a:gd name="T3" fmla="*/ 35 h 51"/>
                  <a:gd name="T4" fmla="*/ 64 w 66"/>
                  <a:gd name="T5" fmla="*/ 17 h 51"/>
                  <a:gd name="T6" fmla="*/ 65 w 66"/>
                  <a:gd name="T7" fmla="*/ 20 h 51"/>
                  <a:gd name="T8" fmla="*/ 65 w 66"/>
                  <a:gd name="T9" fmla="*/ 33 h 51"/>
                  <a:gd name="T10" fmla="*/ 59 w 66"/>
                  <a:gd name="T11" fmla="*/ 39 h 51"/>
                  <a:gd name="T12" fmla="*/ 40 w 66"/>
                  <a:gd name="T13" fmla="*/ 42 h 51"/>
                  <a:gd name="T14" fmla="*/ 30 w 66"/>
                  <a:gd name="T15" fmla="*/ 49 h 51"/>
                  <a:gd name="T16" fmla="*/ 24 w 66"/>
                  <a:gd name="T17" fmla="*/ 49 h 51"/>
                  <a:gd name="T18" fmla="*/ 7 w 66"/>
                  <a:gd name="T19" fmla="*/ 37 h 51"/>
                  <a:gd name="T20" fmla="*/ 4 w 66"/>
                  <a:gd name="T21" fmla="*/ 31 h 51"/>
                  <a:gd name="T22" fmla="*/ 2 w 66"/>
                  <a:gd name="T23" fmla="*/ 13 h 51"/>
                  <a:gd name="T24" fmla="*/ 9 w 66"/>
                  <a:gd name="T25" fmla="*/ 4 h 51"/>
                  <a:gd name="T26" fmla="*/ 11 w 66"/>
                  <a:gd name="T27" fmla="*/ 16 h 51"/>
                  <a:gd name="T28" fmla="*/ 10 w 66"/>
                  <a:gd name="T29" fmla="*/ 27 h 51"/>
                  <a:gd name="T30" fmla="*/ 14 w 66"/>
                  <a:gd name="T31" fmla="*/ 30 h 51"/>
                  <a:gd name="T32" fmla="*/ 20 w 66"/>
                  <a:gd name="T33" fmla="*/ 12 h 51"/>
                  <a:gd name="T34" fmla="*/ 21 w 66"/>
                  <a:gd name="T35" fmla="*/ 3 h 51"/>
                  <a:gd name="T36" fmla="*/ 24 w 66"/>
                  <a:gd name="T37" fmla="*/ 1 h 51"/>
                  <a:gd name="T38" fmla="*/ 28 w 66"/>
                  <a:gd name="T39" fmla="*/ 12 h 51"/>
                  <a:gd name="T40" fmla="*/ 27 w 66"/>
                  <a:gd name="T41" fmla="*/ 17 h 51"/>
                  <a:gd name="T42" fmla="*/ 25 w 66"/>
                  <a:gd name="T43" fmla="*/ 22 h 51"/>
                  <a:gd name="T44" fmla="*/ 28 w 66"/>
                  <a:gd name="T45" fmla="*/ 25 h 51"/>
                  <a:gd name="T46" fmla="*/ 31 w 66"/>
                  <a:gd name="T47" fmla="*/ 23 h 51"/>
                  <a:gd name="T48" fmla="*/ 34 w 66"/>
                  <a:gd name="T49" fmla="*/ 18 h 51"/>
                  <a:gd name="T50" fmla="*/ 39 w 66"/>
                  <a:gd name="T51" fmla="*/ 21 h 51"/>
                  <a:gd name="T52" fmla="*/ 45 w 66"/>
                  <a:gd name="T53" fmla="*/ 28 h 51"/>
                  <a:gd name="T54" fmla="*/ 46 w 66"/>
                  <a:gd name="T55" fmla="*/ 33 h 51"/>
                  <a:gd name="T56" fmla="*/ 46 w 66"/>
                  <a:gd name="T57" fmla="*/ 36 h 51"/>
                  <a:gd name="T58" fmla="*/ 46 w 66"/>
                  <a:gd name="T5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" h="51">
                    <a:moveTo>
                      <a:pt x="46" y="37"/>
                    </a:moveTo>
                    <a:cubicBezTo>
                      <a:pt x="49" y="39"/>
                      <a:pt x="51" y="36"/>
                      <a:pt x="52" y="35"/>
                    </a:cubicBezTo>
                    <a:cubicBezTo>
                      <a:pt x="58" y="30"/>
                      <a:pt x="61" y="24"/>
                      <a:pt x="64" y="17"/>
                    </a:cubicBezTo>
                    <a:cubicBezTo>
                      <a:pt x="66" y="18"/>
                      <a:pt x="65" y="19"/>
                      <a:pt x="65" y="20"/>
                    </a:cubicBezTo>
                    <a:cubicBezTo>
                      <a:pt x="65" y="24"/>
                      <a:pt x="65" y="28"/>
                      <a:pt x="65" y="33"/>
                    </a:cubicBezTo>
                    <a:cubicBezTo>
                      <a:pt x="65" y="38"/>
                      <a:pt x="64" y="39"/>
                      <a:pt x="59" y="39"/>
                    </a:cubicBezTo>
                    <a:cubicBezTo>
                      <a:pt x="52" y="39"/>
                      <a:pt x="46" y="40"/>
                      <a:pt x="40" y="42"/>
                    </a:cubicBezTo>
                    <a:cubicBezTo>
                      <a:pt x="36" y="44"/>
                      <a:pt x="33" y="46"/>
                      <a:pt x="30" y="49"/>
                    </a:cubicBezTo>
                    <a:cubicBezTo>
                      <a:pt x="28" y="51"/>
                      <a:pt x="26" y="51"/>
                      <a:pt x="24" y="49"/>
                    </a:cubicBezTo>
                    <a:cubicBezTo>
                      <a:pt x="19" y="44"/>
                      <a:pt x="13" y="40"/>
                      <a:pt x="7" y="37"/>
                    </a:cubicBezTo>
                    <a:cubicBezTo>
                      <a:pt x="4" y="35"/>
                      <a:pt x="3" y="34"/>
                      <a:pt x="4" y="31"/>
                    </a:cubicBezTo>
                    <a:cubicBezTo>
                      <a:pt x="5" y="25"/>
                      <a:pt x="4" y="19"/>
                      <a:pt x="2" y="13"/>
                    </a:cubicBezTo>
                    <a:cubicBezTo>
                      <a:pt x="0" y="8"/>
                      <a:pt x="4" y="3"/>
                      <a:pt x="9" y="4"/>
                    </a:cubicBezTo>
                    <a:cubicBezTo>
                      <a:pt x="12" y="8"/>
                      <a:pt x="12" y="12"/>
                      <a:pt x="11" y="16"/>
                    </a:cubicBezTo>
                    <a:cubicBezTo>
                      <a:pt x="10" y="20"/>
                      <a:pt x="10" y="23"/>
                      <a:pt x="10" y="27"/>
                    </a:cubicBezTo>
                    <a:cubicBezTo>
                      <a:pt x="10" y="30"/>
                      <a:pt x="11" y="31"/>
                      <a:pt x="14" y="30"/>
                    </a:cubicBezTo>
                    <a:cubicBezTo>
                      <a:pt x="19" y="25"/>
                      <a:pt x="19" y="18"/>
                      <a:pt x="20" y="12"/>
                    </a:cubicBezTo>
                    <a:cubicBezTo>
                      <a:pt x="20" y="9"/>
                      <a:pt x="20" y="6"/>
                      <a:pt x="21" y="3"/>
                    </a:cubicBezTo>
                    <a:cubicBezTo>
                      <a:pt x="21" y="2"/>
                      <a:pt x="21" y="0"/>
                      <a:pt x="24" y="1"/>
                    </a:cubicBezTo>
                    <a:cubicBezTo>
                      <a:pt x="25" y="5"/>
                      <a:pt x="26" y="9"/>
                      <a:pt x="28" y="12"/>
                    </a:cubicBezTo>
                    <a:cubicBezTo>
                      <a:pt x="28" y="14"/>
                      <a:pt x="27" y="16"/>
                      <a:pt x="27" y="17"/>
                    </a:cubicBezTo>
                    <a:cubicBezTo>
                      <a:pt x="26" y="19"/>
                      <a:pt x="25" y="20"/>
                      <a:pt x="25" y="22"/>
                    </a:cubicBezTo>
                    <a:cubicBezTo>
                      <a:pt x="26" y="24"/>
                      <a:pt x="26" y="25"/>
                      <a:pt x="28" y="25"/>
                    </a:cubicBezTo>
                    <a:cubicBezTo>
                      <a:pt x="30" y="25"/>
                      <a:pt x="31" y="24"/>
                      <a:pt x="31" y="23"/>
                    </a:cubicBezTo>
                    <a:cubicBezTo>
                      <a:pt x="32" y="20"/>
                      <a:pt x="32" y="18"/>
                      <a:pt x="34" y="18"/>
                    </a:cubicBezTo>
                    <a:cubicBezTo>
                      <a:pt x="37" y="17"/>
                      <a:pt x="38" y="19"/>
                      <a:pt x="39" y="21"/>
                    </a:cubicBezTo>
                    <a:cubicBezTo>
                      <a:pt x="41" y="23"/>
                      <a:pt x="43" y="25"/>
                      <a:pt x="45" y="28"/>
                    </a:cubicBezTo>
                    <a:cubicBezTo>
                      <a:pt x="46" y="29"/>
                      <a:pt x="46" y="31"/>
                      <a:pt x="46" y="33"/>
                    </a:cubicBezTo>
                    <a:cubicBezTo>
                      <a:pt x="45" y="34"/>
                      <a:pt x="45" y="35"/>
                      <a:pt x="46" y="36"/>
                    </a:cubicBezTo>
                    <a:lnTo>
                      <a:pt x="46" y="37"/>
                    </a:lnTo>
                    <a:close/>
                  </a:path>
                </a:pathLst>
              </a:custGeom>
              <a:solidFill>
                <a:srgbClr val="FB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1252">
                <a:extLst>
                  <a:ext uri="{FF2B5EF4-FFF2-40B4-BE49-F238E27FC236}">
                    <a16:creationId xmlns:a16="http://schemas.microsoft.com/office/drawing/2014/main" id="{5944C1BB-51B8-8099-8E32-B4DFF9E4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2229"/>
                <a:ext cx="60" cy="155"/>
              </a:xfrm>
              <a:custGeom>
                <a:avLst/>
                <a:gdLst>
                  <a:gd name="T0" fmla="*/ 18 w 38"/>
                  <a:gd name="T1" fmla="*/ 94 h 99"/>
                  <a:gd name="T2" fmla="*/ 17 w 38"/>
                  <a:gd name="T3" fmla="*/ 99 h 99"/>
                  <a:gd name="T4" fmla="*/ 13 w 38"/>
                  <a:gd name="T5" fmla="*/ 96 h 99"/>
                  <a:gd name="T6" fmla="*/ 10 w 38"/>
                  <a:gd name="T7" fmla="*/ 88 h 99"/>
                  <a:gd name="T8" fmla="*/ 9 w 38"/>
                  <a:gd name="T9" fmla="*/ 88 h 99"/>
                  <a:gd name="T10" fmla="*/ 9 w 38"/>
                  <a:gd name="T11" fmla="*/ 80 h 99"/>
                  <a:gd name="T12" fmla="*/ 11 w 38"/>
                  <a:gd name="T13" fmla="*/ 58 h 99"/>
                  <a:gd name="T14" fmla="*/ 12 w 38"/>
                  <a:gd name="T15" fmla="*/ 49 h 99"/>
                  <a:gd name="T16" fmla="*/ 11 w 38"/>
                  <a:gd name="T17" fmla="*/ 46 h 99"/>
                  <a:gd name="T18" fmla="*/ 8 w 38"/>
                  <a:gd name="T19" fmla="*/ 48 h 99"/>
                  <a:gd name="T20" fmla="*/ 2 w 38"/>
                  <a:gd name="T21" fmla="*/ 53 h 99"/>
                  <a:gd name="T22" fmla="*/ 1 w 38"/>
                  <a:gd name="T23" fmla="*/ 52 h 99"/>
                  <a:gd name="T24" fmla="*/ 4 w 38"/>
                  <a:gd name="T25" fmla="*/ 44 h 99"/>
                  <a:gd name="T26" fmla="*/ 8 w 38"/>
                  <a:gd name="T27" fmla="*/ 30 h 99"/>
                  <a:gd name="T28" fmla="*/ 6 w 38"/>
                  <a:gd name="T29" fmla="*/ 5 h 99"/>
                  <a:gd name="T30" fmla="*/ 6 w 38"/>
                  <a:gd name="T31" fmla="*/ 2 h 99"/>
                  <a:gd name="T32" fmla="*/ 9 w 38"/>
                  <a:gd name="T33" fmla="*/ 4 h 99"/>
                  <a:gd name="T34" fmla="*/ 10 w 38"/>
                  <a:gd name="T35" fmla="*/ 1 h 99"/>
                  <a:gd name="T36" fmla="*/ 12 w 38"/>
                  <a:gd name="T37" fmla="*/ 20 h 99"/>
                  <a:gd name="T38" fmla="*/ 17 w 38"/>
                  <a:gd name="T39" fmla="*/ 27 h 99"/>
                  <a:gd name="T40" fmla="*/ 37 w 38"/>
                  <a:gd name="T41" fmla="*/ 43 h 99"/>
                  <a:gd name="T42" fmla="*/ 38 w 38"/>
                  <a:gd name="T43" fmla="*/ 45 h 99"/>
                  <a:gd name="T44" fmla="*/ 36 w 38"/>
                  <a:gd name="T45" fmla="*/ 45 h 99"/>
                  <a:gd name="T46" fmla="*/ 32 w 38"/>
                  <a:gd name="T47" fmla="*/ 43 h 99"/>
                  <a:gd name="T48" fmla="*/ 21 w 38"/>
                  <a:gd name="T49" fmla="*/ 33 h 99"/>
                  <a:gd name="T50" fmla="*/ 16 w 38"/>
                  <a:gd name="T51" fmla="*/ 33 h 99"/>
                  <a:gd name="T52" fmla="*/ 17 w 38"/>
                  <a:gd name="T53" fmla="*/ 33 h 99"/>
                  <a:gd name="T54" fmla="*/ 13 w 38"/>
                  <a:gd name="T55" fmla="*/ 32 h 99"/>
                  <a:gd name="T56" fmla="*/ 19 w 38"/>
                  <a:gd name="T57" fmla="*/ 49 h 99"/>
                  <a:gd name="T58" fmla="*/ 28 w 38"/>
                  <a:gd name="T59" fmla="*/ 60 h 99"/>
                  <a:gd name="T60" fmla="*/ 32 w 38"/>
                  <a:gd name="T61" fmla="*/ 62 h 99"/>
                  <a:gd name="T62" fmla="*/ 33 w 38"/>
                  <a:gd name="T63" fmla="*/ 65 h 99"/>
                  <a:gd name="T64" fmla="*/ 30 w 38"/>
                  <a:gd name="T65" fmla="*/ 66 h 99"/>
                  <a:gd name="T66" fmla="*/ 24 w 38"/>
                  <a:gd name="T67" fmla="*/ 63 h 99"/>
                  <a:gd name="T68" fmla="*/ 18 w 38"/>
                  <a:gd name="T69" fmla="*/ 66 h 99"/>
                  <a:gd name="T70" fmla="*/ 15 w 38"/>
                  <a:gd name="T71" fmla="*/ 77 h 99"/>
                  <a:gd name="T72" fmla="*/ 18 w 38"/>
                  <a:gd name="T73" fmla="*/ 9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99">
                    <a:moveTo>
                      <a:pt x="18" y="94"/>
                    </a:moveTo>
                    <a:cubicBezTo>
                      <a:pt x="18" y="96"/>
                      <a:pt x="19" y="98"/>
                      <a:pt x="17" y="99"/>
                    </a:cubicBezTo>
                    <a:cubicBezTo>
                      <a:pt x="15" y="99"/>
                      <a:pt x="14" y="97"/>
                      <a:pt x="13" y="96"/>
                    </a:cubicBezTo>
                    <a:cubicBezTo>
                      <a:pt x="12" y="93"/>
                      <a:pt x="11" y="91"/>
                      <a:pt x="10" y="88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8" y="85"/>
                      <a:pt x="9" y="83"/>
                      <a:pt x="9" y="80"/>
                    </a:cubicBezTo>
                    <a:cubicBezTo>
                      <a:pt x="11" y="73"/>
                      <a:pt x="13" y="66"/>
                      <a:pt x="11" y="58"/>
                    </a:cubicBezTo>
                    <a:cubicBezTo>
                      <a:pt x="10" y="55"/>
                      <a:pt x="12" y="52"/>
                      <a:pt x="12" y="49"/>
                    </a:cubicBezTo>
                    <a:cubicBezTo>
                      <a:pt x="12" y="48"/>
                      <a:pt x="13" y="46"/>
                      <a:pt x="11" y="46"/>
                    </a:cubicBezTo>
                    <a:cubicBezTo>
                      <a:pt x="9" y="45"/>
                      <a:pt x="9" y="47"/>
                      <a:pt x="8" y="48"/>
                    </a:cubicBezTo>
                    <a:cubicBezTo>
                      <a:pt x="6" y="50"/>
                      <a:pt x="5" y="53"/>
                      <a:pt x="2" y="53"/>
                    </a:cubicBezTo>
                    <a:cubicBezTo>
                      <a:pt x="2" y="52"/>
                      <a:pt x="1" y="52"/>
                      <a:pt x="1" y="52"/>
                    </a:cubicBezTo>
                    <a:cubicBezTo>
                      <a:pt x="0" y="49"/>
                      <a:pt x="2" y="46"/>
                      <a:pt x="4" y="44"/>
                    </a:cubicBezTo>
                    <a:cubicBezTo>
                      <a:pt x="7" y="40"/>
                      <a:pt x="8" y="35"/>
                      <a:pt x="8" y="30"/>
                    </a:cubicBezTo>
                    <a:cubicBezTo>
                      <a:pt x="7" y="21"/>
                      <a:pt x="8" y="13"/>
                      <a:pt x="6" y="5"/>
                    </a:cubicBezTo>
                    <a:cubicBezTo>
                      <a:pt x="5" y="4"/>
                      <a:pt x="5" y="3"/>
                      <a:pt x="6" y="2"/>
                    </a:cubicBezTo>
                    <a:cubicBezTo>
                      <a:pt x="8" y="0"/>
                      <a:pt x="9" y="2"/>
                      <a:pt x="9" y="4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3" y="7"/>
                      <a:pt x="12" y="13"/>
                      <a:pt x="12" y="20"/>
                    </a:cubicBezTo>
                    <a:cubicBezTo>
                      <a:pt x="12" y="23"/>
                      <a:pt x="12" y="26"/>
                      <a:pt x="17" y="27"/>
                    </a:cubicBezTo>
                    <a:cubicBezTo>
                      <a:pt x="25" y="30"/>
                      <a:pt x="30" y="38"/>
                      <a:pt x="37" y="43"/>
                    </a:cubicBezTo>
                    <a:cubicBezTo>
                      <a:pt x="38" y="43"/>
                      <a:pt x="38" y="44"/>
                      <a:pt x="38" y="45"/>
                    </a:cubicBezTo>
                    <a:cubicBezTo>
                      <a:pt x="37" y="45"/>
                      <a:pt x="36" y="45"/>
                      <a:pt x="36" y="45"/>
                    </a:cubicBezTo>
                    <a:cubicBezTo>
                      <a:pt x="34" y="44"/>
                      <a:pt x="33" y="43"/>
                      <a:pt x="32" y="43"/>
                    </a:cubicBezTo>
                    <a:cubicBezTo>
                      <a:pt x="28" y="39"/>
                      <a:pt x="25" y="36"/>
                      <a:pt x="21" y="33"/>
                    </a:cubicBezTo>
                    <a:cubicBezTo>
                      <a:pt x="19" y="33"/>
                      <a:pt x="18" y="30"/>
                      <a:pt x="16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5" y="34"/>
                      <a:pt x="14" y="33"/>
                      <a:pt x="13" y="32"/>
                    </a:cubicBezTo>
                    <a:cubicBezTo>
                      <a:pt x="15" y="38"/>
                      <a:pt x="18" y="43"/>
                      <a:pt x="19" y="49"/>
                    </a:cubicBezTo>
                    <a:cubicBezTo>
                      <a:pt x="21" y="54"/>
                      <a:pt x="24" y="57"/>
                      <a:pt x="28" y="60"/>
                    </a:cubicBezTo>
                    <a:cubicBezTo>
                      <a:pt x="30" y="60"/>
                      <a:pt x="31" y="61"/>
                      <a:pt x="32" y="62"/>
                    </a:cubicBezTo>
                    <a:cubicBezTo>
                      <a:pt x="33" y="63"/>
                      <a:pt x="34" y="64"/>
                      <a:pt x="33" y="65"/>
                    </a:cubicBezTo>
                    <a:cubicBezTo>
                      <a:pt x="32" y="66"/>
                      <a:pt x="31" y="67"/>
                      <a:pt x="30" y="66"/>
                    </a:cubicBezTo>
                    <a:cubicBezTo>
                      <a:pt x="28" y="65"/>
                      <a:pt x="26" y="64"/>
                      <a:pt x="24" y="63"/>
                    </a:cubicBezTo>
                    <a:cubicBezTo>
                      <a:pt x="19" y="60"/>
                      <a:pt x="18" y="61"/>
                      <a:pt x="18" y="66"/>
                    </a:cubicBezTo>
                    <a:cubicBezTo>
                      <a:pt x="18" y="70"/>
                      <a:pt x="17" y="74"/>
                      <a:pt x="15" y="77"/>
                    </a:cubicBezTo>
                    <a:cubicBezTo>
                      <a:pt x="13" y="84"/>
                      <a:pt x="14" y="89"/>
                      <a:pt x="18" y="94"/>
                    </a:cubicBezTo>
                    <a:close/>
                  </a:path>
                </a:pathLst>
              </a:custGeom>
              <a:solidFill>
                <a:srgbClr val="DC9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1253">
                <a:extLst>
                  <a:ext uri="{FF2B5EF4-FFF2-40B4-BE49-F238E27FC236}">
                    <a16:creationId xmlns:a16="http://schemas.microsoft.com/office/drawing/2014/main" id="{50399B93-2611-96BA-1BAE-FF6125467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2076"/>
                <a:ext cx="139" cy="155"/>
              </a:xfrm>
              <a:custGeom>
                <a:avLst/>
                <a:gdLst>
                  <a:gd name="T0" fmla="*/ 11 w 89"/>
                  <a:gd name="T1" fmla="*/ 73 h 99"/>
                  <a:gd name="T2" fmla="*/ 7 w 89"/>
                  <a:gd name="T3" fmla="*/ 75 h 99"/>
                  <a:gd name="T4" fmla="*/ 3 w 89"/>
                  <a:gd name="T5" fmla="*/ 75 h 99"/>
                  <a:gd name="T6" fmla="*/ 4 w 89"/>
                  <a:gd name="T7" fmla="*/ 70 h 99"/>
                  <a:gd name="T8" fmla="*/ 7 w 89"/>
                  <a:gd name="T9" fmla="*/ 56 h 99"/>
                  <a:gd name="T10" fmla="*/ 6 w 89"/>
                  <a:gd name="T11" fmla="*/ 44 h 99"/>
                  <a:gd name="T12" fmla="*/ 2 w 89"/>
                  <a:gd name="T13" fmla="*/ 31 h 99"/>
                  <a:gd name="T14" fmla="*/ 1 w 89"/>
                  <a:gd name="T15" fmla="*/ 25 h 99"/>
                  <a:gd name="T16" fmla="*/ 7 w 89"/>
                  <a:gd name="T17" fmla="*/ 0 h 99"/>
                  <a:gd name="T18" fmla="*/ 7 w 89"/>
                  <a:gd name="T19" fmla="*/ 0 h 99"/>
                  <a:gd name="T20" fmla="*/ 6 w 89"/>
                  <a:gd name="T21" fmla="*/ 13 h 99"/>
                  <a:gd name="T22" fmla="*/ 4 w 89"/>
                  <a:gd name="T23" fmla="*/ 23 h 99"/>
                  <a:gd name="T24" fmla="*/ 6 w 89"/>
                  <a:gd name="T25" fmla="*/ 31 h 99"/>
                  <a:gd name="T26" fmla="*/ 8 w 89"/>
                  <a:gd name="T27" fmla="*/ 60 h 99"/>
                  <a:gd name="T28" fmla="*/ 10 w 89"/>
                  <a:gd name="T29" fmla="*/ 65 h 99"/>
                  <a:gd name="T30" fmla="*/ 15 w 89"/>
                  <a:gd name="T31" fmla="*/ 70 h 99"/>
                  <a:gd name="T32" fmla="*/ 23 w 89"/>
                  <a:gd name="T33" fmla="*/ 72 h 99"/>
                  <a:gd name="T34" fmla="*/ 25 w 89"/>
                  <a:gd name="T35" fmla="*/ 70 h 99"/>
                  <a:gd name="T36" fmla="*/ 28 w 89"/>
                  <a:gd name="T37" fmla="*/ 67 h 99"/>
                  <a:gd name="T38" fmla="*/ 31 w 89"/>
                  <a:gd name="T39" fmla="*/ 70 h 99"/>
                  <a:gd name="T40" fmla="*/ 39 w 89"/>
                  <a:gd name="T41" fmla="*/ 83 h 99"/>
                  <a:gd name="T42" fmla="*/ 57 w 89"/>
                  <a:gd name="T43" fmla="*/ 94 h 99"/>
                  <a:gd name="T44" fmla="*/ 70 w 89"/>
                  <a:gd name="T45" fmla="*/ 92 h 99"/>
                  <a:gd name="T46" fmla="*/ 84 w 89"/>
                  <a:gd name="T47" fmla="*/ 81 h 99"/>
                  <a:gd name="T48" fmla="*/ 89 w 89"/>
                  <a:gd name="T49" fmla="*/ 83 h 99"/>
                  <a:gd name="T50" fmla="*/ 70 w 89"/>
                  <a:gd name="T51" fmla="*/ 95 h 99"/>
                  <a:gd name="T52" fmla="*/ 49 w 89"/>
                  <a:gd name="T53" fmla="*/ 93 h 99"/>
                  <a:gd name="T54" fmla="*/ 47 w 89"/>
                  <a:gd name="T55" fmla="*/ 91 h 99"/>
                  <a:gd name="T56" fmla="*/ 31 w 89"/>
                  <a:gd name="T57" fmla="*/ 77 h 99"/>
                  <a:gd name="T58" fmla="*/ 29 w 89"/>
                  <a:gd name="T59" fmla="*/ 69 h 99"/>
                  <a:gd name="T60" fmla="*/ 28 w 89"/>
                  <a:gd name="T61" fmla="*/ 70 h 99"/>
                  <a:gd name="T62" fmla="*/ 27 w 89"/>
                  <a:gd name="T63" fmla="*/ 77 h 99"/>
                  <a:gd name="T64" fmla="*/ 21 w 89"/>
                  <a:gd name="T65" fmla="*/ 75 h 99"/>
                  <a:gd name="T66" fmla="*/ 11 w 89"/>
                  <a:gd name="T67" fmla="*/ 69 h 99"/>
                  <a:gd name="T68" fmla="*/ 9 w 89"/>
                  <a:gd name="T69" fmla="*/ 68 h 99"/>
                  <a:gd name="T70" fmla="*/ 10 w 89"/>
                  <a:gd name="T71" fmla="*/ 70 h 99"/>
                  <a:gd name="T72" fmla="*/ 11 w 89"/>
                  <a:gd name="T73" fmla="*/ 7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9" h="99">
                    <a:moveTo>
                      <a:pt x="11" y="73"/>
                    </a:moveTo>
                    <a:cubicBezTo>
                      <a:pt x="10" y="73"/>
                      <a:pt x="8" y="73"/>
                      <a:pt x="7" y="75"/>
                    </a:cubicBezTo>
                    <a:cubicBezTo>
                      <a:pt x="6" y="77"/>
                      <a:pt x="4" y="77"/>
                      <a:pt x="3" y="75"/>
                    </a:cubicBezTo>
                    <a:cubicBezTo>
                      <a:pt x="4" y="74"/>
                      <a:pt x="4" y="72"/>
                      <a:pt x="4" y="70"/>
                    </a:cubicBezTo>
                    <a:cubicBezTo>
                      <a:pt x="4" y="65"/>
                      <a:pt x="4" y="60"/>
                      <a:pt x="7" y="56"/>
                    </a:cubicBezTo>
                    <a:cubicBezTo>
                      <a:pt x="9" y="52"/>
                      <a:pt x="7" y="48"/>
                      <a:pt x="6" y="44"/>
                    </a:cubicBezTo>
                    <a:cubicBezTo>
                      <a:pt x="5" y="39"/>
                      <a:pt x="5" y="35"/>
                      <a:pt x="2" y="31"/>
                    </a:cubicBezTo>
                    <a:cubicBezTo>
                      <a:pt x="1" y="29"/>
                      <a:pt x="0" y="27"/>
                      <a:pt x="1" y="25"/>
                    </a:cubicBezTo>
                    <a:cubicBezTo>
                      <a:pt x="3" y="17"/>
                      <a:pt x="5" y="9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5"/>
                      <a:pt x="8" y="9"/>
                      <a:pt x="6" y="13"/>
                    </a:cubicBezTo>
                    <a:cubicBezTo>
                      <a:pt x="5" y="16"/>
                      <a:pt x="4" y="19"/>
                      <a:pt x="4" y="23"/>
                    </a:cubicBezTo>
                    <a:cubicBezTo>
                      <a:pt x="4" y="25"/>
                      <a:pt x="5" y="28"/>
                      <a:pt x="6" y="31"/>
                    </a:cubicBezTo>
                    <a:cubicBezTo>
                      <a:pt x="10" y="40"/>
                      <a:pt x="13" y="50"/>
                      <a:pt x="8" y="60"/>
                    </a:cubicBezTo>
                    <a:cubicBezTo>
                      <a:pt x="7" y="62"/>
                      <a:pt x="7" y="64"/>
                      <a:pt x="10" y="65"/>
                    </a:cubicBezTo>
                    <a:cubicBezTo>
                      <a:pt x="12" y="66"/>
                      <a:pt x="13" y="68"/>
                      <a:pt x="15" y="70"/>
                    </a:cubicBezTo>
                    <a:cubicBezTo>
                      <a:pt x="17" y="72"/>
                      <a:pt x="20" y="72"/>
                      <a:pt x="23" y="72"/>
                    </a:cubicBezTo>
                    <a:cubicBezTo>
                      <a:pt x="25" y="73"/>
                      <a:pt x="25" y="71"/>
                      <a:pt x="25" y="70"/>
                    </a:cubicBezTo>
                    <a:cubicBezTo>
                      <a:pt x="25" y="68"/>
                      <a:pt x="26" y="67"/>
                      <a:pt x="28" y="67"/>
                    </a:cubicBezTo>
                    <a:cubicBezTo>
                      <a:pt x="29" y="67"/>
                      <a:pt x="31" y="68"/>
                      <a:pt x="31" y="70"/>
                    </a:cubicBezTo>
                    <a:cubicBezTo>
                      <a:pt x="32" y="76"/>
                      <a:pt x="36" y="79"/>
                      <a:pt x="39" y="83"/>
                    </a:cubicBezTo>
                    <a:cubicBezTo>
                      <a:pt x="45" y="88"/>
                      <a:pt x="51" y="91"/>
                      <a:pt x="57" y="94"/>
                    </a:cubicBezTo>
                    <a:cubicBezTo>
                      <a:pt x="61" y="97"/>
                      <a:pt x="66" y="94"/>
                      <a:pt x="70" y="92"/>
                    </a:cubicBezTo>
                    <a:cubicBezTo>
                      <a:pt x="76" y="89"/>
                      <a:pt x="81" y="87"/>
                      <a:pt x="84" y="81"/>
                    </a:cubicBezTo>
                    <a:cubicBezTo>
                      <a:pt x="86" y="81"/>
                      <a:pt x="87" y="82"/>
                      <a:pt x="89" y="83"/>
                    </a:cubicBezTo>
                    <a:cubicBezTo>
                      <a:pt x="82" y="87"/>
                      <a:pt x="76" y="92"/>
                      <a:pt x="70" y="95"/>
                    </a:cubicBezTo>
                    <a:cubicBezTo>
                      <a:pt x="62" y="98"/>
                      <a:pt x="55" y="99"/>
                      <a:pt x="49" y="93"/>
                    </a:cubicBezTo>
                    <a:cubicBezTo>
                      <a:pt x="48" y="92"/>
                      <a:pt x="48" y="91"/>
                      <a:pt x="47" y="91"/>
                    </a:cubicBezTo>
                    <a:cubicBezTo>
                      <a:pt x="39" y="89"/>
                      <a:pt x="36" y="82"/>
                      <a:pt x="31" y="77"/>
                    </a:cubicBezTo>
                    <a:cubicBezTo>
                      <a:pt x="29" y="75"/>
                      <a:pt x="30" y="72"/>
                      <a:pt x="29" y="69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7" y="72"/>
                      <a:pt x="29" y="75"/>
                      <a:pt x="27" y="77"/>
                    </a:cubicBezTo>
                    <a:cubicBezTo>
                      <a:pt x="25" y="78"/>
                      <a:pt x="23" y="75"/>
                      <a:pt x="21" y="75"/>
                    </a:cubicBezTo>
                    <a:cubicBezTo>
                      <a:pt x="17" y="75"/>
                      <a:pt x="13" y="74"/>
                      <a:pt x="11" y="69"/>
                    </a:cubicBezTo>
                    <a:cubicBezTo>
                      <a:pt x="11" y="68"/>
                      <a:pt x="10" y="67"/>
                      <a:pt x="9" y="68"/>
                    </a:cubicBezTo>
                    <a:cubicBezTo>
                      <a:pt x="9" y="69"/>
                      <a:pt x="9" y="69"/>
                      <a:pt x="10" y="70"/>
                    </a:cubicBezTo>
                    <a:cubicBezTo>
                      <a:pt x="10" y="71"/>
                      <a:pt x="11" y="72"/>
                      <a:pt x="11" y="73"/>
                    </a:cubicBezTo>
                    <a:close/>
                  </a:path>
                </a:pathLst>
              </a:custGeom>
              <a:solidFill>
                <a:srgbClr val="DC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1254">
                <a:extLst>
                  <a:ext uri="{FF2B5EF4-FFF2-40B4-BE49-F238E27FC236}">
                    <a16:creationId xmlns:a16="http://schemas.microsoft.com/office/drawing/2014/main" id="{5464AF48-42FF-8B28-3E10-A201CA4A8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" y="2231"/>
                <a:ext cx="28" cy="103"/>
              </a:xfrm>
              <a:custGeom>
                <a:avLst/>
                <a:gdLst>
                  <a:gd name="T0" fmla="*/ 14 w 18"/>
                  <a:gd name="T1" fmla="*/ 1 h 66"/>
                  <a:gd name="T2" fmla="*/ 17 w 18"/>
                  <a:gd name="T3" fmla="*/ 35 h 66"/>
                  <a:gd name="T4" fmla="*/ 12 w 18"/>
                  <a:gd name="T5" fmla="*/ 44 h 66"/>
                  <a:gd name="T6" fmla="*/ 10 w 18"/>
                  <a:gd name="T7" fmla="*/ 51 h 66"/>
                  <a:gd name="T8" fmla="*/ 8 w 18"/>
                  <a:gd name="T9" fmla="*/ 49 h 66"/>
                  <a:gd name="T10" fmla="*/ 9 w 18"/>
                  <a:gd name="T11" fmla="*/ 44 h 66"/>
                  <a:gd name="T12" fmla="*/ 14 w 18"/>
                  <a:gd name="T13" fmla="*/ 24 h 66"/>
                  <a:gd name="T14" fmla="*/ 13 w 18"/>
                  <a:gd name="T15" fmla="*/ 7 h 66"/>
                  <a:gd name="T16" fmla="*/ 5 w 18"/>
                  <a:gd name="T17" fmla="*/ 26 h 66"/>
                  <a:gd name="T18" fmla="*/ 5 w 18"/>
                  <a:gd name="T19" fmla="*/ 39 h 66"/>
                  <a:gd name="T20" fmla="*/ 9 w 18"/>
                  <a:gd name="T21" fmla="*/ 52 h 66"/>
                  <a:gd name="T22" fmla="*/ 14 w 18"/>
                  <a:gd name="T23" fmla="*/ 61 h 66"/>
                  <a:gd name="T24" fmla="*/ 12 w 18"/>
                  <a:gd name="T25" fmla="*/ 66 h 66"/>
                  <a:gd name="T26" fmla="*/ 4 w 18"/>
                  <a:gd name="T27" fmla="*/ 50 h 66"/>
                  <a:gd name="T28" fmla="*/ 2 w 18"/>
                  <a:gd name="T29" fmla="*/ 38 h 66"/>
                  <a:gd name="T30" fmla="*/ 2 w 18"/>
                  <a:gd name="T31" fmla="*/ 23 h 66"/>
                  <a:gd name="T32" fmla="*/ 5 w 18"/>
                  <a:gd name="T33" fmla="*/ 12 h 66"/>
                  <a:gd name="T34" fmla="*/ 12 w 18"/>
                  <a:gd name="T35" fmla="*/ 1 h 66"/>
                  <a:gd name="T36" fmla="*/ 14 w 18"/>
                  <a:gd name="T37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66">
                    <a:moveTo>
                      <a:pt x="14" y="1"/>
                    </a:moveTo>
                    <a:cubicBezTo>
                      <a:pt x="18" y="12"/>
                      <a:pt x="16" y="24"/>
                      <a:pt x="17" y="35"/>
                    </a:cubicBezTo>
                    <a:cubicBezTo>
                      <a:pt x="17" y="39"/>
                      <a:pt x="14" y="41"/>
                      <a:pt x="12" y="44"/>
                    </a:cubicBezTo>
                    <a:cubicBezTo>
                      <a:pt x="11" y="46"/>
                      <a:pt x="10" y="48"/>
                      <a:pt x="10" y="51"/>
                    </a:cubicBezTo>
                    <a:cubicBezTo>
                      <a:pt x="8" y="51"/>
                      <a:pt x="8" y="50"/>
                      <a:pt x="8" y="49"/>
                    </a:cubicBezTo>
                    <a:cubicBezTo>
                      <a:pt x="8" y="47"/>
                      <a:pt x="8" y="45"/>
                      <a:pt x="9" y="44"/>
                    </a:cubicBezTo>
                    <a:cubicBezTo>
                      <a:pt x="14" y="38"/>
                      <a:pt x="15" y="32"/>
                      <a:pt x="14" y="24"/>
                    </a:cubicBezTo>
                    <a:cubicBezTo>
                      <a:pt x="14" y="19"/>
                      <a:pt x="15" y="13"/>
                      <a:pt x="13" y="7"/>
                    </a:cubicBezTo>
                    <a:cubicBezTo>
                      <a:pt x="8" y="13"/>
                      <a:pt x="3" y="18"/>
                      <a:pt x="5" y="26"/>
                    </a:cubicBezTo>
                    <a:cubicBezTo>
                      <a:pt x="6" y="30"/>
                      <a:pt x="6" y="35"/>
                      <a:pt x="5" y="39"/>
                    </a:cubicBezTo>
                    <a:cubicBezTo>
                      <a:pt x="3" y="44"/>
                      <a:pt x="6" y="48"/>
                      <a:pt x="9" y="52"/>
                    </a:cubicBezTo>
                    <a:cubicBezTo>
                      <a:pt x="11" y="55"/>
                      <a:pt x="13" y="58"/>
                      <a:pt x="14" y="61"/>
                    </a:cubicBezTo>
                    <a:cubicBezTo>
                      <a:pt x="15" y="63"/>
                      <a:pt x="15" y="65"/>
                      <a:pt x="12" y="66"/>
                    </a:cubicBezTo>
                    <a:cubicBezTo>
                      <a:pt x="12" y="60"/>
                      <a:pt x="7" y="55"/>
                      <a:pt x="4" y="50"/>
                    </a:cubicBezTo>
                    <a:cubicBezTo>
                      <a:pt x="2" y="46"/>
                      <a:pt x="0" y="42"/>
                      <a:pt x="2" y="38"/>
                    </a:cubicBezTo>
                    <a:cubicBezTo>
                      <a:pt x="4" y="33"/>
                      <a:pt x="3" y="28"/>
                      <a:pt x="2" y="23"/>
                    </a:cubicBezTo>
                    <a:cubicBezTo>
                      <a:pt x="1" y="19"/>
                      <a:pt x="2" y="15"/>
                      <a:pt x="5" y="12"/>
                    </a:cubicBezTo>
                    <a:cubicBezTo>
                      <a:pt x="8" y="9"/>
                      <a:pt x="10" y="5"/>
                      <a:pt x="12" y="1"/>
                    </a:cubicBezTo>
                    <a:cubicBezTo>
                      <a:pt x="13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DEC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1255">
                <a:extLst>
                  <a:ext uri="{FF2B5EF4-FFF2-40B4-BE49-F238E27FC236}">
                    <a16:creationId xmlns:a16="http://schemas.microsoft.com/office/drawing/2014/main" id="{F1DE3105-62BD-62A0-B4AC-D46D58D19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2229"/>
                <a:ext cx="34" cy="24"/>
              </a:xfrm>
              <a:custGeom>
                <a:avLst/>
                <a:gdLst>
                  <a:gd name="T0" fmla="*/ 17 w 22"/>
                  <a:gd name="T1" fmla="*/ 1 h 15"/>
                  <a:gd name="T2" fmla="*/ 17 w 22"/>
                  <a:gd name="T3" fmla="*/ 2 h 15"/>
                  <a:gd name="T4" fmla="*/ 22 w 22"/>
                  <a:gd name="T5" fmla="*/ 6 h 15"/>
                  <a:gd name="T6" fmla="*/ 17 w 22"/>
                  <a:gd name="T7" fmla="*/ 11 h 15"/>
                  <a:gd name="T8" fmla="*/ 9 w 22"/>
                  <a:gd name="T9" fmla="*/ 14 h 15"/>
                  <a:gd name="T10" fmla="*/ 5 w 22"/>
                  <a:gd name="T11" fmla="*/ 12 h 15"/>
                  <a:gd name="T12" fmla="*/ 4 w 22"/>
                  <a:gd name="T13" fmla="*/ 6 h 15"/>
                  <a:gd name="T14" fmla="*/ 6 w 22"/>
                  <a:gd name="T15" fmla="*/ 4 h 15"/>
                  <a:gd name="T16" fmla="*/ 8 w 22"/>
                  <a:gd name="T17" fmla="*/ 0 h 15"/>
                  <a:gd name="T18" fmla="*/ 17 w 22"/>
                  <a:gd name="T1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17" y="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9" y="3"/>
                      <a:pt x="22" y="4"/>
                      <a:pt x="22" y="6"/>
                    </a:cubicBezTo>
                    <a:cubicBezTo>
                      <a:pt x="22" y="9"/>
                      <a:pt x="19" y="10"/>
                      <a:pt x="17" y="11"/>
                    </a:cubicBezTo>
                    <a:cubicBezTo>
                      <a:pt x="14" y="12"/>
                      <a:pt x="11" y="12"/>
                      <a:pt x="9" y="14"/>
                    </a:cubicBezTo>
                    <a:cubicBezTo>
                      <a:pt x="7" y="15"/>
                      <a:pt x="5" y="15"/>
                      <a:pt x="5" y="12"/>
                    </a:cubicBezTo>
                    <a:cubicBezTo>
                      <a:pt x="4" y="10"/>
                      <a:pt x="0" y="8"/>
                      <a:pt x="4" y="6"/>
                    </a:cubicBezTo>
                    <a:cubicBezTo>
                      <a:pt x="6" y="6"/>
                      <a:pt x="8" y="7"/>
                      <a:pt x="6" y="4"/>
                    </a:cubicBezTo>
                    <a:cubicBezTo>
                      <a:pt x="5" y="2"/>
                      <a:pt x="6" y="1"/>
                      <a:pt x="8" y="0"/>
                    </a:cubicBezTo>
                    <a:cubicBezTo>
                      <a:pt x="11" y="0"/>
                      <a:pt x="14" y="0"/>
                      <a:pt x="17" y="1"/>
                    </a:cubicBezTo>
                    <a:close/>
                  </a:path>
                </a:pathLst>
              </a:custGeom>
              <a:solidFill>
                <a:srgbClr val="FC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" name="Freeform 1256">
                <a:extLst>
                  <a:ext uri="{FF2B5EF4-FFF2-40B4-BE49-F238E27FC236}">
                    <a16:creationId xmlns:a16="http://schemas.microsoft.com/office/drawing/2014/main" id="{755F5BA4-ED7B-F295-6926-169F2D42F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2168"/>
                <a:ext cx="87" cy="35"/>
              </a:xfrm>
              <a:custGeom>
                <a:avLst/>
                <a:gdLst>
                  <a:gd name="T0" fmla="*/ 0 w 56"/>
                  <a:gd name="T1" fmla="*/ 7 h 22"/>
                  <a:gd name="T2" fmla="*/ 7 w 56"/>
                  <a:gd name="T3" fmla="*/ 7 h 22"/>
                  <a:gd name="T4" fmla="*/ 21 w 56"/>
                  <a:gd name="T5" fmla="*/ 18 h 22"/>
                  <a:gd name="T6" fmla="*/ 28 w 56"/>
                  <a:gd name="T7" fmla="*/ 18 h 22"/>
                  <a:gd name="T8" fmla="*/ 52 w 56"/>
                  <a:gd name="T9" fmla="*/ 3 h 22"/>
                  <a:gd name="T10" fmla="*/ 49 w 56"/>
                  <a:gd name="T11" fmla="*/ 2 h 22"/>
                  <a:gd name="T12" fmla="*/ 56 w 56"/>
                  <a:gd name="T13" fmla="*/ 0 h 22"/>
                  <a:gd name="T14" fmla="*/ 41 w 56"/>
                  <a:gd name="T15" fmla="*/ 14 h 22"/>
                  <a:gd name="T16" fmla="*/ 29 w 56"/>
                  <a:gd name="T17" fmla="*/ 21 h 22"/>
                  <a:gd name="T18" fmla="*/ 22 w 56"/>
                  <a:gd name="T19" fmla="*/ 21 h 22"/>
                  <a:gd name="T20" fmla="*/ 8 w 56"/>
                  <a:gd name="T21" fmla="*/ 14 h 22"/>
                  <a:gd name="T22" fmla="*/ 7 w 56"/>
                  <a:gd name="T23" fmla="*/ 12 h 22"/>
                  <a:gd name="T24" fmla="*/ 0 w 56"/>
                  <a:gd name="T25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22">
                    <a:moveTo>
                      <a:pt x="0" y="7"/>
                    </a:moveTo>
                    <a:cubicBezTo>
                      <a:pt x="3" y="3"/>
                      <a:pt x="6" y="5"/>
                      <a:pt x="7" y="7"/>
                    </a:cubicBezTo>
                    <a:cubicBezTo>
                      <a:pt x="10" y="13"/>
                      <a:pt x="16" y="14"/>
                      <a:pt x="21" y="18"/>
                    </a:cubicBezTo>
                    <a:cubicBezTo>
                      <a:pt x="23" y="19"/>
                      <a:pt x="26" y="19"/>
                      <a:pt x="28" y="18"/>
                    </a:cubicBezTo>
                    <a:cubicBezTo>
                      <a:pt x="37" y="15"/>
                      <a:pt x="45" y="10"/>
                      <a:pt x="52" y="3"/>
                    </a:cubicBezTo>
                    <a:cubicBezTo>
                      <a:pt x="51" y="2"/>
                      <a:pt x="50" y="2"/>
                      <a:pt x="49" y="2"/>
                    </a:cubicBezTo>
                    <a:cubicBezTo>
                      <a:pt x="50" y="1"/>
                      <a:pt x="53" y="2"/>
                      <a:pt x="56" y="0"/>
                    </a:cubicBezTo>
                    <a:cubicBezTo>
                      <a:pt x="52" y="7"/>
                      <a:pt x="47" y="10"/>
                      <a:pt x="41" y="14"/>
                    </a:cubicBezTo>
                    <a:cubicBezTo>
                      <a:pt x="37" y="16"/>
                      <a:pt x="33" y="18"/>
                      <a:pt x="29" y="21"/>
                    </a:cubicBezTo>
                    <a:cubicBezTo>
                      <a:pt x="27" y="22"/>
                      <a:pt x="24" y="22"/>
                      <a:pt x="22" y="21"/>
                    </a:cubicBezTo>
                    <a:cubicBezTo>
                      <a:pt x="17" y="19"/>
                      <a:pt x="13" y="17"/>
                      <a:pt x="8" y="14"/>
                    </a:cubicBezTo>
                    <a:cubicBezTo>
                      <a:pt x="8" y="14"/>
                      <a:pt x="7" y="13"/>
                      <a:pt x="7" y="12"/>
                    </a:cubicBezTo>
                    <a:cubicBezTo>
                      <a:pt x="6" y="8"/>
                      <a:pt x="3" y="7"/>
                      <a:pt x="0" y="7"/>
                    </a:cubicBezTo>
                    <a:close/>
                  </a:path>
                </a:pathLst>
              </a:custGeom>
              <a:solidFill>
                <a:srgbClr val="CD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" name="Freeform 1257">
                <a:extLst>
                  <a:ext uri="{FF2B5EF4-FFF2-40B4-BE49-F238E27FC236}">
                    <a16:creationId xmlns:a16="http://schemas.microsoft.com/office/drawing/2014/main" id="{D63E3538-469A-00A7-AD87-947D1285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" y="2171"/>
                <a:ext cx="42" cy="18"/>
              </a:xfrm>
              <a:custGeom>
                <a:avLst/>
                <a:gdLst>
                  <a:gd name="T0" fmla="*/ 0 w 27"/>
                  <a:gd name="T1" fmla="*/ 5 h 11"/>
                  <a:gd name="T2" fmla="*/ 7 w 27"/>
                  <a:gd name="T3" fmla="*/ 3 h 11"/>
                  <a:gd name="T4" fmla="*/ 19 w 27"/>
                  <a:gd name="T5" fmla="*/ 7 h 11"/>
                  <a:gd name="T6" fmla="*/ 24 w 27"/>
                  <a:gd name="T7" fmla="*/ 5 h 11"/>
                  <a:gd name="T8" fmla="*/ 25 w 27"/>
                  <a:gd name="T9" fmla="*/ 6 h 11"/>
                  <a:gd name="T10" fmla="*/ 26 w 27"/>
                  <a:gd name="T11" fmla="*/ 10 h 11"/>
                  <a:gd name="T12" fmla="*/ 21 w 27"/>
                  <a:gd name="T13" fmla="*/ 10 h 11"/>
                  <a:gd name="T14" fmla="*/ 7 w 27"/>
                  <a:gd name="T15" fmla="*/ 6 h 11"/>
                  <a:gd name="T16" fmla="*/ 0 w 27"/>
                  <a:gd name="T1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1">
                    <a:moveTo>
                      <a:pt x="0" y="5"/>
                    </a:moveTo>
                    <a:cubicBezTo>
                      <a:pt x="1" y="0"/>
                      <a:pt x="4" y="2"/>
                      <a:pt x="7" y="3"/>
                    </a:cubicBezTo>
                    <a:cubicBezTo>
                      <a:pt x="11" y="4"/>
                      <a:pt x="15" y="5"/>
                      <a:pt x="19" y="7"/>
                    </a:cubicBezTo>
                    <a:cubicBezTo>
                      <a:pt x="22" y="8"/>
                      <a:pt x="23" y="7"/>
                      <a:pt x="24" y="5"/>
                    </a:cubicBezTo>
                    <a:cubicBezTo>
                      <a:pt x="24" y="5"/>
                      <a:pt x="24" y="6"/>
                      <a:pt x="25" y="6"/>
                    </a:cubicBezTo>
                    <a:cubicBezTo>
                      <a:pt x="25" y="7"/>
                      <a:pt x="27" y="8"/>
                      <a:pt x="26" y="10"/>
                    </a:cubicBezTo>
                    <a:cubicBezTo>
                      <a:pt x="25" y="11"/>
                      <a:pt x="23" y="11"/>
                      <a:pt x="21" y="10"/>
                    </a:cubicBezTo>
                    <a:cubicBezTo>
                      <a:pt x="17" y="9"/>
                      <a:pt x="12" y="7"/>
                      <a:pt x="7" y="6"/>
                    </a:cubicBezTo>
                    <a:cubicBezTo>
                      <a:pt x="5" y="5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CD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1258">
                <a:extLst>
                  <a:ext uri="{FF2B5EF4-FFF2-40B4-BE49-F238E27FC236}">
                    <a16:creationId xmlns:a16="http://schemas.microsoft.com/office/drawing/2014/main" id="{AEA2224D-5A08-0E4A-5C08-61B386A16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" y="2207"/>
                <a:ext cx="16" cy="50"/>
              </a:xfrm>
              <a:custGeom>
                <a:avLst/>
                <a:gdLst>
                  <a:gd name="T0" fmla="*/ 10 w 10"/>
                  <a:gd name="T1" fmla="*/ 3 h 32"/>
                  <a:gd name="T2" fmla="*/ 7 w 10"/>
                  <a:gd name="T3" fmla="*/ 12 h 32"/>
                  <a:gd name="T4" fmla="*/ 5 w 10"/>
                  <a:gd name="T5" fmla="*/ 25 h 32"/>
                  <a:gd name="T6" fmla="*/ 0 w 10"/>
                  <a:gd name="T7" fmla="*/ 32 h 32"/>
                  <a:gd name="T8" fmla="*/ 5 w 10"/>
                  <a:gd name="T9" fmla="*/ 3 h 32"/>
                  <a:gd name="T10" fmla="*/ 10 w 10"/>
                  <a:gd name="T11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2">
                    <a:moveTo>
                      <a:pt x="10" y="3"/>
                    </a:moveTo>
                    <a:cubicBezTo>
                      <a:pt x="7" y="5"/>
                      <a:pt x="8" y="9"/>
                      <a:pt x="7" y="12"/>
                    </a:cubicBezTo>
                    <a:cubicBezTo>
                      <a:pt x="7" y="16"/>
                      <a:pt x="6" y="21"/>
                      <a:pt x="5" y="25"/>
                    </a:cubicBezTo>
                    <a:cubicBezTo>
                      <a:pt x="5" y="28"/>
                      <a:pt x="3" y="31"/>
                      <a:pt x="0" y="32"/>
                    </a:cubicBezTo>
                    <a:cubicBezTo>
                      <a:pt x="5" y="23"/>
                      <a:pt x="4" y="13"/>
                      <a:pt x="5" y="3"/>
                    </a:cubicBezTo>
                    <a:cubicBezTo>
                      <a:pt x="7" y="0"/>
                      <a:pt x="8" y="1"/>
                      <a:pt x="10" y="3"/>
                    </a:cubicBezTo>
                    <a:close/>
                  </a:path>
                </a:pathLst>
              </a:custGeom>
              <a:solidFill>
                <a:srgbClr val="CEA8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1259">
                <a:extLst>
                  <a:ext uri="{FF2B5EF4-FFF2-40B4-BE49-F238E27FC236}">
                    <a16:creationId xmlns:a16="http://schemas.microsoft.com/office/drawing/2014/main" id="{F724997A-2465-DCCB-7957-300F21BC8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157"/>
                <a:ext cx="30" cy="13"/>
              </a:xfrm>
              <a:custGeom>
                <a:avLst/>
                <a:gdLst>
                  <a:gd name="T0" fmla="*/ 0 w 19"/>
                  <a:gd name="T1" fmla="*/ 3 h 8"/>
                  <a:gd name="T2" fmla="*/ 6 w 19"/>
                  <a:gd name="T3" fmla="*/ 1 h 8"/>
                  <a:gd name="T4" fmla="*/ 15 w 19"/>
                  <a:gd name="T5" fmla="*/ 3 h 8"/>
                  <a:gd name="T6" fmla="*/ 18 w 19"/>
                  <a:gd name="T7" fmla="*/ 6 h 8"/>
                  <a:gd name="T8" fmla="*/ 14 w 19"/>
                  <a:gd name="T9" fmla="*/ 7 h 8"/>
                  <a:gd name="T10" fmla="*/ 5 w 19"/>
                  <a:gd name="T11" fmla="*/ 4 h 8"/>
                  <a:gd name="T12" fmla="*/ 0 w 19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8">
                    <a:moveTo>
                      <a:pt x="0" y="3"/>
                    </a:moveTo>
                    <a:cubicBezTo>
                      <a:pt x="1" y="0"/>
                      <a:pt x="4" y="1"/>
                      <a:pt x="6" y="1"/>
                    </a:cubicBezTo>
                    <a:cubicBezTo>
                      <a:pt x="9" y="2"/>
                      <a:pt x="12" y="4"/>
                      <a:pt x="15" y="3"/>
                    </a:cubicBezTo>
                    <a:cubicBezTo>
                      <a:pt x="17" y="4"/>
                      <a:pt x="19" y="4"/>
                      <a:pt x="18" y="6"/>
                    </a:cubicBezTo>
                    <a:cubicBezTo>
                      <a:pt x="18" y="8"/>
                      <a:pt x="15" y="8"/>
                      <a:pt x="14" y="7"/>
                    </a:cubicBezTo>
                    <a:cubicBezTo>
                      <a:pt x="11" y="6"/>
                      <a:pt x="8" y="5"/>
                      <a:pt x="5" y="4"/>
                    </a:cubicBezTo>
                    <a:cubicBezTo>
                      <a:pt x="4" y="4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C59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1260">
                <a:extLst>
                  <a:ext uri="{FF2B5EF4-FFF2-40B4-BE49-F238E27FC236}">
                    <a16:creationId xmlns:a16="http://schemas.microsoft.com/office/drawing/2014/main" id="{41EA50BF-0818-93AE-57FE-AA3B13FA5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1886"/>
                <a:ext cx="107" cy="128"/>
              </a:xfrm>
              <a:custGeom>
                <a:avLst/>
                <a:gdLst>
                  <a:gd name="T0" fmla="*/ 14 w 69"/>
                  <a:gd name="T1" fmla="*/ 37 h 82"/>
                  <a:gd name="T2" fmla="*/ 6 w 69"/>
                  <a:gd name="T3" fmla="*/ 38 h 82"/>
                  <a:gd name="T4" fmla="*/ 4 w 69"/>
                  <a:gd name="T5" fmla="*/ 37 h 82"/>
                  <a:gd name="T6" fmla="*/ 1 w 69"/>
                  <a:gd name="T7" fmla="*/ 28 h 82"/>
                  <a:gd name="T8" fmla="*/ 2 w 69"/>
                  <a:gd name="T9" fmla="*/ 24 h 82"/>
                  <a:gd name="T10" fmla="*/ 7 w 69"/>
                  <a:gd name="T11" fmla="*/ 15 h 82"/>
                  <a:gd name="T12" fmla="*/ 17 w 69"/>
                  <a:gd name="T13" fmla="*/ 1 h 82"/>
                  <a:gd name="T14" fmla="*/ 20 w 69"/>
                  <a:gd name="T15" fmla="*/ 1 h 82"/>
                  <a:gd name="T16" fmla="*/ 31 w 69"/>
                  <a:gd name="T17" fmla="*/ 5 h 82"/>
                  <a:gd name="T18" fmla="*/ 35 w 69"/>
                  <a:gd name="T19" fmla="*/ 10 h 82"/>
                  <a:gd name="T20" fmla="*/ 30 w 69"/>
                  <a:gd name="T21" fmla="*/ 12 h 82"/>
                  <a:gd name="T22" fmla="*/ 17 w 69"/>
                  <a:gd name="T23" fmla="*/ 12 h 82"/>
                  <a:gd name="T24" fmla="*/ 10 w 69"/>
                  <a:gd name="T25" fmla="*/ 16 h 82"/>
                  <a:gd name="T26" fmla="*/ 15 w 69"/>
                  <a:gd name="T27" fmla="*/ 23 h 82"/>
                  <a:gd name="T28" fmla="*/ 47 w 69"/>
                  <a:gd name="T29" fmla="*/ 22 h 82"/>
                  <a:gd name="T30" fmla="*/ 55 w 69"/>
                  <a:gd name="T31" fmla="*/ 25 h 82"/>
                  <a:gd name="T32" fmla="*/ 56 w 69"/>
                  <a:gd name="T33" fmla="*/ 39 h 82"/>
                  <a:gd name="T34" fmla="*/ 52 w 69"/>
                  <a:gd name="T35" fmla="*/ 41 h 82"/>
                  <a:gd name="T36" fmla="*/ 47 w 69"/>
                  <a:gd name="T37" fmla="*/ 40 h 82"/>
                  <a:gd name="T38" fmla="*/ 39 w 69"/>
                  <a:gd name="T39" fmla="*/ 45 h 82"/>
                  <a:gd name="T40" fmla="*/ 44 w 69"/>
                  <a:gd name="T41" fmla="*/ 53 h 82"/>
                  <a:gd name="T42" fmla="*/ 54 w 69"/>
                  <a:gd name="T43" fmla="*/ 55 h 82"/>
                  <a:gd name="T44" fmla="*/ 60 w 69"/>
                  <a:gd name="T45" fmla="*/ 60 h 82"/>
                  <a:gd name="T46" fmla="*/ 68 w 69"/>
                  <a:gd name="T47" fmla="*/ 77 h 82"/>
                  <a:gd name="T48" fmla="*/ 68 w 69"/>
                  <a:gd name="T49" fmla="*/ 80 h 82"/>
                  <a:gd name="T50" fmla="*/ 63 w 69"/>
                  <a:gd name="T51" fmla="*/ 81 h 82"/>
                  <a:gd name="T52" fmla="*/ 61 w 69"/>
                  <a:gd name="T53" fmla="*/ 78 h 82"/>
                  <a:gd name="T54" fmla="*/ 49 w 69"/>
                  <a:gd name="T55" fmla="*/ 69 h 82"/>
                  <a:gd name="T56" fmla="*/ 44 w 69"/>
                  <a:gd name="T57" fmla="*/ 68 h 82"/>
                  <a:gd name="T58" fmla="*/ 35 w 69"/>
                  <a:gd name="T59" fmla="*/ 52 h 82"/>
                  <a:gd name="T60" fmla="*/ 34 w 69"/>
                  <a:gd name="T61" fmla="*/ 49 h 82"/>
                  <a:gd name="T62" fmla="*/ 14 w 69"/>
                  <a:gd name="T63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9" h="82">
                    <a:moveTo>
                      <a:pt x="14" y="37"/>
                    </a:moveTo>
                    <a:cubicBezTo>
                      <a:pt x="11" y="37"/>
                      <a:pt x="9" y="36"/>
                      <a:pt x="6" y="38"/>
                    </a:cubicBezTo>
                    <a:cubicBezTo>
                      <a:pt x="5" y="38"/>
                      <a:pt x="5" y="38"/>
                      <a:pt x="4" y="37"/>
                    </a:cubicBezTo>
                    <a:cubicBezTo>
                      <a:pt x="3" y="34"/>
                      <a:pt x="2" y="31"/>
                      <a:pt x="1" y="28"/>
                    </a:cubicBezTo>
                    <a:cubicBezTo>
                      <a:pt x="0" y="26"/>
                      <a:pt x="1" y="25"/>
                      <a:pt x="2" y="24"/>
                    </a:cubicBezTo>
                    <a:cubicBezTo>
                      <a:pt x="5" y="22"/>
                      <a:pt x="6" y="18"/>
                      <a:pt x="7" y="15"/>
                    </a:cubicBezTo>
                    <a:cubicBezTo>
                      <a:pt x="9" y="10"/>
                      <a:pt x="12" y="5"/>
                      <a:pt x="17" y="1"/>
                    </a:cubicBezTo>
                    <a:cubicBezTo>
                      <a:pt x="18" y="0"/>
                      <a:pt x="19" y="1"/>
                      <a:pt x="20" y="1"/>
                    </a:cubicBezTo>
                    <a:cubicBezTo>
                      <a:pt x="24" y="3"/>
                      <a:pt x="27" y="4"/>
                      <a:pt x="31" y="5"/>
                    </a:cubicBezTo>
                    <a:cubicBezTo>
                      <a:pt x="33" y="6"/>
                      <a:pt x="35" y="7"/>
                      <a:pt x="35" y="10"/>
                    </a:cubicBezTo>
                    <a:cubicBezTo>
                      <a:pt x="35" y="13"/>
                      <a:pt x="32" y="12"/>
                      <a:pt x="30" y="12"/>
                    </a:cubicBezTo>
                    <a:cubicBezTo>
                      <a:pt x="26" y="14"/>
                      <a:pt x="21" y="11"/>
                      <a:pt x="17" y="12"/>
                    </a:cubicBezTo>
                    <a:cubicBezTo>
                      <a:pt x="13" y="12"/>
                      <a:pt x="11" y="12"/>
                      <a:pt x="10" y="16"/>
                    </a:cubicBezTo>
                    <a:cubicBezTo>
                      <a:pt x="10" y="20"/>
                      <a:pt x="12" y="22"/>
                      <a:pt x="15" y="23"/>
                    </a:cubicBezTo>
                    <a:cubicBezTo>
                      <a:pt x="26" y="26"/>
                      <a:pt x="37" y="25"/>
                      <a:pt x="47" y="22"/>
                    </a:cubicBezTo>
                    <a:cubicBezTo>
                      <a:pt x="51" y="21"/>
                      <a:pt x="53" y="22"/>
                      <a:pt x="55" y="25"/>
                    </a:cubicBezTo>
                    <a:cubicBezTo>
                      <a:pt x="58" y="29"/>
                      <a:pt x="57" y="34"/>
                      <a:pt x="56" y="39"/>
                    </a:cubicBezTo>
                    <a:cubicBezTo>
                      <a:pt x="55" y="41"/>
                      <a:pt x="54" y="41"/>
                      <a:pt x="52" y="41"/>
                    </a:cubicBezTo>
                    <a:cubicBezTo>
                      <a:pt x="50" y="40"/>
                      <a:pt x="49" y="40"/>
                      <a:pt x="47" y="40"/>
                    </a:cubicBezTo>
                    <a:cubicBezTo>
                      <a:pt x="42" y="39"/>
                      <a:pt x="39" y="41"/>
                      <a:pt x="39" y="45"/>
                    </a:cubicBezTo>
                    <a:cubicBezTo>
                      <a:pt x="38" y="48"/>
                      <a:pt x="41" y="52"/>
                      <a:pt x="44" y="53"/>
                    </a:cubicBezTo>
                    <a:cubicBezTo>
                      <a:pt x="48" y="54"/>
                      <a:pt x="51" y="54"/>
                      <a:pt x="54" y="55"/>
                    </a:cubicBezTo>
                    <a:cubicBezTo>
                      <a:pt x="57" y="56"/>
                      <a:pt x="59" y="57"/>
                      <a:pt x="60" y="60"/>
                    </a:cubicBezTo>
                    <a:cubicBezTo>
                      <a:pt x="61" y="66"/>
                      <a:pt x="65" y="71"/>
                      <a:pt x="68" y="77"/>
                    </a:cubicBezTo>
                    <a:cubicBezTo>
                      <a:pt x="68" y="78"/>
                      <a:pt x="69" y="79"/>
                      <a:pt x="68" y="80"/>
                    </a:cubicBezTo>
                    <a:cubicBezTo>
                      <a:pt x="66" y="81"/>
                      <a:pt x="65" y="82"/>
                      <a:pt x="63" y="81"/>
                    </a:cubicBezTo>
                    <a:cubicBezTo>
                      <a:pt x="61" y="81"/>
                      <a:pt x="61" y="80"/>
                      <a:pt x="61" y="78"/>
                    </a:cubicBezTo>
                    <a:cubicBezTo>
                      <a:pt x="60" y="70"/>
                      <a:pt x="58" y="68"/>
                      <a:pt x="49" y="69"/>
                    </a:cubicBezTo>
                    <a:cubicBezTo>
                      <a:pt x="47" y="70"/>
                      <a:pt x="46" y="69"/>
                      <a:pt x="44" y="68"/>
                    </a:cubicBezTo>
                    <a:cubicBezTo>
                      <a:pt x="39" y="65"/>
                      <a:pt x="34" y="57"/>
                      <a:pt x="35" y="52"/>
                    </a:cubicBezTo>
                    <a:cubicBezTo>
                      <a:pt x="35" y="50"/>
                      <a:pt x="35" y="50"/>
                      <a:pt x="34" y="49"/>
                    </a:cubicBezTo>
                    <a:cubicBezTo>
                      <a:pt x="29" y="42"/>
                      <a:pt x="25" y="34"/>
                      <a:pt x="14" y="3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1261">
                <a:extLst>
                  <a:ext uri="{FF2B5EF4-FFF2-40B4-BE49-F238E27FC236}">
                    <a16:creationId xmlns:a16="http://schemas.microsoft.com/office/drawing/2014/main" id="{1F1247E9-A33E-99B7-6A78-99C7CCB62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" y="1923"/>
                <a:ext cx="30" cy="70"/>
              </a:xfrm>
              <a:custGeom>
                <a:avLst/>
                <a:gdLst>
                  <a:gd name="T0" fmla="*/ 2 w 19"/>
                  <a:gd name="T1" fmla="*/ 27 h 45"/>
                  <a:gd name="T2" fmla="*/ 3 w 19"/>
                  <a:gd name="T3" fmla="*/ 14 h 45"/>
                  <a:gd name="T4" fmla="*/ 1 w 19"/>
                  <a:gd name="T5" fmla="*/ 6 h 45"/>
                  <a:gd name="T6" fmla="*/ 1 w 19"/>
                  <a:gd name="T7" fmla="*/ 2 h 45"/>
                  <a:gd name="T8" fmla="*/ 7 w 19"/>
                  <a:gd name="T9" fmla="*/ 0 h 45"/>
                  <a:gd name="T10" fmla="*/ 8 w 19"/>
                  <a:gd name="T11" fmla="*/ 4 h 45"/>
                  <a:gd name="T12" fmla="*/ 13 w 19"/>
                  <a:gd name="T13" fmla="*/ 23 h 45"/>
                  <a:gd name="T14" fmla="*/ 17 w 19"/>
                  <a:gd name="T15" fmla="*/ 39 h 45"/>
                  <a:gd name="T16" fmla="*/ 17 w 19"/>
                  <a:gd name="T17" fmla="*/ 40 h 45"/>
                  <a:gd name="T18" fmla="*/ 17 w 19"/>
                  <a:gd name="T19" fmla="*/ 44 h 45"/>
                  <a:gd name="T20" fmla="*/ 12 w 19"/>
                  <a:gd name="T21" fmla="*/ 42 h 45"/>
                  <a:gd name="T22" fmla="*/ 2 w 19"/>
                  <a:gd name="T23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45">
                    <a:moveTo>
                      <a:pt x="2" y="27"/>
                    </a:moveTo>
                    <a:cubicBezTo>
                      <a:pt x="3" y="23"/>
                      <a:pt x="4" y="18"/>
                      <a:pt x="3" y="14"/>
                    </a:cubicBezTo>
                    <a:cubicBezTo>
                      <a:pt x="3" y="11"/>
                      <a:pt x="3" y="8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9" y="1"/>
                      <a:pt x="8" y="4"/>
                      <a:pt x="8" y="4"/>
                    </a:cubicBezTo>
                    <a:cubicBezTo>
                      <a:pt x="2" y="13"/>
                      <a:pt x="9" y="18"/>
                      <a:pt x="13" y="23"/>
                    </a:cubicBezTo>
                    <a:cubicBezTo>
                      <a:pt x="17" y="28"/>
                      <a:pt x="19" y="33"/>
                      <a:pt x="17" y="39"/>
                    </a:cubicBezTo>
                    <a:cubicBezTo>
                      <a:pt x="17" y="39"/>
                      <a:pt x="17" y="40"/>
                      <a:pt x="17" y="40"/>
                    </a:cubicBezTo>
                    <a:cubicBezTo>
                      <a:pt x="16" y="41"/>
                      <a:pt x="19" y="44"/>
                      <a:pt x="17" y="44"/>
                    </a:cubicBezTo>
                    <a:cubicBezTo>
                      <a:pt x="15" y="45"/>
                      <a:pt x="13" y="43"/>
                      <a:pt x="12" y="42"/>
                    </a:cubicBezTo>
                    <a:cubicBezTo>
                      <a:pt x="9" y="37"/>
                      <a:pt x="1" y="35"/>
                      <a:pt x="2" y="27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1262">
                <a:extLst>
                  <a:ext uri="{FF2B5EF4-FFF2-40B4-BE49-F238E27FC236}">
                    <a16:creationId xmlns:a16="http://schemas.microsoft.com/office/drawing/2014/main" id="{64A2220A-70C1-9C4D-50ED-29EB9ED4C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" y="1936"/>
                <a:ext cx="43" cy="71"/>
              </a:xfrm>
              <a:custGeom>
                <a:avLst/>
                <a:gdLst>
                  <a:gd name="T0" fmla="*/ 12 w 28"/>
                  <a:gd name="T1" fmla="*/ 1 h 46"/>
                  <a:gd name="T2" fmla="*/ 21 w 28"/>
                  <a:gd name="T3" fmla="*/ 14 h 46"/>
                  <a:gd name="T4" fmla="*/ 26 w 28"/>
                  <a:gd name="T5" fmla="*/ 29 h 46"/>
                  <a:gd name="T6" fmla="*/ 27 w 28"/>
                  <a:gd name="T7" fmla="*/ 42 h 46"/>
                  <a:gd name="T8" fmla="*/ 24 w 28"/>
                  <a:gd name="T9" fmla="*/ 45 h 46"/>
                  <a:gd name="T10" fmla="*/ 3 w 28"/>
                  <a:gd name="T11" fmla="*/ 28 h 46"/>
                  <a:gd name="T12" fmla="*/ 1 w 28"/>
                  <a:gd name="T13" fmla="*/ 18 h 46"/>
                  <a:gd name="T14" fmla="*/ 1 w 28"/>
                  <a:gd name="T15" fmla="*/ 0 h 46"/>
                  <a:gd name="T16" fmla="*/ 4 w 28"/>
                  <a:gd name="T17" fmla="*/ 13 h 46"/>
                  <a:gd name="T18" fmla="*/ 4 w 28"/>
                  <a:gd name="T19" fmla="*/ 26 h 46"/>
                  <a:gd name="T20" fmla="*/ 21 w 28"/>
                  <a:gd name="T21" fmla="*/ 41 h 46"/>
                  <a:gd name="T22" fmla="*/ 24 w 28"/>
                  <a:gd name="T23" fmla="*/ 38 h 46"/>
                  <a:gd name="T24" fmla="*/ 24 w 28"/>
                  <a:gd name="T25" fmla="*/ 27 h 46"/>
                  <a:gd name="T26" fmla="*/ 21 w 28"/>
                  <a:gd name="T27" fmla="*/ 17 h 46"/>
                  <a:gd name="T28" fmla="*/ 13 w 28"/>
                  <a:gd name="T29" fmla="*/ 7 h 46"/>
                  <a:gd name="T30" fmla="*/ 12 w 28"/>
                  <a:gd name="T31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6">
                    <a:moveTo>
                      <a:pt x="12" y="1"/>
                    </a:moveTo>
                    <a:cubicBezTo>
                      <a:pt x="14" y="7"/>
                      <a:pt x="18" y="10"/>
                      <a:pt x="21" y="14"/>
                    </a:cubicBezTo>
                    <a:cubicBezTo>
                      <a:pt x="25" y="19"/>
                      <a:pt x="28" y="23"/>
                      <a:pt x="26" y="29"/>
                    </a:cubicBezTo>
                    <a:cubicBezTo>
                      <a:pt x="24" y="34"/>
                      <a:pt x="26" y="38"/>
                      <a:pt x="27" y="42"/>
                    </a:cubicBezTo>
                    <a:cubicBezTo>
                      <a:pt x="27" y="45"/>
                      <a:pt x="27" y="46"/>
                      <a:pt x="24" y="45"/>
                    </a:cubicBezTo>
                    <a:cubicBezTo>
                      <a:pt x="15" y="41"/>
                      <a:pt x="8" y="36"/>
                      <a:pt x="3" y="28"/>
                    </a:cubicBezTo>
                    <a:cubicBezTo>
                      <a:pt x="1" y="25"/>
                      <a:pt x="0" y="22"/>
                      <a:pt x="1" y="18"/>
                    </a:cubicBezTo>
                    <a:cubicBezTo>
                      <a:pt x="2" y="12"/>
                      <a:pt x="2" y="6"/>
                      <a:pt x="1" y="0"/>
                    </a:cubicBezTo>
                    <a:cubicBezTo>
                      <a:pt x="6" y="4"/>
                      <a:pt x="3" y="9"/>
                      <a:pt x="4" y="13"/>
                    </a:cubicBezTo>
                    <a:cubicBezTo>
                      <a:pt x="4" y="17"/>
                      <a:pt x="1" y="22"/>
                      <a:pt x="4" y="26"/>
                    </a:cubicBezTo>
                    <a:cubicBezTo>
                      <a:pt x="8" y="33"/>
                      <a:pt x="14" y="38"/>
                      <a:pt x="21" y="41"/>
                    </a:cubicBezTo>
                    <a:cubicBezTo>
                      <a:pt x="24" y="43"/>
                      <a:pt x="25" y="41"/>
                      <a:pt x="24" y="38"/>
                    </a:cubicBezTo>
                    <a:cubicBezTo>
                      <a:pt x="24" y="35"/>
                      <a:pt x="24" y="31"/>
                      <a:pt x="24" y="27"/>
                    </a:cubicBezTo>
                    <a:cubicBezTo>
                      <a:pt x="25" y="23"/>
                      <a:pt x="23" y="20"/>
                      <a:pt x="21" y="17"/>
                    </a:cubicBezTo>
                    <a:cubicBezTo>
                      <a:pt x="18" y="14"/>
                      <a:pt x="16" y="10"/>
                      <a:pt x="13" y="7"/>
                    </a:cubicBezTo>
                    <a:cubicBezTo>
                      <a:pt x="12" y="5"/>
                      <a:pt x="11" y="3"/>
                      <a:pt x="12" y="1"/>
                    </a:cubicBezTo>
                    <a:close/>
                  </a:path>
                </a:pathLst>
              </a:custGeom>
              <a:solidFill>
                <a:srgbClr val="DBB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" name="Freeform 1263">
                <a:extLst>
                  <a:ext uri="{FF2B5EF4-FFF2-40B4-BE49-F238E27FC236}">
                    <a16:creationId xmlns:a16="http://schemas.microsoft.com/office/drawing/2014/main" id="{81F3E749-2F40-6AAD-BD41-AC3FD88C5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" y="1870"/>
                <a:ext cx="28" cy="44"/>
              </a:xfrm>
              <a:custGeom>
                <a:avLst/>
                <a:gdLst>
                  <a:gd name="T0" fmla="*/ 5 w 18"/>
                  <a:gd name="T1" fmla="*/ 28 h 28"/>
                  <a:gd name="T2" fmla="*/ 5 w 18"/>
                  <a:gd name="T3" fmla="*/ 28 h 28"/>
                  <a:gd name="T4" fmla="*/ 1 w 18"/>
                  <a:gd name="T5" fmla="*/ 15 h 28"/>
                  <a:gd name="T6" fmla="*/ 13 w 18"/>
                  <a:gd name="T7" fmla="*/ 1 h 28"/>
                  <a:gd name="T8" fmla="*/ 17 w 18"/>
                  <a:gd name="T9" fmla="*/ 1 h 28"/>
                  <a:gd name="T10" fmla="*/ 16 w 18"/>
                  <a:gd name="T11" fmla="*/ 4 h 28"/>
                  <a:gd name="T12" fmla="*/ 8 w 18"/>
                  <a:gd name="T13" fmla="*/ 15 h 28"/>
                  <a:gd name="T14" fmla="*/ 8 w 18"/>
                  <a:gd name="T15" fmla="*/ 22 h 28"/>
                  <a:gd name="T16" fmla="*/ 5 w 1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8">
                    <a:moveTo>
                      <a:pt x="5" y="28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3" y="27"/>
                      <a:pt x="0" y="17"/>
                      <a:pt x="1" y="15"/>
                    </a:cubicBezTo>
                    <a:cubicBezTo>
                      <a:pt x="3" y="9"/>
                      <a:pt x="9" y="5"/>
                      <a:pt x="13" y="1"/>
                    </a:cubicBezTo>
                    <a:cubicBezTo>
                      <a:pt x="14" y="0"/>
                      <a:pt x="16" y="0"/>
                      <a:pt x="17" y="1"/>
                    </a:cubicBezTo>
                    <a:cubicBezTo>
                      <a:pt x="18" y="2"/>
                      <a:pt x="17" y="3"/>
                      <a:pt x="16" y="4"/>
                    </a:cubicBezTo>
                    <a:cubicBezTo>
                      <a:pt x="13" y="8"/>
                      <a:pt x="10" y="10"/>
                      <a:pt x="8" y="15"/>
                    </a:cubicBezTo>
                    <a:cubicBezTo>
                      <a:pt x="7" y="17"/>
                      <a:pt x="7" y="20"/>
                      <a:pt x="8" y="22"/>
                    </a:cubicBezTo>
                    <a:cubicBezTo>
                      <a:pt x="9" y="25"/>
                      <a:pt x="7" y="28"/>
                      <a:pt x="5" y="2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" name="Freeform 1264">
                <a:extLst>
                  <a:ext uri="{FF2B5EF4-FFF2-40B4-BE49-F238E27FC236}">
                    <a16:creationId xmlns:a16="http://schemas.microsoft.com/office/drawing/2014/main" id="{2DE4CBB3-B86B-F549-68B7-F5234272D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7" y="1914"/>
                <a:ext cx="22" cy="47"/>
              </a:xfrm>
              <a:custGeom>
                <a:avLst/>
                <a:gdLst>
                  <a:gd name="T0" fmla="*/ 14 w 14"/>
                  <a:gd name="T1" fmla="*/ 22 h 30"/>
                  <a:gd name="T2" fmla="*/ 13 w 14"/>
                  <a:gd name="T3" fmla="*/ 25 h 30"/>
                  <a:gd name="T4" fmla="*/ 9 w 14"/>
                  <a:gd name="T5" fmla="*/ 29 h 30"/>
                  <a:gd name="T6" fmla="*/ 5 w 14"/>
                  <a:gd name="T7" fmla="*/ 22 h 30"/>
                  <a:gd name="T8" fmla="*/ 4 w 14"/>
                  <a:gd name="T9" fmla="*/ 14 h 30"/>
                  <a:gd name="T10" fmla="*/ 7 w 14"/>
                  <a:gd name="T11" fmla="*/ 1 h 30"/>
                  <a:gd name="T12" fmla="*/ 9 w 14"/>
                  <a:gd name="T13" fmla="*/ 0 h 30"/>
                  <a:gd name="T14" fmla="*/ 6 w 14"/>
                  <a:gd name="T15" fmla="*/ 3 h 30"/>
                  <a:gd name="T16" fmla="*/ 5 w 14"/>
                  <a:gd name="T17" fmla="*/ 13 h 30"/>
                  <a:gd name="T18" fmla="*/ 7 w 14"/>
                  <a:gd name="T19" fmla="*/ 21 h 30"/>
                  <a:gd name="T20" fmla="*/ 9 w 14"/>
                  <a:gd name="T21" fmla="*/ 26 h 30"/>
                  <a:gd name="T22" fmla="*/ 13 w 14"/>
                  <a:gd name="T23" fmla="*/ 23 h 30"/>
                  <a:gd name="T24" fmla="*/ 14 w 14"/>
                  <a:gd name="T2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0">
                    <a:moveTo>
                      <a:pt x="14" y="22"/>
                    </a:moveTo>
                    <a:cubicBezTo>
                      <a:pt x="14" y="23"/>
                      <a:pt x="13" y="24"/>
                      <a:pt x="13" y="25"/>
                    </a:cubicBezTo>
                    <a:cubicBezTo>
                      <a:pt x="12" y="27"/>
                      <a:pt x="12" y="30"/>
                      <a:pt x="9" y="29"/>
                    </a:cubicBezTo>
                    <a:cubicBezTo>
                      <a:pt x="6" y="28"/>
                      <a:pt x="4" y="25"/>
                      <a:pt x="5" y="22"/>
                    </a:cubicBezTo>
                    <a:cubicBezTo>
                      <a:pt x="6" y="19"/>
                      <a:pt x="5" y="17"/>
                      <a:pt x="4" y="14"/>
                    </a:cubicBezTo>
                    <a:cubicBezTo>
                      <a:pt x="0" y="8"/>
                      <a:pt x="1" y="4"/>
                      <a:pt x="7" y="1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3" y="6"/>
                      <a:pt x="2" y="9"/>
                      <a:pt x="5" y="13"/>
                    </a:cubicBezTo>
                    <a:cubicBezTo>
                      <a:pt x="6" y="15"/>
                      <a:pt x="8" y="18"/>
                      <a:pt x="7" y="21"/>
                    </a:cubicBezTo>
                    <a:cubicBezTo>
                      <a:pt x="7" y="23"/>
                      <a:pt x="7" y="25"/>
                      <a:pt x="9" y="26"/>
                    </a:cubicBezTo>
                    <a:cubicBezTo>
                      <a:pt x="11" y="27"/>
                      <a:pt x="11" y="24"/>
                      <a:pt x="13" y="23"/>
                    </a:cubicBezTo>
                    <a:cubicBezTo>
                      <a:pt x="13" y="22"/>
                      <a:pt x="14" y="22"/>
                      <a:pt x="14" y="22"/>
                    </a:cubicBezTo>
                    <a:close/>
                  </a:path>
                </a:pathLst>
              </a:custGeom>
              <a:solidFill>
                <a:srgbClr val="DDC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" name="Freeform 1265">
                <a:extLst>
                  <a:ext uri="{FF2B5EF4-FFF2-40B4-BE49-F238E27FC236}">
                    <a16:creationId xmlns:a16="http://schemas.microsoft.com/office/drawing/2014/main" id="{D730F173-843D-8BC1-6FCF-86F23E27A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909"/>
                <a:ext cx="21" cy="36"/>
              </a:xfrm>
              <a:custGeom>
                <a:avLst/>
                <a:gdLst>
                  <a:gd name="T0" fmla="*/ 13 w 13"/>
                  <a:gd name="T1" fmla="*/ 1 h 23"/>
                  <a:gd name="T2" fmla="*/ 7 w 13"/>
                  <a:gd name="T3" fmla="*/ 19 h 23"/>
                  <a:gd name="T4" fmla="*/ 8 w 13"/>
                  <a:gd name="T5" fmla="*/ 22 h 23"/>
                  <a:gd name="T6" fmla="*/ 5 w 13"/>
                  <a:gd name="T7" fmla="*/ 21 h 23"/>
                  <a:gd name="T8" fmla="*/ 0 w 13"/>
                  <a:gd name="T9" fmla="*/ 18 h 23"/>
                  <a:gd name="T10" fmla="*/ 2 w 13"/>
                  <a:gd name="T11" fmla="*/ 11 h 23"/>
                  <a:gd name="T12" fmla="*/ 12 w 13"/>
                  <a:gd name="T13" fmla="*/ 0 h 23"/>
                  <a:gd name="T14" fmla="*/ 13 w 13"/>
                  <a:gd name="T1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3">
                    <a:moveTo>
                      <a:pt x="13" y="1"/>
                    </a:moveTo>
                    <a:cubicBezTo>
                      <a:pt x="3" y="4"/>
                      <a:pt x="1" y="11"/>
                      <a:pt x="7" y="19"/>
                    </a:cubicBezTo>
                    <a:cubicBezTo>
                      <a:pt x="8" y="20"/>
                      <a:pt x="9" y="21"/>
                      <a:pt x="8" y="22"/>
                    </a:cubicBezTo>
                    <a:cubicBezTo>
                      <a:pt x="6" y="23"/>
                      <a:pt x="6" y="22"/>
                      <a:pt x="5" y="21"/>
                    </a:cubicBezTo>
                    <a:cubicBezTo>
                      <a:pt x="3" y="20"/>
                      <a:pt x="3" y="18"/>
                      <a:pt x="0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5"/>
                      <a:pt x="6" y="1"/>
                      <a:pt x="12" y="0"/>
                    </a:cubicBezTo>
                    <a:cubicBezTo>
                      <a:pt x="12" y="0"/>
                      <a:pt x="13" y="0"/>
                      <a:pt x="13" y="1"/>
                    </a:cubicBezTo>
                    <a:close/>
                  </a:path>
                </a:pathLst>
              </a:custGeom>
              <a:solidFill>
                <a:srgbClr val="DAB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" name="Freeform 1266">
                <a:extLst>
                  <a:ext uri="{FF2B5EF4-FFF2-40B4-BE49-F238E27FC236}">
                    <a16:creationId xmlns:a16="http://schemas.microsoft.com/office/drawing/2014/main" id="{B60D5584-179A-A193-4F4C-EFF653150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6" y="1950"/>
                <a:ext cx="9" cy="29"/>
              </a:xfrm>
              <a:custGeom>
                <a:avLst/>
                <a:gdLst>
                  <a:gd name="T0" fmla="*/ 1 w 6"/>
                  <a:gd name="T1" fmla="*/ 19 h 19"/>
                  <a:gd name="T2" fmla="*/ 4 w 6"/>
                  <a:gd name="T3" fmla="*/ 0 h 19"/>
                  <a:gd name="T4" fmla="*/ 5 w 6"/>
                  <a:gd name="T5" fmla="*/ 3 h 19"/>
                  <a:gd name="T6" fmla="*/ 2 w 6"/>
                  <a:gd name="T7" fmla="*/ 14 h 19"/>
                  <a:gd name="T8" fmla="*/ 1 w 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1" y="19"/>
                    </a:moveTo>
                    <a:cubicBezTo>
                      <a:pt x="0" y="12"/>
                      <a:pt x="0" y="6"/>
                      <a:pt x="4" y="0"/>
                    </a:cubicBezTo>
                    <a:cubicBezTo>
                      <a:pt x="6" y="1"/>
                      <a:pt x="6" y="2"/>
                      <a:pt x="5" y="3"/>
                    </a:cubicBezTo>
                    <a:cubicBezTo>
                      <a:pt x="2" y="7"/>
                      <a:pt x="2" y="10"/>
                      <a:pt x="2" y="14"/>
                    </a:cubicBezTo>
                    <a:cubicBezTo>
                      <a:pt x="2" y="16"/>
                      <a:pt x="2" y="18"/>
                      <a:pt x="1" y="19"/>
                    </a:cubicBezTo>
                    <a:close/>
                  </a:path>
                </a:pathLst>
              </a:custGeom>
              <a:solidFill>
                <a:srgbClr val="DBB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" name="Freeform 1267">
                <a:extLst>
                  <a:ext uri="{FF2B5EF4-FFF2-40B4-BE49-F238E27FC236}">
                    <a16:creationId xmlns:a16="http://schemas.microsoft.com/office/drawing/2014/main" id="{B98A0A5B-A469-D6E4-68BE-8F0EA5AE9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1957"/>
                <a:ext cx="130" cy="63"/>
              </a:xfrm>
              <a:custGeom>
                <a:avLst/>
                <a:gdLst>
                  <a:gd name="T0" fmla="*/ 39 w 83"/>
                  <a:gd name="T1" fmla="*/ 30 h 40"/>
                  <a:gd name="T2" fmla="*/ 44 w 83"/>
                  <a:gd name="T3" fmla="*/ 37 h 40"/>
                  <a:gd name="T4" fmla="*/ 46 w 83"/>
                  <a:gd name="T5" fmla="*/ 39 h 40"/>
                  <a:gd name="T6" fmla="*/ 43 w 83"/>
                  <a:gd name="T7" fmla="*/ 40 h 40"/>
                  <a:gd name="T8" fmla="*/ 32 w 83"/>
                  <a:gd name="T9" fmla="*/ 32 h 40"/>
                  <a:gd name="T10" fmla="*/ 29 w 83"/>
                  <a:gd name="T11" fmla="*/ 27 h 40"/>
                  <a:gd name="T12" fmla="*/ 29 w 83"/>
                  <a:gd name="T13" fmla="*/ 27 h 40"/>
                  <a:gd name="T14" fmla="*/ 23 w 83"/>
                  <a:gd name="T15" fmla="*/ 14 h 40"/>
                  <a:gd name="T16" fmla="*/ 19 w 83"/>
                  <a:gd name="T17" fmla="*/ 14 h 40"/>
                  <a:gd name="T18" fmla="*/ 19 w 83"/>
                  <a:gd name="T19" fmla="*/ 16 h 40"/>
                  <a:gd name="T20" fmla="*/ 18 w 83"/>
                  <a:gd name="T21" fmla="*/ 21 h 40"/>
                  <a:gd name="T22" fmla="*/ 12 w 83"/>
                  <a:gd name="T23" fmla="*/ 18 h 40"/>
                  <a:gd name="T24" fmla="*/ 5 w 83"/>
                  <a:gd name="T25" fmla="*/ 13 h 40"/>
                  <a:gd name="T26" fmla="*/ 0 w 83"/>
                  <a:gd name="T27" fmla="*/ 7 h 40"/>
                  <a:gd name="T28" fmla="*/ 6 w 83"/>
                  <a:gd name="T29" fmla="*/ 1 h 40"/>
                  <a:gd name="T30" fmla="*/ 39 w 83"/>
                  <a:gd name="T31" fmla="*/ 11 h 40"/>
                  <a:gd name="T32" fmla="*/ 52 w 83"/>
                  <a:gd name="T33" fmla="*/ 18 h 40"/>
                  <a:gd name="T34" fmla="*/ 45 w 83"/>
                  <a:gd name="T35" fmla="*/ 19 h 40"/>
                  <a:gd name="T36" fmla="*/ 42 w 83"/>
                  <a:gd name="T37" fmla="*/ 22 h 40"/>
                  <a:gd name="T38" fmla="*/ 46 w 83"/>
                  <a:gd name="T39" fmla="*/ 24 h 40"/>
                  <a:gd name="T40" fmla="*/ 51 w 83"/>
                  <a:gd name="T41" fmla="*/ 24 h 40"/>
                  <a:gd name="T42" fmla="*/ 63 w 83"/>
                  <a:gd name="T43" fmla="*/ 28 h 40"/>
                  <a:gd name="T44" fmla="*/ 78 w 83"/>
                  <a:gd name="T45" fmla="*/ 36 h 40"/>
                  <a:gd name="T46" fmla="*/ 83 w 83"/>
                  <a:gd name="T47" fmla="*/ 39 h 40"/>
                  <a:gd name="T48" fmla="*/ 67 w 83"/>
                  <a:gd name="T49" fmla="*/ 39 h 40"/>
                  <a:gd name="T50" fmla="*/ 64 w 83"/>
                  <a:gd name="T51" fmla="*/ 36 h 40"/>
                  <a:gd name="T52" fmla="*/ 57 w 83"/>
                  <a:gd name="T53" fmla="*/ 34 h 40"/>
                  <a:gd name="T54" fmla="*/ 48 w 83"/>
                  <a:gd name="T55" fmla="*/ 32 h 40"/>
                  <a:gd name="T56" fmla="*/ 42 w 83"/>
                  <a:gd name="T57" fmla="*/ 30 h 40"/>
                  <a:gd name="T58" fmla="*/ 39 w 83"/>
                  <a:gd name="T59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40">
                    <a:moveTo>
                      <a:pt x="39" y="30"/>
                    </a:moveTo>
                    <a:cubicBezTo>
                      <a:pt x="39" y="34"/>
                      <a:pt x="42" y="35"/>
                      <a:pt x="44" y="37"/>
                    </a:cubicBezTo>
                    <a:cubicBezTo>
                      <a:pt x="45" y="37"/>
                      <a:pt x="46" y="38"/>
                      <a:pt x="46" y="39"/>
                    </a:cubicBezTo>
                    <a:cubicBezTo>
                      <a:pt x="46" y="40"/>
                      <a:pt x="44" y="40"/>
                      <a:pt x="43" y="40"/>
                    </a:cubicBezTo>
                    <a:cubicBezTo>
                      <a:pt x="38" y="39"/>
                      <a:pt x="35" y="36"/>
                      <a:pt x="32" y="32"/>
                    </a:cubicBezTo>
                    <a:cubicBezTo>
                      <a:pt x="31" y="30"/>
                      <a:pt x="31" y="28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6" y="23"/>
                      <a:pt x="23" y="19"/>
                      <a:pt x="23" y="14"/>
                    </a:cubicBezTo>
                    <a:cubicBezTo>
                      <a:pt x="21" y="12"/>
                      <a:pt x="20" y="12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7"/>
                      <a:pt x="20" y="20"/>
                      <a:pt x="18" y="21"/>
                    </a:cubicBezTo>
                    <a:cubicBezTo>
                      <a:pt x="15" y="22"/>
                      <a:pt x="13" y="20"/>
                      <a:pt x="12" y="18"/>
                    </a:cubicBezTo>
                    <a:cubicBezTo>
                      <a:pt x="11" y="15"/>
                      <a:pt x="8" y="14"/>
                      <a:pt x="5" y="13"/>
                    </a:cubicBezTo>
                    <a:cubicBezTo>
                      <a:pt x="2" y="12"/>
                      <a:pt x="0" y="10"/>
                      <a:pt x="0" y="7"/>
                    </a:cubicBezTo>
                    <a:cubicBezTo>
                      <a:pt x="0" y="2"/>
                      <a:pt x="2" y="0"/>
                      <a:pt x="6" y="1"/>
                    </a:cubicBezTo>
                    <a:cubicBezTo>
                      <a:pt x="17" y="4"/>
                      <a:pt x="28" y="8"/>
                      <a:pt x="39" y="11"/>
                    </a:cubicBezTo>
                    <a:cubicBezTo>
                      <a:pt x="44" y="12"/>
                      <a:pt x="49" y="13"/>
                      <a:pt x="52" y="18"/>
                    </a:cubicBezTo>
                    <a:cubicBezTo>
                      <a:pt x="50" y="18"/>
                      <a:pt x="48" y="18"/>
                      <a:pt x="45" y="19"/>
                    </a:cubicBezTo>
                    <a:cubicBezTo>
                      <a:pt x="44" y="19"/>
                      <a:pt x="42" y="20"/>
                      <a:pt x="42" y="22"/>
                    </a:cubicBezTo>
                    <a:cubicBezTo>
                      <a:pt x="43" y="24"/>
                      <a:pt x="44" y="24"/>
                      <a:pt x="46" y="24"/>
                    </a:cubicBezTo>
                    <a:cubicBezTo>
                      <a:pt x="48" y="24"/>
                      <a:pt x="49" y="25"/>
                      <a:pt x="51" y="24"/>
                    </a:cubicBezTo>
                    <a:cubicBezTo>
                      <a:pt x="56" y="23"/>
                      <a:pt x="60" y="24"/>
                      <a:pt x="63" y="28"/>
                    </a:cubicBezTo>
                    <a:cubicBezTo>
                      <a:pt x="67" y="32"/>
                      <a:pt x="73" y="34"/>
                      <a:pt x="78" y="36"/>
                    </a:cubicBezTo>
                    <a:cubicBezTo>
                      <a:pt x="80" y="37"/>
                      <a:pt x="81" y="38"/>
                      <a:pt x="83" y="39"/>
                    </a:cubicBezTo>
                    <a:cubicBezTo>
                      <a:pt x="77" y="40"/>
                      <a:pt x="72" y="39"/>
                      <a:pt x="67" y="39"/>
                    </a:cubicBezTo>
                    <a:cubicBezTo>
                      <a:pt x="65" y="39"/>
                      <a:pt x="64" y="37"/>
                      <a:pt x="64" y="36"/>
                    </a:cubicBezTo>
                    <a:cubicBezTo>
                      <a:pt x="62" y="33"/>
                      <a:pt x="60" y="32"/>
                      <a:pt x="57" y="34"/>
                    </a:cubicBezTo>
                    <a:cubicBezTo>
                      <a:pt x="53" y="36"/>
                      <a:pt x="51" y="33"/>
                      <a:pt x="48" y="32"/>
                    </a:cubicBezTo>
                    <a:cubicBezTo>
                      <a:pt x="46" y="31"/>
                      <a:pt x="44" y="29"/>
                      <a:pt x="42" y="30"/>
                    </a:cubicBezTo>
                    <a:cubicBezTo>
                      <a:pt x="41" y="31"/>
                      <a:pt x="40" y="30"/>
                      <a:pt x="39" y="30"/>
                    </a:cubicBezTo>
                    <a:close/>
                  </a:path>
                </a:pathLst>
              </a:custGeom>
              <a:solidFill>
                <a:srgbClr val="FD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" name="Freeform 1268">
                <a:extLst>
                  <a:ext uri="{FF2B5EF4-FFF2-40B4-BE49-F238E27FC236}">
                    <a16:creationId xmlns:a16="http://schemas.microsoft.com/office/drawing/2014/main" id="{D1FEBA7A-1759-683E-DF2C-0CA215921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1936"/>
                <a:ext cx="52" cy="14"/>
              </a:xfrm>
              <a:custGeom>
                <a:avLst/>
                <a:gdLst>
                  <a:gd name="T0" fmla="*/ 0 w 33"/>
                  <a:gd name="T1" fmla="*/ 4 h 9"/>
                  <a:gd name="T2" fmla="*/ 11 w 33"/>
                  <a:gd name="T3" fmla="*/ 3 h 9"/>
                  <a:gd name="T4" fmla="*/ 18 w 33"/>
                  <a:gd name="T5" fmla="*/ 5 h 9"/>
                  <a:gd name="T6" fmla="*/ 23 w 33"/>
                  <a:gd name="T7" fmla="*/ 4 h 9"/>
                  <a:gd name="T8" fmla="*/ 22 w 33"/>
                  <a:gd name="T9" fmla="*/ 0 h 9"/>
                  <a:gd name="T10" fmla="*/ 30 w 33"/>
                  <a:gd name="T11" fmla="*/ 5 h 9"/>
                  <a:gd name="T12" fmla="*/ 32 w 33"/>
                  <a:gd name="T13" fmla="*/ 8 h 9"/>
                  <a:gd name="T14" fmla="*/ 28 w 33"/>
                  <a:gd name="T15" fmla="*/ 9 h 9"/>
                  <a:gd name="T16" fmla="*/ 15 w 33"/>
                  <a:gd name="T17" fmla="*/ 6 h 9"/>
                  <a:gd name="T18" fmla="*/ 0 w 33"/>
                  <a:gd name="T1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9">
                    <a:moveTo>
                      <a:pt x="0" y="4"/>
                    </a:moveTo>
                    <a:cubicBezTo>
                      <a:pt x="4" y="0"/>
                      <a:pt x="7" y="4"/>
                      <a:pt x="11" y="3"/>
                    </a:cubicBezTo>
                    <a:cubicBezTo>
                      <a:pt x="13" y="3"/>
                      <a:pt x="16" y="4"/>
                      <a:pt x="18" y="5"/>
                    </a:cubicBezTo>
                    <a:cubicBezTo>
                      <a:pt x="20" y="5"/>
                      <a:pt x="22" y="6"/>
                      <a:pt x="23" y="4"/>
                    </a:cubicBezTo>
                    <a:cubicBezTo>
                      <a:pt x="24" y="3"/>
                      <a:pt x="21" y="2"/>
                      <a:pt x="22" y="0"/>
                    </a:cubicBezTo>
                    <a:cubicBezTo>
                      <a:pt x="25" y="2"/>
                      <a:pt x="27" y="3"/>
                      <a:pt x="30" y="5"/>
                    </a:cubicBezTo>
                    <a:cubicBezTo>
                      <a:pt x="31" y="6"/>
                      <a:pt x="33" y="6"/>
                      <a:pt x="32" y="8"/>
                    </a:cubicBezTo>
                    <a:cubicBezTo>
                      <a:pt x="31" y="9"/>
                      <a:pt x="30" y="9"/>
                      <a:pt x="28" y="9"/>
                    </a:cubicBezTo>
                    <a:cubicBezTo>
                      <a:pt x="24" y="7"/>
                      <a:pt x="20" y="7"/>
                      <a:pt x="15" y="6"/>
                    </a:cubicBezTo>
                    <a:cubicBezTo>
                      <a:pt x="10" y="5"/>
                      <a:pt x="5" y="5"/>
                      <a:pt x="0" y="4"/>
                    </a:cubicBezTo>
                    <a:close/>
                  </a:path>
                </a:pathLst>
              </a:custGeom>
              <a:solidFill>
                <a:srgbClr val="E1C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" name="Freeform 1269">
                <a:extLst>
                  <a:ext uri="{FF2B5EF4-FFF2-40B4-BE49-F238E27FC236}">
                    <a16:creationId xmlns:a16="http://schemas.microsoft.com/office/drawing/2014/main" id="{581A4FF8-D872-3286-F692-56851B4B8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1942"/>
                <a:ext cx="38" cy="23"/>
              </a:xfrm>
              <a:custGeom>
                <a:avLst/>
                <a:gdLst>
                  <a:gd name="T0" fmla="*/ 9 w 24"/>
                  <a:gd name="T1" fmla="*/ 15 h 15"/>
                  <a:gd name="T2" fmla="*/ 17 w 24"/>
                  <a:gd name="T3" fmla="*/ 11 h 15"/>
                  <a:gd name="T4" fmla="*/ 21 w 24"/>
                  <a:gd name="T5" fmla="*/ 8 h 15"/>
                  <a:gd name="T6" fmla="*/ 17 w 24"/>
                  <a:gd name="T7" fmla="*/ 6 h 15"/>
                  <a:gd name="T8" fmla="*/ 8 w 24"/>
                  <a:gd name="T9" fmla="*/ 6 h 15"/>
                  <a:gd name="T10" fmla="*/ 0 w 24"/>
                  <a:gd name="T11" fmla="*/ 2 h 15"/>
                  <a:gd name="T12" fmla="*/ 1 w 24"/>
                  <a:gd name="T13" fmla="*/ 0 h 15"/>
                  <a:gd name="T14" fmla="*/ 9 w 24"/>
                  <a:gd name="T15" fmla="*/ 3 h 15"/>
                  <a:gd name="T16" fmla="*/ 18 w 24"/>
                  <a:gd name="T17" fmla="*/ 4 h 15"/>
                  <a:gd name="T18" fmla="*/ 24 w 24"/>
                  <a:gd name="T19" fmla="*/ 8 h 15"/>
                  <a:gd name="T20" fmla="*/ 19 w 24"/>
                  <a:gd name="T21" fmla="*/ 12 h 15"/>
                  <a:gd name="T22" fmla="*/ 9 w 24"/>
                  <a:gd name="T2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5">
                    <a:moveTo>
                      <a:pt x="9" y="15"/>
                    </a:moveTo>
                    <a:cubicBezTo>
                      <a:pt x="11" y="12"/>
                      <a:pt x="14" y="12"/>
                      <a:pt x="17" y="11"/>
                    </a:cubicBezTo>
                    <a:cubicBezTo>
                      <a:pt x="19" y="11"/>
                      <a:pt x="21" y="10"/>
                      <a:pt x="21" y="8"/>
                    </a:cubicBezTo>
                    <a:cubicBezTo>
                      <a:pt x="21" y="7"/>
                      <a:pt x="19" y="6"/>
                      <a:pt x="17" y="6"/>
                    </a:cubicBezTo>
                    <a:cubicBezTo>
                      <a:pt x="14" y="5"/>
                      <a:pt x="11" y="5"/>
                      <a:pt x="8" y="6"/>
                    </a:cubicBezTo>
                    <a:cubicBezTo>
                      <a:pt x="4" y="7"/>
                      <a:pt x="3" y="4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2"/>
                      <a:pt x="5" y="6"/>
                      <a:pt x="9" y="3"/>
                    </a:cubicBezTo>
                    <a:cubicBezTo>
                      <a:pt x="12" y="1"/>
                      <a:pt x="15" y="4"/>
                      <a:pt x="18" y="4"/>
                    </a:cubicBezTo>
                    <a:cubicBezTo>
                      <a:pt x="21" y="5"/>
                      <a:pt x="24" y="5"/>
                      <a:pt x="24" y="8"/>
                    </a:cubicBezTo>
                    <a:cubicBezTo>
                      <a:pt x="24" y="11"/>
                      <a:pt x="21" y="11"/>
                      <a:pt x="19" y="12"/>
                    </a:cubicBezTo>
                    <a:cubicBezTo>
                      <a:pt x="16" y="13"/>
                      <a:pt x="12" y="14"/>
                      <a:pt x="9" y="15"/>
                    </a:cubicBezTo>
                    <a:close/>
                  </a:path>
                </a:pathLst>
              </a:custGeom>
              <a:solidFill>
                <a:srgbClr val="DBC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" name="Freeform 1270">
                <a:extLst>
                  <a:ext uri="{FF2B5EF4-FFF2-40B4-BE49-F238E27FC236}">
                    <a16:creationId xmlns:a16="http://schemas.microsoft.com/office/drawing/2014/main" id="{27C07490-D2B3-9B31-A056-EAF987411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1979"/>
                <a:ext cx="11" cy="21"/>
              </a:xfrm>
              <a:custGeom>
                <a:avLst/>
                <a:gdLst>
                  <a:gd name="T0" fmla="*/ 1 w 7"/>
                  <a:gd name="T1" fmla="*/ 0 h 13"/>
                  <a:gd name="T2" fmla="*/ 7 w 7"/>
                  <a:gd name="T3" fmla="*/ 13 h 13"/>
                  <a:gd name="T4" fmla="*/ 1 w 7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1" y="0"/>
                    </a:moveTo>
                    <a:cubicBezTo>
                      <a:pt x="2" y="4"/>
                      <a:pt x="5" y="9"/>
                      <a:pt x="7" y="13"/>
                    </a:cubicBezTo>
                    <a:cubicBezTo>
                      <a:pt x="3" y="10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D5B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" name="Freeform 1271">
                <a:extLst>
                  <a:ext uri="{FF2B5EF4-FFF2-40B4-BE49-F238E27FC236}">
                    <a16:creationId xmlns:a16="http://schemas.microsoft.com/office/drawing/2014/main" id="{B112E70C-BECD-7387-A7FC-6170D983B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1998"/>
                <a:ext cx="14" cy="5"/>
              </a:xfrm>
              <a:custGeom>
                <a:avLst/>
                <a:gdLst>
                  <a:gd name="T0" fmla="*/ 9 w 9"/>
                  <a:gd name="T1" fmla="*/ 3 h 3"/>
                  <a:gd name="T2" fmla="*/ 0 w 9"/>
                  <a:gd name="T3" fmla="*/ 1 h 3"/>
                  <a:gd name="T4" fmla="*/ 8 w 9"/>
                  <a:gd name="T5" fmla="*/ 2 h 3"/>
                  <a:gd name="T6" fmla="*/ 9 w 9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cubicBezTo>
                      <a:pt x="6" y="3"/>
                      <a:pt x="3" y="3"/>
                      <a:pt x="0" y="1"/>
                    </a:cubicBezTo>
                    <a:cubicBezTo>
                      <a:pt x="3" y="0"/>
                      <a:pt x="6" y="2"/>
                      <a:pt x="8" y="2"/>
                    </a:cubicBezTo>
                    <a:cubicBezTo>
                      <a:pt x="8" y="2"/>
                      <a:pt x="9" y="2"/>
                      <a:pt x="9" y="3"/>
                    </a:cubicBezTo>
                    <a:close/>
                  </a:path>
                </a:pathLst>
              </a:custGeom>
              <a:solidFill>
                <a:srgbClr val="DF9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" name="Freeform 1272">
                <a:extLst>
                  <a:ext uri="{FF2B5EF4-FFF2-40B4-BE49-F238E27FC236}">
                    <a16:creationId xmlns:a16="http://schemas.microsoft.com/office/drawing/2014/main" id="{1C50AA88-A932-5935-6729-AD84D7C6B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2003"/>
                <a:ext cx="8" cy="8"/>
              </a:xfrm>
              <a:custGeom>
                <a:avLst/>
                <a:gdLst>
                  <a:gd name="T0" fmla="*/ 0 w 5"/>
                  <a:gd name="T1" fmla="*/ 1 h 5"/>
                  <a:gd name="T2" fmla="*/ 3 w 5"/>
                  <a:gd name="T3" fmla="*/ 1 h 5"/>
                  <a:gd name="T4" fmla="*/ 4 w 5"/>
                  <a:gd name="T5" fmla="*/ 5 h 5"/>
                  <a:gd name="T6" fmla="*/ 0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1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5" y="3"/>
                      <a:pt x="4" y="5"/>
                    </a:cubicBezTo>
                    <a:cubicBezTo>
                      <a:pt x="3" y="4"/>
                      <a:pt x="1" y="3"/>
                      <a:pt x="0" y="1"/>
                    </a:cubicBezTo>
                    <a:close/>
                  </a:path>
                </a:pathLst>
              </a:custGeom>
              <a:solidFill>
                <a:srgbClr val="DF9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" name="Freeform 1273">
                <a:extLst>
                  <a:ext uri="{FF2B5EF4-FFF2-40B4-BE49-F238E27FC236}">
                    <a16:creationId xmlns:a16="http://schemas.microsoft.com/office/drawing/2014/main" id="{28350255-C470-7E0D-4190-83ED65305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" y="2128"/>
                <a:ext cx="65" cy="87"/>
              </a:xfrm>
              <a:custGeom>
                <a:avLst/>
                <a:gdLst>
                  <a:gd name="T0" fmla="*/ 18 w 42"/>
                  <a:gd name="T1" fmla="*/ 45 h 56"/>
                  <a:gd name="T2" fmla="*/ 14 w 42"/>
                  <a:gd name="T3" fmla="*/ 51 h 56"/>
                  <a:gd name="T4" fmla="*/ 5 w 42"/>
                  <a:gd name="T5" fmla="*/ 52 h 56"/>
                  <a:gd name="T6" fmla="*/ 1 w 42"/>
                  <a:gd name="T7" fmla="*/ 47 h 56"/>
                  <a:gd name="T8" fmla="*/ 2 w 42"/>
                  <a:gd name="T9" fmla="*/ 43 h 56"/>
                  <a:gd name="T10" fmla="*/ 10 w 42"/>
                  <a:gd name="T11" fmla="*/ 34 h 56"/>
                  <a:gd name="T12" fmla="*/ 28 w 42"/>
                  <a:gd name="T13" fmla="*/ 10 h 56"/>
                  <a:gd name="T14" fmla="*/ 39 w 42"/>
                  <a:gd name="T15" fmla="*/ 1 h 56"/>
                  <a:gd name="T16" fmla="*/ 41 w 42"/>
                  <a:gd name="T17" fmla="*/ 2 h 56"/>
                  <a:gd name="T18" fmla="*/ 35 w 42"/>
                  <a:gd name="T19" fmla="*/ 21 h 56"/>
                  <a:gd name="T20" fmla="*/ 32 w 42"/>
                  <a:gd name="T21" fmla="*/ 23 h 56"/>
                  <a:gd name="T22" fmla="*/ 17 w 42"/>
                  <a:gd name="T23" fmla="*/ 32 h 56"/>
                  <a:gd name="T24" fmla="*/ 15 w 42"/>
                  <a:gd name="T25" fmla="*/ 33 h 56"/>
                  <a:gd name="T26" fmla="*/ 16 w 42"/>
                  <a:gd name="T27" fmla="*/ 36 h 56"/>
                  <a:gd name="T28" fmla="*/ 17 w 42"/>
                  <a:gd name="T29" fmla="*/ 36 h 56"/>
                  <a:gd name="T30" fmla="*/ 23 w 42"/>
                  <a:gd name="T31" fmla="*/ 37 h 56"/>
                  <a:gd name="T32" fmla="*/ 19 w 42"/>
                  <a:gd name="T33" fmla="*/ 43 h 56"/>
                  <a:gd name="T34" fmla="*/ 18 w 42"/>
                  <a:gd name="T35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56">
                    <a:moveTo>
                      <a:pt x="18" y="45"/>
                    </a:moveTo>
                    <a:cubicBezTo>
                      <a:pt x="15" y="46"/>
                      <a:pt x="15" y="49"/>
                      <a:pt x="14" y="51"/>
                    </a:cubicBezTo>
                    <a:cubicBezTo>
                      <a:pt x="12" y="56"/>
                      <a:pt x="8" y="56"/>
                      <a:pt x="5" y="52"/>
                    </a:cubicBezTo>
                    <a:cubicBezTo>
                      <a:pt x="4" y="51"/>
                      <a:pt x="3" y="48"/>
                      <a:pt x="1" y="47"/>
                    </a:cubicBezTo>
                    <a:cubicBezTo>
                      <a:pt x="0" y="45"/>
                      <a:pt x="1" y="44"/>
                      <a:pt x="2" y="43"/>
                    </a:cubicBezTo>
                    <a:cubicBezTo>
                      <a:pt x="4" y="40"/>
                      <a:pt x="7" y="37"/>
                      <a:pt x="10" y="34"/>
                    </a:cubicBezTo>
                    <a:cubicBezTo>
                      <a:pt x="16" y="27"/>
                      <a:pt x="22" y="18"/>
                      <a:pt x="28" y="10"/>
                    </a:cubicBezTo>
                    <a:cubicBezTo>
                      <a:pt x="31" y="7"/>
                      <a:pt x="35" y="4"/>
                      <a:pt x="39" y="1"/>
                    </a:cubicBezTo>
                    <a:cubicBezTo>
                      <a:pt x="40" y="0"/>
                      <a:pt x="42" y="0"/>
                      <a:pt x="41" y="2"/>
                    </a:cubicBezTo>
                    <a:cubicBezTo>
                      <a:pt x="39" y="8"/>
                      <a:pt x="40" y="15"/>
                      <a:pt x="35" y="21"/>
                    </a:cubicBezTo>
                    <a:cubicBezTo>
                      <a:pt x="34" y="21"/>
                      <a:pt x="33" y="22"/>
                      <a:pt x="32" y="23"/>
                    </a:cubicBezTo>
                    <a:cubicBezTo>
                      <a:pt x="27" y="25"/>
                      <a:pt x="23" y="31"/>
                      <a:pt x="17" y="32"/>
                    </a:cubicBezTo>
                    <a:cubicBezTo>
                      <a:pt x="16" y="32"/>
                      <a:pt x="16" y="33"/>
                      <a:pt x="15" y="33"/>
                    </a:cubicBezTo>
                    <a:cubicBezTo>
                      <a:pt x="14" y="35"/>
                      <a:pt x="14" y="36"/>
                      <a:pt x="16" y="36"/>
                    </a:cubicBezTo>
                    <a:cubicBezTo>
                      <a:pt x="16" y="36"/>
                      <a:pt x="17" y="36"/>
                      <a:pt x="17" y="36"/>
                    </a:cubicBezTo>
                    <a:cubicBezTo>
                      <a:pt x="19" y="36"/>
                      <a:pt x="22" y="34"/>
                      <a:pt x="23" y="37"/>
                    </a:cubicBezTo>
                    <a:cubicBezTo>
                      <a:pt x="24" y="40"/>
                      <a:pt x="21" y="41"/>
                      <a:pt x="19" y="43"/>
                    </a:cubicBezTo>
                    <a:cubicBezTo>
                      <a:pt x="19" y="44"/>
                      <a:pt x="18" y="44"/>
                      <a:pt x="18" y="45"/>
                    </a:cubicBezTo>
                    <a:close/>
                  </a:path>
                </a:pathLst>
              </a:custGeom>
              <a:solidFill>
                <a:srgbClr val="FD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1274">
                <a:extLst>
                  <a:ext uri="{FF2B5EF4-FFF2-40B4-BE49-F238E27FC236}">
                    <a16:creationId xmlns:a16="http://schemas.microsoft.com/office/drawing/2014/main" id="{47A0F427-9EAD-636B-69A7-0D6C4ADC6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2206"/>
                <a:ext cx="22" cy="23"/>
              </a:xfrm>
              <a:custGeom>
                <a:avLst/>
                <a:gdLst>
                  <a:gd name="T0" fmla="*/ 7 w 14"/>
                  <a:gd name="T1" fmla="*/ 15 h 15"/>
                  <a:gd name="T2" fmla="*/ 3 w 14"/>
                  <a:gd name="T3" fmla="*/ 14 h 15"/>
                  <a:gd name="T4" fmla="*/ 1 w 14"/>
                  <a:gd name="T5" fmla="*/ 11 h 15"/>
                  <a:gd name="T6" fmla="*/ 3 w 14"/>
                  <a:gd name="T7" fmla="*/ 9 h 15"/>
                  <a:gd name="T8" fmla="*/ 11 w 14"/>
                  <a:gd name="T9" fmla="*/ 2 h 15"/>
                  <a:gd name="T10" fmla="*/ 13 w 14"/>
                  <a:gd name="T11" fmla="*/ 0 h 15"/>
                  <a:gd name="T12" fmla="*/ 13 w 14"/>
                  <a:gd name="T13" fmla="*/ 2 h 15"/>
                  <a:gd name="T14" fmla="*/ 12 w 14"/>
                  <a:gd name="T15" fmla="*/ 11 h 15"/>
                  <a:gd name="T16" fmla="*/ 7 w 14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cubicBezTo>
                      <a:pt x="6" y="14"/>
                      <a:pt x="5" y="14"/>
                      <a:pt x="3" y="14"/>
                    </a:cubicBezTo>
                    <a:cubicBezTo>
                      <a:pt x="2" y="13"/>
                      <a:pt x="1" y="13"/>
                      <a:pt x="1" y="11"/>
                    </a:cubicBezTo>
                    <a:cubicBezTo>
                      <a:pt x="0" y="10"/>
                      <a:pt x="2" y="10"/>
                      <a:pt x="3" y="9"/>
                    </a:cubicBezTo>
                    <a:cubicBezTo>
                      <a:pt x="8" y="9"/>
                      <a:pt x="10" y="5"/>
                      <a:pt x="11" y="2"/>
                    </a:cubicBezTo>
                    <a:cubicBezTo>
                      <a:pt x="11" y="1"/>
                      <a:pt x="11" y="0"/>
                      <a:pt x="13" y="0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3" y="5"/>
                      <a:pt x="13" y="8"/>
                      <a:pt x="12" y="11"/>
                    </a:cubicBezTo>
                    <a:cubicBezTo>
                      <a:pt x="12" y="13"/>
                      <a:pt x="10" y="14"/>
                      <a:pt x="7" y="15"/>
                    </a:cubicBezTo>
                    <a:close/>
                  </a:path>
                </a:pathLst>
              </a:custGeom>
              <a:solidFill>
                <a:srgbClr val="EC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Freeform 1275">
                <a:extLst>
                  <a:ext uri="{FF2B5EF4-FFF2-40B4-BE49-F238E27FC236}">
                    <a16:creationId xmlns:a16="http://schemas.microsoft.com/office/drawing/2014/main" id="{4EBC333C-9599-9C6C-4FA7-49433AA63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254"/>
                <a:ext cx="6" cy="13"/>
              </a:xfrm>
              <a:custGeom>
                <a:avLst/>
                <a:gdLst>
                  <a:gd name="T0" fmla="*/ 2 w 4"/>
                  <a:gd name="T1" fmla="*/ 8 h 8"/>
                  <a:gd name="T2" fmla="*/ 1 w 4"/>
                  <a:gd name="T3" fmla="*/ 5 h 8"/>
                  <a:gd name="T4" fmla="*/ 1 w 4"/>
                  <a:gd name="T5" fmla="*/ 0 h 8"/>
                  <a:gd name="T6" fmla="*/ 3 w 4"/>
                  <a:gd name="T7" fmla="*/ 4 h 8"/>
                  <a:gd name="T8" fmla="*/ 2 w 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0" y="8"/>
                      <a:pt x="1" y="6"/>
                      <a:pt x="1" y="5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3" y="1"/>
                      <a:pt x="4" y="1"/>
                      <a:pt x="3" y="4"/>
                    </a:cubicBezTo>
                    <a:cubicBezTo>
                      <a:pt x="2" y="5"/>
                      <a:pt x="2" y="7"/>
                      <a:pt x="2" y="8"/>
                    </a:cubicBez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1276">
                <a:extLst>
                  <a:ext uri="{FF2B5EF4-FFF2-40B4-BE49-F238E27FC236}">
                    <a16:creationId xmlns:a16="http://schemas.microsoft.com/office/drawing/2014/main" id="{F268547A-E89F-F414-4379-1FCBF814F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2100"/>
                <a:ext cx="87" cy="14"/>
              </a:xfrm>
              <a:custGeom>
                <a:avLst/>
                <a:gdLst>
                  <a:gd name="T0" fmla="*/ 54 w 56"/>
                  <a:gd name="T1" fmla="*/ 6 h 9"/>
                  <a:gd name="T2" fmla="*/ 53 w 56"/>
                  <a:gd name="T3" fmla="*/ 9 h 9"/>
                  <a:gd name="T4" fmla="*/ 52 w 56"/>
                  <a:gd name="T5" fmla="*/ 9 h 9"/>
                  <a:gd name="T6" fmla="*/ 20 w 56"/>
                  <a:gd name="T7" fmla="*/ 4 h 9"/>
                  <a:gd name="T8" fmla="*/ 0 w 56"/>
                  <a:gd name="T9" fmla="*/ 7 h 9"/>
                  <a:gd name="T10" fmla="*/ 11 w 56"/>
                  <a:gd name="T11" fmla="*/ 1 h 9"/>
                  <a:gd name="T12" fmla="*/ 21 w 56"/>
                  <a:gd name="T13" fmla="*/ 2 h 9"/>
                  <a:gd name="T14" fmla="*/ 45 w 56"/>
                  <a:gd name="T15" fmla="*/ 6 h 9"/>
                  <a:gd name="T16" fmla="*/ 54 w 56"/>
                  <a:gd name="T1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9">
                    <a:moveTo>
                      <a:pt x="54" y="6"/>
                    </a:moveTo>
                    <a:cubicBezTo>
                      <a:pt x="56" y="7"/>
                      <a:pt x="56" y="8"/>
                      <a:pt x="53" y="9"/>
                    </a:cubicBezTo>
                    <a:cubicBezTo>
                      <a:pt x="53" y="9"/>
                      <a:pt x="52" y="9"/>
                      <a:pt x="52" y="9"/>
                    </a:cubicBezTo>
                    <a:cubicBezTo>
                      <a:pt x="41" y="8"/>
                      <a:pt x="30" y="9"/>
                      <a:pt x="20" y="4"/>
                    </a:cubicBezTo>
                    <a:cubicBezTo>
                      <a:pt x="13" y="2"/>
                      <a:pt x="7" y="4"/>
                      <a:pt x="0" y="7"/>
                    </a:cubicBezTo>
                    <a:cubicBezTo>
                      <a:pt x="2" y="2"/>
                      <a:pt x="7" y="2"/>
                      <a:pt x="11" y="1"/>
                    </a:cubicBezTo>
                    <a:cubicBezTo>
                      <a:pt x="15" y="0"/>
                      <a:pt x="18" y="1"/>
                      <a:pt x="21" y="2"/>
                    </a:cubicBezTo>
                    <a:cubicBezTo>
                      <a:pt x="29" y="6"/>
                      <a:pt x="37" y="4"/>
                      <a:pt x="45" y="6"/>
                    </a:cubicBezTo>
                    <a:cubicBezTo>
                      <a:pt x="48" y="6"/>
                      <a:pt x="51" y="7"/>
                      <a:pt x="54" y="6"/>
                    </a:cubicBezTo>
                    <a:close/>
                  </a:path>
                </a:pathLst>
              </a:custGeom>
              <a:solidFill>
                <a:srgbClr val="B781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1277">
                <a:extLst>
                  <a:ext uri="{FF2B5EF4-FFF2-40B4-BE49-F238E27FC236}">
                    <a16:creationId xmlns:a16="http://schemas.microsoft.com/office/drawing/2014/main" id="{F9AD4E1F-617B-571B-4BD6-378948ABF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2351"/>
                <a:ext cx="18" cy="41"/>
              </a:xfrm>
              <a:custGeom>
                <a:avLst/>
                <a:gdLst>
                  <a:gd name="T0" fmla="*/ 10 w 12"/>
                  <a:gd name="T1" fmla="*/ 12 h 26"/>
                  <a:gd name="T2" fmla="*/ 11 w 12"/>
                  <a:gd name="T3" fmla="*/ 21 h 26"/>
                  <a:gd name="T4" fmla="*/ 10 w 12"/>
                  <a:gd name="T5" fmla="*/ 25 h 26"/>
                  <a:gd name="T6" fmla="*/ 7 w 12"/>
                  <a:gd name="T7" fmla="*/ 23 h 26"/>
                  <a:gd name="T8" fmla="*/ 5 w 12"/>
                  <a:gd name="T9" fmla="*/ 19 h 26"/>
                  <a:gd name="T10" fmla="*/ 4 w 12"/>
                  <a:gd name="T11" fmla="*/ 2 h 26"/>
                  <a:gd name="T12" fmla="*/ 7 w 12"/>
                  <a:gd name="T13" fmla="*/ 2 h 26"/>
                  <a:gd name="T14" fmla="*/ 10 w 12"/>
                  <a:gd name="T1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6">
                    <a:moveTo>
                      <a:pt x="10" y="12"/>
                    </a:moveTo>
                    <a:cubicBezTo>
                      <a:pt x="10" y="15"/>
                      <a:pt x="10" y="18"/>
                      <a:pt x="11" y="21"/>
                    </a:cubicBezTo>
                    <a:cubicBezTo>
                      <a:pt x="12" y="23"/>
                      <a:pt x="11" y="25"/>
                      <a:pt x="10" y="25"/>
                    </a:cubicBezTo>
                    <a:cubicBezTo>
                      <a:pt x="7" y="26"/>
                      <a:pt x="8" y="24"/>
                      <a:pt x="7" y="23"/>
                    </a:cubicBezTo>
                    <a:cubicBezTo>
                      <a:pt x="6" y="21"/>
                      <a:pt x="6" y="20"/>
                      <a:pt x="5" y="19"/>
                    </a:cubicBezTo>
                    <a:cubicBezTo>
                      <a:pt x="0" y="13"/>
                      <a:pt x="2" y="8"/>
                      <a:pt x="4" y="2"/>
                    </a:cubicBezTo>
                    <a:cubicBezTo>
                      <a:pt x="4" y="1"/>
                      <a:pt x="5" y="0"/>
                      <a:pt x="7" y="2"/>
                    </a:cubicBezTo>
                    <a:cubicBezTo>
                      <a:pt x="11" y="4"/>
                      <a:pt x="11" y="8"/>
                      <a:pt x="10" y="12"/>
                    </a:cubicBezTo>
                    <a:close/>
                  </a:path>
                </a:pathLst>
              </a:custGeom>
              <a:solidFill>
                <a:srgbClr val="FB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1278">
                <a:extLst>
                  <a:ext uri="{FF2B5EF4-FFF2-40B4-BE49-F238E27FC236}">
                    <a16:creationId xmlns:a16="http://schemas.microsoft.com/office/drawing/2014/main" id="{4FF6C9E6-EFF6-9648-6A4C-8B7AC28E9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0" y="2048"/>
                <a:ext cx="28" cy="102"/>
              </a:xfrm>
              <a:custGeom>
                <a:avLst/>
                <a:gdLst>
                  <a:gd name="T0" fmla="*/ 17 w 18"/>
                  <a:gd name="T1" fmla="*/ 18 h 65"/>
                  <a:gd name="T2" fmla="*/ 12 w 18"/>
                  <a:gd name="T3" fmla="*/ 40 h 65"/>
                  <a:gd name="T4" fmla="*/ 14 w 18"/>
                  <a:gd name="T5" fmla="*/ 49 h 65"/>
                  <a:gd name="T6" fmla="*/ 17 w 18"/>
                  <a:gd name="T7" fmla="*/ 62 h 65"/>
                  <a:gd name="T8" fmla="*/ 16 w 18"/>
                  <a:gd name="T9" fmla="*/ 65 h 65"/>
                  <a:gd name="T10" fmla="*/ 14 w 18"/>
                  <a:gd name="T11" fmla="*/ 63 h 65"/>
                  <a:gd name="T12" fmla="*/ 14 w 18"/>
                  <a:gd name="T13" fmla="*/ 58 h 65"/>
                  <a:gd name="T14" fmla="*/ 14 w 18"/>
                  <a:gd name="T15" fmla="*/ 58 h 65"/>
                  <a:gd name="T16" fmla="*/ 10 w 18"/>
                  <a:gd name="T17" fmla="*/ 52 h 65"/>
                  <a:gd name="T18" fmla="*/ 5 w 18"/>
                  <a:gd name="T19" fmla="*/ 55 h 65"/>
                  <a:gd name="T20" fmla="*/ 4 w 18"/>
                  <a:gd name="T21" fmla="*/ 55 h 65"/>
                  <a:gd name="T22" fmla="*/ 5 w 18"/>
                  <a:gd name="T23" fmla="*/ 51 h 65"/>
                  <a:gd name="T24" fmla="*/ 7 w 18"/>
                  <a:gd name="T25" fmla="*/ 40 h 65"/>
                  <a:gd name="T26" fmla="*/ 7 w 18"/>
                  <a:gd name="T27" fmla="*/ 38 h 65"/>
                  <a:gd name="T28" fmla="*/ 10 w 18"/>
                  <a:gd name="T29" fmla="*/ 27 h 65"/>
                  <a:gd name="T30" fmla="*/ 5 w 18"/>
                  <a:gd name="T31" fmla="*/ 19 h 65"/>
                  <a:gd name="T32" fmla="*/ 3 w 18"/>
                  <a:gd name="T33" fmla="*/ 18 h 65"/>
                  <a:gd name="T34" fmla="*/ 0 w 18"/>
                  <a:gd name="T35" fmla="*/ 3 h 65"/>
                  <a:gd name="T36" fmla="*/ 12 w 18"/>
                  <a:gd name="T37" fmla="*/ 1 h 65"/>
                  <a:gd name="T38" fmla="*/ 14 w 18"/>
                  <a:gd name="T39" fmla="*/ 3 h 65"/>
                  <a:gd name="T40" fmla="*/ 17 w 18"/>
                  <a:gd name="T41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65">
                    <a:moveTo>
                      <a:pt x="17" y="18"/>
                    </a:moveTo>
                    <a:cubicBezTo>
                      <a:pt x="17" y="26"/>
                      <a:pt x="14" y="33"/>
                      <a:pt x="12" y="40"/>
                    </a:cubicBezTo>
                    <a:cubicBezTo>
                      <a:pt x="12" y="43"/>
                      <a:pt x="12" y="46"/>
                      <a:pt x="14" y="49"/>
                    </a:cubicBezTo>
                    <a:cubicBezTo>
                      <a:pt x="17" y="53"/>
                      <a:pt x="17" y="57"/>
                      <a:pt x="17" y="62"/>
                    </a:cubicBezTo>
                    <a:cubicBezTo>
                      <a:pt x="18" y="63"/>
                      <a:pt x="17" y="64"/>
                      <a:pt x="16" y="65"/>
                    </a:cubicBezTo>
                    <a:cubicBezTo>
                      <a:pt x="15" y="65"/>
                      <a:pt x="14" y="63"/>
                      <a:pt x="14" y="63"/>
                    </a:cubicBezTo>
                    <a:cubicBezTo>
                      <a:pt x="14" y="61"/>
                      <a:pt x="14" y="59"/>
                      <a:pt x="14" y="58"/>
                    </a:cubicBezTo>
                    <a:cubicBezTo>
                      <a:pt x="13" y="57"/>
                      <a:pt x="14" y="58"/>
                      <a:pt x="14" y="58"/>
                    </a:cubicBezTo>
                    <a:cubicBezTo>
                      <a:pt x="13" y="56"/>
                      <a:pt x="12" y="53"/>
                      <a:pt x="10" y="52"/>
                    </a:cubicBezTo>
                    <a:cubicBezTo>
                      <a:pt x="7" y="50"/>
                      <a:pt x="8" y="55"/>
                      <a:pt x="5" y="55"/>
                    </a:cubicBezTo>
                    <a:cubicBezTo>
                      <a:pt x="5" y="55"/>
                      <a:pt x="5" y="55"/>
                      <a:pt x="4" y="55"/>
                    </a:cubicBezTo>
                    <a:cubicBezTo>
                      <a:pt x="4" y="54"/>
                      <a:pt x="4" y="52"/>
                      <a:pt x="5" y="51"/>
                    </a:cubicBezTo>
                    <a:cubicBezTo>
                      <a:pt x="6" y="48"/>
                      <a:pt x="8" y="44"/>
                      <a:pt x="7" y="40"/>
                    </a:cubicBezTo>
                    <a:cubicBezTo>
                      <a:pt x="6" y="39"/>
                      <a:pt x="7" y="38"/>
                      <a:pt x="7" y="38"/>
                    </a:cubicBezTo>
                    <a:cubicBezTo>
                      <a:pt x="10" y="35"/>
                      <a:pt x="9" y="31"/>
                      <a:pt x="10" y="27"/>
                    </a:cubicBezTo>
                    <a:cubicBezTo>
                      <a:pt x="11" y="23"/>
                      <a:pt x="9" y="21"/>
                      <a:pt x="5" y="19"/>
                    </a:cubicBezTo>
                    <a:cubicBezTo>
                      <a:pt x="4" y="19"/>
                      <a:pt x="4" y="18"/>
                      <a:pt x="3" y="18"/>
                    </a:cubicBezTo>
                    <a:cubicBezTo>
                      <a:pt x="2" y="13"/>
                      <a:pt x="1" y="8"/>
                      <a:pt x="0" y="3"/>
                    </a:cubicBezTo>
                    <a:cubicBezTo>
                      <a:pt x="3" y="1"/>
                      <a:pt x="8" y="2"/>
                      <a:pt x="12" y="1"/>
                    </a:cubicBezTo>
                    <a:cubicBezTo>
                      <a:pt x="13" y="0"/>
                      <a:pt x="13" y="3"/>
                      <a:pt x="14" y="3"/>
                    </a:cubicBezTo>
                    <a:cubicBezTo>
                      <a:pt x="15" y="8"/>
                      <a:pt x="15" y="13"/>
                      <a:pt x="17" y="18"/>
                    </a:cubicBezTo>
                    <a:close/>
                  </a:path>
                </a:pathLst>
              </a:custGeom>
              <a:solidFill>
                <a:srgbClr val="DDA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1279">
                <a:extLst>
                  <a:ext uri="{FF2B5EF4-FFF2-40B4-BE49-F238E27FC236}">
                    <a16:creationId xmlns:a16="http://schemas.microsoft.com/office/drawing/2014/main" id="{9F06E928-3580-22BA-469E-183868389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" y="2170"/>
                <a:ext cx="22" cy="39"/>
              </a:xfrm>
              <a:custGeom>
                <a:avLst/>
                <a:gdLst>
                  <a:gd name="T0" fmla="*/ 13 w 14"/>
                  <a:gd name="T1" fmla="*/ 16 h 25"/>
                  <a:gd name="T2" fmla="*/ 9 w 14"/>
                  <a:gd name="T3" fmla="*/ 21 h 25"/>
                  <a:gd name="T4" fmla="*/ 3 w 14"/>
                  <a:gd name="T5" fmla="*/ 24 h 25"/>
                  <a:gd name="T6" fmla="*/ 1 w 14"/>
                  <a:gd name="T7" fmla="*/ 24 h 25"/>
                  <a:gd name="T8" fmla="*/ 0 w 14"/>
                  <a:gd name="T9" fmla="*/ 22 h 25"/>
                  <a:gd name="T10" fmla="*/ 4 w 14"/>
                  <a:gd name="T11" fmla="*/ 6 h 25"/>
                  <a:gd name="T12" fmla="*/ 10 w 14"/>
                  <a:gd name="T13" fmla="*/ 1 h 25"/>
                  <a:gd name="T14" fmla="*/ 12 w 14"/>
                  <a:gd name="T15" fmla="*/ 3 h 25"/>
                  <a:gd name="T16" fmla="*/ 13 w 14"/>
                  <a:gd name="T1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5">
                    <a:moveTo>
                      <a:pt x="13" y="16"/>
                    </a:moveTo>
                    <a:cubicBezTo>
                      <a:pt x="14" y="19"/>
                      <a:pt x="12" y="21"/>
                      <a:pt x="9" y="21"/>
                    </a:cubicBezTo>
                    <a:cubicBezTo>
                      <a:pt x="7" y="21"/>
                      <a:pt x="5" y="22"/>
                      <a:pt x="3" y="24"/>
                    </a:cubicBezTo>
                    <a:cubicBezTo>
                      <a:pt x="3" y="24"/>
                      <a:pt x="2" y="25"/>
                      <a:pt x="1" y="24"/>
                    </a:cubicBezTo>
                    <a:cubicBezTo>
                      <a:pt x="0" y="24"/>
                      <a:pt x="0" y="23"/>
                      <a:pt x="0" y="22"/>
                    </a:cubicBezTo>
                    <a:cubicBezTo>
                      <a:pt x="2" y="17"/>
                      <a:pt x="3" y="11"/>
                      <a:pt x="4" y="6"/>
                    </a:cubicBezTo>
                    <a:cubicBezTo>
                      <a:pt x="5" y="3"/>
                      <a:pt x="7" y="2"/>
                      <a:pt x="10" y="1"/>
                    </a:cubicBezTo>
                    <a:cubicBezTo>
                      <a:pt x="12" y="0"/>
                      <a:pt x="12" y="2"/>
                      <a:pt x="12" y="3"/>
                    </a:cubicBezTo>
                    <a:cubicBezTo>
                      <a:pt x="12" y="7"/>
                      <a:pt x="13" y="11"/>
                      <a:pt x="13" y="16"/>
                    </a:cubicBezTo>
                    <a:close/>
                  </a:path>
                </a:pathLst>
              </a:custGeom>
              <a:solidFill>
                <a:srgbClr val="FD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1280">
                <a:extLst>
                  <a:ext uri="{FF2B5EF4-FFF2-40B4-BE49-F238E27FC236}">
                    <a16:creationId xmlns:a16="http://schemas.microsoft.com/office/drawing/2014/main" id="{AD4F8B87-698F-4927-5F34-564FF24E3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1" y="2217"/>
                <a:ext cx="18" cy="28"/>
              </a:xfrm>
              <a:custGeom>
                <a:avLst/>
                <a:gdLst>
                  <a:gd name="T0" fmla="*/ 10 w 11"/>
                  <a:gd name="T1" fmla="*/ 6 h 18"/>
                  <a:gd name="T2" fmla="*/ 5 w 11"/>
                  <a:gd name="T3" fmla="*/ 16 h 18"/>
                  <a:gd name="T4" fmla="*/ 2 w 11"/>
                  <a:gd name="T5" fmla="*/ 17 h 18"/>
                  <a:gd name="T6" fmla="*/ 1 w 11"/>
                  <a:gd name="T7" fmla="*/ 13 h 18"/>
                  <a:gd name="T8" fmla="*/ 7 w 11"/>
                  <a:gd name="T9" fmla="*/ 2 h 18"/>
                  <a:gd name="T10" fmla="*/ 9 w 11"/>
                  <a:gd name="T11" fmla="*/ 2 h 18"/>
                  <a:gd name="T12" fmla="*/ 10 w 11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8">
                    <a:moveTo>
                      <a:pt x="10" y="6"/>
                    </a:moveTo>
                    <a:cubicBezTo>
                      <a:pt x="10" y="10"/>
                      <a:pt x="8" y="13"/>
                      <a:pt x="5" y="16"/>
                    </a:cubicBezTo>
                    <a:cubicBezTo>
                      <a:pt x="5" y="17"/>
                      <a:pt x="4" y="18"/>
                      <a:pt x="2" y="17"/>
                    </a:cubicBezTo>
                    <a:cubicBezTo>
                      <a:pt x="1" y="16"/>
                      <a:pt x="0" y="14"/>
                      <a:pt x="1" y="13"/>
                    </a:cubicBezTo>
                    <a:cubicBezTo>
                      <a:pt x="5" y="10"/>
                      <a:pt x="6" y="6"/>
                      <a:pt x="7" y="2"/>
                    </a:cubicBezTo>
                    <a:cubicBezTo>
                      <a:pt x="8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0" y="6"/>
                    </a:cubicBezTo>
                    <a:close/>
                  </a:path>
                </a:pathLst>
              </a:custGeom>
              <a:solidFill>
                <a:srgbClr val="F3E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1281">
                <a:extLst>
                  <a:ext uri="{FF2B5EF4-FFF2-40B4-BE49-F238E27FC236}">
                    <a16:creationId xmlns:a16="http://schemas.microsoft.com/office/drawing/2014/main" id="{69671F63-D1C3-DB2F-FFE8-70A1CDC1E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2359"/>
                <a:ext cx="17" cy="51"/>
              </a:xfrm>
              <a:custGeom>
                <a:avLst/>
                <a:gdLst>
                  <a:gd name="T0" fmla="*/ 10 w 11"/>
                  <a:gd name="T1" fmla="*/ 16 h 33"/>
                  <a:gd name="T2" fmla="*/ 9 w 11"/>
                  <a:gd name="T3" fmla="*/ 30 h 33"/>
                  <a:gd name="T4" fmla="*/ 7 w 11"/>
                  <a:gd name="T5" fmla="*/ 33 h 33"/>
                  <a:gd name="T6" fmla="*/ 4 w 11"/>
                  <a:gd name="T7" fmla="*/ 30 h 33"/>
                  <a:gd name="T8" fmla="*/ 0 w 11"/>
                  <a:gd name="T9" fmla="*/ 19 h 33"/>
                  <a:gd name="T10" fmla="*/ 1 w 11"/>
                  <a:gd name="T11" fmla="*/ 11 h 33"/>
                  <a:gd name="T12" fmla="*/ 3 w 11"/>
                  <a:gd name="T13" fmla="*/ 4 h 33"/>
                  <a:gd name="T14" fmla="*/ 6 w 11"/>
                  <a:gd name="T15" fmla="*/ 1 h 33"/>
                  <a:gd name="T16" fmla="*/ 9 w 11"/>
                  <a:gd name="T17" fmla="*/ 4 h 33"/>
                  <a:gd name="T18" fmla="*/ 10 w 11"/>
                  <a:gd name="T19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33">
                    <a:moveTo>
                      <a:pt x="10" y="16"/>
                    </a:moveTo>
                    <a:cubicBezTo>
                      <a:pt x="10" y="21"/>
                      <a:pt x="11" y="25"/>
                      <a:pt x="9" y="30"/>
                    </a:cubicBezTo>
                    <a:cubicBezTo>
                      <a:pt x="9" y="31"/>
                      <a:pt x="8" y="33"/>
                      <a:pt x="7" y="33"/>
                    </a:cubicBezTo>
                    <a:cubicBezTo>
                      <a:pt x="5" y="33"/>
                      <a:pt x="5" y="31"/>
                      <a:pt x="4" y="30"/>
                    </a:cubicBezTo>
                    <a:cubicBezTo>
                      <a:pt x="3" y="26"/>
                      <a:pt x="2" y="23"/>
                      <a:pt x="0" y="19"/>
                    </a:cubicBezTo>
                    <a:cubicBezTo>
                      <a:pt x="0" y="16"/>
                      <a:pt x="0" y="14"/>
                      <a:pt x="1" y="11"/>
                    </a:cubicBezTo>
                    <a:cubicBezTo>
                      <a:pt x="2" y="9"/>
                      <a:pt x="3" y="6"/>
                      <a:pt x="3" y="4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8" y="0"/>
                      <a:pt x="8" y="2"/>
                      <a:pt x="9" y="4"/>
                    </a:cubicBezTo>
                    <a:cubicBezTo>
                      <a:pt x="11" y="8"/>
                      <a:pt x="10" y="12"/>
                      <a:pt x="10" y="16"/>
                    </a:cubicBezTo>
                    <a:close/>
                  </a:path>
                </a:pathLst>
              </a:custGeom>
              <a:solidFill>
                <a:srgbClr val="FAF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1282">
                <a:extLst>
                  <a:ext uri="{FF2B5EF4-FFF2-40B4-BE49-F238E27FC236}">
                    <a16:creationId xmlns:a16="http://schemas.microsoft.com/office/drawing/2014/main" id="{6D5B526E-002E-46D3-CCB9-CEAB23E8B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1998"/>
                <a:ext cx="28" cy="28"/>
              </a:xfrm>
              <a:custGeom>
                <a:avLst/>
                <a:gdLst>
                  <a:gd name="T0" fmla="*/ 13 w 18"/>
                  <a:gd name="T1" fmla="*/ 17 h 18"/>
                  <a:gd name="T2" fmla="*/ 8 w 18"/>
                  <a:gd name="T3" fmla="*/ 14 h 18"/>
                  <a:gd name="T4" fmla="*/ 3 w 18"/>
                  <a:gd name="T5" fmla="*/ 5 h 18"/>
                  <a:gd name="T6" fmla="*/ 1 w 18"/>
                  <a:gd name="T7" fmla="*/ 2 h 18"/>
                  <a:gd name="T8" fmla="*/ 5 w 18"/>
                  <a:gd name="T9" fmla="*/ 1 h 18"/>
                  <a:gd name="T10" fmla="*/ 11 w 18"/>
                  <a:gd name="T11" fmla="*/ 5 h 18"/>
                  <a:gd name="T12" fmla="*/ 17 w 18"/>
                  <a:gd name="T13" fmla="*/ 13 h 18"/>
                  <a:gd name="T14" fmla="*/ 18 w 18"/>
                  <a:gd name="T15" fmla="*/ 16 h 18"/>
                  <a:gd name="T16" fmla="*/ 13 w 18"/>
                  <a:gd name="T1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3" y="17"/>
                    </a:moveTo>
                    <a:cubicBezTo>
                      <a:pt x="11" y="18"/>
                      <a:pt x="9" y="16"/>
                      <a:pt x="8" y="14"/>
                    </a:cubicBezTo>
                    <a:cubicBezTo>
                      <a:pt x="7" y="10"/>
                      <a:pt x="5" y="7"/>
                      <a:pt x="3" y="5"/>
                    </a:cubicBezTo>
                    <a:cubicBezTo>
                      <a:pt x="2" y="4"/>
                      <a:pt x="0" y="3"/>
                      <a:pt x="1" y="2"/>
                    </a:cubicBezTo>
                    <a:cubicBezTo>
                      <a:pt x="2" y="0"/>
                      <a:pt x="4" y="1"/>
                      <a:pt x="5" y="1"/>
                    </a:cubicBezTo>
                    <a:cubicBezTo>
                      <a:pt x="8" y="2"/>
                      <a:pt x="9" y="3"/>
                      <a:pt x="11" y="5"/>
                    </a:cubicBezTo>
                    <a:cubicBezTo>
                      <a:pt x="13" y="8"/>
                      <a:pt x="14" y="11"/>
                      <a:pt x="17" y="13"/>
                    </a:cubicBezTo>
                    <a:cubicBezTo>
                      <a:pt x="18" y="14"/>
                      <a:pt x="18" y="15"/>
                      <a:pt x="18" y="16"/>
                    </a:cubicBezTo>
                    <a:cubicBezTo>
                      <a:pt x="17" y="18"/>
                      <a:pt x="15" y="17"/>
                      <a:pt x="13" y="17"/>
                    </a:cubicBezTo>
                    <a:close/>
                  </a:path>
                </a:pathLst>
              </a:custGeom>
              <a:solidFill>
                <a:srgbClr val="F9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1283">
                <a:extLst>
                  <a:ext uri="{FF2B5EF4-FFF2-40B4-BE49-F238E27FC236}">
                    <a16:creationId xmlns:a16="http://schemas.microsoft.com/office/drawing/2014/main" id="{810D9A51-F7E2-7523-7FA3-AEB17F1BF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1697"/>
                <a:ext cx="86" cy="31"/>
              </a:xfrm>
              <a:custGeom>
                <a:avLst/>
                <a:gdLst>
                  <a:gd name="T0" fmla="*/ 55 w 55"/>
                  <a:gd name="T1" fmla="*/ 8 h 20"/>
                  <a:gd name="T2" fmla="*/ 48 w 55"/>
                  <a:gd name="T3" fmla="*/ 15 h 20"/>
                  <a:gd name="T4" fmla="*/ 44 w 55"/>
                  <a:gd name="T5" fmla="*/ 13 h 20"/>
                  <a:gd name="T6" fmla="*/ 34 w 55"/>
                  <a:gd name="T7" fmla="*/ 12 h 20"/>
                  <a:gd name="T8" fmla="*/ 19 w 55"/>
                  <a:gd name="T9" fmla="*/ 18 h 20"/>
                  <a:gd name="T10" fmla="*/ 2 w 55"/>
                  <a:gd name="T11" fmla="*/ 19 h 20"/>
                  <a:gd name="T12" fmla="*/ 1 w 55"/>
                  <a:gd name="T13" fmla="*/ 15 h 20"/>
                  <a:gd name="T14" fmla="*/ 5 w 55"/>
                  <a:gd name="T15" fmla="*/ 3 h 20"/>
                  <a:gd name="T16" fmla="*/ 8 w 55"/>
                  <a:gd name="T17" fmla="*/ 1 h 20"/>
                  <a:gd name="T18" fmla="*/ 24 w 55"/>
                  <a:gd name="T19" fmla="*/ 6 h 20"/>
                  <a:gd name="T20" fmla="*/ 37 w 55"/>
                  <a:gd name="T21" fmla="*/ 5 h 20"/>
                  <a:gd name="T22" fmla="*/ 44 w 55"/>
                  <a:gd name="T23" fmla="*/ 5 h 20"/>
                  <a:gd name="T24" fmla="*/ 51 w 55"/>
                  <a:gd name="T25" fmla="*/ 5 h 20"/>
                  <a:gd name="T26" fmla="*/ 55 w 55"/>
                  <a:gd name="T2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20">
                    <a:moveTo>
                      <a:pt x="55" y="8"/>
                    </a:moveTo>
                    <a:cubicBezTo>
                      <a:pt x="53" y="10"/>
                      <a:pt x="50" y="13"/>
                      <a:pt x="48" y="15"/>
                    </a:cubicBezTo>
                    <a:cubicBezTo>
                      <a:pt x="46" y="16"/>
                      <a:pt x="45" y="14"/>
                      <a:pt x="44" y="13"/>
                    </a:cubicBezTo>
                    <a:cubicBezTo>
                      <a:pt x="41" y="11"/>
                      <a:pt x="37" y="10"/>
                      <a:pt x="34" y="12"/>
                    </a:cubicBezTo>
                    <a:cubicBezTo>
                      <a:pt x="29" y="15"/>
                      <a:pt x="24" y="16"/>
                      <a:pt x="19" y="18"/>
                    </a:cubicBezTo>
                    <a:cubicBezTo>
                      <a:pt x="14" y="20"/>
                      <a:pt x="8" y="20"/>
                      <a:pt x="2" y="19"/>
                    </a:cubicBezTo>
                    <a:cubicBezTo>
                      <a:pt x="0" y="18"/>
                      <a:pt x="0" y="16"/>
                      <a:pt x="1" y="15"/>
                    </a:cubicBezTo>
                    <a:cubicBezTo>
                      <a:pt x="6" y="12"/>
                      <a:pt x="5" y="7"/>
                      <a:pt x="5" y="3"/>
                    </a:cubicBezTo>
                    <a:cubicBezTo>
                      <a:pt x="6" y="1"/>
                      <a:pt x="6" y="0"/>
                      <a:pt x="8" y="1"/>
                    </a:cubicBezTo>
                    <a:cubicBezTo>
                      <a:pt x="14" y="2"/>
                      <a:pt x="19" y="4"/>
                      <a:pt x="24" y="6"/>
                    </a:cubicBezTo>
                    <a:cubicBezTo>
                      <a:pt x="29" y="7"/>
                      <a:pt x="33" y="6"/>
                      <a:pt x="37" y="5"/>
                    </a:cubicBezTo>
                    <a:cubicBezTo>
                      <a:pt x="40" y="4"/>
                      <a:pt x="42" y="4"/>
                      <a:pt x="44" y="5"/>
                    </a:cubicBezTo>
                    <a:cubicBezTo>
                      <a:pt x="47" y="5"/>
                      <a:pt x="49" y="6"/>
                      <a:pt x="51" y="5"/>
                    </a:cubicBezTo>
                    <a:cubicBezTo>
                      <a:pt x="53" y="5"/>
                      <a:pt x="54" y="6"/>
                      <a:pt x="55" y="8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1284">
                <a:extLst>
                  <a:ext uri="{FF2B5EF4-FFF2-40B4-BE49-F238E27FC236}">
                    <a16:creationId xmlns:a16="http://schemas.microsoft.com/office/drawing/2014/main" id="{72FB746E-05A5-D199-335F-FDC4006DF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5" y="1653"/>
                <a:ext cx="78" cy="39"/>
              </a:xfrm>
              <a:custGeom>
                <a:avLst/>
                <a:gdLst>
                  <a:gd name="T0" fmla="*/ 50 w 50"/>
                  <a:gd name="T1" fmla="*/ 24 h 25"/>
                  <a:gd name="T2" fmla="*/ 47 w 50"/>
                  <a:gd name="T3" fmla="*/ 24 h 25"/>
                  <a:gd name="T4" fmla="*/ 37 w 50"/>
                  <a:gd name="T5" fmla="*/ 21 h 25"/>
                  <a:gd name="T6" fmla="*/ 34 w 50"/>
                  <a:gd name="T7" fmla="*/ 18 h 25"/>
                  <a:gd name="T8" fmla="*/ 26 w 50"/>
                  <a:gd name="T9" fmla="*/ 15 h 25"/>
                  <a:gd name="T10" fmla="*/ 21 w 50"/>
                  <a:gd name="T11" fmla="*/ 19 h 25"/>
                  <a:gd name="T12" fmla="*/ 8 w 50"/>
                  <a:gd name="T13" fmla="*/ 20 h 25"/>
                  <a:gd name="T14" fmla="*/ 2 w 50"/>
                  <a:gd name="T15" fmla="*/ 16 h 25"/>
                  <a:gd name="T16" fmla="*/ 2 w 50"/>
                  <a:gd name="T17" fmla="*/ 10 h 25"/>
                  <a:gd name="T18" fmla="*/ 7 w 50"/>
                  <a:gd name="T19" fmla="*/ 10 h 25"/>
                  <a:gd name="T20" fmla="*/ 21 w 50"/>
                  <a:gd name="T21" fmla="*/ 7 h 25"/>
                  <a:gd name="T22" fmla="*/ 34 w 50"/>
                  <a:gd name="T23" fmla="*/ 5 h 25"/>
                  <a:gd name="T24" fmla="*/ 37 w 50"/>
                  <a:gd name="T25" fmla="*/ 8 h 25"/>
                  <a:gd name="T26" fmla="*/ 50 w 50"/>
                  <a:gd name="T2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25">
                    <a:moveTo>
                      <a:pt x="50" y="24"/>
                    </a:moveTo>
                    <a:cubicBezTo>
                      <a:pt x="49" y="25"/>
                      <a:pt x="48" y="24"/>
                      <a:pt x="47" y="24"/>
                    </a:cubicBezTo>
                    <a:cubicBezTo>
                      <a:pt x="44" y="22"/>
                      <a:pt x="40" y="21"/>
                      <a:pt x="37" y="21"/>
                    </a:cubicBezTo>
                    <a:cubicBezTo>
                      <a:pt x="35" y="21"/>
                      <a:pt x="34" y="20"/>
                      <a:pt x="34" y="18"/>
                    </a:cubicBezTo>
                    <a:cubicBezTo>
                      <a:pt x="33" y="14"/>
                      <a:pt x="30" y="13"/>
                      <a:pt x="26" y="15"/>
                    </a:cubicBezTo>
                    <a:cubicBezTo>
                      <a:pt x="24" y="16"/>
                      <a:pt x="23" y="17"/>
                      <a:pt x="21" y="19"/>
                    </a:cubicBezTo>
                    <a:cubicBezTo>
                      <a:pt x="16" y="23"/>
                      <a:pt x="14" y="24"/>
                      <a:pt x="8" y="20"/>
                    </a:cubicBezTo>
                    <a:cubicBezTo>
                      <a:pt x="6" y="19"/>
                      <a:pt x="4" y="18"/>
                      <a:pt x="2" y="16"/>
                    </a:cubicBezTo>
                    <a:cubicBezTo>
                      <a:pt x="0" y="14"/>
                      <a:pt x="0" y="12"/>
                      <a:pt x="2" y="10"/>
                    </a:cubicBezTo>
                    <a:cubicBezTo>
                      <a:pt x="4" y="7"/>
                      <a:pt x="5" y="8"/>
                      <a:pt x="7" y="10"/>
                    </a:cubicBezTo>
                    <a:cubicBezTo>
                      <a:pt x="13" y="14"/>
                      <a:pt x="17" y="13"/>
                      <a:pt x="21" y="7"/>
                    </a:cubicBezTo>
                    <a:cubicBezTo>
                      <a:pt x="24" y="1"/>
                      <a:pt x="29" y="0"/>
                      <a:pt x="34" y="5"/>
                    </a:cubicBezTo>
                    <a:cubicBezTo>
                      <a:pt x="35" y="6"/>
                      <a:pt x="36" y="7"/>
                      <a:pt x="37" y="8"/>
                    </a:cubicBezTo>
                    <a:cubicBezTo>
                      <a:pt x="44" y="11"/>
                      <a:pt x="46" y="18"/>
                      <a:pt x="50" y="2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1285">
                <a:extLst>
                  <a:ext uri="{FF2B5EF4-FFF2-40B4-BE49-F238E27FC236}">
                    <a16:creationId xmlns:a16="http://schemas.microsoft.com/office/drawing/2014/main" id="{E710968D-511C-6BF9-1623-C94B17D1C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1689"/>
                <a:ext cx="30" cy="28"/>
              </a:xfrm>
              <a:custGeom>
                <a:avLst/>
                <a:gdLst>
                  <a:gd name="T0" fmla="*/ 0 w 19"/>
                  <a:gd name="T1" fmla="*/ 13 h 18"/>
                  <a:gd name="T2" fmla="*/ 4 w 19"/>
                  <a:gd name="T3" fmla="*/ 8 h 18"/>
                  <a:gd name="T4" fmla="*/ 14 w 19"/>
                  <a:gd name="T5" fmla="*/ 2 h 18"/>
                  <a:gd name="T6" fmla="*/ 18 w 19"/>
                  <a:gd name="T7" fmla="*/ 1 h 18"/>
                  <a:gd name="T8" fmla="*/ 17 w 19"/>
                  <a:gd name="T9" fmla="*/ 4 h 18"/>
                  <a:gd name="T10" fmla="*/ 17 w 19"/>
                  <a:gd name="T11" fmla="*/ 5 h 18"/>
                  <a:gd name="T12" fmla="*/ 7 w 19"/>
                  <a:gd name="T13" fmla="*/ 14 h 18"/>
                  <a:gd name="T14" fmla="*/ 4 w 19"/>
                  <a:gd name="T15" fmla="*/ 16 h 18"/>
                  <a:gd name="T16" fmla="*/ 0 w 19"/>
                  <a:gd name="T1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8">
                    <a:moveTo>
                      <a:pt x="0" y="13"/>
                    </a:moveTo>
                    <a:cubicBezTo>
                      <a:pt x="0" y="11"/>
                      <a:pt x="1" y="9"/>
                      <a:pt x="4" y="8"/>
                    </a:cubicBezTo>
                    <a:cubicBezTo>
                      <a:pt x="8" y="7"/>
                      <a:pt x="11" y="4"/>
                      <a:pt x="14" y="2"/>
                    </a:cubicBezTo>
                    <a:cubicBezTo>
                      <a:pt x="15" y="1"/>
                      <a:pt x="16" y="0"/>
                      <a:pt x="18" y="1"/>
                    </a:cubicBezTo>
                    <a:cubicBezTo>
                      <a:pt x="19" y="2"/>
                      <a:pt x="18" y="3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13"/>
                      <a:pt x="15" y="13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1" y="18"/>
                      <a:pt x="0" y="17"/>
                      <a:pt x="0" y="1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1286">
                <a:extLst>
                  <a:ext uri="{FF2B5EF4-FFF2-40B4-BE49-F238E27FC236}">
                    <a16:creationId xmlns:a16="http://schemas.microsoft.com/office/drawing/2014/main" id="{8C6E08D7-3144-C330-8212-98D04923A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1708"/>
                <a:ext cx="43" cy="34"/>
              </a:xfrm>
              <a:custGeom>
                <a:avLst/>
                <a:gdLst>
                  <a:gd name="T0" fmla="*/ 28 w 28"/>
                  <a:gd name="T1" fmla="*/ 0 h 22"/>
                  <a:gd name="T2" fmla="*/ 20 w 28"/>
                  <a:gd name="T3" fmla="*/ 10 h 22"/>
                  <a:gd name="T4" fmla="*/ 18 w 28"/>
                  <a:gd name="T5" fmla="*/ 12 h 22"/>
                  <a:gd name="T6" fmla="*/ 0 w 28"/>
                  <a:gd name="T7" fmla="*/ 22 h 22"/>
                  <a:gd name="T8" fmla="*/ 5 w 28"/>
                  <a:gd name="T9" fmla="*/ 15 h 22"/>
                  <a:gd name="T10" fmla="*/ 12 w 28"/>
                  <a:gd name="T11" fmla="*/ 15 h 22"/>
                  <a:gd name="T12" fmla="*/ 28 w 2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2">
                    <a:moveTo>
                      <a:pt x="28" y="0"/>
                    </a:moveTo>
                    <a:cubicBezTo>
                      <a:pt x="27" y="4"/>
                      <a:pt x="25" y="8"/>
                      <a:pt x="20" y="10"/>
                    </a:cubicBezTo>
                    <a:cubicBezTo>
                      <a:pt x="19" y="10"/>
                      <a:pt x="18" y="11"/>
                      <a:pt x="18" y="12"/>
                    </a:cubicBezTo>
                    <a:cubicBezTo>
                      <a:pt x="13" y="18"/>
                      <a:pt x="7" y="20"/>
                      <a:pt x="0" y="22"/>
                    </a:cubicBezTo>
                    <a:cubicBezTo>
                      <a:pt x="0" y="20"/>
                      <a:pt x="0" y="20"/>
                      <a:pt x="5" y="15"/>
                    </a:cubicBezTo>
                    <a:cubicBezTo>
                      <a:pt x="7" y="18"/>
                      <a:pt x="10" y="18"/>
                      <a:pt x="12" y="15"/>
                    </a:cubicBezTo>
                    <a:cubicBezTo>
                      <a:pt x="17" y="10"/>
                      <a:pt x="23" y="5"/>
                      <a:pt x="28" y="0"/>
                    </a:cubicBezTo>
                    <a:close/>
                  </a:path>
                </a:pathLst>
              </a:custGeom>
              <a:solidFill>
                <a:srgbClr val="D7B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1287">
                <a:extLst>
                  <a:ext uri="{FF2B5EF4-FFF2-40B4-BE49-F238E27FC236}">
                    <a16:creationId xmlns:a16="http://schemas.microsoft.com/office/drawing/2014/main" id="{18B42EF0-D998-74F9-E38A-B10925CBE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1697"/>
                <a:ext cx="40" cy="28"/>
              </a:xfrm>
              <a:custGeom>
                <a:avLst/>
                <a:gdLst>
                  <a:gd name="T0" fmla="*/ 26 w 26"/>
                  <a:gd name="T1" fmla="*/ 0 h 18"/>
                  <a:gd name="T2" fmla="*/ 26 w 26"/>
                  <a:gd name="T3" fmla="*/ 4 h 18"/>
                  <a:gd name="T4" fmla="*/ 17 w 26"/>
                  <a:gd name="T5" fmla="*/ 13 h 18"/>
                  <a:gd name="T6" fmla="*/ 9 w 26"/>
                  <a:gd name="T7" fmla="*/ 16 h 18"/>
                  <a:gd name="T8" fmla="*/ 1 w 26"/>
                  <a:gd name="T9" fmla="*/ 17 h 18"/>
                  <a:gd name="T10" fmla="*/ 0 w 26"/>
                  <a:gd name="T11" fmla="*/ 14 h 18"/>
                  <a:gd name="T12" fmla="*/ 4 w 26"/>
                  <a:gd name="T13" fmla="*/ 8 h 18"/>
                  <a:gd name="T14" fmla="*/ 3 w 26"/>
                  <a:gd name="T15" fmla="*/ 12 h 18"/>
                  <a:gd name="T16" fmla="*/ 3 w 26"/>
                  <a:gd name="T17" fmla="*/ 15 h 18"/>
                  <a:gd name="T18" fmla="*/ 7 w 26"/>
                  <a:gd name="T19" fmla="*/ 15 h 18"/>
                  <a:gd name="T20" fmla="*/ 18 w 26"/>
                  <a:gd name="T21" fmla="*/ 11 h 18"/>
                  <a:gd name="T22" fmla="*/ 24 w 26"/>
                  <a:gd name="T23" fmla="*/ 4 h 18"/>
                  <a:gd name="T24" fmla="*/ 26 w 26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cubicBezTo>
                      <a:pt x="26" y="1"/>
                      <a:pt x="26" y="2"/>
                      <a:pt x="26" y="4"/>
                    </a:cubicBezTo>
                    <a:cubicBezTo>
                      <a:pt x="26" y="10"/>
                      <a:pt x="23" y="13"/>
                      <a:pt x="17" y="13"/>
                    </a:cubicBezTo>
                    <a:cubicBezTo>
                      <a:pt x="14" y="13"/>
                      <a:pt x="11" y="13"/>
                      <a:pt x="9" y="16"/>
                    </a:cubicBezTo>
                    <a:cubicBezTo>
                      <a:pt x="7" y="18"/>
                      <a:pt x="4" y="17"/>
                      <a:pt x="1" y="17"/>
                    </a:cubicBezTo>
                    <a:cubicBezTo>
                      <a:pt x="0" y="17"/>
                      <a:pt x="0" y="15"/>
                      <a:pt x="0" y="14"/>
                    </a:cubicBezTo>
                    <a:cubicBezTo>
                      <a:pt x="1" y="12"/>
                      <a:pt x="2" y="10"/>
                      <a:pt x="4" y="8"/>
                    </a:cubicBezTo>
                    <a:cubicBezTo>
                      <a:pt x="3" y="9"/>
                      <a:pt x="3" y="11"/>
                      <a:pt x="3" y="12"/>
                    </a:cubicBezTo>
                    <a:cubicBezTo>
                      <a:pt x="3" y="13"/>
                      <a:pt x="2" y="14"/>
                      <a:pt x="3" y="15"/>
                    </a:cubicBezTo>
                    <a:cubicBezTo>
                      <a:pt x="5" y="16"/>
                      <a:pt x="6" y="16"/>
                      <a:pt x="7" y="15"/>
                    </a:cubicBezTo>
                    <a:cubicBezTo>
                      <a:pt x="10" y="11"/>
                      <a:pt x="14" y="11"/>
                      <a:pt x="18" y="11"/>
                    </a:cubicBezTo>
                    <a:cubicBezTo>
                      <a:pt x="21" y="11"/>
                      <a:pt x="24" y="9"/>
                      <a:pt x="24" y="4"/>
                    </a:cubicBezTo>
                    <a:cubicBezTo>
                      <a:pt x="24" y="3"/>
                      <a:pt x="25" y="1"/>
                      <a:pt x="26" y="0"/>
                    </a:cubicBezTo>
                    <a:close/>
                  </a:path>
                </a:pathLst>
              </a:custGeom>
              <a:solidFill>
                <a:srgbClr val="DBB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Freeform 1288">
                <a:extLst>
                  <a:ext uri="{FF2B5EF4-FFF2-40B4-BE49-F238E27FC236}">
                    <a16:creationId xmlns:a16="http://schemas.microsoft.com/office/drawing/2014/main" id="{078981D7-AE1C-8279-057C-F9AC9F4B8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1695"/>
                <a:ext cx="28" cy="31"/>
              </a:xfrm>
              <a:custGeom>
                <a:avLst/>
                <a:gdLst>
                  <a:gd name="T0" fmla="*/ 8 w 18"/>
                  <a:gd name="T1" fmla="*/ 20 h 20"/>
                  <a:gd name="T2" fmla="*/ 3 w 18"/>
                  <a:gd name="T3" fmla="*/ 19 h 20"/>
                  <a:gd name="T4" fmla="*/ 0 w 18"/>
                  <a:gd name="T5" fmla="*/ 17 h 20"/>
                  <a:gd name="T6" fmla="*/ 2 w 18"/>
                  <a:gd name="T7" fmla="*/ 16 h 20"/>
                  <a:gd name="T8" fmla="*/ 6 w 18"/>
                  <a:gd name="T9" fmla="*/ 16 h 20"/>
                  <a:gd name="T10" fmla="*/ 15 w 18"/>
                  <a:gd name="T11" fmla="*/ 11 h 20"/>
                  <a:gd name="T12" fmla="*/ 14 w 18"/>
                  <a:gd name="T13" fmla="*/ 1 h 20"/>
                  <a:gd name="T14" fmla="*/ 17 w 18"/>
                  <a:gd name="T15" fmla="*/ 4 h 20"/>
                  <a:gd name="T16" fmla="*/ 12 w 18"/>
                  <a:gd name="T17" fmla="*/ 16 h 20"/>
                  <a:gd name="T18" fmla="*/ 8 w 18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0">
                    <a:moveTo>
                      <a:pt x="8" y="20"/>
                    </a:moveTo>
                    <a:cubicBezTo>
                      <a:pt x="6" y="19"/>
                      <a:pt x="4" y="19"/>
                      <a:pt x="3" y="19"/>
                    </a:cubicBezTo>
                    <a:cubicBezTo>
                      <a:pt x="2" y="19"/>
                      <a:pt x="0" y="19"/>
                      <a:pt x="0" y="17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10" y="16"/>
                      <a:pt x="13" y="14"/>
                      <a:pt x="15" y="11"/>
                    </a:cubicBezTo>
                    <a:cubicBezTo>
                      <a:pt x="17" y="8"/>
                      <a:pt x="18" y="4"/>
                      <a:pt x="14" y="1"/>
                    </a:cubicBezTo>
                    <a:cubicBezTo>
                      <a:pt x="17" y="0"/>
                      <a:pt x="17" y="2"/>
                      <a:pt x="17" y="4"/>
                    </a:cubicBezTo>
                    <a:cubicBezTo>
                      <a:pt x="18" y="9"/>
                      <a:pt x="16" y="13"/>
                      <a:pt x="12" y="16"/>
                    </a:cubicBezTo>
                    <a:cubicBezTo>
                      <a:pt x="10" y="17"/>
                      <a:pt x="8" y="18"/>
                      <a:pt x="8" y="20"/>
                    </a:cubicBezTo>
                    <a:close/>
                  </a:path>
                </a:pathLst>
              </a:custGeom>
              <a:solidFill>
                <a:srgbClr val="DAB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1289">
                <a:extLst>
                  <a:ext uri="{FF2B5EF4-FFF2-40B4-BE49-F238E27FC236}">
                    <a16:creationId xmlns:a16="http://schemas.microsoft.com/office/drawing/2014/main" id="{D64166C1-35AC-FE30-D4BE-82162E11D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1726"/>
                <a:ext cx="72" cy="50"/>
              </a:xfrm>
              <a:custGeom>
                <a:avLst/>
                <a:gdLst>
                  <a:gd name="T0" fmla="*/ 5 w 46"/>
                  <a:gd name="T1" fmla="*/ 14 h 32"/>
                  <a:gd name="T2" fmla="*/ 25 w 46"/>
                  <a:gd name="T3" fmla="*/ 7 h 32"/>
                  <a:gd name="T4" fmla="*/ 46 w 46"/>
                  <a:gd name="T5" fmla="*/ 3 h 32"/>
                  <a:gd name="T6" fmla="*/ 32 w 46"/>
                  <a:gd name="T7" fmla="*/ 11 h 32"/>
                  <a:gd name="T8" fmla="*/ 8 w 46"/>
                  <a:gd name="T9" fmla="*/ 26 h 32"/>
                  <a:gd name="T10" fmla="*/ 3 w 46"/>
                  <a:gd name="T11" fmla="*/ 31 h 32"/>
                  <a:gd name="T12" fmla="*/ 0 w 46"/>
                  <a:gd name="T13" fmla="*/ 31 h 32"/>
                  <a:gd name="T14" fmla="*/ 5 w 46"/>
                  <a:gd name="T15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2">
                    <a:moveTo>
                      <a:pt x="5" y="14"/>
                    </a:moveTo>
                    <a:cubicBezTo>
                      <a:pt x="13" y="14"/>
                      <a:pt x="20" y="11"/>
                      <a:pt x="25" y="7"/>
                    </a:cubicBezTo>
                    <a:cubicBezTo>
                      <a:pt x="32" y="0"/>
                      <a:pt x="38" y="3"/>
                      <a:pt x="46" y="3"/>
                    </a:cubicBezTo>
                    <a:cubicBezTo>
                      <a:pt x="42" y="8"/>
                      <a:pt x="37" y="9"/>
                      <a:pt x="32" y="11"/>
                    </a:cubicBezTo>
                    <a:cubicBezTo>
                      <a:pt x="22" y="13"/>
                      <a:pt x="15" y="19"/>
                      <a:pt x="8" y="26"/>
                    </a:cubicBezTo>
                    <a:cubicBezTo>
                      <a:pt x="7" y="28"/>
                      <a:pt x="5" y="29"/>
                      <a:pt x="3" y="31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1" y="25"/>
                      <a:pt x="3" y="20"/>
                      <a:pt x="5" y="14"/>
                    </a:cubicBezTo>
                    <a:close/>
                  </a:path>
                </a:pathLst>
              </a:custGeom>
              <a:solidFill>
                <a:srgbClr val="FC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1290">
                <a:extLst>
                  <a:ext uri="{FF2B5EF4-FFF2-40B4-BE49-F238E27FC236}">
                    <a16:creationId xmlns:a16="http://schemas.microsoft.com/office/drawing/2014/main" id="{C6C1CB30-7DE2-CA3D-D967-E3B03A22E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1740"/>
                <a:ext cx="171" cy="110"/>
              </a:xfrm>
              <a:custGeom>
                <a:avLst/>
                <a:gdLst>
                  <a:gd name="T0" fmla="*/ 101 w 110"/>
                  <a:gd name="T1" fmla="*/ 25 h 70"/>
                  <a:gd name="T2" fmla="*/ 99 w 110"/>
                  <a:gd name="T3" fmla="*/ 24 h 70"/>
                  <a:gd name="T4" fmla="*/ 96 w 110"/>
                  <a:gd name="T5" fmla="*/ 20 h 70"/>
                  <a:gd name="T6" fmla="*/ 91 w 110"/>
                  <a:gd name="T7" fmla="*/ 24 h 70"/>
                  <a:gd name="T8" fmla="*/ 83 w 110"/>
                  <a:gd name="T9" fmla="*/ 34 h 70"/>
                  <a:gd name="T10" fmla="*/ 75 w 110"/>
                  <a:gd name="T11" fmla="*/ 37 h 70"/>
                  <a:gd name="T12" fmla="*/ 73 w 110"/>
                  <a:gd name="T13" fmla="*/ 29 h 70"/>
                  <a:gd name="T14" fmla="*/ 71 w 110"/>
                  <a:gd name="T15" fmla="*/ 27 h 70"/>
                  <a:gd name="T16" fmla="*/ 68 w 110"/>
                  <a:gd name="T17" fmla="*/ 29 h 70"/>
                  <a:gd name="T18" fmla="*/ 64 w 110"/>
                  <a:gd name="T19" fmla="*/ 35 h 70"/>
                  <a:gd name="T20" fmla="*/ 61 w 110"/>
                  <a:gd name="T21" fmla="*/ 36 h 70"/>
                  <a:gd name="T22" fmla="*/ 60 w 110"/>
                  <a:gd name="T23" fmla="*/ 39 h 70"/>
                  <a:gd name="T24" fmla="*/ 63 w 110"/>
                  <a:gd name="T25" fmla="*/ 41 h 70"/>
                  <a:gd name="T26" fmla="*/ 66 w 110"/>
                  <a:gd name="T27" fmla="*/ 46 h 70"/>
                  <a:gd name="T28" fmla="*/ 44 w 110"/>
                  <a:gd name="T29" fmla="*/ 68 h 70"/>
                  <a:gd name="T30" fmla="*/ 40 w 110"/>
                  <a:gd name="T31" fmla="*/ 65 h 70"/>
                  <a:gd name="T32" fmla="*/ 45 w 110"/>
                  <a:gd name="T33" fmla="*/ 48 h 70"/>
                  <a:gd name="T34" fmla="*/ 52 w 110"/>
                  <a:gd name="T35" fmla="*/ 37 h 70"/>
                  <a:gd name="T36" fmla="*/ 51 w 110"/>
                  <a:gd name="T37" fmla="*/ 32 h 70"/>
                  <a:gd name="T38" fmla="*/ 43 w 110"/>
                  <a:gd name="T39" fmla="*/ 35 h 70"/>
                  <a:gd name="T40" fmla="*/ 36 w 110"/>
                  <a:gd name="T41" fmla="*/ 47 h 70"/>
                  <a:gd name="T42" fmla="*/ 31 w 110"/>
                  <a:gd name="T43" fmla="*/ 47 h 70"/>
                  <a:gd name="T44" fmla="*/ 24 w 110"/>
                  <a:gd name="T45" fmla="*/ 35 h 70"/>
                  <a:gd name="T46" fmla="*/ 8 w 110"/>
                  <a:gd name="T47" fmla="*/ 16 h 70"/>
                  <a:gd name="T48" fmla="*/ 2 w 110"/>
                  <a:gd name="T49" fmla="*/ 12 h 70"/>
                  <a:gd name="T50" fmla="*/ 3 w 110"/>
                  <a:gd name="T51" fmla="*/ 8 h 70"/>
                  <a:gd name="T52" fmla="*/ 22 w 110"/>
                  <a:gd name="T53" fmla="*/ 10 h 70"/>
                  <a:gd name="T54" fmla="*/ 35 w 110"/>
                  <a:gd name="T55" fmla="*/ 16 h 70"/>
                  <a:gd name="T56" fmla="*/ 41 w 110"/>
                  <a:gd name="T57" fmla="*/ 15 h 70"/>
                  <a:gd name="T58" fmla="*/ 39 w 110"/>
                  <a:gd name="T59" fmla="*/ 11 h 70"/>
                  <a:gd name="T60" fmla="*/ 27 w 110"/>
                  <a:gd name="T61" fmla="*/ 6 h 70"/>
                  <a:gd name="T62" fmla="*/ 24 w 110"/>
                  <a:gd name="T63" fmla="*/ 2 h 70"/>
                  <a:gd name="T64" fmla="*/ 28 w 110"/>
                  <a:gd name="T65" fmla="*/ 0 h 70"/>
                  <a:gd name="T66" fmla="*/ 36 w 110"/>
                  <a:gd name="T67" fmla="*/ 2 h 70"/>
                  <a:gd name="T68" fmla="*/ 68 w 110"/>
                  <a:gd name="T69" fmla="*/ 3 h 70"/>
                  <a:gd name="T70" fmla="*/ 87 w 110"/>
                  <a:gd name="T71" fmla="*/ 5 h 70"/>
                  <a:gd name="T72" fmla="*/ 93 w 110"/>
                  <a:gd name="T73" fmla="*/ 7 h 70"/>
                  <a:gd name="T74" fmla="*/ 109 w 110"/>
                  <a:gd name="T75" fmla="*/ 18 h 70"/>
                  <a:gd name="T76" fmla="*/ 108 w 110"/>
                  <a:gd name="T77" fmla="*/ 22 h 70"/>
                  <a:gd name="T78" fmla="*/ 101 w 110"/>
                  <a:gd name="T79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70">
                    <a:moveTo>
                      <a:pt x="101" y="25"/>
                    </a:moveTo>
                    <a:cubicBezTo>
                      <a:pt x="100" y="25"/>
                      <a:pt x="99" y="25"/>
                      <a:pt x="99" y="24"/>
                    </a:cubicBezTo>
                    <a:cubicBezTo>
                      <a:pt x="99" y="22"/>
                      <a:pt x="98" y="20"/>
                      <a:pt x="96" y="20"/>
                    </a:cubicBezTo>
                    <a:cubicBezTo>
                      <a:pt x="93" y="20"/>
                      <a:pt x="92" y="23"/>
                      <a:pt x="91" y="24"/>
                    </a:cubicBezTo>
                    <a:cubicBezTo>
                      <a:pt x="91" y="30"/>
                      <a:pt x="87" y="32"/>
                      <a:pt x="83" y="34"/>
                    </a:cubicBezTo>
                    <a:cubicBezTo>
                      <a:pt x="80" y="35"/>
                      <a:pt x="79" y="39"/>
                      <a:pt x="75" y="37"/>
                    </a:cubicBezTo>
                    <a:cubicBezTo>
                      <a:pt x="72" y="35"/>
                      <a:pt x="74" y="32"/>
                      <a:pt x="73" y="29"/>
                    </a:cubicBezTo>
                    <a:cubicBezTo>
                      <a:pt x="73" y="28"/>
                      <a:pt x="72" y="27"/>
                      <a:pt x="71" y="27"/>
                    </a:cubicBezTo>
                    <a:cubicBezTo>
                      <a:pt x="69" y="26"/>
                      <a:pt x="68" y="28"/>
                      <a:pt x="68" y="29"/>
                    </a:cubicBezTo>
                    <a:cubicBezTo>
                      <a:pt x="68" y="32"/>
                      <a:pt x="66" y="34"/>
                      <a:pt x="64" y="35"/>
                    </a:cubicBezTo>
                    <a:cubicBezTo>
                      <a:pt x="63" y="35"/>
                      <a:pt x="62" y="36"/>
                      <a:pt x="61" y="36"/>
                    </a:cubicBezTo>
                    <a:cubicBezTo>
                      <a:pt x="61" y="37"/>
                      <a:pt x="60" y="38"/>
                      <a:pt x="60" y="39"/>
                    </a:cubicBezTo>
                    <a:cubicBezTo>
                      <a:pt x="61" y="41"/>
                      <a:pt x="62" y="41"/>
                      <a:pt x="63" y="41"/>
                    </a:cubicBezTo>
                    <a:cubicBezTo>
                      <a:pt x="69" y="41"/>
                      <a:pt x="69" y="42"/>
                      <a:pt x="66" y="46"/>
                    </a:cubicBezTo>
                    <a:cubicBezTo>
                      <a:pt x="61" y="56"/>
                      <a:pt x="53" y="62"/>
                      <a:pt x="44" y="68"/>
                    </a:cubicBezTo>
                    <a:cubicBezTo>
                      <a:pt x="41" y="70"/>
                      <a:pt x="40" y="68"/>
                      <a:pt x="40" y="65"/>
                    </a:cubicBezTo>
                    <a:cubicBezTo>
                      <a:pt x="40" y="59"/>
                      <a:pt x="42" y="53"/>
                      <a:pt x="45" y="48"/>
                    </a:cubicBezTo>
                    <a:cubicBezTo>
                      <a:pt x="47" y="44"/>
                      <a:pt x="50" y="41"/>
                      <a:pt x="52" y="37"/>
                    </a:cubicBezTo>
                    <a:cubicBezTo>
                      <a:pt x="53" y="36"/>
                      <a:pt x="54" y="34"/>
                      <a:pt x="51" y="32"/>
                    </a:cubicBezTo>
                    <a:cubicBezTo>
                      <a:pt x="48" y="30"/>
                      <a:pt x="45" y="32"/>
                      <a:pt x="43" y="35"/>
                    </a:cubicBezTo>
                    <a:cubicBezTo>
                      <a:pt x="40" y="38"/>
                      <a:pt x="38" y="42"/>
                      <a:pt x="36" y="47"/>
                    </a:cubicBezTo>
                    <a:cubicBezTo>
                      <a:pt x="34" y="50"/>
                      <a:pt x="33" y="50"/>
                      <a:pt x="31" y="47"/>
                    </a:cubicBezTo>
                    <a:cubicBezTo>
                      <a:pt x="27" y="44"/>
                      <a:pt x="25" y="40"/>
                      <a:pt x="24" y="35"/>
                    </a:cubicBezTo>
                    <a:cubicBezTo>
                      <a:pt x="21" y="27"/>
                      <a:pt x="15" y="21"/>
                      <a:pt x="8" y="16"/>
                    </a:cubicBezTo>
                    <a:cubicBezTo>
                      <a:pt x="7" y="14"/>
                      <a:pt x="4" y="14"/>
                      <a:pt x="2" y="12"/>
                    </a:cubicBezTo>
                    <a:cubicBezTo>
                      <a:pt x="0" y="10"/>
                      <a:pt x="0" y="9"/>
                      <a:pt x="3" y="8"/>
                    </a:cubicBezTo>
                    <a:cubicBezTo>
                      <a:pt x="9" y="6"/>
                      <a:pt x="16" y="5"/>
                      <a:pt x="22" y="10"/>
                    </a:cubicBezTo>
                    <a:cubicBezTo>
                      <a:pt x="26" y="13"/>
                      <a:pt x="30" y="14"/>
                      <a:pt x="35" y="16"/>
                    </a:cubicBezTo>
                    <a:cubicBezTo>
                      <a:pt x="37" y="17"/>
                      <a:pt x="39" y="18"/>
                      <a:pt x="41" y="15"/>
                    </a:cubicBezTo>
                    <a:cubicBezTo>
                      <a:pt x="43" y="12"/>
                      <a:pt x="41" y="11"/>
                      <a:pt x="39" y="11"/>
                    </a:cubicBezTo>
                    <a:cubicBezTo>
                      <a:pt x="35" y="9"/>
                      <a:pt x="31" y="7"/>
                      <a:pt x="27" y="6"/>
                    </a:cubicBezTo>
                    <a:cubicBezTo>
                      <a:pt x="25" y="5"/>
                      <a:pt x="24" y="4"/>
                      <a:pt x="24" y="2"/>
                    </a:cubicBezTo>
                    <a:cubicBezTo>
                      <a:pt x="25" y="0"/>
                      <a:pt x="27" y="0"/>
                      <a:pt x="28" y="0"/>
                    </a:cubicBezTo>
                    <a:cubicBezTo>
                      <a:pt x="31" y="1"/>
                      <a:pt x="34" y="1"/>
                      <a:pt x="36" y="2"/>
                    </a:cubicBezTo>
                    <a:cubicBezTo>
                      <a:pt x="47" y="5"/>
                      <a:pt x="57" y="4"/>
                      <a:pt x="68" y="3"/>
                    </a:cubicBezTo>
                    <a:cubicBezTo>
                      <a:pt x="74" y="3"/>
                      <a:pt x="81" y="3"/>
                      <a:pt x="87" y="5"/>
                    </a:cubicBezTo>
                    <a:cubicBezTo>
                      <a:pt x="89" y="6"/>
                      <a:pt x="91" y="7"/>
                      <a:pt x="93" y="7"/>
                    </a:cubicBezTo>
                    <a:cubicBezTo>
                      <a:pt x="101" y="7"/>
                      <a:pt x="105" y="12"/>
                      <a:pt x="109" y="18"/>
                    </a:cubicBezTo>
                    <a:cubicBezTo>
                      <a:pt x="110" y="20"/>
                      <a:pt x="109" y="21"/>
                      <a:pt x="108" y="22"/>
                    </a:cubicBezTo>
                    <a:cubicBezTo>
                      <a:pt x="106" y="23"/>
                      <a:pt x="104" y="24"/>
                      <a:pt x="101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1291">
                <a:extLst>
                  <a:ext uri="{FF2B5EF4-FFF2-40B4-BE49-F238E27FC236}">
                    <a16:creationId xmlns:a16="http://schemas.microsoft.com/office/drawing/2014/main" id="{422CCC37-769E-B92A-BCC2-7B32EF2DD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642"/>
                <a:ext cx="26" cy="33"/>
              </a:xfrm>
              <a:custGeom>
                <a:avLst/>
                <a:gdLst>
                  <a:gd name="T0" fmla="*/ 17 w 17"/>
                  <a:gd name="T1" fmla="*/ 3 h 21"/>
                  <a:gd name="T2" fmla="*/ 16 w 17"/>
                  <a:gd name="T3" fmla="*/ 4 h 21"/>
                  <a:gd name="T4" fmla="*/ 7 w 17"/>
                  <a:gd name="T5" fmla="*/ 18 h 21"/>
                  <a:gd name="T6" fmla="*/ 3 w 17"/>
                  <a:gd name="T7" fmla="*/ 20 h 21"/>
                  <a:gd name="T8" fmla="*/ 0 w 17"/>
                  <a:gd name="T9" fmla="*/ 17 h 21"/>
                  <a:gd name="T10" fmla="*/ 14 w 17"/>
                  <a:gd name="T11" fmla="*/ 1 h 21"/>
                  <a:gd name="T12" fmla="*/ 17 w 17"/>
                  <a:gd name="T13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17" y="3"/>
                    </a:moveTo>
                    <a:cubicBezTo>
                      <a:pt x="17" y="3"/>
                      <a:pt x="17" y="4"/>
                      <a:pt x="16" y="4"/>
                    </a:cubicBezTo>
                    <a:cubicBezTo>
                      <a:pt x="12" y="8"/>
                      <a:pt x="11" y="14"/>
                      <a:pt x="7" y="18"/>
                    </a:cubicBezTo>
                    <a:cubicBezTo>
                      <a:pt x="6" y="19"/>
                      <a:pt x="5" y="20"/>
                      <a:pt x="3" y="20"/>
                    </a:cubicBezTo>
                    <a:cubicBezTo>
                      <a:pt x="0" y="21"/>
                      <a:pt x="0" y="21"/>
                      <a:pt x="0" y="17"/>
                    </a:cubicBezTo>
                    <a:cubicBezTo>
                      <a:pt x="1" y="7"/>
                      <a:pt x="8" y="5"/>
                      <a:pt x="14" y="1"/>
                    </a:cubicBezTo>
                    <a:cubicBezTo>
                      <a:pt x="16" y="0"/>
                      <a:pt x="17" y="1"/>
                      <a:pt x="17" y="3"/>
                    </a:cubicBezTo>
                    <a:close/>
                  </a:path>
                </a:pathLst>
              </a:custGeom>
              <a:solidFill>
                <a:srgbClr val="F9F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1292">
                <a:extLst>
                  <a:ext uri="{FF2B5EF4-FFF2-40B4-BE49-F238E27FC236}">
                    <a16:creationId xmlns:a16="http://schemas.microsoft.com/office/drawing/2014/main" id="{10C2A4B6-DCF1-B4CA-7C13-995CE917D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798"/>
                <a:ext cx="38" cy="31"/>
              </a:xfrm>
              <a:custGeom>
                <a:avLst/>
                <a:gdLst>
                  <a:gd name="T0" fmla="*/ 2 w 24"/>
                  <a:gd name="T1" fmla="*/ 20 h 20"/>
                  <a:gd name="T2" fmla="*/ 0 w 24"/>
                  <a:gd name="T3" fmla="*/ 19 h 20"/>
                  <a:gd name="T4" fmla="*/ 1 w 24"/>
                  <a:gd name="T5" fmla="*/ 16 h 20"/>
                  <a:gd name="T6" fmla="*/ 16 w 24"/>
                  <a:gd name="T7" fmla="*/ 4 h 20"/>
                  <a:gd name="T8" fmla="*/ 22 w 24"/>
                  <a:gd name="T9" fmla="*/ 2 h 20"/>
                  <a:gd name="T10" fmla="*/ 19 w 24"/>
                  <a:gd name="T11" fmla="*/ 7 h 20"/>
                  <a:gd name="T12" fmla="*/ 2 w 24"/>
                  <a:gd name="T13" fmla="*/ 19 h 20"/>
                  <a:gd name="T14" fmla="*/ 2 w 24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0">
                    <a:moveTo>
                      <a:pt x="2" y="20"/>
                    </a:moveTo>
                    <a:cubicBezTo>
                      <a:pt x="1" y="20"/>
                      <a:pt x="0" y="19"/>
                      <a:pt x="0" y="19"/>
                    </a:cubicBezTo>
                    <a:cubicBezTo>
                      <a:pt x="0" y="18"/>
                      <a:pt x="1" y="17"/>
                      <a:pt x="1" y="16"/>
                    </a:cubicBezTo>
                    <a:cubicBezTo>
                      <a:pt x="5" y="11"/>
                      <a:pt x="10" y="6"/>
                      <a:pt x="16" y="4"/>
                    </a:cubicBezTo>
                    <a:cubicBezTo>
                      <a:pt x="18" y="3"/>
                      <a:pt x="21" y="0"/>
                      <a:pt x="22" y="2"/>
                    </a:cubicBezTo>
                    <a:cubicBezTo>
                      <a:pt x="24" y="4"/>
                      <a:pt x="20" y="5"/>
                      <a:pt x="19" y="7"/>
                    </a:cubicBezTo>
                    <a:cubicBezTo>
                      <a:pt x="15" y="14"/>
                      <a:pt x="8" y="15"/>
                      <a:pt x="2" y="19"/>
                    </a:cubicBezTo>
                    <a:cubicBezTo>
                      <a:pt x="2" y="20"/>
                      <a:pt x="2" y="20"/>
                      <a:pt x="2" y="20"/>
                    </a:cubicBezTo>
                    <a:close/>
                  </a:path>
                </a:pathLst>
              </a:custGeom>
              <a:solidFill>
                <a:srgbClr val="F9F4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1293">
                <a:extLst>
                  <a:ext uri="{FF2B5EF4-FFF2-40B4-BE49-F238E27FC236}">
                    <a16:creationId xmlns:a16="http://schemas.microsoft.com/office/drawing/2014/main" id="{E38169CF-6428-2B11-8E7B-B807116B7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1681"/>
                <a:ext cx="6" cy="9"/>
              </a:xfrm>
              <a:custGeom>
                <a:avLst/>
                <a:gdLst>
                  <a:gd name="T0" fmla="*/ 2 w 4"/>
                  <a:gd name="T1" fmla="*/ 0 h 6"/>
                  <a:gd name="T2" fmla="*/ 0 w 4"/>
                  <a:gd name="T3" fmla="*/ 6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3"/>
                      <a:pt x="3" y="5"/>
                      <a:pt x="0" y="6"/>
                    </a:cubicBezTo>
                    <a:cubicBezTo>
                      <a:pt x="1" y="4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DF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1294">
                <a:extLst>
                  <a:ext uri="{FF2B5EF4-FFF2-40B4-BE49-F238E27FC236}">
                    <a16:creationId xmlns:a16="http://schemas.microsoft.com/office/drawing/2014/main" id="{2B67D901-7C63-4EB6-4D66-121F893A0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1856"/>
                <a:ext cx="164" cy="109"/>
              </a:xfrm>
              <a:custGeom>
                <a:avLst/>
                <a:gdLst>
                  <a:gd name="T0" fmla="*/ 72 w 105"/>
                  <a:gd name="T1" fmla="*/ 10 h 70"/>
                  <a:gd name="T2" fmla="*/ 69 w 105"/>
                  <a:gd name="T3" fmla="*/ 11 h 70"/>
                  <a:gd name="T4" fmla="*/ 66 w 105"/>
                  <a:gd name="T5" fmla="*/ 17 h 70"/>
                  <a:gd name="T6" fmla="*/ 73 w 105"/>
                  <a:gd name="T7" fmla="*/ 17 h 70"/>
                  <a:gd name="T8" fmla="*/ 87 w 105"/>
                  <a:gd name="T9" fmla="*/ 7 h 70"/>
                  <a:gd name="T10" fmla="*/ 103 w 105"/>
                  <a:gd name="T11" fmla="*/ 3 h 70"/>
                  <a:gd name="T12" fmla="*/ 105 w 105"/>
                  <a:gd name="T13" fmla="*/ 5 h 70"/>
                  <a:gd name="T14" fmla="*/ 103 w 105"/>
                  <a:gd name="T15" fmla="*/ 7 h 70"/>
                  <a:gd name="T16" fmla="*/ 88 w 105"/>
                  <a:gd name="T17" fmla="*/ 29 h 70"/>
                  <a:gd name="T18" fmla="*/ 87 w 105"/>
                  <a:gd name="T19" fmla="*/ 34 h 70"/>
                  <a:gd name="T20" fmla="*/ 82 w 105"/>
                  <a:gd name="T21" fmla="*/ 49 h 70"/>
                  <a:gd name="T22" fmla="*/ 79 w 105"/>
                  <a:gd name="T23" fmla="*/ 48 h 70"/>
                  <a:gd name="T24" fmla="*/ 69 w 105"/>
                  <a:gd name="T25" fmla="*/ 37 h 70"/>
                  <a:gd name="T26" fmla="*/ 63 w 105"/>
                  <a:gd name="T27" fmla="*/ 35 h 70"/>
                  <a:gd name="T28" fmla="*/ 59 w 105"/>
                  <a:gd name="T29" fmla="*/ 37 h 70"/>
                  <a:gd name="T30" fmla="*/ 60 w 105"/>
                  <a:gd name="T31" fmla="*/ 41 h 70"/>
                  <a:gd name="T32" fmla="*/ 73 w 105"/>
                  <a:gd name="T33" fmla="*/ 56 h 70"/>
                  <a:gd name="T34" fmla="*/ 77 w 105"/>
                  <a:gd name="T35" fmla="*/ 65 h 70"/>
                  <a:gd name="T36" fmla="*/ 73 w 105"/>
                  <a:gd name="T37" fmla="*/ 69 h 70"/>
                  <a:gd name="T38" fmla="*/ 55 w 105"/>
                  <a:gd name="T39" fmla="*/ 59 h 70"/>
                  <a:gd name="T40" fmla="*/ 47 w 105"/>
                  <a:gd name="T41" fmla="*/ 52 h 70"/>
                  <a:gd name="T42" fmla="*/ 46 w 105"/>
                  <a:gd name="T43" fmla="*/ 48 h 70"/>
                  <a:gd name="T44" fmla="*/ 49 w 105"/>
                  <a:gd name="T45" fmla="*/ 47 h 70"/>
                  <a:gd name="T46" fmla="*/ 53 w 105"/>
                  <a:gd name="T47" fmla="*/ 44 h 70"/>
                  <a:gd name="T48" fmla="*/ 49 w 105"/>
                  <a:gd name="T49" fmla="*/ 41 h 70"/>
                  <a:gd name="T50" fmla="*/ 44 w 105"/>
                  <a:gd name="T51" fmla="*/ 37 h 70"/>
                  <a:gd name="T52" fmla="*/ 40 w 105"/>
                  <a:gd name="T53" fmla="*/ 34 h 70"/>
                  <a:gd name="T54" fmla="*/ 38 w 105"/>
                  <a:gd name="T55" fmla="*/ 39 h 70"/>
                  <a:gd name="T56" fmla="*/ 38 w 105"/>
                  <a:gd name="T57" fmla="*/ 45 h 70"/>
                  <a:gd name="T58" fmla="*/ 32 w 105"/>
                  <a:gd name="T59" fmla="*/ 45 h 70"/>
                  <a:gd name="T60" fmla="*/ 29 w 105"/>
                  <a:gd name="T61" fmla="*/ 44 h 70"/>
                  <a:gd name="T62" fmla="*/ 19 w 105"/>
                  <a:gd name="T63" fmla="*/ 36 h 70"/>
                  <a:gd name="T64" fmla="*/ 14 w 105"/>
                  <a:gd name="T65" fmla="*/ 33 h 70"/>
                  <a:gd name="T66" fmla="*/ 12 w 105"/>
                  <a:gd name="T67" fmla="*/ 37 h 70"/>
                  <a:gd name="T68" fmla="*/ 12 w 105"/>
                  <a:gd name="T69" fmla="*/ 39 h 70"/>
                  <a:gd name="T70" fmla="*/ 2 w 105"/>
                  <a:gd name="T71" fmla="*/ 37 h 70"/>
                  <a:gd name="T72" fmla="*/ 2 w 105"/>
                  <a:gd name="T73" fmla="*/ 33 h 70"/>
                  <a:gd name="T74" fmla="*/ 16 w 105"/>
                  <a:gd name="T75" fmla="*/ 19 h 70"/>
                  <a:gd name="T76" fmla="*/ 22 w 105"/>
                  <a:gd name="T77" fmla="*/ 16 h 70"/>
                  <a:gd name="T78" fmla="*/ 48 w 105"/>
                  <a:gd name="T79" fmla="*/ 10 h 70"/>
                  <a:gd name="T80" fmla="*/ 71 w 105"/>
                  <a:gd name="T81" fmla="*/ 2 h 70"/>
                  <a:gd name="T82" fmla="*/ 77 w 105"/>
                  <a:gd name="T83" fmla="*/ 1 h 70"/>
                  <a:gd name="T84" fmla="*/ 80 w 105"/>
                  <a:gd name="T85" fmla="*/ 2 h 70"/>
                  <a:gd name="T86" fmla="*/ 79 w 105"/>
                  <a:gd name="T87" fmla="*/ 4 h 70"/>
                  <a:gd name="T88" fmla="*/ 72 w 105"/>
                  <a:gd name="T89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5" h="70">
                    <a:moveTo>
                      <a:pt x="72" y="10"/>
                    </a:moveTo>
                    <a:cubicBezTo>
                      <a:pt x="71" y="10"/>
                      <a:pt x="70" y="10"/>
                      <a:pt x="69" y="11"/>
                    </a:cubicBezTo>
                    <a:cubicBezTo>
                      <a:pt x="67" y="12"/>
                      <a:pt x="64" y="14"/>
                      <a:pt x="66" y="17"/>
                    </a:cubicBezTo>
                    <a:cubicBezTo>
                      <a:pt x="68" y="20"/>
                      <a:pt x="70" y="19"/>
                      <a:pt x="73" y="17"/>
                    </a:cubicBezTo>
                    <a:cubicBezTo>
                      <a:pt x="78" y="15"/>
                      <a:pt x="83" y="11"/>
                      <a:pt x="87" y="7"/>
                    </a:cubicBezTo>
                    <a:cubicBezTo>
                      <a:pt x="92" y="2"/>
                      <a:pt x="97" y="2"/>
                      <a:pt x="103" y="3"/>
                    </a:cubicBezTo>
                    <a:cubicBezTo>
                      <a:pt x="104" y="3"/>
                      <a:pt x="104" y="4"/>
                      <a:pt x="105" y="5"/>
                    </a:cubicBezTo>
                    <a:cubicBezTo>
                      <a:pt x="105" y="6"/>
                      <a:pt x="104" y="6"/>
                      <a:pt x="103" y="7"/>
                    </a:cubicBezTo>
                    <a:cubicBezTo>
                      <a:pt x="96" y="12"/>
                      <a:pt x="92" y="21"/>
                      <a:pt x="88" y="29"/>
                    </a:cubicBezTo>
                    <a:cubicBezTo>
                      <a:pt x="87" y="31"/>
                      <a:pt x="87" y="32"/>
                      <a:pt x="87" y="34"/>
                    </a:cubicBezTo>
                    <a:cubicBezTo>
                      <a:pt x="88" y="40"/>
                      <a:pt x="85" y="44"/>
                      <a:pt x="82" y="49"/>
                    </a:cubicBezTo>
                    <a:cubicBezTo>
                      <a:pt x="80" y="51"/>
                      <a:pt x="80" y="49"/>
                      <a:pt x="79" y="48"/>
                    </a:cubicBezTo>
                    <a:cubicBezTo>
                      <a:pt x="76" y="44"/>
                      <a:pt x="73" y="41"/>
                      <a:pt x="69" y="37"/>
                    </a:cubicBezTo>
                    <a:cubicBezTo>
                      <a:pt x="67" y="35"/>
                      <a:pt x="65" y="35"/>
                      <a:pt x="63" y="35"/>
                    </a:cubicBezTo>
                    <a:cubicBezTo>
                      <a:pt x="61" y="35"/>
                      <a:pt x="60" y="36"/>
                      <a:pt x="59" y="37"/>
                    </a:cubicBezTo>
                    <a:cubicBezTo>
                      <a:pt x="58" y="39"/>
                      <a:pt x="59" y="40"/>
                      <a:pt x="60" y="41"/>
                    </a:cubicBezTo>
                    <a:cubicBezTo>
                      <a:pt x="64" y="46"/>
                      <a:pt x="70" y="50"/>
                      <a:pt x="73" y="56"/>
                    </a:cubicBezTo>
                    <a:cubicBezTo>
                      <a:pt x="75" y="59"/>
                      <a:pt x="77" y="62"/>
                      <a:pt x="77" y="65"/>
                    </a:cubicBezTo>
                    <a:cubicBezTo>
                      <a:pt x="78" y="69"/>
                      <a:pt x="77" y="70"/>
                      <a:pt x="73" y="69"/>
                    </a:cubicBezTo>
                    <a:cubicBezTo>
                      <a:pt x="66" y="67"/>
                      <a:pt x="60" y="64"/>
                      <a:pt x="55" y="59"/>
                    </a:cubicBezTo>
                    <a:cubicBezTo>
                      <a:pt x="52" y="57"/>
                      <a:pt x="50" y="54"/>
                      <a:pt x="47" y="52"/>
                    </a:cubicBezTo>
                    <a:cubicBezTo>
                      <a:pt x="47" y="51"/>
                      <a:pt x="45" y="50"/>
                      <a:pt x="46" y="48"/>
                    </a:cubicBezTo>
                    <a:cubicBezTo>
                      <a:pt x="47" y="47"/>
                      <a:pt x="48" y="47"/>
                      <a:pt x="49" y="47"/>
                    </a:cubicBezTo>
                    <a:cubicBezTo>
                      <a:pt x="51" y="47"/>
                      <a:pt x="53" y="47"/>
                      <a:pt x="53" y="44"/>
                    </a:cubicBezTo>
                    <a:cubicBezTo>
                      <a:pt x="52" y="42"/>
                      <a:pt x="51" y="41"/>
                      <a:pt x="49" y="41"/>
                    </a:cubicBezTo>
                    <a:cubicBezTo>
                      <a:pt x="46" y="41"/>
                      <a:pt x="45" y="40"/>
                      <a:pt x="44" y="37"/>
                    </a:cubicBezTo>
                    <a:cubicBezTo>
                      <a:pt x="43" y="36"/>
                      <a:pt x="42" y="34"/>
                      <a:pt x="40" y="34"/>
                    </a:cubicBezTo>
                    <a:cubicBezTo>
                      <a:pt x="38" y="35"/>
                      <a:pt x="38" y="37"/>
                      <a:pt x="38" y="39"/>
                    </a:cubicBezTo>
                    <a:cubicBezTo>
                      <a:pt x="39" y="41"/>
                      <a:pt x="40" y="44"/>
                      <a:pt x="38" y="45"/>
                    </a:cubicBezTo>
                    <a:cubicBezTo>
                      <a:pt x="36" y="47"/>
                      <a:pt x="34" y="46"/>
                      <a:pt x="32" y="45"/>
                    </a:cubicBezTo>
                    <a:cubicBezTo>
                      <a:pt x="31" y="44"/>
                      <a:pt x="30" y="44"/>
                      <a:pt x="29" y="44"/>
                    </a:cubicBezTo>
                    <a:cubicBezTo>
                      <a:pt x="24" y="44"/>
                      <a:pt x="20" y="42"/>
                      <a:pt x="19" y="36"/>
                    </a:cubicBezTo>
                    <a:cubicBezTo>
                      <a:pt x="18" y="34"/>
                      <a:pt x="16" y="33"/>
                      <a:pt x="14" y="33"/>
                    </a:cubicBezTo>
                    <a:cubicBezTo>
                      <a:pt x="11" y="34"/>
                      <a:pt x="12" y="35"/>
                      <a:pt x="12" y="37"/>
                    </a:cubicBezTo>
                    <a:cubicBezTo>
                      <a:pt x="12" y="38"/>
                      <a:pt x="12" y="39"/>
                      <a:pt x="12" y="39"/>
                    </a:cubicBezTo>
                    <a:cubicBezTo>
                      <a:pt x="8" y="40"/>
                      <a:pt x="5" y="38"/>
                      <a:pt x="2" y="37"/>
                    </a:cubicBezTo>
                    <a:cubicBezTo>
                      <a:pt x="0" y="36"/>
                      <a:pt x="1" y="34"/>
                      <a:pt x="2" y="33"/>
                    </a:cubicBezTo>
                    <a:cubicBezTo>
                      <a:pt x="4" y="25"/>
                      <a:pt x="10" y="22"/>
                      <a:pt x="16" y="19"/>
                    </a:cubicBezTo>
                    <a:cubicBezTo>
                      <a:pt x="18" y="18"/>
                      <a:pt x="20" y="17"/>
                      <a:pt x="22" y="16"/>
                    </a:cubicBezTo>
                    <a:cubicBezTo>
                      <a:pt x="30" y="10"/>
                      <a:pt x="40" y="12"/>
                      <a:pt x="48" y="10"/>
                    </a:cubicBezTo>
                    <a:cubicBezTo>
                      <a:pt x="56" y="9"/>
                      <a:pt x="64" y="6"/>
                      <a:pt x="71" y="2"/>
                    </a:cubicBezTo>
                    <a:cubicBezTo>
                      <a:pt x="73" y="1"/>
                      <a:pt x="75" y="1"/>
                      <a:pt x="77" y="1"/>
                    </a:cubicBezTo>
                    <a:cubicBezTo>
                      <a:pt x="79" y="0"/>
                      <a:pt x="80" y="1"/>
                      <a:pt x="80" y="2"/>
                    </a:cubicBezTo>
                    <a:cubicBezTo>
                      <a:pt x="80" y="3"/>
                      <a:pt x="80" y="3"/>
                      <a:pt x="79" y="4"/>
                    </a:cubicBezTo>
                    <a:cubicBezTo>
                      <a:pt x="77" y="6"/>
                      <a:pt x="74" y="8"/>
                      <a:pt x="7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1295">
                <a:extLst>
                  <a:ext uri="{FF2B5EF4-FFF2-40B4-BE49-F238E27FC236}">
                    <a16:creationId xmlns:a16="http://schemas.microsoft.com/office/drawing/2014/main" id="{14FAB379-25E4-90F9-57FE-0D778AEC8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" y="1884"/>
                <a:ext cx="42" cy="24"/>
              </a:xfrm>
              <a:custGeom>
                <a:avLst/>
                <a:gdLst>
                  <a:gd name="T0" fmla="*/ 6 w 27"/>
                  <a:gd name="T1" fmla="*/ 1 h 15"/>
                  <a:gd name="T2" fmla="*/ 16 w 27"/>
                  <a:gd name="T3" fmla="*/ 2 h 15"/>
                  <a:gd name="T4" fmla="*/ 23 w 27"/>
                  <a:gd name="T5" fmla="*/ 2 h 15"/>
                  <a:gd name="T6" fmla="*/ 26 w 27"/>
                  <a:gd name="T7" fmla="*/ 4 h 15"/>
                  <a:gd name="T8" fmla="*/ 21 w 27"/>
                  <a:gd name="T9" fmla="*/ 12 h 15"/>
                  <a:gd name="T10" fmla="*/ 1 w 27"/>
                  <a:gd name="T11" fmla="*/ 5 h 15"/>
                  <a:gd name="T12" fmla="*/ 1 w 27"/>
                  <a:gd name="T13" fmla="*/ 2 h 15"/>
                  <a:gd name="T14" fmla="*/ 6 w 27"/>
                  <a:gd name="T1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6" y="1"/>
                    </a:moveTo>
                    <a:cubicBezTo>
                      <a:pt x="9" y="1"/>
                      <a:pt x="12" y="2"/>
                      <a:pt x="16" y="2"/>
                    </a:cubicBezTo>
                    <a:cubicBezTo>
                      <a:pt x="18" y="3"/>
                      <a:pt x="21" y="3"/>
                      <a:pt x="23" y="2"/>
                    </a:cubicBezTo>
                    <a:cubicBezTo>
                      <a:pt x="25" y="2"/>
                      <a:pt x="27" y="2"/>
                      <a:pt x="26" y="4"/>
                    </a:cubicBezTo>
                    <a:cubicBezTo>
                      <a:pt x="25" y="7"/>
                      <a:pt x="25" y="11"/>
                      <a:pt x="21" y="12"/>
                    </a:cubicBezTo>
                    <a:cubicBezTo>
                      <a:pt x="14" y="15"/>
                      <a:pt x="5" y="11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6" y="1"/>
                    </a:cubicBezTo>
                    <a:close/>
                  </a:path>
                </a:pathLst>
              </a:custGeom>
              <a:solidFill>
                <a:srgbClr val="FD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1296">
                <a:extLst>
                  <a:ext uri="{FF2B5EF4-FFF2-40B4-BE49-F238E27FC236}">
                    <a16:creationId xmlns:a16="http://schemas.microsoft.com/office/drawing/2014/main" id="{61695FB7-699A-2CF0-B392-5A37DDDA9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9" y="1834"/>
                <a:ext cx="78" cy="41"/>
              </a:xfrm>
              <a:custGeom>
                <a:avLst/>
                <a:gdLst>
                  <a:gd name="T0" fmla="*/ 50 w 50"/>
                  <a:gd name="T1" fmla="*/ 23 h 26"/>
                  <a:gd name="T2" fmla="*/ 41 w 50"/>
                  <a:gd name="T3" fmla="*/ 21 h 26"/>
                  <a:gd name="T4" fmla="*/ 11 w 50"/>
                  <a:gd name="T5" fmla="*/ 9 h 26"/>
                  <a:gd name="T6" fmla="*/ 2 w 50"/>
                  <a:gd name="T7" fmla="*/ 7 h 26"/>
                  <a:gd name="T8" fmla="*/ 0 w 50"/>
                  <a:gd name="T9" fmla="*/ 6 h 26"/>
                  <a:gd name="T10" fmla="*/ 2 w 50"/>
                  <a:gd name="T11" fmla="*/ 4 h 26"/>
                  <a:gd name="T12" fmla="*/ 20 w 50"/>
                  <a:gd name="T13" fmla="*/ 5 h 26"/>
                  <a:gd name="T14" fmla="*/ 41 w 50"/>
                  <a:gd name="T15" fmla="*/ 8 h 26"/>
                  <a:gd name="T16" fmla="*/ 50 w 50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26">
                    <a:moveTo>
                      <a:pt x="50" y="23"/>
                    </a:moveTo>
                    <a:cubicBezTo>
                      <a:pt x="46" y="26"/>
                      <a:pt x="43" y="22"/>
                      <a:pt x="41" y="21"/>
                    </a:cubicBezTo>
                    <a:cubicBezTo>
                      <a:pt x="32" y="13"/>
                      <a:pt x="22" y="11"/>
                      <a:pt x="11" y="9"/>
                    </a:cubicBezTo>
                    <a:cubicBezTo>
                      <a:pt x="8" y="9"/>
                      <a:pt x="5" y="8"/>
                      <a:pt x="2" y="7"/>
                    </a:cubicBezTo>
                    <a:cubicBezTo>
                      <a:pt x="1" y="7"/>
                      <a:pt x="0" y="7"/>
                      <a:pt x="0" y="6"/>
                    </a:cubicBezTo>
                    <a:cubicBezTo>
                      <a:pt x="0" y="5"/>
                      <a:pt x="1" y="5"/>
                      <a:pt x="2" y="4"/>
                    </a:cubicBezTo>
                    <a:cubicBezTo>
                      <a:pt x="8" y="3"/>
                      <a:pt x="14" y="0"/>
                      <a:pt x="20" y="5"/>
                    </a:cubicBezTo>
                    <a:cubicBezTo>
                      <a:pt x="26" y="8"/>
                      <a:pt x="34" y="9"/>
                      <a:pt x="41" y="8"/>
                    </a:cubicBezTo>
                    <a:cubicBezTo>
                      <a:pt x="45" y="13"/>
                      <a:pt x="47" y="18"/>
                      <a:pt x="50" y="23"/>
                    </a:cubicBezTo>
                    <a:close/>
                  </a:path>
                </a:pathLst>
              </a:custGeom>
              <a:solidFill>
                <a:srgbClr val="FB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1297">
                <a:extLst>
                  <a:ext uri="{FF2B5EF4-FFF2-40B4-BE49-F238E27FC236}">
                    <a16:creationId xmlns:a16="http://schemas.microsoft.com/office/drawing/2014/main" id="{E98AD536-37AD-6B2D-43AB-F7504CFDB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1817"/>
                <a:ext cx="50" cy="25"/>
              </a:xfrm>
              <a:custGeom>
                <a:avLst/>
                <a:gdLst>
                  <a:gd name="T0" fmla="*/ 0 w 32"/>
                  <a:gd name="T1" fmla="*/ 0 h 16"/>
                  <a:gd name="T2" fmla="*/ 4 w 32"/>
                  <a:gd name="T3" fmla="*/ 2 h 16"/>
                  <a:gd name="T4" fmla="*/ 10 w 32"/>
                  <a:gd name="T5" fmla="*/ 6 h 16"/>
                  <a:gd name="T6" fmla="*/ 16 w 32"/>
                  <a:gd name="T7" fmla="*/ 10 h 16"/>
                  <a:gd name="T8" fmla="*/ 26 w 32"/>
                  <a:gd name="T9" fmla="*/ 9 h 16"/>
                  <a:gd name="T10" fmla="*/ 29 w 32"/>
                  <a:gd name="T11" fmla="*/ 12 h 16"/>
                  <a:gd name="T12" fmla="*/ 32 w 32"/>
                  <a:gd name="T13" fmla="*/ 16 h 16"/>
                  <a:gd name="T14" fmla="*/ 13 w 32"/>
                  <a:gd name="T15" fmla="*/ 9 h 16"/>
                  <a:gd name="T16" fmla="*/ 10 w 32"/>
                  <a:gd name="T17" fmla="*/ 7 h 16"/>
                  <a:gd name="T18" fmla="*/ 0 w 32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6" y="4"/>
                      <a:pt x="8" y="6"/>
                      <a:pt x="10" y="6"/>
                    </a:cubicBezTo>
                    <a:cubicBezTo>
                      <a:pt x="13" y="7"/>
                      <a:pt x="14" y="8"/>
                      <a:pt x="16" y="10"/>
                    </a:cubicBezTo>
                    <a:cubicBezTo>
                      <a:pt x="20" y="13"/>
                      <a:pt x="22" y="13"/>
                      <a:pt x="26" y="9"/>
                    </a:cubicBezTo>
                    <a:cubicBezTo>
                      <a:pt x="26" y="12"/>
                      <a:pt x="28" y="10"/>
                      <a:pt x="29" y="12"/>
                    </a:cubicBezTo>
                    <a:cubicBezTo>
                      <a:pt x="30" y="13"/>
                      <a:pt x="32" y="13"/>
                      <a:pt x="32" y="16"/>
                    </a:cubicBezTo>
                    <a:cubicBezTo>
                      <a:pt x="26" y="14"/>
                      <a:pt x="18" y="16"/>
                      <a:pt x="13" y="9"/>
                    </a:cubicBezTo>
                    <a:cubicBezTo>
                      <a:pt x="12" y="8"/>
                      <a:pt x="11" y="8"/>
                      <a:pt x="10" y="7"/>
                    </a:cubicBezTo>
                    <a:cubicBezTo>
                      <a:pt x="5" y="7"/>
                      <a:pt x="2" y="4"/>
                      <a:pt x="0" y="0"/>
                    </a:cubicBezTo>
                    <a:close/>
                  </a:path>
                </a:pathLst>
              </a:custGeom>
              <a:solidFill>
                <a:srgbClr val="D5B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1298">
                <a:extLst>
                  <a:ext uri="{FF2B5EF4-FFF2-40B4-BE49-F238E27FC236}">
                    <a16:creationId xmlns:a16="http://schemas.microsoft.com/office/drawing/2014/main" id="{C53159FD-3FF4-0636-ED8F-05D06DEA0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812"/>
                <a:ext cx="47" cy="22"/>
              </a:xfrm>
              <a:custGeom>
                <a:avLst/>
                <a:gdLst>
                  <a:gd name="T0" fmla="*/ 0 w 30"/>
                  <a:gd name="T1" fmla="*/ 0 h 14"/>
                  <a:gd name="T2" fmla="*/ 2 w 30"/>
                  <a:gd name="T3" fmla="*/ 4 h 14"/>
                  <a:gd name="T4" fmla="*/ 11 w 30"/>
                  <a:gd name="T5" fmla="*/ 9 h 14"/>
                  <a:gd name="T6" fmla="*/ 20 w 30"/>
                  <a:gd name="T7" fmla="*/ 10 h 14"/>
                  <a:gd name="T8" fmla="*/ 25 w 30"/>
                  <a:gd name="T9" fmla="*/ 11 h 14"/>
                  <a:gd name="T10" fmla="*/ 24 w 30"/>
                  <a:gd name="T11" fmla="*/ 7 h 14"/>
                  <a:gd name="T12" fmla="*/ 23 w 30"/>
                  <a:gd name="T13" fmla="*/ 4 h 14"/>
                  <a:gd name="T14" fmla="*/ 25 w 30"/>
                  <a:gd name="T15" fmla="*/ 6 h 14"/>
                  <a:gd name="T16" fmla="*/ 28 w 30"/>
                  <a:gd name="T17" fmla="*/ 11 h 14"/>
                  <a:gd name="T18" fmla="*/ 19 w 30"/>
                  <a:gd name="T19" fmla="*/ 12 h 14"/>
                  <a:gd name="T20" fmla="*/ 12 w 30"/>
                  <a:gd name="T21" fmla="*/ 11 h 14"/>
                  <a:gd name="T22" fmla="*/ 1 w 30"/>
                  <a:gd name="T23" fmla="*/ 3 h 14"/>
                  <a:gd name="T24" fmla="*/ 0 w 30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14">
                    <a:moveTo>
                      <a:pt x="0" y="0"/>
                    </a:moveTo>
                    <a:cubicBezTo>
                      <a:pt x="2" y="1"/>
                      <a:pt x="2" y="2"/>
                      <a:pt x="2" y="4"/>
                    </a:cubicBezTo>
                    <a:cubicBezTo>
                      <a:pt x="4" y="9"/>
                      <a:pt x="7" y="10"/>
                      <a:pt x="11" y="9"/>
                    </a:cubicBezTo>
                    <a:cubicBezTo>
                      <a:pt x="15" y="8"/>
                      <a:pt x="17" y="9"/>
                      <a:pt x="20" y="10"/>
                    </a:cubicBezTo>
                    <a:cubicBezTo>
                      <a:pt x="22" y="11"/>
                      <a:pt x="23" y="12"/>
                      <a:pt x="25" y="11"/>
                    </a:cubicBezTo>
                    <a:cubicBezTo>
                      <a:pt x="27" y="9"/>
                      <a:pt x="24" y="8"/>
                      <a:pt x="24" y="7"/>
                    </a:cubicBezTo>
                    <a:cubicBezTo>
                      <a:pt x="23" y="6"/>
                      <a:pt x="23" y="5"/>
                      <a:pt x="23" y="4"/>
                    </a:cubicBezTo>
                    <a:cubicBezTo>
                      <a:pt x="24" y="5"/>
                      <a:pt x="25" y="5"/>
                      <a:pt x="25" y="6"/>
                    </a:cubicBezTo>
                    <a:cubicBezTo>
                      <a:pt x="26" y="7"/>
                      <a:pt x="30" y="9"/>
                      <a:pt x="28" y="11"/>
                    </a:cubicBezTo>
                    <a:cubicBezTo>
                      <a:pt x="26" y="13"/>
                      <a:pt x="22" y="14"/>
                      <a:pt x="19" y="12"/>
                    </a:cubicBezTo>
                    <a:cubicBezTo>
                      <a:pt x="17" y="10"/>
                      <a:pt x="14" y="10"/>
                      <a:pt x="12" y="11"/>
                    </a:cubicBezTo>
                    <a:cubicBezTo>
                      <a:pt x="5" y="12"/>
                      <a:pt x="2" y="10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FC6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1299">
                <a:extLst>
                  <a:ext uri="{FF2B5EF4-FFF2-40B4-BE49-F238E27FC236}">
                    <a16:creationId xmlns:a16="http://schemas.microsoft.com/office/drawing/2014/main" id="{1E655B99-9CBD-22F7-FE53-AAAD0F57B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814"/>
                <a:ext cx="31" cy="25"/>
              </a:xfrm>
              <a:custGeom>
                <a:avLst/>
                <a:gdLst>
                  <a:gd name="T0" fmla="*/ 13 w 20"/>
                  <a:gd name="T1" fmla="*/ 16 h 16"/>
                  <a:gd name="T2" fmla="*/ 8 w 20"/>
                  <a:gd name="T3" fmla="*/ 14 h 16"/>
                  <a:gd name="T4" fmla="*/ 2 w 20"/>
                  <a:gd name="T5" fmla="*/ 0 h 16"/>
                  <a:gd name="T6" fmla="*/ 10 w 20"/>
                  <a:gd name="T7" fmla="*/ 13 h 16"/>
                  <a:gd name="T8" fmla="*/ 17 w 20"/>
                  <a:gd name="T9" fmla="*/ 12 h 16"/>
                  <a:gd name="T10" fmla="*/ 20 w 20"/>
                  <a:gd name="T11" fmla="*/ 13 h 16"/>
                  <a:gd name="T12" fmla="*/ 18 w 20"/>
                  <a:gd name="T13" fmla="*/ 15 h 16"/>
                  <a:gd name="T14" fmla="*/ 13 w 20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6">
                    <a:moveTo>
                      <a:pt x="13" y="16"/>
                    </a:moveTo>
                    <a:cubicBezTo>
                      <a:pt x="12" y="15"/>
                      <a:pt x="10" y="14"/>
                      <a:pt x="8" y="14"/>
                    </a:cubicBezTo>
                    <a:cubicBezTo>
                      <a:pt x="3" y="12"/>
                      <a:pt x="0" y="6"/>
                      <a:pt x="2" y="0"/>
                    </a:cubicBezTo>
                    <a:cubicBezTo>
                      <a:pt x="2" y="7"/>
                      <a:pt x="5" y="11"/>
                      <a:pt x="10" y="13"/>
                    </a:cubicBezTo>
                    <a:cubicBezTo>
                      <a:pt x="13" y="13"/>
                      <a:pt x="15" y="13"/>
                      <a:pt x="17" y="12"/>
                    </a:cubicBezTo>
                    <a:cubicBezTo>
                      <a:pt x="18" y="11"/>
                      <a:pt x="20" y="11"/>
                      <a:pt x="20" y="13"/>
                    </a:cubicBezTo>
                    <a:cubicBezTo>
                      <a:pt x="20" y="14"/>
                      <a:pt x="19" y="15"/>
                      <a:pt x="18" y="15"/>
                    </a:cubicBezTo>
                    <a:cubicBezTo>
                      <a:pt x="16" y="16"/>
                      <a:pt x="15" y="16"/>
                      <a:pt x="13" y="16"/>
                    </a:cubicBez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1300">
                <a:extLst>
                  <a:ext uri="{FF2B5EF4-FFF2-40B4-BE49-F238E27FC236}">
                    <a16:creationId xmlns:a16="http://schemas.microsoft.com/office/drawing/2014/main" id="{0744F26A-10F5-CC2A-4444-FFA2915F6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1937"/>
                <a:ext cx="10" cy="24"/>
              </a:xfrm>
              <a:custGeom>
                <a:avLst/>
                <a:gdLst>
                  <a:gd name="T0" fmla="*/ 2 w 7"/>
                  <a:gd name="T1" fmla="*/ 1 h 15"/>
                  <a:gd name="T2" fmla="*/ 6 w 7"/>
                  <a:gd name="T3" fmla="*/ 5 h 15"/>
                  <a:gd name="T4" fmla="*/ 6 w 7"/>
                  <a:gd name="T5" fmla="*/ 13 h 15"/>
                  <a:gd name="T6" fmla="*/ 3 w 7"/>
                  <a:gd name="T7" fmla="*/ 14 h 15"/>
                  <a:gd name="T8" fmla="*/ 2 w 7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2" y="1"/>
                    </a:moveTo>
                    <a:cubicBezTo>
                      <a:pt x="5" y="0"/>
                      <a:pt x="7" y="1"/>
                      <a:pt x="6" y="5"/>
                    </a:cubicBezTo>
                    <a:cubicBezTo>
                      <a:pt x="6" y="7"/>
                      <a:pt x="6" y="10"/>
                      <a:pt x="6" y="13"/>
                    </a:cubicBezTo>
                    <a:cubicBezTo>
                      <a:pt x="6" y="14"/>
                      <a:pt x="5" y="15"/>
                      <a:pt x="3" y="14"/>
                    </a:cubicBezTo>
                    <a:cubicBezTo>
                      <a:pt x="0" y="12"/>
                      <a:pt x="0" y="4"/>
                      <a:pt x="2" y="1"/>
                    </a:cubicBezTo>
                    <a:close/>
                  </a:path>
                </a:pathLst>
              </a:custGeom>
              <a:solidFill>
                <a:srgbClr val="F8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1301">
                <a:extLst>
                  <a:ext uri="{FF2B5EF4-FFF2-40B4-BE49-F238E27FC236}">
                    <a16:creationId xmlns:a16="http://schemas.microsoft.com/office/drawing/2014/main" id="{5EECA7EC-DAE3-C845-A47D-188FC1A62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1934"/>
                <a:ext cx="38" cy="20"/>
              </a:xfrm>
              <a:custGeom>
                <a:avLst/>
                <a:gdLst>
                  <a:gd name="T0" fmla="*/ 3 w 24"/>
                  <a:gd name="T1" fmla="*/ 0 h 13"/>
                  <a:gd name="T2" fmla="*/ 23 w 24"/>
                  <a:gd name="T3" fmla="*/ 10 h 13"/>
                  <a:gd name="T4" fmla="*/ 24 w 24"/>
                  <a:gd name="T5" fmla="*/ 12 h 13"/>
                  <a:gd name="T6" fmla="*/ 22 w 24"/>
                  <a:gd name="T7" fmla="*/ 12 h 13"/>
                  <a:gd name="T8" fmla="*/ 1 w 24"/>
                  <a:gd name="T9" fmla="*/ 2 h 13"/>
                  <a:gd name="T10" fmla="*/ 1 w 24"/>
                  <a:gd name="T11" fmla="*/ 0 h 13"/>
                  <a:gd name="T12" fmla="*/ 3 w 2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3">
                    <a:moveTo>
                      <a:pt x="3" y="0"/>
                    </a:moveTo>
                    <a:cubicBezTo>
                      <a:pt x="10" y="1"/>
                      <a:pt x="17" y="4"/>
                      <a:pt x="23" y="10"/>
                    </a:cubicBezTo>
                    <a:cubicBezTo>
                      <a:pt x="23" y="10"/>
                      <a:pt x="24" y="11"/>
                      <a:pt x="24" y="12"/>
                    </a:cubicBezTo>
                    <a:cubicBezTo>
                      <a:pt x="23" y="13"/>
                      <a:pt x="22" y="13"/>
                      <a:pt x="22" y="12"/>
                    </a:cubicBezTo>
                    <a:cubicBezTo>
                      <a:pt x="14" y="11"/>
                      <a:pt x="7" y="7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9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1302">
                <a:extLst>
                  <a:ext uri="{FF2B5EF4-FFF2-40B4-BE49-F238E27FC236}">
                    <a16:creationId xmlns:a16="http://schemas.microsoft.com/office/drawing/2014/main" id="{B9F2C98C-96F7-52D6-5A07-AF2E10EF6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1814"/>
                <a:ext cx="84" cy="39"/>
              </a:xfrm>
              <a:custGeom>
                <a:avLst/>
                <a:gdLst>
                  <a:gd name="T0" fmla="*/ 18 w 54"/>
                  <a:gd name="T1" fmla="*/ 11 h 25"/>
                  <a:gd name="T2" fmla="*/ 41 w 54"/>
                  <a:gd name="T3" fmla="*/ 3 h 25"/>
                  <a:gd name="T4" fmla="*/ 46 w 54"/>
                  <a:gd name="T5" fmla="*/ 5 h 25"/>
                  <a:gd name="T6" fmla="*/ 53 w 54"/>
                  <a:gd name="T7" fmla="*/ 15 h 25"/>
                  <a:gd name="T8" fmla="*/ 53 w 54"/>
                  <a:gd name="T9" fmla="*/ 18 h 25"/>
                  <a:gd name="T10" fmla="*/ 42 w 54"/>
                  <a:gd name="T11" fmla="*/ 21 h 25"/>
                  <a:gd name="T12" fmla="*/ 29 w 54"/>
                  <a:gd name="T13" fmla="*/ 21 h 25"/>
                  <a:gd name="T14" fmla="*/ 21 w 54"/>
                  <a:gd name="T15" fmla="*/ 19 h 25"/>
                  <a:gd name="T16" fmla="*/ 10 w 54"/>
                  <a:gd name="T17" fmla="*/ 21 h 25"/>
                  <a:gd name="T18" fmla="*/ 4 w 54"/>
                  <a:gd name="T19" fmla="*/ 21 h 25"/>
                  <a:gd name="T20" fmla="*/ 1 w 54"/>
                  <a:gd name="T21" fmla="*/ 18 h 25"/>
                  <a:gd name="T22" fmla="*/ 1 w 54"/>
                  <a:gd name="T23" fmla="*/ 16 h 25"/>
                  <a:gd name="T24" fmla="*/ 10 w 54"/>
                  <a:gd name="T25" fmla="*/ 12 h 25"/>
                  <a:gd name="T26" fmla="*/ 18 w 54"/>
                  <a:gd name="T27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25">
                    <a:moveTo>
                      <a:pt x="18" y="11"/>
                    </a:moveTo>
                    <a:cubicBezTo>
                      <a:pt x="27" y="11"/>
                      <a:pt x="34" y="8"/>
                      <a:pt x="41" y="3"/>
                    </a:cubicBezTo>
                    <a:cubicBezTo>
                      <a:pt x="44" y="0"/>
                      <a:pt x="46" y="1"/>
                      <a:pt x="46" y="5"/>
                    </a:cubicBezTo>
                    <a:cubicBezTo>
                      <a:pt x="47" y="9"/>
                      <a:pt x="49" y="13"/>
                      <a:pt x="53" y="15"/>
                    </a:cubicBezTo>
                    <a:cubicBezTo>
                      <a:pt x="54" y="16"/>
                      <a:pt x="54" y="17"/>
                      <a:pt x="53" y="18"/>
                    </a:cubicBezTo>
                    <a:cubicBezTo>
                      <a:pt x="49" y="19"/>
                      <a:pt x="47" y="22"/>
                      <a:pt x="42" y="21"/>
                    </a:cubicBezTo>
                    <a:cubicBezTo>
                      <a:pt x="38" y="20"/>
                      <a:pt x="33" y="22"/>
                      <a:pt x="29" y="21"/>
                    </a:cubicBezTo>
                    <a:cubicBezTo>
                      <a:pt x="26" y="20"/>
                      <a:pt x="24" y="20"/>
                      <a:pt x="21" y="19"/>
                    </a:cubicBezTo>
                    <a:cubicBezTo>
                      <a:pt x="17" y="17"/>
                      <a:pt x="13" y="17"/>
                      <a:pt x="10" y="21"/>
                    </a:cubicBezTo>
                    <a:cubicBezTo>
                      <a:pt x="8" y="25"/>
                      <a:pt x="6" y="24"/>
                      <a:pt x="4" y="21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4" y="15"/>
                      <a:pt x="7" y="14"/>
                      <a:pt x="10" y="12"/>
                    </a:cubicBezTo>
                    <a:cubicBezTo>
                      <a:pt x="12" y="10"/>
                      <a:pt x="15" y="11"/>
                      <a:pt x="18" y="11"/>
                    </a:cubicBezTo>
                    <a:close/>
                  </a:path>
                </a:pathLst>
              </a:custGeom>
              <a:solidFill>
                <a:srgbClr val="FF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1303">
                <a:extLst>
                  <a:ext uri="{FF2B5EF4-FFF2-40B4-BE49-F238E27FC236}">
                    <a16:creationId xmlns:a16="http://schemas.microsoft.com/office/drawing/2014/main" id="{AA962A21-E40C-19E7-0B27-9C39D9C72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1783"/>
                <a:ext cx="73" cy="42"/>
              </a:xfrm>
              <a:custGeom>
                <a:avLst/>
                <a:gdLst>
                  <a:gd name="T0" fmla="*/ 18 w 47"/>
                  <a:gd name="T1" fmla="*/ 1 h 27"/>
                  <a:gd name="T2" fmla="*/ 24 w 47"/>
                  <a:gd name="T3" fmla="*/ 4 h 27"/>
                  <a:gd name="T4" fmla="*/ 38 w 47"/>
                  <a:gd name="T5" fmla="*/ 5 h 27"/>
                  <a:gd name="T6" fmla="*/ 45 w 47"/>
                  <a:gd name="T7" fmla="*/ 4 h 27"/>
                  <a:gd name="T8" fmla="*/ 44 w 47"/>
                  <a:gd name="T9" fmla="*/ 10 h 27"/>
                  <a:gd name="T10" fmla="*/ 34 w 47"/>
                  <a:gd name="T11" fmla="*/ 18 h 27"/>
                  <a:gd name="T12" fmla="*/ 29 w 47"/>
                  <a:gd name="T13" fmla="*/ 17 h 27"/>
                  <a:gd name="T14" fmla="*/ 21 w 47"/>
                  <a:gd name="T15" fmla="*/ 13 h 27"/>
                  <a:gd name="T16" fmla="*/ 14 w 47"/>
                  <a:gd name="T17" fmla="*/ 18 h 27"/>
                  <a:gd name="T18" fmla="*/ 10 w 47"/>
                  <a:gd name="T19" fmla="*/ 22 h 27"/>
                  <a:gd name="T20" fmla="*/ 2 w 47"/>
                  <a:gd name="T21" fmla="*/ 26 h 27"/>
                  <a:gd name="T22" fmla="*/ 0 w 47"/>
                  <a:gd name="T23" fmla="*/ 26 h 27"/>
                  <a:gd name="T24" fmla="*/ 0 w 47"/>
                  <a:gd name="T25" fmla="*/ 24 h 27"/>
                  <a:gd name="T26" fmla="*/ 13 w 47"/>
                  <a:gd name="T27" fmla="*/ 2 h 27"/>
                  <a:gd name="T28" fmla="*/ 18 w 47"/>
                  <a:gd name="T2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27">
                    <a:moveTo>
                      <a:pt x="18" y="1"/>
                    </a:moveTo>
                    <a:cubicBezTo>
                      <a:pt x="21" y="0"/>
                      <a:pt x="22" y="2"/>
                      <a:pt x="24" y="4"/>
                    </a:cubicBezTo>
                    <a:cubicBezTo>
                      <a:pt x="29" y="10"/>
                      <a:pt x="35" y="10"/>
                      <a:pt x="38" y="5"/>
                    </a:cubicBezTo>
                    <a:cubicBezTo>
                      <a:pt x="40" y="2"/>
                      <a:pt x="42" y="2"/>
                      <a:pt x="45" y="4"/>
                    </a:cubicBezTo>
                    <a:cubicBezTo>
                      <a:pt x="47" y="7"/>
                      <a:pt x="45" y="8"/>
                      <a:pt x="44" y="10"/>
                    </a:cubicBezTo>
                    <a:cubicBezTo>
                      <a:pt x="41" y="13"/>
                      <a:pt x="39" y="17"/>
                      <a:pt x="34" y="18"/>
                    </a:cubicBezTo>
                    <a:cubicBezTo>
                      <a:pt x="32" y="18"/>
                      <a:pt x="31" y="19"/>
                      <a:pt x="29" y="17"/>
                    </a:cubicBezTo>
                    <a:cubicBezTo>
                      <a:pt x="26" y="16"/>
                      <a:pt x="23" y="14"/>
                      <a:pt x="21" y="13"/>
                    </a:cubicBezTo>
                    <a:cubicBezTo>
                      <a:pt x="17" y="12"/>
                      <a:pt x="14" y="14"/>
                      <a:pt x="14" y="18"/>
                    </a:cubicBezTo>
                    <a:cubicBezTo>
                      <a:pt x="14" y="21"/>
                      <a:pt x="12" y="21"/>
                      <a:pt x="10" y="22"/>
                    </a:cubicBezTo>
                    <a:cubicBezTo>
                      <a:pt x="7" y="23"/>
                      <a:pt x="4" y="23"/>
                      <a:pt x="2" y="26"/>
                    </a:cubicBezTo>
                    <a:cubicBezTo>
                      <a:pt x="2" y="27"/>
                      <a:pt x="1" y="27"/>
                      <a:pt x="0" y="26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2" y="16"/>
                      <a:pt x="8" y="9"/>
                      <a:pt x="13" y="2"/>
                    </a:cubicBezTo>
                    <a:cubicBezTo>
                      <a:pt x="14" y="1"/>
                      <a:pt x="16" y="1"/>
                      <a:pt x="18" y="1"/>
                    </a:cubicBezTo>
                    <a:close/>
                  </a:path>
                </a:pathLst>
              </a:custGeom>
              <a:solidFill>
                <a:srgbClr val="FF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1304">
                <a:extLst>
                  <a:ext uri="{FF2B5EF4-FFF2-40B4-BE49-F238E27FC236}">
                    <a16:creationId xmlns:a16="http://schemas.microsoft.com/office/drawing/2014/main" id="{481EA1F7-6F6B-5028-8ED7-3A57FEBC3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1806"/>
                <a:ext cx="29" cy="20"/>
              </a:xfrm>
              <a:custGeom>
                <a:avLst/>
                <a:gdLst>
                  <a:gd name="T0" fmla="*/ 14 w 18"/>
                  <a:gd name="T1" fmla="*/ 11 h 13"/>
                  <a:gd name="T2" fmla="*/ 9 w 18"/>
                  <a:gd name="T3" fmla="*/ 11 h 13"/>
                  <a:gd name="T4" fmla="*/ 2 w 18"/>
                  <a:gd name="T5" fmla="*/ 7 h 13"/>
                  <a:gd name="T6" fmla="*/ 1 w 18"/>
                  <a:gd name="T7" fmla="*/ 2 h 13"/>
                  <a:gd name="T8" fmla="*/ 7 w 18"/>
                  <a:gd name="T9" fmla="*/ 2 h 13"/>
                  <a:gd name="T10" fmla="*/ 16 w 18"/>
                  <a:gd name="T11" fmla="*/ 6 h 13"/>
                  <a:gd name="T12" fmla="*/ 17 w 18"/>
                  <a:gd name="T13" fmla="*/ 10 h 13"/>
                  <a:gd name="T14" fmla="*/ 14 w 18"/>
                  <a:gd name="T15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4" y="11"/>
                    </a:moveTo>
                    <a:cubicBezTo>
                      <a:pt x="13" y="11"/>
                      <a:pt x="11" y="10"/>
                      <a:pt x="9" y="11"/>
                    </a:cubicBezTo>
                    <a:cubicBezTo>
                      <a:pt x="4" y="13"/>
                      <a:pt x="3" y="10"/>
                      <a:pt x="2" y="7"/>
                    </a:cubicBezTo>
                    <a:cubicBezTo>
                      <a:pt x="2" y="5"/>
                      <a:pt x="0" y="3"/>
                      <a:pt x="1" y="2"/>
                    </a:cubicBezTo>
                    <a:cubicBezTo>
                      <a:pt x="3" y="0"/>
                      <a:pt x="5" y="2"/>
                      <a:pt x="7" y="2"/>
                    </a:cubicBezTo>
                    <a:cubicBezTo>
                      <a:pt x="10" y="3"/>
                      <a:pt x="13" y="5"/>
                      <a:pt x="16" y="6"/>
                    </a:cubicBezTo>
                    <a:cubicBezTo>
                      <a:pt x="17" y="7"/>
                      <a:pt x="18" y="9"/>
                      <a:pt x="17" y="10"/>
                    </a:cubicBezTo>
                    <a:cubicBezTo>
                      <a:pt x="17" y="12"/>
                      <a:pt x="16" y="12"/>
                      <a:pt x="14" y="11"/>
                    </a:cubicBezTo>
                    <a:close/>
                  </a:path>
                </a:pathLst>
              </a:custGeom>
              <a:solidFill>
                <a:srgbClr val="FF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1305">
                <a:extLst>
                  <a:ext uri="{FF2B5EF4-FFF2-40B4-BE49-F238E27FC236}">
                    <a16:creationId xmlns:a16="http://schemas.microsoft.com/office/drawing/2014/main" id="{E46D6861-E857-E5A9-6207-C196C8D66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" y="1564"/>
                <a:ext cx="78" cy="119"/>
              </a:xfrm>
              <a:custGeom>
                <a:avLst/>
                <a:gdLst>
                  <a:gd name="T0" fmla="*/ 24 w 50"/>
                  <a:gd name="T1" fmla="*/ 36 h 76"/>
                  <a:gd name="T2" fmla="*/ 19 w 50"/>
                  <a:gd name="T3" fmla="*/ 40 h 76"/>
                  <a:gd name="T4" fmla="*/ 17 w 50"/>
                  <a:gd name="T5" fmla="*/ 43 h 76"/>
                  <a:gd name="T6" fmla="*/ 16 w 50"/>
                  <a:gd name="T7" fmla="*/ 39 h 76"/>
                  <a:gd name="T8" fmla="*/ 21 w 50"/>
                  <a:gd name="T9" fmla="*/ 30 h 76"/>
                  <a:gd name="T10" fmla="*/ 25 w 50"/>
                  <a:gd name="T11" fmla="*/ 23 h 76"/>
                  <a:gd name="T12" fmla="*/ 17 w 50"/>
                  <a:gd name="T13" fmla="*/ 24 h 76"/>
                  <a:gd name="T14" fmla="*/ 13 w 50"/>
                  <a:gd name="T15" fmla="*/ 30 h 76"/>
                  <a:gd name="T16" fmla="*/ 7 w 50"/>
                  <a:gd name="T17" fmla="*/ 28 h 76"/>
                  <a:gd name="T18" fmla="*/ 1 w 50"/>
                  <a:gd name="T19" fmla="*/ 10 h 76"/>
                  <a:gd name="T20" fmla="*/ 3 w 50"/>
                  <a:gd name="T21" fmla="*/ 7 h 76"/>
                  <a:gd name="T22" fmla="*/ 11 w 50"/>
                  <a:gd name="T23" fmla="*/ 6 h 76"/>
                  <a:gd name="T24" fmla="*/ 23 w 50"/>
                  <a:gd name="T25" fmla="*/ 2 h 76"/>
                  <a:gd name="T26" fmla="*/ 27 w 50"/>
                  <a:gd name="T27" fmla="*/ 3 h 76"/>
                  <a:gd name="T28" fmla="*/ 39 w 50"/>
                  <a:gd name="T29" fmla="*/ 25 h 76"/>
                  <a:gd name="T30" fmla="*/ 48 w 50"/>
                  <a:gd name="T31" fmla="*/ 39 h 76"/>
                  <a:gd name="T32" fmla="*/ 49 w 50"/>
                  <a:gd name="T33" fmla="*/ 48 h 76"/>
                  <a:gd name="T34" fmla="*/ 45 w 50"/>
                  <a:gd name="T35" fmla="*/ 73 h 76"/>
                  <a:gd name="T36" fmla="*/ 41 w 50"/>
                  <a:gd name="T37" fmla="*/ 74 h 76"/>
                  <a:gd name="T38" fmla="*/ 34 w 50"/>
                  <a:gd name="T39" fmla="*/ 65 h 76"/>
                  <a:gd name="T40" fmla="*/ 29 w 50"/>
                  <a:gd name="T41" fmla="*/ 56 h 76"/>
                  <a:gd name="T42" fmla="*/ 26 w 50"/>
                  <a:gd name="T43" fmla="*/ 45 h 76"/>
                  <a:gd name="T44" fmla="*/ 24 w 50"/>
                  <a:gd name="T45" fmla="*/ 3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76">
                    <a:moveTo>
                      <a:pt x="24" y="36"/>
                    </a:moveTo>
                    <a:cubicBezTo>
                      <a:pt x="19" y="33"/>
                      <a:pt x="20" y="37"/>
                      <a:pt x="19" y="40"/>
                    </a:cubicBezTo>
                    <a:cubicBezTo>
                      <a:pt x="18" y="41"/>
                      <a:pt x="20" y="44"/>
                      <a:pt x="17" y="43"/>
                    </a:cubicBezTo>
                    <a:cubicBezTo>
                      <a:pt x="15" y="43"/>
                      <a:pt x="16" y="41"/>
                      <a:pt x="16" y="39"/>
                    </a:cubicBezTo>
                    <a:cubicBezTo>
                      <a:pt x="16" y="35"/>
                      <a:pt x="18" y="32"/>
                      <a:pt x="21" y="30"/>
                    </a:cubicBezTo>
                    <a:cubicBezTo>
                      <a:pt x="24" y="28"/>
                      <a:pt x="27" y="27"/>
                      <a:pt x="25" y="23"/>
                    </a:cubicBezTo>
                    <a:cubicBezTo>
                      <a:pt x="22" y="20"/>
                      <a:pt x="20" y="22"/>
                      <a:pt x="17" y="24"/>
                    </a:cubicBezTo>
                    <a:cubicBezTo>
                      <a:pt x="15" y="25"/>
                      <a:pt x="13" y="27"/>
                      <a:pt x="13" y="30"/>
                    </a:cubicBezTo>
                    <a:cubicBezTo>
                      <a:pt x="10" y="32"/>
                      <a:pt x="8" y="30"/>
                      <a:pt x="7" y="28"/>
                    </a:cubicBezTo>
                    <a:cubicBezTo>
                      <a:pt x="4" y="22"/>
                      <a:pt x="3" y="16"/>
                      <a:pt x="1" y="10"/>
                    </a:cubicBezTo>
                    <a:cubicBezTo>
                      <a:pt x="0" y="8"/>
                      <a:pt x="1" y="8"/>
                      <a:pt x="3" y="7"/>
                    </a:cubicBezTo>
                    <a:cubicBezTo>
                      <a:pt x="6" y="6"/>
                      <a:pt x="8" y="6"/>
                      <a:pt x="11" y="6"/>
                    </a:cubicBezTo>
                    <a:cubicBezTo>
                      <a:pt x="16" y="7"/>
                      <a:pt x="20" y="6"/>
                      <a:pt x="23" y="2"/>
                    </a:cubicBezTo>
                    <a:cubicBezTo>
                      <a:pt x="25" y="1"/>
                      <a:pt x="26" y="0"/>
                      <a:pt x="27" y="3"/>
                    </a:cubicBezTo>
                    <a:cubicBezTo>
                      <a:pt x="30" y="11"/>
                      <a:pt x="34" y="18"/>
                      <a:pt x="39" y="25"/>
                    </a:cubicBezTo>
                    <a:cubicBezTo>
                      <a:pt x="42" y="30"/>
                      <a:pt x="45" y="35"/>
                      <a:pt x="48" y="39"/>
                    </a:cubicBezTo>
                    <a:cubicBezTo>
                      <a:pt x="50" y="42"/>
                      <a:pt x="49" y="45"/>
                      <a:pt x="49" y="48"/>
                    </a:cubicBezTo>
                    <a:cubicBezTo>
                      <a:pt x="47" y="57"/>
                      <a:pt x="45" y="65"/>
                      <a:pt x="45" y="73"/>
                    </a:cubicBezTo>
                    <a:cubicBezTo>
                      <a:pt x="44" y="76"/>
                      <a:pt x="43" y="75"/>
                      <a:pt x="41" y="74"/>
                    </a:cubicBezTo>
                    <a:cubicBezTo>
                      <a:pt x="39" y="72"/>
                      <a:pt x="36" y="68"/>
                      <a:pt x="34" y="65"/>
                    </a:cubicBezTo>
                    <a:cubicBezTo>
                      <a:pt x="33" y="62"/>
                      <a:pt x="31" y="59"/>
                      <a:pt x="29" y="56"/>
                    </a:cubicBezTo>
                    <a:cubicBezTo>
                      <a:pt x="27" y="53"/>
                      <a:pt x="25" y="49"/>
                      <a:pt x="26" y="45"/>
                    </a:cubicBezTo>
                    <a:cubicBezTo>
                      <a:pt x="27" y="42"/>
                      <a:pt x="27" y="38"/>
                      <a:pt x="24" y="36"/>
                    </a:cubicBezTo>
                    <a:close/>
                  </a:path>
                </a:pathLst>
              </a:custGeom>
              <a:solidFill>
                <a:srgbClr val="FD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1306">
                <a:extLst>
                  <a:ext uri="{FF2B5EF4-FFF2-40B4-BE49-F238E27FC236}">
                    <a16:creationId xmlns:a16="http://schemas.microsoft.com/office/drawing/2014/main" id="{C11C79B4-7532-2C04-96C7-4E7A82914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1698"/>
                <a:ext cx="12" cy="25"/>
              </a:xfrm>
              <a:custGeom>
                <a:avLst/>
                <a:gdLst>
                  <a:gd name="T0" fmla="*/ 8 w 8"/>
                  <a:gd name="T1" fmla="*/ 1 h 16"/>
                  <a:gd name="T2" fmla="*/ 4 w 8"/>
                  <a:gd name="T3" fmla="*/ 14 h 16"/>
                  <a:gd name="T4" fmla="*/ 1 w 8"/>
                  <a:gd name="T5" fmla="*/ 16 h 16"/>
                  <a:gd name="T6" fmla="*/ 0 w 8"/>
                  <a:gd name="T7" fmla="*/ 13 h 16"/>
                  <a:gd name="T8" fmla="*/ 2 w 8"/>
                  <a:gd name="T9" fmla="*/ 3 h 16"/>
                  <a:gd name="T10" fmla="*/ 8 w 8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8" y="1"/>
                    </a:moveTo>
                    <a:cubicBezTo>
                      <a:pt x="6" y="5"/>
                      <a:pt x="7" y="10"/>
                      <a:pt x="4" y="14"/>
                    </a:cubicBezTo>
                    <a:cubicBezTo>
                      <a:pt x="3" y="15"/>
                      <a:pt x="3" y="16"/>
                      <a:pt x="1" y="16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0" y="10"/>
                      <a:pt x="1" y="6"/>
                      <a:pt x="2" y="3"/>
                    </a:cubicBezTo>
                    <a:cubicBezTo>
                      <a:pt x="3" y="0"/>
                      <a:pt x="5" y="2"/>
                      <a:pt x="8" y="1"/>
                    </a:cubicBezTo>
                    <a:close/>
                  </a:path>
                </a:pathLst>
              </a:custGeom>
              <a:solidFill>
                <a:srgbClr val="F8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1307">
                <a:extLst>
                  <a:ext uri="{FF2B5EF4-FFF2-40B4-BE49-F238E27FC236}">
                    <a16:creationId xmlns:a16="http://schemas.microsoft.com/office/drawing/2014/main" id="{AE18173B-926E-4453-E441-BFBBD6FB5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1669"/>
                <a:ext cx="31" cy="25"/>
              </a:xfrm>
              <a:custGeom>
                <a:avLst/>
                <a:gdLst>
                  <a:gd name="T0" fmla="*/ 15 w 20"/>
                  <a:gd name="T1" fmla="*/ 12 h 16"/>
                  <a:gd name="T2" fmla="*/ 10 w 20"/>
                  <a:gd name="T3" fmla="*/ 15 h 16"/>
                  <a:gd name="T4" fmla="*/ 9 w 20"/>
                  <a:gd name="T5" fmla="*/ 16 h 16"/>
                  <a:gd name="T6" fmla="*/ 5 w 20"/>
                  <a:gd name="T7" fmla="*/ 15 h 16"/>
                  <a:gd name="T8" fmla="*/ 1 w 20"/>
                  <a:gd name="T9" fmla="*/ 3 h 16"/>
                  <a:gd name="T10" fmla="*/ 4 w 20"/>
                  <a:gd name="T11" fmla="*/ 1 h 16"/>
                  <a:gd name="T12" fmla="*/ 7 w 20"/>
                  <a:gd name="T13" fmla="*/ 1 h 16"/>
                  <a:gd name="T14" fmla="*/ 13 w 20"/>
                  <a:gd name="T15" fmla="*/ 5 h 16"/>
                  <a:gd name="T16" fmla="*/ 16 w 20"/>
                  <a:gd name="T17" fmla="*/ 7 h 16"/>
                  <a:gd name="T18" fmla="*/ 20 w 20"/>
                  <a:gd name="T19" fmla="*/ 8 h 16"/>
                  <a:gd name="T20" fmla="*/ 16 w 20"/>
                  <a:gd name="T21" fmla="*/ 12 h 16"/>
                  <a:gd name="T22" fmla="*/ 15 w 20"/>
                  <a:gd name="T2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6">
                    <a:moveTo>
                      <a:pt x="15" y="12"/>
                    </a:moveTo>
                    <a:cubicBezTo>
                      <a:pt x="12" y="11"/>
                      <a:pt x="10" y="11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6" y="16"/>
                      <a:pt x="5" y="15"/>
                    </a:cubicBezTo>
                    <a:cubicBezTo>
                      <a:pt x="3" y="11"/>
                      <a:pt x="1" y="7"/>
                      <a:pt x="1" y="3"/>
                    </a:cubicBezTo>
                    <a:cubicBezTo>
                      <a:pt x="0" y="1"/>
                      <a:pt x="1" y="0"/>
                      <a:pt x="4" y="1"/>
                    </a:cubicBezTo>
                    <a:cubicBezTo>
                      <a:pt x="5" y="1"/>
                      <a:pt x="6" y="2"/>
                      <a:pt x="7" y="1"/>
                    </a:cubicBezTo>
                    <a:cubicBezTo>
                      <a:pt x="10" y="0"/>
                      <a:pt x="13" y="0"/>
                      <a:pt x="13" y="5"/>
                    </a:cubicBezTo>
                    <a:cubicBezTo>
                      <a:pt x="13" y="6"/>
                      <a:pt x="15" y="6"/>
                      <a:pt x="16" y="7"/>
                    </a:cubicBezTo>
                    <a:cubicBezTo>
                      <a:pt x="18" y="7"/>
                      <a:pt x="20" y="6"/>
                      <a:pt x="20" y="8"/>
                    </a:cubicBezTo>
                    <a:cubicBezTo>
                      <a:pt x="20" y="10"/>
                      <a:pt x="18" y="11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lose/>
                  </a:path>
                </a:pathLst>
              </a:custGeom>
              <a:solidFill>
                <a:srgbClr val="FC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1308">
                <a:extLst>
                  <a:ext uri="{FF2B5EF4-FFF2-40B4-BE49-F238E27FC236}">
                    <a16:creationId xmlns:a16="http://schemas.microsoft.com/office/drawing/2014/main" id="{AAB4185D-64A4-F1D0-833C-378EB12BC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1631"/>
                <a:ext cx="60" cy="119"/>
              </a:xfrm>
              <a:custGeom>
                <a:avLst/>
                <a:gdLst>
                  <a:gd name="T0" fmla="*/ 17 w 38"/>
                  <a:gd name="T1" fmla="*/ 29 h 76"/>
                  <a:gd name="T2" fmla="*/ 14 w 38"/>
                  <a:gd name="T3" fmla="*/ 28 h 76"/>
                  <a:gd name="T4" fmla="*/ 9 w 38"/>
                  <a:gd name="T5" fmla="*/ 27 h 76"/>
                  <a:gd name="T6" fmla="*/ 7 w 38"/>
                  <a:gd name="T7" fmla="*/ 25 h 76"/>
                  <a:gd name="T8" fmla="*/ 5 w 38"/>
                  <a:gd name="T9" fmla="*/ 27 h 76"/>
                  <a:gd name="T10" fmla="*/ 3 w 38"/>
                  <a:gd name="T11" fmla="*/ 34 h 76"/>
                  <a:gd name="T12" fmla="*/ 0 w 38"/>
                  <a:gd name="T13" fmla="*/ 33 h 76"/>
                  <a:gd name="T14" fmla="*/ 1 w 38"/>
                  <a:gd name="T15" fmla="*/ 30 h 76"/>
                  <a:gd name="T16" fmla="*/ 4 w 38"/>
                  <a:gd name="T17" fmla="*/ 17 h 76"/>
                  <a:gd name="T18" fmla="*/ 22 w 38"/>
                  <a:gd name="T19" fmla="*/ 8 h 76"/>
                  <a:gd name="T20" fmla="*/ 29 w 38"/>
                  <a:gd name="T21" fmla="*/ 6 h 76"/>
                  <a:gd name="T22" fmla="*/ 29 w 38"/>
                  <a:gd name="T23" fmla="*/ 5 h 76"/>
                  <a:gd name="T24" fmla="*/ 34 w 38"/>
                  <a:gd name="T25" fmla="*/ 0 h 76"/>
                  <a:gd name="T26" fmla="*/ 38 w 38"/>
                  <a:gd name="T27" fmla="*/ 5 h 76"/>
                  <a:gd name="T28" fmla="*/ 34 w 38"/>
                  <a:gd name="T29" fmla="*/ 24 h 76"/>
                  <a:gd name="T30" fmla="*/ 26 w 38"/>
                  <a:gd name="T31" fmla="*/ 37 h 76"/>
                  <a:gd name="T32" fmla="*/ 25 w 38"/>
                  <a:gd name="T33" fmla="*/ 39 h 76"/>
                  <a:gd name="T34" fmla="*/ 19 w 38"/>
                  <a:gd name="T35" fmla="*/ 46 h 76"/>
                  <a:gd name="T36" fmla="*/ 17 w 38"/>
                  <a:gd name="T37" fmla="*/ 48 h 76"/>
                  <a:gd name="T38" fmla="*/ 20 w 38"/>
                  <a:gd name="T39" fmla="*/ 50 h 76"/>
                  <a:gd name="T40" fmla="*/ 22 w 38"/>
                  <a:gd name="T41" fmla="*/ 55 h 76"/>
                  <a:gd name="T42" fmla="*/ 17 w 38"/>
                  <a:gd name="T43" fmla="*/ 63 h 76"/>
                  <a:gd name="T44" fmla="*/ 3 w 38"/>
                  <a:gd name="T45" fmla="*/ 76 h 76"/>
                  <a:gd name="T46" fmla="*/ 1 w 38"/>
                  <a:gd name="T47" fmla="*/ 73 h 76"/>
                  <a:gd name="T48" fmla="*/ 1 w 38"/>
                  <a:gd name="T49" fmla="*/ 51 h 76"/>
                  <a:gd name="T50" fmla="*/ 7 w 38"/>
                  <a:gd name="T51" fmla="*/ 43 h 76"/>
                  <a:gd name="T52" fmla="*/ 9 w 38"/>
                  <a:gd name="T53" fmla="*/ 38 h 76"/>
                  <a:gd name="T54" fmla="*/ 9 w 38"/>
                  <a:gd name="T55" fmla="*/ 38 h 76"/>
                  <a:gd name="T56" fmla="*/ 11 w 38"/>
                  <a:gd name="T57" fmla="*/ 34 h 76"/>
                  <a:gd name="T58" fmla="*/ 17 w 38"/>
                  <a:gd name="T59" fmla="*/ 2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" h="76">
                    <a:moveTo>
                      <a:pt x="17" y="29"/>
                    </a:moveTo>
                    <a:cubicBezTo>
                      <a:pt x="16" y="26"/>
                      <a:pt x="15" y="27"/>
                      <a:pt x="14" y="28"/>
                    </a:cubicBezTo>
                    <a:cubicBezTo>
                      <a:pt x="11" y="30"/>
                      <a:pt x="10" y="30"/>
                      <a:pt x="9" y="27"/>
                    </a:cubicBezTo>
                    <a:cubicBezTo>
                      <a:pt x="8" y="26"/>
                      <a:pt x="8" y="25"/>
                      <a:pt x="7" y="25"/>
                    </a:cubicBezTo>
                    <a:cubicBezTo>
                      <a:pt x="6" y="25"/>
                      <a:pt x="5" y="26"/>
                      <a:pt x="5" y="27"/>
                    </a:cubicBezTo>
                    <a:cubicBezTo>
                      <a:pt x="5" y="30"/>
                      <a:pt x="5" y="32"/>
                      <a:pt x="3" y="34"/>
                    </a:cubicBezTo>
                    <a:cubicBezTo>
                      <a:pt x="2" y="36"/>
                      <a:pt x="1" y="36"/>
                      <a:pt x="0" y="33"/>
                    </a:cubicBezTo>
                    <a:cubicBezTo>
                      <a:pt x="0" y="32"/>
                      <a:pt x="0" y="31"/>
                      <a:pt x="1" y="30"/>
                    </a:cubicBezTo>
                    <a:cubicBezTo>
                      <a:pt x="1" y="26"/>
                      <a:pt x="3" y="21"/>
                      <a:pt x="4" y="17"/>
                    </a:cubicBezTo>
                    <a:cubicBezTo>
                      <a:pt x="6" y="8"/>
                      <a:pt x="15" y="7"/>
                      <a:pt x="22" y="8"/>
                    </a:cubicBezTo>
                    <a:cubicBezTo>
                      <a:pt x="25" y="8"/>
                      <a:pt x="27" y="9"/>
                      <a:pt x="29" y="6"/>
                    </a:cubicBezTo>
                    <a:cubicBezTo>
                      <a:pt x="29" y="6"/>
                      <a:pt x="29" y="5"/>
                      <a:pt x="29" y="5"/>
                    </a:cubicBezTo>
                    <a:cubicBezTo>
                      <a:pt x="29" y="1"/>
                      <a:pt x="31" y="0"/>
                      <a:pt x="34" y="0"/>
                    </a:cubicBezTo>
                    <a:cubicBezTo>
                      <a:pt x="37" y="0"/>
                      <a:pt x="38" y="3"/>
                      <a:pt x="38" y="5"/>
                    </a:cubicBezTo>
                    <a:cubicBezTo>
                      <a:pt x="38" y="12"/>
                      <a:pt x="37" y="18"/>
                      <a:pt x="34" y="24"/>
                    </a:cubicBezTo>
                    <a:cubicBezTo>
                      <a:pt x="31" y="28"/>
                      <a:pt x="30" y="34"/>
                      <a:pt x="26" y="37"/>
                    </a:cubicBezTo>
                    <a:cubicBezTo>
                      <a:pt x="25" y="37"/>
                      <a:pt x="25" y="38"/>
                      <a:pt x="25" y="39"/>
                    </a:cubicBezTo>
                    <a:cubicBezTo>
                      <a:pt x="24" y="43"/>
                      <a:pt x="24" y="46"/>
                      <a:pt x="19" y="46"/>
                    </a:cubicBezTo>
                    <a:cubicBezTo>
                      <a:pt x="18" y="46"/>
                      <a:pt x="17" y="47"/>
                      <a:pt x="17" y="48"/>
                    </a:cubicBezTo>
                    <a:cubicBezTo>
                      <a:pt x="17" y="49"/>
                      <a:pt x="19" y="50"/>
                      <a:pt x="20" y="50"/>
                    </a:cubicBezTo>
                    <a:cubicBezTo>
                      <a:pt x="26" y="50"/>
                      <a:pt x="23" y="53"/>
                      <a:pt x="22" y="55"/>
                    </a:cubicBezTo>
                    <a:cubicBezTo>
                      <a:pt x="20" y="58"/>
                      <a:pt x="19" y="60"/>
                      <a:pt x="17" y="63"/>
                    </a:cubicBezTo>
                    <a:cubicBezTo>
                      <a:pt x="14" y="69"/>
                      <a:pt x="9" y="72"/>
                      <a:pt x="3" y="76"/>
                    </a:cubicBezTo>
                    <a:cubicBezTo>
                      <a:pt x="2" y="76"/>
                      <a:pt x="1" y="74"/>
                      <a:pt x="1" y="73"/>
                    </a:cubicBezTo>
                    <a:cubicBezTo>
                      <a:pt x="2" y="65"/>
                      <a:pt x="1" y="58"/>
                      <a:pt x="1" y="51"/>
                    </a:cubicBezTo>
                    <a:cubicBezTo>
                      <a:pt x="1" y="45"/>
                      <a:pt x="2" y="44"/>
                      <a:pt x="7" y="43"/>
                    </a:cubicBezTo>
                    <a:cubicBezTo>
                      <a:pt x="11" y="42"/>
                      <a:pt x="11" y="42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7" y="36"/>
                      <a:pt x="10" y="35"/>
                      <a:pt x="11" y="34"/>
                    </a:cubicBezTo>
                    <a:cubicBezTo>
                      <a:pt x="14" y="33"/>
                      <a:pt x="17" y="32"/>
                      <a:pt x="17" y="29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1309">
                <a:extLst>
                  <a:ext uri="{FF2B5EF4-FFF2-40B4-BE49-F238E27FC236}">
                    <a16:creationId xmlns:a16="http://schemas.microsoft.com/office/drawing/2014/main" id="{89840E9E-4504-371D-234B-43B338F56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1505"/>
                <a:ext cx="34" cy="92"/>
              </a:xfrm>
              <a:custGeom>
                <a:avLst/>
                <a:gdLst>
                  <a:gd name="T0" fmla="*/ 22 w 22"/>
                  <a:gd name="T1" fmla="*/ 4 h 59"/>
                  <a:gd name="T2" fmla="*/ 20 w 22"/>
                  <a:gd name="T3" fmla="*/ 9 h 59"/>
                  <a:gd name="T4" fmla="*/ 22 w 22"/>
                  <a:gd name="T5" fmla="*/ 17 h 59"/>
                  <a:gd name="T6" fmla="*/ 20 w 22"/>
                  <a:gd name="T7" fmla="*/ 19 h 59"/>
                  <a:gd name="T8" fmla="*/ 19 w 22"/>
                  <a:gd name="T9" fmla="*/ 15 h 59"/>
                  <a:gd name="T10" fmla="*/ 15 w 22"/>
                  <a:gd name="T11" fmla="*/ 11 h 59"/>
                  <a:gd name="T12" fmla="*/ 10 w 22"/>
                  <a:gd name="T13" fmla="*/ 14 h 59"/>
                  <a:gd name="T14" fmla="*/ 6 w 22"/>
                  <a:gd name="T15" fmla="*/ 22 h 59"/>
                  <a:gd name="T16" fmla="*/ 6 w 22"/>
                  <a:gd name="T17" fmla="*/ 27 h 59"/>
                  <a:gd name="T18" fmla="*/ 9 w 22"/>
                  <a:gd name="T19" fmla="*/ 47 h 59"/>
                  <a:gd name="T20" fmla="*/ 13 w 22"/>
                  <a:gd name="T21" fmla="*/ 55 h 59"/>
                  <a:gd name="T22" fmla="*/ 8 w 22"/>
                  <a:gd name="T23" fmla="*/ 58 h 59"/>
                  <a:gd name="T24" fmla="*/ 5 w 22"/>
                  <a:gd name="T25" fmla="*/ 52 h 59"/>
                  <a:gd name="T26" fmla="*/ 7 w 22"/>
                  <a:gd name="T27" fmla="*/ 39 h 59"/>
                  <a:gd name="T28" fmla="*/ 6 w 22"/>
                  <a:gd name="T29" fmla="*/ 33 h 59"/>
                  <a:gd name="T30" fmla="*/ 1 w 22"/>
                  <a:gd name="T31" fmla="*/ 14 h 59"/>
                  <a:gd name="T32" fmla="*/ 1 w 22"/>
                  <a:gd name="T33" fmla="*/ 6 h 59"/>
                  <a:gd name="T34" fmla="*/ 3 w 22"/>
                  <a:gd name="T35" fmla="*/ 16 h 59"/>
                  <a:gd name="T36" fmla="*/ 4 w 22"/>
                  <a:gd name="T37" fmla="*/ 18 h 59"/>
                  <a:gd name="T38" fmla="*/ 6 w 22"/>
                  <a:gd name="T39" fmla="*/ 16 h 59"/>
                  <a:gd name="T40" fmla="*/ 7 w 22"/>
                  <a:gd name="T41" fmla="*/ 4 h 59"/>
                  <a:gd name="T42" fmla="*/ 8 w 22"/>
                  <a:gd name="T43" fmla="*/ 2 h 59"/>
                  <a:gd name="T44" fmla="*/ 9 w 22"/>
                  <a:gd name="T45" fmla="*/ 4 h 59"/>
                  <a:gd name="T46" fmla="*/ 14 w 22"/>
                  <a:gd name="T47" fmla="*/ 5 h 59"/>
                  <a:gd name="T48" fmla="*/ 18 w 22"/>
                  <a:gd name="T49" fmla="*/ 1 h 59"/>
                  <a:gd name="T50" fmla="*/ 21 w 22"/>
                  <a:gd name="T51" fmla="*/ 1 h 59"/>
                  <a:gd name="T52" fmla="*/ 22 w 22"/>
                  <a:gd name="T53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59">
                    <a:moveTo>
                      <a:pt x="22" y="4"/>
                    </a:moveTo>
                    <a:cubicBezTo>
                      <a:pt x="18" y="4"/>
                      <a:pt x="18" y="6"/>
                      <a:pt x="20" y="9"/>
                    </a:cubicBezTo>
                    <a:cubicBezTo>
                      <a:pt x="22" y="11"/>
                      <a:pt x="22" y="14"/>
                      <a:pt x="22" y="17"/>
                    </a:cubicBezTo>
                    <a:cubicBezTo>
                      <a:pt x="22" y="19"/>
                      <a:pt x="21" y="19"/>
                      <a:pt x="20" y="19"/>
                    </a:cubicBezTo>
                    <a:cubicBezTo>
                      <a:pt x="20" y="18"/>
                      <a:pt x="19" y="17"/>
                      <a:pt x="19" y="15"/>
                    </a:cubicBezTo>
                    <a:cubicBezTo>
                      <a:pt x="19" y="13"/>
                      <a:pt x="18" y="11"/>
                      <a:pt x="15" y="11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20"/>
                      <a:pt x="6" y="22"/>
                    </a:cubicBezTo>
                    <a:cubicBezTo>
                      <a:pt x="5" y="23"/>
                      <a:pt x="6" y="25"/>
                      <a:pt x="6" y="27"/>
                    </a:cubicBezTo>
                    <a:cubicBezTo>
                      <a:pt x="9" y="33"/>
                      <a:pt x="11" y="40"/>
                      <a:pt x="9" y="47"/>
                    </a:cubicBezTo>
                    <a:cubicBezTo>
                      <a:pt x="8" y="51"/>
                      <a:pt x="9" y="55"/>
                      <a:pt x="13" y="55"/>
                    </a:cubicBezTo>
                    <a:cubicBezTo>
                      <a:pt x="12" y="57"/>
                      <a:pt x="10" y="59"/>
                      <a:pt x="8" y="58"/>
                    </a:cubicBezTo>
                    <a:cubicBezTo>
                      <a:pt x="6" y="57"/>
                      <a:pt x="5" y="55"/>
                      <a:pt x="5" y="52"/>
                    </a:cubicBezTo>
                    <a:cubicBezTo>
                      <a:pt x="4" y="48"/>
                      <a:pt x="6" y="44"/>
                      <a:pt x="7" y="39"/>
                    </a:cubicBezTo>
                    <a:cubicBezTo>
                      <a:pt x="7" y="37"/>
                      <a:pt x="7" y="35"/>
                      <a:pt x="6" y="33"/>
                    </a:cubicBezTo>
                    <a:cubicBezTo>
                      <a:pt x="4" y="27"/>
                      <a:pt x="3" y="20"/>
                      <a:pt x="1" y="14"/>
                    </a:cubicBezTo>
                    <a:cubicBezTo>
                      <a:pt x="0" y="11"/>
                      <a:pt x="0" y="9"/>
                      <a:pt x="1" y="6"/>
                    </a:cubicBezTo>
                    <a:cubicBezTo>
                      <a:pt x="2" y="10"/>
                      <a:pt x="2" y="13"/>
                      <a:pt x="3" y="16"/>
                    </a:cubicBezTo>
                    <a:cubicBezTo>
                      <a:pt x="3" y="17"/>
                      <a:pt x="3" y="18"/>
                      <a:pt x="4" y="18"/>
                    </a:cubicBezTo>
                    <a:cubicBezTo>
                      <a:pt x="5" y="18"/>
                      <a:pt x="6" y="17"/>
                      <a:pt x="6" y="16"/>
                    </a:cubicBezTo>
                    <a:cubicBezTo>
                      <a:pt x="7" y="12"/>
                      <a:pt x="10" y="9"/>
                      <a:pt x="7" y="4"/>
                    </a:cubicBezTo>
                    <a:cubicBezTo>
                      <a:pt x="6" y="3"/>
                      <a:pt x="6" y="2"/>
                      <a:pt x="8" y="2"/>
                    </a:cubicBezTo>
                    <a:cubicBezTo>
                      <a:pt x="9" y="1"/>
                      <a:pt x="9" y="3"/>
                      <a:pt x="9" y="4"/>
                    </a:cubicBezTo>
                    <a:cubicBezTo>
                      <a:pt x="10" y="7"/>
                      <a:pt x="12" y="7"/>
                      <a:pt x="14" y="5"/>
                    </a:cubicBezTo>
                    <a:cubicBezTo>
                      <a:pt x="16" y="4"/>
                      <a:pt x="17" y="3"/>
                      <a:pt x="18" y="1"/>
                    </a:cubicBezTo>
                    <a:cubicBezTo>
                      <a:pt x="19" y="0"/>
                      <a:pt x="20" y="0"/>
                      <a:pt x="21" y="1"/>
                    </a:cubicBezTo>
                    <a:cubicBezTo>
                      <a:pt x="22" y="1"/>
                      <a:pt x="22" y="3"/>
                      <a:pt x="22" y="4"/>
                    </a:cubicBezTo>
                    <a:close/>
                  </a:path>
                </a:pathLst>
              </a:custGeom>
              <a:solidFill>
                <a:srgbClr val="D99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1310">
                <a:extLst>
                  <a:ext uri="{FF2B5EF4-FFF2-40B4-BE49-F238E27FC236}">
                    <a16:creationId xmlns:a16="http://schemas.microsoft.com/office/drawing/2014/main" id="{6E84B991-DBE1-FACA-0880-9E56D386D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1598"/>
                <a:ext cx="27" cy="41"/>
              </a:xfrm>
              <a:custGeom>
                <a:avLst/>
                <a:gdLst>
                  <a:gd name="T0" fmla="*/ 15 w 17"/>
                  <a:gd name="T1" fmla="*/ 12 h 26"/>
                  <a:gd name="T2" fmla="*/ 14 w 17"/>
                  <a:gd name="T3" fmla="*/ 15 h 26"/>
                  <a:gd name="T4" fmla="*/ 13 w 17"/>
                  <a:gd name="T5" fmla="*/ 21 h 26"/>
                  <a:gd name="T6" fmla="*/ 3 w 17"/>
                  <a:gd name="T7" fmla="*/ 25 h 26"/>
                  <a:gd name="T8" fmla="*/ 0 w 17"/>
                  <a:gd name="T9" fmla="*/ 22 h 26"/>
                  <a:gd name="T10" fmla="*/ 7 w 17"/>
                  <a:gd name="T11" fmla="*/ 3 h 26"/>
                  <a:gd name="T12" fmla="*/ 12 w 17"/>
                  <a:gd name="T13" fmla="*/ 0 h 26"/>
                  <a:gd name="T14" fmla="*/ 14 w 17"/>
                  <a:gd name="T15" fmla="*/ 5 h 26"/>
                  <a:gd name="T16" fmla="*/ 15 w 17"/>
                  <a:gd name="T1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6">
                    <a:moveTo>
                      <a:pt x="15" y="12"/>
                    </a:moveTo>
                    <a:cubicBezTo>
                      <a:pt x="13" y="12"/>
                      <a:pt x="13" y="14"/>
                      <a:pt x="14" y="15"/>
                    </a:cubicBezTo>
                    <a:cubicBezTo>
                      <a:pt x="17" y="17"/>
                      <a:pt x="16" y="19"/>
                      <a:pt x="13" y="21"/>
                    </a:cubicBezTo>
                    <a:cubicBezTo>
                      <a:pt x="10" y="23"/>
                      <a:pt x="7" y="25"/>
                      <a:pt x="3" y="25"/>
                    </a:cubicBezTo>
                    <a:cubicBezTo>
                      <a:pt x="0" y="26"/>
                      <a:pt x="0" y="24"/>
                      <a:pt x="0" y="22"/>
                    </a:cubicBezTo>
                    <a:cubicBezTo>
                      <a:pt x="1" y="15"/>
                      <a:pt x="2" y="8"/>
                      <a:pt x="7" y="3"/>
                    </a:cubicBezTo>
                    <a:cubicBezTo>
                      <a:pt x="9" y="1"/>
                      <a:pt x="10" y="0"/>
                      <a:pt x="12" y="0"/>
                    </a:cubicBezTo>
                    <a:cubicBezTo>
                      <a:pt x="15" y="1"/>
                      <a:pt x="15" y="3"/>
                      <a:pt x="14" y="5"/>
                    </a:cubicBezTo>
                    <a:cubicBezTo>
                      <a:pt x="14" y="7"/>
                      <a:pt x="17" y="9"/>
                      <a:pt x="15" y="12"/>
                    </a:cubicBezTo>
                    <a:close/>
                  </a:path>
                </a:pathLst>
              </a:custGeom>
              <a:solidFill>
                <a:srgbClr val="FC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1311">
                <a:extLst>
                  <a:ext uri="{FF2B5EF4-FFF2-40B4-BE49-F238E27FC236}">
                    <a16:creationId xmlns:a16="http://schemas.microsoft.com/office/drawing/2014/main" id="{D0B023FE-A42A-B795-E317-E52BA531F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" y="1570"/>
                <a:ext cx="29" cy="55"/>
              </a:xfrm>
              <a:custGeom>
                <a:avLst/>
                <a:gdLst>
                  <a:gd name="T0" fmla="*/ 6 w 18"/>
                  <a:gd name="T1" fmla="*/ 19 h 35"/>
                  <a:gd name="T2" fmla="*/ 10 w 18"/>
                  <a:gd name="T3" fmla="*/ 14 h 35"/>
                  <a:gd name="T4" fmla="*/ 0 w 18"/>
                  <a:gd name="T5" fmla="*/ 14 h 35"/>
                  <a:gd name="T6" fmla="*/ 9 w 18"/>
                  <a:gd name="T7" fmla="*/ 7 h 35"/>
                  <a:gd name="T8" fmla="*/ 10 w 18"/>
                  <a:gd name="T9" fmla="*/ 3 h 35"/>
                  <a:gd name="T10" fmla="*/ 12 w 18"/>
                  <a:gd name="T11" fmla="*/ 0 h 35"/>
                  <a:gd name="T12" fmla="*/ 13 w 18"/>
                  <a:gd name="T13" fmla="*/ 3 h 35"/>
                  <a:gd name="T14" fmla="*/ 14 w 18"/>
                  <a:gd name="T15" fmla="*/ 18 h 35"/>
                  <a:gd name="T16" fmla="*/ 16 w 18"/>
                  <a:gd name="T17" fmla="*/ 24 h 35"/>
                  <a:gd name="T18" fmla="*/ 17 w 18"/>
                  <a:gd name="T19" fmla="*/ 31 h 35"/>
                  <a:gd name="T20" fmla="*/ 13 w 18"/>
                  <a:gd name="T21" fmla="*/ 34 h 35"/>
                  <a:gd name="T22" fmla="*/ 8 w 18"/>
                  <a:gd name="T23" fmla="*/ 27 h 35"/>
                  <a:gd name="T24" fmla="*/ 8 w 18"/>
                  <a:gd name="T25" fmla="*/ 26 h 35"/>
                  <a:gd name="T26" fmla="*/ 12 w 18"/>
                  <a:gd name="T27" fmla="*/ 29 h 35"/>
                  <a:gd name="T28" fmla="*/ 14 w 18"/>
                  <a:gd name="T29" fmla="*/ 29 h 35"/>
                  <a:gd name="T30" fmla="*/ 14 w 18"/>
                  <a:gd name="T31" fmla="*/ 27 h 35"/>
                  <a:gd name="T32" fmla="*/ 12 w 18"/>
                  <a:gd name="T33" fmla="*/ 21 h 35"/>
                  <a:gd name="T34" fmla="*/ 6 w 18"/>
                  <a:gd name="T35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35">
                    <a:moveTo>
                      <a:pt x="6" y="19"/>
                    </a:moveTo>
                    <a:cubicBezTo>
                      <a:pt x="3" y="16"/>
                      <a:pt x="3" y="16"/>
                      <a:pt x="10" y="14"/>
                    </a:cubicBezTo>
                    <a:cubicBezTo>
                      <a:pt x="6" y="13"/>
                      <a:pt x="3" y="15"/>
                      <a:pt x="0" y="14"/>
                    </a:cubicBezTo>
                    <a:cubicBezTo>
                      <a:pt x="3" y="11"/>
                      <a:pt x="6" y="9"/>
                      <a:pt x="9" y="7"/>
                    </a:cubicBezTo>
                    <a:cubicBezTo>
                      <a:pt x="10" y="5"/>
                      <a:pt x="11" y="4"/>
                      <a:pt x="10" y="3"/>
                    </a:cubicBezTo>
                    <a:cubicBezTo>
                      <a:pt x="10" y="1"/>
                      <a:pt x="10" y="0"/>
                      <a:pt x="12" y="0"/>
                    </a:cubicBezTo>
                    <a:cubicBezTo>
                      <a:pt x="14" y="0"/>
                      <a:pt x="13" y="2"/>
                      <a:pt x="13" y="3"/>
                    </a:cubicBezTo>
                    <a:cubicBezTo>
                      <a:pt x="12" y="8"/>
                      <a:pt x="12" y="13"/>
                      <a:pt x="14" y="18"/>
                    </a:cubicBezTo>
                    <a:cubicBezTo>
                      <a:pt x="14" y="20"/>
                      <a:pt x="15" y="22"/>
                      <a:pt x="16" y="24"/>
                    </a:cubicBezTo>
                    <a:cubicBezTo>
                      <a:pt x="17" y="26"/>
                      <a:pt x="18" y="28"/>
                      <a:pt x="17" y="31"/>
                    </a:cubicBezTo>
                    <a:cubicBezTo>
                      <a:pt x="16" y="32"/>
                      <a:pt x="16" y="35"/>
                      <a:pt x="13" y="34"/>
                    </a:cubicBezTo>
                    <a:cubicBezTo>
                      <a:pt x="10" y="33"/>
                      <a:pt x="8" y="31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10" y="26"/>
                      <a:pt x="11" y="28"/>
                      <a:pt x="12" y="29"/>
                    </a:cubicBezTo>
                    <a:cubicBezTo>
                      <a:pt x="13" y="29"/>
                      <a:pt x="13" y="29"/>
                      <a:pt x="14" y="29"/>
                    </a:cubicBezTo>
                    <a:cubicBezTo>
                      <a:pt x="14" y="29"/>
                      <a:pt x="14" y="28"/>
                      <a:pt x="14" y="27"/>
                    </a:cubicBezTo>
                    <a:cubicBezTo>
                      <a:pt x="14" y="25"/>
                      <a:pt x="13" y="23"/>
                      <a:pt x="12" y="21"/>
                    </a:cubicBezTo>
                    <a:cubicBezTo>
                      <a:pt x="11" y="18"/>
                      <a:pt x="9" y="18"/>
                      <a:pt x="6" y="19"/>
                    </a:cubicBezTo>
                    <a:close/>
                  </a:path>
                </a:pathLst>
              </a:custGeom>
              <a:solidFill>
                <a:srgbClr val="D2B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1312">
                <a:extLst>
                  <a:ext uri="{FF2B5EF4-FFF2-40B4-BE49-F238E27FC236}">
                    <a16:creationId xmlns:a16="http://schemas.microsoft.com/office/drawing/2014/main" id="{EC47E720-BAB5-4926-61E2-C4D0038A8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584"/>
                <a:ext cx="31" cy="36"/>
              </a:xfrm>
              <a:custGeom>
                <a:avLst/>
                <a:gdLst>
                  <a:gd name="T0" fmla="*/ 13 w 20"/>
                  <a:gd name="T1" fmla="*/ 3 h 23"/>
                  <a:gd name="T2" fmla="*/ 17 w 20"/>
                  <a:gd name="T3" fmla="*/ 2 h 23"/>
                  <a:gd name="T4" fmla="*/ 17 w 20"/>
                  <a:gd name="T5" fmla="*/ 6 h 23"/>
                  <a:gd name="T6" fmla="*/ 7 w 20"/>
                  <a:gd name="T7" fmla="*/ 21 h 23"/>
                  <a:gd name="T8" fmla="*/ 4 w 20"/>
                  <a:gd name="T9" fmla="*/ 22 h 23"/>
                  <a:gd name="T10" fmla="*/ 4 w 20"/>
                  <a:gd name="T11" fmla="*/ 20 h 23"/>
                  <a:gd name="T12" fmla="*/ 1 w 20"/>
                  <a:gd name="T13" fmla="*/ 11 h 23"/>
                  <a:gd name="T14" fmla="*/ 2 w 20"/>
                  <a:gd name="T15" fmla="*/ 8 h 23"/>
                  <a:gd name="T16" fmla="*/ 8 w 20"/>
                  <a:gd name="T17" fmla="*/ 10 h 23"/>
                  <a:gd name="T18" fmla="*/ 13 w 20"/>
                  <a:gd name="T1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3">
                    <a:moveTo>
                      <a:pt x="13" y="3"/>
                    </a:moveTo>
                    <a:cubicBezTo>
                      <a:pt x="14" y="2"/>
                      <a:pt x="16" y="0"/>
                      <a:pt x="17" y="2"/>
                    </a:cubicBezTo>
                    <a:cubicBezTo>
                      <a:pt x="20" y="4"/>
                      <a:pt x="17" y="5"/>
                      <a:pt x="17" y="6"/>
                    </a:cubicBezTo>
                    <a:cubicBezTo>
                      <a:pt x="14" y="12"/>
                      <a:pt x="11" y="16"/>
                      <a:pt x="7" y="21"/>
                    </a:cubicBezTo>
                    <a:cubicBezTo>
                      <a:pt x="6" y="22"/>
                      <a:pt x="6" y="23"/>
                      <a:pt x="4" y="22"/>
                    </a:cubicBezTo>
                    <a:cubicBezTo>
                      <a:pt x="3" y="22"/>
                      <a:pt x="4" y="21"/>
                      <a:pt x="4" y="20"/>
                    </a:cubicBezTo>
                    <a:cubicBezTo>
                      <a:pt x="4" y="17"/>
                      <a:pt x="2" y="14"/>
                      <a:pt x="1" y="11"/>
                    </a:cubicBezTo>
                    <a:cubicBezTo>
                      <a:pt x="1" y="10"/>
                      <a:pt x="0" y="9"/>
                      <a:pt x="2" y="8"/>
                    </a:cubicBezTo>
                    <a:cubicBezTo>
                      <a:pt x="4" y="8"/>
                      <a:pt x="6" y="8"/>
                      <a:pt x="8" y="10"/>
                    </a:cubicBezTo>
                    <a:cubicBezTo>
                      <a:pt x="8" y="7"/>
                      <a:pt x="10" y="5"/>
                      <a:pt x="13" y="3"/>
                    </a:cubicBezTo>
                    <a:close/>
                  </a:path>
                </a:pathLst>
              </a:custGeom>
              <a:solidFill>
                <a:srgbClr val="E0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1313">
                <a:extLst>
                  <a:ext uri="{FF2B5EF4-FFF2-40B4-BE49-F238E27FC236}">
                    <a16:creationId xmlns:a16="http://schemas.microsoft.com/office/drawing/2014/main" id="{68558560-CA46-55D1-750F-90CCD5CA5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1639"/>
                <a:ext cx="47" cy="55"/>
              </a:xfrm>
              <a:custGeom>
                <a:avLst/>
                <a:gdLst>
                  <a:gd name="T0" fmla="*/ 30 w 30"/>
                  <a:gd name="T1" fmla="*/ 1 h 35"/>
                  <a:gd name="T2" fmla="*/ 24 w 30"/>
                  <a:gd name="T3" fmla="*/ 4 h 35"/>
                  <a:gd name="T4" fmla="*/ 6 w 30"/>
                  <a:gd name="T5" fmla="*/ 12 h 35"/>
                  <a:gd name="T6" fmla="*/ 2 w 30"/>
                  <a:gd name="T7" fmla="*/ 27 h 35"/>
                  <a:gd name="T8" fmla="*/ 4 w 30"/>
                  <a:gd name="T9" fmla="*/ 29 h 35"/>
                  <a:gd name="T10" fmla="*/ 1 w 30"/>
                  <a:gd name="T11" fmla="*/ 35 h 35"/>
                  <a:gd name="T12" fmla="*/ 1 w 30"/>
                  <a:gd name="T13" fmla="*/ 24 h 35"/>
                  <a:gd name="T14" fmla="*/ 5 w 30"/>
                  <a:gd name="T15" fmla="*/ 8 h 35"/>
                  <a:gd name="T16" fmla="*/ 11 w 30"/>
                  <a:gd name="T17" fmla="*/ 2 h 35"/>
                  <a:gd name="T18" fmla="*/ 21 w 30"/>
                  <a:gd name="T19" fmla="*/ 0 h 35"/>
                  <a:gd name="T20" fmla="*/ 23 w 30"/>
                  <a:gd name="T21" fmla="*/ 0 h 35"/>
                  <a:gd name="T22" fmla="*/ 30 w 30"/>
                  <a:gd name="T23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5">
                    <a:moveTo>
                      <a:pt x="30" y="1"/>
                    </a:moveTo>
                    <a:cubicBezTo>
                      <a:pt x="29" y="5"/>
                      <a:pt x="27" y="5"/>
                      <a:pt x="24" y="4"/>
                    </a:cubicBezTo>
                    <a:cubicBezTo>
                      <a:pt x="17" y="1"/>
                      <a:pt x="8" y="5"/>
                      <a:pt x="6" y="12"/>
                    </a:cubicBezTo>
                    <a:cubicBezTo>
                      <a:pt x="4" y="17"/>
                      <a:pt x="3" y="22"/>
                      <a:pt x="2" y="27"/>
                    </a:cubicBezTo>
                    <a:cubicBezTo>
                      <a:pt x="2" y="30"/>
                      <a:pt x="3" y="30"/>
                      <a:pt x="4" y="29"/>
                    </a:cubicBezTo>
                    <a:cubicBezTo>
                      <a:pt x="4" y="32"/>
                      <a:pt x="2" y="32"/>
                      <a:pt x="1" y="35"/>
                    </a:cubicBezTo>
                    <a:cubicBezTo>
                      <a:pt x="0" y="31"/>
                      <a:pt x="0" y="28"/>
                      <a:pt x="1" y="24"/>
                    </a:cubicBezTo>
                    <a:cubicBezTo>
                      <a:pt x="2" y="19"/>
                      <a:pt x="3" y="13"/>
                      <a:pt x="5" y="8"/>
                    </a:cubicBezTo>
                    <a:cubicBezTo>
                      <a:pt x="6" y="5"/>
                      <a:pt x="8" y="3"/>
                      <a:pt x="11" y="2"/>
                    </a:cubicBezTo>
                    <a:cubicBezTo>
                      <a:pt x="14" y="2"/>
                      <a:pt x="17" y="1"/>
                      <a:pt x="21" y="0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5" y="3"/>
                      <a:pt x="27" y="2"/>
                      <a:pt x="30" y="1"/>
                    </a:cubicBezTo>
                    <a:close/>
                  </a:path>
                </a:pathLst>
              </a:custGeom>
              <a:solidFill>
                <a:srgbClr val="CFAA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1314">
                <a:extLst>
                  <a:ext uri="{FF2B5EF4-FFF2-40B4-BE49-F238E27FC236}">
                    <a16:creationId xmlns:a16="http://schemas.microsoft.com/office/drawing/2014/main" id="{9D441CCD-9DC1-EEC2-2D26-4E341DBC1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1578"/>
                <a:ext cx="22" cy="25"/>
              </a:xfrm>
              <a:custGeom>
                <a:avLst/>
                <a:gdLst>
                  <a:gd name="T0" fmla="*/ 14 w 14"/>
                  <a:gd name="T1" fmla="*/ 7 h 16"/>
                  <a:gd name="T2" fmla="*/ 11 w 14"/>
                  <a:gd name="T3" fmla="*/ 10 h 16"/>
                  <a:gd name="T4" fmla="*/ 11 w 14"/>
                  <a:gd name="T5" fmla="*/ 16 h 16"/>
                  <a:gd name="T6" fmla="*/ 7 w 14"/>
                  <a:gd name="T7" fmla="*/ 14 h 16"/>
                  <a:gd name="T8" fmla="*/ 2 w 14"/>
                  <a:gd name="T9" fmla="*/ 15 h 16"/>
                  <a:gd name="T10" fmla="*/ 1 w 14"/>
                  <a:gd name="T11" fmla="*/ 0 h 16"/>
                  <a:gd name="T12" fmla="*/ 7 w 14"/>
                  <a:gd name="T13" fmla="*/ 0 h 16"/>
                  <a:gd name="T14" fmla="*/ 13 w 14"/>
                  <a:gd name="T15" fmla="*/ 5 h 16"/>
                  <a:gd name="T16" fmla="*/ 14 w 14"/>
                  <a:gd name="T1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6">
                    <a:moveTo>
                      <a:pt x="14" y="7"/>
                    </a:moveTo>
                    <a:cubicBezTo>
                      <a:pt x="13" y="8"/>
                      <a:pt x="12" y="9"/>
                      <a:pt x="11" y="10"/>
                    </a:cubicBezTo>
                    <a:cubicBezTo>
                      <a:pt x="10" y="12"/>
                      <a:pt x="9" y="13"/>
                      <a:pt x="11" y="16"/>
                    </a:cubicBezTo>
                    <a:cubicBezTo>
                      <a:pt x="9" y="16"/>
                      <a:pt x="8" y="14"/>
                      <a:pt x="7" y="14"/>
                    </a:cubicBezTo>
                    <a:cubicBezTo>
                      <a:pt x="5" y="13"/>
                      <a:pt x="2" y="12"/>
                      <a:pt x="2" y="15"/>
                    </a:cubicBezTo>
                    <a:cubicBezTo>
                      <a:pt x="0" y="10"/>
                      <a:pt x="0" y="5"/>
                      <a:pt x="1" y="0"/>
                    </a:cubicBezTo>
                    <a:cubicBezTo>
                      <a:pt x="3" y="0"/>
                      <a:pt x="5" y="1"/>
                      <a:pt x="7" y="0"/>
                    </a:cubicBezTo>
                    <a:cubicBezTo>
                      <a:pt x="10" y="0"/>
                      <a:pt x="12" y="2"/>
                      <a:pt x="13" y="5"/>
                    </a:cubicBezTo>
                    <a:cubicBezTo>
                      <a:pt x="13" y="6"/>
                      <a:pt x="13" y="6"/>
                      <a:pt x="14" y="7"/>
                    </a:cubicBezTo>
                    <a:close/>
                  </a:path>
                </a:pathLst>
              </a:custGeom>
              <a:solidFill>
                <a:srgbClr val="BB83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Freeform 1315">
                <a:extLst>
                  <a:ext uri="{FF2B5EF4-FFF2-40B4-BE49-F238E27FC236}">
                    <a16:creationId xmlns:a16="http://schemas.microsoft.com/office/drawing/2014/main" id="{151F7131-FF86-D441-31F1-ED093A910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1594"/>
                <a:ext cx="36" cy="46"/>
              </a:xfrm>
              <a:custGeom>
                <a:avLst/>
                <a:gdLst>
                  <a:gd name="T0" fmla="*/ 19 w 23"/>
                  <a:gd name="T1" fmla="*/ 15 h 30"/>
                  <a:gd name="T2" fmla="*/ 17 w 23"/>
                  <a:gd name="T3" fmla="*/ 5 h 30"/>
                  <a:gd name="T4" fmla="*/ 13 w 23"/>
                  <a:gd name="T5" fmla="*/ 5 h 30"/>
                  <a:gd name="T6" fmla="*/ 8 w 23"/>
                  <a:gd name="T7" fmla="*/ 14 h 30"/>
                  <a:gd name="T8" fmla="*/ 5 w 23"/>
                  <a:gd name="T9" fmla="*/ 25 h 30"/>
                  <a:gd name="T10" fmla="*/ 7 w 23"/>
                  <a:gd name="T11" fmla="*/ 28 h 30"/>
                  <a:gd name="T12" fmla="*/ 0 w 23"/>
                  <a:gd name="T13" fmla="*/ 30 h 30"/>
                  <a:gd name="T14" fmla="*/ 7 w 23"/>
                  <a:gd name="T15" fmla="*/ 10 h 30"/>
                  <a:gd name="T16" fmla="*/ 10 w 23"/>
                  <a:gd name="T17" fmla="*/ 5 h 30"/>
                  <a:gd name="T18" fmla="*/ 17 w 23"/>
                  <a:gd name="T19" fmla="*/ 1 h 30"/>
                  <a:gd name="T20" fmla="*/ 21 w 23"/>
                  <a:gd name="T21" fmla="*/ 7 h 30"/>
                  <a:gd name="T22" fmla="*/ 21 w 23"/>
                  <a:gd name="T23" fmla="*/ 15 h 30"/>
                  <a:gd name="T24" fmla="*/ 19 w 23"/>
                  <a:gd name="T2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30">
                    <a:moveTo>
                      <a:pt x="19" y="15"/>
                    </a:moveTo>
                    <a:cubicBezTo>
                      <a:pt x="19" y="12"/>
                      <a:pt x="17" y="9"/>
                      <a:pt x="17" y="5"/>
                    </a:cubicBezTo>
                    <a:cubicBezTo>
                      <a:pt x="17" y="2"/>
                      <a:pt x="14" y="4"/>
                      <a:pt x="13" y="5"/>
                    </a:cubicBezTo>
                    <a:cubicBezTo>
                      <a:pt x="11" y="8"/>
                      <a:pt x="9" y="10"/>
                      <a:pt x="8" y="14"/>
                    </a:cubicBezTo>
                    <a:cubicBezTo>
                      <a:pt x="7" y="17"/>
                      <a:pt x="6" y="21"/>
                      <a:pt x="5" y="25"/>
                    </a:cubicBezTo>
                    <a:cubicBezTo>
                      <a:pt x="5" y="26"/>
                      <a:pt x="5" y="28"/>
                      <a:pt x="7" y="28"/>
                    </a:cubicBezTo>
                    <a:cubicBezTo>
                      <a:pt x="5" y="29"/>
                      <a:pt x="3" y="29"/>
                      <a:pt x="0" y="30"/>
                    </a:cubicBezTo>
                    <a:cubicBezTo>
                      <a:pt x="5" y="23"/>
                      <a:pt x="4" y="16"/>
                      <a:pt x="7" y="10"/>
                    </a:cubicBezTo>
                    <a:cubicBezTo>
                      <a:pt x="8" y="8"/>
                      <a:pt x="8" y="7"/>
                      <a:pt x="10" y="5"/>
                    </a:cubicBezTo>
                    <a:cubicBezTo>
                      <a:pt x="12" y="3"/>
                      <a:pt x="13" y="0"/>
                      <a:pt x="17" y="1"/>
                    </a:cubicBezTo>
                    <a:cubicBezTo>
                      <a:pt x="20" y="2"/>
                      <a:pt x="19" y="5"/>
                      <a:pt x="21" y="7"/>
                    </a:cubicBezTo>
                    <a:cubicBezTo>
                      <a:pt x="19" y="10"/>
                      <a:pt x="23" y="12"/>
                      <a:pt x="21" y="15"/>
                    </a:cubicBezTo>
                    <a:cubicBezTo>
                      <a:pt x="20" y="15"/>
                      <a:pt x="20" y="15"/>
                      <a:pt x="19" y="15"/>
                    </a:cubicBezTo>
                    <a:close/>
                  </a:path>
                </a:pathLst>
              </a:custGeom>
              <a:solidFill>
                <a:srgbClr val="D7BA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1316">
                <a:extLst>
                  <a:ext uri="{FF2B5EF4-FFF2-40B4-BE49-F238E27FC236}">
                    <a16:creationId xmlns:a16="http://schemas.microsoft.com/office/drawing/2014/main" id="{A63987B2-F014-F7BF-BF9E-3F23B0B1F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1690"/>
                <a:ext cx="20" cy="64"/>
              </a:xfrm>
              <a:custGeom>
                <a:avLst/>
                <a:gdLst>
                  <a:gd name="T0" fmla="*/ 10 w 13"/>
                  <a:gd name="T1" fmla="*/ 0 h 41"/>
                  <a:gd name="T2" fmla="*/ 13 w 13"/>
                  <a:gd name="T3" fmla="*/ 5 h 41"/>
                  <a:gd name="T4" fmla="*/ 8 w 13"/>
                  <a:gd name="T5" fmla="*/ 6 h 41"/>
                  <a:gd name="T6" fmla="*/ 3 w 13"/>
                  <a:gd name="T7" fmla="*/ 10 h 41"/>
                  <a:gd name="T8" fmla="*/ 4 w 13"/>
                  <a:gd name="T9" fmla="*/ 37 h 41"/>
                  <a:gd name="T10" fmla="*/ 4 w 13"/>
                  <a:gd name="T11" fmla="*/ 38 h 41"/>
                  <a:gd name="T12" fmla="*/ 0 w 13"/>
                  <a:gd name="T13" fmla="*/ 41 h 41"/>
                  <a:gd name="T14" fmla="*/ 1 w 13"/>
                  <a:gd name="T15" fmla="*/ 9 h 41"/>
                  <a:gd name="T16" fmla="*/ 8 w 13"/>
                  <a:gd name="T17" fmla="*/ 3 h 41"/>
                  <a:gd name="T18" fmla="*/ 10 w 13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41">
                    <a:moveTo>
                      <a:pt x="10" y="0"/>
                    </a:moveTo>
                    <a:cubicBezTo>
                      <a:pt x="13" y="1"/>
                      <a:pt x="13" y="3"/>
                      <a:pt x="13" y="5"/>
                    </a:cubicBezTo>
                    <a:cubicBezTo>
                      <a:pt x="12" y="7"/>
                      <a:pt x="10" y="7"/>
                      <a:pt x="8" y="6"/>
                    </a:cubicBezTo>
                    <a:cubicBezTo>
                      <a:pt x="4" y="5"/>
                      <a:pt x="3" y="7"/>
                      <a:pt x="3" y="10"/>
                    </a:cubicBezTo>
                    <a:cubicBezTo>
                      <a:pt x="3" y="19"/>
                      <a:pt x="3" y="28"/>
                      <a:pt x="4" y="37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3" y="39"/>
                      <a:pt x="3" y="40"/>
                      <a:pt x="0" y="41"/>
                    </a:cubicBezTo>
                    <a:cubicBezTo>
                      <a:pt x="3" y="30"/>
                      <a:pt x="1" y="19"/>
                      <a:pt x="1" y="9"/>
                    </a:cubicBezTo>
                    <a:cubicBezTo>
                      <a:pt x="1" y="3"/>
                      <a:pt x="3" y="2"/>
                      <a:pt x="8" y="3"/>
                    </a:cubicBezTo>
                    <a:cubicBezTo>
                      <a:pt x="10" y="3"/>
                      <a:pt x="12" y="4"/>
                      <a:pt x="10" y="0"/>
                    </a:cubicBezTo>
                    <a:close/>
                  </a:path>
                </a:pathLst>
              </a:custGeom>
              <a:solidFill>
                <a:srgbClr val="DBC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Freeform 1317">
                <a:extLst>
                  <a:ext uri="{FF2B5EF4-FFF2-40B4-BE49-F238E27FC236}">
                    <a16:creationId xmlns:a16="http://schemas.microsoft.com/office/drawing/2014/main" id="{68193FA6-C539-BB80-1D84-ED9FBF76F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1605"/>
                <a:ext cx="27" cy="43"/>
              </a:xfrm>
              <a:custGeom>
                <a:avLst/>
                <a:gdLst>
                  <a:gd name="T0" fmla="*/ 3 w 17"/>
                  <a:gd name="T1" fmla="*/ 8 h 28"/>
                  <a:gd name="T2" fmla="*/ 2 w 17"/>
                  <a:gd name="T3" fmla="*/ 4 h 28"/>
                  <a:gd name="T4" fmla="*/ 3 w 17"/>
                  <a:gd name="T5" fmla="*/ 0 h 28"/>
                  <a:gd name="T6" fmla="*/ 7 w 17"/>
                  <a:gd name="T7" fmla="*/ 5 h 28"/>
                  <a:gd name="T8" fmla="*/ 8 w 17"/>
                  <a:gd name="T9" fmla="*/ 8 h 28"/>
                  <a:gd name="T10" fmla="*/ 16 w 17"/>
                  <a:gd name="T11" fmla="*/ 9 h 28"/>
                  <a:gd name="T12" fmla="*/ 16 w 17"/>
                  <a:gd name="T13" fmla="*/ 17 h 28"/>
                  <a:gd name="T14" fmla="*/ 15 w 17"/>
                  <a:gd name="T15" fmla="*/ 28 h 28"/>
                  <a:gd name="T16" fmla="*/ 14 w 17"/>
                  <a:gd name="T17" fmla="*/ 22 h 28"/>
                  <a:gd name="T18" fmla="*/ 8 w 17"/>
                  <a:gd name="T19" fmla="*/ 18 h 28"/>
                  <a:gd name="T20" fmla="*/ 3 w 17"/>
                  <a:gd name="T21" fmla="*/ 18 h 28"/>
                  <a:gd name="T22" fmla="*/ 9 w 17"/>
                  <a:gd name="T23" fmla="*/ 14 h 28"/>
                  <a:gd name="T24" fmla="*/ 4 w 17"/>
                  <a:gd name="T25" fmla="*/ 9 h 28"/>
                  <a:gd name="T26" fmla="*/ 3 w 17"/>
                  <a:gd name="T27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8">
                    <a:moveTo>
                      <a:pt x="3" y="8"/>
                    </a:moveTo>
                    <a:cubicBezTo>
                      <a:pt x="3" y="6"/>
                      <a:pt x="2" y="5"/>
                      <a:pt x="2" y="4"/>
                    </a:cubicBezTo>
                    <a:cubicBezTo>
                      <a:pt x="1" y="2"/>
                      <a:pt x="0" y="1"/>
                      <a:pt x="3" y="0"/>
                    </a:cubicBezTo>
                    <a:cubicBezTo>
                      <a:pt x="4" y="2"/>
                      <a:pt x="6" y="4"/>
                      <a:pt x="7" y="5"/>
                    </a:cubicBezTo>
                    <a:cubicBezTo>
                      <a:pt x="7" y="6"/>
                      <a:pt x="8" y="7"/>
                      <a:pt x="8" y="8"/>
                    </a:cubicBezTo>
                    <a:cubicBezTo>
                      <a:pt x="11" y="12"/>
                      <a:pt x="12" y="12"/>
                      <a:pt x="16" y="9"/>
                    </a:cubicBezTo>
                    <a:cubicBezTo>
                      <a:pt x="15" y="11"/>
                      <a:pt x="15" y="14"/>
                      <a:pt x="16" y="17"/>
                    </a:cubicBezTo>
                    <a:cubicBezTo>
                      <a:pt x="17" y="21"/>
                      <a:pt x="16" y="24"/>
                      <a:pt x="15" y="28"/>
                    </a:cubicBezTo>
                    <a:cubicBezTo>
                      <a:pt x="13" y="26"/>
                      <a:pt x="14" y="24"/>
                      <a:pt x="14" y="22"/>
                    </a:cubicBezTo>
                    <a:cubicBezTo>
                      <a:pt x="14" y="18"/>
                      <a:pt x="12" y="17"/>
                      <a:pt x="8" y="18"/>
                    </a:cubicBezTo>
                    <a:cubicBezTo>
                      <a:pt x="6" y="18"/>
                      <a:pt x="5" y="20"/>
                      <a:pt x="3" y="18"/>
                    </a:cubicBezTo>
                    <a:cubicBezTo>
                      <a:pt x="4" y="16"/>
                      <a:pt x="9" y="17"/>
                      <a:pt x="9" y="14"/>
                    </a:cubicBezTo>
                    <a:cubicBezTo>
                      <a:pt x="9" y="12"/>
                      <a:pt x="5" y="12"/>
                      <a:pt x="4" y="9"/>
                    </a:cubicBezTo>
                    <a:cubicBezTo>
                      <a:pt x="4" y="9"/>
                      <a:pt x="4" y="8"/>
                      <a:pt x="3" y="8"/>
                    </a:cubicBezTo>
                    <a:close/>
                  </a:path>
                </a:pathLst>
              </a:custGeom>
              <a:solidFill>
                <a:srgbClr val="AE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Freeform 1318">
                <a:extLst>
                  <a:ext uri="{FF2B5EF4-FFF2-40B4-BE49-F238E27FC236}">
                    <a16:creationId xmlns:a16="http://schemas.microsoft.com/office/drawing/2014/main" id="{882E5D3A-6920-6CDE-23F7-6B86A2940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553"/>
                <a:ext cx="34" cy="33"/>
              </a:xfrm>
              <a:custGeom>
                <a:avLst/>
                <a:gdLst>
                  <a:gd name="T0" fmla="*/ 12 w 22"/>
                  <a:gd name="T1" fmla="*/ 21 h 21"/>
                  <a:gd name="T2" fmla="*/ 3 w 22"/>
                  <a:gd name="T3" fmla="*/ 18 h 21"/>
                  <a:gd name="T4" fmla="*/ 0 w 22"/>
                  <a:gd name="T5" fmla="*/ 16 h 21"/>
                  <a:gd name="T6" fmla="*/ 0 w 22"/>
                  <a:gd name="T7" fmla="*/ 12 h 21"/>
                  <a:gd name="T8" fmla="*/ 4 w 22"/>
                  <a:gd name="T9" fmla="*/ 10 h 21"/>
                  <a:gd name="T10" fmla="*/ 7 w 22"/>
                  <a:gd name="T11" fmla="*/ 7 h 21"/>
                  <a:gd name="T12" fmla="*/ 12 w 22"/>
                  <a:gd name="T13" fmla="*/ 3 h 21"/>
                  <a:gd name="T14" fmla="*/ 14 w 22"/>
                  <a:gd name="T15" fmla="*/ 3 h 21"/>
                  <a:gd name="T16" fmla="*/ 16 w 22"/>
                  <a:gd name="T17" fmla="*/ 1 h 21"/>
                  <a:gd name="T18" fmla="*/ 22 w 22"/>
                  <a:gd name="T19" fmla="*/ 4 h 21"/>
                  <a:gd name="T20" fmla="*/ 21 w 22"/>
                  <a:gd name="T21" fmla="*/ 9 h 21"/>
                  <a:gd name="T22" fmla="*/ 20 w 22"/>
                  <a:gd name="T23" fmla="*/ 9 h 21"/>
                  <a:gd name="T24" fmla="*/ 17 w 22"/>
                  <a:gd name="T25" fmla="*/ 4 h 21"/>
                  <a:gd name="T26" fmla="*/ 9 w 22"/>
                  <a:gd name="T27" fmla="*/ 9 h 21"/>
                  <a:gd name="T28" fmla="*/ 5 w 22"/>
                  <a:gd name="T29" fmla="*/ 14 h 21"/>
                  <a:gd name="T30" fmla="*/ 15 w 22"/>
                  <a:gd name="T31" fmla="*/ 19 h 21"/>
                  <a:gd name="T32" fmla="*/ 14 w 22"/>
                  <a:gd name="T33" fmla="*/ 20 h 21"/>
                  <a:gd name="T34" fmla="*/ 12 w 22"/>
                  <a:gd name="T3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1">
                    <a:moveTo>
                      <a:pt x="12" y="21"/>
                    </a:moveTo>
                    <a:cubicBezTo>
                      <a:pt x="9" y="18"/>
                      <a:pt x="6" y="17"/>
                      <a:pt x="3" y="18"/>
                    </a:cubicBezTo>
                    <a:cubicBezTo>
                      <a:pt x="2" y="18"/>
                      <a:pt x="1" y="17"/>
                      <a:pt x="0" y="16"/>
                    </a:cubicBezTo>
                    <a:cubicBezTo>
                      <a:pt x="0" y="15"/>
                      <a:pt x="0" y="14"/>
                      <a:pt x="0" y="12"/>
                    </a:cubicBezTo>
                    <a:cubicBezTo>
                      <a:pt x="1" y="11"/>
                      <a:pt x="1" y="9"/>
                      <a:pt x="4" y="10"/>
                    </a:cubicBezTo>
                    <a:cubicBezTo>
                      <a:pt x="5" y="10"/>
                      <a:pt x="7" y="9"/>
                      <a:pt x="7" y="7"/>
                    </a:cubicBezTo>
                    <a:cubicBezTo>
                      <a:pt x="7" y="4"/>
                      <a:pt x="9" y="3"/>
                      <a:pt x="12" y="3"/>
                    </a:cubicBezTo>
                    <a:cubicBezTo>
                      <a:pt x="13" y="3"/>
                      <a:pt x="14" y="3"/>
                      <a:pt x="14" y="3"/>
                    </a:cubicBezTo>
                    <a:cubicBezTo>
                      <a:pt x="15" y="3"/>
                      <a:pt x="15" y="2"/>
                      <a:pt x="16" y="1"/>
                    </a:cubicBezTo>
                    <a:cubicBezTo>
                      <a:pt x="19" y="0"/>
                      <a:pt x="21" y="1"/>
                      <a:pt x="22" y="4"/>
                    </a:cubicBezTo>
                    <a:cubicBezTo>
                      <a:pt x="22" y="6"/>
                      <a:pt x="22" y="7"/>
                      <a:pt x="21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20" y="4"/>
                      <a:pt x="17" y="4"/>
                    </a:cubicBezTo>
                    <a:cubicBezTo>
                      <a:pt x="14" y="5"/>
                      <a:pt x="10" y="5"/>
                      <a:pt x="9" y="9"/>
                    </a:cubicBezTo>
                    <a:cubicBezTo>
                      <a:pt x="8" y="11"/>
                      <a:pt x="7" y="12"/>
                      <a:pt x="5" y="14"/>
                    </a:cubicBezTo>
                    <a:cubicBezTo>
                      <a:pt x="10" y="14"/>
                      <a:pt x="15" y="13"/>
                      <a:pt x="15" y="19"/>
                    </a:cubicBezTo>
                    <a:cubicBezTo>
                      <a:pt x="15" y="20"/>
                      <a:pt x="15" y="20"/>
                      <a:pt x="14" y="20"/>
                    </a:cubicBezTo>
                    <a:cubicBezTo>
                      <a:pt x="13" y="20"/>
                      <a:pt x="12" y="21"/>
                      <a:pt x="12" y="21"/>
                    </a:cubicBezTo>
                    <a:close/>
                  </a:path>
                </a:pathLst>
              </a:custGeom>
              <a:solidFill>
                <a:srgbClr val="DD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Freeform 1319">
                <a:extLst>
                  <a:ext uri="{FF2B5EF4-FFF2-40B4-BE49-F238E27FC236}">
                    <a16:creationId xmlns:a16="http://schemas.microsoft.com/office/drawing/2014/main" id="{0A94614C-51D1-463E-E1DE-00113EA97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648"/>
                <a:ext cx="28" cy="36"/>
              </a:xfrm>
              <a:custGeom>
                <a:avLst/>
                <a:gdLst>
                  <a:gd name="T0" fmla="*/ 17 w 18"/>
                  <a:gd name="T1" fmla="*/ 19 h 23"/>
                  <a:gd name="T2" fmla="*/ 16 w 18"/>
                  <a:gd name="T3" fmla="*/ 22 h 23"/>
                  <a:gd name="T4" fmla="*/ 13 w 18"/>
                  <a:gd name="T5" fmla="*/ 21 h 23"/>
                  <a:gd name="T6" fmla="*/ 8 w 18"/>
                  <a:gd name="T7" fmla="*/ 11 h 23"/>
                  <a:gd name="T8" fmla="*/ 4 w 18"/>
                  <a:gd name="T9" fmla="*/ 6 h 23"/>
                  <a:gd name="T10" fmla="*/ 2 w 18"/>
                  <a:gd name="T11" fmla="*/ 0 h 23"/>
                  <a:gd name="T12" fmla="*/ 6 w 18"/>
                  <a:gd name="T13" fmla="*/ 3 h 23"/>
                  <a:gd name="T14" fmla="*/ 10 w 18"/>
                  <a:gd name="T15" fmla="*/ 8 h 23"/>
                  <a:gd name="T16" fmla="*/ 14 w 18"/>
                  <a:gd name="T17" fmla="*/ 18 h 23"/>
                  <a:gd name="T18" fmla="*/ 17 w 18"/>
                  <a:gd name="T1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3">
                    <a:moveTo>
                      <a:pt x="17" y="19"/>
                    </a:moveTo>
                    <a:cubicBezTo>
                      <a:pt x="18" y="20"/>
                      <a:pt x="18" y="21"/>
                      <a:pt x="16" y="22"/>
                    </a:cubicBezTo>
                    <a:cubicBezTo>
                      <a:pt x="15" y="23"/>
                      <a:pt x="14" y="22"/>
                      <a:pt x="13" y="21"/>
                    </a:cubicBezTo>
                    <a:cubicBezTo>
                      <a:pt x="10" y="18"/>
                      <a:pt x="9" y="15"/>
                      <a:pt x="8" y="11"/>
                    </a:cubicBezTo>
                    <a:cubicBezTo>
                      <a:pt x="8" y="8"/>
                      <a:pt x="8" y="7"/>
                      <a:pt x="4" y="6"/>
                    </a:cubicBezTo>
                    <a:cubicBezTo>
                      <a:pt x="0" y="6"/>
                      <a:pt x="0" y="4"/>
                      <a:pt x="2" y="0"/>
                    </a:cubicBezTo>
                    <a:cubicBezTo>
                      <a:pt x="2" y="3"/>
                      <a:pt x="2" y="4"/>
                      <a:pt x="6" y="3"/>
                    </a:cubicBezTo>
                    <a:cubicBezTo>
                      <a:pt x="9" y="2"/>
                      <a:pt x="11" y="4"/>
                      <a:pt x="10" y="8"/>
                    </a:cubicBezTo>
                    <a:cubicBezTo>
                      <a:pt x="10" y="12"/>
                      <a:pt x="12" y="15"/>
                      <a:pt x="14" y="18"/>
                    </a:cubicBezTo>
                    <a:cubicBezTo>
                      <a:pt x="14" y="20"/>
                      <a:pt x="16" y="20"/>
                      <a:pt x="17" y="19"/>
                    </a:cubicBezTo>
                    <a:close/>
                  </a:path>
                </a:pathLst>
              </a:custGeom>
              <a:solidFill>
                <a:srgbClr val="D4B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Freeform 1320">
                <a:extLst>
                  <a:ext uri="{FF2B5EF4-FFF2-40B4-BE49-F238E27FC236}">
                    <a16:creationId xmlns:a16="http://schemas.microsoft.com/office/drawing/2014/main" id="{2208461A-05F9-54E4-4707-824508A26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6" y="1595"/>
                <a:ext cx="15" cy="24"/>
              </a:xfrm>
              <a:custGeom>
                <a:avLst/>
                <a:gdLst>
                  <a:gd name="T0" fmla="*/ 0 w 10"/>
                  <a:gd name="T1" fmla="*/ 3 h 15"/>
                  <a:gd name="T2" fmla="*/ 6 w 10"/>
                  <a:gd name="T3" fmla="*/ 3 h 15"/>
                  <a:gd name="T4" fmla="*/ 9 w 10"/>
                  <a:gd name="T5" fmla="*/ 11 h 15"/>
                  <a:gd name="T6" fmla="*/ 9 w 10"/>
                  <a:gd name="T7" fmla="*/ 15 h 15"/>
                  <a:gd name="T8" fmla="*/ 6 w 10"/>
                  <a:gd name="T9" fmla="*/ 14 h 15"/>
                  <a:gd name="T10" fmla="*/ 2 w 10"/>
                  <a:gd name="T11" fmla="*/ 10 h 15"/>
                  <a:gd name="T12" fmla="*/ 0 w 10"/>
                  <a:gd name="T1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0" y="3"/>
                    </a:moveTo>
                    <a:cubicBezTo>
                      <a:pt x="2" y="0"/>
                      <a:pt x="4" y="0"/>
                      <a:pt x="6" y="3"/>
                    </a:cubicBezTo>
                    <a:cubicBezTo>
                      <a:pt x="7" y="6"/>
                      <a:pt x="8" y="9"/>
                      <a:pt x="9" y="11"/>
                    </a:cubicBezTo>
                    <a:cubicBezTo>
                      <a:pt x="10" y="12"/>
                      <a:pt x="10" y="14"/>
                      <a:pt x="9" y="15"/>
                    </a:cubicBezTo>
                    <a:cubicBezTo>
                      <a:pt x="8" y="15"/>
                      <a:pt x="7" y="15"/>
                      <a:pt x="6" y="14"/>
                    </a:cubicBezTo>
                    <a:cubicBezTo>
                      <a:pt x="4" y="12"/>
                      <a:pt x="3" y="11"/>
                      <a:pt x="2" y="10"/>
                    </a:cubicBezTo>
                    <a:cubicBezTo>
                      <a:pt x="2" y="7"/>
                      <a:pt x="2" y="5"/>
                      <a:pt x="0" y="3"/>
                    </a:cubicBezTo>
                    <a:close/>
                  </a:path>
                </a:pathLst>
              </a:custGeom>
              <a:solidFill>
                <a:srgbClr val="F7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" name="Freeform 1321">
                <a:extLst>
                  <a:ext uri="{FF2B5EF4-FFF2-40B4-BE49-F238E27FC236}">
                    <a16:creationId xmlns:a16="http://schemas.microsoft.com/office/drawing/2014/main" id="{0C5F419E-9C40-97C8-77E0-999ADD90E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" y="1628"/>
                <a:ext cx="21" cy="41"/>
              </a:xfrm>
              <a:custGeom>
                <a:avLst/>
                <a:gdLst>
                  <a:gd name="T0" fmla="*/ 2 w 14"/>
                  <a:gd name="T1" fmla="*/ 3 h 26"/>
                  <a:gd name="T2" fmla="*/ 14 w 14"/>
                  <a:gd name="T3" fmla="*/ 12 h 26"/>
                  <a:gd name="T4" fmla="*/ 14 w 14"/>
                  <a:gd name="T5" fmla="*/ 13 h 26"/>
                  <a:gd name="T6" fmla="*/ 9 w 14"/>
                  <a:gd name="T7" fmla="*/ 26 h 26"/>
                  <a:gd name="T8" fmla="*/ 12 w 14"/>
                  <a:gd name="T9" fmla="*/ 9 h 26"/>
                  <a:gd name="T10" fmla="*/ 10 w 14"/>
                  <a:gd name="T11" fmla="*/ 3 h 26"/>
                  <a:gd name="T12" fmla="*/ 4 w 14"/>
                  <a:gd name="T13" fmla="*/ 7 h 26"/>
                  <a:gd name="T14" fmla="*/ 1 w 14"/>
                  <a:gd name="T15" fmla="*/ 6 h 26"/>
                  <a:gd name="T16" fmla="*/ 2 w 14"/>
                  <a:gd name="T1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6">
                    <a:moveTo>
                      <a:pt x="2" y="3"/>
                    </a:moveTo>
                    <a:cubicBezTo>
                      <a:pt x="13" y="0"/>
                      <a:pt x="14" y="1"/>
                      <a:pt x="14" y="12"/>
                    </a:cubicBezTo>
                    <a:cubicBezTo>
                      <a:pt x="14" y="12"/>
                      <a:pt x="14" y="13"/>
                      <a:pt x="14" y="13"/>
                    </a:cubicBezTo>
                    <a:cubicBezTo>
                      <a:pt x="14" y="18"/>
                      <a:pt x="12" y="22"/>
                      <a:pt x="9" y="26"/>
                    </a:cubicBezTo>
                    <a:cubicBezTo>
                      <a:pt x="10" y="20"/>
                      <a:pt x="13" y="15"/>
                      <a:pt x="12" y="9"/>
                    </a:cubicBezTo>
                    <a:cubicBezTo>
                      <a:pt x="12" y="7"/>
                      <a:pt x="13" y="4"/>
                      <a:pt x="10" y="3"/>
                    </a:cubicBezTo>
                    <a:cubicBezTo>
                      <a:pt x="7" y="3"/>
                      <a:pt x="5" y="4"/>
                      <a:pt x="4" y="7"/>
                    </a:cubicBezTo>
                    <a:cubicBezTo>
                      <a:pt x="3" y="7"/>
                      <a:pt x="1" y="7"/>
                      <a:pt x="1" y="6"/>
                    </a:cubicBezTo>
                    <a:cubicBezTo>
                      <a:pt x="0" y="5"/>
                      <a:pt x="1" y="4"/>
                      <a:pt x="2" y="3"/>
                    </a:cubicBezTo>
                    <a:close/>
                  </a:path>
                </a:pathLst>
              </a:custGeom>
              <a:solidFill>
                <a:srgbClr val="D1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Freeform 1322">
                <a:extLst>
                  <a:ext uri="{FF2B5EF4-FFF2-40B4-BE49-F238E27FC236}">
                    <a16:creationId xmlns:a16="http://schemas.microsoft.com/office/drawing/2014/main" id="{F24F873C-57E4-2772-49CA-D26A0258A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1615"/>
                <a:ext cx="23" cy="44"/>
              </a:xfrm>
              <a:custGeom>
                <a:avLst/>
                <a:gdLst>
                  <a:gd name="T0" fmla="*/ 10 w 15"/>
                  <a:gd name="T1" fmla="*/ 26 h 28"/>
                  <a:gd name="T2" fmla="*/ 5 w 15"/>
                  <a:gd name="T3" fmla="*/ 15 h 28"/>
                  <a:gd name="T4" fmla="*/ 1 w 15"/>
                  <a:gd name="T5" fmla="*/ 2 h 28"/>
                  <a:gd name="T6" fmla="*/ 2 w 15"/>
                  <a:gd name="T7" fmla="*/ 0 h 28"/>
                  <a:gd name="T8" fmla="*/ 7 w 15"/>
                  <a:gd name="T9" fmla="*/ 14 h 28"/>
                  <a:gd name="T10" fmla="*/ 12 w 15"/>
                  <a:gd name="T11" fmla="*/ 23 h 28"/>
                  <a:gd name="T12" fmla="*/ 14 w 15"/>
                  <a:gd name="T13" fmla="*/ 27 h 28"/>
                  <a:gd name="T14" fmla="*/ 10 w 15"/>
                  <a:gd name="T15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8">
                    <a:moveTo>
                      <a:pt x="10" y="26"/>
                    </a:moveTo>
                    <a:cubicBezTo>
                      <a:pt x="10" y="22"/>
                      <a:pt x="7" y="19"/>
                      <a:pt x="5" y="15"/>
                    </a:cubicBezTo>
                    <a:cubicBezTo>
                      <a:pt x="3" y="11"/>
                      <a:pt x="0" y="7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2" y="5"/>
                      <a:pt x="4" y="10"/>
                      <a:pt x="7" y="14"/>
                    </a:cubicBezTo>
                    <a:cubicBezTo>
                      <a:pt x="9" y="17"/>
                      <a:pt x="11" y="20"/>
                      <a:pt x="12" y="23"/>
                    </a:cubicBezTo>
                    <a:cubicBezTo>
                      <a:pt x="13" y="24"/>
                      <a:pt x="15" y="26"/>
                      <a:pt x="14" y="27"/>
                    </a:cubicBezTo>
                    <a:cubicBezTo>
                      <a:pt x="12" y="28"/>
                      <a:pt x="11" y="27"/>
                      <a:pt x="10" y="26"/>
                    </a:cubicBezTo>
                    <a:close/>
                  </a:path>
                </a:pathLst>
              </a:custGeom>
              <a:solidFill>
                <a:srgbClr val="CF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" name="Freeform 1323">
                <a:extLst>
                  <a:ext uri="{FF2B5EF4-FFF2-40B4-BE49-F238E27FC236}">
                    <a16:creationId xmlns:a16="http://schemas.microsoft.com/office/drawing/2014/main" id="{8DA54249-B361-5537-EDCF-42B422125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1548"/>
                <a:ext cx="13" cy="25"/>
              </a:xfrm>
              <a:custGeom>
                <a:avLst/>
                <a:gdLst>
                  <a:gd name="T0" fmla="*/ 4 w 8"/>
                  <a:gd name="T1" fmla="*/ 2 h 16"/>
                  <a:gd name="T2" fmla="*/ 4 w 8"/>
                  <a:gd name="T3" fmla="*/ 0 h 16"/>
                  <a:gd name="T4" fmla="*/ 2 w 8"/>
                  <a:gd name="T5" fmla="*/ 16 h 16"/>
                  <a:gd name="T6" fmla="*/ 2 w 8"/>
                  <a:gd name="T7" fmla="*/ 6 h 16"/>
                  <a:gd name="T8" fmla="*/ 4 w 8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4" y="2"/>
                    </a:moveTo>
                    <a:cubicBezTo>
                      <a:pt x="4" y="1"/>
                      <a:pt x="4" y="1"/>
                      <a:pt x="4" y="0"/>
                    </a:cubicBezTo>
                    <a:cubicBezTo>
                      <a:pt x="8" y="5"/>
                      <a:pt x="7" y="9"/>
                      <a:pt x="2" y="16"/>
                    </a:cubicBezTo>
                    <a:cubicBezTo>
                      <a:pt x="0" y="13"/>
                      <a:pt x="1" y="9"/>
                      <a:pt x="2" y="6"/>
                    </a:cubicBezTo>
                    <a:cubicBezTo>
                      <a:pt x="3" y="5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DBC0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1324">
                <a:extLst>
                  <a:ext uri="{FF2B5EF4-FFF2-40B4-BE49-F238E27FC236}">
                    <a16:creationId xmlns:a16="http://schemas.microsoft.com/office/drawing/2014/main" id="{14D691E1-7D73-FAA5-1D69-3A63D7D6C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548"/>
                <a:ext cx="14" cy="38"/>
              </a:xfrm>
              <a:custGeom>
                <a:avLst/>
                <a:gdLst>
                  <a:gd name="T0" fmla="*/ 0 w 9"/>
                  <a:gd name="T1" fmla="*/ 23 h 24"/>
                  <a:gd name="T2" fmla="*/ 1 w 9"/>
                  <a:gd name="T3" fmla="*/ 22 h 24"/>
                  <a:gd name="T4" fmla="*/ 4 w 9"/>
                  <a:gd name="T5" fmla="*/ 16 h 24"/>
                  <a:gd name="T6" fmla="*/ 6 w 9"/>
                  <a:gd name="T7" fmla="*/ 12 h 24"/>
                  <a:gd name="T8" fmla="*/ 6 w 9"/>
                  <a:gd name="T9" fmla="*/ 5 h 24"/>
                  <a:gd name="T10" fmla="*/ 0 w 9"/>
                  <a:gd name="T11" fmla="*/ 6 h 24"/>
                  <a:gd name="T12" fmla="*/ 6 w 9"/>
                  <a:gd name="T13" fmla="*/ 2 h 24"/>
                  <a:gd name="T14" fmla="*/ 8 w 9"/>
                  <a:gd name="T15" fmla="*/ 10 h 24"/>
                  <a:gd name="T16" fmla="*/ 6 w 9"/>
                  <a:gd name="T17" fmla="*/ 19 h 24"/>
                  <a:gd name="T18" fmla="*/ 0 w 9"/>
                  <a:gd name="T1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24">
                    <a:moveTo>
                      <a:pt x="0" y="23"/>
                    </a:moveTo>
                    <a:cubicBezTo>
                      <a:pt x="0" y="23"/>
                      <a:pt x="1" y="23"/>
                      <a:pt x="1" y="22"/>
                    </a:cubicBezTo>
                    <a:cubicBezTo>
                      <a:pt x="3" y="20"/>
                      <a:pt x="4" y="18"/>
                      <a:pt x="4" y="16"/>
                    </a:cubicBezTo>
                    <a:cubicBezTo>
                      <a:pt x="4" y="14"/>
                      <a:pt x="5" y="13"/>
                      <a:pt x="6" y="12"/>
                    </a:cubicBezTo>
                    <a:cubicBezTo>
                      <a:pt x="8" y="10"/>
                      <a:pt x="8" y="7"/>
                      <a:pt x="6" y="5"/>
                    </a:cubicBezTo>
                    <a:cubicBezTo>
                      <a:pt x="4" y="3"/>
                      <a:pt x="2" y="6"/>
                      <a:pt x="0" y="6"/>
                    </a:cubicBezTo>
                    <a:cubicBezTo>
                      <a:pt x="2" y="4"/>
                      <a:pt x="3" y="0"/>
                      <a:pt x="6" y="2"/>
                    </a:cubicBezTo>
                    <a:cubicBezTo>
                      <a:pt x="9" y="4"/>
                      <a:pt x="9" y="7"/>
                      <a:pt x="8" y="10"/>
                    </a:cubicBezTo>
                    <a:cubicBezTo>
                      <a:pt x="8" y="13"/>
                      <a:pt x="7" y="16"/>
                      <a:pt x="6" y="19"/>
                    </a:cubicBezTo>
                    <a:cubicBezTo>
                      <a:pt x="6" y="23"/>
                      <a:pt x="4" y="24"/>
                      <a:pt x="0" y="23"/>
                    </a:cubicBezTo>
                    <a:close/>
                  </a:path>
                </a:pathLst>
              </a:custGeom>
              <a:solidFill>
                <a:srgbClr val="D6B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1325">
                <a:extLst>
                  <a:ext uri="{FF2B5EF4-FFF2-40B4-BE49-F238E27FC236}">
                    <a16:creationId xmlns:a16="http://schemas.microsoft.com/office/drawing/2014/main" id="{227904F2-CA01-7852-52A2-06052E26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1676"/>
                <a:ext cx="22" cy="14"/>
              </a:xfrm>
              <a:custGeom>
                <a:avLst/>
                <a:gdLst>
                  <a:gd name="T0" fmla="*/ 12 w 14"/>
                  <a:gd name="T1" fmla="*/ 0 h 9"/>
                  <a:gd name="T2" fmla="*/ 9 w 14"/>
                  <a:gd name="T3" fmla="*/ 5 h 9"/>
                  <a:gd name="T4" fmla="*/ 4 w 14"/>
                  <a:gd name="T5" fmla="*/ 9 h 9"/>
                  <a:gd name="T6" fmla="*/ 0 w 14"/>
                  <a:gd name="T7" fmla="*/ 7 h 9"/>
                  <a:gd name="T8" fmla="*/ 5 w 14"/>
                  <a:gd name="T9" fmla="*/ 4 h 9"/>
                  <a:gd name="T10" fmla="*/ 12 w 14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12" y="0"/>
                    </a:moveTo>
                    <a:cubicBezTo>
                      <a:pt x="14" y="4"/>
                      <a:pt x="11" y="4"/>
                      <a:pt x="9" y="5"/>
                    </a:cubicBezTo>
                    <a:cubicBezTo>
                      <a:pt x="7" y="6"/>
                      <a:pt x="4" y="6"/>
                      <a:pt x="4" y="9"/>
                    </a:cubicBezTo>
                    <a:cubicBezTo>
                      <a:pt x="3" y="9"/>
                      <a:pt x="0" y="9"/>
                      <a:pt x="0" y="7"/>
                    </a:cubicBezTo>
                    <a:cubicBezTo>
                      <a:pt x="0" y="5"/>
                      <a:pt x="2" y="4"/>
                      <a:pt x="5" y="4"/>
                    </a:cubicBezTo>
                    <a:cubicBezTo>
                      <a:pt x="7" y="3"/>
                      <a:pt x="10" y="2"/>
                      <a:pt x="12" y="0"/>
                    </a:cubicBezTo>
                    <a:close/>
                  </a:path>
                </a:pathLst>
              </a:custGeom>
              <a:solidFill>
                <a:srgbClr val="CFAC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Freeform 1326">
                <a:extLst>
                  <a:ext uri="{FF2B5EF4-FFF2-40B4-BE49-F238E27FC236}">
                    <a16:creationId xmlns:a16="http://schemas.microsoft.com/office/drawing/2014/main" id="{6AED1292-C3C7-DD73-DD21-38BF178CD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1586"/>
                <a:ext cx="3" cy="20"/>
              </a:xfrm>
              <a:custGeom>
                <a:avLst/>
                <a:gdLst>
                  <a:gd name="T0" fmla="*/ 2 w 2"/>
                  <a:gd name="T1" fmla="*/ 13 h 13"/>
                  <a:gd name="T2" fmla="*/ 2 w 2"/>
                  <a:gd name="T3" fmla="*/ 0 h 13"/>
                  <a:gd name="T4" fmla="*/ 2 w 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2" y="13"/>
                    </a:moveTo>
                    <a:cubicBezTo>
                      <a:pt x="0" y="9"/>
                      <a:pt x="1" y="4"/>
                      <a:pt x="2" y="0"/>
                    </a:cubicBezTo>
                    <a:cubicBezTo>
                      <a:pt x="2" y="4"/>
                      <a:pt x="2" y="9"/>
                      <a:pt x="2" y="13"/>
                    </a:cubicBezTo>
                    <a:close/>
                  </a:path>
                </a:pathLst>
              </a:custGeom>
              <a:solidFill>
                <a:srgbClr val="D99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Freeform 1327">
                <a:extLst>
                  <a:ext uri="{FF2B5EF4-FFF2-40B4-BE49-F238E27FC236}">
                    <a16:creationId xmlns:a16="http://schemas.microsoft.com/office/drawing/2014/main" id="{83CFB98D-2EF0-24B0-2BB1-B3FFADCA3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1545"/>
                <a:ext cx="43" cy="56"/>
              </a:xfrm>
              <a:custGeom>
                <a:avLst/>
                <a:gdLst>
                  <a:gd name="T0" fmla="*/ 28 w 28"/>
                  <a:gd name="T1" fmla="*/ 21 h 36"/>
                  <a:gd name="T2" fmla="*/ 27 w 28"/>
                  <a:gd name="T3" fmla="*/ 33 h 36"/>
                  <a:gd name="T4" fmla="*/ 24 w 28"/>
                  <a:gd name="T5" fmla="*/ 34 h 36"/>
                  <a:gd name="T6" fmla="*/ 15 w 28"/>
                  <a:gd name="T7" fmla="*/ 19 h 36"/>
                  <a:gd name="T8" fmla="*/ 14 w 28"/>
                  <a:gd name="T9" fmla="*/ 13 h 36"/>
                  <a:gd name="T10" fmla="*/ 5 w 28"/>
                  <a:gd name="T11" fmla="*/ 9 h 36"/>
                  <a:gd name="T12" fmla="*/ 1 w 28"/>
                  <a:gd name="T13" fmla="*/ 8 h 36"/>
                  <a:gd name="T14" fmla="*/ 3 w 28"/>
                  <a:gd name="T15" fmla="*/ 4 h 36"/>
                  <a:gd name="T16" fmla="*/ 15 w 28"/>
                  <a:gd name="T17" fmla="*/ 0 h 36"/>
                  <a:gd name="T18" fmla="*/ 19 w 28"/>
                  <a:gd name="T19" fmla="*/ 2 h 36"/>
                  <a:gd name="T20" fmla="*/ 25 w 28"/>
                  <a:gd name="T21" fmla="*/ 11 h 36"/>
                  <a:gd name="T22" fmla="*/ 28 w 28"/>
                  <a:gd name="T23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36">
                    <a:moveTo>
                      <a:pt x="28" y="21"/>
                    </a:moveTo>
                    <a:cubicBezTo>
                      <a:pt x="27" y="25"/>
                      <a:pt x="28" y="29"/>
                      <a:pt x="27" y="33"/>
                    </a:cubicBezTo>
                    <a:cubicBezTo>
                      <a:pt x="26" y="35"/>
                      <a:pt x="25" y="36"/>
                      <a:pt x="24" y="34"/>
                    </a:cubicBezTo>
                    <a:cubicBezTo>
                      <a:pt x="21" y="29"/>
                      <a:pt x="16" y="25"/>
                      <a:pt x="15" y="19"/>
                    </a:cubicBezTo>
                    <a:cubicBezTo>
                      <a:pt x="15" y="17"/>
                      <a:pt x="15" y="15"/>
                      <a:pt x="14" y="13"/>
                    </a:cubicBezTo>
                    <a:cubicBezTo>
                      <a:pt x="12" y="8"/>
                      <a:pt x="10" y="7"/>
                      <a:pt x="5" y="9"/>
                    </a:cubicBezTo>
                    <a:cubicBezTo>
                      <a:pt x="3" y="10"/>
                      <a:pt x="2" y="9"/>
                      <a:pt x="1" y="8"/>
                    </a:cubicBezTo>
                    <a:cubicBezTo>
                      <a:pt x="0" y="6"/>
                      <a:pt x="2" y="5"/>
                      <a:pt x="3" y="4"/>
                    </a:cubicBezTo>
                    <a:cubicBezTo>
                      <a:pt x="7" y="3"/>
                      <a:pt x="11" y="2"/>
                      <a:pt x="15" y="0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21" y="5"/>
                      <a:pt x="23" y="8"/>
                      <a:pt x="25" y="11"/>
                    </a:cubicBezTo>
                    <a:cubicBezTo>
                      <a:pt x="28" y="14"/>
                      <a:pt x="27" y="18"/>
                      <a:pt x="28" y="2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" name="Freeform 1328">
                <a:extLst>
                  <a:ext uri="{FF2B5EF4-FFF2-40B4-BE49-F238E27FC236}">
                    <a16:creationId xmlns:a16="http://schemas.microsoft.com/office/drawing/2014/main" id="{3B72369E-F810-591C-44C1-2D444E51B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" y="1464"/>
                <a:ext cx="29" cy="20"/>
              </a:xfrm>
              <a:custGeom>
                <a:avLst/>
                <a:gdLst>
                  <a:gd name="T0" fmla="*/ 16 w 19"/>
                  <a:gd name="T1" fmla="*/ 7 h 13"/>
                  <a:gd name="T2" fmla="*/ 15 w 19"/>
                  <a:gd name="T3" fmla="*/ 12 h 13"/>
                  <a:gd name="T4" fmla="*/ 1 w 19"/>
                  <a:gd name="T5" fmla="*/ 6 h 13"/>
                  <a:gd name="T6" fmla="*/ 2 w 19"/>
                  <a:gd name="T7" fmla="*/ 2 h 13"/>
                  <a:gd name="T8" fmla="*/ 7 w 19"/>
                  <a:gd name="T9" fmla="*/ 2 h 13"/>
                  <a:gd name="T10" fmla="*/ 16 w 19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16" y="7"/>
                    </a:moveTo>
                    <a:cubicBezTo>
                      <a:pt x="19" y="10"/>
                      <a:pt x="18" y="12"/>
                      <a:pt x="15" y="12"/>
                    </a:cubicBezTo>
                    <a:cubicBezTo>
                      <a:pt x="10" y="13"/>
                      <a:pt x="3" y="10"/>
                      <a:pt x="1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4" y="0"/>
                      <a:pt x="5" y="0"/>
                      <a:pt x="7" y="2"/>
                    </a:cubicBezTo>
                    <a:cubicBezTo>
                      <a:pt x="10" y="4"/>
                      <a:pt x="13" y="6"/>
                      <a:pt x="16" y="7"/>
                    </a:cubicBezTo>
                    <a:close/>
                  </a:path>
                </a:pathLst>
              </a:custGeom>
              <a:solidFill>
                <a:srgbClr val="F9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" name="Freeform 1329">
                <a:extLst>
                  <a:ext uri="{FF2B5EF4-FFF2-40B4-BE49-F238E27FC236}">
                    <a16:creationId xmlns:a16="http://schemas.microsoft.com/office/drawing/2014/main" id="{644653B6-C385-5551-1221-28B31015D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1634"/>
                <a:ext cx="38" cy="60"/>
              </a:xfrm>
              <a:custGeom>
                <a:avLst/>
                <a:gdLst>
                  <a:gd name="T0" fmla="*/ 9 w 24"/>
                  <a:gd name="T1" fmla="*/ 0 h 38"/>
                  <a:gd name="T2" fmla="*/ 21 w 24"/>
                  <a:gd name="T3" fmla="*/ 2 h 38"/>
                  <a:gd name="T4" fmla="*/ 23 w 24"/>
                  <a:gd name="T5" fmla="*/ 5 h 38"/>
                  <a:gd name="T6" fmla="*/ 20 w 24"/>
                  <a:gd name="T7" fmla="*/ 7 h 38"/>
                  <a:gd name="T8" fmla="*/ 13 w 24"/>
                  <a:gd name="T9" fmla="*/ 15 h 38"/>
                  <a:gd name="T10" fmla="*/ 10 w 24"/>
                  <a:gd name="T11" fmla="*/ 27 h 38"/>
                  <a:gd name="T12" fmla="*/ 7 w 24"/>
                  <a:gd name="T13" fmla="*/ 35 h 38"/>
                  <a:gd name="T14" fmla="*/ 5 w 24"/>
                  <a:gd name="T15" fmla="*/ 37 h 38"/>
                  <a:gd name="T16" fmla="*/ 4 w 24"/>
                  <a:gd name="T17" fmla="*/ 35 h 38"/>
                  <a:gd name="T18" fmla="*/ 0 w 24"/>
                  <a:gd name="T19" fmla="*/ 18 h 38"/>
                  <a:gd name="T20" fmla="*/ 2 w 24"/>
                  <a:gd name="T21" fmla="*/ 9 h 38"/>
                  <a:gd name="T22" fmla="*/ 6 w 24"/>
                  <a:gd name="T23" fmla="*/ 3 h 38"/>
                  <a:gd name="T24" fmla="*/ 9 w 24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38">
                    <a:moveTo>
                      <a:pt x="9" y="0"/>
                    </a:moveTo>
                    <a:cubicBezTo>
                      <a:pt x="13" y="1"/>
                      <a:pt x="17" y="1"/>
                      <a:pt x="21" y="2"/>
                    </a:cubicBezTo>
                    <a:cubicBezTo>
                      <a:pt x="23" y="2"/>
                      <a:pt x="24" y="3"/>
                      <a:pt x="23" y="5"/>
                    </a:cubicBezTo>
                    <a:cubicBezTo>
                      <a:pt x="23" y="7"/>
                      <a:pt x="22" y="7"/>
                      <a:pt x="20" y="7"/>
                    </a:cubicBezTo>
                    <a:cubicBezTo>
                      <a:pt x="13" y="7"/>
                      <a:pt x="12" y="8"/>
                      <a:pt x="13" y="15"/>
                    </a:cubicBezTo>
                    <a:cubicBezTo>
                      <a:pt x="13" y="19"/>
                      <a:pt x="13" y="24"/>
                      <a:pt x="10" y="27"/>
                    </a:cubicBezTo>
                    <a:cubicBezTo>
                      <a:pt x="8" y="30"/>
                      <a:pt x="8" y="33"/>
                      <a:pt x="7" y="35"/>
                    </a:cubicBezTo>
                    <a:cubicBezTo>
                      <a:pt x="7" y="36"/>
                      <a:pt x="6" y="38"/>
                      <a:pt x="5" y="37"/>
                    </a:cubicBezTo>
                    <a:cubicBezTo>
                      <a:pt x="4" y="37"/>
                      <a:pt x="4" y="36"/>
                      <a:pt x="4" y="35"/>
                    </a:cubicBezTo>
                    <a:cubicBezTo>
                      <a:pt x="2" y="30"/>
                      <a:pt x="0" y="24"/>
                      <a:pt x="0" y="18"/>
                    </a:cubicBezTo>
                    <a:cubicBezTo>
                      <a:pt x="0" y="15"/>
                      <a:pt x="0" y="12"/>
                      <a:pt x="2" y="9"/>
                    </a:cubicBezTo>
                    <a:cubicBezTo>
                      <a:pt x="3" y="7"/>
                      <a:pt x="5" y="5"/>
                      <a:pt x="6" y="3"/>
                    </a:cubicBezTo>
                    <a:cubicBezTo>
                      <a:pt x="7" y="1"/>
                      <a:pt x="7" y="0"/>
                      <a:pt x="9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" name="Freeform 1330">
                <a:extLst>
                  <a:ext uri="{FF2B5EF4-FFF2-40B4-BE49-F238E27FC236}">
                    <a16:creationId xmlns:a16="http://schemas.microsoft.com/office/drawing/2014/main" id="{1B9D52B9-41B9-47F7-81F9-48CF78E09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1931"/>
                <a:ext cx="68" cy="50"/>
              </a:xfrm>
              <a:custGeom>
                <a:avLst/>
                <a:gdLst>
                  <a:gd name="T0" fmla="*/ 16 w 43"/>
                  <a:gd name="T1" fmla="*/ 16 h 32"/>
                  <a:gd name="T2" fmla="*/ 0 w 43"/>
                  <a:gd name="T3" fmla="*/ 11 h 32"/>
                  <a:gd name="T4" fmla="*/ 7 w 43"/>
                  <a:gd name="T5" fmla="*/ 4 h 32"/>
                  <a:gd name="T6" fmla="*/ 31 w 43"/>
                  <a:gd name="T7" fmla="*/ 6 h 32"/>
                  <a:gd name="T8" fmla="*/ 35 w 43"/>
                  <a:gd name="T9" fmla="*/ 8 h 32"/>
                  <a:gd name="T10" fmla="*/ 39 w 43"/>
                  <a:gd name="T11" fmla="*/ 9 h 32"/>
                  <a:gd name="T12" fmla="*/ 37 w 43"/>
                  <a:gd name="T13" fmla="*/ 16 h 32"/>
                  <a:gd name="T14" fmla="*/ 34 w 43"/>
                  <a:gd name="T15" fmla="*/ 18 h 32"/>
                  <a:gd name="T16" fmla="*/ 34 w 43"/>
                  <a:gd name="T17" fmla="*/ 23 h 32"/>
                  <a:gd name="T18" fmla="*/ 38 w 43"/>
                  <a:gd name="T19" fmla="*/ 25 h 32"/>
                  <a:gd name="T20" fmla="*/ 42 w 43"/>
                  <a:gd name="T21" fmla="*/ 24 h 32"/>
                  <a:gd name="T22" fmla="*/ 41 w 43"/>
                  <a:gd name="T23" fmla="*/ 29 h 32"/>
                  <a:gd name="T24" fmla="*/ 30 w 43"/>
                  <a:gd name="T25" fmla="*/ 32 h 32"/>
                  <a:gd name="T26" fmla="*/ 15 w 43"/>
                  <a:gd name="T27" fmla="*/ 23 h 32"/>
                  <a:gd name="T28" fmla="*/ 16 w 43"/>
                  <a:gd name="T2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32">
                    <a:moveTo>
                      <a:pt x="16" y="16"/>
                    </a:moveTo>
                    <a:cubicBezTo>
                      <a:pt x="12" y="8"/>
                      <a:pt x="6" y="10"/>
                      <a:pt x="0" y="11"/>
                    </a:cubicBezTo>
                    <a:cubicBezTo>
                      <a:pt x="1" y="7"/>
                      <a:pt x="4" y="5"/>
                      <a:pt x="7" y="4"/>
                    </a:cubicBezTo>
                    <a:cubicBezTo>
                      <a:pt x="15" y="0"/>
                      <a:pt x="24" y="1"/>
                      <a:pt x="31" y="6"/>
                    </a:cubicBezTo>
                    <a:cubicBezTo>
                      <a:pt x="33" y="6"/>
                      <a:pt x="34" y="7"/>
                      <a:pt x="35" y="8"/>
                    </a:cubicBezTo>
                    <a:cubicBezTo>
                      <a:pt x="36" y="8"/>
                      <a:pt x="39" y="7"/>
                      <a:pt x="39" y="9"/>
                    </a:cubicBezTo>
                    <a:cubicBezTo>
                      <a:pt x="39" y="12"/>
                      <a:pt x="39" y="15"/>
                      <a:pt x="37" y="16"/>
                    </a:cubicBezTo>
                    <a:cubicBezTo>
                      <a:pt x="36" y="17"/>
                      <a:pt x="35" y="18"/>
                      <a:pt x="34" y="18"/>
                    </a:cubicBezTo>
                    <a:cubicBezTo>
                      <a:pt x="33" y="20"/>
                      <a:pt x="33" y="22"/>
                      <a:pt x="34" y="23"/>
                    </a:cubicBezTo>
                    <a:cubicBezTo>
                      <a:pt x="35" y="25"/>
                      <a:pt x="36" y="26"/>
                      <a:pt x="38" y="25"/>
                    </a:cubicBezTo>
                    <a:cubicBezTo>
                      <a:pt x="39" y="24"/>
                      <a:pt x="41" y="23"/>
                      <a:pt x="42" y="24"/>
                    </a:cubicBezTo>
                    <a:cubicBezTo>
                      <a:pt x="43" y="26"/>
                      <a:pt x="43" y="28"/>
                      <a:pt x="41" y="29"/>
                    </a:cubicBezTo>
                    <a:cubicBezTo>
                      <a:pt x="38" y="32"/>
                      <a:pt x="33" y="32"/>
                      <a:pt x="30" y="32"/>
                    </a:cubicBezTo>
                    <a:cubicBezTo>
                      <a:pt x="23" y="31"/>
                      <a:pt x="19" y="27"/>
                      <a:pt x="15" y="23"/>
                    </a:cubicBezTo>
                    <a:cubicBezTo>
                      <a:pt x="12" y="19"/>
                      <a:pt x="11" y="19"/>
                      <a:pt x="16" y="16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" name="Freeform 1331">
                <a:extLst>
                  <a:ext uri="{FF2B5EF4-FFF2-40B4-BE49-F238E27FC236}">
                    <a16:creationId xmlns:a16="http://schemas.microsoft.com/office/drawing/2014/main" id="{54864867-559A-FDB4-DBBB-88ACB4C30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1892"/>
                <a:ext cx="64" cy="45"/>
              </a:xfrm>
              <a:custGeom>
                <a:avLst/>
                <a:gdLst>
                  <a:gd name="T0" fmla="*/ 33 w 41"/>
                  <a:gd name="T1" fmla="*/ 23 h 29"/>
                  <a:gd name="T2" fmla="*/ 21 w 41"/>
                  <a:gd name="T3" fmla="*/ 15 h 29"/>
                  <a:gd name="T4" fmla="*/ 21 w 41"/>
                  <a:gd name="T5" fmla="*/ 15 h 29"/>
                  <a:gd name="T6" fmla="*/ 8 w 41"/>
                  <a:gd name="T7" fmla="*/ 13 h 29"/>
                  <a:gd name="T8" fmla="*/ 5 w 41"/>
                  <a:gd name="T9" fmla="*/ 13 h 29"/>
                  <a:gd name="T10" fmla="*/ 0 w 41"/>
                  <a:gd name="T11" fmla="*/ 11 h 29"/>
                  <a:gd name="T12" fmla="*/ 4 w 41"/>
                  <a:gd name="T13" fmla="*/ 7 h 29"/>
                  <a:gd name="T14" fmla="*/ 10 w 41"/>
                  <a:gd name="T15" fmla="*/ 4 h 29"/>
                  <a:gd name="T16" fmla="*/ 10 w 41"/>
                  <a:gd name="T17" fmla="*/ 4 h 29"/>
                  <a:gd name="T18" fmla="*/ 32 w 41"/>
                  <a:gd name="T19" fmla="*/ 10 h 29"/>
                  <a:gd name="T20" fmla="*/ 40 w 41"/>
                  <a:gd name="T21" fmla="*/ 20 h 29"/>
                  <a:gd name="T22" fmla="*/ 40 w 41"/>
                  <a:gd name="T23" fmla="*/ 21 h 29"/>
                  <a:gd name="T24" fmla="*/ 40 w 41"/>
                  <a:gd name="T25" fmla="*/ 26 h 29"/>
                  <a:gd name="T26" fmla="*/ 38 w 41"/>
                  <a:gd name="T27" fmla="*/ 29 h 29"/>
                  <a:gd name="T28" fmla="*/ 36 w 41"/>
                  <a:gd name="T29" fmla="*/ 27 h 29"/>
                  <a:gd name="T30" fmla="*/ 35 w 41"/>
                  <a:gd name="T31" fmla="*/ 25 h 29"/>
                  <a:gd name="T32" fmla="*/ 33 w 41"/>
                  <a:gd name="T33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29">
                    <a:moveTo>
                      <a:pt x="33" y="23"/>
                    </a:moveTo>
                    <a:cubicBezTo>
                      <a:pt x="31" y="18"/>
                      <a:pt x="26" y="16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7" y="13"/>
                      <a:pt x="12" y="13"/>
                      <a:pt x="8" y="13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3" y="13"/>
                      <a:pt x="1" y="14"/>
                      <a:pt x="0" y="11"/>
                    </a:cubicBezTo>
                    <a:cubicBezTo>
                      <a:pt x="0" y="8"/>
                      <a:pt x="2" y="8"/>
                      <a:pt x="4" y="7"/>
                    </a:cubicBezTo>
                    <a:cubicBezTo>
                      <a:pt x="6" y="6"/>
                      <a:pt x="8" y="5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9" y="0"/>
                      <a:pt x="26" y="2"/>
                      <a:pt x="32" y="10"/>
                    </a:cubicBezTo>
                    <a:cubicBezTo>
                      <a:pt x="35" y="13"/>
                      <a:pt x="38" y="16"/>
                      <a:pt x="40" y="20"/>
                    </a:cubicBezTo>
                    <a:cubicBezTo>
                      <a:pt x="40" y="20"/>
                      <a:pt x="40" y="20"/>
                      <a:pt x="40" y="21"/>
                    </a:cubicBezTo>
                    <a:cubicBezTo>
                      <a:pt x="40" y="22"/>
                      <a:pt x="41" y="24"/>
                      <a:pt x="40" y="26"/>
                    </a:cubicBezTo>
                    <a:cubicBezTo>
                      <a:pt x="39" y="27"/>
                      <a:pt x="40" y="29"/>
                      <a:pt x="38" y="29"/>
                    </a:cubicBezTo>
                    <a:cubicBezTo>
                      <a:pt x="36" y="29"/>
                      <a:pt x="37" y="27"/>
                      <a:pt x="36" y="27"/>
                    </a:cubicBezTo>
                    <a:cubicBezTo>
                      <a:pt x="36" y="26"/>
                      <a:pt x="35" y="25"/>
                      <a:pt x="35" y="25"/>
                    </a:cubicBezTo>
                    <a:cubicBezTo>
                      <a:pt x="34" y="24"/>
                      <a:pt x="34" y="24"/>
                      <a:pt x="33" y="2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" name="Freeform 1332">
                <a:extLst>
                  <a:ext uri="{FF2B5EF4-FFF2-40B4-BE49-F238E27FC236}">
                    <a16:creationId xmlns:a16="http://schemas.microsoft.com/office/drawing/2014/main" id="{E9300A65-0BE0-C892-BAF2-B10E6013A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1912"/>
                <a:ext cx="28" cy="35"/>
              </a:xfrm>
              <a:custGeom>
                <a:avLst/>
                <a:gdLst>
                  <a:gd name="T0" fmla="*/ 11 w 18"/>
                  <a:gd name="T1" fmla="*/ 22 h 22"/>
                  <a:gd name="T2" fmla="*/ 4 w 18"/>
                  <a:gd name="T3" fmla="*/ 16 h 22"/>
                  <a:gd name="T4" fmla="*/ 1 w 18"/>
                  <a:gd name="T5" fmla="*/ 8 h 22"/>
                  <a:gd name="T6" fmla="*/ 3 w 18"/>
                  <a:gd name="T7" fmla="*/ 3 h 22"/>
                  <a:gd name="T8" fmla="*/ 10 w 18"/>
                  <a:gd name="T9" fmla="*/ 4 h 22"/>
                  <a:gd name="T10" fmla="*/ 18 w 18"/>
                  <a:gd name="T11" fmla="*/ 15 h 22"/>
                  <a:gd name="T12" fmla="*/ 18 w 18"/>
                  <a:gd name="T13" fmla="*/ 16 h 22"/>
                  <a:gd name="T14" fmla="*/ 11 w 18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2">
                    <a:moveTo>
                      <a:pt x="11" y="22"/>
                    </a:moveTo>
                    <a:cubicBezTo>
                      <a:pt x="9" y="20"/>
                      <a:pt x="6" y="19"/>
                      <a:pt x="4" y="16"/>
                    </a:cubicBezTo>
                    <a:cubicBezTo>
                      <a:pt x="3" y="13"/>
                      <a:pt x="3" y="11"/>
                      <a:pt x="1" y="8"/>
                    </a:cubicBezTo>
                    <a:cubicBezTo>
                      <a:pt x="0" y="6"/>
                      <a:pt x="1" y="4"/>
                      <a:pt x="3" y="3"/>
                    </a:cubicBezTo>
                    <a:cubicBezTo>
                      <a:pt x="5" y="3"/>
                      <a:pt x="8" y="0"/>
                      <a:pt x="10" y="4"/>
                    </a:cubicBezTo>
                    <a:cubicBezTo>
                      <a:pt x="12" y="8"/>
                      <a:pt x="13" y="13"/>
                      <a:pt x="18" y="15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7"/>
                      <a:pt x="13" y="22"/>
                      <a:pt x="11" y="22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Freeform 1333">
                <a:extLst>
                  <a:ext uri="{FF2B5EF4-FFF2-40B4-BE49-F238E27FC236}">
                    <a16:creationId xmlns:a16="http://schemas.microsoft.com/office/drawing/2014/main" id="{BF474C50-6F9D-E003-C8C7-C65C184CC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1950"/>
                <a:ext cx="36" cy="34"/>
              </a:xfrm>
              <a:custGeom>
                <a:avLst/>
                <a:gdLst>
                  <a:gd name="T0" fmla="*/ 19 w 23"/>
                  <a:gd name="T1" fmla="*/ 20 h 22"/>
                  <a:gd name="T2" fmla="*/ 6 w 23"/>
                  <a:gd name="T3" fmla="*/ 10 h 22"/>
                  <a:gd name="T4" fmla="*/ 2 w 23"/>
                  <a:gd name="T5" fmla="*/ 9 h 22"/>
                  <a:gd name="T6" fmla="*/ 0 w 23"/>
                  <a:gd name="T7" fmla="*/ 5 h 22"/>
                  <a:gd name="T8" fmla="*/ 3 w 23"/>
                  <a:gd name="T9" fmla="*/ 3 h 22"/>
                  <a:gd name="T10" fmla="*/ 12 w 23"/>
                  <a:gd name="T11" fmla="*/ 0 h 22"/>
                  <a:gd name="T12" fmla="*/ 15 w 23"/>
                  <a:gd name="T13" fmla="*/ 1 h 22"/>
                  <a:gd name="T14" fmla="*/ 13 w 23"/>
                  <a:gd name="T15" fmla="*/ 3 h 22"/>
                  <a:gd name="T16" fmla="*/ 7 w 23"/>
                  <a:gd name="T17" fmla="*/ 6 h 22"/>
                  <a:gd name="T18" fmla="*/ 13 w 23"/>
                  <a:gd name="T19" fmla="*/ 8 h 22"/>
                  <a:gd name="T20" fmla="*/ 22 w 23"/>
                  <a:gd name="T21" fmla="*/ 17 h 22"/>
                  <a:gd name="T22" fmla="*/ 19 w 23"/>
                  <a:gd name="T23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2">
                    <a:moveTo>
                      <a:pt x="19" y="20"/>
                    </a:moveTo>
                    <a:cubicBezTo>
                      <a:pt x="16" y="15"/>
                      <a:pt x="13" y="11"/>
                      <a:pt x="6" y="10"/>
                    </a:cubicBezTo>
                    <a:cubicBezTo>
                      <a:pt x="5" y="10"/>
                      <a:pt x="3" y="10"/>
                      <a:pt x="2" y="9"/>
                    </a:cubicBezTo>
                    <a:cubicBezTo>
                      <a:pt x="1" y="8"/>
                      <a:pt x="0" y="7"/>
                      <a:pt x="0" y="5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6" y="2"/>
                      <a:pt x="9" y="1"/>
                      <a:pt x="12" y="0"/>
                    </a:cubicBezTo>
                    <a:cubicBezTo>
                      <a:pt x="13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3"/>
                    </a:cubicBezTo>
                    <a:cubicBezTo>
                      <a:pt x="11" y="4"/>
                      <a:pt x="7" y="3"/>
                      <a:pt x="7" y="6"/>
                    </a:cubicBezTo>
                    <a:cubicBezTo>
                      <a:pt x="7" y="9"/>
                      <a:pt x="11" y="7"/>
                      <a:pt x="13" y="8"/>
                    </a:cubicBezTo>
                    <a:cubicBezTo>
                      <a:pt x="17" y="10"/>
                      <a:pt x="20" y="13"/>
                      <a:pt x="22" y="17"/>
                    </a:cubicBezTo>
                    <a:cubicBezTo>
                      <a:pt x="23" y="19"/>
                      <a:pt x="22" y="22"/>
                      <a:pt x="19" y="20"/>
                    </a:cubicBezTo>
                    <a:close/>
                  </a:path>
                </a:pathLst>
              </a:custGeom>
              <a:solidFill>
                <a:srgbClr val="DDA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Freeform 1334">
                <a:extLst>
                  <a:ext uri="{FF2B5EF4-FFF2-40B4-BE49-F238E27FC236}">
                    <a16:creationId xmlns:a16="http://schemas.microsoft.com/office/drawing/2014/main" id="{08ECE4E6-DC09-56BD-BF77-279FC3F72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928"/>
                <a:ext cx="10" cy="5"/>
              </a:xfrm>
              <a:custGeom>
                <a:avLst/>
                <a:gdLst>
                  <a:gd name="T0" fmla="*/ 6 w 6"/>
                  <a:gd name="T1" fmla="*/ 1 h 3"/>
                  <a:gd name="T2" fmla="*/ 1 w 6"/>
                  <a:gd name="T3" fmla="*/ 2 h 3"/>
                  <a:gd name="T4" fmla="*/ 1 w 6"/>
                  <a:gd name="T5" fmla="*/ 1 h 3"/>
                  <a:gd name="T6" fmla="*/ 6 w 6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4" y="3"/>
                      <a:pt x="2" y="3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Freeform 1335">
                <a:extLst>
                  <a:ext uri="{FF2B5EF4-FFF2-40B4-BE49-F238E27FC236}">
                    <a16:creationId xmlns:a16="http://schemas.microsoft.com/office/drawing/2014/main" id="{660D41FA-1D1E-E024-C352-BDE8FA8B7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022"/>
                <a:ext cx="47" cy="42"/>
              </a:xfrm>
              <a:custGeom>
                <a:avLst/>
                <a:gdLst>
                  <a:gd name="T0" fmla="*/ 21 w 30"/>
                  <a:gd name="T1" fmla="*/ 24 h 27"/>
                  <a:gd name="T2" fmla="*/ 20 w 30"/>
                  <a:gd name="T3" fmla="*/ 23 h 27"/>
                  <a:gd name="T4" fmla="*/ 9 w 30"/>
                  <a:gd name="T5" fmla="*/ 12 h 27"/>
                  <a:gd name="T6" fmla="*/ 0 w 30"/>
                  <a:gd name="T7" fmla="*/ 0 h 27"/>
                  <a:gd name="T8" fmla="*/ 12 w 30"/>
                  <a:gd name="T9" fmla="*/ 5 h 27"/>
                  <a:gd name="T10" fmla="*/ 23 w 30"/>
                  <a:gd name="T11" fmla="*/ 12 h 27"/>
                  <a:gd name="T12" fmla="*/ 27 w 30"/>
                  <a:gd name="T13" fmla="*/ 24 h 27"/>
                  <a:gd name="T14" fmla="*/ 21 w 30"/>
                  <a:gd name="T15" fmla="*/ 24 h 27"/>
                  <a:gd name="T16" fmla="*/ 21 w 30"/>
                  <a:gd name="T1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21" y="24"/>
                    </a:moveTo>
                    <a:cubicBezTo>
                      <a:pt x="21" y="23"/>
                      <a:pt x="20" y="23"/>
                      <a:pt x="20" y="23"/>
                    </a:cubicBezTo>
                    <a:cubicBezTo>
                      <a:pt x="13" y="23"/>
                      <a:pt x="11" y="17"/>
                      <a:pt x="9" y="12"/>
                    </a:cubicBezTo>
                    <a:cubicBezTo>
                      <a:pt x="6" y="8"/>
                      <a:pt x="2" y="5"/>
                      <a:pt x="0" y="0"/>
                    </a:cubicBezTo>
                    <a:cubicBezTo>
                      <a:pt x="5" y="0"/>
                      <a:pt x="9" y="3"/>
                      <a:pt x="12" y="5"/>
                    </a:cubicBezTo>
                    <a:cubicBezTo>
                      <a:pt x="16" y="8"/>
                      <a:pt x="20" y="10"/>
                      <a:pt x="23" y="12"/>
                    </a:cubicBezTo>
                    <a:cubicBezTo>
                      <a:pt x="27" y="13"/>
                      <a:pt x="30" y="21"/>
                      <a:pt x="27" y="24"/>
                    </a:cubicBezTo>
                    <a:cubicBezTo>
                      <a:pt x="25" y="27"/>
                      <a:pt x="23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</a:path>
                </a:pathLst>
              </a:custGeom>
              <a:solidFill>
                <a:srgbClr val="FD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1336">
                <a:extLst>
                  <a:ext uri="{FF2B5EF4-FFF2-40B4-BE49-F238E27FC236}">
                    <a16:creationId xmlns:a16="http://schemas.microsoft.com/office/drawing/2014/main" id="{17DA3415-FCB5-CF4E-E224-13FCA6B10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" y="1956"/>
                <a:ext cx="26" cy="8"/>
              </a:xfrm>
              <a:custGeom>
                <a:avLst/>
                <a:gdLst>
                  <a:gd name="T0" fmla="*/ 9 w 17"/>
                  <a:gd name="T1" fmla="*/ 5 h 5"/>
                  <a:gd name="T2" fmla="*/ 0 w 17"/>
                  <a:gd name="T3" fmla="*/ 2 h 5"/>
                  <a:gd name="T4" fmla="*/ 7 w 17"/>
                  <a:gd name="T5" fmla="*/ 2 h 5"/>
                  <a:gd name="T6" fmla="*/ 15 w 17"/>
                  <a:gd name="T7" fmla="*/ 4 h 5"/>
                  <a:gd name="T8" fmla="*/ 15 w 17"/>
                  <a:gd name="T9" fmla="*/ 5 h 5"/>
                  <a:gd name="T10" fmla="*/ 9 w 1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5">
                    <a:moveTo>
                      <a:pt x="9" y="5"/>
                    </a:moveTo>
                    <a:cubicBezTo>
                      <a:pt x="6" y="4"/>
                      <a:pt x="3" y="3"/>
                      <a:pt x="0" y="2"/>
                    </a:cubicBezTo>
                    <a:cubicBezTo>
                      <a:pt x="3" y="0"/>
                      <a:pt x="5" y="2"/>
                      <a:pt x="7" y="2"/>
                    </a:cubicBezTo>
                    <a:cubicBezTo>
                      <a:pt x="9" y="3"/>
                      <a:pt x="12" y="3"/>
                      <a:pt x="15" y="4"/>
                    </a:cubicBezTo>
                    <a:cubicBezTo>
                      <a:pt x="16" y="4"/>
                      <a:pt x="17" y="5"/>
                      <a:pt x="15" y="5"/>
                    </a:cubicBezTo>
                    <a:cubicBezTo>
                      <a:pt x="13" y="5"/>
                      <a:pt x="11" y="5"/>
                      <a:pt x="9" y="5"/>
                    </a:cubicBezTo>
                    <a:close/>
                  </a:path>
                </a:pathLst>
              </a:custGeom>
              <a:solidFill>
                <a:srgbClr val="DDA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Freeform 1337">
                <a:extLst>
                  <a:ext uri="{FF2B5EF4-FFF2-40B4-BE49-F238E27FC236}">
                    <a16:creationId xmlns:a16="http://schemas.microsoft.com/office/drawing/2014/main" id="{32BBDB96-F00F-8A48-49F0-42B0D412E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1968"/>
                <a:ext cx="14" cy="19"/>
              </a:xfrm>
              <a:custGeom>
                <a:avLst/>
                <a:gdLst>
                  <a:gd name="T0" fmla="*/ 9 w 9"/>
                  <a:gd name="T1" fmla="*/ 10 h 12"/>
                  <a:gd name="T2" fmla="*/ 8 w 9"/>
                  <a:gd name="T3" fmla="*/ 12 h 12"/>
                  <a:gd name="T4" fmla="*/ 6 w 9"/>
                  <a:gd name="T5" fmla="*/ 11 h 12"/>
                  <a:gd name="T6" fmla="*/ 0 w 9"/>
                  <a:gd name="T7" fmla="*/ 2 h 12"/>
                  <a:gd name="T8" fmla="*/ 1 w 9"/>
                  <a:gd name="T9" fmla="*/ 0 h 12"/>
                  <a:gd name="T10" fmla="*/ 4 w 9"/>
                  <a:gd name="T11" fmla="*/ 1 h 12"/>
                  <a:gd name="T12" fmla="*/ 9 w 9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9" y="10"/>
                    </a:moveTo>
                    <a:cubicBezTo>
                      <a:pt x="9" y="11"/>
                      <a:pt x="9" y="11"/>
                      <a:pt x="8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4" y="9"/>
                      <a:pt x="2" y="5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8" y="3"/>
                      <a:pt x="8" y="6"/>
                      <a:pt x="9" y="10"/>
                    </a:cubicBezTo>
                    <a:close/>
                  </a:path>
                </a:pathLst>
              </a:custGeom>
              <a:solidFill>
                <a:srgbClr val="F0E9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1338">
                <a:extLst>
                  <a:ext uri="{FF2B5EF4-FFF2-40B4-BE49-F238E27FC236}">
                    <a16:creationId xmlns:a16="http://schemas.microsoft.com/office/drawing/2014/main" id="{99F485F0-3505-C84E-DBDA-3CAEF4EC6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1892"/>
                <a:ext cx="47" cy="31"/>
              </a:xfrm>
              <a:custGeom>
                <a:avLst/>
                <a:gdLst>
                  <a:gd name="T0" fmla="*/ 30 w 30"/>
                  <a:gd name="T1" fmla="*/ 20 h 20"/>
                  <a:gd name="T2" fmla="*/ 18 w 30"/>
                  <a:gd name="T3" fmla="*/ 7 h 20"/>
                  <a:gd name="T4" fmla="*/ 4 w 30"/>
                  <a:gd name="T5" fmla="*/ 4 h 20"/>
                  <a:gd name="T6" fmla="*/ 0 w 30"/>
                  <a:gd name="T7" fmla="*/ 4 h 20"/>
                  <a:gd name="T8" fmla="*/ 17 w 30"/>
                  <a:gd name="T9" fmla="*/ 4 h 20"/>
                  <a:gd name="T10" fmla="*/ 29 w 30"/>
                  <a:gd name="T11" fmla="*/ 17 h 20"/>
                  <a:gd name="T12" fmla="*/ 30 w 3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30" y="20"/>
                    </a:moveTo>
                    <a:cubicBezTo>
                      <a:pt x="26" y="16"/>
                      <a:pt x="22" y="12"/>
                      <a:pt x="18" y="7"/>
                    </a:cubicBezTo>
                    <a:cubicBezTo>
                      <a:pt x="14" y="3"/>
                      <a:pt x="10" y="1"/>
                      <a:pt x="4" y="4"/>
                    </a:cubicBezTo>
                    <a:cubicBezTo>
                      <a:pt x="3" y="4"/>
                      <a:pt x="1" y="4"/>
                      <a:pt x="0" y="4"/>
                    </a:cubicBezTo>
                    <a:cubicBezTo>
                      <a:pt x="7" y="0"/>
                      <a:pt x="11" y="0"/>
                      <a:pt x="17" y="4"/>
                    </a:cubicBezTo>
                    <a:cubicBezTo>
                      <a:pt x="22" y="8"/>
                      <a:pt x="25" y="13"/>
                      <a:pt x="29" y="17"/>
                    </a:cubicBezTo>
                    <a:cubicBezTo>
                      <a:pt x="30" y="17"/>
                      <a:pt x="30" y="19"/>
                      <a:pt x="30" y="20"/>
                    </a:cubicBezTo>
                    <a:close/>
                  </a:path>
                </a:pathLst>
              </a:custGeom>
              <a:solidFill>
                <a:srgbClr val="F0E9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Freeform 1339">
                <a:extLst>
                  <a:ext uri="{FF2B5EF4-FFF2-40B4-BE49-F238E27FC236}">
                    <a16:creationId xmlns:a16="http://schemas.microsoft.com/office/drawing/2014/main" id="{DC4D407D-4E32-21A1-60F1-45EA3F044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1898"/>
                <a:ext cx="38" cy="17"/>
              </a:xfrm>
              <a:custGeom>
                <a:avLst/>
                <a:gdLst>
                  <a:gd name="T0" fmla="*/ 13 w 24"/>
                  <a:gd name="T1" fmla="*/ 0 h 11"/>
                  <a:gd name="T2" fmla="*/ 7 w 24"/>
                  <a:gd name="T3" fmla="*/ 4 h 11"/>
                  <a:gd name="T4" fmla="*/ 4 w 24"/>
                  <a:gd name="T5" fmla="*/ 7 h 11"/>
                  <a:gd name="T6" fmla="*/ 8 w 24"/>
                  <a:gd name="T7" fmla="*/ 9 h 11"/>
                  <a:gd name="T8" fmla="*/ 23 w 24"/>
                  <a:gd name="T9" fmla="*/ 10 h 11"/>
                  <a:gd name="T10" fmla="*/ 24 w 24"/>
                  <a:gd name="T11" fmla="*/ 11 h 11"/>
                  <a:gd name="T12" fmla="*/ 5 w 24"/>
                  <a:gd name="T13" fmla="*/ 10 h 11"/>
                  <a:gd name="T14" fmla="*/ 2 w 24"/>
                  <a:gd name="T15" fmla="*/ 9 h 11"/>
                  <a:gd name="T16" fmla="*/ 1 w 24"/>
                  <a:gd name="T17" fmla="*/ 6 h 11"/>
                  <a:gd name="T18" fmla="*/ 13 w 24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1">
                    <a:moveTo>
                      <a:pt x="13" y="0"/>
                    </a:moveTo>
                    <a:cubicBezTo>
                      <a:pt x="12" y="3"/>
                      <a:pt x="9" y="3"/>
                      <a:pt x="7" y="4"/>
                    </a:cubicBezTo>
                    <a:cubicBezTo>
                      <a:pt x="6" y="4"/>
                      <a:pt x="4" y="5"/>
                      <a:pt x="4" y="7"/>
                    </a:cubicBezTo>
                    <a:cubicBezTo>
                      <a:pt x="5" y="9"/>
                      <a:pt x="7" y="9"/>
                      <a:pt x="8" y="9"/>
                    </a:cubicBezTo>
                    <a:cubicBezTo>
                      <a:pt x="13" y="8"/>
                      <a:pt x="18" y="8"/>
                      <a:pt x="23" y="10"/>
                    </a:cubicBezTo>
                    <a:cubicBezTo>
                      <a:pt x="23" y="10"/>
                      <a:pt x="24" y="11"/>
                      <a:pt x="24" y="11"/>
                    </a:cubicBezTo>
                    <a:cubicBezTo>
                      <a:pt x="18" y="10"/>
                      <a:pt x="12" y="9"/>
                      <a:pt x="5" y="10"/>
                    </a:cubicBezTo>
                    <a:cubicBezTo>
                      <a:pt x="4" y="10"/>
                      <a:pt x="3" y="9"/>
                      <a:pt x="2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5" y="3"/>
                      <a:pt x="9" y="1"/>
                      <a:pt x="13" y="0"/>
                    </a:cubicBezTo>
                    <a:close/>
                  </a:path>
                </a:pathLst>
              </a:custGeom>
              <a:solidFill>
                <a:srgbClr val="F0E9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Freeform 1340">
                <a:extLst>
                  <a:ext uri="{FF2B5EF4-FFF2-40B4-BE49-F238E27FC236}">
                    <a16:creationId xmlns:a16="http://schemas.microsoft.com/office/drawing/2014/main" id="{1641D5E9-E531-CF0D-06C5-78FE0878D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2337"/>
                <a:ext cx="94" cy="130"/>
              </a:xfrm>
              <a:custGeom>
                <a:avLst/>
                <a:gdLst>
                  <a:gd name="T0" fmla="*/ 20 w 60"/>
                  <a:gd name="T1" fmla="*/ 70 h 83"/>
                  <a:gd name="T2" fmla="*/ 19 w 60"/>
                  <a:gd name="T3" fmla="*/ 76 h 83"/>
                  <a:gd name="T4" fmla="*/ 17 w 60"/>
                  <a:gd name="T5" fmla="*/ 78 h 83"/>
                  <a:gd name="T6" fmla="*/ 4 w 60"/>
                  <a:gd name="T7" fmla="*/ 79 h 83"/>
                  <a:gd name="T8" fmla="*/ 1 w 60"/>
                  <a:gd name="T9" fmla="*/ 70 h 83"/>
                  <a:gd name="T10" fmla="*/ 1 w 60"/>
                  <a:gd name="T11" fmla="*/ 61 h 83"/>
                  <a:gd name="T12" fmla="*/ 9 w 60"/>
                  <a:gd name="T13" fmla="*/ 37 h 83"/>
                  <a:gd name="T14" fmla="*/ 17 w 60"/>
                  <a:gd name="T15" fmla="*/ 27 h 83"/>
                  <a:gd name="T16" fmla="*/ 21 w 60"/>
                  <a:gd name="T17" fmla="*/ 28 h 83"/>
                  <a:gd name="T18" fmla="*/ 23 w 60"/>
                  <a:gd name="T19" fmla="*/ 37 h 83"/>
                  <a:gd name="T20" fmla="*/ 26 w 60"/>
                  <a:gd name="T21" fmla="*/ 43 h 83"/>
                  <a:gd name="T22" fmla="*/ 25 w 60"/>
                  <a:gd name="T23" fmla="*/ 26 h 83"/>
                  <a:gd name="T24" fmla="*/ 23 w 60"/>
                  <a:gd name="T25" fmla="*/ 20 h 83"/>
                  <a:gd name="T26" fmla="*/ 27 w 60"/>
                  <a:gd name="T27" fmla="*/ 9 h 83"/>
                  <a:gd name="T28" fmla="*/ 41 w 60"/>
                  <a:gd name="T29" fmla="*/ 1 h 83"/>
                  <a:gd name="T30" fmla="*/ 44 w 60"/>
                  <a:gd name="T31" fmla="*/ 1 h 83"/>
                  <a:gd name="T32" fmla="*/ 44 w 60"/>
                  <a:gd name="T33" fmla="*/ 4 h 83"/>
                  <a:gd name="T34" fmla="*/ 32 w 60"/>
                  <a:gd name="T35" fmla="*/ 30 h 83"/>
                  <a:gd name="T36" fmla="*/ 33 w 60"/>
                  <a:gd name="T37" fmla="*/ 35 h 83"/>
                  <a:gd name="T38" fmla="*/ 38 w 60"/>
                  <a:gd name="T39" fmla="*/ 32 h 83"/>
                  <a:gd name="T40" fmla="*/ 42 w 60"/>
                  <a:gd name="T41" fmla="*/ 21 h 83"/>
                  <a:gd name="T42" fmla="*/ 48 w 60"/>
                  <a:gd name="T43" fmla="*/ 9 h 83"/>
                  <a:gd name="T44" fmla="*/ 49 w 60"/>
                  <a:gd name="T45" fmla="*/ 7 h 83"/>
                  <a:gd name="T46" fmla="*/ 54 w 60"/>
                  <a:gd name="T47" fmla="*/ 5 h 83"/>
                  <a:gd name="T48" fmla="*/ 54 w 60"/>
                  <a:gd name="T49" fmla="*/ 10 h 83"/>
                  <a:gd name="T50" fmla="*/ 50 w 60"/>
                  <a:gd name="T51" fmla="*/ 22 h 83"/>
                  <a:gd name="T52" fmla="*/ 50 w 60"/>
                  <a:gd name="T53" fmla="*/ 30 h 83"/>
                  <a:gd name="T54" fmla="*/ 42 w 60"/>
                  <a:gd name="T55" fmla="*/ 46 h 83"/>
                  <a:gd name="T56" fmla="*/ 42 w 60"/>
                  <a:gd name="T57" fmla="*/ 52 h 83"/>
                  <a:gd name="T58" fmla="*/ 46 w 60"/>
                  <a:gd name="T59" fmla="*/ 50 h 83"/>
                  <a:gd name="T60" fmla="*/ 48 w 60"/>
                  <a:gd name="T61" fmla="*/ 46 h 83"/>
                  <a:gd name="T62" fmla="*/ 54 w 60"/>
                  <a:gd name="T63" fmla="*/ 40 h 83"/>
                  <a:gd name="T64" fmla="*/ 59 w 60"/>
                  <a:gd name="T65" fmla="*/ 47 h 83"/>
                  <a:gd name="T66" fmla="*/ 58 w 60"/>
                  <a:gd name="T67" fmla="*/ 55 h 83"/>
                  <a:gd name="T68" fmla="*/ 57 w 60"/>
                  <a:gd name="T69" fmla="*/ 63 h 83"/>
                  <a:gd name="T70" fmla="*/ 53 w 60"/>
                  <a:gd name="T71" fmla="*/ 69 h 83"/>
                  <a:gd name="T72" fmla="*/ 23 w 60"/>
                  <a:gd name="T73" fmla="*/ 67 h 83"/>
                  <a:gd name="T74" fmla="*/ 19 w 60"/>
                  <a:gd name="T75" fmla="*/ 67 h 83"/>
                  <a:gd name="T76" fmla="*/ 20 w 60"/>
                  <a:gd name="T77" fmla="*/ 7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3">
                    <a:moveTo>
                      <a:pt x="20" y="70"/>
                    </a:moveTo>
                    <a:cubicBezTo>
                      <a:pt x="22" y="73"/>
                      <a:pt x="22" y="75"/>
                      <a:pt x="19" y="76"/>
                    </a:cubicBezTo>
                    <a:cubicBezTo>
                      <a:pt x="18" y="77"/>
                      <a:pt x="17" y="78"/>
                      <a:pt x="17" y="78"/>
                    </a:cubicBezTo>
                    <a:cubicBezTo>
                      <a:pt x="12" y="82"/>
                      <a:pt x="10" y="83"/>
                      <a:pt x="4" y="79"/>
                    </a:cubicBezTo>
                    <a:cubicBezTo>
                      <a:pt x="4" y="75"/>
                      <a:pt x="3" y="73"/>
                      <a:pt x="1" y="70"/>
                    </a:cubicBezTo>
                    <a:cubicBezTo>
                      <a:pt x="0" y="67"/>
                      <a:pt x="0" y="64"/>
                      <a:pt x="1" y="61"/>
                    </a:cubicBezTo>
                    <a:cubicBezTo>
                      <a:pt x="4" y="53"/>
                      <a:pt x="4" y="44"/>
                      <a:pt x="9" y="37"/>
                    </a:cubicBezTo>
                    <a:cubicBezTo>
                      <a:pt x="12" y="34"/>
                      <a:pt x="15" y="31"/>
                      <a:pt x="17" y="27"/>
                    </a:cubicBezTo>
                    <a:cubicBezTo>
                      <a:pt x="18" y="25"/>
                      <a:pt x="20" y="26"/>
                      <a:pt x="21" y="28"/>
                    </a:cubicBezTo>
                    <a:cubicBezTo>
                      <a:pt x="23" y="31"/>
                      <a:pt x="23" y="34"/>
                      <a:pt x="23" y="37"/>
                    </a:cubicBezTo>
                    <a:cubicBezTo>
                      <a:pt x="23" y="39"/>
                      <a:pt x="24" y="41"/>
                      <a:pt x="26" y="43"/>
                    </a:cubicBezTo>
                    <a:cubicBezTo>
                      <a:pt x="27" y="37"/>
                      <a:pt x="26" y="32"/>
                      <a:pt x="25" y="26"/>
                    </a:cubicBezTo>
                    <a:cubicBezTo>
                      <a:pt x="24" y="24"/>
                      <a:pt x="24" y="22"/>
                      <a:pt x="23" y="20"/>
                    </a:cubicBezTo>
                    <a:cubicBezTo>
                      <a:pt x="22" y="17"/>
                      <a:pt x="24" y="11"/>
                      <a:pt x="27" y="9"/>
                    </a:cubicBezTo>
                    <a:cubicBezTo>
                      <a:pt x="32" y="6"/>
                      <a:pt x="37" y="4"/>
                      <a:pt x="41" y="1"/>
                    </a:cubicBezTo>
                    <a:cubicBezTo>
                      <a:pt x="42" y="0"/>
                      <a:pt x="43" y="0"/>
                      <a:pt x="44" y="1"/>
                    </a:cubicBezTo>
                    <a:cubicBezTo>
                      <a:pt x="46" y="2"/>
                      <a:pt x="44" y="3"/>
                      <a:pt x="44" y="4"/>
                    </a:cubicBezTo>
                    <a:cubicBezTo>
                      <a:pt x="39" y="12"/>
                      <a:pt x="37" y="21"/>
                      <a:pt x="32" y="30"/>
                    </a:cubicBezTo>
                    <a:cubicBezTo>
                      <a:pt x="32" y="31"/>
                      <a:pt x="31" y="33"/>
                      <a:pt x="33" y="35"/>
                    </a:cubicBezTo>
                    <a:cubicBezTo>
                      <a:pt x="35" y="36"/>
                      <a:pt x="37" y="34"/>
                      <a:pt x="38" y="32"/>
                    </a:cubicBezTo>
                    <a:cubicBezTo>
                      <a:pt x="40" y="29"/>
                      <a:pt x="41" y="25"/>
                      <a:pt x="42" y="21"/>
                    </a:cubicBezTo>
                    <a:cubicBezTo>
                      <a:pt x="44" y="17"/>
                      <a:pt x="46" y="13"/>
                      <a:pt x="48" y="9"/>
                    </a:cubicBezTo>
                    <a:cubicBezTo>
                      <a:pt x="48" y="8"/>
                      <a:pt x="49" y="7"/>
                      <a:pt x="49" y="7"/>
                    </a:cubicBezTo>
                    <a:cubicBezTo>
                      <a:pt x="51" y="5"/>
                      <a:pt x="52" y="4"/>
                      <a:pt x="54" y="5"/>
                    </a:cubicBezTo>
                    <a:cubicBezTo>
                      <a:pt x="56" y="6"/>
                      <a:pt x="55" y="8"/>
                      <a:pt x="54" y="10"/>
                    </a:cubicBezTo>
                    <a:cubicBezTo>
                      <a:pt x="52" y="13"/>
                      <a:pt x="51" y="18"/>
                      <a:pt x="50" y="22"/>
                    </a:cubicBezTo>
                    <a:cubicBezTo>
                      <a:pt x="50" y="24"/>
                      <a:pt x="50" y="27"/>
                      <a:pt x="50" y="30"/>
                    </a:cubicBezTo>
                    <a:cubicBezTo>
                      <a:pt x="49" y="36"/>
                      <a:pt x="46" y="41"/>
                      <a:pt x="42" y="46"/>
                    </a:cubicBezTo>
                    <a:cubicBezTo>
                      <a:pt x="40" y="48"/>
                      <a:pt x="39" y="50"/>
                      <a:pt x="42" y="52"/>
                    </a:cubicBezTo>
                    <a:cubicBezTo>
                      <a:pt x="44" y="52"/>
                      <a:pt x="45" y="51"/>
                      <a:pt x="46" y="50"/>
                    </a:cubicBezTo>
                    <a:cubicBezTo>
                      <a:pt x="47" y="49"/>
                      <a:pt x="48" y="48"/>
                      <a:pt x="48" y="46"/>
                    </a:cubicBezTo>
                    <a:cubicBezTo>
                      <a:pt x="49" y="43"/>
                      <a:pt x="51" y="40"/>
                      <a:pt x="54" y="40"/>
                    </a:cubicBezTo>
                    <a:cubicBezTo>
                      <a:pt x="58" y="41"/>
                      <a:pt x="58" y="44"/>
                      <a:pt x="59" y="47"/>
                    </a:cubicBezTo>
                    <a:cubicBezTo>
                      <a:pt x="60" y="50"/>
                      <a:pt x="60" y="53"/>
                      <a:pt x="58" y="55"/>
                    </a:cubicBezTo>
                    <a:cubicBezTo>
                      <a:pt x="57" y="58"/>
                      <a:pt x="57" y="61"/>
                      <a:pt x="57" y="63"/>
                    </a:cubicBezTo>
                    <a:cubicBezTo>
                      <a:pt x="57" y="67"/>
                      <a:pt x="56" y="68"/>
                      <a:pt x="53" y="69"/>
                    </a:cubicBezTo>
                    <a:cubicBezTo>
                      <a:pt x="43" y="72"/>
                      <a:pt x="33" y="73"/>
                      <a:pt x="23" y="67"/>
                    </a:cubicBezTo>
                    <a:cubicBezTo>
                      <a:pt x="22" y="67"/>
                      <a:pt x="20" y="66"/>
                      <a:pt x="19" y="67"/>
                    </a:cubicBezTo>
                    <a:cubicBezTo>
                      <a:pt x="17" y="68"/>
                      <a:pt x="20" y="69"/>
                      <a:pt x="20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Freeform 1341">
                <a:extLst>
                  <a:ext uri="{FF2B5EF4-FFF2-40B4-BE49-F238E27FC236}">
                    <a16:creationId xmlns:a16="http://schemas.microsoft.com/office/drawing/2014/main" id="{C3ADF868-C147-5DC2-0A5B-80EA7D063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2239"/>
                <a:ext cx="64" cy="165"/>
              </a:xfrm>
              <a:custGeom>
                <a:avLst/>
                <a:gdLst>
                  <a:gd name="T0" fmla="*/ 29 w 41"/>
                  <a:gd name="T1" fmla="*/ 61 h 106"/>
                  <a:gd name="T2" fmla="*/ 28 w 41"/>
                  <a:gd name="T3" fmla="*/ 52 h 106"/>
                  <a:gd name="T4" fmla="*/ 21 w 41"/>
                  <a:gd name="T5" fmla="*/ 40 h 106"/>
                  <a:gd name="T6" fmla="*/ 20 w 41"/>
                  <a:gd name="T7" fmla="*/ 36 h 106"/>
                  <a:gd name="T8" fmla="*/ 21 w 41"/>
                  <a:gd name="T9" fmla="*/ 18 h 106"/>
                  <a:gd name="T10" fmla="*/ 24 w 41"/>
                  <a:gd name="T11" fmla="*/ 8 h 106"/>
                  <a:gd name="T12" fmla="*/ 28 w 41"/>
                  <a:gd name="T13" fmla="*/ 3 h 106"/>
                  <a:gd name="T14" fmla="*/ 30 w 41"/>
                  <a:gd name="T15" fmla="*/ 0 h 106"/>
                  <a:gd name="T16" fmla="*/ 32 w 41"/>
                  <a:gd name="T17" fmla="*/ 3 h 106"/>
                  <a:gd name="T18" fmla="*/ 32 w 41"/>
                  <a:gd name="T19" fmla="*/ 17 h 106"/>
                  <a:gd name="T20" fmla="*/ 32 w 41"/>
                  <a:gd name="T21" fmla="*/ 22 h 106"/>
                  <a:gd name="T22" fmla="*/ 28 w 41"/>
                  <a:gd name="T23" fmla="*/ 38 h 106"/>
                  <a:gd name="T24" fmla="*/ 27 w 41"/>
                  <a:gd name="T25" fmla="*/ 46 h 106"/>
                  <a:gd name="T26" fmla="*/ 27 w 41"/>
                  <a:gd name="T27" fmla="*/ 46 h 106"/>
                  <a:gd name="T28" fmla="*/ 32 w 41"/>
                  <a:gd name="T29" fmla="*/ 43 h 106"/>
                  <a:gd name="T30" fmla="*/ 36 w 41"/>
                  <a:gd name="T31" fmla="*/ 41 h 106"/>
                  <a:gd name="T32" fmla="*/ 37 w 41"/>
                  <a:gd name="T33" fmla="*/ 45 h 106"/>
                  <a:gd name="T34" fmla="*/ 37 w 41"/>
                  <a:gd name="T35" fmla="*/ 57 h 106"/>
                  <a:gd name="T36" fmla="*/ 35 w 41"/>
                  <a:gd name="T37" fmla="*/ 72 h 106"/>
                  <a:gd name="T38" fmla="*/ 35 w 41"/>
                  <a:gd name="T39" fmla="*/ 82 h 106"/>
                  <a:gd name="T40" fmla="*/ 35 w 41"/>
                  <a:gd name="T41" fmla="*/ 82 h 106"/>
                  <a:gd name="T42" fmla="*/ 39 w 41"/>
                  <a:gd name="T43" fmla="*/ 93 h 106"/>
                  <a:gd name="T44" fmla="*/ 39 w 41"/>
                  <a:gd name="T45" fmla="*/ 97 h 106"/>
                  <a:gd name="T46" fmla="*/ 29 w 41"/>
                  <a:gd name="T47" fmla="*/ 103 h 106"/>
                  <a:gd name="T48" fmla="*/ 23 w 41"/>
                  <a:gd name="T49" fmla="*/ 106 h 106"/>
                  <a:gd name="T50" fmla="*/ 15 w 41"/>
                  <a:gd name="T51" fmla="*/ 102 h 106"/>
                  <a:gd name="T52" fmla="*/ 13 w 41"/>
                  <a:gd name="T53" fmla="*/ 101 h 106"/>
                  <a:gd name="T54" fmla="*/ 6 w 41"/>
                  <a:gd name="T55" fmla="*/ 96 h 106"/>
                  <a:gd name="T56" fmla="*/ 2 w 41"/>
                  <a:gd name="T57" fmla="*/ 81 h 106"/>
                  <a:gd name="T58" fmla="*/ 7 w 41"/>
                  <a:gd name="T59" fmla="*/ 56 h 106"/>
                  <a:gd name="T60" fmla="*/ 10 w 41"/>
                  <a:gd name="T61" fmla="*/ 52 h 106"/>
                  <a:gd name="T62" fmla="*/ 11 w 41"/>
                  <a:gd name="T63" fmla="*/ 52 h 106"/>
                  <a:gd name="T64" fmla="*/ 14 w 41"/>
                  <a:gd name="T65" fmla="*/ 49 h 106"/>
                  <a:gd name="T66" fmla="*/ 19 w 41"/>
                  <a:gd name="T67" fmla="*/ 50 h 106"/>
                  <a:gd name="T68" fmla="*/ 19 w 41"/>
                  <a:gd name="T69" fmla="*/ 52 h 106"/>
                  <a:gd name="T70" fmla="*/ 22 w 41"/>
                  <a:gd name="T71" fmla="*/ 63 h 106"/>
                  <a:gd name="T72" fmla="*/ 18 w 41"/>
                  <a:gd name="T73" fmla="*/ 72 h 106"/>
                  <a:gd name="T74" fmla="*/ 15 w 41"/>
                  <a:gd name="T75" fmla="*/ 76 h 106"/>
                  <a:gd name="T76" fmla="*/ 23 w 41"/>
                  <a:gd name="T77" fmla="*/ 74 h 106"/>
                  <a:gd name="T78" fmla="*/ 27 w 41"/>
                  <a:gd name="T79" fmla="*/ 65 h 106"/>
                  <a:gd name="T80" fmla="*/ 29 w 41"/>
                  <a:gd name="T81" fmla="*/ 6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1" h="106">
                    <a:moveTo>
                      <a:pt x="29" y="61"/>
                    </a:moveTo>
                    <a:cubicBezTo>
                      <a:pt x="33" y="58"/>
                      <a:pt x="30" y="55"/>
                      <a:pt x="28" y="52"/>
                    </a:cubicBezTo>
                    <a:cubicBezTo>
                      <a:pt x="26" y="48"/>
                      <a:pt x="22" y="45"/>
                      <a:pt x="21" y="40"/>
                    </a:cubicBezTo>
                    <a:cubicBezTo>
                      <a:pt x="20" y="39"/>
                      <a:pt x="20" y="37"/>
                      <a:pt x="20" y="36"/>
                    </a:cubicBezTo>
                    <a:cubicBezTo>
                      <a:pt x="22" y="30"/>
                      <a:pt x="22" y="24"/>
                      <a:pt x="21" y="18"/>
                    </a:cubicBezTo>
                    <a:cubicBezTo>
                      <a:pt x="20" y="14"/>
                      <a:pt x="21" y="11"/>
                      <a:pt x="24" y="8"/>
                    </a:cubicBezTo>
                    <a:cubicBezTo>
                      <a:pt x="25" y="6"/>
                      <a:pt x="26" y="4"/>
                      <a:pt x="28" y="3"/>
                    </a:cubicBezTo>
                    <a:cubicBezTo>
                      <a:pt x="28" y="2"/>
                      <a:pt x="28" y="0"/>
                      <a:pt x="30" y="0"/>
                    </a:cubicBezTo>
                    <a:cubicBezTo>
                      <a:pt x="31" y="0"/>
                      <a:pt x="32" y="2"/>
                      <a:pt x="32" y="3"/>
                    </a:cubicBezTo>
                    <a:cubicBezTo>
                      <a:pt x="32" y="8"/>
                      <a:pt x="34" y="12"/>
                      <a:pt x="32" y="17"/>
                    </a:cubicBezTo>
                    <a:cubicBezTo>
                      <a:pt x="32" y="19"/>
                      <a:pt x="32" y="21"/>
                      <a:pt x="32" y="22"/>
                    </a:cubicBezTo>
                    <a:cubicBezTo>
                      <a:pt x="34" y="28"/>
                      <a:pt x="32" y="33"/>
                      <a:pt x="28" y="38"/>
                    </a:cubicBezTo>
                    <a:cubicBezTo>
                      <a:pt x="26" y="40"/>
                      <a:pt x="25" y="43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30" y="47"/>
                      <a:pt x="31" y="44"/>
                      <a:pt x="32" y="43"/>
                    </a:cubicBezTo>
                    <a:cubicBezTo>
                      <a:pt x="34" y="41"/>
                      <a:pt x="34" y="40"/>
                      <a:pt x="36" y="41"/>
                    </a:cubicBezTo>
                    <a:cubicBezTo>
                      <a:pt x="38" y="42"/>
                      <a:pt x="38" y="43"/>
                      <a:pt x="37" y="45"/>
                    </a:cubicBezTo>
                    <a:cubicBezTo>
                      <a:pt x="37" y="49"/>
                      <a:pt x="37" y="53"/>
                      <a:pt x="37" y="57"/>
                    </a:cubicBezTo>
                    <a:cubicBezTo>
                      <a:pt x="38" y="62"/>
                      <a:pt x="37" y="67"/>
                      <a:pt x="35" y="72"/>
                    </a:cubicBezTo>
                    <a:cubicBezTo>
                      <a:pt x="34" y="75"/>
                      <a:pt x="34" y="79"/>
                      <a:pt x="35" y="82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5" y="87"/>
                      <a:pt x="37" y="90"/>
                      <a:pt x="39" y="93"/>
                    </a:cubicBezTo>
                    <a:cubicBezTo>
                      <a:pt x="41" y="95"/>
                      <a:pt x="41" y="96"/>
                      <a:pt x="39" y="97"/>
                    </a:cubicBezTo>
                    <a:cubicBezTo>
                      <a:pt x="35" y="98"/>
                      <a:pt x="32" y="101"/>
                      <a:pt x="29" y="103"/>
                    </a:cubicBezTo>
                    <a:cubicBezTo>
                      <a:pt x="27" y="105"/>
                      <a:pt x="26" y="106"/>
                      <a:pt x="23" y="106"/>
                    </a:cubicBezTo>
                    <a:cubicBezTo>
                      <a:pt x="20" y="104"/>
                      <a:pt x="18" y="103"/>
                      <a:pt x="15" y="102"/>
                    </a:cubicBezTo>
                    <a:cubicBezTo>
                      <a:pt x="14" y="102"/>
                      <a:pt x="13" y="102"/>
                      <a:pt x="13" y="101"/>
                    </a:cubicBezTo>
                    <a:cubicBezTo>
                      <a:pt x="12" y="97"/>
                      <a:pt x="9" y="97"/>
                      <a:pt x="6" y="96"/>
                    </a:cubicBezTo>
                    <a:cubicBezTo>
                      <a:pt x="3" y="94"/>
                      <a:pt x="0" y="86"/>
                      <a:pt x="2" y="81"/>
                    </a:cubicBezTo>
                    <a:cubicBezTo>
                      <a:pt x="6" y="73"/>
                      <a:pt x="7" y="64"/>
                      <a:pt x="7" y="56"/>
                    </a:cubicBezTo>
                    <a:cubicBezTo>
                      <a:pt x="7" y="54"/>
                      <a:pt x="7" y="52"/>
                      <a:pt x="10" y="52"/>
                    </a:cubicBezTo>
                    <a:cubicBezTo>
                      <a:pt x="10" y="52"/>
                      <a:pt x="11" y="52"/>
                      <a:pt x="11" y="52"/>
                    </a:cubicBezTo>
                    <a:cubicBezTo>
                      <a:pt x="13" y="51"/>
                      <a:pt x="13" y="50"/>
                      <a:pt x="14" y="49"/>
                    </a:cubicBezTo>
                    <a:cubicBezTo>
                      <a:pt x="16" y="47"/>
                      <a:pt x="18" y="47"/>
                      <a:pt x="19" y="50"/>
                    </a:cubicBezTo>
                    <a:cubicBezTo>
                      <a:pt x="19" y="50"/>
                      <a:pt x="19" y="51"/>
                      <a:pt x="19" y="52"/>
                    </a:cubicBezTo>
                    <a:cubicBezTo>
                      <a:pt x="19" y="56"/>
                      <a:pt x="19" y="60"/>
                      <a:pt x="22" y="63"/>
                    </a:cubicBezTo>
                    <a:cubicBezTo>
                      <a:pt x="24" y="66"/>
                      <a:pt x="22" y="69"/>
                      <a:pt x="18" y="72"/>
                    </a:cubicBezTo>
                    <a:cubicBezTo>
                      <a:pt x="17" y="73"/>
                      <a:pt x="14" y="74"/>
                      <a:pt x="15" y="76"/>
                    </a:cubicBezTo>
                    <a:cubicBezTo>
                      <a:pt x="18" y="77"/>
                      <a:pt x="21" y="76"/>
                      <a:pt x="23" y="74"/>
                    </a:cubicBezTo>
                    <a:cubicBezTo>
                      <a:pt x="26" y="71"/>
                      <a:pt x="27" y="68"/>
                      <a:pt x="27" y="65"/>
                    </a:cubicBezTo>
                    <a:cubicBezTo>
                      <a:pt x="27" y="62"/>
                      <a:pt x="27" y="61"/>
                      <a:pt x="29" y="61"/>
                    </a:cubicBezTo>
                    <a:close/>
                  </a:path>
                </a:pathLst>
              </a:custGeom>
              <a:solidFill>
                <a:srgbClr val="FD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Freeform 1342">
                <a:extLst>
                  <a:ext uri="{FF2B5EF4-FFF2-40B4-BE49-F238E27FC236}">
                    <a16:creationId xmlns:a16="http://schemas.microsoft.com/office/drawing/2014/main" id="{2065012F-DBBD-576D-D523-9F4CAE7E6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296"/>
                <a:ext cx="61" cy="122"/>
              </a:xfrm>
              <a:custGeom>
                <a:avLst/>
                <a:gdLst>
                  <a:gd name="T0" fmla="*/ 20 w 39"/>
                  <a:gd name="T1" fmla="*/ 78 h 78"/>
                  <a:gd name="T2" fmla="*/ 20 w 39"/>
                  <a:gd name="T3" fmla="*/ 72 h 78"/>
                  <a:gd name="T4" fmla="*/ 29 w 39"/>
                  <a:gd name="T5" fmla="*/ 45 h 78"/>
                  <a:gd name="T6" fmla="*/ 32 w 39"/>
                  <a:gd name="T7" fmla="*/ 36 h 78"/>
                  <a:gd name="T8" fmla="*/ 33 w 39"/>
                  <a:gd name="T9" fmla="*/ 32 h 78"/>
                  <a:gd name="T10" fmla="*/ 29 w 39"/>
                  <a:gd name="T11" fmla="*/ 34 h 78"/>
                  <a:gd name="T12" fmla="*/ 21 w 39"/>
                  <a:gd name="T13" fmla="*/ 52 h 78"/>
                  <a:gd name="T14" fmla="*/ 16 w 39"/>
                  <a:gd name="T15" fmla="*/ 60 h 78"/>
                  <a:gd name="T16" fmla="*/ 12 w 39"/>
                  <a:gd name="T17" fmla="*/ 62 h 78"/>
                  <a:gd name="T18" fmla="*/ 10 w 39"/>
                  <a:gd name="T19" fmla="*/ 57 h 78"/>
                  <a:gd name="T20" fmla="*/ 13 w 39"/>
                  <a:gd name="T21" fmla="*/ 51 h 78"/>
                  <a:gd name="T22" fmla="*/ 23 w 39"/>
                  <a:gd name="T23" fmla="*/ 28 h 78"/>
                  <a:gd name="T24" fmla="*/ 20 w 39"/>
                  <a:gd name="T25" fmla="*/ 28 h 78"/>
                  <a:gd name="T26" fmla="*/ 10 w 39"/>
                  <a:gd name="T27" fmla="*/ 34 h 78"/>
                  <a:gd name="T28" fmla="*/ 4 w 39"/>
                  <a:gd name="T29" fmla="*/ 48 h 78"/>
                  <a:gd name="T30" fmla="*/ 4 w 39"/>
                  <a:gd name="T31" fmla="*/ 52 h 78"/>
                  <a:gd name="T32" fmla="*/ 1 w 39"/>
                  <a:gd name="T33" fmla="*/ 40 h 78"/>
                  <a:gd name="T34" fmla="*/ 8 w 39"/>
                  <a:gd name="T35" fmla="*/ 32 h 78"/>
                  <a:gd name="T36" fmla="*/ 31 w 39"/>
                  <a:gd name="T37" fmla="*/ 8 h 78"/>
                  <a:gd name="T38" fmla="*/ 34 w 39"/>
                  <a:gd name="T39" fmla="*/ 2 h 78"/>
                  <a:gd name="T40" fmla="*/ 36 w 39"/>
                  <a:gd name="T41" fmla="*/ 1 h 78"/>
                  <a:gd name="T42" fmla="*/ 37 w 39"/>
                  <a:gd name="T43" fmla="*/ 3 h 78"/>
                  <a:gd name="T44" fmla="*/ 29 w 39"/>
                  <a:gd name="T45" fmla="*/ 23 h 78"/>
                  <a:gd name="T46" fmla="*/ 19 w 39"/>
                  <a:gd name="T47" fmla="*/ 41 h 78"/>
                  <a:gd name="T48" fmla="*/ 12 w 39"/>
                  <a:gd name="T49" fmla="*/ 55 h 78"/>
                  <a:gd name="T50" fmla="*/ 13 w 39"/>
                  <a:gd name="T51" fmla="*/ 60 h 78"/>
                  <a:gd name="T52" fmla="*/ 16 w 39"/>
                  <a:gd name="T53" fmla="*/ 57 h 78"/>
                  <a:gd name="T54" fmla="*/ 21 w 39"/>
                  <a:gd name="T55" fmla="*/ 46 h 78"/>
                  <a:gd name="T56" fmla="*/ 29 w 39"/>
                  <a:gd name="T57" fmla="*/ 30 h 78"/>
                  <a:gd name="T58" fmla="*/ 32 w 39"/>
                  <a:gd name="T59" fmla="*/ 29 h 78"/>
                  <a:gd name="T60" fmla="*/ 36 w 39"/>
                  <a:gd name="T61" fmla="*/ 29 h 78"/>
                  <a:gd name="T62" fmla="*/ 34 w 39"/>
                  <a:gd name="T63" fmla="*/ 37 h 78"/>
                  <a:gd name="T64" fmla="*/ 30 w 39"/>
                  <a:gd name="T65" fmla="*/ 49 h 78"/>
                  <a:gd name="T66" fmla="*/ 21 w 39"/>
                  <a:gd name="T67" fmla="*/ 73 h 78"/>
                  <a:gd name="T68" fmla="*/ 20 w 39"/>
                  <a:gd name="T69" fmla="*/ 76 h 78"/>
                  <a:gd name="T70" fmla="*/ 20 w 39"/>
                  <a:gd name="T7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" h="78">
                    <a:moveTo>
                      <a:pt x="20" y="78"/>
                    </a:moveTo>
                    <a:cubicBezTo>
                      <a:pt x="17" y="76"/>
                      <a:pt x="18" y="74"/>
                      <a:pt x="20" y="72"/>
                    </a:cubicBezTo>
                    <a:cubicBezTo>
                      <a:pt x="27" y="64"/>
                      <a:pt x="28" y="55"/>
                      <a:pt x="29" y="45"/>
                    </a:cubicBezTo>
                    <a:cubicBezTo>
                      <a:pt x="29" y="42"/>
                      <a:pt x="31" y="39"/>
                      <a:pt x="32" y="36"/>
                    </a:cubicBezTo>
                    <a:cubicBezTo>
                      <a:pt x="33" y="35"/>
                      <a:pt x="34" y="33"/>
                      <a:pt x="33" y="32"/>
                    </a:cubicBezTo>
                    <a:cubicBezTo>
                      <a:pt x="31" y="31"/>
                      <a:pt x="30" y="32"/>
                      <a:pt x="29" y="34"/>
                    </a:cubicBezTo>
                    <a:cubicBezTo>
                      <a:pt x="25" y="39"/>
                      <a:pt x="23" y="46"/>
                      <a:pt x="21" y="52"/>
                    </a:cubicBezTo>
                    <a:cubicBezTo>
                      <a:pt x="19" y="55"/>
                      <a:pt x="18" y="58"/>
                      <a:pt x="16" y="60"/>
                    </a:cubicBezTo>
                    <a:cubicBezTo>
                      <a:pt x="15" y="62"/>
                      <a:pt x="14" y="62"/>
                      <a:pt x="12" y="62"/>
                    </a:cubicBezTo>
                    <a:cubicBezTo>
                      <a:pt x="10" y="61"/>
                      <a:pt x="10" y="59"/>
                      <a:pt x="10" y="57"/>
                    </a:cubicBezTo>
                    <a:cubicBezTo>
                      <a:pt x="11" y="55"/>
                      <a:pt x="12" y="53"/>
                      <a:pt x="13" y="51"/>
                    </a:cubicBezTo>
                    <a:cubicBezTo>
                      <a:pt x="16" y="43"/>
                      <a:pt x="18" y="35"/>
                      <a:pt x="23" y="28"/>
                    </a:cubicBezTo>
                    <a:cubicBezTo>
                      <a:pt x="22" y="27"/>
                      <a:pt x="21" y="27"/>
                      <a:pt x="20" y="28"/>
                    </a:cubicBezTo>
                    <a:cubicBezTo>
                      <a:pt x="17" y="31"/>
                      <a:pt x="13" y="32"/>
                      <a:pt x="10" y="34"/>
                    </a:cubicBezTo>
                    <a:cubicBezTo>
                      <a:pt x="3" y="38"/>
                      <a:pt x="2" y="40"/>
                      <a:pt x="4" y="48"/>
                    </a:cubicBezTo>
                    <a:cubicBezTo>
                      <a:pt x="4" y="49"/>
                      <a:pt x="4" y="51"/>
                      <a:pt x="4" y="52"/>
                    </a:cubicBezTo>
                    <a:cubicBezTo>
                      <a:pt x="2" y="48"/>
                      <a:pt x="0" y="45"/>
                      <a:pt x="1" y="40"/>
                    </a:cubicBezTo>
                    <a:cubicBezTo>
                      <a:pt x="2" y="36"/>
                      <a:pt x="4" y="34"/>
                      <a:pt x="8" y="32"/>
                    </a:cubicBezTo>
                    <a:cubicBezTo>
                      <a:pt x="20" y="28"/>
                      <a:pt x="27" y="20"/>
                      <a:pt x="31" y="8"/>
                    </a:cubicBezTo>
                    <a:cubicBezTo>
                      <a:pt x="32" y="6"/>
                      <a:pt x="33" y="4"/>
                      <a:pt x="34" y="2"/>
                    </a:cubicBezTo>
                    <a:cubicBezTo>
                      <a:pt x="34" y="1"/>
                      <a:pt x="35" y="0"/>
                      <a:pt x="36" y="1"/>
                    </a:cubicBezTo>
                    <a:cubicBezTo>
                      <a:pt x="37" y="1"/>
                      <a:pt x="37" y="2"/>
                      <a:pt x="37" y="3"/>
                    </a:cubicBezTo>
                    <a:cubicBezTo>
                      <a:pt x="39" y="12"/>
                      <a:pt x="34" y="18"/>
                      <a:pt x="29" y="23"/>
                    </a:cubicBezTo>
                    <a:cubicBezTo>
                      <a:pt x="24" y="28"/>
                      <a:pt x="21" y="34"/>
                      <a:pt x="19" y="41"/>
                    </a:cubicBezTo>
                    <a:cubicBezTo>
                      <a:pt x="17" y="46"/>
                      <a:pt x="15" y="51"/>
                      <a:pt x="12" y="55"/>
                    </a:cubicBezTo>
                    <a:cubicBezTo>
                      <a:pt x="12" y="57"/>
                      <a:pt x="11" y="59"/>
                      <a:pt x="13" y="60"/>
                    </a:cubicBezTo>
                    <a:cubicBezTo>
                      <a:pt x="14" y="61"/>
                      <a:pt x="15" y="59"/>
                      <a:pt x="16" y="57"/>
                    </a:cubicBezTo>
                    <a:cubicBezTo>
                      <a:pt x="18" y="54"/>
                      <a:pt x="19" y="50"/>
                      <a:pt x="21" y="46"/>
                    </a:cubicBezTo>
                    <a:cubicBezTo>
                      <a:pt x="23" y="40"/>
                      <a:pt x="25" y="35"/>
                      <a:pt x="29" y="30"/>
                    </a:cubicBezTo>
                    <a:cubicBezTo>
                      <a:pt x="29" y="29"/>
                      <a:pt x="30" y="26"/>
                      <a:pt x="32" y="29"/>
                    </a:cubicBezTo>
                    <a:cubicBezTo>
                      <a:pt x="33" y="31"/>
                      <a:pt x="34" y="29"/>
                      <a:pt x="36" y="29"/>
                    </a:cubicBezTo>
                    <a:cubicBezTo>
                      <a:pt x="36" y="32"/>
                      <a:pt x="36" y="34"/>
                      <a:pt x="34" y="37"/>
                    </a:cubicBezTo>
                    <a:cubicBezTo>
                      <a:pt x="31" y="41"/>
                      <a:pt x="30" y="45"/>
                      <a:pt x="30" y="49"/>
                    </a:cubicBezTo>
                    <a:cubicBezTo>
                      <a:pt x="30" y="59"/>
                      <a:pt x="27" y="66"/>
                      <a:pt x="21" y="73"/>
                    </a:cubicBezTo>
                    <a:cubicBezTo>
                      <a:pt x="20" y="74"/>
                      <a:pt x="19" y="75"/>
                      <a:pt x="20" y="76"/>
                    </a:cubicBezTo>
                    <a:cubicBezTo>
                      <a:pt x="21" y="77"/>
                      <a:pt x="21" y="78"/>
                      <a:pt x="20" y="78"/>
                    </a:cubicBezTo>
                    <a:close/>
                  </a:path>
                </a:pathLst>
              </a:custGeom>
              <a:solidFill>
                <a:srgbClr val="E4D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" name="Freeform 1343">
                <a:extLst>
                  <a:ext uri="{FF2B5EF4-FFF2-40B4-BE49-F238E27FC236}">
                    <a16:creationId xmlns:a16="http://schemas.microsoft.com/office/drawing/2014/main" id="{1B9A562B-B0FC-6606-60DA-18FEF78B2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2262"/>
                <a:ext cx="30" cy="130"/>
              </a:xfrm>
              <a:custGeom>
                <a:avLst/>
                <a:gdLst>
                  <a:gd name="T0" fmla="*/ 10 w 19"/>
                  <a:gd name="T1" fmla="*/ 37 h 83"/>
                  <a:gd name="T2" fmla="*/ 8 w 19"/>
                  <a:gd name="T3" fmla="*/ 41 h 83"/>
                  <a:gd name="T4" fmla="*/ 4 w 19"/>
                  <a:gd name="T5" fmla="*/ 65 h 83"/>
                  <a:gd name="T6" fmla="*/ 6 w 19"/>
                  <a:gd name="T7" fmla="*/ 81 h 83"/>
                  <a:gd name="T8" fmla="*/ 3 w 19"/>
                  <a:gd name="T9" fmla="*/ 79 h 83"/>
                  <a:gd name="T10" fmla="*/ 3 w 19"/>
                  <a:gd name="T11" fmla="*/ 61 h 83"/>
                  <a:gd name="T12" fmla="*/ 6 w 19"/>
                  <a:gd name="T13" fmla="*/ 33 h 83"/>
                  <a:gd name="T14" fmla="*/ 5 w 19"/>
                  <a:gd name="T15" fmla="*/ 15 h 83"/>
                  <a:gd name="T16" fmla="*/ 14 w 19"/>
                  <a:gd name="T17" fmla="*/ 1 h 83"/>
                  <a:gd name="T18" fmla="*/ 16 w 19"/>
                  <a:gd name="T19" fmla="*/ 2 h 83"/>
                  <a:gd name="T20" fmla="*/ 15 w 19"/>
                  <a:gd name="T21" fmla="*/ 19 h 83"/>
                  <a:gd name="T22" fmla="*/ 15 w 19"/>
                  <a:gd name="T23" fmla="*/ 23 h 83"/>
                  <a:gd name="T24" fmla="*/ 11 w 19"/>
                  <a:gd name="T25" fmla="*/ 34 h 83"/>
                  <a:gd name="T26" fmla="*/ 10 w 19"/>
                  <a:gd name="T27" fmla="*/ 3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83">
                    <a:moveTo>
                      <a:pt x="10" y="37"/>
                    </a:moveTo>
                    <a:cubicBezTo>
                      <a:pt x="8" y="38"/>
                      <a:pt x="8" y="40"/>
                      <a:pt x="8" y="41"/>
                    </a:cubicBezTo>
                    <a:cubicBezTo>
                      <a:pt x="8" y="49"/>
                      <a:pt x="7" y="57"/>
                      <a:pt x="4" y="65"/>
                    </a:cubicBezTo>
                    <a:cubicBezTo>
                      <a:pt x="1" y="70"/>
                      <a:pt x="3" y="76"/>
                      <a:pt x="6" y="81"/>
                    </a:cubicBezTo>
                    <a:cubicBezTo>
                      <a:pt x="4" y="83"/>
                      <a:pt x="3" y="81"/>
                      <a:pt x="3" y="79"/>
                    </a:cubicBezTo>
                    <a:cubicBezTo>
                      <a:pt x="1" y="73"/>
                      <a:pt x="0" y="67"/>
                      <a:pt x="3" y="61"/>
                    </a:cubicBezTo>
                    <a:cubicBezTo>
                      <a:pt x="7" y="52"/>
                      <a:pt x="6" y="42"/>
                      <a:pt x="6" y="33"/>
                    </a:cubicBezTo>
                    <a:cubicBezTo>
                      <a:pt x="5" y="27"/>
                      <a:pt x="5" y="21"/>
                      <a:pt x="5" y="15"/>
                    </a:cubicBezTo>
                    <a:cubicBezTo>
                      <a:pt x="5" y="9"/>
                      <a:pt x="11" y="5"/>
                      <a:pt x="14" y="1"/>
                    </a:cubicBezTo>
                    <a:cubicBezTo>
                      <a:pt x="15" y="0"/>
                      <a:pt x="16" y="0"/>
                      <a:pt x="16" y="2"/>
                    </a:cubicBezTo>
                    <a:cubicBezTo>
                      <a:pt x="17" y="8"/>
                      <a:pt x="19" y="14"/>
                      <a:pt x="15" y="19"/>
                    </a:cubicBezTo>
                    <a:cubicBezTo>
                      <a:pt x="14" y="20"/>
                      <a:pt x="15" y="22"/>
                      <a:pt x="15" y="23"/>
                    </a:cubicBezTo>
                    <a:cubicBezTo>
                      <a:pt x="15" y="27"/>
                      <a:pt x="14" y="31"/>
                      <a:pt x="11" y="34"/>
                    </a:cubicBezTo>
                    <a:cubicBezTo>
                      <a:pt x="10" y="35"/>
                      <a:pt x="9" y="36"/>
                      <a:pt x="10" y="37"/>
                    </a:cubicBezTo>
                    <a:close/>
                  </a:path>
                </a:pathLst>
              </a:custGeom>
              <a:solidFill>
                <a:srgbClr val="DABD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" name="Freeform 1344">
                <a:extLst>
                  <a:ext uri="{FF2B5EF4-FFF2-40B4-BE49-F238E27FC236}">
                    <a16:creationId xmlns:a16="http://schemas.microsoft.com/office/drawing/2014/main" id="{59D37B44-2541-9145-3785-7CD1B25AE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2395"/>
                <a:ext cx="67" cy="58"/>
              </a:xfrm>
              <a:custGeom>
                <a:avLst/>
                <a:gdLst>
                  <a:gd name="T0" fmla="*/ 22 w 43"/>
                  <a:gd name="T1" fmla="*/ 15 h 37"/>
                  <a:gd name="T2" fmla="*/ 22 w 43"/>
                  <a:gd name="T3" fmla="*/ 13 h 37"/>
                  <a:gd name="T4" fmla="*/ 27 w 43"/>
                  <a:gd name="T5" fmla="*/ 12 h 37"/>
                  <a:gd name="T6" fmla="*/ 32 w 43"/>
                  <a:gd name="T7" fmla="*/ 3 h 37"/>
                  <a:gd name="T8" fmla="*/ 38 w 43"/>
                  <a:gd name="T9" fmla="*/ 3 h 37"/>
                  <a:gd name="T10" fmla="*/ 41 w 43"/>
                  <a:gd name="T11" fmla="*/ 17 h 37"/>
                  <a:gd name="T12" fmla="*/ 39 w 43"/>
                  <a:gd name="T13" fmla="*/ 28 h 37"/>
                  <a:gd name="T14" fmla="*/ 36 w 43"/>
                  <a:gd name="T15" fmla="*/ 33 h 37"/>
                  <a:gd name="T16" fmla="*/ 9 w 43"/>
                  <a:gd name="T17" fmla="*/ 35 h 37"/>
                  <a:gd name="T18" fmla="*/ 0 w 43"/>
                  <a:gd name="T19" fmla="*/ 30 h 37"/>
                  <a:gd name="T20" fmla="*/ 4 w 43"/>
                  <a:gd name="T21" fmla="*/ 29 h 37"/>
                  <a:gd name="T22" fmla="*/ 34 w 43"/>
                  <a:gd name="T23" fmla="*/ 31 h 37"/>
                  <a:gd name="T24" fmla="*/ 37 w 43"/>
                  <a:gd name="T25" fmla="*/ 27 h 37"/>
                  <a:gd name="T26" fmla="*/ 39 w 43"/>
                  <a:gd name="T27" fmla="*/ 17 h 37"/>
                  <a:gd name="T28" fmla="*/ 37 w 43"/>
                  <a:gd name="T29" fmla="*/ 5 h 37"/>
                  <a:gd name="T30" fmla="*/ 33 w 43"/>
                  <a:gd name="T31" fmla="*/ 5 h 37"/>
                  <a:gd name="T32" fmla="*/ 30 w 43"/>
                  <a:gd name="T33" fmla="*/ 10 h 37"/>
                  <a:gd name="T34" fmla="*/ 22 w 43"/>
                  <a:gd name="T35" fmla="*/ 1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37">
                    <a:moveTo>
                      <a:pt x="22" y="15"/>
                    </a:moveTo>
                    <a:cubicBezTo>
                      <a:pt x="22" y="15"/>
                      <a:pt x="22" y="14"/>
                      <a:pt x="22" y="13"/>
                    </a:cubicBezTo>
                    <a:cubicBezTo>
                      <a:pt x="25" y="15"/>
                      <a:pt x="26" y="13"/>
                      <a:pt x="27" y="12"/>
                    </a:cubicBezTo>
                    <a:cubicBezTo>
                      <a:pt x="28" y="9"/>
                      <a:pt x="30" y="6"/>
                      <a:pt x="32" y="3"/>
                    </a:cubicBezTo>
                    <a:cubicBezTo>
                      <a:pt x="34" y="0"/>
                      <a:pt x="37" y="0"/>
                      <a:pt x="38" y="3"/>
                    </a:cubicBezTo>
                    <a:cubicBezTo>
                      <a:pt x="41" y="7"/>
                      <a:pt x="43" y="12"/>
                      <a:pt x="41" y="17"/>
                    </a:cubicBezTo>
                    <a:cubicBezTo>
                      <a:pt x="39" y="21"/>
                      <a:pt x="38" y="24"/>
                      <a:pt x="39" y="28"/>
                    </a:cubicBezTo>
                    <a:cubicBezTo>
                      <a:pt x="39" y="31"/>
                      <a:pt x="38" y="31"/>
                      <a:pt x="36" y="33"/>
                    </a:cubicBezTo>
                    <a:cubicBezTo>
                      <a:pt x="27" y="37"/>
                      <a:pt x="18" y="36"/>
                      <a:pt x="9" y="35"/>
                    </a:cubicBezTo>
                    <a:cubicBezTo>
                      <a:pt x="6" y="34"/>
                      <a:pt x="3" y="31"/>
                      <a:pt x="0" y="30"/>
                    </a:cubicBezTo>
                    <a:cubicBezTo>
                      <a:pt x="1" y="27"/>
                      <a:pt x="3" y="29"/>
                      <a:pt x="4" y="29"/>
                    </a:cubicBezTo>
                    <a:cubicBezTo>
                      <a:pt x="14" y="35"/>
                      <a:pt x="24" y="34"/>
                      <a:pt x="34" y="31"/>
                    </a:cubicBezTo>
                    <a:cubicBezTo>
                      <a:pt x="37" y="30"/>
                      <a:pt x="37" y="29"/>
                      <a:pt x="37" y="27"/>
                    </a:cubicBezTo>
                    <a:cubicBezTo>
                      <a:pt x="37" y="23"/>
                      <a:pt x="38" y="20"/>
                      <a:pt x="39" y="17"/>
                    </a:cubicBezTo>
                    <a:cubicBezTo>
                      <a:pt x="40" y="13"/>
                      <a:pt x="39" y="9"/>
                      <a:pt x="37" y="5"/>
                    </a:cubicBezTo>
                    <a:cubicBezTo>
                      <a:pt x="36" y="4"/>
                      <a:pt x="35" y="4"/>
                      <a:pt x="33" y="5"/>
                    </a:cubicBezTo>
                    <a:cubicBezTo>
                      <a:pt x="32" y="6"/>
                      <a:pt x="31" y="8"/>
                      <a:pt x="30" y="10"/>
                    </a:cubicBezTo>
                    <a:cubicBezTo>
                      <a:pt x="29" y="14"/>
                      <a:pt x="26" y="16"/>
                      <a:pt x="22" y="15"/>
                    </a:cubicBez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" name="Freeform 1345">
                <a:extLst>
                  <a:ext uri="{FF2B5EF4-FFF2-40B4-BE49-F238E27FC236}">
                    <a16:creationId xmlns:a16="http://schemas.microsoft.com/office/drawing/2014/main" id="{1E284233-A8AC-06DD-9266-188D872C5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2307"/>
                <a:ext cx="21" cy="50"/>
              </a:xfrm>
              <a:custGeom>
                <a:avLst/>
                <a:gdLst>
                  <a:gd name="T0" fmla="*/ 4 w 14"/>
                  <a:gd name="T1" fmla="*/ 32 h 32"/>
                  <a:gd name="T2" fmla="*/ 5 w 14"/>
                  <a:gd name="T3" fmla="*/ 28 h 32"/>
                  <a:gd name="T4" fmla="*/ 8 w 14"/>
                  <a:gd name="T5" fmla="*/ 17 h 32"/>
                  <a:gd name="T6" fmla="*/ 7 w 14"/>
                  <a:gd name="T7" fmla="*/ 8 h 32"/>
                  <a:gd name="T8" fmla="*/ 6 w 14"/>
                  <a:gd name="T9" fmla="*/ 4 h 32"/>
                  <a:gd name="T10" fmla="*/ 3 w 14"/>
                  <a:gd name="T11" fmla="*/ 6 h 32"/>
                  <a:gd name="T12" fmla="*/ 0 w 14"/>
                  <a:gd name="T13" fmla="*/ 8 h 32"/>
                  <a:gd name="T14" fmla="*/ 2 w 14"/>
                  <a:gd name="T15" fmla="*/ 5 h 32"/>
                  <a:gd name="T16" fmla="*/ 7 w 14"/>
                  <a:gd name="T17" fmla="*/ 2 h 32"/>
                  <a:gd name="T18" fmla="*/ 10 w 14"/>
                  <a:gd name="T19" fmla="*/ 9 h 32"/>
                  <a:gd name="T20" fmla="*/ 11 w 14"/>
                  <a:gd name="T21" fmla="*/ 18 h 32"/>
                  <a:gd name="T22" fmla="*/ 7 w 14"/>
                  <a:gd name="T23" fmla="*/ 30 h 32"/>
                  <a:gd name="T24" fmla="*/ 4 w 14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2">
                    <a:moveTo>
                      <a:pt x="4" y="32"/>
                    </a:moveTo>
                    <a:cubicBezTo>
                      <a:pt x="2" y="30"/>
                      <a:pt x="4" y="29"/>
                      <a:pt x="5" y="28"/>
                    </a:cubicBezTo>
                    <a:cubicBezTo>
                      <a:pt x="12" y="24"/>
                      <a:pt x="12" y="23"/>
                      <a:pt x="8" y="17"/>
                    </a:cubicBezTo>
                    <a:cubicBezTo>
                      <a:pt x="7" y="14"/>
                      <a:pt x="7" y="11"/>
                      <a:pt x="7" y="8"/>
                    </a:cubicBezTo>
                    <a:cubicBezTo>
                      <a:pt x="7" y="6"/>
                      <a:pt x="7" y="5"/>
                      <a:pt x="6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3" y="7"/>
                      <a:pt x="2" y="8"/>
                      <a:pt x="0" y="8"/>
                    </a:cubicBezTo>
                    <a:cubicBezTo>
                      <a:pt x="1" y="7"/>
                      <a:pt x="2" y="6"/>
                      <a:pt x="2" y="5"/>
                    </a:cubicBezTo>
                    <a:cubicBezTo>
                      <a:pt x="4" y="4"/>
                      <a:pt x="4" y="0"/>
                      <a:pt x="7" y="2"/>
                    </a:cubicBezTo>
                    <a:cubicBezTo>
                      <a:pt x="9" y="3"/>
                      <a:pt x="11" y="6"/>
                      <a:pt x="10" y="9"/>
                    </a:cubicBezTo>
                    <a:cubicBezTo>
                      <a:pt x="8" y="12"/>
                      <a:pt x="9" y="15"/>
                      <a:pt x="11" y="18"/>
                    </a:cubicBezTo>
                    <a:cubicBezTo>
                      <a:pt x="14" y="22"/>
                      <a:pt x="12" y="27"/>
                      <a:pt x="7" y="30"/>
                    </a:cubicBezTo>
                    <a:cubicBezTo>
                      <a:pt x="6" y="30"/>
                      <a:pt x="4" y="31"/>
                      <a:pt x="4" y="32"/>
                    </a:cubicBezTo>
                    <a:close/>
                  </a:path>
                </a:pathLst>
              </a:custGeom>
              <a:solidFill>
                <a:srgbClr val="DCC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" name="Freeform 1346">
                <a:extLst>
                  <a:ext uri="{FF2B5EF4-FFF2-40B4-BE49-F238E27FC236}">
                    <a16:creationId xmlns:a16="http://schemas.microsoft.com/office/drawing/2014/main" id="{2E14DA0A-1E42-1DA7-0194-0E82C8694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2324"/>
                <a:ext cx="13" cy="30"/>
              </a:xfrm>
              <a:custGeom>
                <a:avLst/>
                <a:gdLst>
                  <a:gd name="T0" fmla="*/ 8 w 8"/>
                  <a:gd name="T1" fmla="*/ 6 h 19"/>
                  <a:gd name="T2" fmla="*/ 6 w 8"/>
                  <a:gd name="T3" fmla="*/ 13 h 19"/>
                  <a:gd name="T4" fmla="*/ 2 w 8"/>
                  <a:gd name="T5" fmla="*/ 19 h 19"/>
                  <a:gd name="T6" fmla="*/ 3 w 8"/>
                  <a:gd name="T7" fmla="*/ 5 h 19"/>
                  <a:gd name="T8" fmla="*/ 2 w 8"/>
                  <a:gd name="T9" fmla="*/ 1 h 19"/>
                  <a:gd name="T10" fmla="*/ 5 w 8"/>
                  <a:gd name="T11" fmla="*/ 3 h 19"/>
                  <a:gd name="T12" fmla="*/ 8 w 8"/>
                  <a:gd name="T1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9">
                    <a:moveTo>
                      <a:pt x="8" y="6"/>
                    </a:moveTo>
                    <a:cubicBezTo>
                      <a:pt x="6" y="8"/>
                      <a:pt x="7" y="11"/>
                      <a:pt x="6" y="13"/>
                    </a:cubicBezTo>
                    <a:cubicBezTo>
                      <a:pt x="5" y="16"/>
                      <a:pt x="5" y="18"/>
                      <a:pt x="2" y="19"/>
                    </a:cubicBezTo>
                    <a:cubicBezTo>
                      <a:pt x="5" y="14"/>
                      <a:pt x="6" y="9"/>
                      <a:pt x="3" y="5"/>
                    </a:cubicBezTo>
                    <a:cubicBezTo>
                      <a:pt x="2" y="4"/>
                      <a:pt x="0" y="2"/>
                      <a:pt x="2" y="1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6" y="4"/>
                      <a:pt x="7" y="6"/>
                      <a:pt x="8" y="6"/>
                    </a:cubicBezTo>
                    <a:close/>
                  </a:path>
                </a:pathLst>
              </a:custGeom>
              <a:solidFill>
                <a:srgbClr val="D7B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Freeform 1347">
                <a:extLst>
                  <a:ext uri="{FF2B5EF4-FFF2-40B4-BE49-F238E27FC236}">
                    <a16:creationId xmlns:a16="http://schemas.microsoft.com/office/drawing/2014/main" id="{A97A3C4A-F8F3-EFFA-E60A-402622C4A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1" y="2429"/>
                <a:ext cx="10" cy="13"/>
              </a:xfrm>
              <a:custGeom>
                <a:avLst/>
                <a:gdLst>
                  <a:gd name="T0" fmla="*/ 0 w 6"/>
                  <a:gd name="T1" fmla="*/ 4 h 8"/>
                  <a:gd name="T2" fmla="*/ 3 w 6"/>
                  <a:gd name="T3" fmla="*/ 1 h 8"/>
                  <a:gd name="T4" fmla="*/ 6 w 6"/>
                  <a:gd name="T5" fmla="*/ 3 h 8"/>
                  <a:gd name="T6" fmla="*/ 2 w 6"/>
                  <a:gd name="T7" fmla="*/ 8 h 8"/>
                  <a:gd name="T8" fmla="*/ 0 w 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cubicBezTo>
                      <a:pt x="1" y="2"/>
                      <a:pt x="1" y="1"/>
                      <a:pt x="3" y="1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6"/>
                      <a:pt x="5" y="8"/>
                      <a:pt x="2" y="8"/>
                    </a:cubicBezTo>
                    <a:cubicBezTo>
                      <a:pt x="0" y="8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Freeform 1348">
                <a:extLst>
                  <a:ext uri="{FF2B5EF4-FFF2-40B4-BE49-F238E27FC236}">
                    <a16:creationId xmlns:a16="http://schemas.microsoft.com/office/drawing/2014/main" id="{250D7B6D-8C5D-A6B0-59AA-7E29EA4AB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" y="2071"/>
                <a:ext cx="80" cy="158"/>
              </a:xfrm>
              <a:custGeom>
                <a:avLst/>
                <a:gdLst>
                  <a:gd name="T0" fmla="*/ 42 w 51"/>
                  <a:gd name="T1" fmla="*/ 3 h 101"/>
                  <a:gd name="T2" fmla="*/ 43 w 51"/>
                  <a:gd name="T3" fmla="*/ 1 h 101"/>
                  <a:gd name="T4" fmla="*/ 44 w 51"/>
                  <a:gd name="T5" fmla="*/ 2 h 101"/>
                  <a:gd name="T6" fmla="*/ 49 w 51"/>
                  <a:gd name="T7" fmla="*/ 6 h 101"/>
                  <a:gd name="T8" fmla="*/ 50 w 51"/>
                  <a:gd name="T9" fmla="*/ 10 h 101"/>
                  <a:gd name="T10" fmla="*/ 50 w 51"/>
                  <a:gd name="T11" fmla="*/ 16 h 101"/>
                  <a:gd name="T12" fmla="*/ 47 w 51"/>
                  <a:gd name="T13" fmla="*/ 25 h 101"/>
                  <a:gd name="T14" fmla="*/ 46 w 51"/>
                  <a:gd name="T15" fmla="*/ 34 h 101"/>
                  <a:gd name="T16" fmla="*/ 44 w 51"/>
                  <a:gd name="T17" fmla="*/ 40 h 101"/>
                  <a:gd name="T18" fmla="*/ 46 w 51"/>
                  <a:gd name="T19" fmla="*/ 46 h 101"/>
                  <a:gd name="T20" fmla="*/ 50 w 51"/>
                  <a:gd name="T21" fmla="*/ 51 h 101"/>
                  <a:gd name="T22" fmla="*/ 49 w 51"/>
                  <a:gd name="T23" fmla="*/ 55 h 101"/>
                  <a:gd name="T24" fmla="*/ 47 w 51"/>
                  <a:gd name="T25" fmla="*/ 53 h 101"/>
                  <a:gd name="T26" fmla="*/ 39 w 51"/>
                  <a:gd name="T27" fmla="*/ 46 h 101"/>
                  <a:gd name="T28" fmla="*/ 33 w 51"/>
                  <a:gd name="T29" fmla="*/ 52 h 101"/>
                  <a:gd name="T30" fmla="*/ 26 w 51"/>
                  <a:gd name="T31" fmla="*/ 64 h 101"/>
                  <a:gd name="T32" fmla="*/ 26 w 51"/>
                  <a:gd name="T33" fmla="*/ 68 h 101"/>
                  <a:gd name="T34" fmla="*/ 26 w 51"/>
                  <a:gd name="T35" fmla="*/ 70 h 101"/>
                  <a:gd name="T36" fmla="*/ 24 w 51"/>
                  <a:gd name="T37" fmla="*/ 70 h 101"/>
                  <a:gd name="T38" fmla="*/ 20 w 51"/>
                  <a:gd name="T39" fmla="*/ 79 h 101"/>
                  <a:gd name="T40" fmla="*/ 18 w 51"/>
                  <a:gd name="T41" fmla="*/ 83 h 101"/>
                  <a:gd name="T42" fmla="*/ 15 w 51"/>
                  <a:gd name="T43" fmla="*/ 90 h 101"/>
                  <a:gd name="T44" fmla="*/ 7 w 51"/>
                  <a:gd name="T45" fmla="*/ 100 h 101"/>
                  <a:gd name="T46" fmla="*/ 2 w 51"/>
                  <a:gd name="T47" fmla="*/ 101 h 101"/>
                  <a:gd name="T48" fmla="*/ 0 w 51"/>
                  <a:gd name="T49" fmla="*/ 99 h 101"/>
                  <a:gd name="T50" fmla="*/ 6 w 51"/>
                  <a:gd name="T51" fmla="*/ 80 h 101"/>
                  <a:gd name="T52" fmla="*/ 20 w 51"/>
                  <a:gd name="T53" fmla="*/ 51 h 101"/>
                  <a:gd name="T54" fmla="*/ 20 w 51"/>
                  <a:gd name="T55" fmla="*/ 49 h 101"/>
                  <a:gd name="T56" fmla="*/ 20 w 51"/>
                  <a:gd name="T57" fmla="*/ 45 h 101"/>
                  <a:gd name="T58" fmla="*/ 27 w 51"/>
                  <a:gd name="T59" fmla="*/ 40 h 101"/>
                  <a:gd name="T60" fmla="*/ 40 w 51"/>
                  <a:gd name="T61" fmla="*/ 14 h 101"/>
                  <a:gd name="T62" fmla="*/ 40 w 51"/>
                  <a:gd name="T63" fmla="*/ 13 h 101"/>
                  <a:gd name="T64" fmla="*/ 47 w 51"/>
                  <a:gd name="T65" fmla="*/ 9 h 101"/>
                  <a:gd name="T66" fmla="*/ 41 w 51"/>
                  <a:gd name="T67" fmla="*/ 11 h 101"/>
                  <a:gd name="T68" fmla="*/ 42 w 51"/>
                  <a:gd name="T69" fmla="*/ 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101">
                    <a:moveTo>
                      <a:pt x="42" y="3"/>
                    </a:moveTo>
                    <a:cubicBezTo>
                      <a:pt x="42" y="2"/>
                      <a:pt x="42" y="1"/>
                      <a:pt x="43" y="1"/>
                    </a:cubicBezTo>
                    <a:cubicBezTo>
                      <a:pt x="44" y="0"/>
                      <a:pt x="44" y="2"/>
                      <a:pt x="44" y="2"/>
                    </a:cubicBezTo>
                    <a:cubicBezTo>
                      <a:pt x="45" y="5"/>
                      <a:pt x="48" y="4"/>
                      <a:pt x="49" y="6"/>
                    </a:cubicBezTo>
                    <a:cubicBezTo>
                      <a:pt x="50" y="7"/>
                      <a:pt x="51" y="8"/>
                      <a:pt x="50" y="10"/>
                    </a:cubicBezTo>
                    <a:cubicBezTo>
                      <a:pt x="50" y="12"/>
                      <a:pt x="50" y="14"/>
                      <a:pt x="50" y="16"/>
                    </a:cubicBezTo>
                    <a:cubicBezTo>
                      <a:pt x="51" y="20"/>
                      <a:pt x="47" y="22"/>
                      <a:pt x="47" y="25"/>
                    </a:cubicBezTo>
                    <a:cubicBezTo>
                      <a:pt x="46" y="28"/>
                      <a:pt x="48" y="31"/>
                      <a:pt x="46" y="34"/>
                    </a:cubicBezTo>
                    <a:cubicBezTo>
                      <a:pt x="44" y="36"/>
                      <a:pt x="44" y="38"/>
                      <a:pt x="44" y="40"/>
                    </a:cubicBezTo>
                    <a:cubicBezTo>
                      <a:pt x="45" y="42"/>
                      <a:pt x="44" y="44"/>
                      <a:pt x="46" y="46"/>
                    </a:cubicBezTo>
                    <a:cubicBezTo>
                      <a:pt x="47" y="47"/>
                      <a:pt x="49" y="49"/>
                      <a:pt x="50" y="51"/>
                    </a:cubicBezTo>
                    <a:cubicBezTo>
                      <a:pt x="50" y="53"/>
                      <a:pt x="51" y="54"/>
                      <a:pt x="49" y="55"/>
                    </a:cubicBezTo>
                    <a:cubicBezTo>
                      <a:pt x="48" y="56"/>
                      <a:pt x="47" y="54"/>
                      <a:pt x="47" y="53"/>
                    </a:cubicBezTo>
                    <a:cubicBezTo>
                      <a:pt x="45" y="49"/>
                      <a:pt x="43" y="46"/>
                      <a:pt x="39" y="46"/>
                    </a:cubicBezTo>
                    <a:cubicBezTo>
                      <a:pt x="34" y="46"/>
                      <a:pt x="35" y="50"/>
                      <a:pt x="33" y="52"/>
                    </a:cubicBezTo>
                    <a:cubicBezTo>
                      <a:pt x="32" y="57"/>
                      <a:pt x="28" y="60"/>
                      <a:pt x="26" y="64"/>
                    </a:cubicBezTo>
                    <a:cubicBezTo>
                      <a:pt x="22" y="65"/>
                      <a:pt x="25" y="67"/>
                      <a:pt x="26" y="68"/>
                    </a:cubicBezTo>
                    <a:cubicBezTo>
                      <a:pt x="26" y="69"/>
                      <a:pt x="26" y="70"/>
                      <a:pt x="26" y="70"/>
                    </a:cubicBezTo>
                    <a:cubicBezTo>
                      <a:pt x="25" y="70"/>
                      <a:pt x="25" y="70"/>
                      <a:pt x="24" y="70"/>
                    </a:cubicBezTo>
                    <a:cubicBezTo>
                      <a:pt x="22" y="73"/>
                      <a:pt x="22" y="76"/>
                      <a:pt x="20" y="79"/>
                    </a:cubicBezTo>
                    <a:cubicBezTo>
                      <a:pt x="20" y="81"/>
                      <a:pt x="19" y="82"/>
                      <a:pt x="18" y="83"/>
                    </a:cubicBezTo>
                    <a:cubicBezTo>
                      <a:pt x="17" y="86"/>
                      <a:pt x="16" y="88"/>
                      <a:pt x="15" y="90"/>
                    </a:cubicBezTo>
                    <a:cubicBezTo>
                      <a:pt x="13" y="94"/>
                      <a:pt x="9" y="96"/>
                      <a:pt x="7" y="100"/>
                    </a:cubicBezTo>
                    <a:cubicBezTo>
                      <a:pt x="5" y="100"/>
                      <a:pt x="4" y="100"/>
                      <a:pt x="2" y="101"/>
                    </a:cubicBezTo>
                    <a:cubicBezTo>
                      <a:pt x="1" y="100"/>
                      <a:pt x="0" y="100"/>
                      <a:pt x="0" y="99"/>
                    </a:cubicBezTo>
                    <a:cubicBezTo>
                      <a:pt x="3" y="93"/>
                      <a:pt x="4" y="86"/>
                      <a:pt x="6" y="80"/>
                    </a:cubicBezTo>
                    <a:cubicBezTo>
                      <a:pt x="10" y="70"/>
                      <a:pt x="15" y="60"/>
                      <a:pt x="20" y="51"/>
                    </a:cubicBezTo>
                    <a:cubicBezTo>
                      <a:pt x="21" y="49"/>
                      <a:pt x="21" y="49"/>
                      <a:pt x="20" y="49"/>
                    </a:cubicBezTo>
                    <a:cubicBezTo>
                      <a:pt x="20" y="47"/>
                      <a:pt x="20" y="46"/>
                      <a:pt x="20" y="45"/>
                    </a:cubicBezTo>
                    <a:cubicBezTo>
                      <a:pt x="23" y="45"/>
                      <a:pt x="25" y="43"/>
                      <a:pt x="27" y="40"/>
                    </a:cubicBezTo>
                    <a:cubicBezTo>
                      <a:pt x="34" y="33"/>
                      <a:pt x="37" y="23"/>
                      <a:pt x="40" y="14"/>
                    </a:cubicBezTo>
                    <a:cubicBezTo>
                      <a:pt x="40" y="14"/>
                      <a:pt x="40" y="14"/>
                      <a:pt x="40" y="13"/>
                    </a:cubicBezTo>
                    <a:cubicBezTo>
                      <a:pt x="42" y="11"/>
                      <a:pt x="45" y="10"/>
                      <a:pt x="47" y="9"/>
                    </a:cubicBezTo>
                    <a:cubicBezTo>
                      <a:pt x="45" y="8"/>
                      <a:pt x="44" y="12"/>
                      <a:pt x="41" y="11"/>
                    </a:cubicBezTo>
                    <a:cubicBezTo>
                      <a:pt x="42" y="8"/>
                      <a:pt x="42" y="6"/>
                      <a:pt x="42" y="3"/>
                    </a:cubicBezTo>
                    <a:close/>
                  </a:path>
                </a:pathLst>
              </a:custGeom>
              <a:solidFill>
                <a:srgbClr val="CF91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" name="Freeform 1349">
                <a:extLst>
                  <a:ext uri="{FF2B5EF4-FFF2-40B4-BE49-F238E27FC236}">
                    <a16:creationId xmlns:a16="http://schemas.microsoft.com/office/drawing/2014/main" id="{7B664EDD-7188-3AAE-D549-09908B67F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159"/>
                <a:ext cx="40" cy="50"/>
              </a:xfrm>
              <a:custGeom>
                <a:avLst/>
                <a:gdLst>
                  <a:gd name="T0" fmla="*/ 9 w 26"/>
                  <a:gd name="T1" fmla="*/ 29 h 32"/>
                  <a:gd name="T2" fmla="*/ 5 w 26"/>
                  <a:gd name="T3" fmla="*/ 31 h 32"/>
                  <a:gd name="T4" fmla="*/ 1 w 26"/>
                  <a:gd name="T5" fmla="*/ 26 h 32"/>
                  <a:gd name="T6" fmla="*/ 5 w 26"/>
                  <a:gd name="T7" fmla="*/ 16 h 32"/>
                  <a:gd name="T8" fmla="*/ 18 w 26"/>
                  <a:gd name="T9" fmla="*/ 4 h 32"/>
                  <a:gd name="T10" fmla="*/ 24 w 26"/>
                  <a:gd name="T11" fmla="*/ 0 h 32"/>
                  <a:gd name="T12" fmla="*/ 26 w 26"/>
                  <a:gd name="T13" fmla="*/ 0 h 32"/>
                  <a:gd name="T14" fmla="*/ 26 w 26"/>
                  <a:gd name="T15" fmla="*/ 2 h 32"/>
                  <a:gd name="T16" fmla="*/ 25 w 26"/>
                  <a:gd name="T17" fmla="*/ 5 h 32"/>
                  <a:gd name="T18" fmla="*/ 17 w 26"/>
                  <a:gd name="T19" fmla="*/ 23 h 32"/>
                  <a:gd name="T20" fmla="*/ 12 w 26"/>
                  <a:gd name="T21" fmla="*/ 27 h 32"/>
                  <a:gd name="T22" fmla="*/ 9 w 26"/>
                  <a:gd name="T23" fmla="*/ 28 h 32"/>
                  <a:gd name="T24" fmla="*/ 9 w 26"/>
                  <a:gd name="T25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2">
                    <a:moveTo>
                      <a:pt x="9" y="29"/>
                    </a:moveTo>
                    <a:cubicBezTo>
                      <a:pt x="8" y="30"/>
                      <a:pt x="7" y="32"/>
                      <a:pt x="5" y="31"/>
                    </a:cubicBezTo>
                    <a:cubicBezTo>
                      <a:pt x="2" y="30"/>
                      <a:pt x="2" y="28"/>
                      <a:pt x="1" y="26"/>
                    </a:cubicBezTo>
                    <a:cubicBezTo>
                      <a:pt x="0" y="21"/>
                      <a:pt x="1" y="18"/>
                      <a:pt x="5" y="16"/>
                    </a:cubicBezTo>
                    <a:cubicBezTo>
                      <a:pt x="11" y="13"/>
                      <a:pt x="14" y="8"/>
                      <a:pt x="18" y="4"/>
                    </a:cubicBezTo>
                    <a:cubicBezTo>
                      <a:pt x="20" y="3"/>
                      <a:pt x="23" y="2"/>
                      <a:pt x="24" y="0"/>
                    </a:cubicBezTo>
                    <a:cubicBezTo>
                      <a:pt x="24" y="0"/>
                      <a:pt x="25" y="0"/>
                      <a:pt x="26" y="0"/>
                    </a:cubicBezTo>
                    <a:cubicBezTo>
                      <a:pt x="26" y="0"/>
                      <a:pt x="26" y="1"/>
                      <a:pt x="26" y="2"/>
                    </a:cubicBezTo>
                    <a:cubicBezTo>
                      <a:pt x="26" y="3"/>
                      <a:pt x="25" y="4"/>
                      <a:pt x="25" y="5"/>
                    </a:cubicBezTo>
                    <a:cubicBezTo>
                      <a:pt x="21" y="10"/>
                      <a:pt x="19" y="17"/>
                      <a:pt x="17" y="23"/>
                    </a:cubicBezTo>
                    <a:cubicBezTo>
                      <a:pt x="16" y="26"/>
                      <a:pt x="15" y="27"/>
                      <a:pt x="12" y="27"/>
                    </a:cubicBezTo>
                    <a:cubicBezTo>
                      <a:pt x="11" y="27"/>
                      <a:pt x="10" y="27"/>
                      <a:pt x="9" y="28"/>
                    </a:cubicBezTo>
                    <a:cubicBezTo>
                      <a:pt x="9" y="28"/>
                      <a:pt x="9" y="29"/>
                      <a:pt x="9" y="29"/>
                    </a:cubicBezTo>
                    <a:close/>
                  </a:path>
                </a:pathLst>
              </a:custGeom>
              <a:solidFill>
                <a:srgbClr val="FD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" name="Freeform 1350">
                <a:extLst>
                  <a:ext uri="{FF2B5EF4-FFF2-40B4-BE49-F238E27FC236}">
                    <a16:creationId xmlns:a16="http://schemas.microsoft.com/office/drawing/2014/main" id="{6D30D73A-3921-5D66-DF91-EF51DA926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" y="2242"/>
                <a:ext cx="34" cy="29"/>
              </a:xfrm>
              <a:custGeom>
                <a:avLst/>
                <a:gdLst>
                  <a:gd name="T0" fmla="*/ 8 w 22"/>
                  <a:gd name="T1" fmla="*/ 19 h 19"/>
                  <a:gd name="T2" fmla="*/ 6 w 22"/>
                  <a:gd name="T3" fmla="*/ 17 h 19"/>
                  <a:gd name="T4" fmla="*/ 0 w 22"/>
                  <a:gd name="T5" fmla="*/ 18 h 19"/>
                  <a:gd name="T6" fmla="*/ 1 w 22"/>
                  <a:gd name="T7" fmla="*/ 17 h 19"/>
                  <a:gd name="T8" fmla="*/ 19 w 22"/>
                  <a:gd name="T9" fmla="*/ 3 h 19"/>
                  <a:gd name="T10" fmla="*/ 22 w 22"/>
                  <a:gd name="T11" fmla="*/ 0 h 19"/>
                  <a:gd name="T12" fmla="*/ 17 w 22"/>
                  <a:gd name="T13" fmla="*/ 11 h 19"/>
                  <a:gd name="T14" fmla="*/ 8 w 22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9">
                    <a:moveTo>
                      <a:pt x="8" y="19"/>
                    </a:moveTo>
                    <a:cubicBezTo>
                      <a:pt x="8" y="18"/>
                      <a:pt x="8" y="16"/>
                      <a:pt x="6" y="17"/>
                    </a:cubicBezTo>
                    <a:cubicBezTo>
                      <a:pt x="4" y="18"/>
                      <a:pt x="2" y="18"/>
                      <a:pt x="0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0" y="15"/>
                      <a:pt x="15" y="10"/>
                      <a:pt x="19" y="3"/>
                    </a:cubicBezTo>
                    <a:cubicBezTo>
                      <a:pt x="20" y="2"/>
                      <a:pt x="21" y="1"/>
                      <a:pt x="22" y="0"/>
                    </a:cubicBezTo>
                    <a:cubicBezTo>
                      <a:pt x="22" y="5"/>
                      <a:pt x="21" y="8"/>
                      <a:pt x="17" y="11"/>
                    </a:cubicBezTo>
                    <a:cubicBezTo>
                      <a:pt x="14" y="14"/>
                      <a:pt x="11" y="17"/>
                      <a:pt x="8" y="19"/>
                    </a:cubicBezTo>
                    <a:close/>
                  </a:path>
                </a:pathLst>
              </a:custGeom>
              <a:solidFill>
                <a:srgbClr val="D2B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" name="Freeform 1351">
                <a:extLst>
                  <a:ext uri="{FF2B5EF4-FFF2-40B4-BE49-F238E27FC236}">
                    <a16:creationId xmlns:a16="http://schemas.microsoft.com/office/drawing/2014/main" id="{A6F78976-5F38-507D-A94E-4F967CA97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" y="2271"/>
                <a:ext cx="13" cy="18"/>
              </a:xfrm>
              <a:custGeom>
                <a:avLst/>
                <a:gdLst>
                  <a:gd name="T0" fmla="*/ 0 w 8"/>
                  <a:gd name="T1" fmla="*/ 11 h 11"/>
                  <a:gd name="T2" fmla="*/ 8 w 8"/>
                  <a:gd name="T3" fmla="*/ 0 h 11"/>
                  <a:gd name="T4" fmla="*/ 0 w 8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0" y="11"/>
                    </a:moveTo>
                    <a:cubicBezTo>
                      <a:pt x="3" y="8"/>
                      <a:pt x="4" y="3"/>
                      <a:pt x="8" y="0"/>
                    </a:cubicBezTo>
                    <a:cubicBezTo>
                      <a:pt x="6" y="4"/>
                      <a:pt x="4" y="9"/>
                      <a:pt x="0" y="11"/>
                    </a:cubicBezTo>
                    <a:close/>
                  </a:path>
                </a:pathLst>
              </a:custGeom>
              <a:solidFill>
                <a:srgbClr val="D2B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" name="Freeform 1352">
                <a:extLst>
                  <a:ext uri="{FF2B5EF4-FFF2-40B4-BE49-F238E27FC236}">
                    <a16:creationId xmlns:a16="http://schemas.microsoft.com/office/drawing/2014/main" id="{D2061C53-F91C-476B-A589-A2604344B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2270"/>
                <a:ext cx="8" cy="14"/>
              </a:xfrm>
              <a:custGeom>
                <a:avLst/>
                <a:gdLst>
                  <a:gd name="T0" fmla="*/ 5 w 5"/>
                  <a:gd name="T1" fmla="*/ 0 h 9"/>
                  <a:gd name="T2" fmla="*/ 1 w 5"/>
                  <a:gd name="T3" fmla="*/ 9 h 9"/>
                  <a:gd name="T4" fmla="*/ 5 w 5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cubicBezTo>
                      <a:pt x="3" y="3"/>
                      <a:pt x="2" y="6"/>
                      <a:pt x="1" y="9"/>
                    </a:cubicBezTo>
                    <a:cubicBezTo>
                      <a:pt x="0" y="4"/>
                      <a:pt x="1" y="2"/>
                      <a:pt x="5" y="0"/>
                    </a:cubicBezTo>
                    <a:close/>
                  </a:path>
                </a:pathLst>
              </a:custGeom>
              <a:solidFill>
                <a:srgbClr val="D2B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" name="Freeform 1353">
                <a:extLst>
                  <a:ext uri="{FF2B5EF4-FFF2-40B4-BE49-F238E27FC236}">
                    <a16:creationId xmlns:a16="http://schemas.microsoft.com/office/drawing/2014/main" id="{7B651120-45DF-4A61-3BE6-A494560E7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" y="2321"/>
                <a:ext cx="27" cy="36"/>
              </a:xfrm>
              <a:custGeom>
                <a:avLst/>
                <a:gdLst>
                  <a:gd name="T0" fmla="*/ 16 w 17"/>
                  <a:gd name="T1" fmla="*/ 11 h 23"/>
                  <a:gd name="T2" fmla="*/ 12 w 17"/>
                  <a:gd name="T3" fmla="*/ 21 h 23"/>
                  <a:gd name="T4" fmla="*/ 6 w 17"/>
                  <a:gd name="T5" fmla="*/ 21 h 23"/>
                  <a:gd name="T6" fmla="*/ 10 w 17"/>
                  <a:gd name="T7" fmla="*/ 1 h 23"/>
                  <a:gd name="T8" fmla="*/ 15 w 17"/>
                  <a:gd name="T9" fmla="*/ 3 h 23"/>
                  <a:gd name="T10" fmla="*/ 16 w 17"/>
                  <a:gd name="T1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3">
                    <a:moveTo>
                      <a:pt x="16" y="11"/>
                    </a:moveTo>
                    <a:cubicBezTo>
                      <a:pt x="17" y="15"/>
                      <a:pt x="15" y="18"/>
                      <a:pt x="12" y="21"/>
                    </a:cubicBezTo>
                    <a:cubicBezTo>
                      <a:pt x="10" y="23"/>
                      <a:pt x="8" y="23"/>
                      <a:pt x="6" y="21"/>
                    </a:cubicBezTo>
                    <a:cubicBezTo>
                      <a:pt x="0" y="13"/>
                      <a:pt x="2" y="5"/>
                      <a:pt x="10" y="1"/>
                    </a:cubicBezTo>
                    <a:cubicBezTo>
                      <a:pt x="13" y="0"/>
                      <a:pt x="14" y="0"/>
                      <a:pt x="15" y="3"/>
                    </a:cubicBezTo>
                    <a:cubicBezTo>
                      <a:pt x="16" y="5"/>
                      <a:pt x="17" y="8"/>
                      <a:pt x="16" y="11"/>
                    </a:cubicBezTo>
                    <a:close/>
                  </a:path>
                </a:pathLst>
              </a:custGeom>
              <a:solidFill>
                <a:srgbClr val="F9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" name="Freeform 1354">
                <a:extLst>
                  <a:ext uri="{FF2B5EF4-FFF2-40B4-BE49-F238E27FC236}">
                    <a16:creationId xmlns:a16="http://schemas.microsoft.com/office/drawing/2014/main" id="{3AF3157D-5F35-76AF-7FD3-5D56B0E65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137"/>
                <a:ext cx="33" cy="56"/>
              </a:xfrm>
              <a:custGeom>
                <a:avLst/>
                <a:gdLst>
                  <a:gd name="T0" fmla="*/ 1 w 21"/>
                  <a:gd name="T1" fmla="*/ 4 h 36"/>
                  <a:gd name="T2" fmla="*/ 5 w 21"/>
                  <a:gd name="T3" fmla="*/ 4 h 36"/>
                  <a:gd name="T4" fmla="*/ 11 w 21"/>
                  <a:gd name="T5" fmla="*/ 13 h 36"/>
                  <a:gd name="T6" fmla="*/ 11 w 21"/>
                  <a:gd name="T7" fmla="*/ 9 h 36"/>
                  <a:gd name="T8" fmla="*/ 14 w 21"/>
                  <a:gd name="T9" fmla="*/ 4 h 36"/>
                  <a:gd name="T10" fmla="*/ 15 w 21"/>
                  <a:gd name="T11" fmla="*/ 0 h 36"/>
                  <a:gd name="T12" fmla="*/ 16 w 21"/>
                  <a:gd name="T13" fmla="*/ 5 h 36"/>
                  <a:gd name="T14" fmla="*/ 17 w 21"/>
                  <a:gd name="T15" fmla="*/ 7 h 36"/>
                  <a:gd name="T16" fmla="*/ 18 w 21"/>
                  <a:gd name="T17" fmla="*/ 5 h 36"/>
                  <a:gd name="T18" fmla="*/ 18 w 21"/>
                  <a:gd name="T19" fmla="*/ 19 h 36"/>
                  <a:gd name="T20" fmla="*/ 17 w 21"/>
                  <a:gd name="T21" fmla="*/ 32 h 36"/>
                  <a:gd name="T22" fmla="*/ 14 w 21"/>
                  <a:gd name="T23" fmla="*/ 36 h 36"/>
                  <a:gd name="T24" fmla="*/ 13 w 21"/>
                  <a:gd name="T25" fmla="*/ 19 h 36"/>
                  <a:gd name="T26" fmla="*/ 14 w 21"/>
                  <a:gd name="T27" fmla="*/ 17 h 36"/>
                  <a:gd name="T28" fmla="*/ 11 w 21"/>
                  <a:gd name="T29" fmla="*/ 18 h 36"/>
                  <a:gd name="T30" fmla="*/ 9 w 21"/>
                  <a:gd name="T31" fmla="*/ 19 h 36"/>
                  <a:gd name="T32" fmla="*/ 5 w 21"/>
                  <a:gd name="T33" fmla="*/ 19 h 36"/>
                  <a:gd name="T34" fmla="*/ 6 w 21"/>
                  <a:gd name="T35" fmla="*/ 16 h 36"/>
                  <a:gd name="T36" fmla="*/ 6 w 21"/>
                  <a:gd name="T37" fmla="*/ 8 h 36"/>
                  <a:gd name="T38" fmla="*/ 0 w 21"/>
                  <a:gd name="T39" fmla="*/ 8 h 36"/>
                  <a:gd name="T40" fmla="*/ 1 w 21"/>
                  <a:gd name="T41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36">
                    <a:moveTo>
                      <a:pt x="1" y="4"/>
                    </a:moveTo>
                    <a:cubicBezTo>
                      <a:pt x="2" y="3"/>
                      <a:pt x="3" y="3"/>
                      <a:pt x="5" y="4"/>
                    </a:cubicBezTo>
                    <a:cubicBezTo>
                      <a:pt x="7" y="7"/>
                      <a:pt x="9" y="10"/>
                      <a:pt x="11" y="13"/>
                    </a:cubicBezTo>
                    <a:cubicBezTo>
                      <a:pt x="12" y="11"/>
                      <a:pt x="11" y="10"/>
                      <a:pt x="11" y="9"/>
                    </a:cubicBezTo>
                    <a:cubicBezTo>
                      <a:pt x="13" y="8"/>
                      <a:pt x="14" y="6"/>
                      <a:pt x="14" y="4"/>
                    </a:cubicBezTo>
                    <a:cubicBezTo>
                      <a:pt x="14" y="2"/>
                      <a:pt x="14" y="1"/>
                      <a:pt x="15" y="0"/>
                    </a:cubicBezTo>
                    <a:cubicBezTo>
                      <a:pt x="17" y="2"/>
                      <a:pt x="16" y="4"/>
                      <a:pt x="16" y="5"/>
                    </a:cubicBezTo>
                    <a:cubicBezTo>
                      <a:pt x="16" y="6"/>
                      <a:pt x="16" y="7"/>
                      <a:pt x="17" y="7"/>
                    </a:cubicBezTo>
                    <a:cubicBezTo>
                      <a:pt x="18" y="7"/>
                      <a:pt x="18" y="6"/>
                      <a:pt x="18" y="5"/>
                    </a:cubicBezTo>
                    <a:cubicBezTo>
                      <a:pt x="20" y="10"/>
                      <a:pt x="21" y="14"/>
                      <a:pt x="18" y="19"/>
                    </a:cubicBezTo>
                    <a:cubicBezTo>
                      <a:pt x="15" y="23"/>
                      <a:pt x="16" y="28"/>
                      <a:pt x="17" y="32"/>
                    </a:cubicBezTo>
                    <a:cubicBezTo>
                      <a:pt x="17" y="36"/>
                      <a:pt x="16" y="36"/>
                      <a:pt x="14" y="36"/>
                    </a:cubicBezTo>
                    <a:cubicBezTo>
                      <a:pt x="11" y="31"/>
                      <a:pt x="11" y="25"/>
                      <a:pt x="13" y="19"/>
                    </a:cubicBezTo>
                    <a:cubicBezTo>
                      <a:pt x="14" y="18"/>
                      <a:pt x="15" y="18"/>
                      <a:pt x="14" y="17"/>
                    </a:cubicBezTo>
                    <a:cubicBezTo>
                      <a:pt x="13" y="16"/>
                      <a:pt x="12" y="17"/>
                      <a:pt x="11" y="18"/>
                    </a:cubicBezTo>
                    <a:cubicBezTo>
                      <a:pt x="10" y="18"/>
                      <a:pt x="10" y="19"/>
                      <a:pt x="9" y="19"/>
                    </a:cubicBezTo>
                    <a:cubicBezTo>
                      <a:pt x="8" y="20"/>
                      <a:pt x="6" y="20"/>
                      <a:pt x="5" y="19"/>
                    </a:cubicBezTo>
                    <a:cubicBezTo>
                      <a:pt x="4" y="18"/>
                      <a:pt x="5" y="17"/>
                      <a:pt x="6" y="16"/>
                    </a:cubicBezTo>
                    <a:cubicBezTo>
                      <a:pt x="10" y="13"/>
                      <a:pt x="8" y="10"/>
                      <a:pt x="6" y="8"/>
                    </a:cubicBezTo>
                    <a:cubicBezTo>
                      <a:pt x="4" y="4"/>
                      <a:pt x="3" y="4"/>
                      <a:pt x="0" y="8"/>
                    </a:cubicBezTo>
                    <a:cubicBezTo>
                      <a:pt x="0" y="6"/>
                      <a:pt x="0" y="5"/>
                      <a:pt x="1" y="4"/>
                    </a:cubicBezTo>
                    <a:close/>
                  </a:path>
                </a:pathLst>
              </a:custGeom>
              <a:solidFill>
                <a:srgbClr val="DEA8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Freeform 1355">
                <a:extLst>
                  <a:ext uri="{FF2B5EF4-FFF2-40B4-BE49-F238E27FC236}">
                    <a16:creationId xmlns:a16="http://schemas.microsoft.com/office/drawing/2014/main" id="{2857F9AA-F7A4-A39C-27E4-2B51CC617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2153"/>
                <a:ext cx="17" cy="61"/>
              </a:xfrm>
              <a:custGeom>
                <a:avLst/>
                <a:gdLst>
                  <a:gd name="T0" fmla="*/ 1 w 11"/>
                  <a:gd name="T1" fmla="*/ 11 h 39"/>
                  <a:gd name="T2" fmla="*/ 9 w 11"/>
                  <a:gd name="T3" fmla="*/ 0 h 39"/>
                  <a:gd name="T4" fmla="*/ 8 w 11"/>
                  <a:gd name="T5" fmla="*/ 9 h 39"/>
                  <a:gd name="T6" fmla="*/ 6 w 11"/>
                  <a:gd name="T7" fmla="*/ 37 h 39"/>
                  <a:gd name="T8" fmla="*/ 6 w 11"/>
                  <a:gd name="T9" fmla="*/ 39 h 39"/>
                  <a:gd name="T10" fmla="*/ 2 w 11"/>
                  <a:gd name="T11" fmla="*/ 25 h 39"/>
                  <a:gd name="T12" fmla="*/ 2 w 11"/>
                  <a:gd name="T13" fmla="*/ 18 h 39"/>
                  <a:gd name="T14" fmla="*/ 2 w 11"/>
                  <a:gd name="T15" fmla="*/ 16 h 39"/>
                  <a:gd name="T16" fmla="*/ 1 w 11"/>
                  <a:gd name="T17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9">
                    <a:moveTo>
                      <a:pt x="1" y="11"/>
                    </a:moveTo>
                    <a:cubicBezTo>
                      <a:pt x="3" y="7"/>
                      <a:pt x="6" y="4"/>
                      <a:pt x="9" y="0"/>
                    </a:cubicBezTo>
                    <a:cubicBezTo>
                      <a:pt x="11" y="3"/>
                      <a:pt x="9" y="6"/>
                      <a:pt x="8" y="9"/>
                    </a:cubicBezTo>
                    <a:cubicBezTo>
                      <a:pt x="4" y="18"/>
                      <a:pt x="5" y="28"/>
                      <a:pt x="6" y="37"/>
                    </a:cubicBezTo>
                    <a:cubicBezTo>
                      <a:pt x="7" y="38"/>
                      <a:pt x="6" y="38"/>
                      <a:pt x="6" y="39"/>
                    </a:cubicBezTo>
                    <a:cubicBezTo>
                      <a:pt x="1" y="34"/>
                      <a:pt x="0" y="31"/>
                      <a:pt x="2" y="25"/>
                    </a:cubicBezTo>
                    <a:cubicBezTo>
                      <a:pt x="3" y="23"/>
                      <a:pt x="3" y="21"/>
                      <a:pt x="2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1" y="14"/>
                      <a:pt x="0" y="13"/>
                      <a:pt x="1" y="11"/>
                    </a:cubicBezTo>
                    <a:close/>
                  </a:path>
                </a:pathLst>
              </a:custGeom>
              <a:solidFill>
                <a:srgbClr val="CCA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Freeform 1356">
                <a:extLst>
                  <a:ext uri="{FF2B5EF4-FFF2-40B4-BE49-F238E27FC236}">
                    <a16:creationId xmlns:a16="http://schemas.microsoft.com/office/drawing/2014/main" id="{1D5F6E05-F2D5-C13E-8023-B424C760B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" y="2181"/>
                <a:ext cx="11" cy="36"/>
              </a:xfrm>
              <a:custGeom>
                <a:avLst/>
                <a:gdLst>
                  <a:gd name="T0" fmla="*/ 1 w 7"/>
                  <a:gd name="T1" fmla="*/ 13 h 23"/>
                  <a:gd name="T2" fmla="*/ 5 w 7"/>
                  <a:gd name="T3" fmla="*/ 2 h 23"/>
                  <a:gd name="T4" fmla="*/ 7 w 7"/>
                  <a:gd name="T5" fmla="*/ 0 h 23"/>
                  <a:gd name="T6" fmla="*/ 5 w 7"/>
                  <a:gd name="T7" fmla="*/ 9 h 23"/>
                  <a:gd name="T8" fmla="*/ 4 w 7"/>
                  <a:gd name="T9" fmla="*/ 13 h 23"/>
                  <a:gd name="T10" fmla="*/ 4 w 7"/>
                  <a:gd name="T11" fmla="*/ 18 h 23"/>
                  <a:gd name="T12" fmla="*/ 2 w 7"/>
                  <a:gd name="T13" fmla="*/ 23 h 23"/>
                  <a:gd name="T14" fmla="*/ 1 w 7"/>
                  <a:gd name="T15" fmla="*/ 18 h 23"/>
                  <a:gd name="T16" fmla="*/ 1 w 7"/>
                  <a:gd name="T1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3">
                    <a:moveTo>
                      <a:pt x="1" y="13"/>
                    </a:moveTo>
                    <a:cubicBezTo>
                      <a:pt x="2" y="9"/>
                      <a:pt x="4" y="6"/>
                      <a:pt x="5" y="2"/>
                    </a:cubicBezTo>
                    <a:cubicBezTo>
                      <a:pt x="6" y="1"/>
                      <a:pt x="6" y="0"/>
                      <a:pt x="7" y="0"/>
                    </a:cubicBezTo>
                    <a:cubicBezTo>
                      <a:pt x="7" y="3"/>
                      <a:pt x="7" y="6"/>
                      <a:pt x="5" y="9"/>
                    </a:cubicBezTo>
                    <a:cubicBezTo>
                      <a:pt x="4" y="10"/>
                      <a:pt x="4" y="11"/>
                      <a:pt x="4" y="13"/>
                    </a:cubicBezTo>
                    <a:cubicBezTo>
                      <a:pt x="4" y="15"/>
                      <a:pt x="5" y="16"/>
                      <a:pt x="4" y="18"/>
                    </a:cubicBezTo>
                    <a:cubicBezTo>
                      <a:pt x="4" y="20"/>
                      <a:pt x="4" y="23"/>
                      <a:pt x="2" y="23"/>
                    </a:cubicBezTo>
                    <a:cubicBezTo>
                      <a:pt x="0" y="23"/>
                      <a:pt x="1" y="20"/>
                      <a:pt x="1" y="18"/>
                    </a:cubicBezTo>
                    <a:cubicBezTo>
                      <a:pt x="1" y="17"/>
                      <a:pt x="1" y="15"/>
                      <a:pt x="1" y="13"/>
                    </a:cubicBezTo>
                    <a:close/>
                  </a:path>
                </a:pathLst>
              </a:custGeom>
              <a:solidFill>
                <a:srgbClr val="D3B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Freeform 1357">
                <a:extLst>
                  <a:ext uri="{FF2B5EF4-FFF2-40B4-BE49-F238E27FC236}">
                    <a16:creationId xmlns:a16="http://schemas.microsoft.com/office/drawing/2014/main" id="{85DCC8BD-AEFE-47A4-81D5-ED3A00C89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2011"/>
                <a:ext cx="35" cy="45"/>
              </a:xfrm>
              <a:custGeom>
                <a:avLst/>
                <a:gdLst>
                  <a:gd name="T0" fmla="*/ 22 w 22"/>
                  <a:gd name="T1" fmla="*/ 10 h 29"/>
                  <a:gd name="T2" fmla="*/ 4 w 22"/>
                  <a:gd name="T3" fmla="*/ 28 h 29"/>
                  <a:gd name="T4" fmla="*/ 1 w 22"/>
                  <a:gd name="T5" fmla="*/ 24 h 29"/>
                  <a:gd name="T6" fmla="*/ 2 w 22"/>
                  <a:gd name="T7" fmla="*/ 22 h 29"/>
                  <a:gd name="T8" fmla="*/ 12 w 22"/>
                  <a:gd name="T9" fmla="*/ 2 h 29"/>
                  <a:gd name="T10" fmla="*/ 17 w 22"/>
                  <a:gd name="T11" fmla="*/ 3 h 29"/>
                  <a:gd name="T12" fmla="*/ 22 w 22"/>
                  <a:gd name="T13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9">
                    <a:moveTo>
                      <a:pt x="22" y="10"/>
                    </a:moveTo>
                    <a:cubicBezTo>
                      <a:pt x="22" y="18"/>
                      <a:pt x="13" y="28"/>
                      <a:pt x="4" y="28"/>
                    </a:cubicBezTo>
                    <a:cubicBezTo>
                      <a:pt x="1" y="29"/>
                      <a:pt x="0" y="28"/>
                      <a:pt x="1" y="24"/>
                    </a:cubicBezTo>
                    <a:cubicBezTo>
                      <a:pt x="1" y="23"/>
                      <a:pt x="2" y="22"/>
                      <a:pt x="2" y="22"/>
                    </a:cubicBezTo>
                    <a:cubicBezTo>
                      <a:pt x="0" y="13"/>
                      <a:pt x="10" y="9"/>
                      <a:pt x="12" y="2"/>
                    </a:cubicBezTo>
                    <a:cubicBezTo>
                      <a:pt x="13" y="0"/>
                      <a:pt x="16" y="2"/>
                      <a:pt x="17" y="3"/>
                    </a:cubicBezTo>
                    <a:cubicBezTo>
                      <a:pt x="20" y="4"/>
                      <a:pt x="22" y="6"/>
                      <a:pt x="22" y="1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" name="Freeform 1358">
                <a:extLst>
                  <a:ext uri="{FF2B5EF4-FFF2-40B4-BE49-F238E27FC236}">
                    <a16:creationId xmlns:a16="http://schemas.microsoft.com/office/drawing/2014/main" id="{12071EC4-B9DD-3208-6E85-463A25A67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" y="2037"/>
                <a:ext cx="8" cy="8"/>
              </a:xfrm>
              <a:custGeom>
                <a:avLst/>
                <a:gdLst>
                  <a:gd name="T0" fmla="*/ 2 w 5"/>
                  <a:gd name="T1" fmla="*/ 0 h 5"/>
                  <a:gd name="T2" fmla="*/ 4 w 5"/>
                  <a:gd name="T3" fmla="*/ 5 h 5"/>
                  <a:gd name="T4" fmla="*/ 2 w 5"/>
                  <a:gd name="T5" fmla="*/ 5 h 5"/>
                  <a:gd name="T6" fmla="*/ 2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4" y="2"/>
                      <a:pt x="5" y="3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0" y="3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" name="Freeform 1359">
                <a:extLst>
                  <a:ext uri="{FF2B5EF4-FFF2-40B4-BE49-F238E27FC236}">
                    <a16:creationId xmlns:a16="http://schemas.microsoft.com/office/drawing/2014/main" id="{E2FAF380-2CFD-48BB-FBE7-5A0AD18BC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" y="2084"/>
                <a:ext cx="59" cy="50"/>
              </a:xfrm>
              <a:custGeom>
                <a:avLst/>
                <a:gdLst>
                  <a:gd name="T0" fmla="*/ 31 w 38"/>
                  <a:gd name="T1" fmla="*/ 3 h 32"/>
                  <a:gd name="T2" fmla="*/ 34 w 38"/>
                  <a:gd name="T3" fmla="*/ 1 h 32"/>
                  <a:gd name="T4" fmla="*/ 38 w 38"/>
                  <a:gd name="T5" fmla="*/ 0 h 32"/>
                  <a:gd name="T6" fmla="*/ 30 w 38"/>
                  <a:gd name="T7" fmla="*/ 5 h 32"/>
                  <a:gd name="T8" fmla="*/ 23 w 38"/>
                  <a:gd name="T9" fmla="*/ 8 h 32"/>
                  <a:gd name="T10" fmla="*/ 17 w 38"/>
                  <a:gd name="T11" fmla="*/ 19 h 32"/>
                  <a:gd name="T12" fmla="*/ 16 w 38"/>
                  <a:gd name="T13" fmla="*/ 24 h 32"/>
                  <a:gd name="T14" fmla="*/ 16 w 38"/>
                  <a:gd name="T15" fmla="*/ 24 h 32"/>
                  <a:gd name="T16" fmla="*/ 14 w 38"/>
                  <a:gd name="T17" fmla="*/ 20 h 32"/>
                  <a:gd name="T18" fmla="*/ 12 w 38"/>
                  <a:gd name="T19" fmla="*/ 23 h 32"/>
                  <a:gd name="T20" fmla="*/ 5 w 38"/>
                  <a:gd name="T21" fmla="*/ 30 h 32"/>
                  <a:gd name="T22" fmla="*/ 0 w 38"/>
                  <a:gd name="T23" fmla="*/ 30 h 32"/>
                  <a:gd name="T24" fmla="*/ 2 w 38"/>
                  <a:gd name="T25" fmla="*/ 29 h 32"/>
                  <a:gd name="T26" fmla="*/ 12 w 38"/>
                  <a:gd name="T27" fmla="*/ 16 h 32"/>
                  <a:gd name="T28" fmla="*/ 27 w 38"/>
                  <a:gd name="T29" fmla="*/ 4 h 32"/>
                  <a:gd name="T30" fmla="*/ 31 w 38"/>
                  <a:gd name="T31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32">
                    <a:moveTo>
                      <a:pt x="31" y="3"/>
                    </a:moveTo>
                    <a:cubicBezTo>
                      <a:pt x="33" y="3"/>
                      <a:pt x="33" y="2"/>
                      <a:pt x="34" y="1"/>
                    </a:cubicBezTo>
                    <a:cubicBezTo>
                      <a:pt x="36" y="0"/>
                      <a:pt x="37" y="0"/>
                      <a:pt x="38" y="0"/>
                    </a:cubicBezTo>
                    <a:cubicBezTo>
                      <a:pt x="36" y="4"/>
                      <a:pt x="32" y="4"/>
                      <a:pt x="30" y="5"/>
                    </a:cubicBezTo>
                    <a:cubicBezTo>
                      <a:pt x="27" y="6"/>
                      <a:pt x="25" y="7"/>
                      <a:pt x="23" y="8"/>
                    </a:cubicBezTo>
                    <a:cubicBezTo>
                      <a:pt x="19" y="11"/>
                      <a:pt x="17" y="14"/>
                      <a:pt x="17" y="19"/>
                    </a:cubicBezTo>
                    <a:cubicBezTo>
                      <a:pt x="18" y="21"/>
                      <a:pt x="19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3"/>
                      <a:pt x="16" y="20"/>
                      <a:pt x="14" y="20"/>
                    </a:cubicBezTo>
                    <a:cubicBezTo>
                      <a:pt x="13" y="20"/>
                      <a:pt x="12" y="22"/>
                      <a:pt x="12" y="23"/>
                    </a:cubicBezTo>
                    <a:cubicBezTo>
                      <a:pt x="10" y="26"/>
                      <a:pt x="8" y="29"/>
                      <a:pt x="5" y="30"/>
                    </a:cubicBezTo>
                    <a:cubicBezTo>
                      <a:pt x="3" y="31"/>
                      <a:pt x="2" y="32"/>
                      <a:pt x="0" y="30"/>
                    </a:cubicBezTo>
                    <a:cubicBezTo>
                      <a:pt x="1" y="30"/>
                      <a:pt x="1" y="29"/>
                      <a:pt x="2" y="29"/>
                    </a:cubicBezTo>
                    <a:cubicBezTo>
                      <a:pt x="5" y="25"/>
                      <a:pt x="9" y="21"/>
                      <a:pt x="12" y="16"/>
                    </a:cubicBezTo>
                    <a:cubicBezTo>
                      <a:pt x="15" y="11"/>
                      <a:pt x="21" y="7"/>
                      <a:pt x="27" y="4"/>
                    </a:cubicBezTo>
                    <a:cubicBezTo>
                      <a:pt x="29" y="4"/>
                      <a:pt x="30" y="3"/>
                      <a:pt x="31" y="3"/>
                    </a:cubicBezTo>
                    <a:close/>
                  </a:path>
                </a:pathLst>
              </a:custGeom>
              <a:solidFill>
                <a:srgbClr val="DDA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" name="Freeform 1360">
                <a:extLst>
                  <a:ext uri="{FF2B5EF4-FFF2-40B4-BE49-F238E27FC236}">
                    <a16:creationId xmlns:a16="http://schemas.microsoft.com/office/drawing/2014/main" id="{1DFFD218-BFBB-804F-E83A-DA176B9CA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2056"/>
                <a:ext cx="25" cy="44"/>
              </a:xfrm>
              <a:custGeom>
                <a:avLst/>
                <a:gdLst>
                  <a:gd name="T0" fmla="*/ 15 w 16"/>
                  <a:gd name="T1" fmla="*/ 12 h 28"/>
                  <a:gd name="T2" fmla="*/ 11 w 16"/>
                  <a:gd name="T3" fmla="*/ 21 h 28"/>
                  <a:gd name="T4" fmla="*/ 3 w 16"/>
                  <a:gd name="T5" fmla="*/ 27 h 28"/>
                  <a:gd name="T6" fmla="*/ 1 w 16"/>
                  <a:gd name="T7" fmla="*/ 27 h 28"/>
                  <a:gd name="T8" fmla="*/ 1 w 16"/>
                  <a:gd name="T9" fmla="*/ 25 h 28"/>
                  <a:gd name="T10" fmla="*/ 10 w 16"/>
                  <a:gd name="T11" fmla="*/ 3 h 28"/>
                  <a:gd name="T12" fmla="*/ 13 w 16"/>
                  <a:gd name="T13" fmla="*/ 1 h 28"/>
                  <a:gd name="T14" fmla="*/ 15 w 16"/>
                  <a:gd name="T15" fmla="*/ 3 h 28"/>
                  <a:gd name="T16" fmla="*/ 15 w 16"/>
                  <a:gd name="T17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8">
                    <a:moveTo>
                      <a:pt x="15" y="12"/>
                    </a:moveTo>
                    <a:cubicBezTo>
                      <a:pt x="16" y="16"/>
                      <a:pt x="15" y="19"/>
                      <a:pt x="11" y="21"/>
                    </a:cubicBezTo>
                    <a:cubicBezTo>
                      <a:pt x="8" y="22"/>
                      <a:pt x="6" y="25"/>
                      <a:pt x="3" y="27"/>
                    </a:cubicBezTo>
                    <a:cubicBezTo>
                      <a:pt x="2" y="27"/>
                      <a:pt x="2" y="28"/>
                      <a:pt x="1" y="27"/>
                    </a:cubicBezTo>
                    <a:cubicBezTo>
                      <a:pt x="0" y="27"/>
                      <a:pt x="1" y="26"/>
                      <a:pt x="1" y="25"/>
                    </a:cubicBezTo>
                    <a:cubicBezTo>
                      <a:pt x="6" y="18"/>
                      <a:pt x="10" y="11"/>
                      <a:pt x="10" y="3"/>
                    </a:cubicBezTo>
                    <a:cubicBezTo>
                      <a:pt x="11" y="2"/>
                      <a:pt x="11" y="1"/>
                      <a:pt x="13" y="1"/>
                    </a:cubicBezTo>
                    <a:cubicBezTo>
                      <a:pt x="14" y="0"/>
                      <a:pt x="14" y="2"/>
                      <a:pt x="15" y="3"/>
                    </a:cubicBezTo>
                    <a:cubicBezTo>
                      <a:pt x="15" y="6"/>
                      <a:pt x="16" y="9"/>
                      <a:pt x="15" y="12"/>
                    </a:cubicBezTo>
                    <a:close/>
                  </a:path>
                </a:pathLst>
              </a:custGeom>
              <a:solidFill>
                <a:srgbClr val="FB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" name="Freeform 1361">
                <a:extLst>
                  <a:ext uri="{FF2B5EF4-FFF2-40B4-BE49-F238E27FC236}">
                    <a16:creationId xmlns:a16="http://schemas.microsoft.com/office/drawing/2014/main" id="{F209EF2A-F47D-95CB-AFA4-45572A22E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2" y="2248"/>
                <a:ext cx="42" cy="44"/>
              </a:xfrm>
              <a:custGeom>
                <a:avLst/>
                <a:gdLst>
                  <a:gd name="T0" fmla="*/ 27 w 27"/>
                  <a:gd name="T1" fmla="*/ 10 h 28"/>
                  <a:gd name="T2" fmla="*/ 24 w 27"/>
                  <a:gd name="T3" fmla="*/ 14 h 28"/>
                  <a:gd name="T4" fmla="*/ 20 w 27"/>
                  <a:gd name="T5" fmla="*/ 18 h 28"/>
                  <a:gd name="T6" fmla="*/ 11 w 27"/>
                  <a:gd name="T7" fmla="*/ 27 h 28"/>
                  <a:gd name="T8" fmla="*/ 1 w 27"/>
                  <a:gd name="T9" fmla="*/ 22 h 28"/>
                  <a:gd name="T10" fmla="*/ 1 w 27"/>
                  <a:gd name="T11" fmla="*/ 18 h 28"/>
                  <a:gd name="T12" fmla="*/ 1 w 27"/>
                  <a:gd name="T13" fmla="*/ 5 h 28"/>
                  <a:gd name="T14" fmla="*/ 1 w 27"/>
                  <a:gd name="T15" fmla="*/ 2 h 28"/>
                  <a:gd name="T16" fmla="*/ 5 w 27"/>
                  <a:gd name="T17" fmla="*/ 3 h 28"/>
                  <a:gd name="T18" fmla="*/ 17 w 27"/>
                  <a:gd name="T19" fmla="*/ 4 h 28"/>
                  <a:gd name="T20" fmla="*/ 18 w 27"/>
                  <a:gd name="T21" fmla="*/ 4 h 28"/>
                  <a:gd name="T22" fmla="*/ 22 w 27"/>
                  <a:gd name="T23" fmla="*/ 1 h 28"/>
                  <a:gd name="T24" fmla="*/ 27 w 27"/>
                  <a:gd name="T2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8">
                    <a:moveTo>
                      <a:pt x="27" y="10"/>
                    </a:moveTo>
                    <a:cubicBezTo>
                      <a:pt x="27" y="12"/>
                      <a:pt x="26" y="13"/>
                      <a:pt x="24" y="14"/>
                    </a:cubicBezTo>
                    <a:cubicBezTo>
                      <a:pt x="22" y="14"/>
                      <a:pt x="20" y="15"/>
                      <a:pt x="20" y="18"/>
                    </a:cubicBezTo>
                    <a:cubicBezTo>
                      <a:pt x="19" y="23"/>
                      <a:pt x="14" y="25"/>
                      <a:pt x="11" y="27"/>
                    </a:cubicBezTo>
                    <a:cubicBezTo>
                      <a:pt x="7" y="28"/>
                      <a:pt x="4" y="24"/>
                      <a:pt x="1" y="22"/>
                    </a:cubicBezTo>
                    <a:cubicBezTo>
                      <a:pt x="0" y="21"/>
                      <a:pt x="1" y="20"/>
                      <a:pt x="1" y="18"/>
                    </a:cubicBezTo>
                    <a:cubicBezTo>
                      <a:pt x="2" y="14"/>
                      <a:pt x="2" y="9"/>
                      <a:pt x="1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8" y="5"/>
                      <a:pt x="12" y="7"/>
                      <a:pt x="17" y="4"/>
                    </a:cubicBezTo>
                    <a:cubicBezTo>
                      <a:pt x="17" y="4"/>
                      <a:pt x="17" y="4"/>
                      <a:pt x="18" y="4"/>
                    </a:cubicBezTo>
                    <a:cubicBezTo>
                      <a:pt x="19" y="3"/>
                      <a:pt x="20" y="0"/>
                      <a:pt x="22" y="1"/>
                    </a:cubicBezTo>
                    <a:cubicBezTo>
                      <a:pt x="25" y="3"/>
                      <a:pt x="27" y="7"/>
                      <a:pt x="27" y="10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" name="Freeform 1362">
                <a:extLst>
                  <a:ext uri="{FF2B5EF4-FFF2-40B4-BE49-F238E27FC236}">
                    <a16:creationId xmlns:a16="http://schemas.microsoft.com/office/drawing/2014/main" id="{17923350-D2F8-8EB4-11B0-530BFE475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2218"/>
                <a:ext cx="11" cy="21"/>
              </a:xfrm>
              <a:custGeom>
                <a:avLst/>
                <a:gdLst>
                  <a:gd name="T0" fmla="*/ 0 w 7"/>
                  <a:gd name="T1" fmla="*/ 6 h 13"/>
                  <a:gd name="T2" fmla="*/ 0 w 7"/>
                  <a:gd name="T3" fmla="*/ 3 h 13"/>
                  <a:gd name="T4" fmla="*/ 2 w 7"/>
                  <a:gd name="T5" fmla="*/ 0 h 13"/>
                  <a:gd name="T6" fmla="*/ 4 w 7"/>
                  <a:gd name="T7" fmla="*/ 3 h 13"/>
                  <a:gd name="T8" fmla="*/ 6 w 7"/>
                  <a:gd name="T9" fmla="*/ 8 h 13"/>
                  <a:gd name="T10" fmla="*/ 6 w 7"/>
                  <a:gd name="T11" fmla="*/ 12 h 13"/>
                  <a:gd name="T12" fmla="*/ 3 w 7"/>
                  <a:gd name="T13" fmla="*/ 12 h 13"/>
                  <a:gd name="T14" fmla="*/ 0 w 7"/>
                  <a:gd name="T15" fmla="*/ 9 h 13"/>
                  <a:gd name="T16" fmla="*/ 0 w 7"/>
                  <a:gd name="T1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3">
                    <a:moveTo>
                      <a:pt x="0" y="6"/>
                    </a:move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4" y="0"/>
                      <a:pt x="4" y="2"/>
                      <a:pt x="4" y="3"/>
                    </a:cubicBezTo>
                    <a:cubicBezTo>
                      <a:pt x="5" y="5"/>
                      <a:pt x="5" y="6"/>
                      <a:pt x="6" y="8"/>
                    </a:cubicBezTo>
                    <a:cubicBezTo>
                      <a:pt x="6" y="9"/>
                      <a:pt x="7" y="11"/>
                      <a:pt x="6" y="12"/>
                    </a:cubicBezTo>
                    <a:cubicBezTo>
                      <a:pt x="5" y="13"/>
                      <a:pt x="4" y="12"/>
                      <a:pt x="3" y="12"/>
                    </a:cubicBezTo>
                    <a:cubicBezTo>
                      <a:pt x="1" y="11"/>
                      <a:pt x="0" y="11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" name="Freeform 1363">
                <a:extLst>
                  <a:ext uri="{FF2B5EF4-FFF2-40B4-BE49-F238E27FC236}">
                    <a16:creationId xmlns:a16="http://schemas.microsoft.com/office/drawing/2014/main" id="{9C912206-81CE-BE65-03E2-EB53CDD32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1" y="2299"/>
                <a:ext cx="24" cy="36"/>
              </a:xfrm>
              <a:custGeom>
                <a:avLst/>
                <a:gdLst>
                  <a:gd name="T0" fmla="*/ 15 w 15"/>
                  <a:gd name="T1" fmla="*/ 14 h 23"/>
                  <a:gd name="T2" fmla="*/ 14 w 15"/>
                  <a:gd name="T3" fmla="*/ 20 h 23"/>
                  <a:gd name="T4" fmla="*/ 11 w 15"/>
                  <a:gd name="T5" fmla="*/ 23 h 23"/>
                  <a:gd name="T6" fmla="*/ 8 w 15"/>
                  <a:gd name="T7" fmla="*/ 21 h 23"/>
                  <a:gd name="T8" fmla="*/ 3 w 15"/>
                  <a:gd name="T9" fmla="*/ 13 h 23"/>
                  <a:gd name="T10" fmla="*/ 1 w 15"/>
                  <a:gd name="T11" fmla="*/ 3 h 23"/>
                  <a:gd name="T12" fmla="*/ 5 w 15"/>
                  <a:gd name="T13" fmla="*/ 1 h 23"/>
                  <a:gd name="T14" fmla="*/ 15 w 15"/>
                  <a:gd name="T15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3">
                    <a:moveTo>
                      <a:pt x="15" y="14"/>
                    </a:moveTo>
                    <a:cubicBezTo>
                      <a:pt x="15" y="16"/>
                      <a:pt x="14" y="18"/>
                      <a:pt x="14" y="20"/>
                    </a:cubicBezTo>
                    <a:cubicBezTo>
                      <a:pt x="13" y="21"/>
                      <a:pt x="13" y="23"/>
                      <a:pt x="11" y="23"/>
                    </a:cubicBezTo>
                    <a:cubicBezTo>
                      <a:pt x="10" y="23"/>
                      <a:pt x="8" y="22"/>
                      <a:pt x="8" y="21"/>
                    </a:cubicBezTo>
                    <a:cubicBezTo>
                      <a:pt x="7" y="18"/>
                      <a:pt x="5" y="15"/>
                      <a:pt x="3" y="13"/>
                    </a:cubicBezTo>
                    <a:cubicBezTo>
                      <a:pt x="0" y="10"/>
                      <a:pt x="0" y="6"/>
                      <a:pt x="1" y="3"/>
                    </a:cubicBezTo>
                    <a:cubicBezTo>
                      <a:pt x="1" y="0"/>
                      <a:pt x="3" y="0"/>
                      <a:pt x="5" y="1"/>
                    </a:cubicBezTo>
                    <a:cubicBezTo>
                      <a:pt x="10" y="3"/>
                      <a:pt x="15" y="6"/>
                      <a:pt x="15" y="14"/>
                    </a:cubicBezTo>
                    <a:close/>
                  </a:path>
                </a:pathLst>
              </a:custGeom>
              <a:solidFill>
                <a:srgbClr val="FD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" name="Freeform 1364">
                <a:extLst>
                  <a:ext uri="{FF2B5EF4-FFF2-40B4-BE49-F238E27FC236}">
                    <a16:creationId xmlns:a16="http://schemas.microsoft.com/office/drawing/2014/main" id="{B39206D2-1645-0AE7-D034-E7E62E12C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160"/>
                <a:ext cx="19" cy="43"/>
              </a:xfrm>
              <a:custGeom>
                <a:avLst/>
                <a:gdLst>
                  <a:gd name="T0" fmla="*/ 12 w 12"/>
                  <a:gd name="T1" fmla="*/ 22 h 27"/>
                  <a:gd name="T2" fmla="*/ 11 w 12"/>
                  <a:gd name="T3" fmla="*/ 26 h 27"/>
                  <a:gd name="T4" fmla="*/ 8 w 12"/>
                  <a:gd name="T5" fmla="*/ 24 h 27"/>
                  <a:gd name="T6" fmla="*/ 6 w 12"/>
                  <a:gd name="T7" fmla="*/ 19 h 27"/>
                  <a:gd name="T8" fmla="*/ 0 w 12"/>
                  <a:gd name="T9" fmla="*/ 7 h 27"/>
                  <a:gd name="T10" fmla="*/ 0 w 12"/>
                  <a:gd name="T11" fmla="*/ 4 h 27"/>
                  <a:gd name="T12" fmla="*/ 1 w 12"/>
                  <a:gd name="T13" fmla="*/ 1 h 27"/>
                  <a:gd name="T14" fmla="*/ 3 w 12"/>
                  <a:gd name="T15" fmla="*/ 2 h 27"/>
                  <a:gd name="T16" fmla="*/ 10 w 12"/>
                  <a:gd name="T17" fmla="*/ 14 h 27"/>
                  <a:gd name="T18" fmla="*/ 12 w 12"/>
                  <a:gd name="T19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7">
                    <a:moveTo>
                      <a:pt x="12" y="22"/>
                    </a:moveTo>
                    <a:cubicBezTo>
                      <a:pt x="12" y="24"/>
                      <a:pt x="12" y="25"/>
                      <a:pt x="11" y="26"/>
                    </a:cubicBezTo>
                    <a:cubicBezTo>
                      <a:pt x="9" y="27"/>
                      <a:pt x="9" y="25"/>
                      <a:pt x="8" y="24"/>
                    </a:cubicBezTo>
                    <a:cubicBezTo>
                      <a:pt x="7" y="23"/>
                      <a:pt x="6" y="21"/>
                      <a:pt x="6" y="19"/>
                    </a:cubicBezTo>
                    <a:cubicBezTo>
                      <a:pt x="5" y="14"/>
                      <a:pt x="0" y="11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7" y="5"/>
                      <a:pt x="10" y="8"/>
                      <a:pt x="10" y="14"/>
                    </a:cubicBezTo>
                    <a:cubicBezTo>
                      <a:pt x="11" y="17"/>
                      <a:pt x="11" y="20"/>
                      <a:pt x="12" y="22"/>
                    </a:cubicBezTo>
                    <a:close/>
                  </a:path>
                </a:pathLst>
              </a:custGeom>
              <a:solidFill>
                <a:srgbClr val="FB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" name="Freeform 1365">
                <a:extLst>
                  <a:ext uri="{FF2B5EF4-FFF2-40B4-BE49-F238E27FC236}">
                    <a16:creationId xmlns:a16="http://schemas.microsoft.com/office/drawing/2014/main" id="{47056324-79C2-60EE-369D-9ABB76B5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7" y="2293"/>
                <a:ext cx="17" cy="21"/>
              </a:xfrm>
              <a:custGeom>
                <a:avLst/>
                <a:gdLst>
                  <a:gd name="T0" fmla="*/ 11 w 11"/>
                  <a:gd name="T1" fmla="*/ 3 h 13"/>
                  <a:gd name="T2" fmla="*/ 9 w 11"/>
                  <a:gd name="T3" fmla="*/ 11 h 13"/>
                  <a:gd name="T4" fmla="*/ 5 w 11"/>
                  <a:gd name="T5" fmla="*/ 12 h 13"/>
                  <a:gd name="T6" fmla="*/ 2 w 11"/>
                  <a:gd name="T7" fmla="*/ 6 h 13"/>
                  <a:gd name="T8" fmla="*/ 9 w 11"/>
                  <a:gd name="T9" fmla="*/ 1 h 13"/>
                  <a:gd name="T10" fmla="*/ 11 w 11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11" y="3"/>
                    </a:moveTo>
                    <a:cubicBezTo>
                      <a:pt x="10" y="6"/>
                      <a:pt x="10" y="8"/>
                      <a:pt x="9" y="11"/>
                    </a:cubicBezTo>
                    <a:cubicBezTo>
                      <a:pt x="8" y="13"/>
                      <a:pt x="7" y="13"/>
                      <a:pt x="5" y="12"/>
                    </a:cubicBezTo>
                    <a:cubicBezTo>
                      <a:pt x="3" y="10"/>
                      <a:pt x="0" y="9"/>
                      <a:pt x="2" y="6"/>
                    </a:cubicBezTo>
                    <a:cubicBezTo>
                      <a:pt x="4" y="4"/>
                      <a:pt x="7" y="3"/>
                      <a:pt x="9" y="1"/>
                    </a:cubicBezTo>
                    <a:cubicBezTo>
                      <a:pt x="10" y="0"/>
                      <a:pt x="11" y="1"/>
                      <a:pt x="11" y="3"/>
                    </a:cubicBezTo>
                    <a:close/>
                  </a:path>
                </a:pathLst>
              </a:custGeom>
              <a:solidFill>
                <a:srgbClr val="F7F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9" name="Freeform 1366">
                <a:extLst>
                  <a:ext uri="{FF2B5EF4-FFF2-40B4-BE49-F238E27FC236}">
                    <a16:creationId xmlns:a16="http://schemas.microsoft.com/office/drawing/2014/main" id="{F2617F7D-B475-54A7-6FAC-B8886D0E7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" y="2276"/>
                <a:ext cx="36" cy="100"/>
              </a:xfrm>
              <a:custGeom>
                <a:avLst/>
                <a:gdLst>
                  <a:gd name="T0" fmla="*/ 6 w 23"/>
                  <a:gd name="T1" fmla="*/ 64 h 64"/>
                  <a:gd name="T2" fmla="*/ 2 w 23"/>
                  <a:gd name="T3" fmla="*/ 49 h 64"/>
                  <a:gd name="T4" fmla="*/ 5 w 23"/>
                  <a:gd name="T5" fmla="*/ 33 h 64"/>
                  <a:gd name="T6" fmla="*/ 9 w 23"/>
                  <a:gd name="T7" fmla="*/ 30 h 64"/>
                  <a:gd name="T8" fmla="*/ 16 w 23"/>
                  <a:gd name="T9" fmla="*/ 35 h 64"/>
                  <a:gd name="T10" fmla="*/ 20 w 23"/>
                  <a:gd name="T11" fmla="*/ 35 h 64"/>
                  <a:gd name="T12" fmla="*/ 18 w 23"/>
                  <a:gd name="T13" fmla="*/ 32 h 64"/>
                  <a:gd name="T14" fmla="*/ 5 w 23"/>
                  <a:gd name="T15" fmla="*/ 16 h 64"/>
                  <a:gd name="T16" fmla="*/ 0 w 23"/>
                  <a:gd name="T17" fmla="*/ 0 h 64"/>
                  <a:gd name="T18" fmla="*/ 5 w 23"/>
                  <a:gd name="T19" fmla="*/ 3 h 64"/>
                  <a:gd name="T20" fmla="*/ 4 w 23"/>
                  <a:gd name="T21" fmla="*/ 7 h 64"/>
                  <a:gd name="T22" fmla="*/ 10 w 23"/>
                  <a:gd name="T23" fmla="*/ 22 h 64"/>
                  <a:gd name="T24" fmla="*/ 16 w 23"/>
                  <a:gd name="T25" fmla="*/ 28 h 64"/>
                  <a:gd name="T26" fmla="*/ 21 w 23"/>
                  <a:gd name="T27" fmla="*/ 32 h 64"/>
                  <a:gd name="T28" fmla="*/ 22 w 23"/>
                  <a:gd name="T29" fmla="*/ 35 h 64"/>
                  <a:gd name="T30" fmla="*/ 18 w 23"/>
                  <a:gd name="T31" fmla="*/ 37 h 64"/>
                  <a:gd name="T32" fmla="*/ 12 w 23"/>
                  <a:gd name="T33" fmla="*/ 34 h 64"/>
                  <a:gd name="T34" fmla="*/ 7 w 23"/>
                  <a:gd name="T35" fmla="*/ 36 h 64"/>
                  <a:gd name="T36" fmla="*/ 5 w 23"/>
                  <a:gd name="T37" fmla="*/ 45 h 64"/>
                  <a:gd name="T38" fmla="*/ 4 w 23"/>
                  <a:gd name="T39" fmla="*/ 60 h 64"/>
                  <a:gd name="T40" fmla="*/ 6 w 23"/>
                  <a:gd name="T41" fmla="*/ 63 h 64"/>
                  <a:gd name="T42" fmla="*/ 6 w 23"/>
                  <a:gd name="T4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64">
                    <a:moveTo>
                      <a:pt x="6" y="64"/>
                    </a:moveTo>
                    <a:cubicBezTo>
                      <a:pt x="1" y="61"/>
                      <a:pt x="0" y="55"/>
                      <a:pt x="2" y="49"/>
                    </a:cubicBezTo>
                    <a:cubicBezTo>
                      <a:pt x="3" y="44"/>
                      <a:pt x="5" y="39"/>
                      <a:pt x="5" y="33"/>
                    </a:cubicBezTo>
                    <a:cubicBezTo>
                      <a:pt x="4" y="30"/>
                      <a:pt x="6" y="30"/>
                      <a:pt x="9" y="30"/>
                    </a:cubicBezTo>
                    <a:cubicBezTo>
                      <a:pt x="12" y="31"/>
                      <a:pt x="14" y="33"/>
                      <a:pt x="16" y="35"/>
                    </a:cubicBezTo>
                    <a:cubicBezTo>
                      <a:pt x="17" y="36"/>
                      <a:pt x="19" y="37"/>
                      <a:pt x="20" y="35"/>
                    </a:cubicBezTo>
                    <a:cubicBezTo>
                      <a:pt x="22" y="33"/>
                      <a:pt x="19" y="33"/>
                      <a:pt x="18" y="32"/>
                    </a:cubicBezTo>
                    <a:cubicBezTo>
                      <a:pt x="12" y="29"/>
                      <a:pt x="7" y="24"/>
                      <a:pt x="5" y="16"/>
                    </a:cubicBezTo>
                    <a:cubicBezTo>
                      <a:pt x="4" y="11"/>
                      <a:pt x="1" y="6"/>
                      <a:pt x="0" y="0"/>
                    </a:cubicBezTo>
                    <a:cubicBezTo>
                      <a:pt x="2" y="1"/>
                      <a:pt x="2" y="3"/>
                      <a:pt x="5" y="3"/>
                    </a:cubicBezTo>
                    <a:cubicBezTo>
                      <a:pt x="4" y="4"/>
                      <a:pt x="3" y="6"/>
                      <a:pt x="4" y="7"/>
                    </a:cubicBezTo>
                    <a:cubicBezTo>
                      <a:pt x="7" y="11"/>
                      <a:pt x="8" y="17"/>
                      <a:pt x="10" y="22"/>
                    </a:cubicBezTo>
                    <a:cubicBezTo>
                      <a:pt x="11" y="25"/>
                      <a:pt x="13" y="27"/>
                      <a:pt x="16" y="28"/>
                    </a:cubicBezTo>
                    <a:cubicBezTo>
                      <a:pt x="18" y="29"/>
                      <a:pt x="19" y="30"/>
                      <a:pt x="21" y="32"/>
                    </a:cubicBezTo>
                    <a:cubicBezTo>
                      <a:pt x="21" y="33"/>
                      <a:pt x="23" y="34"/>
                      <a:pt x="22" y="35"/>
                    </a:cubicBezTo>
                    <a:cubicBezTo>
                      <a:pt x="21" y="37"/>
                      <a:pt x="19" y="37"/>
                      <a:pt x="18" y="37"/>
                    </a:cubicBezTo>
                    <a:cubicBezTo>
                      <a:pt x="16" y="36"/>
                      <a:pt x="14" y="35"/>
                      <a:pt x="12" y="34"/>
                    </a:cubicBezTo>
                    <a:cubicBezTo>
                      <a:pt x="8" y="31"/>
                      <a:pt x="7" y="32"/>
                      <a:pt x="7" y="36"/>
                    </a:cubicBezTo>
                    <a:cubicBezTo>
                      <a:pt x="7" y="39"/>
                      <a:pt x="6" y="42"/>
                      <a:pt x="5" y="45"/>
                    </a:cubicBezTo>
                    <a:cubicBezTo>
                      <a:pt x="3" y="50"/>
                      <a:pt x="2" y="55"/>
                      <a:pt x="4" y="60"/>
                    </a:cubicBezTo>
                    <a:cubicBezTo>
                      <a:pt x="5" y="61"/>
                      <a:pt x="5" y="62"/>
                      <a:pt x="6" y="63"/>
                    </a:cubicBezTo>
                    <a:cubicBezTo>
                      <a:pt x="6" y="63"/>
                      <a:pt x="6" y="64"/>
                      <a:pt x="6" y="64"/>
                    </a:cubicBezTo>
                    <a:close/>
                  </a:path>
                </a:pathLst>
              </a:custGeom>
              <a:solidFill>
                <a:srgbClr val="D0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0" name="Freeform 1367">
                <a:extLst>
                  <a:ext uri="{FF2B5EF4-FFF2-40B4-BE49-F238E27FC236}">
                    <a16:creationId xmlns:a16="http://schemas.microsoft.com/office/drawing/2014/main" id="{26E2DAE3-2280-B882-3340-5180ECC28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2346"/>
                <a:ext cx="6" cy="24"/>
              </a:xfrm>
              <a:custGeom>
                <a:avLst/>
                <a:gdLst>
                  <a:gd name="T0" fmla="*/ 3 w 4"/>
                  <a:gd name="T1" fmla="*/ 15 h 15"/>
                  <a:gd name="T2" fmla="*/ 4 w 4"/>
                  <a:gd name="T3" fmla="*/ 0 h 15"/>
                  <a:gd name="T4" fmla="*/ 3 w 4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5">
                    <a:moveTo>
                      <a:pt x="3" y="15"/>
                    </a:moveTo>
                    <a:cubicBezTo>
                      <a:pt x="0" y="10"/>
                      <a:pt x="1" y="5"/>
                      <a:pt x="4" y="0"/>
                    </a:cubicBezTo>
                    <a:cubicBezTo>
                      <a:pt x="3" y="5"/>
                      <a:pt x="2" y="10"/>
                      <a:pt x="3" y="15"/>
                    </a:cubicBezTo>
                    <a:close/>
                  </a:path>
                </a:pathLst>
              </a:custGeom>
              <a:solidFill>
                <a:srgbClr val="DBBF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1" name="Freeform 1368">
                <a:extLst>
                  <a:ext uri="{FF2B5EF4-FFF2-40B4-BE49-F238E27FC236}">
                    <a16:creationId xmlns:a16="http://schemas.microsoft.com/office/drawing/2014/main" id="{A9051407-85D6-2A41-F9AD-FBB15D076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276"/>
                <a:ext cx="9" cy="5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0 h 3"/>
                  <a:gd name="T4" fmla="*/ 6 w 6"/>
                  <a:gd name="T5" fmla="*/ 3 h 3"/>
                  <a:gd name="T6" fmla="*/ 1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3" y="0"/>
                      <a:pt x="4" y="2"/>
                      <a:pt x="6" y="3"/>
                    </a:cubicBezTo>
                    <a:cubicBezTo>
                      <a:pt x="4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D0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2" name="Freeform 1369">
                <a:extLst>
                  <a:ext uri="{FF2B5EF4-FFF2-40B4-BE49-F238E27FC236}">
                    <a16:creationId xmlns:a16="http://schemas.microsoft.com/office/drawing/2014/main" id="{83AD845C-970C-AC41-464F-C181CB890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2403"/>
                <a:ext cx="24" cy="37"/>
              </a:xfrm>
              <a:custGeom>
                <a:avLst/>
                <a:gdLst>
                  <a:gd name="T0" fmla="*/ 1 w 15"/>
                  <a:gd name="T1" fmla="*/ 13 h 24"/>
                  <a:gd name="T2" fmla="*/ 10 w 15"/>
                  <a:gd name="T3" fmla="*/ 0 h 24"/>
                  <a:gd name="T4" fmla="*/ 14 w 15"/>
                  <a:gd name="T5" fmla="*/ 2 h 24"/>
                  <a:gd name="T6" fmla="*/ 15 w 15"/>
                  <a:gd name="T7" fmla="*/ 10 h 24"/>
                  <a:gd name="T8" fmla="*/ 10 w 15"/>
                  <a:gd name="T9" fmla="*/ 21 h 24"/>
                  <a:gd name="T10" fmla="*/ 7 w 15"/>
                  <a:gd name="T11" fmla="*/ 24 h 24"/>
                  <a:gd name="T12" fmla="*/ 5 w 15"/>
                  <a:gd name="T13" fmla="*/ 21 h 24"/>
                  <a:gd name="T14" fmla="*/ 1 w 15"/>
                  <a:gd name="T15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4">
                    <a:moveTo>
                      <a:pt x="1" y="13"/>
                    </a:moveTo>
                    <a:cubicBezTo>
                      <a:pt x="1" y="8"/>
                      <a:pt x="6" y="2"/>
                      <a:pt x="10" y="0"/>
                    </a:cubicBezTo>
                    <a:cubicBezTo>
                      <a:pt x="12" y="0"/>
                      <a:pt x="13" y="0"/>
                      <a:pt x="14" y="2"/>
                    </a:cubicBezTo>
                    <a:cubicBezTo>
                      <a:pt x="15" y="5"/>
                      <a:pt x="15" y="8"/>
                      <a:pt x="15" y="10"/>
                    </a:cubicBezTo>
                    <a:cubicBezTo>
                      <a:pt x="13" y="14"/>
                      <a:pt x="12" y="17"/>
                      <a:pt x="10" y="21"/>
                    </a:cubicBezTo>
                    <a:cubicBezTo>
                      <a:pt x="10" y="22"/>
                      <a:pt x="9" y="24"/>
                      <a:pt x="7" y="24"/>
                    </a:cubicBezTo>
                    <a:cubicBezTo>
                      <a:pt x="5" y="24"/>
                      <a:pt x="5" y="22"/>
                      <a:pt x="5" y="21"/>
                    </a:cubicBezTo>
                    <a:cubicBezTo>
                      <a:pt x="3" y="18"/>
                      <a:pt x="0" y="16"/>
                      <a:pt x="1" y="13"/>
                    </a:cubicBezTo>
                    <a:close/>
                  </a:path>
                </a:pathLst>
              </a:custGeom>
              <a:solidFill>
                <a:srgbClr val="FD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3" name="Freeform 1370">
                <a:extLst>
                  <a:ext uri="{FF2B5EF4-FFF2-40B4-BE49-F238E27FC236}">
                    <a16:creationId xmlns:a16="http://schemas.microsoft.com/office/drawing/2014/main" id="{0FA75019-EF56-615A-110E-7A11C8135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" y="2009"/>
                <a:ext cx="25" cy="58"/>
              </a:xfrm>
              <a:custGeom>
                <a:avLst/>
                <a:gdLst>
                  <a:gd name="T0" fmla="*/ 0 w 16"/>
                  <a:gd name="T1" fmla="*/ 5 h 37"/>
                  <a:gd name="T2" fmla="*/ 2 w 16"/>
                  <a:gd name="T3" fmla="*/ 0 h 37"/>
                  <a:gd name="T4" fmla="*/ 3 w 16"/>
                  <a:gd name="T5" fmla="*/ 3 h 37"/>
                  <a:gd name="T6" fmla="*/ 8 w 16"/>
                  <a:gd name="T7" fmla="*/ 10 h 37"/>
                  <a:gd name="T8" fmla="*/ 9 w 16"/>
                  <a:gd name="T9" fmla="*/ 12 h 37"/>
                  <a:gd name="T10" fmla="*/ 10 w 16"/>
                  <a:gd name="T11" fmla="*/ 11 h 37"/>
                  <a:gd name="T12" fmla="*/ 12 w 16"/>
                  <a:gd name="T13" fmla="*/ 6 h 37"/>
                  <a:gd name="T14" fmla="*/ 16 w 16"/>
                  <a:gd name="T15" fmla="*/ 18 h 37"/>
                  <a:gd name="T16" fmla="*/ 10 w 16"/>
                  <a:gd name="T17" fmla="*/ 17 h 37"/>
                  <a:gd name="T18" fmla="*/ 6 w 16"/>
                  <a:gd name="T19" fmla="*/ 16 h 37"/>
                  <a:gd name="T20" fmla="*/ 7 w 16"/>
                  <a:gd name="T21" fmla="*/ 20 h 37"/>
                  <a:gd name="T22" fmla="*/ 8 w 16"/>
                  <a:gd name="T23" fmla="*/ 21 h 37"/>
                  <a:gd name="T24" fmla="*/ 11 w 16"/>
                  <a:gd name="T25" fmla="*/ 27 h 37"/>
                  <a:gd name="T26" fmla="*/ 11 w 16"/>
                  <a:gd name="T27" fmla="*/ 34 h 37"/>
                  <a:gd name="T28" fmla="*/ 9 w 16"/>
                  <a:gd name="T29" fmla="*/ 37 h 37"/>
                  <a:gd name="T30" fmla="*/ 7 w 16"/>
                  <a:gd name="T31" fmla="*/ 34 h 37"/>
                  <a:gd name="T32" fmla="*/ 7 w 16"/>
                  <a:gd name="T33" fmla="*/ 30 h 37"/>
                  <a:gd name="T34" fmla="*/ 4 w 16"/>
                  <a:gd name="T35" fmla="*/ 22 h 37"/>
                  <a:gd name="T36" fmla="*/ 0 w 16"/>
                  <a:gd name="T37" fmla="*/ 9 h 37"/>
                  <a:gd name="T38" fmla="*/ 0 w 16"/>
                  <a:gd name="T3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37">
                    <a:moveTo>
                      <a:pt x="0" y="5"/>
                    </a:moveTo>
                    <a:cubicBezTo>
                      <a:pt x="2" y="4"/>
                      <a:pt x="0" y="1"/>
                      <a:pt x="2" y="0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3" y="7"/>
                      <a:pt x="5" y="9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3"/>
                      <a:pt x="10" y="12"/>
                      <a:pt x="10" y="11"/>
                    </a:cubicBezTo>
                    <a:cubicBezTo>
                      <a:pt x="11" y="9"/>
                      <a:pt x="10" y="7"/>
                      <a:pt x="12" y="6"/>
                    </a:cubicBezTo>
                    <a:cubicBezTo>
                      <a:pt x="9" y="11"/>
                      <a:pt x="13" y="15"/>
                      <a:pt x="16" y="18"/>
                    </a:cubicBezTo>
                    <a:cubicBezTo>
                      <a:pt x="13" y="20"/>
                      <a:pt x="12" y="18"/>
                      <a:pt x="10" y="17"/>
                    </a:cubicBezTo>
                    <a:cubicBezTo>
                      <a:pt x="9" y="16"/>
                      <a:pt x="7" y="14"/>
                      <a:pt x="6" y="16"/>
                    </a:cubicBezTo>
                    <a:cubicBezTo>
                      <a:pt x="5" y="17"/>
                      <a:pt x="7" y="18"/>
                      <a:pt x="7" y="20"/>
                    </a:cubicBezTo>
                    <a:cubicBezTo>
                      <a:pt x="8" y="20"/>
                      <a:pt x="8" y="20"/>
                      <a:pt x="8" y="21"/>
                    </a:cubicBezTo>
                    <a:cubicBezTo>
                      <a:pt x="9" y="23"/>
                      <a:pt x="10" y="25"/>
                      <a:pt x="11" y="27"/>
                    </a:cubicBezTo>
                    <a:cubicBezTo>
                      <a:pt x="11" y="29"/>
                      <a:pt x="11" y="32"/>
                      <a:pt x="11" y="34"/>
                    </a:cubicBezTo>
                    <a:cubicBezTo>
                      <a:pt x="11" y="35"/>
                      <a:pt x="10" y="37"/>
                      <a:pt x="9" y="37"/>
                    </a:cubicBezTo>
                    <a:cubicBezTo>
                      <a:pt x="7" y="37"/>
                      <a:pt x="7" y="35"/>
                      <a:pt x="7" y="34"/>
                    </a:cubicBezTo>
                    <a:cubicBezTo>
                      <a:pt x="7" y="33"/>
                      <a:pt x="7" y="32"/>
                      <a:pt x="7" y="30"/>
                    </a:cubicBezTo>
                    <a:cubicBezTo>
                      <a:pt x="7" y="27"/>
                      <a:pt x="6" y="24"/>
                      <a:pt x="4" y="22"/>
                    </a:cubicBezTo>
                    <a:cubicBezTo>
                      <a:pt x="1" y="18"/>
                      <a:pt x="0" y="14"/>
                      <a:pt x="0" y="9"/>
                    </a:cubicBezTo>
                    <a:cubicBezTo>
                      <a:pt x="0" y="8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DFA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4" name="Freeform 1371">
                <a:extLst>
                  <a:ext uri="{FF2B5EF4-FFF2-40B4-BE49-F238E27FC236}">
                    <a16:creationId xmlns:a16="http://schemas.microsoft.com/office/drawing/2014/main" id="{ACFA58B0-E8D0-2689-2BAB-D679849D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" y="1997"/>
                <a:ext cx="16" cy="29"/>
              </a:xfrm>
              <a:custGeom>
                <a:avLst/>
                <a:gdLst>
                  <a:gd name="T0" fmla="*/ 6 w 10"/>
                  <a:gd name="T1" fmla="*/ 18 h 19"/>
                  <a:gd name="T2" fmla="*/ 1 w 10"/>
                  <a:gd name="T3" fmla="*/ 15 h 19"/>
                  <a:gd name="T4" fmla="*/ 0 w 10"/>
                  <a:gd name="T5" fmla="*/ 8 h 19"/>
                  <a:gd name="T6" fmla="*/ 0 w 10"/>
                  <a:gd name="T7" fmla="*/ 7 h 19"/>
                  <a:gd name="T8" fmla="*/ 7 w 10"/>
                  <a:gd name="T9" fmla="*/ 4 h 19"/>
                  <a:gd name="T10" fmla="*/ 8 w 10"/>
                  <a:gd name="T11" fmla="*/ 14 h 19"/>
                  <a:gd name="T12" fmla="*/ 6 w 10"/>
                  <a:gd name="T1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9">
                    <a:moveTo>
                      <a:pt x="6" y="18"/>
                    </a:moveTo>
                    <a:cubicBezTo>
                      <a:pt x="3" y="19"/>
                      <a:pt x="2" y="18"/>
                      <a:pt x="1" y="15"/>
                    </a:cubicBez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2" y="0"/>
                      <a:pt x="2" y="0"/>
                      <a:pt x="7" y="4"/>
                    </a:cubicBezTo>
                    <a:cubicBezTo>
                      <a:pt x="10" y="7"/>
                      <a:pt x="10" y="10"/>
                      <a:pt x="8" y="14"/>
                    </a:cubicBezTo>
                    <a:cubicBezTo>
                      <a:pt x="7" y="15"/>
                      <a:pt x="7" y="17"/>
                      <a:pt x="6" y="18"/>
                    </a:cubicBezTo>
                    <a:close/>
                  </a:path>
                </a:pathLst>
              </a:custGeom>
              <a:solidFill>
                <a:srgbClr val="EDE0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5" name="Freeform 1372">
                <a:extLst>
                  <a:ext uri="{FF2B5EF4-FFF2-40B4-BE49-F238E27FC236}">
                    <a16:creationId xmlns:a16="http://schemas.microsoft.com/office/drawing/2014/main" id="{8D13B936-3B67-DCAA-A346-EB271649A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7" y="2028"/>
                <a:ext cx="20" cy="14"/>
              </a:xfrm>
              <a:custGeom>
                <a:avLst/>
                <a:gdLst>
                  <a:gd name="T0" fmla="*/ 5 w 13"/>
                  <a:gd name="T1" fmla="*/ 9 h 9"/>
                  <a:gd name="T2" fmla="*/ 4 w 13"/>
                  <a:gd name="T3" fmla="*/ 8 h 9"/>
                  <a:gd name="T4" fmla="*/ 1 w 13"/>
                  <a:gd name="T5" fmla="*/ 3 h 9"/>
                  <a:gd name="T6" fmla="*/ 6 w 13"/>
                  <a:gd name="T7" fmla="*/ 3 h 9"/>
                  <a:gd name="T8" fmla="*/ 13 w 13"/>
                  <a:gd name="T9" fmla="*/ 6 h 9"/>
                  <a:gd name="T10" fmla="*/ 8 w 13"/>
                  <a:gd name="T11" fmla="*/ 7 h 9"/>
                  <a:gd name="T12" fmla="*/ 5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5" y="9"/>
                    </a:moveTo>
                    <a:cubicBezTo>
                      <a:pt x="5" y="9"/>
                      <a:pt x="4" y="8"/>
                      <a:pt x="4" y="8"/>
                    </a:cubicBezTo>
                    <a:cubicBezTo>
                      <a:pt x="2" y="7"/>
                      <a:pt x="0" y="4"/>
                      <a:pt x="1" y="3"/>
                    </a:cubicBezTo>
                    <a:cubicBezTo>
                      <a:pt x="2" y="0"/>
                      <a:pt x="5" y="3"/>
                      <a:pt x="6" y="3"/>
                    </a:cubicBezTo>
                    <a:cubicBezTo>
                      <a:pt x="8" y="4"/>
                      <a:pt x="10" y="7"/>
                      <a:pt x="13" y="6"/>
                    </a:cubicBezTo>
                    <a:cubicBezTo>
                      <a:pt x="12" y="9"/>
                      <a:pt x="10" y="8"/>
                      <a:pt x="8" y="7"/>
                    </a:cubicBezTo>
                    <a:cubicBezTo>
                      <a:pt x="6" y="6"/>
                      <a:pt x="5" y="6"/>
                      <a:pt x="5" y="9"/>
                    </a:cubicBezTo>
                    <a:close/>
                  </a:path>
                </a:pathLst>
              </a:custGeom>
              <a:solidFill>
                <a:srgbClr val="D4B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6" name="Freeform 1373">
                <a:extLst>
                  <a:ext uri="{FF2B5EF4-FFF2-40B4-BE49-F238E27FC236}">
                    <a16:creationId xmlns:a16="http://schemas.microsoft.com/office/drawing/2014/main" id="{61141E0E-7739-E152-5FB9-5330F4F01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1962"/>
                <a:ext cx="99" cy="67"/>
              </a:xfrm>
              <a:custGeom>
                <a:avLst/>
                <a:gdLst>
                  <a:gd name="T0" fmla="*/ 55 w 63"/>
                  <a:gd name="T1" fmla="*/ 43 h 43"/>
                  <a:gd name="T2" fmla="*/ 44 w 63"/>
                  <a:gd name="T3" fmla="*/ 38 h 43"/>
                  <a:gd name="T4" fmla="*/ 37 w 63"/>
                  <a:gd name="T5" fmla="*/ 29 h 43"/>
                  <a:gd name="T6" fmla="*/ 28 w 63"/>
                  <a:gd name="T7" fmla="*/ 23 h 43"/>
                  <a:gd name="T8" fmla="*/ 25 w 63"/>
                  <a:gd name="T9" fmla="*/ 22 h 43"/>
                  <a:gd name="T10" fmla="*/ 9 w 63"/>
                  <a:gd name="T11" fmla="*/ 17 h 43"/>
                  <a:gd name="T12" fmla="*/ 5 w 63"/>
                  <a:gd name="T13" fmla="*/ 15 h 43"/>
                  <a:gd name="T14" fmla="*/ 4 w 63"/>
                  <a:gd name="T15" fmla="*/ 13 h 43"/>
                  <a:gd name="T16" fmla="*/ 1 w 63"/>
                  <a:gd name="T17" fmla="*/ 9 h 43"/>
                  <a:gd name="T18" fmla="*/ 7 w 63"/>
                  <a:gd name="T19" fmla="*/ 4 h 43"/>
                  <a:gd name="T20" fmla="*/ 10 w 63"/>
                  <a:gd name="T21" fmla="*/ 6 h 43"/>
                  <a:gd name="T22" fmla="*/ 21 w 63"/>
                  <a:gd name="T23" fmla="*/ 8 h 43"/>
                  <a:gd name="T24" fmla="*/ 30 w 63"/>
                  <a:gd name="T25" fmla="*/ 5 h 43"/>
                  <a:gd name="T26" fmla="*/ 35 w 63"/>
                  <a:gd name="T27" fmla="*/ 2 h 43"/>
                  <a:gd name="T28" fmla="*/ 39 w 63"/>
                  <a:gd name="T29" fmla="*/ 0 h 43"/>
                  <a:gd name="T30" fmla="*/ 40 w 63"/>
                  <a:gd name="T31" fmla="*/ 3 h 43"/>
                  <a:gd name="T32" fmla="*/ 37 w 63"/>
                  <a:gd name="T33" fmla="*/ 8 h 43"/>
                  <a:gd name="T34" fmla="*/ 37 w 63"/>
                  <a:gd name="T35" fmla="*/ 16 h 43"/>
                  <a:gd name="T36" fmla="*/ 41 w 63"/>
                  <a:gd name="T37" fmla="*/ 23 h 43"/>
                  <a:gd name="T38" fmla="*/ 52 w 63"/>
                  <a:gd name="T39" fmla="*/ 32 h 43"/>
                  <a:gd name="T40" fmla="*/ 57 w 63"/>
                  <a:gd name="T41" fmla="*/ 32 h 43"/>
                  <a:gd name="T42" fmla="*/ 63 w 63"/>
                  <a:gd name="T43" fmla="*/ 39 h 43"/>
                  <a:gd name="T44" fmla="*/ 55 w 63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" h="43">
                    <a:moveTo>
                      <a:pt x="55" y="43"/>
                    </a:moveTo>
                    <a:cubicBezTo>
                      <a:pt x="51" y="42"/>
                      <a:pt x="48" y="39"/>
                      <a:pt x="44" y="38"/>
                    </a:cubicBezTo>
                    <a:cubicBezTo>
                      <a:pt x="40" y="37"/>
                      <a:pt x="38" y="34"/>
                      <a:pt x="37" y="29"/>
                    </a:cubicBezTo>
                    <a:cubicBezTo>
                      <a:pt x="35" y="23"/>
                      <a:pt x="34" y="23"/>
                      <a:pt x="28" y="23"/>
                    </a:cubicBezTo>
                    <a:cubicBezTo>
                      <a:pt x="27" y="23"/>
                      <a:pt x="26" y="23"/>
                      <a:pt x="25" y="22"/>
                    </a:cubicBezTo>
                    <a:cubicBezTo>
                      <a:pt x="21" y="17"/>
                      <a:pt x="15" y="15"/>
                      <a:pt x="9" y="17"/>
                    </a:cubicBezTo>
                    <a:cubicBezTo>
                      <a:pt x="7" y="17"/>
                      <a:pt x="6" y="17"/>
                      <a:pt x="5" y="15"/>
                    </a:cubicBezTo>
                    <a:cubicBezTo>
                      <a:pt x="4" y="15"/>
                      <a:pt x="4" y="14"/>
                      <a:pt x="4" y="13"/>
                    </a:cubicBezTo>
                    <a:cubicBezTo>
                      <a:pt x="3" y="12"/>
                      <a:pt x="0" y="11"/>
                      <a:pt x="1" y="9"/>
                    </a:cubicBezTo>
                    <a:cubicBezTo>
                      <a:pt x="2" y="7"/>
                      <a:pt x="4" y="6"/>
                      <a:pt x="7" y="4"/>
                    </a:cubicBezTo>
                    <a:cubicBezTo>
                      <a:pt x="8" y="3"/>
                      <a:pt x="10" y="5"/>
                      <a:pt x="10" y="6"/>
                    </a:cubicBezTo>
                    <a:cubicBezTo>
                      <a:pt x="14" y="10"/>
                      <a:pt x="17" y="10"/>
                      <a:pt x="21" y="8"/>
                    </a:cubicBezTo>
                    <a:cubicBezTo>
                      <a:pt x="23" y="6"/>
                      <a:pt x="27" y="5"/>
                      <a:pt x="30" y="5"/>
                    </a:cubicBezTo>
                    <a:cubicBezTo>
                      <a:pt x="32" y="5"/>
                      <a:pt x="35" y="4"/>
                      <a:pt x="35" y="2"/>
                    </a:cubicBezTo>
                    <a:cubicBezTo>
                      <a:pt x="36" y="0"/>
                      <a:pt x="37" y="0"/>
                      <a:pt x="39" y="0"/>
                    </a:cubicBezTo>
                    <a:cubicBezTo>
                      <a:pt x="40" y="0"/>
                      <a:pt x="40" y="2"/>
                      <a:pt x="40" y="3"/>
                    </a:cubicBezTo>
                    <a:cubicBezTo>
                      <a:pt x="39" y="5"/>
                      <a:pt x="38" y="7"/>
                      <a:pt x="37" y="8"/>
                    </a:cubicBezTo>
                    <a:cubicBezTo>
                      <a:pt x="35" y="11"/>
                      <a:pt x="34" y="14"/>
                      <a:pt x="37" y="16"/>
                    </a:cubicBezTo>
                    <a:cubicBezTo>
                      <a:pt x="39" y="18"/>
                      <a:pt x="41" y="20"/>
                      <a:pt x="41" y="23"/>
                    </a:cubicBezTo>
                    <a:cubicBezTo>
                      <a:pt x="41" y="27"/>
                      <a:pt x="46" y="31"/>
                      <a:pt x="52" y="32"/>
                    </a:cubicBezTo>
                    <a:cubicBezTo>
                      <a:pt x="53" y="32"/>
                      <a:pt x="55" y="32"/>
                      <a:pt x="57" y="32"/>
                    </a:cubicBezTo>
                    <a:cubicBezTo>
                      <a:pt x="61" y="33"/>
                      <a:pt x="63" y="36"/>
                      <a:pt x="63" y="39"/>
                    </a:cubicBezTo>
                    <a:cubicBezTo>
                      <a:pt x="62" y="42"/>
                      <a:pt x="58" y="42"/>
                      <a:pt x="55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7" name="Freeform 1374">
                <a:extLst>
                  <a:ext uri="{FF2B5EF4-FFF2-40B4-BE49-F238E27FC236}">
                    <a16:creationId xmlns:a16="http://schemas.microsoft.com/office/drawing/2014/main" id="{2855F209-74A0-47C8-434C-5EBADD200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" y="1914"/>
                <a:ext cx="35" cy="50"/>
              </a:xfrm>
              <a:custGeom>
                <a:avLst/>
                <a:gdLst>
                  <a:gd name="T0" fmla="*/ 22 w 22"/>
                  <a:gd name="T1" fmla="*/ 9 h 32"/>
                  <a:gd name="T2" fmla="*/ 17 w 22"/>
                  <a:gd name="T3" fmla="*/ 15 h 32"/>
                  <a:gd name="T4" fmla="*/ 17 w 22"/>
                  <a:gd name="T5" fmla="*/ 25 h 32"/>
                  <a:gd name="T6" fmla="*/ 19 w 22"/>
                  <a:gd name="T7" fmla="*/ 31 h 32"/>
                  <a:gd name="T8" fmla="*/ 13 w 22"/>
                  <a:gd name="T9" fmla="*/ 28 h 32"/>
                  <a:gd name="T10" fmla="*/ 9 w 22"/>
                  <a:gd name="T11" fmla="*/ 22 h 32"/>
                  <a:gd name="T12" fmla="*/ 4 w 22"/>
                  <a:gd name="T13" fmla="*/ 15 h 32"/>
                  <a:gd name="T14" fmla="*/ 1 w 22"/>
                  <a:gd name="T15" fmla="*/ 2 h 32"/>
                  <a:gd name="T16" fmla="*/ 3 w 22"/>
                  <a:gd name="T17" fmla="*/ 1 h 32"/>
                  <a:gd name="T18" fmla="*/ 16 w 22"/>
                  <a:gd name="T19" fmla="*/ 7 h 32"/>
                  <a:gd name="T20" fmla="*/ 22 w 22"/>
                  <a:gd name="T21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32">
                    <a:moveTo>
                      <a:pt x="22" y="9"/>
                    </a:moveTo>
                    <a:cubicBezTo>
                      <a:pt x="20" y="11"/>
                      <a:pt x="19" y="13"/>
                      <a:pt x="17" y="15"/>
                    </a:cubicBezTo>
                    <a:cubicBezTo>
                      <a:pt x="14" y="18"/>
                      <a:pt x="15" y="22"/>
                      <a:pt x="17" y="25"/>
                    </a:cubicBezTo>
                    <a:cubicBezTo>
                      <a:pt x="18" y="27"/>
                      <a:pt x="21" y="29"/>
                      <a:pt x="19" y="31"/>
                    </a:cubicBezTo>
                    <a:cubicBezTo>
                      <a:pt x="18" y="32"/>
                      <a:pt x="15" y="29"/>
                      <a:pt x="13" y="28"/>
                    </a:cubicBezTo>
                    <a:cubicBezTo>
                      <a:pt x="11" y="26"/>
                      <a:pt x="10" y="25"/>
                      <a:pt x="9" y="22"/>
                    </a:cubicBezTo>
                    <a:cubicBezTo>
                      <a:pt x="8" y="19"/>
                      <a:pt x="7" y="17"/>
                      <a:pt x="4" y="15"/>
                    </a:cubicBezTo>
                    <a:cubicBezTo>
                      <a:pt x="2" y="15"/>
                      <a:pt x="0" y="4"/>
                      <a:pt x="1" y="2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7" y="3"/>
                      <a:pt x="12" y="3"/>
                      <a:pt x="16" y="7"/>
                    </a:cubicBezTo>
                    <a:cubicBezTo>
                      <a:pt x="17" y="8"/>
                      <a:pt x="20" y="7"/>
                      <a:pt x="2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8" name="Freeform 1375">
                <a:extLst>
                  <a:ext uri="{FF2B5EF4-FFF2-40B4-BE49-F238E27FC236}">
                    <a16:creationId xmlns:a16="http://schemas.microsoft.com/office/drawing/2014/main" id="{00307EF7-AA00-C205-4D61-75A140CF5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" y="1890"/>
                <a:ext cx="27" cy="32"/>
              </a:xfrm>
              <a:custGeom>
                <a:avLst/>
                <a:gdLst>
                  <a:gd name="T0" fmla="*/ 17 w 17"/>
                  <a:gd name="T1" fmla="*/ 7 h 20"/>
                  <a:gd name="T2" fmla="*/ 13 w 17"/>
                  <a:gd name="T3" fmla="*/ 19 h 20"/>
                  <a:gd name="T4" fmla="*/ 12 w 17"/>
                  <a:gd name="T5" fmla="*/ 20 h 20"/>
                  <a:gd name="T6" fmla="*/ 11 w 17"/>
                  <a:gd name="T7" fmla="*/ 19 h 20"/>
                  <a:gd name="T8" fmla="*/ 2 w 17"/>
                  <a:gd name="T9" fmla="*/ 7 h 20"/>
                  <a:gd name="T10" fmla="*/ 4 w 17"/>
                  <a:gd name="T11" fmla="*/ 3 h 20"/>
                  <a:gd name="T12" fmla="*/ 10 w 17"/>
                  <a:gd name="T13" fmla="*/ 1 h 20"/>
                  <a:gd name="T14" fmla="*/ 12 w 17"/>
                  <a:gd name="T15" fmla="*/ 0 h 20"/>
                  <a:gd name="T16" fmla="*/ 17 w 17"/>
                  <a:gd name="T17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0">
                    <a:moveTo>
                      <a:pt x="17" y="7"/>
                    </a:moveTo>
                    <a:cubicBezTo>
                      <a:pt x="13" y="11"/>
                      <a:pt x="13" y="15"/>
                      <a:pt x="13" y="19"/>
                    </a:cubicBezTo>
                    <a:cubicBezTo>
                      <a:pt x="13" y="20"/>
                      <a:pt x="12" y="20"/>
                      <a:pt x="12" y="20"/>
                    </a:cubicBezTo>
                    <a:cubicBezTo>
                      <a:pt x="11" y="20"/>
                      <a:pt x="11" y="20"/>
                      <a:pt x="11" y="19"/>
                    </a:cubicBezTo>
                    <a:cubicBezTo>
                      <a:pt x="10" y="14"/>
                      <a:pt x="6" y="10"/>
                      <a:pt x="2" y="7"/>
                    </a:cubicBezTo>
                    <a:cubicBezTo>
                      <a:pt x="0" y="5"/>
                      <a:pt x="1" y="4"/>
                      <a:pt x="4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3"/>
                      <a:pt x="15" y="5"/>
                      <a:pt x="17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9" name="Freeform 1376">
                <a:extLst>
                  <a:ext uri="{FF2B5EF4-FFF2-40B4-BE49-F238E27FC236}">
                    <a16:creationId xmlns:a16="http://schemas.microsoft.com/office/drawing/2014/main" id="{3F068115-F1EC-B2A9-7C22-3EB3425D1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873"/>
                <a:ext cx="21" cy="17"/>
              </a:xfrm>
              <a:custGeom>
                <a:avLst/>
                <a:gdLst>
                  <a:gd name="T0" fmla="*/ 6 w 13"/>
                  <a:gd name="T1" fmla="*/ 0 h 11"/>
                  <a:gd name="T2" fmla="*/ 13 w 13"/>
                  <a:gd name="T3" fmla="*/ 3 h 11"/>
                  <a:gd name="T4" fmla="*/ 9 w 13"/>
                  <a:gd name="T5" fmla="*/ 10 h 11"/>
                  <a:gd name="T6" fmla="*/ 6 w 13"/>
                  <a:gd name="T7" fmla="*/ 9 h 11"/>
                  <a:gd name="T8" fmla="*/ 3 w 13"/>
                  <a:gd name="T9" fmla="*/ 1 h 11"/>
                  <a:gd name="T10" fmla="*/ 6 w 1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1">
                    <a:moveTo>
                      <a:pt x="6" y="0"/>
                    </a:moveTo>
                    <a:cubicBezTo>
                      <a:pt x="10" y="0"/>
                      <a:pt x="12" y="0"/>
                      <a:pt x="13" y="3"/>
                    </a:cubicBezTo>
                    <a:cubicBezTo>
                      <a:pt x="13" y="6"/>
                      <a:pt x="11" y="8"/>
                      <a:pt x="9" y="10"/>
                    </a:cubicBezTo>
                    <a:cubicBezTo>
                      <a:pt x="8" y="11"/>
                      <a:pt x="6" y="10"/>
                      <a:pt x="6" y="9"/>
                    </a:cubicBezTo>
                    <a:cubicBezTo>
                      <a:pt x="7" y="5"/>
                      <a:pt x="0" y="4"/>
                      <a:pt x="3" y="1"/>
                    </a:cubicBezTo>
                    <a:cubicBezTo>
                      <a:pt x="4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0" name="Freeform 1377">
                <a:extLst>
                  <a:ext uri="{FF2B5EF4-FFF2-40B4-BE49-F238E27FC236}">
                    <a16:creationId xmlns:a16="http://schemas.microsoft.com/office/drawing/2014/main" id="{E4DD18A6-BC0D-5C84-7083-6B3CAF4BD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2011"/>
                <a:ext cx="153" cy="75"/>
              </a:xfrm>
              <a:custGeom>
                <a:avLst/>
                <a:gdLst>
                  <a:gd name="T0" fmla="*/ 97 w 98"/>
                  <a:gd name="T1" fmla="*/ 26 h 48"/>
                  <a:gd name="T2" fmla="*/ 81 w 98"/>
                  <a:gd name="T3" fmla="*/ 32 h 48"/>
                  <a:gd name="T4" fmla="*/ 74 w 98"/>
                  <a:gd name="T5" fmla="*/ 33 h 48"/>
                  <a:gd name="T6" fmla="*/ 67 w 98"/>
                  <a:gd name="T7" fmla="*/ 33 h 48"/>
                  <a:gd name="T8" fmla="*/ 61 w 98"/>
                  <a:gd name="T9" fmla="*/ 40 h 48"/>
                  <a:gd name="T10" fmla="*/ 51 w 98"/>
                  <a:gd name="T11" fmla="*/ 48 h 48"/>
                  <a:gd name="T12" fmla="*/ 46 w 98"/>
                  <a:gd name="T13" fmla="*/ 48 h 48"/>
                  <a:gd name="T14" fmla="*/ 44 w 98"/>
                  <a:gd name="T15" fmla="*/ 47 h 48"/>
                  <a:gd name="T16" fmla="*/ 46 w 98"/>
                  <a:gd name="T17" fmla="*/ 44 h 48"/>
                  <a:gd name="T18" fmla="*/ 49 w 98"/>
                  <a:gd name="T19" fmla="*/ 34 h 48"/>
                  <a:gd name="T20" fmla="*/ 47 w 98"/>
                  <a:gd name="T21" fmla="*/ 32 h 48"/>
                  <a:gd name="T22" fmla="*/ 34 w 98"/>
                  <a:gd name="T23" fmla="*/ 29 h 48"/>
                  <a:gd name="T24" fmla="*/ 30 w 98"/>
                  <a:gd name="T25" fmla="*/ 28 h 48"/>
                  <a:gd name="T26" fmla="*/ 18 w 98"/>
                  <a:gd name="T27" fmla="*/ 30 h 48"/>
                  <a:gd name="T28" fmla="*/ 11 w 98"/>
                  <a:gd name="T29" fmla="*/ 31 h 48"/>
                  <a:gd name="T30" fmla="*/ 3 w 98"/>
                  <a:gd name="T31" fmla="*/ 21 h 48"/>
                  <a:gd name="T32" fmla="*/ 4 w 98"/>
                  <a:gd name="T33" fmla="*/ 16 h 48"/>
                  <a:gd name="T34" fmla="*/ 16 w 98"/>
                  <a:gd name="T35" fmla="*/ 16 h 48"/>
                  <a:gd name="T36" fmla="*/ 22 w 98"/>
                  <a:gd name="T37" fmla="*/ 16 h 48"/>
                  <a:gd name="T38" fmla="*/ 31 w 98"/>
                  <a:gd name="T39" fmla="*/ 20 h 48"/>
                  <a:gd name="T40" fmla="*/ 39 w 98"/>
                  <a:gd name="T41" fmla="*/ 25 h 48"/>
                  <a:gd name="T42" fmla="*/ 49 w 98"/>
                  <a:gd name="T43" fmla="*/ 22 h 48"/>
                  <a:gd name="T44" fmla="*/ 49 w 98"/>
                  <a:gd name="T45" fmla="*/ 14 h 48"/>
                  <a:gd name="T46" fmla="*/ 52 w 98"/>
                  <a:gd name="T47" fmla="*/ 8 h 48"/>
                  <a:gd name="T48" fmla="*/ 56 w 98"/>
                  <a:gd name="T49" fmla="*/ 5 h 48"/>
                  <a:gd name="T50" fmla="*/ 60 w 98"/>
                  <a:gd name="T51" fmla="*/ 2 h 48"/>
                  <a:gd name="T52" fmla="*/ 68 w 98"/>
                  <a:gd name="T53" fmla="*/ 2 h 48"/>
                  <a:gd name="T54" fmla="*/ 75 w 98"/>
                  <a:gd name="T55" fmla="*/ 4 h 48"/>
                  <a:gd name="T56" fmla="*/ 86 w 98"/>
                  <a:gd name="T57" fmla="*/ 3 h 48"/>
                  <a:gd name="T58" fmla="*/ 90 w 98"/>
                  <a:gd name="T59" fmla="*/ 1 h 48"/>
                  <a:gd name="T60" fmla="*/ 93 w 98"/>
                  <a:gd name="T61" fmla="*/ 5 h 48"/>
                  <a:gd name="T62" fmla="*/ 95 w 98"/>
                  <a:gd name="T63" fmla="*/ 22 h 48"/>
                  <a:gd name="T64" fmla="*/ 97 w 98"/>
                  <a:gd name="T65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8" h="48">
                    <a:moveTo>
                      <a:pt x="97" y="26"/>
                    </a:moveTo>
                    <a:cubicBezTo>
                      <a:pt x="91" y="26"/>
                      <a:pt x="86" y="29"/>
                      <a:pt x="81" y="32"/>
                    </a:cubicBezTo>
                    <a:cubicBezTo>
                      <a:pt x="79" y="34"/>
                      <a:pt x="76" y="34"/>
                      <a:pt x="74" y="33"/>
                    </a:cubicBezTo>
                    <a:cubicBezTo>
                      <a:pt x="72" y="33"/>
                      <a:pt x="70" y="33"/>
                      <a:pt x="67" y="33"/>
                    </a:cubicBezTo>
                    <a:cubicBezTo>
                      <a:pt x="63" y="34"/>
                      <a:pt x="61" y="36"/>
                      <a:pt x="61" y="40"/>
                    </a:cubicBezTo>
                    <a:cubicBezTo>
                      <a:pt x="60" y="44"/>
                      <a:pt x="55" y="48"/>
                      <a:pt x="51" y="48"/>
                    </a:cubicBezTo>
                    <a:cubicBezTo>
                      <a:pt x="49" y="48"/>
                      <a:pt x="48" y="48"/>
                      <a:pt x="46" y="48"/>
                    </a:cubicBezTo>
                    <a:cubicBezTo>
                      <a:pt x="45" y="48"/>
                      <a:pt x="44" y="48"/>
                      <a:pt x="44" y="47"/>
                    </a:cubicBezTo>
                    <a:cubicBezTo>
                      <a:pt x="44" y="45"/>
                      <a:pt x="44" y="44"/>
                      <a:pt x="46" y="44"/>
                    </a:cubicBezTo>
                    <a:cubicBezTo>
                      <a:pt x="51" y="42"/>
                      <a:pt x="52" y="38"/>
                      <a:pt x="49" y="34"/>
                    </a:cubicBezTo>
                    <a:cubicBezTo>
                      <a:pt x="48" y="33"/>
                      <a:pt x="48" y="33"/>
                      <a:pt x="47" y="32"/>
                    </a:cubicBezTo>
                    <a:cubicBezTo>
                      <a:pt x="43" y="26"/>
                      <a:pt x="41" y="25"/>
                      <a:pt x="34" y="29"/>
                    </a:cubicBezTo>
                    <a:cubicBezTo>
                      <a:pt x="32" y="30"/>
                      <a:pt x="32" y="29"/>
                      <a:pt x="30" y="28"/>
                    </a:cubicBezTo>
                    <a:cubicBezTo>
                      <a:pt x="26" y="24"/>
                      <a:pt x="21" y="25"/>
                      <a:pt x="18" y="30"/>
                    </a:cubicBezTo>
                    <a:cubicBezTo>
                      <a:pt x="15" y="34"/>
                      <a:pt x="14" y="34"/>
                      <a:pt x="11" y="31"/>
                    </a:cubicBezTo>
                    <a:cubicBezTo>
                      <a:pt x="9" y="27"/>
                      <a:pt x="5" y="24"/>
                      <a:pt x="3" y="21"/>
                    </a:cubicBezTo>
                    <a:cubicBezTo>
                      <a:pt x="0" y="17"/>
                      <a:pt x="2" y="17"/>
                      <a:pt x="4" y="16"/>
                    </a:cubicBezTo>
                    <a:cubicBezTo>
                      <a:pt x="8" y="16"/>
                      <a:pt x="12" y="15"/>
                      <a:pt x="16" y="16"/>
                    </a:cubicBezTo>
                    <a:cubicBezTo>
                      <a:pt x="18" y="17"/>
                      <a:pt x="20" y="16"/>
                      <a:pt x="22" y="16"/>
                    </a:cubicBezTo>
                    <a:cubicBezTo>
                      <a:pt x="26" y="16"/>
                      <a:pt x="29" y="17"/>
                      <a:pt x="31" y="20"/>
                    </a:cubicBezTo>
                    <a:cubicBezTo>
                      <a:pt x="33" y="22"/>
                      <a:pt x="36" y="24"/>
                      <a:pt x="39" y="25"/>
                    </a:cubicBezTo>
                    <a:cubicBezTo>
                      <a:pt x="44" y="27"/>
                      <a:pt x="47" y="24"/>
                      <a:pt x="49" y="22"/>
                    </a:cubicBezTo>
                    <a:cubicBezTo>
                      <a:pt x="52" y="20"/>
                      <a:pt x="51" y="17"/>
                      <a:pt x="49" y="14"/>
                    </a:cubicBezTo>
                    <a:cubicBezTo>
                      <a:pt x="47" y="10"/>
                      <a:pt x="49" y="9"/>
                      <a:pt x="52" y="8"/>
                    </a:cubicBezTo>
                    <a:cubicBezTo>
                      <a:pt x="54" y="8"/>
                      <a:pt x="56" y="7"/>
                      <a:pt x="56" y="5"/>
                    </a:cubicBezTo>
                    <a:cubicBezTo>
                      <a:pt x="56" y="2"/>
                      <a:pt x="58" y="1"/>
                      <a:pt x="60" y="2"/>
                    </a:cubicBezTo>
                    <a:cubicBezTo>
                      <a:pt x="63" y="3"/>
                      <a:pt x="66" y="2"/>
                      <a:pt x="68" y="2"/>
                    </a:cubicBezTo>
                    <a:cubicBezTo>
                      <a:pt x="71" y="2"/>
                      <a:pt x="73" y="3"/>
                      <a:pt x="75" y="4"/>
                    </a:cubicBezTo>
                    <a:cubicBezTo>
                      <a:pt x="79" y="8"/>
                      <a:pt x="82" y="7"/>
                      <a:pt x="86" y="3"/>
                    </a:cubicBezTo>
                    <a:cubicBezTo>
                      <a:pt x="87" y="2"/>
                      <a:pt x="87" y="0"/>
                      <a:pt x="90" y="1"/>
                    </a:cubicBezTo>
                    <a:cubicBezTo>
                      <a:pt x="92" y="2"/>
                      <a:pt x="93" y="3"/>
                      <a:pt x="93" y="5"/>
                    </a:cubicBezTo>
                    <a:cubicBezTo>
                      <a:pt x="93" y="10"/>
                      <a:pt x="97" y="16"/>
                      <a:pt x="95" y="22"/>
                    </a:cubicBezTo>
                    <a:cubicBezTo>
                      <a:pt x="95" y="23"/>
                      <a:pt x="98" y="24"/>
                      <a:pt x="97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1" name="Freeform 1378">
                <a:extLst>
                  <a:ext uri="{FF2B5EF4-FFF2-40B4-BE49-F238E27FC236}">
                    <a16:creationId xmlns:a16="http://schemas.microsoft.com/office/drawing/2014/main" id="{D0A0D9C8-0B7C-E9F6-C473-AB4A636BB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2023"/>
                <a:ext cx="37" cy="34"/>
              </a:xfrm>
              <a:custGeom>
                <a:avLst/>
                <a:gdLst>
                  <a:gd name="T0" fmla="*/ 0 w 24"/>
                  <a:gd name="T1" fmla="*/ 14 h 22"/>
                  <a:gd name="T2" fmla="*/ 5 w 24"/>
                  <a:gd name="T3" fmla="*/ 14 h 22"/>
                  <a:gd name="T4" fmla="*/ 12 w 24"/>
                  <a:gd name="T5" fmla="*/ 7 h 22"/>
                  <a:gd name="T6" fmla="*/ 16 w 24"/>
                  <a:gd name="T7" fmla="*/ 1 h 22"/>
                  <a:gd name="T8" fmla="*/ 20 w 24"/>
                  <a:gd name="T9" fmla="*/ 5 h 22"/>
                  <a:gd name="T10" fmla="*/ 21 w 24"/>
                  <a:gd name="T11" fmla="*/ 10 h 22"/>
                  <a:gd name="T12" fmla="*/ 23 w 24"/>
                  <a:gd name="T13" fmla="*/ 14 h 22"/>
                  <a:gd name="T14" fmla="*/ 23 w 24"/>
                  <a:gd name="T15" fmla="*/ 18 h 22"/>
                  <a:gd name="T16" fmla="*/ 20 w 24"/>
                  <a:gd name="T17" fmla="*/ 19 h 22"/>
                  <a:gd name="T18" fmla="*/ 8 w 24"/>
                  <a:gd name="T19" fmla="*/ 20 h 22"/>
                  <a:gd name="T20" fmla="*/ 4 w 24"/>
                  <a:gd name="T21" fmla="*/ 20 h 22"/>
                  <a:gd name="T22" fmla="*/ 0 w 24"/>
                  <a:gd name="T23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22">
                    <a:moveTo>
                      <a:pt x="0" y="14"/>
                    </a:moveTo>
                    <a:cubicBezTo>
                      <a:pt x="2" y="14"/>
                      <a:pt x="3" y="14"/>
                      <a:pt x="5" y="14"/>
                    </a:cubicBezTo>
                    <a:cubicBezTo>
                      <a:pt x="10" y="14"/>
                      <a:pt x="12" y="12"/>
                      <a:pt x="12" y="7"/>
                    </a:cubicBezTo>
                    <a:cubicBezTo>
                      <a:pt x="12" y="4"/>
                      <a:pt x="12" y="1"/>
                      <a:pt x="16" y="1"/>
                    </a:cubicBezTo>
                    <a:cubicBezTo>
                      <a:pt x="20" y="0"/>
                      <a:pt x="22" y="1"/>
                      <a:pt x="20" y="5"/>
                    </a:cubicBezTo>
                    <a:cubicBezTo>
                      <a:pt x="19" y="8"/>
                      <a:pt x="19" y="9"/>
                      <a:pt x="21" y="10"/>
                    </a:cubicBezTo>
                    <a:cubicBezTo>
                      <a:pt x="22" y="11"/>
                      <a:pt x="23" y="13"/>
                      <a:pt x="23" y="14"/>
                    </a:cubicBezTo>
                    <a:cubicBezTo>
                      <a:pt x="24" y="16"/>
                      <a:pt x="24" y="17"/>
                      <a:pt x="23" y="18"/>
                    </a:cubicBezTo>
                    <a:cubicBezTo>
                      <a:pt x="22" y="20"/>
                      <a:pt x="21" y="19"/>
                      <a:pt x="20" y="19"/>
                    </a:cubicBezTo>
                    <a:cubicBezTo>
                      <a:pt x="16" y="19"/>
                      <a:pt x="11" y="17"/>
                      <a:pt x="8" y="20"/>
                    </a:cubicBezTo>
                    <a:cubicBezTo>
                      <a:pt x="6" y="22"/>
                      <a:pt x="5" y="21"/>
                      <a:pt x="4" y="20"/>
                    </a:cubicBezTo>
                    <a:cubicBezTo>
                      <a:pt x="3" y="18"/>
                      <a:pt x="1" y="16"/>
                      <a:pt x="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2" name="Freeform 1379">
                <a:extLst>
                  <a:ext uri="{FF2B5EF4-FFF2-40B4-BE49-F238E27FC236}">
                    <a16:creationId xmlns:a16="http://schemas.microsoft.com/office/drawing/2014/main" id="{A25C0527-1236-4490-9DA3-6B4FFCE4E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065"/>
                <a:ext cx="20" cy="24"/>
              </a:xfrm>
              <a:custGeom>
                <a:avLst/>
                <a:gdLst>
                  <a:gd name="T0" fmla="*/ 1 w 13"/>
                  <a:gd name="T1" fmla="*/ 15 h 15"/>
                  <a:gd name="T2" fmla="*/ 5 w 13"/>
                  <a:gd name="T3" fmla="*/ 8 h 15"/>
                  <a:gd name="T4" fmla="*/ 11 w 13"/>
                  <a:gd name="T5" fmla="*/ 0 h 15"/>
                  <a:gd name="T6" fmla="*/ 1 w 13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5">
                    <a:moveTo>
                      <a:pt x="1" y="15"/>
                    </a:moveTo>
                    <a:cubicBezTo>
                      <a:pt x="0" y="12"/>
                      <a:pt x="1" y="9"/>
                      <a:pt x="5" y="8"/>
                    </a:cubicBezTo>
                    <a:cubicBezTo>
                      <a:pt x="8" y="7"/>
                      <a:pt x="9" y="3"/>
                      <a:pt x="11" y="0"/>
                    </a:cubicBezTo>
                    <a:cubicBezTo>
                      <a:pt x="13" y="4"/>
                      <a:pt x="9" y="10"/>
                      <a:pt x="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3" name="Freeform 1380">
                <a:extLst>
                  <a:ext uri="{FF2B5EF4-FFF2-40B4-BE49-F238E27FC236}">
                    <a16:creationId xmlns:a16="http://schemas.microsoft.com/office/drawing/2014/main" id="{DD509993-DE75-1E8A-D969-E0784C776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3" y="2100"/>
                <a:ext cx="22" cy="7"/>
              </a:xfrm>
              <a:custGeom>
                <a:avLst/>
                <a:gdLst>
                  <a:gd name="T0" fmla="*/ 14 w 14"/>
                  <a:gd name="T1" fmla="*/ 2 h 5"/>
                  <a:gd name="T2" fmla="*/ 2 w 14"/>
                  <a:gd name="T3" fmla="*/ 3 h 5"/>
                  <a:gd name="T4" fmla="*/ 1 w 14"/>
                  <a:gd name="T5" fmla="*/ 1 h 5"/>
                  <a:gd name="T6" fmla="*/ 3 w 14"/>
                  <a:gd name="T7" fmla="*/ 0 h 5"/>
                  <a:gd name="T8" fmla="*/ 8 w 14"/>
                  <a:gd name="T9" fmla="*/ 2 h 5"/>
                  <a:gd name="T10" fmla="*/ 14 w 14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14" y="2"/>
                    </a:moveTo>
                    <a:cubicBezTo>
                      <a:pt x="11" y="4"/>
                      <a:pt x="4" y="5"/>
                      <a:pt x="2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" y="1"/>
                      <a:pt x="7" y="1"/>
                      <a:pt x="8" y="2"/>
                    </a:cubicBezTo>
                    <a:cubicBezTo>
                      <a:pt x="10" y="3"/>
                      <a:pt x="12" y="1"/>
                      <a:pt x="1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4" name="Freeform 1381">
                <a:extLst>
                  <a:ext uri="{FF2B5EF4-FFF2-40B4-BE49-F238E27FC236}">
                    <a16:creationId xmlns:a16="http://schemas.microsoft.com/office/drawing/2014/main" id="{5F807821-1CDB-3706-9FFA-0BA3C61C9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" y="2117"/>
                <a:ext cx="136" cy="103"/>
              </a:xfrm>
              <a:custGeom>
                <a:avLst/>
                <a:gdLst>
                  <a:gd name="T0" fmla="*/ 34 w 87"/>
                  <a:gd name="T1" fmla="*/ 57 h 66"/>
                  <a:gd name="T2" fmla="*/ 29 w 87"/>
                  <a:gd name="T3" fmla="*/ 53 h 66"/>
                  <a:gd name="T4" fmla="*/ 25 w 87"/>
                  <a:gd name="T5" fmla="*/ 48 h 66"/>
                  <a:gd name="T6" fmla="*/ 23 w 87"/>
                  <a:gd name="T7" fmla="*/ 42 h 66"/>
                  <a:gd name="T8" fmla="*/ 14 w 87"/>
                  <a:gd name="T9" fmla="*/ 36 h 66"/>
                  <a:gd name="T10" fmla="*/ 10 w 87"/>
                  <a:gd name="T11" fmla="*/ 40 h 66"/>
                  <a:gd name="T12" fmla="*/ 5 w 87"/>
                  <a:gd name="T13" fmla="*/ 40 h 66"/>
                  <a:gd name="T14" fmla="*/ 4 w 87"/>
                  <a:gd name="T15" fmla="*/ 40 h 66"/>
                  <a:gd name="T16" fmla="*/ 3 w 87"/>
                  <a:gd name="T17" fmla="*/ 28 h 66"/>
                  <a:gd name="T18" fmla="*/ 3 w 87"/>
                  <a:gd name="T19" fmla="*/ 23 h 66"/>
                  <a:gd name="T20" fmla="*/ 8 w 87"/>
                  <a:gd name="T21" fmla="*/ 17 h 66"/>
                  <a:gd name="T22" fmla="*/ 13 w 87"/>
                  <a:gd name="T23" fmla="*/ 22 h 66"/>
                  <a:gd name="T24" fmla="*/ 13 w 87"/>
                  <a:gd name="T25" fmla="*/ 23 h 66"/>
                  <a:gd name="T26" fmla="*/ 21 w 87"/>
                  <a:gd name="T27" fmla="*/ 29 h 66"/>
                  <a:gd name="T28" fmla="*/ 28 w 87"/>
                  <a:gd name="T29" fmla="*/ 20 h 66"/>
                  <a:gd name="T30" fmla="*/ 27 w 87"/>
                  <a:gd name="T31" fmla="*/ 10 h 66"/>
                  <a:gd name="T32" fmla="*/ 29 w 87"/>
                  <a:gd name="T33" fmla="*/ 3 h 66"/>
                  <a:gd name="T34" fmla="*/ 34 w 87"/>
                  <a:gd name="T35" fmla="*/ 3 h 66"/>
                  <a:gd name="T36" fmla="*/ 39 w 87"/>
                  <a:gd name="T37" fmla="*/ 9 h 66"/>
                  <a:gd name="T38" fmla="*/ 47 w 87"/>
                  <a:gd name="T39" fmla="*/ 5 h 66"/>
                  <a:gd name="T40" fmla="*/ 50 w 87"/>
                  <a:gd name="T41" fmla="*/ 3 h 66"/>
                  <a:gd name="T42" fmla="*/ 68 w 87"/>
                  <a:gd name="T43" fmla="*/ 2 h 66"/>
                  <a:gd name="T44" fmla="*/ 69 w 87"/>
                  <a:gd name="T45" fmla="*/ 2 h 66"/>
                  <a:gd name="T46" fmla="*/ 76 w 87"/>
                  <a:gd name="T47" fmla="*/ 4 h 66"/>
                  <a:gd name="T48" fmla="*/ 74 w 87"/>
                  <a:gd name="T49" fmla="*/ 11 h 66"/>
                  <a:gd name="T50" fmla="*/ 82 w 87"/>
                  <a:gd name="T51" fmla="*/ 24 h 66"/>
                  <a:gd name="T52" fmla="*/ 78 w 87"/>
                  <a:gd name="T53" fmla="*/ 30 h 66"/>
                  <a:gd name="T54" fmla="*/ 81 w 87"/>
                  <a:gd name="T55" fmla="*/ 35 h 66"/>
                  <a:gd name="T56" fmla="*/ 86 w 87"/>
                  <a:gd name="T57" fmla="*/ 43 h 66"/>
                  <a:gd name="T58" fmla="*/ 78 w 87"/>
                  <a:gd name="T59" fmla="*/ 47 h 66"/>
                  <a:gd name="T60" fmla="*/ 64 w 87"/>
                  <a:gd name="T61" fmla="*/ 37 h 66"/>
                  <a:gd name="T62" fmla="*/ 55 w 87"/>
                  <a:gd name="T63" fmla="*/ 34 h 66"/>
                  <a:gd name="T64" fmla="*/ 39 w 87"/>
                  <a:gd name="T65" fmla="*/ 33 h 66"/>
                  <a:gd name="T66" fmla="*/ 28 w 87"/>
                  <a:gd name="T67" fmla="*/ 34 h 66"/>
                  <a:gd name="T68" fmla="*/ 27 w 87"/>
                  <a:gd name="T69" fmla="*/ 42 h 66"/>
                  <a:gd name="T70" fmla="*/ 29 w 87"/>
                  <a:gd name="T71" fmla="*/ 44 h 66"/>
                  <a:gd name="T72" fmla="*/ 40 w 87"/>
                  <a:gd name="T73" fmla="*/ 53 h 66"/>
                  <a:gd name="T74" fmla="*/ 53 w 87"/>
                  <a:gd name="T75" fmla="*/ 59 h 66"/>
                  <a:gd name="T76" fmla="*/ 56 w 87"/>
                  <a:gd name="T77" fmla="*/ 60 h 66"/>
                  <a:gd name="T78" fmla="*/ 54 w 87"/>
                  <a:gd name="T79" fmla="*/ 63 h 66"/>
                  <a:gd name="T80" fmla="*/ 45 w 87"/>
                  <a:gd name="T81" fmla="*/ 64 h 66"/>
                  <a:gd name="T82" fmla="*/ 40 w 87"/>
                  <a:gd name="T83" fmla="*/ 60 h 66"/>
                  <a:gd name="T84" fmla="*/ 34 w 87"/>
                  <a:gd name="T85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66">
                    <a:moveTo>
                      <a:pt x="34" y="57"/>
                    </a:moveTo>
                    <a:cubicBezTo>
                      <a:pt x="32" y="56"/>
                      <a:pt x="30" y="56"/>
                      <a:pt x="29" y="53"/>
                    </a:cubicBezTo>
                    <a:cubicBezTo>
                      <a:pt x="30" y="50"/>
                      <a:pt x="27" y="49"/>
                      <a:pt x="25" y="48"/>
                    </a:cubicBezTo>
                    <a:cubicBezTo>
                      <a:pt x="23" y="47"/>
                      <a:pt x="22" y="45"/>
                      <a:pt x="23" y="42"/>
                    </a:cubicBezTo>
                    <a:cubicBezTo>
                      <a:pt x="21" y="37"/>
                      <a:pt x="20" y="35"/>
                      <a:pt x="14" y="36"/>
                    </a:cubicBezTo>
                    <a:cubicBezTo>
                      <a:pt x="12" y="37"/>
                      <a:pt x="11" y="38"/>
                      <a:pt x="10" y="40"/>
                    </a:cubicBezTo>
                    <a:cubicBezTo>
                      <a:pt x="9" y="42"/>
                      <a:pt x="7" y="41"/>
                      <a:pt x="5" y="40"/>
                    </a:cubicBezTo>
                    <a:cubicBezTo>
                      <a:pt x="5" y="40"/>
                      <a:pt x="5" y="40"/>
                      <a:pt x="4" y="40"/>
                    </a:cubicBezTo>
                    <a:cubicBezTo>
                      <a:pt x="0" y="36"/>
                      <a:pt x="2" y="32"/>
                      <a:pt x="3" y="28"/>
                    </a:cubicBezTo>
                    <a:cubicBezTo>
                      <a:pt x="3" y="27"/>
                      <a:pt x="3" y="25"/>
                      <a:pt x="3" y="23"/>
                    </a:cubicBezTo>
                    <a:cubicBezTo>
                      <a:pt x="2" y="18"/>
                      <a:pt x="2" y="18"/>
                      <a:pt x="8" y="17"/>
                    </a:cubicBezTo>
                    <a:cubicBezTo>
                      <a:pt x="13" y="16"/>
                      <a:pt x="12" y="20"/>
                      <a:pt x="13" y="22"/>
                    </a:cubicBezTo>
                    <a:cubicBezTo>
                      <a:pt x="13" y="22"/>
                      <a:pt x="13" y="23"/>
                      <a:pt x="13" y="23"/>
                    </a:cubicBezTo>
                    <a:cubicBezTo>
                      <a:pt x="15" y="28"/>
                      <a:pt x="17" y="30"/>
                      <a:pt x="21" y="29"/>
                    </a:cubicBezTo>
                    <a:cubicBezTo>
                      <a:pt x="25" y="29"/>
                      <a:pt x="27" y="25"/>
                      <a:pt x="28" y="20"/>
                    </a:cubicBezTo>
                    <a:cubicBezTo>
                      <a:pt x="28" y="17"/>
                      <a:pt x="28" y="14"/>
                      <a:pt x="27" y="10"/>
                    </a:cubicBezTo>
                    <a:cubicBezTo>
                      <a:pt x="27" y="8"/>
                      <a:pt x="28" y="5"/>
                      <a:pt x="29" y="3"/>
                    </a:cubicBezTo>
                    <a:cubicBezTo>
                      <a:pt x="31" y="0"/>
                      <a:pt x="33" y="0"/>
                      <a:pt x="34" y="3"/>
                    </a:cubicBezTo>
                    <a:cubicBezTo>
                      <a:pt x="35" y="6"/>
                      <a:pt x="35" y="8"/>
                      <a:pt x="39" y="9"/>
                    </a:cubicBezTo>
                    <a:cubicBezTo>
                      <a:pt x="42" y="9"/>
                      <a:pt x="45" y="8"/>
                      <a:pt x="47" y="5"/>
                    </a:cubicBezTo>
                    <a:cubicBezTo>
                      <a:pt x="47" y="4"/>
                      <a:pt x="48" y="3"/>
                      <a:pt x="50" y="3"/>
                    </a:cubicBezTo>
                    <a:cubicBezTo>
                      <a:pt x="56" y="2"/>
                      <a:pt x="62" y="0"/>
                      <a:pt x="68" y="2"/>
                    </a:cubicBezTo>
                    <a:cubicBezTo>
                      <a:pt x="68" y="2"/>
                      <a:pt x="69" y="2"/>
                      <a:pt x="69" y="2"/>
                    </a:cubicBezTo>
                    <a:cubicBezTo>
                      <a:pt x="71" y="3"/>
                      <a:pt x="74" y="1"/>
                      <a:pt x="76" y="4"/>
                    </a:cubicBezTo>
                    <a:cubicBezTo>
                      <a:pt x="78" y="6"/>
                      <a:pt x="75" y="8"/>
                      <a:pt x="74" y="11"/>
                    </a:cubicBezTo>
                    <a:cubicBezTo>
                      <a:pt x="74" y="14"/>
                      <a:pt x="78" y="22"/>
                      <a:pt x="82" y="24"/>
                    </a:cubicBezTo>
                    <a:cubicBezTo>
                      <a:pt x="80" y="26"/>
                      <a:pt x="79" y="27"/>
                      <a:pt x="78" y="30"/>
                    </a:cubicBezTo>
                    <a:cubicBezTo>
                      <a:pt x="77" y="32"/>
                      <a:pt x="77" y="34"/>
                      <a:pt x="81" y="35"/>
                    </a:cubicBezTo>
                    <a:cubicBezTo>
                      <a:pt x="84" y="36"/>
                      <a:pt x="87" y="40"/>
                      <a:pt x="86" y="43"/>
                    </a:cubicBezTo>
                    <a:cubicBezTo>
                      <a:pt x="85" y="47"/>
                      <a:pt x="81" y="49"/>
                      <a:pt x="78" y="47"/>
                    </a:cubicBezTo>
                    <a:cubicBezTo>
                      <a:pt x="73" y="43"/>
                      <a:pt x="68" y="42"/>
                      <a:pt x="64" y="37"/>
                    </a:cubicBezTo>
                    <a:cubicBezTo>
                      <a:pt x="63" y="34"/>
                      <a:pt x="58" y="32"/>
                      <a:pt x="55" y="34"/>
                    </a:cubicBezTo>
                    <a:cubicBezTo>
                      <a:pt x="49" y="38"/>
                      <a:pt x="44" y="35"/>
                      <a:pt x="39" y="33"/>
                    </a:cubicBezTo>
                    <a:cubicBezTo>
                      <a:pt x="35" y="32"/>
                      <a:pt x="31" y="32"/>
                      <a:pt x="28" y="34"/>
                    </a:cubicBezTo>
                    <a:cubicBezTo>
                      <a:pt x="26" y="37"/>
                      <a:pt x="25" y="39"/>
                      <a:pt x="27" y="42"/>
                    </a:cubicBezTo>
                    <a:cubicBezTo>
                      <a:pt x="27" y="43"/>
                      <a:pt x="28" y="44"/>
                      <a:pt x="29" y="44"/>
                    </a:cubicBezTo>
                    <a:cubicBezTo>
                      <a:pt x="33" y="46"/>
                      <a:pt x="36" y="51"/>
                      <a:pt x="40" y="53"/>
                    </a:cubicBezTo>
                    <a:cubicBezTo>
                      <a:pt x="42" y="59"/>
                      <a:pt x="47" y="61"/>
                      <a:pt x="53" y="59"/>
                    </a:cubicBezTo>
                    <a:cubicBezTo>
                      <a:pt x="54" y="59"/>
                      <a:pt x="56" y="58"/>
                      <a:pt x="56" y="60"/>
                    </a:cubicBezTo>
                    <a:cubicBezTo>
                      <a:pt x="57" y="62"/>
                      <a:pt x="55" y="63"/>
                      <a:pt x="54" y="63"/>
                    </a:cubicBezTo>
                    <a:cubicBezTo>
                      <a:pt x="51" y="64"/>
                      <a:pt x="48" y="66"/>
                      <a:pt x="45" y="64"/>
                    </a:cubicBezTo>
                    <a:cubicBezTo>
                      <a:pt x="43" y="63"/>
                      <a:pt x="41" y="62"/>
                      <a:pt x="40" y="60"/>
                    </a:cubicBezTo>
                    <a:cubicBezTo>
                      <a:pt x="38" y="59"/>
                      <a:pt x="36" y="58"/>
                      <a:pt x="34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5" name="Freeform 1382">
                <a:extLst>
                  <a:ext uri="{FF2B5EF4-FFF2-40B4-BE49-F238E27FC236}">
                    <a16:creationId xmlns:a16="http://schemas.microsoft.com/office/drawing/2014/main" id="{E4A60D80-B3DC-66F5-5DEB-E1F72BAFE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056"/>
                <a:ext cx="75" cy="67"/>
              </a:xfrm>
              <a:custGeom>
                <a:avLst/>
                <a:gdLst>
                  <a:gd name="T0" fmla="*/ 48 w 48"/>
                  <a:gd name="T1" fmla="*/ 2 h 43"/>
                  <a:gd name="T2" fmla="*/ 42 w 48"/>
                  <a:gd name="T3" fmla="*/ 7 h 43"/>
                  <a:gd name="T4" fmla="*/ 28 w 48"/>
                  <a:gd name="T5" fmla="*/ 23 h 43"/>
                  <a:gd name="T6" fmla="*/ 16 w 48"/>
                  <a:gd name="T7" fmla="*/ 34 h 43"/>
                  <a:gd name="T8" fmla="*/ 6 w 48"/>
                  <a:gd name="T9" fmla="*/ 40 h 43"/>
                  <a:gd name="T10" fmla="*/ 2 w 48"/>
                  <a:gd name="T11" fmla="*/ 41 h 43"/>
                  <a:gd name="T12" fmla="*/ 0 w 48"/>
                  <a:gd name="T13" fmla="*/ 36 h 43"/>
                  <a:gd name="T14" fmla="*/ 2 w 48"/>
                  <a:gd name="T15" fmla="*/ 31 h 43"/>
                  <a:gd name="T16" fmla="*/ 4 w 48"/>
                  <a:gd name="T17" fmla="*/ 19 h 43"/>
                  <a:gd name="T18" fmla="*/ 7 w 48"/>
                  <a:gd name="T19" fmla="*/ 17 h 43"/>
                  <a:gd name="T20" fmla="*/ 22 w 48"/>
                  <a:gd name="T21" fmla="*/ 18 h 43"/>
                  <a:gd name="T22" fmla="*/ 27 w 48"/>
                  <a:gd name="T23" fmla="*/ 16 h 43"/>
                  <a:gd name="T24" fmla="*/ 37 w 48"/>
                  <a:gd name="T25" fmla="*/ 5 h 43"/>
                  <a:gd name="T26" fmla="*/ 48 w 48"/>
                  <a:gd name="T2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3">
                    <a:moveTo>
                      <a:pt x="48" y="2"/>
                    </a:moveTo>
                    <a:cubicBezTo>
                      <a:pt x="47" y="5"/>
                      <a:pt x="44" y="6"/>
                      <a:pt x="42" y="7"/>
                    </a:cubicBezTo>
                    <a:cubicBezTo>
                      <a:pt x="35" y="11"/>
                      <a:pt x="31" y="17"/>
                      <a:pt x="28" y="23"/>
                    </a:cubicBezTo>
                    <a:cubicBezTo>
                      <a:pt x="25" y="28"/>
                      <a:pt x="21" y="32"/>
                      <a:pt x="16" y="34"/>
                    </a:cubicBezTo>
                    <a:cubicBezTo>
                      <a:pt x="12" y="36"/>
                      <a:pt x="9" y="38"/>
                      <a:pt x="6" y="40"/>
                    </a:cubicBezTo>
                    <a:cubicBezTo>
                      <a:pt x="5" y="41"/>
                      <a:pt x="4" y="43"/>
                      <a:pt x="2" y="41"/>
                    </a:cubicBezTo>
                    <a:cubicBezTo>
                      <a:pt x="1" y="40"/>
                      <a:pt x="0" y="38"/>
                      <a:pt x="0" y="36"/>
                    </a:cubicBezTo>
                    <a:cubicBezTo>
                      <a:pt x="1" y="34"/>
                      <a:pt x="1" y="33"/>
                      <a:pt x="2" y="31"/>
                    </a:cubicBezTo>
                    <a:cubicBezTo>
                      <a:pt x="3" y="28"/>
                      <a:pt x="5" y="24"/>
                      <a:pt x="4" y="19"/>
                    </a:cubicBezTo>
                    <a:cubicBezTo>
                      <a:pt x="4" y="17"/>
                      <a:pt x="5" y="16"/>
                      <a:pt x="7" y="17"/>
                    </a:cubicBezTo>
                    <a:cubicBezTo>
                      <a:pt x="12" y="18"/>
                      <a:pt x="17" y="17"/>
                      <a:pt x="22" y="18"/>
                    </a:cubicBezTo>
                    <a:cubicBezTo>
                      <a:pt x="24" y="19"/>
                      <a:pt x="26" y="17"/>
                      <a:pt x="27" y="16"/>
                    </a:cubicBezTo>
                    <a:cubicBezTo>
                      <a:pt x="30" y="12"/>
                      <a:pt x="34" y="9"/>
                      <a:pt x="37" y="5"/>
                    </a:cubicBezTo>
                    <a:cubicBezTo>
                      <a:pt x="40" y="1"/>
                      <a:pt x="43" y="0"/>
                      <a:pt x="48" y="2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6" name="Freeform 1383">
                <a:extLst>
                  <a:ext uri="{FF2B5EF4-FFF2-40B4-BE49-F238E27FC236}">
                    <a16:creationId xmlns:a16="http://schemas.microsoft.com/office/drawing/2014/main" id="{EF7BDE09-B860-250F-E862-EC339FE41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6" y="2118"/>
                <a:ext cx="64" cy="35"/>
              </a:xfrm>
              <a:custGeom>
                <a:avLst/>
                <a:gdLst>
                  <a:gd name="T0" fmla="*/ 10 w 41"/>
                  <a:gd name="T1" fmla="*/ 8 h 22"/>
                  <a:gd name="T2" fmla="*/ 22 w 41"/>
                  <a:gd name="T3" fmla="*/ 4 h 22"/>
                  <a:gd name="T4" fmla="*/ 27 w 41"/>
                  <a:gd name="T5" fmla="*/ 2 h 22"/>
                  <a:gd name="T6" fmla="*/ 36 w 41"/>
                  <a:gd name="T7" fmla="*/ 1 h 22"/>
                  <a:gd name="T8" fmla="*/ 41 w 41"/>
                  <a:gd name="T9" fmla="*/ 3 h 22"/>
                  <a:gd name="T10" fmla="*/ 37 w 41"/>
                  <a:gd name="T11" fmla="*/ 7 h 22"/>
                  <a:gd name="T12" fmla="*/ 34 w 41"/>
                  <a:gd name="T13" fmla="*/ 11 h 22"/>
                  <a:gd name="T14" fmla="*/ 28 w 41"/>
                  <a:gd name="T15" fmla="*/ 20 h 22"/>
                  <a:gd name="T16" fmla="*/ 24 w 41"/>
                  <a:gd name="T17" fmla="*/ 20 h 22"/>
                  <a:gd name="T18" fmla="*/ 10 w 41"/>
                  <a:gd name="T19" fmla="*/ 21 h 22"/>
                  <a:gd name="T20" fmla="*/ 0 w 41"/>
                  <a:gd name="T21" fmla="*/ 21 h 22"/>
                  <a:gd name="T22" fmla="*/ 0 w 41"/>
                  <a:gd name="T23" fmla="*/ 19 h 22"/>
                  <a:gd name="T24" fmla="*/ 9 w 41"/>
                  <a:gd name="T25" fmla="*/ 9 h 22"/>
                  <a:gd name="T26" fmla="*/ 10 w 41"/>
                  <a:gd name="T27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2">
                    <a:moveTo>
                      <a:pt x="10" y="8"/>
                    </a:moveTo>
                    <a:cubicBezTo>
                      <a:pt x="15" y="8"/>
                      <a:pt x="20" y="9"/>
                      <a:pt x="22" y="4"/>
                    </a:cubicBezTo>
                    <a:cubicBezTo>
                      <a:pt x="23" y="2"/>
                      <a:pt x="25" y="2"/>
                      <a:pt x="27" y="2"/>
                    </a:cubicBezTo>
                    <a:cubicBezTo>
                      <a:pt x="30" y="2"/>
                      <a:pt x="33" y="1"/>
                      <a:pt x="36" y="1"/>
                    </a:cubicBezTo>
                    <a:cubicBezTo>
                      <a:pt x="38" y="0"/>
                      <a:pt x="40" y="1"/>
                      <a:pt x="41" y="3"/>
                    </a:cubicBezTo>
                    <a:cubicBezTo>
                      <a:pt x="41" y="5"/>
                      <a:pt x="40" y="7"/>
                      <a:pt x="37" y="7"/>
                    </a:cubicBezTo>
                    <a:cubicBezTo>
                      <a:pt x="35" y="8"/>
                      <a:pt x="34" y="9"/>
                      <a:pt x="34" y="11"/>
                    </a:cubicBezTo>
                    <a:cubicBezTo>
                      <a:pt x="34" y="15"/>
                      <a:pt x="30" y="17"/>
                      <a:pt x="28" y="20"/>
                    </a:cubicBezTo>
                    <a:cubicBezTo>
                      <a:pt x="27" y="22"/>
                      <a:pt x="25" y="21"/>
                      <a:pt x="24" y="20"/>
                    </a:cubicBezTo>
                    <a:cubicBezTo>
                      <a:pt x="17" y="14"/>
                      <a:pt x="16" y="15"/>
                      <a:pt x="10" y="21"/>
                    </a:cubicBezTo>
                    <a:cubicBezTo>
                      <a:pt x="9" y="22"/>
                      <a:pt x="1" y="22"/>
                      <a:pt x="0" y="21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3" y="16"/>
                      <a:pt x="6" y="13"/>
                      <a:pt x="9" y="9"/>
                    </a:cubicBezTo>
                    <a:cubicBezTo>
                      <a:pt x="9" y="8"/>
                      <a:pt x="10" y="8"/>
                      <a:pt x="1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7" name="Freeform 1384">
                <a:extLst>
                  <a:ext uri="{FF2B5EF4-FFF2-40B4-BE49-F238E27FC236}">
                    <a16:creationId xmlns:a16="http://schemas.microsoft.com/office/drawing/2014/main" id="{23458DA4-172C-D6D2-F63D-012A69558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121"/>
                <a:ext cx="25" cy="43"/>
              </a:xfrm>
              <a:custGeom>
                <a:avLst/>
                <a:gdLst>
                  <a:gd name="T0" fmla="*/ 16 w 16"/>
                  <a:gd name="T1" fmla="*/ 0 h 27"/>
                  <a:gd name="T2" fmla="*/ 16 w 16"/>
                  <a:gd name="T3" fmla="*/ 18 h 27"/>
                  <a:gd name="T4" fmla="*/ 7 w 16"/>
                  <a:gd name="T5" fmla="*/ 27 h 27"/>
                  <a:gd name="T6" fmla="*/ 0 w 16"/>
                  <a:gd name="T7" fmla="*/ 19 h 27"/>
                  <a:gd name="T8" fmla="*/ 2 w 16"/>
                  <a:gd name="T9" fmla="*/ 22 h 27"/>
                  <a:gd name="T10" fmla="*/ 8 w 16"/>
                  <a:gd name="T11" fmla="*/ 25 h 27"/>
                  <a:gd name="T12" fmla="*/ 14 w 16"/>
                  <a:gd name="T13" fmla="*/ 19 h 27"/>
                  <a:gd name="T14" fmla="*/ 14 w 16"/>
                  <a:gd name="T15" fmla="*/ 7 h 27"/>
                  <a:gd name="T16" fmla="*/ 16 w 16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7">
                    <a:moveTo>
                      <a:pt x="16" y="0"/>
                    </a:moveTo>
                    <a:cubicBezTo>
                      <a:pt x="14" y="6"/>
                      <a:pt x="16" y="12"/>
                      <a:pt x="16" y="18"/>
                    </a:cubicBezTo>
                    <a:cubicBezTo>
                      <a:pt x="15" y="23"/>
                      <a:pt x="12" y="27"/>
                      <a:pt x="7" y="27"/>
                    </a:cubicBezTo>
                    <a:cubicBezTo>
                      <a:pt x="3" y="27"/>
                      <a:pt x="1" y="25"/>
                      <a:pt x="0" y="19"/>
                    </a:cubicBezTo>
                    <a:cubicBezTo>
                      <a:pt x="1" y="20"/>
                      <a:pt x="1" y="21"/>
                      <a:pt x="2" y="22"/>
                    </a:cubicBezTo>
                    <a:cubicBezTo>
                      <a:pt x="3" y="25"/>
                      <a:pt x="6" y="26"/>
                      <a:pt x="8" y="25"/>
                    </a:cubicBezTo>
                    <a:cubicBezTo>
                      <a:pt x="11" y="24"/>
                      <a:pt x="14" y="23"/>
                      <a:pt x="14" y="19"/>
                    </a:cubicBezTo>
                    <a:cubicBezTo>
                      <a:pt x="14" y="15"/>
                      <a:pt x="15" y="11"/>
                      <a:pt x="14" y="7"/>
                    </a:cubicBezTo>
                    <a:cubicBezTo>
                      <a:pt x="13" y="5"/>
                      <a:pt x="14" y="1"/>
                      <a:pt x="16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8" name="Freeform 1385">
                <a:extLst>
                  <a:ext uri="{FF2B5EF4-FFF2-40B4-BE49-F238E27FC236}">
                    <a16:creationId xmlns:a16="http://schemas.microsoft.com/office/drawing/2014/main" id="{5D07FF6A-5C82-10A2-CF92-808C89125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200"/>
                <a:ext cx="28" cy="20"/>
              </a:xfrm>
              <a:custGeom>
                <a:avLst/>
                <a:gdLst>
                  <a:gd name="T0" fmla="*/ 0 w 18"/>
                  <a:gd name="T1" fmla="*/ 11 h 13"/>
                  <a:gd name="T2" fmla="*/ 8 w 18"/>
                  <a:gd name="T3" fmla="*/ 10 h 13"/>
                  <a:gd name="T4" fmla="*/ 10 w 18"/>
                  <a:gd name="T5" fmla="*/ 7 h 13"/>
                  <a:gd name="T6" fmla="*/ 8 w 18"/>
                  <a:gd name="T7" fmla="*/ 6 h 13"/>
                  <a:gd name="T8" fmla="*/ 12 w 18"/>
                  <a:gd name="T9" fmla="*/ 2 h 13"/>
                  <a:gd name="T10" fmla="*/ 15 w 18"/>
                  <a:gd name="T11" fmla="*/ 1 h 13"/>
                  <a:gd name="T12" fmla="*/ 14 w 18"/>
                  <a:gd name="T13" fmla="*/ 3 h 13"/>
                  <a:gd name="T14" fmla="*/ 15 w 18"/>
                  <a:gd name="T15" fmla="*/ 1 h 13"/>
                  <a:gd name="T16" fmla="*/ 18 w 18"/>
                  <a:gd name="T17" fmla="*/ 3 h 13"/>
                  <a:gd name="T18" fmla="*/ 16 w 18"/>
                  <a:gd name="T19" fmla="*/ 7 h 13"/>
                  <a:gd name="T20" fmla="*/ 3 w 18"/>
                  <a:gd name="T21" fmla="*/ 12 h 13"/>
                  <a:gd name="T22" fmla="*/ 0 w 18"/>
                  <a:gd name="T2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3">
                    <a:moveTo>
                      <a:pt x="0" y="11"/>
                    </a:moveTo>
                    <a:cubicBezTo>
                      <a:pt x="3" y="11"/>
                      <a:pt x="6" y="11"/>
                      <a:pt x="8" y="10"/>
                    </a:cubicBezTo>
                    <a:cubicBezTo>
                      <a:pt x="10" y="9"/>
                      <a:pt x="11" y="9"/>
                      <a:pt x="10" y="7"/>
                    </a:cubicBezTo>
                    <a:cubicBezTo>
                      <a:pt x="10" y="6"/>
                      <a:pt x="9" y="7"/>
                      <a:pt x="8" y="6"/>
                    </a:cubicBezTo>
                    <a:cubicBezTo>
                      <a:pt x="9" y="5"/>
                      <a:pt x="11" y="4"/>
                      <a:pt x="12" y="2"/>
                    </a:cubicBezTo>
                    <a:cubicBezTo>
                      <a:pt x="12" y="0"/>
                      <a:pt x="13" y="0"/>
                      <a:pt x="15" y="1"/>
                    </a:cubicBezTo>
                    <a:cubicBezTo>
                      <a:pt x="14" y="2"/>
                      <a:pt x="14" y="2"/>
                      <a:pt x="14" y="3"/>
                    </a:cubicBezTo>
                    <a:cubicBezTo>
                      <a:pt x="15" y="2"/>
                      <a:pt x="14" y="2"/>
                      <a:pt x="15" y="1"/>
                    </a:cubicBezTo>
                    <a:cubicBezTo>
                      <a:pt x="16" y="1"/>
                      <a:pt x="18" y="1"/>
                      <a:pt x="18" y="3"/>
                    </a:cubicBezTo>
                    <a:cubicBezTo>
                      <a:pt x="18" y="5"/>
                      <a:pt x="17" y="6"/>
                      <a:pt x="16" y="7"/>
                    </a:cubicBezTo>
                    <a:cubicBezTo>
                      <a:pt x="12" y="9"/>
                      <a:pt x="8" y="11"/>
                      <a:pt x="3" y="12"/>
                    </a:cubicBezTo>
                    <a:cubicBezTo>
                      <a:pt x="2" y="13"/>
                      <a:pt x="1" y="12"/>
                      <a:pt x="0" y="11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9" name="Freeform 1386">
                <a:extLst>
                  <a:ext uri="{FF2B5EF4-FFF2-40B4-BE49-F238E27FC236}">
                    <a16:creationId xmlns:a16="http://schemas.microsoft.com/office/drawing/2014/main" id="{EF86FC3C-1A47-A212-C50E-25CDAFFDF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" y="2185"/>
                <a:ext cx="17" cy="16"/>
              </a:xfrm>
              <a:custGeom>
                <a:avLst/>
                <a:gdLst>
                  <a:gd name="T0" fmla="*/ 11 w 11"/>
                  <a:gd name="T1" fmla="*/ 9 h 10"/>
                  <a:gd name="T2" fmla="*/ 6 w 11"/>
                  <a:gd name="T3" fmla="*/ 6 h 10"/>
                  <a:gd name="T4" fmla="*/ 3 w 11"/>
                  <a:gd name="T5" fmla="*/ 3 h 10"/>
                  <a:gd name="T6" fmla="*/ 0 w 11"/>
                  <a:gd name="T7" fmla="*/ 0 h 10"/>
                  <a:gd name="T8" fmla="*/ 11 w 11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8" y="10"/>
                      <a:pt x="6" y="9"/>
                      <a:pt x="6" y="6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4" y="2"/>
                      <a:pt x="9" y="4"/>
                      <a:pt x="11" y="9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0" name="Freeform 1387">
                <a:extLst>
                  <a:ext uri="{FF2B5EF4-FFF2-40B4-BE49-F238E27FC236}">
                    <a16:creationId xmlns:a16="http://schemas.microsoft.com/office/drawing/2014/main" id="{BFB824C0-4660-4BCA-42F1-BAEFF5F20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5" y="2160"/>
                <a:ext cx="6" cy="19"/>
              </a:xfrm>
              <a:custGeom>
                <a:avLst/>
                <a:gdLst>
                  <a:gd name="T0" fmla="*/ 3 w 4"/>
                  <a:gd name="T1" fmla="*/ 0 h 12"/>
                  <a:gd name="T2" fmla="*/ 4 w 4"/>
                  <a:gd name="T3" fmla="*/ 12 h 12"/>
                  <a:gd name="T4" fmla="*/ 3 w 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2">
                    <a:moveTo>
                      <a:pt x="3" y="0"/>
                    </a:moveTo>
                    <a:cubicBezTo>
                      <a:pt x="3" y="4"/>
                      <a:pt x="1" y="8"/>
                      <a:pt x="4" y="12"/>
                    </a:cubicBezTo>
                    <a:cubicBezTo>
                      <a:pt x="0" y="8"/>
                      <a:pt x="0" y="7"/>
                      <a:pt x="3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1" name="Freeform 1388">
                <a:extLst>
                  <a:ext uri="{FF2B5EF4-FFF2-40B4-BE49-F238E27FC236}">
                    <a16:creationId xmlns:a16="http://schemas.microsoft.com/office/drawing/2014/main" id="{CDD4A1BF-CE2B-A3DF-39F1-A22A218DF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7" y="2170"/>
                <a:ext cx="14" cy="12"/>
              </a:xfrm>
              <a:custGeom>
                <a:avLst/>
                <a:gdLst>
                  <a:gd name="T0" fmla="*/ 0 w 9"/>
                  <a:gd name="T1" fmla="*/ 2 h 8"/>
                  <a:gd name="T2" fmla="*/ 9 w 9"/>
                  <a:gd name="T3" fmla="*/ 8 h 8"/>
                  <a:gd name="T4" fmla="*/ 0 w 9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2"/>
                    </a:moveTo>
                    <a:cubicBezTo>
                      <a:pt x="5" y="0"/>
                      <a:pt x="8" y="2"/>
                      <a:pt x="9" y="8"/>
                    </a:cubicBezTo>
                    <a:cubicBezTo>
                      <a:pt x="7" y="4"/>
                      <a:pt x="5" y="2"/>
                      <a:pt x="0" y="2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Freeform 1389">
                <a:extLst>
                  <a:ext uri="{FF2B5EF4-FFF2-40B4-BE49-F238E27FC236}">
                    <a16:creationId xmlns:a16="http://schemas.microsoft.com/office/drawing/2014/main" id="{03CFEB87-181B-D468-8B8F-A08CE9DB7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192"/>
                <a:ext cx="11" cy="8"/>
              </a:xfrm>
              <a:custGeom>
                <a:avLst/>
                <a:gdLst>
                  <a:gd name="T0" fmla="*/ 0 w 7"/>
                  <a:gd name="T1" fmla="*/ 0 h 5"/>
                  <a:gd name="T2" fmla="*/ 4 w 7"/>
                  <a:gd name="T3" fmla="*/ 5 h 5"/>
                  <a:gd name="T4" fmla="*/ 0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cubicBezTo>
                      <a:pt x="3" y="1"/>
                      <a:pt x="7" y="0"/>
                      <a:pt x="4" y="5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3" name="Freeform 1390">
                <a:extLst>
                  <a:ext uri="{FF2B5EF4-FFF2-40B4-BE49-F238E27FC236}">
                    <a16:creationId xmlns:a16="http://schemas.microsoft.com/office/drawing/2014/main" id="{1A6CC277-5A48-6F48-AA48-CD3652E44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143"/>
                <a:ext cx="11" cy="10"/>
              </a:xfrm>
              <a:custGeom>
                <a:avLst/>
                <a:gdLst>
                  <a:gd name="T0" fmla="*/ 7 w 7"/>
                  <a:gd name="T1" fmla="*/ 0 h 6"/>
                  <a:gd name="T2" fmla="*/ 2 w 7"/>
                  <a:gd name="T3" fmla="*/ 6 h 6"/>
                  <a:gd name="T4" fmla="*/ 7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4" y="1"/>
                      <a:pt x="0" y="2"/>
                      <a:pt x="2" y="6"/>
                    </a:cubicBezTo>
                    <a:cubicBezTo>
                      <a:pt x="0" y="1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4" name="Freeform 1391">
                <a:extLst>
                  <a:ext uri="{FF2B5EF4-FFF2-40B4-BE49-F238E27FC236}">
                    <a16:creationId xmlns:a16="http://schemas.microsoft.com/office/drawing/2014/main" id="{0676FA84-542A-254E-CC28-B8AB6A48A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170"/>
                <a:ext cx="6" cy="12"/>
              </a:xfrm>
              <a:custGeom>
                <a:avLst/>
                <a:gdLst>
                  <a:gd name="T0" fmla="*/ 3 w 4"/>
                  <a:gd name="T1" fmla="*/ 8 h 8"/>
                  <a:gd name="T2" fmla="*/ 4 w 4"/>
                  <a:gd name="T3" fmla="*/ 0 h 8"/>
                  <a:gd name="T4" fmla="*/ 3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3" y="8"/>
                    </a:moveTo>
                    <a:cubicBezTo>
                      <a:pt x="0" y="5"/>
                      <a:pt x="1" y="3"/>
                      <a:pt x="4" y="0"/>
                    </a:cubicBezTo>
                    <a:cubicBezTo>
                      <a:pt x="3" y="3"/>
                      <a:pt x="2" y="5"/>
                      <a:pt x="3" y="8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5" name="Freeform 1392">
                <a:extLst>
                  <a:ext uri="{FF2B5EF4-FFF2-40B4-BE49-F238E27FC236}">
                    <a16:creationId xmlns:a16="http://schemas.microsoft.com/office/drawing/2014/main" id="{5A7E822B-DBF1-D980-E8AE-1A2B10840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" y="2206"/>
                <a:ext cx="9" cy="4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1"/>
                      <a:pt x="6" y="3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6" name="Freeform 1393">
                <a:extLst>
                  <a:ext uri="{FF2B5EF4-FFF2-40B4-BE49-F238E27FC236}">
                    <a16:creationId xmlns:a16="http://schemas.microsoft.com/office/drawing/2014/main" id="{4A2EC36D-B70B-4321-9A72-C25B8091A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" y="2179"/>
                <a:ext cx="8" cy="6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0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4" y="1"/>
                      <a:pt x="5" y="0"/>
                    </a:cubicBezTo>
                    <a:cubicBezTo>
                      <a:pt x="4" y="4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7" name="Freeform 1394">
                <a:extLst>
                  <a:ext uri="{FF2B5EF4-FFF2-40B4-BE49-F238E27FC236}">
                    <a16:creationId xmlns:a16="http://schemas.microsoft.com/office/drawing/2014/main" id="{F4054F39-4A0D-AE34-7C7E-B12F65084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" y="2245"/>
                <a:ext cx="58" cy="40"/>
              </a:xfrm>
              <a:custGeom>
                <a:avLst/>
                <a:gdLst>
                  <a:gd name="T0" fmla="*/ 37 w 37"/>
                  <a:gd name="T1" fmla="*/ 9 h 26"/>
                  <a:gd name="T2" fmla="*/ 30 w 37"/>
                  <a:gd name="T3" fmla="*/ 20 h 26"/>
                  <a:gd name="T4" fmla="*/ 24 w 37"/>
                  <a:gd name="T5" fmla="*/ 24 h 26"/>
                  <a:gd name="T6" fmla="*/ 18 w 37"/>
                  <a:gd name="T7" fmla="*/ 24 h 26"/>
                  <a:gd name="T8" fmla="*/ 5 w 37"/>
                  <a:gd name="T9" fmla="*/ 15 h 26"/>
                  <a:gd name="T10" fmla="*/ 2 w 37"/>
                  <a:gd name="T11" fmla="*/ 13 h 26"/>
                  <a:gd name="T12" fmla="*/ 1 w 37"/>
                  <a:gd name="T13" fmla="*/ 10 h 26"/>
                  <a:gd name="T14" fmla="*/ 4 w 37"/>
                  <a:gd name="T15" fmla="*/ 10 h 26"/>
                  <a:gd name="T16" fmla="*/ 14 w 37"/>
                  <a:gd name="T17" fmla="*/ 6 h 26"/>
                  <a:gd name="T18" fmla="*/ 20 w 37"/>
                  <a:gd name="T19" fmla="*/ 5 h 26"/>
                  <a:gd name="T20" fmla="*/ 28 w 37"/>
                  <a:gd name="T21" fmla="*/ 3 h 26"/>
                  <a:gd name="T22" fmla="*/ 30 w 37"/>
                  <a:gd name="T23" fmla="*/ 0 h 26"/>
                  <a:gd name="T24" fmla="*/ 34 w 37"/>
                  <a:gd name="T25" fmla="*/ 3 h 26"/>
                  <a:gd name="T26" fmla="*/ 37 w 37"/>
                  <a:gd name="T27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26">
                    <a:moveTo>
                      <a:pt x="37" y="9"/>
                    </a:moveTo>
                    <a:cubicBezTo>
                      <a:pt x="37" y="16"/>
                      <a:pt x="36" y="17"/>
                      <a:pt x="30" y="20"/>
                    </a:cubicBezTo>
                    <a:cubicBezTo>
                      <a:pt x="27" y="21"/>
                      <a:pt x="26" y="22"/>
                      <a:pt x="24" y="24"/>
                    </a:cubicBezTo>
                    <a:cubicBezTo>
                      <a:pt x="21" y="25"/>
                      <a:pt x="20" y="26"/>
                      <a:pt x="18" y="24"/>
                    </a:cubicBezTo>
                    <a:cubicBezTo>
                      <a:pt x="14" y="20"/>
                      <a:pt x="10" y="17"/>
                      <a:pt x="5" y="15"/>
                    </a:cubicBezTo>
                    <a:cubicBezTo>
                      <a:pt x="4" y="15"/>
                      <a:pt x="3" y="14"/>
                      <a:pt x="2" y="13"/>
                    </a:cubicBezTo>
                    <a:cubicBezTo>
                      <a:pt x="1" y="12"/>
                      <a:pt x="0" y="11"/>
                      <a:pt x="1" y="10"/>
                    </a:cubicBezTo>
                    <a:cubicBezTo>
                      <a:pt x="2" y="8"/>
                      <a:pt x="3" y="10"/>
                      <a:pt x="4" y="10"/>
                    </a:cubicBezTo>
                    <a:cubicBezTo>
                      <a:pt x="8" y="13"/>
                      <a:pt x="11" y="11"/>
                      <a:pt x="14" y="6"/>
                    </a:cubicBezTo>
                    <a:cubicBezTo>
                      <a:pt x="16" y="3"/>
                      <a:pt x="17" y="2"/>
                      <a:pt x="20" y="5"/>
                    </a:cubicBezTo>
                    <a:cubicBezTo>
                      <a:pt x="23" y="8"/>
                      <a:pt x="26" y="7"/>
                      <a:pt x="28" y="3"/>
                    </a:cubicBezTo>
                    <a:cubicBezTo>
                      <a:pt x="28" y="2"/>
                      <a:pt x="28" y="0"/>
                      <a:pt x="30" y="0"/>
                    </a:cubicBezTo>
                    <a:cubicBezTo>
                      <a:pt x="32" y="0"/>
                      <a:pt x="33" y="2"/>
                      <a:pt x="34" y="3"/>
                    </a:cubicBezTo>
                    <a:cubicBezTo>
                      <a:pt x="36" y="6"/>
                      <a:pt x="37" y="8"/>
                      <a:pt x="37" y="9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8" name="Freeform 1395">
                <a:extLst>
                  <a:ext uri="{FF2B5EF4-FFF2-40B4-BE49-F238E27FC236}">
                    <a16:creationId xmlns:a16="http://schemas.microsoft.com/office/drawing/2014/main" id="{54323AD7-F747-8B66-3988-93B48F288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220"/>
                <a:ext cx="8" cy="22"/>
              </a:xfrm>
              <a:custGeom>
                <a:avLst/>
                <a:gdLst>
                  <a:gd name="T0" fmla="*/ 3 w 5"/>
                  <a:gd name="T1" fmla="*/ 14 h 14"/>
                  <a:gd name="T2" fmla="*/ 0 w 5"/>
                  <a:gd name="T3" fmla="*/ 4 h 14"/>
                  <a:gd name="T4" fmla="*/ 2 w 5"/>
                  <a:gd name="T5" fmla="*/ 1 h 14"/>
                  <a:gd name="T6" fmla="*/ 5 w 5"/>
                  <a:gd name="T7" fmla="*/ 4 h 14"/>
                  <a:gd name="T8" fmla="*/ 3 w 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4">
                    <a:moveTo>
                      <a:pt x="3" y="14"/>
                    </a:moveTo>
                    <a:cubicBezTo>
                      <a:pt x="2" y="10"/>
                      <a:pt x="0" y="7"/>
                      <a:pt x="0" y="4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4" y="0"/>
                      <a:pt x="5" y="2"/>
                      <a:pt x="5" y="4"/>
                    </a:cubicBezTo>
                    <a:cubicBezTo>
                      <a:pt x="5" y="7"/>
                      <a:pt x="4" y="10"/>
                      <a:pt x="3" y="1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Freeform 1396">
                <a:extLst>
                  <a:ext uri="{FF2B5EF4-FFF2-40B4-BE49-F238E27FC236}">
                    <a16:creationId xmlns:a16="http://schemas.microsoft.com/office/drawing/2014/main" id="{E4F6E6E3-F3BF-977D-722E-07E23EB89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2296"/>
                <a:ext cx="18" cy="71"/>
              </a:xfrm>
              <a:custGeom>
                <a:avLst/>
                <a:gdLst>
                  <a:gd name="T0" fmla="*/ 8 w 12"/>
                  <a:gd name="T1" fmla="*/ 45 h 45"/>
                  <a:gd name="T2" fmla="*/ 7 w 12"/>
                  <a:gd name="T3" fmla="*/ 38 h 45"/>
                  <a:gd name="T4" fmla="*/ 9 w 12"/>
                  <a:gd name="T5" fmla="*/ 15 h 45"/>
                  <a:gd name="T6" fmla="*/ 10 w 12"/>
                  <a:gd name="T7" fmla="*/ 7 h 45"/>
                  <a:gd name="T8" fmla="*/ 9 w 12"/>
                  <a:gd name="T9" fmla="*/ 4 h 45"/>
                  <a:gd name="T10" fmla="*/ 7 w 12"/>
                  <a:gd name="T11" fmla="*/ 6 h 45"/>
                  <a:gd name="T12" fmla="*/ 0 w 12"/>
                  <a:gd name="T13" fmla="*/ 9 h 45"/>
                  <a:gd name="T14" fmla="*/ 6 w 12"/>
                  <a:gd name="T15" fmla="*/ 3 h 45"/>
                  <a:gd name="T16" fmla="*/ 10 w 12"/>
                  <a:gd name="T17" fmla="*/ 1 h 45"/>
                  <a:gd name="T18" fmla="*/ 11 w 12"/>
                  <a:gd name="T19" fmla="*/ 4 h 45"/>
                  <a:gd name="T20" fmla="*/ 8 w 12"/>
                  <a:gd name="T21" fmla="*/ 39 h 45"/>
                  <a:gd name="T22" fmla="*/ 8 w 12"/>
                  <a:gd name="T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5">
                    <a:moveTo>
                      <a:pt x="8" y="45"/>
                    </a:moveTo>
                    <a:cubicBezTo>
                      <a:pt x="6" y="43"/>
                      <a:pt x="6" y="40"/>
                      <a:pt x="7" y="38"/>
                    </a:cubicBezTo>
                    <a:cubicBezTo>
                      <a:pt x="10" y="30"/>
                      <a:pt x="9" y="23"/>
                      <a:pt x="9" y="15"/>
                    </a:cubicBezTo>
                    <a:cubicBezTo>
                      <a:pt x="9" y="12"/>
                      <a:pt x="9" y="10"/>
                      <a:pt x="10" y="7"/>
                    </a:cubicBezTo>
                    <a:cubicBezTo>
                      <a:pt x="10" y="6"/>
                      <a:pt x="10" y="5"/>
                      <a:pt x="9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5" y="8"/>
                      <a:pt x="3" y="11"/>
                      <a:pt x="0" y="9"/>
                    </a:cubicBezTo>
                    <a:cubicBezTo>
                      <a:pt x="3" y="9"/>
                      <a:pt x="4" y="5"/>
                      <a:pt x="6" y="3"/>
                    </a:cubicBezTo>
                    <a:cubicBezTo>
                      <a:pt x="7" y="2"/>
                      <a:pt x="8" y="0"/>
                      <a:pt x="10" y="1"/>
                    </a:cubicBezTo>
                    <a:cubicBezTo>
                      <a:pt x="11" y="1"/>
                      <a:pt x="11" y="3"/>
                      <a:pt x="11" y="4"/>
                    </a:cubicBezTo>
                    <a:cubicBezTo>
                      <a:pt x="10" y="16"/>
                      <a:pt x="12" y="27"/>
                      <a:pt x="8" y="39"/>
                    </a:cubicBezTo>
                    <a:cubicBezTo>
                      <a:pt x="7" y="41"/>
                      <a:pt x="8" y="43"/>
                      <a:pt x="8" y="45"/>
                    </a:cubicBezTo>
                    <a:close/>
                  </a:path>
                </a:pathLst>
              </a:custGeom>
              <a:solidFill>
                <a:srgbClr val="DEC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Freeform 1397">
                <a:extLst>
                  <a:ext uri="{FF2B5EF4-FFF2-40B4-BE49-F238E27FC236}">
                    <a16:creationId xmlns:a16="http://schemas.microsoft.com/office/drawing/2014/main" id="{A776D028-9878-620E-9344-DF0348A78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1914"/>
                <a:ext cx="84" cy="51"/>
              </a:xfrm>
              <a:custGeom>
                <a:avLst/>
                <a:gdLst>
                  <a:gd name="T0" fmla="*/ 35 w 54"/>
                  <a:gd name="T1" fmla="*/ 33 h 33"/>
                  <a:gd name="T2" fmla="*/ 16 w 54"/>
                  <a:gd name="T3" fmla="*/ 18 h 33"/>
                  <a:gd name="T4" fmla="*/ 21 w 54"/>
                  <a:gd name="T5" fmla="*/ 11 h 33"/>
                  <a:gd name="T6" fmla="*/ 14 w 54"/>
                  <a:gd name="T7" fmla="*/ 16 h 33"/>
                  <a:gd name="T8" fmla="*/ 3 w 54"/>
                  <a:gd name="T9" fmla="*/ 16 h 33"/>
                  <a:gd name="T10" fmla="*/ 2 w 54"/>
                  <a:gd name="T11" fmla="*/ 6 h 33"/>
                  <a:gd name="T12" fmla="*/ 7 w 54"/>
                  <a:gd name="T13" fmla="*/ 0 h 33"/>
                  <a:gd name="T14" fmla="*/ 12 w 54"/>
                  <a:gd name="T15" fmla="*/ 7 h 33"/>
                  <a:gd name="T16" fmla="*/ 32 w 54"/>
                  <a:gd name="T17" fmla="*/ 8 h 33"/>
                  <a:gd name="T18" fmla="*/ 46 w 54"/>
                  <a:gd name="T19" fmla="*/ 5 h 33"/>
                  <a:gd name="T20" fmla="*/ 54 w 54"/>
                  <a:gd name="T21" fmla="*/ 14 h 33"/>
                  <a:gd name="T22" fmla="*/ 53 w 54"/>
                  <a:gd name="T23" fmla="*/ 14 h 33"/>
                  <a:gd name="T24" fmla="*/ 52 w 54"/>
                  <a:gd name="T25" fmla="*/ 21 h 33"/>
                  <a:gd name="T26" fmla="*/ 46 w 54"/>
                  <a:gd name="T27" fmla="*/ 20 h 33"/>
                  <a:gd name="T28" fmla="*/ 41 w 54"/>
                  <a:gd name="T29" fmla="*/ 21 h 33"/>
                  <a:gd name="T30" fmla="*/ 36 w 54"/>
                  <a:gd name="T31" fmla="*/ 28 h 33"/>
                  <a:gd name="T32" fmla="*/ 35 w 54"/>
                  <a:gd name="T3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33">
                    <a:moveTo>
                      <a:pt x="35" y="33"/>
                    </a:moveTo>
                    <a:cubicBezTo>
                      <a:pt x="30" y="26"/>
                      <a:pt x="27" y="17"/>
                      <a:pt x="16" y="18"/>
                    </a:cubicBezTo>
                    <a:cubicBezTo>
                      <a:pt x="18" y="15"/>
                      <a:pt x="20" y="14"/>
                      <a:pt x="21" y="11"/>
                    </a:cubicBezTo>
                    <a:cubicBezTo>
                      <a:pt x="18" y="12"/>
                      <a:pt x="16" y="13"/>
                      <a:pt x="14" y="16"/>
                    </a:cubicBezTo>
                    <a:cubicBezTo>
                      <a:pt x="12" y="18"/>
                      <a:pt x="4" y="19"/>
                      <a:pt x="3" y="16"/>
                    </a:cubicBezTo>
                    <a:cubicBezTo>
                      <a:pt x="2" y="13"/>
                      <a:pt x="0" y="10"/>
                      <a:pt x="2" y="6"/>
                    </a:cubicBezTo>
                    <a:cubicBezTo>
                      <a:pt x="4" y="4"/>
                      <a:pt x="5" y="3"/>
                      <a:pt x="7" y="0"/>
                    </a:cubicBezTo>
                    <a:cubicBezTo>
                      <a:pt x="7" y="5"/>
                      <a:pt x="9" y="6"/>
                      <a:pt x="12" y="7"/>
                    </a:cubicBezTo>
                    <a:cubicBezTo>
                      <a:pt x="19" y="8"/>
                      <a:pt x="25" y="9"/>
                      <a:pt x="32" y="8"/>
                    </a:cubicBezTo>
                    <a:cubicBezTo>
                      <a:pt x="36" y="7"/>
                      <a:pt x="41" y="7"/>
                      <a:pt x="46" y="5"/>
                    </a:cubicBezTo>
                    <a:cubicBezTo>
                      <a:pt x="49" y="4"/>
                      <a:pt x="54" y="10"/>
                      <a:pt x="54" y="14"/>
                    </a:cubicBezTo>
                    <a:cubicBezTo>
                      <a:pt x="54" y="14"/>
                      <a:pt x="54" y="14"/>
                      <a:pt x="53" y="14"/>
                    </a:cubicBezTo>
                    <a:cubicBezTo>
                      <a:pt x="52" y="16"/>
                      <a:pt x="54" y="19"/>
                      <a:pt x="52" y="21"/>
                    </a:cubicBezTo>
                    <a:cubicBezTo>
                      <a:pt x="51" y="22"/>
                      <a:pt x="48" y="20"/>
                      <a:pt x="46" y="20"/>
                    </a:cubicBezTo>
                    <a:cubicBezTo>
                      <a:pt x="45" y="21"/>
                      <a:pt x="43" y="21"/>
                      <a:pt x="41" y="21"/>
                    </a:cubicBezTo>
                    <a:cubicBezTo>
                      <a:pt x="37" y="22"/>
                      <a:pt x="36" y="24"/>
                      <a:pt x="36" y="28"/>
                    </a:cubicBezTo>
                    <a:cubicBezTo>
                      <a:pt x="36" y="29"/>
                      <a:pt x="36" y="31"/>
                      <a:pt x="35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1" name="Freeform 1398">
                <a:extLst>
                  <a:ext uri="{FF2B5EF4-FFF2-40B4-BE49-F238E27FC236}">
                    <a16:creationId xmlns:a16="http://schemas.microsoft.com/office/drawing/2014/main" id="{2B752D32-F07C-B012-ADC7-58FC37BD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1968"/>
                <a:ext cx="35" cy="25"/>
              </a:xfrm>
              <a:custGeom>
                <a:avLst/>
                <a:gdLst>
                  <a:gd name="T0" fmla="*/ 22 w 22"/>
                  <a:gd name="T1" fmla="*/ 10 h 16"/>
                  <a:gd name="T2" fmla="*/ 20 w 22"/>
                  <a:gd name="T3" fmla="*/ 14 h 16"/>
                  <a:gd name="T4" fmla="*/ 7 w 22"/>
                  <a:gd name="T5" fmla="*/ 13 h 16"/>
                  <a:gd name="T6" fmla="*/ 0 w 22"/>
                  <a:gd name="T7" fmla="*/ 3 h 16"/>
                  <a:gd name="T8" fmla="*/ 4 w 22"/>
                  <a:gd name="T9" fmla="*/ 0 h 16"/>
                  <a:gd name="T10" fmla="*/ 18 w 22"/>
                  <a:gd name="T11" fmla="*/ 4 h 16"/>
                  <a:gd name="T12" fmla="*/ 22 w 22"/>
                  <a:gd name="T1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6">
                    <a:moveTo>
                      <a:pt x="22" y="10"/>
                    </a:moveTo>
                    <a:cubicBezTo>
                      <a:pt x="21" y="11"/>
                      <a:pt x="22" y="14"/>
                      <a:pt x="20" y="14"/>
                    </a:cubicBezTo>
                    <a:cubicBezTo>
                      <a:pt x="15" y="14"/>
                      <a:pt x="11" y="16"/>
                      <a:pt x="7" y="13"/>
                    </a:cubicBezTo>
                    <a:cubicBezTo>
                      <a:pt x="3" y="10"/>
                      <a:pt x="1" y="7"/>
                      <a:pt x="0" y="3"/>
                    </a:cubicBezTo>
                    <a:cubicBezTo>
                      <a:pt x="0" y="0"/>
                      <a:pt x="3" y="0"/>
                      <a:pt x="4" y="0"/>
                    </a:cubicBezTo>
                    <a:cubicBezTo>
                      <a:pt x="9" y="1"/>
                      <a:pt x="13" y="2"/>
                      <a:pt x="18" y="4"/>
                    </a:cubicBezTo>
                    <a:cubicBezTo>
                      <a:pt x="21" y="5"/>
                      <a:pt x="21" y="7"/>
                      <a:pt x="2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Freeform 1399">
                <a:extLst>
                  <a:ext uri="{FF2B5EF4-FFF2-40B4-BE49-F238E27FC236}">
                    <a16:creationId xmlns:a16="http://schemas.microsoft.com/office/drawing/2014/main" id="{BC226A47-A1D3-5332-6F59-E560FD189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1889"/>
                <a:ext cx="28" cy="15"/>
              </a:xfrm>
              <a:custGeom>
                <a:avLst/>
                <a:gdLst>
                  <a:gd name="T0" fmla="*/ 14 w 18"/>
                  <a:gd name="T1" fmla="*/ 10 h 10"/>
                  <a:gd name="T2" fmla="*/ 2 w 18"/>
                  <a:gd name="T3" fmla="*/ 9 h 10"/>
                  <a:gd name="T4" fmla="*/ 0 w 18"/>
                  <a:gd name="T5" fmla="*/ 7 h 10"/>
                  <a:gd name="T6" fmla="*/ 1 w 18"/>
                  <a:gd name="T7" fmla="*/ 5 h 10"/>
                  <a:gd name="T8" fmla="*/ 12 w 18"/>
                  <a:gd name="T9" fmla="*/ 2 h 10"/>
                  <a:gd name="T10" fmla="*/ 15 w 18"/>
                  <a:gd name="T11" fmla="*/ 4 h 10"/>
                  <a:gd name="T12" fmla="*/ 18 w 18"/>
                  <a:gd name="T13" fmla="*/ 7 h 10"/>
                  <a:gd name="T14" fmla="*/ 14 w 18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14" y="10"/>
                    </a:moveTo>
                    <a:cubicBezTo>
                      <a:pt x="10" y="9"/>
                      <a:pt x="6" y="8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4" y="3"/>
                      <a:pt x="8" y="0"/>
                      <a:pt x="12" y="2"/>
                    </a:cubicBezTo>
                    <a:cubicBezTo>
                      <a:pt x="13" y="3"/>
                      <a:pt x="14" y="3"/>
                      <a:pt x="15" y="4"/>
                    </a:cubicBezTo>
                    <a:cubicBezTo>
                      <a:pt x="17" y="4"/>
                      <a:pt x="18" y="5"/>
                      <a:pt x="18" y="7"/>
                    </a:cubicBezTo>
                    <a:cubicBezTo>
                      <a:pt x="18" y="9"/>
                      <a:pt x="16" y="9"/>
                      <a:pt x="1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Freeform 1400">
                <a:extLst>
                  <a:ext uri="{FF2B5EF4-FFF2-40B4-BE49-F238E27FC236}">
                    <a16:creationId xmlns:a16="http://schemas.microsoft.com/office/drawing/2014/main" id="{E220132A-9A8F-2BDB-F50F-31F905136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0" y="1993"/>
                <a:ext cx="6" cy="8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4 h 5"/>
                  <a:gd name="T4" fmla="*/ 0 w 4"/>
                  <a:gd name="T5" fmla="*/ 1 h 5"/>
                  <a:gd name="T6" fmla="*/ 2 w 4"/>
                  <a:gd name="T7" fmla="*/ 0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4"/>
                      <a:pt x="3" y="5"/>
                      <a:pt x="3" y="4"/>
                    </a:cubicBezTo>
                    <a:cubicBezTo>
                      <a:pt x="1" y="4"/>
                      <a:pt x="1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Freeform 1401">
                <a:extLst>
                  <a:ext uri="{FF2B5EF4-FFF2-40B4-BE49-F238E27FC236}">
                    <a16:creationId xmlns:a16="http://schemas.microsoft.com/office/drawing/2014/main" id="{0C5D92B0-352A-A0CB-B70D-0C590526C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2187"/>
                <a:ext cx="19" cy="22"/>
              </a:xfrm>
              <a:custGeom>
                <a:avLst/>
                <a:gdLst>
                  <a:gd name="T0" fmla="*/ 7 w 12"/>
                  <a:gd name="T1" fmla="*/ 0 h 14"/>
                  <a:gd name="T2" fmla="*/ 10 w 12"/>
                  <a:gd name="T3" fmla="*/ 5 h 14"/>
                  <a:gd name="T4" fmla="*/ 9 w 12"/>
                  <a:gd name="T5" fmla="*/ 10 h 14"/>
                  <a:gd name="T6" fmla="*/ 5 w 12"/>
                  <a:gd name="T7" fmla="*/ 13 h 14"/>
                  <a:gd name="T8" fmla="*/ 1 w 12"/>
                  <a:gd name="T9" fmla="*/ 7 h 14"/>
                  <a:gd name="T10" fmla="*/ 5 w 12"/>
                  <a:gd name="T11" fmla="*/ 0 h 14"/>
                  <a:gd name="T12" fmla="*/ 7 w 1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cubicBezTo>
                      <a:pt x="12" y="0"/>
                      <a:pt x="12" y="2"/>
                      <a:pt x="10" y="5"/>
                    </a:cubicBezTo>
                    <a:cubicBezTo>
                      <a:pt x="10" y="7"/>
                      <a:pt x="10" y="8"/>
                      <a:pt x="9" y="10"/>
                    </a:cubicBezTo>
                    <a:cubicBezTo>
                      <a:pt x="8" y="12"/>
                      <a:pt x="7" y="14"/>
                      <a:pt x="5" y="13"/>
                    </a:cubicBezTo>
                    <a:cubicBezTo>
                      <a:pt x="2" y="12"/>
                      <a:pt x="0" y="10"/>
                      <a:pt x="1" y="7"/>
                    </a:cubicBezTo>
                    <a:cubicBezTo>
                      <a:pt x="1" y="5"/>
                      <a:pt x="4" y="2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E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5" name="Freeform 1402">
                <a:extLst>
                  <a:ext uri="{FF2B5EF4-FFF2-40B4-BE49-F238E27FC236}">
                    <a16:creationId xmlns:a16="http://schemas.microsoft.com/office/drawing/2014/main" id="{0E7AE403-DCE8-119B-B765-1B98C6D76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2126"/>
                <a:ext cx="14" cy="27"/>
              </a:xfrm>
              <a:custGeom>
                <a:avLst/>
                <a:gdLst>
                  <a:gd name="T0" fmla="*/ 9 w 9"/>
                  <a:gd name="T1" fmla="*/ 7 h 17"/>
                  <a:gd name="T2" fmla="*/ 9 w 9"/>
                  <a:gd name="T3" fmla="*/ 13 h 17"/>
                  <a:gd name="T4" fmla="*/ 5 w 9"/>
                  <a:gd name="T5" fmla="*/ 16 h 17"/>
                  <a:gd name="T6" fmla="*/ 1 w 9"/>
                  <a:gd name="T7" fmla="*/ 11 h 17"/>
                  <a:gd name="T8" fmla="*/ 1 w 9"/>
                  <a:gd name="T9" fmla="*/ 5 h 17"/>
                  <a:gd name="T10" fmla="*/ 4 w 9"/>
                  <a:gd name="T11" fmla="*/ 0 h 17"/>
                  <a:gd name="T12" fmla="*/ 8 w 9"/>
                  <a:gd name="T13" fmla="*/ 5 h 17"/>
                  <a:gd name="T14" fmla="*/ 9 w 9"/>
                  <a:gd name="T1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7">
                    <a:moveTo>
                      <a:pt x="9" y="7"/>
                    </a:moveTo>
                    <a:cubicBezTo>
                      <a:pt x="9" y="9"/>
                      <a:pt x="9" y="11"/>
                      <a:pt x="9" y="13"/>
                    </a:cubicBezTo>
                    <a:cubicBezTo>
                      <a:pt x="9" y="16"/>
                      <a:pt x="8" y="17"/>
                      <a:pt x="5" y="16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0" y="9"/>
                      <a:pt x="0" y="7"/>
                      <a:pt x="1" y="5"/>
                    </a:cubicBezTo>
                    <a:cubicBezTo>
                      <a:pt x="2" y="3"/>
                      <a:pt x="2" y="0"/>
                      <a:pt x="4" y="0"/>
                    </a:cubicBezTo>
                    <a:cubicBezTo>
                      <a:pt x="7" y="0"/>
                      <a:pt x="7" y="3"/>
                      <a:pt x="8" y="5"/>
                    </a:cubicBezTo>
                    <a:cubicBezTo>
                      <a:pt x="9" y="6"/>
                      <a:pt x="9" y="6"/>
                      <a:pt x="9" y="7"/>
                    </a:cubicBezTo>
                    <a:close/>
                  </a:path>
                </a:pathLst>
              </a:custGeom>
              <a:solidFill>
                <a:srgbClr val="EEE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Freeform 1403">
                <a:extLst>
                  <a:ext uri="{FF2B5EF4-FFF2-40B4-BE49-F238E27FC236}">
                    <a16:creationId xmlns:a16="http://schemas.microsoft.com/office/drawing/2014/main" id="{5A2A0DA6-1DD3-C802-E569-AF8F3350C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134"/>
                <a:ext cx="3" cy="9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6 h 6"/>
                  <a:gd name="T4" fmla="*/ 1 w 2"/>
                  <a:gd name="T5" fmla="*/ 0 h 6"/>
                  <a:gd name="T6" fmla="*/ 2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2" y="2"/>
                      <a:pt x="2" y="4"/>
                      <a:pt x="2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EA8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1404">
                <a:extLst>
                  <a:ext uri="{FF2B5EF4-FFF2-40B4-BE49-F238E27FC236}">
                    <a16:creationId xmlns:a16="http://schemas.microsoft.com/office/drawing/2014/main" id="{9DC81EC9-5AA7-3DB1-37DD-BC96BE2ED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1650"/>
                <a:ext cx="17" cy="22"/>
              </a:xfrm>
              <a:custGeom>
                <a:avLst/>
                <a:gdLst>
                  <a:gd name="T0" fmla="*/ 1 w 11"/>
                  <a:gd name="T1" fmla="*/ 9 h 14"/>
                  <a:gd name="T2" fmla="*/ 9 w 11"/>
                  <a:gd name="T3" fmla="*/ 0 h 14"/>
                  <a:gd name="T4" fmla="*/ 10 w 11"/>
                  <a:gd name="T5" fmla="*/ 2 h 14"/>
                  <a:gd name="T6" fmla="*/ 6 w 11"/>
                  <a:gd name="T7" fmla="*/ 10 h 14"/>
                  <a:gd name="T8" fmla="*/ 2 w 11"/>
                  <a:gd name="T9" fmla="*/ 13 h 14"/>
                  <a:gd name="T10" fmla="*/ 1 w 11"/>
                  <a:gd name="T11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4">
                    <a:moveTo>
                      <a:pt x="1" y="9"/>
                    </a:moveTo>
                    <a:cubicBezTo>
                      <a:pt x="1" y="5"/>
                      <a:pt x="6" y="0"/>
                      <a:pt x="9" y="0"/>
                    </a:cubicBezTo>
                    <a:cubicBezTo>
                      <a:pt x="10" y="0"/>
                      <a:pt x="11" y="0"/>
                      <a:pt x="10" y="2"/>
                    </a:cubicBezTo>
                    <a:cubicBezTo>
                      <a:pt x="8" y="4"/>
                      <a:pt x="8" y="8"/>
                      <a:pt x="6" y="10"/>
                    </a:cubicBezTo>
                    <a:cubicBezTo>
                      <a:pt x="5" y="12"/>
                      <a:pt x="4" y="14"/>
                      <a:pt x="2" y="13"/>
                    </a:cubicBezTo>
                    <a:cubicBezTo>
                      <a:pt x="0" y="12"/>
                      <a:pt x="1" y="10"/>
                      <a:pt x="1" y="9"/>
                    </a:cubicBezTo>
                    <a:close/>
                  </a:path>
                </a:pathLst>
              </a:custGeom>
              <a:solidFill>
                <a:srgbClr val="FB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1405">
                <a:extLst>
                  <a:ext uri="{FF2B5EF4-FFF2-40B4-BE49-F238E27FC236}">
                    <a16:creationId xmlns:a16="http://schemas.microsoft.com/office/drawing/2014/main" id="{F2C96667-C210-EA1D-15E6-18A315D4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1556"/>
                <a:ext cx="27" cy="27"/>
              </a:xfrm>
              <a:custGeom>
                <a:avLst/>
                <a:gdLst>
                  <a:gd name="T0" fmla="*/ 17 w 17"/>
                  <a:gd name="T1" fmla="*/ 7 h 17"/>
                  <a:gd name="T2" fmla="*/ 15 w 17"/>
                  <a:gd name="T3" fmla="*/ 14 h 17"/>
                  <a:gd name="T4" fmla="*/ 12 w 17"/>
                  <a:gd name="T5" fmla="*/ 17 h 17"/>
                  <a:gd name="T6" fmla="*/ 10 w 17"/>
                  <a:gd name="T7" fmla="*/ 15 h 17"/>
                  <a:gd name="T8" fmla="*/ 6 w 17"/>
                  <a:gd name="T9" fmla="*/ 13 h 17"/>
                  <a:gd name="T10" fmla="*/ 2 w 17"/>
                  <a:gd name="T11" fmla="*/ 13 h 17"/>
                  <a:gd name="T12" fmla="*/ 0 w 17"/>
                  <a:gd name="T13" fmla="*/ 11 h 17"/>
                  <a:gd name="T14" fmla="*/ 2 w 17"/>
                  <a:gd name="T15" fmla="*/ 10 h 17"/>
                  <a:gd name="T16" fmla="*/ 4 w 17"/>
                  <a:gd name="T17" fmla="*/ 8 h 17"/>
                  <a:gd name="T18" fmla="*/ 14 w 17"/>
                  <a:gd name="T19" fmla="*/ 1 h 17"/>
                  <a:gd name="T20" fmla="*/ 17 w 17"/>
                  <a:gd name="T21" fmla="*/ 2 h 17"/>
                  <a:gd name="T22" fmla="*/ 17 w 17"/>
                  <a:gd name="T2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7">
                    <a:moveTo>
                      <a:pt x="17" y="7"/>
                    </a:moveTo>
                    <a:cubicBezTo>
                      <a:pt x="17" y="9"/>
                      <a:pt x="16" y="12"/>
                      <a:pt x="15" y="14"/>
                    </a:cubicBezTo>
                    <a:cubicBezTo>
                      <a:pt x="15" y="16"/>
                      <a:pt x="14" y="17"/>
                      <a:pt x="12" y="17"/>
                    </a:cubicBezTo>
                    <a:cubicBezTo>
                      <a:pt x="11" y="17"/>
                      <a:pt x="10" y="16"/>
                      <a:pt x="10" y="15"/>
                    </a:cubicBezTo>
                    <a:cubicBezTo>
                      <a:pt x="10" y="12"/>
                      <a:pt x="9" y="12"/>
                      <a:pt x="6" y="13"/>
                    </a:cubicBezTo>
                    <a:cubicBezTo>
                      <a:pt x="5" y="13"/>
                      <a:pt x="3" y="13"/>
                      <a:pt x="2" y="13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0"/>
                      <a:pt x="1" y="10"/>
                      <a:pt x="2" y="10"/>
                    </a:cubicBezTo>
                    <a:cubicBezTo>
                      <a:pt x="3" y="9"/>
                      <a:pt x="4" y="9"/>
                      <a:pt x="4" y="8"/>
                    </a:cubicBezTo>
                    <a:cubicBezTo>
                      <a:pt x="5" y="2"/>
                      <a:pt x="11" y="3"/>
                      <a:pt x="14" y="1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4"/>
                      <a:pt x="17" y="5"/>
                      <a:pt x="17" y="7"/>
                    </a:cubicBezTo>
                    <a:close/>
                  </a:path>
                </a:pathLst>
              </a:custGeom>
              <a:solidFill>
                <a:srgbClr val="FC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1406">
                <a:extLst>
                  <a:ext uri="{FF2B5EF4-FFF2-40B4-BE49-F238E27FC236}">
                    <a16:creationId xmlns:a16="http://schemas.microsoft.com/office/drawing/2014/main" id="{8D5239A3-1F5A-1EB3-ACD2-C9CD4A666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1" y="2342"/>
                <a:ext cx="45" cy="56"/>
              </a:xfrm>
              <a:custGeom>
                <a:avLst/>
                <a:gdLst>
                  <a:gd name="T0" fmla="*/ 4 w 29"/>
                  <a:gd name="T1" fmla="*/ 10 h 36"/>
                  <a:gd name="T2" fmla="*/ 19 w 29"/>
                  <a:gd name="T3" fmla="*/ 12 h 36"/>
                  <a:gd name="T4" fmla="*/ 25 w 29"/>
                  <a:gd name="T5" fmla="*/ 2 h 36"/>
                  <a:gd name="T6" fmla="*/ 27 w 29"/>
                  <a:gd name="T7" fmla="*/ 0 h 36"/>
                  <a:gd name="T8" fmla="*/ 26 w 29"/>
                  <a:gd name="T9" fmla="*/ 6 h 36"/>
                  <a:gd name="T10" fmla="*/ 29 w 29"/>
                  <a:gd name="T11" fmla="*/ 26 h 36"/>
                  <a:gd name="T12" fmla="*/ 28 w 29"/>
                  <a:gd name="T13" fmla="*/ 31 h 36"/>
                  <a:gd name="T14" fmla="*/ 22 w 29"/>
                  <a:gd name="T15" fmla="*/ 35 h 36"/>
                  <a:gd name="T16" fmla="*/ 18 w 29"/>
                  <a:gd name="T17" fmla="*/ 35 h 36"/>
                  <a:gd name="T18" fmla="*/ 3 w 29"/>
                  <a:gd name="T19" fmla="*/ 26 h 36"/>
                  <a:gd name="T20" fmla="*/ 1 w 29"/>
                  <a:gd name="T21" fmla="*/ 18 h 36"/>
                  <a:gd name="T22" fmla="*/ 4 w 29"/>
                  <a:gd name="T23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36">
                    <a:moveTo>
                      <a:pt x="4" y="10"/>
                    </a:moveTo>
                    <a:cubicBezTo>
                      <a:pt x="10" y="17"/>
                      <a:pt x="12" y="18"/>
                      <a:pt x="19" y="12"/>
                    </a:cubicBezTo>
                    <a:cubicBezTo>
                      <a:pt x="22" y="9"/>
                      <a:pt x="25" y="6"/>
                      <a:pt x="25" y="2"/>
                    </a:cubicBezTo>
                    <a:cubicBezTo>
                      <a:pt x="25" y="1"/>
                      <a:pt x="25" y="0"/>
                      <a:pt x="27" y="0"/>
                    </a:cubicBezTo>
                    <a:cubicBezTo>
                      <a:pt x="28" y="2"/>
                      <a:pt x="27" y="4"/>
                      <a:pt x="26" y="6"/>
                    </a:cubicBezTo>
                    <a:cubicBezTo>
                      <a:pt x="24" y="13"/>
                      <a:pt x="27" y="20"/>
                      <a:pt x="29" y="26"/>
                    </a:cubicBezTo>
                    <a:cubicBezTo>
                      <a:pt x="29" y="28"/>
                      <a:pt x="29" y="30"/>
                      <a:pt x="28" y="31"/>
                    </a:cubicBezTo>
                    <a:cubicBezTo>
                      <a:pt x="26" y="32"/>
                      <a:pt x="24" y="34"/>
                      <a:pt x="22" y="35"/>
                    </a:cubicBezTo>
                    <a:cubicBezTo>
                      <a:pt x="21" y="36"/>
                      <a:pt x="20" y="36"/>
                      <a:pt x="18" y="35"/>
                    </a:cubicBezTo>
                    <a:cubicBezTo>
                      <a:pt x="13" y="32"/>
                      <a:pt x="9" y="29"/>
                      <a:pt x="3" y="26"/>
                    </a:cubicBezTo>
                    <a:cubicBezTo>
                      <a:pt x="0" y="25"/>
                      <a:pt x="0" y="21"/>
                      <a:pt x="1" y="18"/>
                    </a:cubicBezTo>
                    <a:cubicBezTo>
                      <a:pt x="1" y="15"/>
                      <a:pt x="2" y="13"/>
                      <a:pt x="4" y="10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1407">
                <a:extLst>
                  <a:ext uri="{FF2B5EF4-FFF2-40B4-BE49-F238E27FC236}">
                    <a16:creationId xmlns:a16="http://schemas.microsoft.com/office/drawing/2014/main" id="{044889A4-59E4-92CE-93B8-68D956E0E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2324"/>
                <a:ext cx="13" cy="27"/>
              </a:xfrm>
              <a:custGeom>
                <a:avLst/>
                <a:gdLst>
                  <a:gd name="T0" fmla="*/ 0 w 8"/>
                  <a:gd name="T1" fmla="*/ 17 h 17"/>
                  <a:gd name="T2" fmla="*/ 1 w 8"/>
                  <a:gd name="T3" fmla="*/ 4 h 17"/>
                  <a:gd name="T4" fmla="*/ 4 w 8"/>
                  <a:gd name="T5" fmla="*/ 0 h 17"/>
                  <a:gd name="T6" fmla="*/ 6 w 8"/>
                  <a:gd name="T7" fmla="*/ 3 h 17"/>
                  <a:gd name="T8" fmla="*/ 0 w 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17"/>
                    </a:moveTo>
                    <a:cubicBezTo>
                      <a:pt x="1" y="13"/>
                      <a:pt x="2" y="8"/>
                      <a:pt x="1" y="4"/>
                    </a:cubicBezTo>
                    <a:cubicBezTo>
                      <a:pt x="1" y="2"/>
                      <a:pt x="2" y="1"/>
                      <a:pt x="4" y="0"/>
                    </a:cubicBezTo>
                    <a:cubicBezTo>
                      <a:pt x="6" y="0"/>
                      <a:pt x="5" y="2"/>
                      <a:pt x="6" y="3"/>
                    </a:cubicBezTo>
                    <a:cubicBezTo>
                      <a:pt x="8" y="11"/>
                      <a:pt x="8" y="11"/>
                      <a:pt x="0" y="17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1408">
                <a:extLst>
                  <a:ext uri="{FF2B5EF4-FFF2-40B4-BE49-F238E27FC236}">
                    <a16:creationId xmlns:a16="http://schemas.microsoft.com/office/drawing/2014/main" id="{53049734-8973-CAB2-1E26-C6B22C28E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2270"/>
                <a:ext cx="15" cy="42"/>
              </a:xfrm>
              <a:custGeom>
                <a:avLst/>
                <a:gdLst>
                  <a:gd name="T0" fmla="*/ 1 w 10"/>
                  <a:gd name="T1" fmla="*/ 16 h 27"/>
                  <a:gd name="T2" fmla="*/ 5 w 10"/>
                  <a:gd name="T3" fmla="*/ 2 h 27"/>
                  <a:gd name="T4" fmla="*/ 8 w 10"/>
                  <a:gd name="T5" fmla="*/ 0 h 27"/>
                  <a:gd name="T6" fmla="*/ 10 w 10"/>
                  <a:gd name="T7" fmla="*/ 3 h 27"/>
                  <a:gd name="T8" fmla="*/ 8 w 10"/>
                  <a:gd name="T9" fmla="*/ 13 h 27"/>
                  <a:gd name="T10" fmla="*/ 7 w 10"/>
                  <a:gd name="T11" fmla="*/ 18 h 27"/>
                  <a:gd name="T12" fmla="*/ 5 w 10"/>
                  <a:gd name="T13" fmla="*/ 25 h 27"/>
                  <a:gd name="T14" fmla="*/ 2 w 10"/>
                  <a:gd name="T15" fmla="*/ 27 h 27"/>
                  <a:gd name="T16" fmla="*/ 1 w 10"/>
                  <a:gd name="T17" fmla="*/ 24 h 27"/>
                  <a:gd name="T18" fmla="*/ 1 w 10"/>
                  <a:gd name="T19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7">
                    <a:moveTo>
                      <a:pt x="1" y="16"/>
                    </a:moveTo>
                    <a:cubicBezTo>
                      <a:pt x="1" y="11"/>
                      <a:pt x="0" y="6"/>
                      <a:pt x="5" y="2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10" y="0"/>
                      <a:pt x="10" y="2"/>
                      <a:pt x="10" y="3"/>
                    </a:cubicBezTo>
                    <a:cubicBezTo>
                      <a:pt x="9" y="7"/>
                      <a:pt x="10" y="10"/>
                      <a:pt x="8" y="13"/>
                    </a:cubicBezTo>
                    <a:cubicBezTo>
                      <a:pt x="7" y="14"/>
                      <a:pt x="7" y="16"/>
                      <a:pt x="7" y="18"/>
                    </a:cubicBezTo>
                    <a:cubicBezTo>
                      <a:pt x="7" y="21"/>
                      <a:pt x="7" y="23"/>
                      <a:pt x="5" y="25"/>
                    </a:cubicBezTo>
                    <a:cubicBezTo>
                      <a:pt x="5" y="26"/>
                      <a:pt x="4" y="27"/>
                      <a:pt x="2" y="27"/>
                    </a:cubicBezTo>
                    <a:cubicBezTo>
                      <a:pt x="1" y="26"/>
                      <a:pt x="1" y="25"/>
                      <a:pt x="1" y="24"/>
                    </a:cubicBezTo>
                    <a:cubicBezTo>
                      <a:pt x="1" y="21"/>
                      <a:pt x="1" y="19"/>
                      <a:pt x="1" y="16"/>
                    </a:cubicBezTo>
                    <a:close/>
                  </a:path>
                </a:pathLst>
              </a:custGeom>
              <a:solidFill>
                <a:srgbClr val="FAF7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1409">
                <a:extLst>
                  <a:ext uri="{FF2B5EF4-FFF2-40B4-BE49-F238E27FC236}">
                    <a16:creationId xmlns:a16="http://schemas.microsoft.com/office/drawing/2014/main" id="{392E9A03-DA8F-DCC9-17F9-D10FEA11C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168"/>
                <a:ext cx="5" cy="10"/>
              </a:xfrm>
              <a:custGeom>
                <a:avLst/>
                <a:gdLst>
                  <a:gd name="T0" fmla="*/ 2 w 3"/>
                  <a:gd name="T1" fmla="*/ 1 h 6"/>
                  <a:gd name="T2" fmla="*/ 3 w 3"/>
                  <a:gd name="T3" fmla="*/ 6 h 6"/>
                  <a:gd name="T4" fmla="*/ 0 w 3"/>
                  <a:gd name="T5" fmla="*/ 2 h 6"/>
                  <a:gd name="T6" fmla="*/ 2 w 3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2" y="1"/>
                    </a:moveTo>
                    <a:cubicBezTo>
                      <a:pt x="3" y="3"/>
                      <a:pt x="3" y="4"/>
                      <a:pt x="3" y="6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DDA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1410">
                <a:extLst>
                  <a:ext uri="{FF2B5EF4-FFF2-40B4-BE49-F238E27FC236}">
                    <a16:creationId xmlns:a16="http://schemas.microsoft.com/office/drawing/2014/main" id="{EB7A7658-CD17-6342-2486-FA188B564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2201"/>
                <a:ext cx="5" cy="8"/>
              </a:xfrm>
              <a:custGeom>
                <a:avLst/>
                <a:gdLst>
                  <a:gd name="T0" fmla="*/ 3 w 3"/>
                  <a:gd name="T1" fmla="*/ 3 h 5"/>
                  <a:gd name="T2" fmla="*/ 2 w 3"/>
                  <a:gd name="T3" fmla="*/ 4 h 5"/>
                  <a:gd name="T4" fmla="*/ 0 w 3"/>
                  <a:gd name="T5" fmla="*/ 2 h 5"/>
                  <a:gd name="T6" fmla="*/ 1 w 3"/>
                  <a:gd name="T7" fmla="*/ 0 h 5"/>
                  <a:gd name="T8" fmla="*/ 3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4"/>
                      <a:pt x="2" y="5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2;p40">
            <a:extLst>
              <a:ext uri="{FF2B5EF4-FFF2-40B4-BE49-F238E27FC236}">
                <a16:creationId xmlns:a16="http://schemas.microsoft.com/office/drawing/2014/main" id="{F9CCD9FB-7EC2-4ADE-A312-268D3E0D5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8400" y="87535"/>
            <a:ext cx="7702548" cy="5730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 algn="ctr"/>
            <a:r>
              <a:rPr lang="en-US">
                <a:solidFill>
                  <a:srgbClr val="9338B8"/>
                </a:solidFill>
              </a:rPr>
              <a:t>What are we working on?</a:t>
            </a:r>
          </a:p>
        </p:txBody>
      </p:sp>
      <p:sp>
        <p:nvSpPr>
          <p:cNvPr id="3" name="Google Shape;993;p40">
            <a:extLst>
              <a:ext uri="{FF2B5EF4-FFF2-40B4-BE49-F238E27FC236}">
                <a16:creationId xmlns:a16="http://schemas.microsoft.com/office/drawing/2014/main" id="{3A609C37-DA13-49DD-AC3A-6CCE7805F6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086621"/>
            <a:ext cx="2305046" cy="528642"/>
          </a:xfrm>
        </p:spPr>
        <p:txBody>
          <a:bodyPr anchorCtr="1">
            <a:noAutofit/>
          </a:bodyPr>
          <a:lstStyle/>
          <a:p>
            <a:pPr lvl="0" algn="ctr"/>
            <a:r>
              <a:rPr lang="en-US">
                <a:solidFill>
                  <a:srgbClr val="9338B8"/>
                </a:solidFill>
              </a:rPr>
              <a:t>Mercury</a:t>
            </a:r>
          </a:p>
        </p:txBody>
      </p:sp>
      <p:sp>
        <p:nvSpPr>
          <p:cNvPr id="4" name="Google Shape;995;p40">
            <a:extLst>
              <a:ext uri="{FF2B5EF4-FFF2-40B4-BE49-F238E27FC236}">
                <a16:creationId xmlns:a16="http://schemas.microsoft.com/office/drawing/2014/main" id="{21959FD0-1620-4837-B540-7F7E83C25C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471" y="3066467"/>
            <a:ext cx="2305046" cy="528642"/>
          </a:xfrm>
        </p:spPr>
        <p:txBody>
          <a:bodyPr anchorCtr="1">
            <a:noAutofit/>
          </a:bodyPr>
          <a:lstStyle/>
          <a:p>
            <a:pPr lvl="0" algn="ctr"/>
            <a:r>
              <a:rPr lang="en-US">
                <a:solidFill>
                  <a:srgbClr val="9338B8"/>
                </a:solidFill>
              </a:rPr>
              <a:t>Venus</a:t>
            </a:r>
          </a:p>
        </p:txBody>
      </p:sp>
      <p:sp>
        <p:nvSpPr>
          <p:cNvPr id="5" name="Google Shape;996;p40">
            <a:extLst>
              <a:ext uri="{FF2B5EF4-FFF2-40B4-BE49-F238E27FC236}">
                <a16:creationId xmlns:a16="http://schemas.microsoft.com/office/drawing/2014/main" id="{B6520686-26D3-45D7-8373-2CCB3A3FC75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3508891"/>
            <a:ext cx="2305046" cy="765179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en-US" b="1"/>
              <a:t>Venus has a beautiful name and is the second planet from the Sun</a:t>
            </a:r>
          </a:p>
        </p:txBody>
      </p:sp>
      <p:sp>
        <p:nvSpPr>
          <p:cNvPr id="6" name="Google Shape;997;p40">
            <a:extLst>
              <a:ext uri="{FF2B5EF4-FFF2-40B4-BE49-F238E27FC236}">
                <a16:creationId xmlns:a16="http://schemas.microsoft.com/office/drawing/2014/main" id="{EEAD927C-FE11-4125-92F6-49961131B0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38953" y="3086621"/>
            <a:ext cx="2305046" cy="528642"/>
          </a:xfrm>
        </p:spPr>
        <p:txBody>
          <a:bodyPr anchorCtr="1">
            <a:noAutofit/>
          </a:bodyPr>
          <a:lstStyle/>
          <a:p>
            <a:pPr lvl="0" algn="ctr"/>
            <a:r>
              <a:rPr lang="en-US">
                <a:solidFill>
                  <a:srgbClr val="9338B8"/>
                </a:solidFill>
              </a:rPr>
              <a:t>Mars</a:t>
            </a:r>
          </a:p>
        </p:txBody>
      </p:sp>
      <p:sp>
        <p:nvSpPr>
          <p:cNvPr id="7" name="Google Shape;998;p40">
            <a:extLst>
              <a:ext uri="{FF2B5EF4-FFF2-40B4-BE49-F238E27FC236}">
                <a16:creationId xmlns:a16="http://schemas.microsoft.com/office/drawing/2014/main" id="{020864E0-0CBE-4E30-B915-27370A0CDF9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838953" y="3508891"/>
            <a:ext cx="2305046" cy="765179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en-US" b="1"/>
              <a:t>Despite being red, is actually a cold place. It’s full of iron oxide dust</a:t>
            </a:r>
          </a:p>
        </p:txBody>
      </p:sp>
      <p:sp>
        <p:nvSpPr>
          <p:cNvPr id="8" name="Google Shape;994;p40">
            <a:extLst>
              <a:ext uri="{FF2B5EF4-FFF2-40B4-BE49-F238E27FC236}">
                <a16:creationId xmlns:a16="http://schemas.microsoft.com/office/drawing/2014/main" id="{F0E4DC5A-0D45-4DFD-9643-5E785CEE76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777816"/>
            <a:ext cx="9144000" cy="576264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en-US" sz="1600" b="1">
                <a:solidFill>
                  <a:srgbClr val="8CE6B2"/>
                </a:solidFill>
              </a:rPr>
              <a:t>It’s the closest planet to the Sun and the smallest one in the Solar System</a:t>
            </a:r>
          </a:p>
        </p:txBody>
      </p:sp>
      <p:sp>
        <p:nvSpPr>
          <p:cNvPr id="9" name="Google Shape;996;p40">
            <a:extLst>
              <a:ext uri="{FF2B5EF4-FFF2-40B4-BE49-F238E27FC236}">
                <a16:creationId xmlns:a16="http://schemas.microsoft.com/office/drawing/2014/main" id="{0ECDC5AC-36D5-4EE9-BA71-0F2DE76B4D15}"/>
              </a:ext>
            </a:extLst>
          </p:cNvPr>
          <p:cNvSpPr txBox="1"/>
          <p:nvPr/>
        </p:nvSpPr>
        <p:spPr>
          <a:xfrm>
            <a:off x="3419471" y="3574965"/>
            <a:ext cx="2305046" cy="7651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 from the Sun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173E0C55-9FA9-BEF9-F0D8-A831E3E0ED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1538" y="1773237"/>
            <a:ext cx="1220787" cy="1279524"/>
            <a:chOff x="549" y="1117"/>
            <a:chExt cx="769" cy="8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4A7D17C-1476-10F2-3BFF-CB032A59F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" y="1117"/>
              <a:ext cx="401" cy="806"/>
            </a:xfrm>
            <a:custGeom>
              <a:avLst/>
              <a:gdLst>
                <a:gd name="T0" fmla="*/ 26 w 96"/>
                <a:gd name="T1" fmla="*/ 53 h 193"/>
                <a:gd name="T2" fmla="*/ 54 w 96"/>
                <a:gd name="T3" fmla="*/ 69 h 193"/>
                <a:gd name="T4" fmla="*/ 57 w 96"/>
                <a:gd name="T5" fmla="*/ 73 h 193"/>
                <a:gd name="T6" fmla="*/ 52 w 96"/>
                <a:gd name="T7" fmla="*/ 73 h 193"/>
                <a:gd name="T8" fmla="*/ 18 w 96"/>
                <a:gd name="T9" fmla="*/ 53 h 193"/>
                <a:gd name="T10" fmla="*/ 10 w 96"/>
                <a:gd name="T11" fmla="*/ 40 h 193"/>
                <a:gd name="T12" fmla="*/ 10 w 96"/>
                <a:gd name="T13" fmla="*/ 5 h 193"/>
                <a:gd name="T14" fmla="*/ 12 w 96"/>
                <a:gd name="T15" fmla="*/ 1 h 193"/>
                <a:gd name="T16" fmla="*/ 14 w 96"/>
                <a:gd name="T17" fmla="*/ 5 h 193"/>
                <a:gd name="T18" fmla="*/ 14 w 96"/>
                <a:gd name="T19" fmla="*/ 36 h 193"/>
                <a:gd name="T20" fmla="*/ 18 w 96"/>
                <a:gd name="T21" fmla="*/ 47 h 193"/>
                <a:gd name="T22" fmla="*/ 24 w 96"/>
                <a:gd name="T23" fmla="*/ 49 h 193"/>
                <a:gd name="T24" fmla="*/ 60 w 96"/>
                <a:gd name="T25" fmla="*/ 51 h 193"/>
                <a:gd name="T26" fmla="*/ 95 w 96"/>
                <a:gd name="T27" fmla="*/ 115 h 193"/>
                <a:gd name="T28" fmla="*/ 95 w 96"/>
                <a:gd name="T29" fmla="*/ 177 h 193"/>
                <a:gd name="T30" fmla="*/ 78 w 96"/>
                <a:gd name="T31" fmla="*/ 190 h 193"/>
                <a:gd name="T32" fmla="*/ 45 w 96"/>
                <a:gd name="T33" fmla="*/ 181 h 193"/>
                <a:gd name="T34" fmla="*/ 10 w 96"/>
                <a:gd name="T35" fmla="*/ 135 h 193"/>
                <a:gd name="T36" fmla="*/ 11 w 96"/>
                <a:gd name="T37" fmla="*/ 69 h 193"/>
                <a:gd name="T38" fmla="*/ 5 w 96"/>
                <a:gd name="T39" fmla="*/ 63 h 193"/>
                <a:gd name="T40" fmla="*/ 1 w 96"/>
                <a:gd name="T41" fmla="*/ 60 h 193"/>
                <a:gd name="T42" fmla="*/ 7 w 96"/>
                <a:gd name="T43" fmla="*/ 58 h 193"/>
                <a:gd name="T44" fmla="*/ 9 w 96"/>
                <a:gd name="T45" fmla="*/ 59 h 193"/>
                <a:gd name="T46" fmla="*/ 46 w 96"/>
                <a:gd name="T47" fmla="*/ 81 h 193"/>
                <a:gd name="T48" fmla="*/ 49 w 96"/>
                <a:gd name="T49" fmla="*/ 86 h 193"/>
                <a:gd name="T50" fmla="*/ 44 w 96"/>
                <a:gd name="T51" fmla="*/ 85 h 193"/>
                <a:gd name="T52" fmla="*/ 20 w 96"/>
                <a:gd name="T53" fmla="*/ 71 h 193"/>
                <a:gd name="T54" fmla="*/ 15 w 96"/>
                <a:gd name="T55" fmla="*/ 74 h 193"/>
                <a:gd name="T56" fmla="*/ 16 w 96"/>
                <a:gd name="T57" fmla="*/ 140 h 193"/>
                <a:gd name="T58" fmla="*/ 45 w 96"/>
                <a:gd name="T59" fmla="*/ 176 h 193"/>
                <a:gd name="T60" fmla="*/ 79 w 96"/>
                <a:gd name="T61" fmla="*/ 186 h 193"/>
                <a:gd name="T62" fmla="*/ 90 w 96"/>
                <a:gd name="T63" fmla="*/ 179 h 193"/>
                <a:gd name="T64" fmla="*/ 89 w 96"/>
                <a:gd name="T65" fmla="*/ 102 h 193"/>
                <a:gd name="T66" fmla="*/ 44 w 96"/>
                <a:gd name="T67" fmla="*/ 50 h 193"/>
                <a:gd name="T68" fmla="*/ 26 w 96"/>
                <a:gd name="T69" fmla="*/ 5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193">
                  <a:moveTo>
                    <a:pt x="26" y="53"/>
                  </a:moveTo>
                  <a:cubicBezTo>
                    <a:pt x="36" y="59"/>
                    <a:pt x="45" y="64"/>
                    <a:pt x="54" y="69"/>
                  </a:cubicBezTo>
                  <a:cubicBezTo>
                    <a:pt x="55" y="70"/>
                    <a:pt x="58" y="71"/>
                    <a:pt x="57" y="73"/>
                  </a:cubicBezTo>
                  <a:cubicBezTo>
                    <a:pt x="56" y="76"/>
                    <a:pt x="53" y="74"/>
                    <a:pt x="52" y="73"/>
                  </a:cubicBezTo>
                  <a:cubicBezTo>
                    <a:pt x="40" y="67"/>
                    <a:pt x="29" y="60"/>
                    <a:pt x="18" y="53"/>
                  </a:cubicBezTo>
                  <a:cubicBezTo>
                    <a:pt x="13" y="50"/>
                    <a:pt x="10" y="46"/>
                    <a:pt x="10" y="40"/>
                  </a:cubicBezTo>
                  <a:cubicBezTo>
                    <a:pt x="10" y="28"/>
                    <a:pt x="10" y="17"/>
                    <a:pt x="10" y="5"/>
                  </a:cubicBezTo>
                  <a:cubicBezTo>
                    <a:pt x="10" y="3"/>
                    <a:pt x="9" y="1"/>
                    <a:pt x="12" y="1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14" y="15"/>
                    <a:pt x="14" y="26"/>
                    <a:pt x="14" y="36"/>
                  </a:cubicBezTo>
                  <a:cubicBezTo>
                    <a:pt x="14" y="40"/>
                    <a:pt x="15" y="44"/>
                    <a:pt x="18" y="47"/>
                  </a:cubicBezTo>
                  <a:cubicBezTo>
                    <a:pt x="19" y="49"/>
                    <a:pt x="21" y="50"/>
                    <a:pt x="24" y="49"/>
                  </a:cubicBezTo>
                  <a:cubicBezTo>
                    <a:pt x="36" y="41"/>
                    <a:pt x="49" y="44"/>
                    <a:pt x="60" y="51"/>
                  </a:cubicBezTo>
                  <a:cubicBezTo>
                    <a:pt x="84" y="65"/>
                    <a:pt x="94" y="88"/>
                    <a:pt x="95" y="115"/>
                  </a:cubicBezTo>
                  <a:cubicBezTo>
                    <a:pt x="96" y="136"/>
                    <a:pt x="95" y="157"/>
                    <a:pt x="95" y="177"/>
                  </a:cubicBezTo>
                  <a:cubicBezTo>
                    <a:pt x="95" y="189"/>
                    <a:pt x="89" y="193"/>
                    <a:pt x="78" y="190"/>
                  </a:cubicBezTo>
                  <a:cubicBezTo>
                    <a:pt x="67" y="187"/>
                    <a:pt x="56" y="184"/>
                    <a:pt x="45" y="181"/>
                  </a:cubicBezTo>
                  <a:cubicBezTo>
                    <a:pt x="22" y="174"/>
                    <a:pt x="10" y="159"/>
                    <a:pt x="10" y="135"/>
                  </a:cubicBezTo>
                  <a:cubicBezTo>
                    <a:pt x="10" y="113"/>
                    <a:pt x="9" y="91"/>
                    <a:pt x="11" y="69"/>
                  </a:cubicBezTo>
                  <a:cubicBezTo>
                    <a:pt x="12" y="64"/>
                    <a:pt x="8" y="64"/>
                    <a:pt x="5" y="63"/>
                  </a:cubicBezTo>
                  <a:cubicBezTo>
                    <a:pt x="3" y="63"/>
                    <a:pt x="0" y="64"/>
                    <a:pt x="1" y="60"/>
                  </a:cubicBezTo>
                  <a:cubicBezTo>
                    <a:pt x="2" y="58"/>
                    <a:pt x="4" y="57"/>
                    <a:pt x="7" y="58"/>
                  </a:cubicBezTo>
                  <a:cubicBezTo>
                    <a:pt x="7" y="58"/>
                    <a:pt x="8" y="59"/>
                    <a:pt x="9" y="59"/>
                  </a:cubicBezTo>
                  <a:cubicBezTo>
                    <a:pt x="21" y="66"/>
                    <a:pt x="34" y="74"/>
                    <a:pt x="46" y="81"/>
                  </a:cubicBezTo>
                  <a:cubicBezTo>
                    <a:pt x="48" y="82"/>
                    <a:pt x="51" y="83"/>
                    <a:pt x="49" y="86"/>
                  </a:cubicBezTo>
                  <a:cubicBezTo>
                    <a:pt x="48" y="88"/>
                    <a:pt x="46" y="86"/>
                    <a:pt x="44" y="85"/>
                  </a:cubicBezTo>
                  <a:cubicBezTo>
                    <a:pt x="36" y="80"/>
                    <a:pt x="28" y="76"/>
                    <a:pt x="20" y="71"/>
                  </a:cubicBezTo>
                  <a:cubicBezTo>
                    <a:pt x="17" y="69"/>
                    <a:pt x="15" y="69"/>
                    <a:pt x="15" y="74"/>
                  </a:cubicBezTo>
                  <a:cubicBezTo>
                    <a:pt x="15" y="96"/>
                    <a:pt x="14" y="118"/>
                    <a:pt x="16" y="140"/>
                  </a:cubicBezTo>
                  <a:cubicBezTo>
                    <a:pt x="17" y="158"/>
                    <a:pt x="26" y="171"/>
                    <a:pt x="45" y="176"/>
                  </a:cubicBezTo>
                  <a:cubicBezTo>
                    <a:pt x="57" y="179"/>
                    <a:pt x="68" y="183"/>
                    <a:pt x="79" y="186"/>
                  </a:cubicBezTo>
                  <a:cubicBezTo>
                    <a:pt x="87" y="188"/>
                    <a:pt x="91" y="186"/>
                    <a:pt x="90" y="179"/>
                  </a:cubicBezTo>
                  <a:cubicBezTo>
                    <a:pt x="90" y="153"/>
                    <a:pt x="93" y="128"/>
                    <a:pt x="89" y="102"/>
                  </a:cubicBezTo>
                  <a:cubicBezTo>
                    <a:pt x="85" y="76"/>
                    <a:pt x="67" y="55"/>
                    <a:pt x="44" y="50"/>
                  </a:cubicBezTo>
                  <a:cubicBezTo>
                    <a:pt x="37" y="48"/>
                    <a:pt x="34" y="49"/>
                    <a:pt x="26" y="53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D8BD179-CFD4-8A1C-861C-8E17198BB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1426"/>
              <a:ext cx="368" cy="497"/>
            </a:xfrm>
            <a:custGeom>
              <a:avLst/>
              <a:gdLst>
                <a:gd name="T0" fmla="*/ 88 w 88"/>
                <a:gd name="T1" fmla="*/ 0 h 119"/>
                <a:gd name="T2" fmla="*/ 88 w 88"/>
                <a:gd name="T3" fmla="*/ 62 h 119"/>
                <a:gd name="T4" fmla="*/ 53 w 88"/>
                <a:gd name="T5" fmla="*/ 107 h 119"/>
                <a:gd name="T6" fmla="*/ 18 w 88"/>
                <a:gd name="T7" fmla="*/ 117 h 119"/>
                <a:gd name="T8" fmla="*/ 3 w 88"/>
                <a:gd name="T9" fmla="*/ 108 h 119"/>
                <a:gd name="T10" fmla="*/ 8 w 88"/>
                <a:gd name="T11" fmla="*/ 15 h 119"/>
                <a:gd name="T12" fmla="*/ 11 w 88"/>
                <a:gd name="T13" fmla="*/ 20 h 119"/>
                <a:gd name="T14" fmla="*/ 8 w 88"/>
                <a:gd name="T15" fmla="*/ 88 h 119"/>
                <a:gd name="T16" fmla="*/ 8 w 88"/>
                <a:gd name="T17" fmla="*/ 105 h 119"/>
                <a:gd name="T18" fmla="*/ 18 w 88"/>
                <a:gd name="T19" fmla="*/ 112 h 119"/>
                <a:gd name="T20" fmla="*/ 59 w 88"/>
                <a:gd name="T21" fmla="*/ 100 h 119"/>
                <a:gd name="T22" fmla="*/ 83 w 88"/>
                <a:gd name="T23" fmla="*/ 63 h 119"/>
                <a:gd name="T24" fmla="*/ 83 w 88"/>
                <a:gd name="T25" fmla="*/ 15 h 119"/>
                <a:gd name="T26" fmla="*/ 88 w 88"/>
                <a:gd name="T2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19">
                  <a:moveTo>
                    <a:pt x="88" y="0"/>
                  </a:moveTo>
                  <a:cubicBezTo>
                    <a:pt x="88" y="22"/>
                    <a:pt x="88" y="42"/>
                    <a:pt x="88" y="62"/>
                  </a:cubicBezTo>
                  <a:cubicBezTo>
                    <a:pt x="87" y="85"/>
                    <a:pt x="75" y="100"/>
                    <a:pt x="53" y="107"/>
                  </a:cubicBezTo>
                  <a:cubicBezTo>
                    <a:pt x="41" y="110"/>
                    <a:pt x="30" y="114"/>
                    <a:pt x="18" y="117"/>
                  </a:cubicBezTo>
                  <a:cubicBezTo>
                    <a:pt x="11" y="119"/>
                    <a:pt x="5" y="116"/>
                    <a:pt x="3" y="108"/>
                  </a:cubicBezTo>
                  <a:cubicBezTo>
                    <a:pt x="0" y="96"/>
                    <a:pt x="4" y="27"/>
                    <a:pt x="8" y="15"/>
                  </a:cubicBezTo>
                  <a:cubicBezTo>
                    <a:pt x="11" y="15"/>
                    <a:pt x="12" y="17"/>
                    <a:pt x="11" y="20"/>
                  </a:cubicBezTo>
                  <a:cubicBezTo>
                    <a:pt x="5" y="42"/>
                    <a:pt x="8" y="65"/>
                    <a:pt x="8" y="88"/>
                  </a:cubicBezTo>
                  <a:cubicBezTo>
                    <a:pt x="7" y="94"/>
                    <a:pt x="7" y="99"/>
                    <a:pt x="8" y="105"/>
                  </a:cubicBezTo>
                  <a:cubicBezTo>
                    <a:pt x="8" y="111"/>
                    <a:pt x="11" y="114"/>
                    <a:pt x="18" y="112"/>
                  </a:cubicBezTo>
                  <a:cubicBezTo>
                    <a:pt x="31" y="108"/>
                    <a:pt x="45" y="105"/>
                    <a:pt x="59" y="100"/>
                  </a:cubicBezTo>
                  <a:cubicBezTo>
                    <a:pt x="72" y="96"/>
                    <a:pt x="83" y="80"/>
                    <a:pt x="83" y="63"/>
                  </a:cubicBezTo>
                  <a:cubicBezTo>
                    <a:pt x="83" y="47"/>
                    <a:pt x="83" y="31"/>
                    <a:pt x="83" y="15"/>
                  </a:cubicBezTo>
                  <a:cubicBezTo>
                    <a:pt x="83" y="10"/>
                    <a:pt x="84" y="5"/>
                    <a:pt x="88" y="0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B0A5115-1BD4-2437-2A11-242EC508E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480"/>
              <a:ext cx="221" cy="322"/>
            </a:xfrm>
            <a:custGeom>
              <a:avLst/>
              <a:gdLst>
                <a:gd name="T0" fmla="*/ 37 w 53"/>
                <a:gd name="T1" fmla="*/ 64 h 77"/>
                <a:gd name="T2" fmla="*/ 45 w 53"/>
                <a:gd name="T3" fmla="*/ 66 h 77"/>
                <a:gd name="T4" fmla="*/ 53 w 53"/>
                <a:gd name="T5" fmla="*/ 76 h 77"/>
                <a:gd name="T6" fmla="*/ 30 w 53"/>
                <a:gd name="T7" fmla="*/ 77 h 77"/>
                <a:gd name="T8" fmla="*/ 30 w 53"/>
                <a:gd name="T9" fmla="*/ 64 h 77"/>
                <a:gd name="T10" fmla="*/ 14 w 53"/>
                <a:gd name="T11" fmla="*/ 66 h 77"/>
                <a:gd name="T12" fmla="*/ 11 w 53"/>
                <a:gd name="T13" fmla="*/ 68 h 77"/>
                <a:gd name="T14" fmla="*/ 11 w 53"/>
                <a:gd name="T15" fmla="*/ 64 h 77"/>
                <a:gd name="T16" fmla="*/ 13 w 53"/>
                <a:gd name="T17" fmla="*/ 60 h 77"/>
                <a:gd name="T18" fmla="*/ 11 w 53"/>
                <a:gd name="T19" fmla="*/ 54 h 77"/>
                <a:gd name="T20" fmla="*/ 17 w 53"/>
                <a:gd name="T21" fmla="*/ 59 h 77"/>
                <a:gd name="T22" fmla="*/ 30 w 53"/>
                <a:gd name="T23" fmla="*/ 55 h 77"/>
                <a:gd name="T24" fmla="*/ 32 w 53"/>
                <a:gd name="T25" fmla="*/ 45 h 77"/>
                <a:gd name="T26" fmla="*/ 31 w 53"/>
                <a:gd name="T27" fmla="*/ 43 h 77"/>
                <a:gd name="T28" fmla="*/ 24 w 53"/>
                <a:gd name="T29" fmla="*/ 51 h 77"/>
                <a:gd name="T30" fmla="*/ 23 w 53"/>
                <a:gd name="T31" fmla="*/ 53 h 77"/>
                <a:gd name="T32" fmla="*/ 21 w 53"/>
                <a:gd name="T33" fmla="*/ 52 h 77"/>
                <a:gd name="T34" fmla="*/ 17 w 53"/>
                <a:gd name="T35" fmla="*/ 42 h 77"/>
                <a:gd name="T36" fmla="*/ 20 w 53"/>
                <a:gd name="T37" fmla="*/ 41 h 77"/>
                <a:gd name="T38" fmla="*/ 30 w 53"/>
                <a:gd name="T39" fmla="*/ 26 h 77"/>
                <a:gd name="T40" fmla="*/ 18 w 53"/>
                <a:gd name="T41" fmla="*/ 32 h 77"/>
                <a:gd name="T42" fmla="*/ 13 w 53"/>
                <a:gd name="T43" fmla="*/ 37 h 77"/>
                <a:gd name="T44" fmla="*/ 11 w 53"/>
                <a:gd name="T45" fmla="*/ 41 h 77"/>
                <a:gd name="T46" fmla="*/ 9 w 53"/>
                <a:gd name="T47" fmla="*/ 36 h 77"/>
                <a:gd name="T48" fmla="*/ 7 w 53"/>
                <a:gd name="T49" fmla="*/ 26 h 77"/>
                <a:gd name="T50" fmla="*/ 20 w 53"/>
                <a:gd name="T51" fmla="*/ 27 h 77"/>
                <a:gd name="T52" fmla="*/ 25 w 53"/>
                <a:gd name="T53" fmla="*/ 23 h 77"/>
                <a:gd name="T54" fmla="*/ 22 w 53"/>
                <a:gd name="T55" fmla="*/ 17 h 77"/>
                <a:gd name="T56" fmla="*/ 2 w 53"/>
                <a:gd name="T57" fmla="*/ 20 h 77"/>
                <a:gd name="T58" fmla="*/ 1 w 53"/>
                <a:gd name="T59" fmla="*/ 17 h 77"/>
                <a:gd name="T60" fmla="*/ 2 w 53"/>
                <a:gd name="T61" fmla="*/ 6 h 77"/>
                <a:gd name="T62" fmla="*/ 3 w 53"/>
                <a:gd name="T63" fmla="*/ 1 h 77"/>
                <a:gd name="T64" fmla="*/ 5 w 53"/>
                <a:gd name="T65" fmla="*/ 5 h 77"/>
                <a:gd name="T66" fmla="*/ 35 w 53"/>
                <a:gd name="T67" fmla="*/ 15 h 77"/>
                <a:gd name="T68" fmla="*/ 35 w 53"/>
                <a:gd name="T69" fmla="*/ 4 h 77"/>
                <a:gd name="T70" fmla="*/ 41 w 53"/>
                <a:gd name="T71" fmla="*/ 7 h 77"/>
                <a:gd name="T72" fmla="*/ 48 w 53"/>
                <a:gd name="T73" fmla="*/ 17 h 77"/>
                <a:gd name="T74" fmla="*/ 48 w 53"/>
                <a:gd name="T75" fmla="*/ 19 h 77"/>
                <a:gd name="T76" fmla="*/ 46 w 53"/>
                <a:gd name="T77" fmla="*/ 20 h 77"/>
                <a:gd name="T78" fmla="*/ 32 w 53"/>
                <a:gd name="T79" fmla="*/ 21 h 77"/>
                <a:gd name="T80" fmla="*/ 51 w 53"/>
                <a:gd name="T81" fmla="*/ 29 h 77"/>
                <a:gd name="T82" fmla="*/ 48 w 53"/>
                <a:gd name="T83" fmla="*/ 41 h 77"/>
                <a:gd name="T84" fmla="*/ 37 w 53"/>
                <a:gd name="T85" fmla="*/ 35 h 77"/>
                <a:gd name="T86" fmla="*/ 49 w 53"/>
                <a:gd name="T87" fmla="*/ 55 h 77"/>
                <a:gd name="T88" fmla="*/ 40 w 53"/>
                <a:gd name="T89" fmla="*/ 61 h 77"/>
                <a:gd name="T90" fmla="*/ 36 w 53"/>
                <a:gd name="T91" fmla="*/ 57 h 77"/>
                <a:gd name="T92" fmla="*/ 37 w 53"/>
                <a:gd name="T9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77">
                  <a:moveTo>
                    <a:pt x="37" y="64"/>
                  </a:moveTo>
                  <a:cubicBezTo>
                    <a:pt x="39" y="67"/>
                    <a:pt x="42" y="66"/>
                    <a:pt x="45" y="66"/>
                  </a:cubicBezTo>
                  <a:cubicBezTo>
                    <a:pt x="51" y="67"/>
                    <a:pt x="52" y="68"/>
                    <a:pt x="53" y="76"/>
                  </a:cubicBezTo>
                  <a:cubicBezTo>
                    <a:pt x="44" y="62"/>
                    <a:pt x="38" y="75"/>
                    <a:pt x="30" y="77"/>
                  </a:cubicBezTo>
                  <a:cubicBezTo>
                    <a:pt x="35" y="72"/>
                    <a:pt x="36" y="65"/>
                    <a:pt x="30" y="64"/>
                  </a:cubicBezTo>
                  <a:cubicBezTo>
                    <a:pt x="26" y="63"/>
                    <a:pt x="19" y="62"/>
                    <a:pt x="14" y="66"/>
                  </a:cubicBezTo>
                  <a:cubicBezTo>
                    <a:pt x="13" y="67"/>
                    <a:pt x="13" y="69"/>
                    <a:pt x="11" y="68"/>
                  </a:cubicBezTo>
                  <a:cubicBezTo>
                    <a:pt x="10" y="67"/>
                    <a:pt x="10" y="65"/>
                    <a:pt x="11" y="64"/>
                  </a:cubicBezTo>
                  <a:cubicBezTo>
                    <a:pt x="12" y="63"/>
                    <a:pt x="13" y="61"/>
                    <a:pt x="13" y="60"/>
                  </a:cubicBezTo>
                  <a:cubicBezTo>
                    <a:pt x="13" y="58"/>
                    <a:pt x="9" y="55"/>
                    <a:pt x="11" y="54"/>
                  </a:cubicBezTo>
                  <a:cubicBezTo>
                    <a:pt x="15" y="51"/>
                    <a:pt x="15" y="57"/>
                    <a:pt x="17" y="59"/>
                  </a:cubicBezTo>
                  <a:cubicBezTo>
                    <a:pt x="23" y="63"/>
                    <a:pt x="28" y="61"/>
                    <a:pt x="30" y="55"/>
                  </a:cubicBezTo>
                  <a:cubicBezTo>
                    <a:pt x="30" y="51"/>
                    <a:pt x="31" y="48"/>
                    <a:pt x="32" y="45"/>
                  </a:cubicBezTo>
                  <a:cubicBezTo>
                    <a:pt x="32" y="44"/>
                    <a:pt x="32" y="44"/>
                    <a:pt x="31" y="43"/>
                  </a:cubicBezTo>
                  <a:cubicBezTo>
                    <a:pt x="28" y="45"/>
                    <a:pt x="23" y="45"/>
                    <a:pt x="24" y="51"/>
                  </a:cubicBezTo>
                  <a:cubicBezTo>
                    <a:pt x="24" y="51"/>
                    <a:pt x="24" y="53"/>
                    <a:pt x="23" y="53"/>
                  </a:cubicBezTo>
                  <a:cubicBezTo>
                    <a:pt x="23" y="53"/>
                    <a:pt x="21" y="53"/>
                    <a:pt x="21" y="52"/>
                  </a:cubicBezTo>
                  <a:cubicBezTo>
                    <a:pt x="19" y="49"/>
                    <a:pt x="20" y="45"/>
                    <a:pt x="17" y="42"/>
                  </a:cubicBezTo>
                  <a:cubicBezTo>
                    <a:pt x="17" y="42"/>
                    <a:pt x="19" y="41"/>
                    <a:pt x="20" y="41"/>
                  </a:cubicBezTo>
                  <a:cubicBezTo>
                    <a:pt x="32" y="41"/>
                    <a:pt x="35" y="37"/>
                    <a:pt x="30" y="26"/>
                  </a:cubicBezTo>
                  <a:cubicBezTo>
                    <a:pt x="26" y="29"/>
                    <a:pt x="23" y="31"/>
                    <a:pt x="18" y="32"/>
                  </a:cubicBezTo>
                  <a:cubicBezTo>
                    <a:pt x="15" y="32"/>
                    <a:pt x="13" y="34"/>
                    <a:pt x="13" y="37"/>
                  </a:cubicBezTo>
                  <a:cubicBezTo>
                    <a:pt x="13" y="39"/>
                    <a:pt x="14" y="41"/>
                    <a:pt x="11" y="41"/>
                  </a:cubicBezTo>
                  <a:cubicBezTo>
                    <a:pt x="9" y="41"/>
                    <a:pt x="9" y="38"/>
                    <a:pt x="9" y="36"/>
                  </a:cubicBezTo>
                  <a:cubicBezTo>
                    <a:pt x="9" y="33"/>
                    <a:pt x="12" y="30"/>
                    <a:pt x="7" y="26"/>
                  </a:cubicBezTo>
                  <a:cubicBezTo>
                    <a:pt x="13" y="26"/>
                    <a:pt x="16" y="27"/>
                    <a:pt x="20" y="27"/>
                  </a:cubicBezTo>
                  <a:cubicBezTo>
                    <a:pt x="22" y="27"/>
                    <a:pt x="24" y="26"/>
                    <a:pt x="25" y="23"/>
                  </a:cubicBezTo>
                  <a:cubicBezTo>
                    <a:pt x="27" y="20"/>
                    <a:pt x="24" y="19"/>
                    <a:pt x="22" y="17"/>
                  </a:cubicBezTo>
                  <a:cubicBezTo>
                    <a:pt x="14" y="12"/>
                    <a:pt x="8" y="13"/>
                    <a:pt x="2" y="20"/>
                  </a:cubicBezTo>
                  <a:cubicBezTo>
                    <a:pt x="1" y="20"/>
                    <a:pt x="0" y="19"/>
                    <a:pt x="1" y="17"/>
                  </a:cubicBezTo>
                  <a:cubicBezTo>
                    <a:pt x="2" y="14"/>
                    <a:pt x="5" y="10"/>
                    <a:pt x="2" y="6"/>
                  </a:cubicBezTo>
                  <a:cubicBezTo>
                    <a:pt x="1" y="5"/>
                    <a:pt x="1" y="2"/>
                    <a:pt x="3" y="1"/>
                  </a:cubicBezTo>
                  <a:cubicBezTo>
                    <a:pt x="7" y="0"/>
                    <a:pt x="5" y="3"/>
                    <a:pt x="5" y="5"/>
                  </a:cubicBezTo>
                  <a:cubicBezTo>
                    <a:pt x="7" y="9"/>
                    <a:pt x="32" y="18"/>
                    <a:pt x="35" y="15"/>
                  </a:cubicBezTo>
                  <a:cubicBezTo>
                    <a:pt x="40" y="12"/>
                    <a:pt x="36" y="8"/>
                    <a:pt x="35" y="4"/>
                  </a:cubicBezTo>
                  <a:cubicBezTo>
                    <a:pt x="38" y="3"/>
                    <a:pt x="40" y="5"/>
                    <a:pt x="41" y="7"/>
                  </a:cubicBezTo>
                  <a:cubicBezTo>
                    <a:pt x="42" y="11"/>
                    <a:pt x="41" y="16"/>
                    <a:pt x="48" y="17"/>
                  </a:cubicBezTo>
                  <a:cubicBezTo>
                    <a:pt x="48" y="17"/>
                    <a:pt x="48" y="18"/>
                    <a:pt x="48" y="19"/>
                  </a:cubicBezTo>
                  <a:cubicBezTo>
                    <a:pt x="48" y="20"/>
                    <a:pt x="47" y="21"/>
                    <a:pt x="46" y="20"/>
                  </a:cubicBezTo>
                  <a:cubicBezTo>
                    <a:pt x="41" y="18"/>
                    <a:pt x="37" y="19"/>
                    <a:pt x="32" y="21"/>
                  </a:cubicBezTo>
                  <a:cubicBezTo>
                    <a:pt x="34" y="31"/>
                    <a:pt x="41" y="33"/>
                    <a:pt x="51" y="29"/>
                  </a:cubicBezTo>
                  <a:cubicBezTo>
                    <a:pt x="48" y="34"/>
                    <a:pt x="49" y="37"/>
                    <a:pt x="48" y="41"/>
                  </a:cubicBezTo>
                  <a:cubicBezTo>
                    <a:pt x="45" y="38"/>
                    <a:pt x="42" y="34"/>
                    <a:pt x="37" y="35"/>
                  </a:cubicBezTo>
                  <a:cubicBezTo>
                    <a:pt x="36" y="49"/>
                    <a:pt x="36" y="49"/>
                    <a:pt x="49" y="55"/>
                  </a:cubicBezTo>
                  <a:cubicBezTo>
                    <a:pt x="44" y="56"/>
                    <a:pt x="42" y="58"/>
                    <a:pt x="40" y="61"/>
                  </a:cubicBezTo>
                  <a:cubicBezTo>
                    <a:pt x="36" y="63"/>
                    <a:pt x="36" y="60"/>
                    <a:pt x="36" y="57"/>
                  </a:cubicBezTo>
                  <a:cubicBezTo>
                    <a:pt x="35" y="60"/>
                    <a:pt x="36" y="62"/>
                    <a:pt x="37" y="64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F41BE1E-776F-A2CD-67CB-01D2E1083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" y="1551"/>
              <a:ext cx="192" cy="255"/>
            </a:xfrm>
            <a:custGeom>
              <a:avLst/>
              <a:gdLst>
                <a:gd name="T0" fmla="*/ 14 w 46"/>
                <a:gd name="T1" fmla="*/ 44 h 61"/>
                <a:gd name="T2" fmla="*/ 5 w 46"/>
                <a:gd name="T3" fmla="*/ 38 h 61"/>
                <a:gd name="T4" fmla="*/ 17 w 46"/>
                <a:gd name="T5" fmla="*/ 18 h 61"/>
                <a:gd name="T6" fmla="*/ 7 w 46"/>
                <a:gd name="T7" fmla="*/ 24 h 61"/>
                <a:gd name="T8" fmla="*/ 3 w 46"/>
                <a:gd name="T9" fmla="*/ 13 h 61"/>
                <a:gd name="T10" fmla="*/ 22 w 46"/>
                <a:gd name="T11" fmla="*/ 4 h 61"/>
                <a:gd name="T12" fmla="*/ 29 w 46"/>
                <a:gd name="T13" fmla="*/ 7 h 61"/>
                <a:gd name="T14" fmla="*/ 46 w 46"/>
                <a:gd name="T15" fmla="*/ 9 h 61"/>
                <a:gd name="T16" fmla="*/ 45 w 46"/>
                <a:gd name="T17" fmla="*/ 19 h 61"/>
                <a:gd name="T18" fmla="*/ 43 w 46"/>
                <a:gd name="T19" fmla="*/ 24 h 61"/>
                <a:gd name="T20" fmla="*/ 41 w 46"/>
                <a:gd name="T21" fmla="*/ 20 h 61"/>
                <a:gd name="T22" fmla="*/ 36 w 46"/>
                <a:gd name="T23" fmla="*/ 14 h 61"/>
                <a:gd name="T24" fmla="*/ 25 w 46"/>
                <a:gd name="T25" fmla="*/ 9 h 61"/>
                <a:gd name="T26" fmla="*/ 34 w 46"/>
                <a:gd name="T27" fmla="*/ 24 h 61"/>
                <a:gd name="T28" fmla="*/ 35 w 46"/>
                <a:gd name="T29" fmla="*/ 28 h 61"/>
                <a:gd name="T30" fmla="*/ 34 w 46"/>
                <a:gd name="T31" fmla="*/ 33 h 61"/>
                <a:gd name="T32" fmla="*/ 31 w 46"/>
                <a:gd name="T33" fmla="*/ 36 h 61"/>
                <a:gd name="T34" fmla="*/ 30 w 46"/>
                <a:gd name="T35" fmla="*/ 33 h 61"/>
                <a:gd name="T36" fmla="*/ 23 w 46"/>
                <a:gd name="T37" fmla="*/ 26 h 61"/>
                <a:gd name="T38" fmla="*/ 24 w 46"/>
                <a:gd name="T39" fmla="*/ 35 h 61"/>
                <a:gd name="T40" fmla="*/ 29 w 46"/>
                <a:gd name="T41" fmla="*/ 44 h 61"/>
                <a:gd name="T42" fmla="*/ 38 w 46"/>
                <a:gd name="T43" fmla="*/ 39 h 61"/>
                <a:gd name="T44" fmla="*/ 42 w 46"/>
                <a:gd name="T45" fmla="*/ 36 h 61"/>
                <a:gd name="T46" fmla="*/ 42 w 46"/>
                <a:gd name="T47" fmla="*/ 42 h 61"/>
                <a:gd name="T48" fmla="*/ 29 w 46"/>
                <a:gd name="T49" fmla="*/ 47 h 61"/>
                <a:gd name="T50" fmla="*/ 21 w 46"/>
                <a:gd name="T51" fmla="*/ 50 h 61"/>
                <a:gd name="T52" fmla="*/ 24 w 46"/>
                <a:gd name="T53" fmla="*/ 59 h 61"/>
                <a:gd name="T54" fmla="*/ 17 w 46"/>
                <a:gd name="T55" fmla="*/ 56 h 61"/>
                <a:gd name="T56" fmla="*/ 9 w 46"/>
                <a:gd name="T57" fmla="*/ 53 h 61"/>
                <a:gd name="T58" fmla="*/ 1 w 46"/>
                <a:gd name="T59" fmla="*/ 57 h 61"/>
                <a:gd name="T60" fmla="*/ 8 w 46"/>
                <a:gd name="T61" fmla="*/ 49 h 61"/>
                <a:gd name="T62" fmla="*/ 17 w 46"/>
                <a:gd name="T63" fmla="*/ 47 h 61"/>
                <a:gd name="T64" fmla="*/ 19 w 46"/>
                <a:gd name="T65" fmla="*/ 40 h 61"/>
                <a:gd name="T66" fmla="*/ 14 w 46"/>
                <a:gd name="T67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61">
                  <a:moveTo>
                    <a:pt x="14" y="44"/>
                  </a:moveTo>
                  <a:cubicBezTo>
                    <a:pt x="12" y="41"/>
                    <a:pt x="9" y="39"/>
                    <a:pt x="5" y="38"/>
                  </a:cubicBezTo>
                  <a:cubicBezTo>
                    <a:pt x="18" y="32"/>
                    <a:pt x="18" y="32"/>
                    <a:pt x="17" y="18"/>
                  </a:cubicBezTo>
                  <a:cubicBezTo>
                    <a:pt x="12" y="17"/>
                    <a:pt x="9" y="20"/>
                    <a:pt x="7" y="24"/>
                  </a:cubicBezTo>
                  <a:cubicBezTo>
                    <a:pt x="4" y="20"/>
                    <a:pt x="7" y="17"/>
                    <a:pt x="3" y="13"/>
                  </a:cubicBezTo>
                  <a:cubicBezTo>
                    <a:pt x="14" y="17"/>
                    <a:pt x="19" y="13"/>
                    <a:pt x="22" y="4"/>
                  </a:cubicBezTo>
                  <a:cubicBezTo>
                    <a:pt x="27" y="0"/>
                    <a:pt x="27" y="0"/>
                    <a:pt x="29" y="7"/>
                  </a:cubicBezTo>
                  <a:cubicBezTo>
                    <a:pt x="34" y="13"/>
                    <a:pt x="40" y="9"/>
                    <a:pt x="46" y="9"/>
                  </a:cubicBezTo>
                  <a:cubicBezTo>
                    <a:pt x="43" y="12"/>
                    <a:pt x="44" y="16"/>
                    <a:pt x="45" y="19"/>
                  </a:cubicBezTo>
                  <a:cubicBezTo>
                    <a:pt x="46" y="21"/>
                    <a:pt x="46" y="23"/>
                    <a:pt x="43" y="24"/>
                  </a:cubicBezTo>
                  <a:cubicBezTo>
                    <a:pt x="40" y="25"/>
                    <a:pt x="41" y="22"/>
                    <a:pt x="41" y="20"/>
                  </a:cubicBezTo>
                  <a:cubicBezTo>
                    <a:pt x="41" y="17"/>
                    <a:pt x="39" y="15"/>
                    <a:pt x="36" y="14"/>
                  </a:cubicBezTo>
                  <a:cubicBezTo>
                    <a:pt x="31" y="14"/>
                    <a:pt x="28" y="12"/>
                    <a:pt x="25" y="9"/>
                  </a:cubicBezTo>
                  <a:cubicBezTo>
                    <a:pt x="19" y="20"/>
                    <a:pt x="22" y="24"/>
                    <a:pt x="34" y="24"/>
                  </a:cubicBezTo>
                  <a:cubicBezTo>
                    <a:pt x="39" y="24"/>
                    <a:pt x="39" y="25"/>
                    <a:pt x="35" y="28"/>
                  </a:cubicBezTo>
                  <a:cubicBezTo>
                    <a:pt x="33" y="30"/>
                    <a:pt x="35" y="32"/>
                    <a:pt x="34" y="33"/>
                  </a:cubicBezTo>
                  <a:cubicBezTo>
                    <a:pt x="34" y="35"/>
                    <a:pt x="33" y="36"/>
                    <a:pt x="31" y="36"/>
                  </a:cubicBezTo>
                  <a:cubicBezTo>
                    <a:pt x="29" y="36"/>
                    <a:pt x="30" y="34"/>
                    <a:pt x="30" y="33"/>
                  </a:cubicBezTo>
                  <a:cubicBezTo>
                    <a:pt x="30" y="28"/>
                    <a:pt x="26" y="28"/>
                    <a:pt x="23" y="26"/>
                  </a:cubicBezTo>
                  <a:cubicBezTo>
                    <a:pt x="21" y="30"/>
                    <a:pt x="24" y="32"/>
                    <a:pt x="24" y="35"/>
                  </a:cubicBezTo>
                  <a:cubicBezTo>
                    <a:pt x="24" y="39"/>
                    <a:pt x="24" y="43"/>
                    <a:pt x="29" y="44"/>
                  </a:cubicBezTo>
                  <a:cubicBezTo>
                    <a:pt x="33" y="45"/>
                    <a:pt x="36" y="42"/>
                    <a:pt x="38" y="39"/>
                  </a:cubicBezTo>
                  <a:cubicBezTo>
                    <a:pt x="40" y="38"/>
                    <a:pt x="40" y="35"/>
                    <a:pt x="42" y="36"/>
                  </a:cubicBezTo>
                  <a:cubicBezTo>
                    <a:pt x="46" y="38"/>
                    <a:pt x="42" y="40"/>
                    <a:pt x="42" y="42"/>
                  </a:cubicBezTo>
                  <a:cubicBezTo>
                    <a:pt x="40" y="46"/>
                    <a:pt x="36" y="48"/>
                    <a:pt x="29" y="47"/>
                  </a:cubicBezTo>
                  <a:cubicBezTo>
                    <a:pt x="26" y="47"/>
                    <a:pt x="23" y="46"/>
                    <a:pt x="21" y="50"/>
                  </a:cubicBezTo>
                  <a:cubicBezTo>
                    <a:pt x="18" y="55"/>
                    <a:pt x="22" y="56"/>
                    <a:pt x="24" y="59"/>
                  </a:cubicBezTo>
                  <a:cubicBezTo>
                    <a:pt x="20" y="61"/>
                    <a:pt x="17" y="59"/>
                    <a:pt x="17" y="56"/>
                  </a:cubicBezTo>
                  <a:cubicBezTo>
                    <a:pt x="15" y="52"/>
                    <a:pt x="12" y="53"/>
                    <a:pt x="9" y="53"/>
                  </a:cubicBezTo>
                  <a:cubicBezTo>
                    <a:pt x="5" y="52"/>
                    <a:pt x="5" y="58"/>
                    <a:pt x="1" y="57"/>
                  </a:cubicBezTo>
                  <a:cubicBezTo>
                    <a:pt x="0" y="52"/>
                    <a:pt x="4" y="50"/>
                    <a:pt x="8" y="49"/>
                  </a:cubicBezTo>
                  <a:cubicBezTo>
                    <a:pt x="11" y="49"/>
                    <a:pt x="15" y="50"/>
                    <a:pt x="17" y="47"/>
                  </a:cubicBezTo>
                  <a:cubicBezTo>
                    <a:pt x="18" y="45"/>
                    <a:pt x="19" y="43"/>
                    <a:pt x="19" y="40"/>
                  </a:cubicBezTo>
                  <a:cubicBezTo>
                    <a:pt x="18" y="42"/>
                    <a:pt x="18" y="46"/>
                    <a:pt x="14" y="44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003576A7-D4C2-1FBC-34C6-03128F995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1117"/>
              <a:ext cx="25" cy="188"/>
            </a:xfrm>
            <a:custGeom>
              <a:avLst/>
              <a:gdLst>
                <a:gd name="T0" fmla="*/ 5 w 6"/>
                <a:gd name="T1" fmla="*/ 45 h 45"/>
                <a:gd name="T2" fmla="*/ 1 w 6"/>
                <a:gd name="T3" fmla="*/ 35 h 45"/>
                <a:gd name="T4" fmla="*/ 1 w 6"/>
                <a:gd name="T5" fmla="*/ 6 h 45"/>
                <a:gd name="T6" fmla="*/ 3 w 6"/>
                <a:gd name="T7" fmla="*/ 1 h 45"/>
                <a:gd name="T8" fmla="*/ 5 w 6"/>
                <a:gd name="T9" fmla="*/ 6 h 45"/>
                <a:gd name="T10" fmla="*/ 5 w 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5">
                  <a:moveTo>
                    <a:pt x="5" y="45"/>
                  </a:moveTo>
                  <a:cubicBezTo>
                    <a:pt x="1" y="41"/>
                    <a:pt x="1" y="38"/>
                    <a:pt x="1" y="35"/>
                  </a:cubicBezTo>
                  <a:cubicBezTo>
                    <a:pt x="0" y="26"/>
                    <a:pt x="1" y="16"/>
                    <a:pt x="1" y="6"/>
                  </a:cubicBezTo>
                  <a:cubicBezTo>
                    <a:pt x="1" y="4"/>
                    <a:pt x="0" y="1"/>
                    <a:pt x="3" y="1"/>
                  </a:cubicBezTo>
                  <a:cubicBezTo>
                    <a:pt x="6" y="0"/>
                    <a:pt x="5" y="4"/>
                    <a:pt x="5" y="6"/>
                  </a:cubicBezTo>
                  <a:cubicBezTo>
                    <a:pt x="5" y="18"/>
                    <a:pt x="5" y="31"/>
                    <a:pt x="5" y="45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2D1DE6E-E348-79E6-D5D0-FDFCAAB6D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" y="1543"/>
              <a:ext cx="100" cy="37"/>
            </a:xfrm>
            <a:custGeom>
              <a:avLst/>
              <a:gdLst>
                <a:gd name="T0" fmla="*/ 24 w 24"/>
                <a:gd name="T1" fmla="*/ 9 h 9"/>
                <a:gd name="T2" fmla="*/ 17 w 24"/>
                <a:gd name="T3" fmla="*/ 6 h 9"/>
                <a:gd name="T4" fmla="*/ 4 w 24"/>
                <a:gd name="T5" fmla="*/ 5 h 9"/>
                <a:gd name="T6" fmla="*/ 1 w 24"/>
                <a:gd name="T7" fmla="*/ 4 h 9"/>
                <a:gd name="T8" fmla="*/ 3 w 24"/>
                <a:gd name="T9" fmla="*/ 1 h 9"/>
                <a:gd name="T10" fmla="*/ 24 w 24"/>
                <a:gd name="T11" fmla="*/ 3 h 9"/>
                <a:gd name="T12" fmla="*/ 24 w 2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4" y="9"/>
                  </a:moveTo>
                  <a:cubicBezTo>
                    <a:pt x="22" y="8"/>
                    <a:pt x="22" y="2"/>
                    <a:pt x="17" y="6"/>
                  </a:cubicBezTo>
                  <a:cubicBezTo>
                    <a:pt x="13" y="4"/>
                    <a:pt x="9" y="3"/>
                    <a:pt x="4" y="5"/>
                  </a:cubicBezTo>
                  <a:cubicBezTo>
                    <a:pt x="3" y="5"/>
                    <a:pt x="1" y="6"/>
                    <a:pt x="1" y="4"/>
                  </a:cubicBezTo>
                  <a:cubicBezTo>
                    <a:pt x="0" y="2"/>
                    <a:pt x="2" y="1"/>
                    <a:pt x="3" y="1"/>
                  </a:cubicBezTo>
                  <a:cubicBezTo>
                    <a:pt x="10" y="0"/>
                    <a:pt x="17" y="4"/>
                    <a:pt x="24" y="3"/>
                  </a:cubicBezTo>
                  <a:cubicBezTo>
                    <a:pt x="24" y="5"/>
                    <a:pt x="24" y="7"/>
                    <a:pt x="24" y="9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D5B44D7-C3B9-0C47-5D54-846FD0268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" y="1200"/>
              <a:ext cx="326" cy="330"/>
            </a:xfrm>
            <a:custGeom>
              <a:avLst/>
              <a:gdLst>
                <a:gd name="T0" fmla="*/ 38 w 78"/>
                <a:gd name="T1" fmla="*/ 1 h 79"/>
                <a:gd name="T2" fmla="*/ 0 w 78"/>
                <a:gd name="T3" fmla="*/ 40 h 79"/>
                <a:gd name="T4" fmla="*/ 39 w 78"/>
                <a:gd name="T5" fmla="*/ 79 h 79"/>
                <a:gd name="T6" fmla="*/ 78 w 78"/>
                <a:gd name="T7" fmla="*/ 40 h 79"/>
                <a:gd name="T8" fmla="*/ 38 w 78"/>
                <a:gd name="T9" fmla="*/ 1 h 79"/>
                <a:gd name="T10" fmla="*/ 39 w 78"/>
                <a:gd name="T11" fmla="*/ 75 h 79"/>
                <a:gd name="T12" fmla="*/ 4 w 78"/>
                <a:gd name="T13" fmla="*/ 39 h 79"/>
                <a:gd name="T14" fmla="*/ 39 w 78"/>
                <a:gd name="T15" fmla="*/ 5 h 79"/>
                <a:gd name="T16" fmla="*/ 74 w 78"/>
                <a:gd name="T17" fmla="*/ 40 h 79"/>
                <a:gd name="T18" fmla="*/ 39 w 78"/>
                <a:gd name="T19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9">
                  <a:moveTo>
                    <a:pt x="38" y="1"/>
                  </a:moveTo>
                  <a:cubicBezTo>
                    <a:pt x="17" y="1"/>
                    <a:pt x="0" y="18"/>
                    <a:pt x="0" y="40"/>
                  </a:cubicBezTo>
                  <a:cubicBezTo>
                    <a:pt x="0" y="62"/>
                    <a:pt x="17" y="79"/>
                    <a:pt x="39" y="79"/>
                  </a:cubicBezTo>
                  <a:cubicBezTo>
                    <a:pt x="61" y="79"/>
                    <a:pt x="78" y="61"/>
                    <a:pt x="78" y="40"/>
                  </a:cubicBezTo>
                  <a:cubicBezTo>
                    <a:pt x="78" y="18"/>
                    <a:pt x="60" y="0"/>
                    <a:pt x="38" y="1"/>
                  </a:cubicBezTo>
                  <a:close/>
                  <a:moveTo>
                    <a:pt x="39" y="75"/>
                  </a:moveTo>
                  <a:cubicBezTo>
                    <a:pt x="19" y="75"/>
                    <a:pt x="4" y="59"/>
                    <a:pt x="4" y="39"/>
                  </a:cubicBezTo>
                  <a:cubicBezTo>
                    <a:pt x="4" y="20"/>
                    <a:pt x="20" y="4"/>
                    <a:pt x="39" y="5"/>
                  </a:cubicBezTo>
                  <a:cubicBezTo>
                    <a:pt x="59" y="5"/>
                    <a:pt x="75" y="21"/>
                    <a:pt x="74" y="40"/>
                  </a:cubicBezTo>
                  <a:cubicBezTo>
                    <a:pt x="74" y="59"/>
                    <a:pt x="58" y="76"/>
                    <a:pt x="39" y="75"/>
                  </a:cubicBezTo>
                  <a:close/>
                </a:path>
              </a:pathLst>
            </a:custGeom>
            <a:solidFill>
              <a:srgbClr val="A02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26A086D-2A89-FEE3-C244-8D82BCE7CA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" y="1234"/>
              <a:ext cx="268" cy="263"/>
            </a:xfrm>
            <a:custGeom>
              <a:avLst/>
              <a:gdLst>
                <a:gd name="T0" fmla="*/ 32 w 64"/>
                <a:gd name="T1" fmla="*/ 1 h 63"/>
                <a:gd name="T2" fmla="*/ 1 w 64"/>
                <a:gd name="T3" fmla="*/ 31 h 63"/>
                <a:gd name="T4" fmla="*/ 32 w 64"/>
                <a:gd name="T5" fmla="*/ 63 h 63"/>
                <a:gd name="T6" fmla="*/ 64 w 64"/>
                <a:gd name="T7" fmla="*/ 32 h 63"/>
                <a:gd name="T8" fmla="*/ 32 w 64"/>
                <a:gd name="T9" fmla="*/ 1 h 63"/>
                <a:gd name="T10" fmla="*/ 32 w 64"/>
                <a:gd name="T11" fmla="*/ 60 h 63"/>
                <a:gd name="T12" fmla="*/ 4 w 64"/>
                <a:gd name="T13" fmla="*/ 32 h 63"/>
                <a:gd name="T14" fmla="*/ 32 w 64"/>
                <a:gd name="T15" fmla="*/ 4 h 63"/>
                <a:gd name="T16" fmla="*/ 60 w 64"/>
                <a:gd name="T17" fmla="*/ 32 h 63"/>
                <a:gd name="T18" fmla="*/ 32 w 64"/>
                <a:gd name="T19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3">
                  <a:moveTo>
                    <a:pt x="32" y="1"/>
                  </a:moveTo>
                  <a:cubicBezTo>
                    <a:pt x="15" y="0"/>
                    <a:pt x="1" y="14"/>
                    <a:pt x="1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50" y="63"/>
                    <a:pt x="63" y="49"/>
                    <a:pt x="64" y="32"/>
                  </a:cubicBezTo>
                  <a:cubicBezTo>
                    <a:pt x="64" y="15"/>
                    <a:pt x="50" y="1"/>
                    <a:pt x="32" y="1"/>
                  </a:cubicBezTo>
                  <a:close/>
                  <a:moveTo>
                    <a:pt x="32" y="60"/>
                  </a:moveTo>
                  <a:cubicBezTo>
                    <a:pt x="17" y="60"/>
                    <a:pt x="4" y="4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8" y="4"/>
                    <a:pt x="60" y="17"/>
                    <a:pt x="60" y="32"/>
                  </a:cubicBezTo>
                  <a:cubicBezTo>
                    <a:pt x="59" y="48"/>
                    <a:pt x="47" y="60"/>
                    <a:pt x="32" y="60"/>
                  </a:cubicBezTo>
                  <a:close/>
                </a:path>
              </a:pathLst>
            </a:custGeom>
            <a:solidFill>
              <a:srgbClr val="9D2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EE5374E6-4476-FEB6-5010-B436A2ECA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" y="1263"/>
              <a:ext cx="200" cy="204"/>
            </a:xfrm>
            <a:custGeom>
              <a:avLst/>
              <a:gdLst>
                <a:gd name="T0" fmla="*/ 25 w 48"/>
                <a:gd name="T1" fmla="*/ 1 h 49"/>
                <a:gd name="T2" fmla="*/ 0 w 48"/>
                <a:gd name="T3" fmla="*/ 25 h 49"/>
                <a:gd name="T4" fmla="*/ 24 w 48"/>
                <a:gd name="T5" fmla="*/ 49 h 49"/>
                <a:gd name="T6" fmla="*/ 48 w 48"/>
                <a:gd name="T7" fmla="*/ 25 h 49"/>
                <a:gd name="T8" fmla="*/ 25 w 48"/>
                <a:gd name="T9" fmla="*/ 1 h 49"/>
                <a:gd name="T10" fmla="*/ 24 w 48"/>
                <a:gd name="T11" fmla="*/ 45 h 49"/>
                <a:gd name="T12" fmla="*/ 4 w 48"/>
                <a:gd name="T13" fmla="*/ 24 h 49"/>
                <a:gd name="T14" fmla="*/ 24 w 48"/>
                <a:gd name="T15" fmla="*/ 4 h 49"/>
                <a:gd name="T16" fmla="*/ 44 w 48"/>
                <a:gd name="T17" fmla="*/ 25 h 49"/>
                <a:gd name="T18" fmla="*/ 24 w 48"/>
                <a:gd name="T19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5" y="1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4" y="49"/>
                  </a:cubicBezTo>
                  <a:cubicBezTo>
                    <a:pt x="37" y="49"/>
                    <a:pt x="48" y="39"/>
                    <a:pt x="48" y="25"/>
                  </a:cubicBezTo>
                  <a:cubicBezTo>
                    <a:pt x="48" y="12"/>
                    <a:pt x="38" y="1"/>
                    <a:pt x="25" y="1"/>
                  </a:cubicBezTo>
                  <a:close/>
                  <a:moveTo>
                    <a:pt x="24" y="45"/>
                  </a:moveTo>
                  <a:cubicBezTo>
                    <a:pt x="13" y="45"/>
                    <a:pt x="4" y="36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35" y="5"/>
                    <a:pt x="44" y="14"/>
                    <a:pt x="44" y="25"/>
                  </a:cubicBezTo>
                  <a:cubicBezTo>
                    <a:pt x="44" y="36"/>
                    <a:pt x="35" y="45"/>
                    <a:pt x="24" y="45"/>
                  </a:cubicBezTo>
                  <a:close/>
                </a:path>
              </a:pathLst>
            </a:custGeom>
            <a:solidFill>
              <a:srgbClr val="9E2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5F6AC01-24C0-F35B-A4A8-7E2DA509E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1296"/>
              <a:ext cx="142" cy="138"/>
            </a:xfrm>
            <a:custGeom>
              <a:avLst/>
              <a:gdLst>
                <a:gd name="T0" fmla="*/ 17 w 34"/>
                <a:gd name="T1" fmla="*/ 33 h 33"/>
                <a:gd name="T2" fmla="*/ 1 w 34"/>
                <a:gd name="T3" fmla="*/ 17 h 33"/>
                <a:gd name="T4" fmla="*/ 16 w 34"/>
                <a:gd name="T5" fmla="*/ 1 h 33"/>
                <a:gd name="T6" fmla="*/ 34 w 34"/>
                <a:gd name="T7" fmla="*/ 17 h 33"/>
                <a:gd name="T8" fmla="*/ 17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1" y="27"/>
                    <a:pt x="1" y="17"/>
                  </a:cubicBezTo>
                  <a:cubicBezTo>
                    <a:pt x="0" y="8"/>
                    <a:pt x="7" y="1"/>
                    <a:pt x="16" y="1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6"/>
                    <a:pt x="26" y="33"/>
                    <a:pt x="17" y="33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5" name="Group 17">
            <a:extLst>
              <a:ext uri="{FF2B5EF4-FFF2-40B4-BE49-F238E27FC236}">
                <a16:creationId xmlns:a16="http://schemas.microsoft.com/office/drawing/2014/main" id="{8FB0CBDA-EB0A-0AC3-8618-C387F23A25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59225" y="1820862"/>
            <a:ext cx="1219200" cy="1279524"/>
            <a:chOff x="2494" y="1147"/>
            <a:chExt cx="768" cy="806"/>
          </a:xfrm>
        </p:grpSpPr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8D673381-AEF8-5EA4-338A-7476087CC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1147"/>
              <a:ext cx="401" cy="806"/>
            </a:xfrm>
            <a:custGeom>
              <a:avLst/>
              <a:gdLst>
                <a:gd name="T0" fmla="*/ 26 w 96"/>
                <a:gd name="T1" fmla="*/ 53 h 193"/>
                <a:gd name="T2" fmla="*/ 54 w 96"/>
                <a:gd name="T3" fmla="*/ 69 h 193"/>
                <a:gd name="T4" fmla="*/ 57 w 96"/>
                <a:gd name="T5" fmla="*/ 73 h 193"/>
                <a:gd name="T6" fmla="*/ 52 w 96"/>
                <a:gd name="T7" fmla="*/ 73 h 193"/>
                <a:gd name="T8" fmla="*/ 18 w 96"/>
                <a:gd name="T9" fmla="*/ 53 h 193"/>
                <a:gd name="T10" fmla="*/ 10 w 96"/>
                <a:gd name="T11" fmla="*/ 40 h 193"/>
                <a:gd name="T12" fmla="*/ 10 w 96"/>
                <a:gd name="T13" fmla="*/ 5 h 193"/>
                <a:gd name="T14" fmla="*/ 12 w 96"/>
                <a:gd name="T15" fmla="*/ 1 h 193"/>
                <a:gd name="T16" fmla="*/ 14 w 96"/>
                <a:gd name="T17" fmla="*/ 5 h 193"/>
                <a:gd name="T18" fmla="*/ 14 w 96"/>
                <a:gd name="T19" fmla="*/ 36 h 193"/>
                <a:gd name="T20" fmla="*/ 18 w 96"/>
                <a:gd name="T21" fmla="*/ 47 h 193"/>
                <a:gd name="T22" fmla="*/ 24 w 96"/>
                <a:gd name="T23" fmla="*/ 49 h 193"/>
                <a:gd name="T24" fmla="*/ 60 w 96"/>
                <a:gd name="T25" fmla="*/ 51 h 193"/>
                <a:gd name="T26" fmla="*/ 95 w 96"/>
                <a:gd name="T27" fmla="*/ 115 h 193"/>
                <a:gd name="T28" fmla="*/ 95 w 96"/>
                <a:gd name="T29" fmla="*/ 177 h 193"/>
                <a:gd name="T30" fmla="*/ 78 w 96"/>
                <a:gd name="T31" fmla="*/ 190 h 193"/>
                <a:gd name="T32" fmla="*/ 45 w 96"/>
                <a:gd name="T33" fmla="*/ 181 h 193"/>
                <a:gd name="T34" fmla="*/ 10 w 96"/>
                <a:gd name="T35" fmla="*/ 135 h 193"/>
                <a:gd name="T36" fmla="*/ 11 w 96"/>
                <a:gd name="T37" fmla="*/ 69 h 193"/>
                <a:gd name="T38" fmla="*/ 5 w 96"/>
                <a:gd name="T39" fmla="*/ 63 h 193"/>
                <a:gd name="T40" fmla="*/ 1 w 96"/>
                <a:gd name="T41" fmla="*/ 60 h 193"/>
                <a:gd name="T42" fmla="*/ 7 w 96"/>
                <a:gd name="T43" fmla="*/ 58 h 193"/>
                <a:gd name="T44" fmla="*/ 9 w 96"/>
                <a:gd name="T45" fmla="*/ 59 h 193"/>
                <a:gd name="T46" fmla="*/ 46 w 96"/>
                <a:gd name="T47" fmla="*/ 81 h 193"/>
                <a:gd name="T48" fmla="*/ 49 w 96"/>
                <a:gd name="T49" fmla="*/ 86 h 193"/>
                <a:gd name="T50" fmla="*/ 44 w 96"/>
                <a:gd name="T51" fmla="*/ 85 h 193"/>
                <a:gd name="T52" fmla="*/ 20 w 96"/>
                <a:gd name="T53" fmla="*/ 71 h 193"/>
                <a:gd name="T54" fmla="*/ 15 w 96"/>
                <a:gd name="T55" fmla="*/ 74 h 193"/>
                <a:gd name="T56" fmla="*/ 16 w 96"/>
                <a:gd name="T57" fmla="*/ 140 h 193"/>
                <a:gd name="T58" fmla="*/ 45 w 96"/>
                <a:gd name="T59" fmla="*/ 176 h 193"/>
                <a:gd name="T60" fmla="*/ 79 w 96"/>
                <a:gd name="T61" fmla="*/ 186 h 193"/>
                <a:gd name="T62" fmla="*/ 90 w 96"/>
                <a:gd name="T63" fmla="*/ 179 h 193"/>
                <a:gd name="T64" fmla="*/ 89 w 96"/>
                <a:gd name="T65" fmla="*/ 102 h 193"/>
                <a:gd name="T66" fmla="*/ 44 w 96"/>
                <a:gd name="T67" fmla="*/ 50 h 193"/>
                <a:gd name="T68" fmla="*/ 26 w 96"/>
                <a:gd name="T69" fmla="*/ 5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193">
                  <a:moveTo>
                    <a:pt x="26" y="53"/>
                  </a:moveTo>
                  <a:cubicBezTo>
                    <a:pt x="36" y="59"/>
                    <a:pt x="45" y="64"/>
                    <a:pt x="54" y="69"/>
                  </a:cubicBezTo>
                  <a:cubicBezTo>
                    <a:pt x="55" y="70"/>
                    <a:pt x="58" y="71"/>
                    <a:pt x="57" y="73"/>
                  </a:cubicBezTo>
                  <a:cubicBezTo>
                    <a:pt x="56" y="76"/>
                    <a:pt x="53" y="74"/>
                    <a:pt x="52" y="73"/>
                  </a:cubicBezTo>
                  <a:cubicBezTo>
                    <a:pt x="40" y="67"/>
                    <a:pt x="29" y="60"/>
                    <a:pt x="18" y="53"/>
                  </a:cubicBezTo>
                  <a:cubicBezTo>
                    <a:pt x="13" y="50"/>
                    <a:pt x="10" y="46"/>
                    <a:pt x="10" y="40"/>
                  </a:cubicBezTo>
                  <a:cubicBezTo>
                    <a:pt x="10" y="28"/>
                    <a:pt x="10" y="17"/>
                    <a:pt x="10" y="5"/>
                  </a:cubicBezTo>
                  <a:cubicBezTo>
                    <a:pt x="10" y="3"/>
                    <a:pt x="9" y="1"/>
                    <a:pt x="12" y="1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14" y="15"/>
                    <a:pt x="14" y="26"/>
                    <a:pt x="14" y="36"/>
                  </a:cubicBezTo>
                  <a:cubicBezTo>
                    <a:pt x="14" y="40"/>
                    <a:pt x="15" y="44"/>
                    <a:pt x="18" y="47"/>
                  </a:cubicBezTo>
                  <a:cubicBezTo>
                    <a:pt x="19" y="49"/>
                    <a:pt x="21" y="50"/>
                    <a:pt x="24" y="49"/>
                  </a:cubicBezTo>
                  <a:cubicBezTo>
                    <a:pt x="36" y="41"/>
                    <a:pt x="49" y="44"/>
                    <a:pt x="60" y="51"/>
                  </a:cubicBezTo>
                  <a:cubicBezTo>
                    <a:pt x="84" y="65"/>
                    <a:pt x="94" y="88"/>
                    <a:pt x="95" y="115"/>
                  </a:cubicBezTo>
                  <a:cubicBezTo>
                    <a:pt x="96" y="136"/>
                    <a:pt x="95" y="157"/>
                    <a:pt x="95" y="177"/>
                  </a:cubicBezTo>
                  <a:cubicBezTo>
                    <a:pt x="95" y="189"/>
                    <a:pt x="89" y="193"/>
                    <a:pt x="78" y="190"/>
                  </a:cubicBezTo>
                  <a:cubicBezTo>
                    <a:pt x="67" y="187"/>
                    <a:pt x="56" y="184"/>
                    <a:pt x="45" y="181"/>
                  </a:cubicBezTo>
                  <a:cubicBezTo>
                    <a:pt x="22" y="174"/>
                    <a:pt x="10" y="159"/>
                    <a:pt x="10" y="135"/>
                  </a:cubicBezTo>
                  <a:cubicBezTo>
                    <a:pt x="10" y="113"/>
                    <a:pt x="9" y="91"/>
                    <a:pt x="11" y="69"/>
                  </a:cubicBezTo>
                  <a:cubicBezTo>
                    <a:pt x="12" y="64"/>
                    <a:pt x="8" y="64"/>
                    <a:pt x="5" y="63"/>
                  </a:cubicBezTo>
                  <a:cubicBezTo>
                    <a:pt x="3" y="63"/>
                    <a:pt x="0" y="64"/>
                    <a:pt x="1" y="60"/>
                  </a:cubicBezTo>
                  <a:cubicBezTo>
                    <a:pt x="2" y="58"/>
                    <a:pt x="4" y="57"/>
                    <a:pt x="7" y="58"/>
                  </a:cubicBezTo>
                  <a:cubicBezTo>
                    <a:pt x="7" y="58"/>
                    <a:pt x="8" y="59"/>
                    <a:pt x="9" y="59"/>
                  </a:cubicBezTo>
                  <a:cubicBezTo>
                    <a:pt x="21" y="66"/>
                    <a:pt x="34" y="74"/>
                    <a:pt x="46" y="81"/>
                  </a:cubicBezTo>
                  <a:cubicBezTo>
                    <a:pt x="48" y="82"/>
                    <a:pt x="51" y="83"/>
                    <a:pt x="49" y="86"/>
                  </a:cubicBezTo>
                  <a:cubicBezTo>
                    <a:pt x="48" y="88"/>
                    <a:pt x="46" y="86"/>
                    <a:pt x="44" y="85"/>
                  </a:cubicBezTo>
                  <a:cubicBezTo>
                    <a:pt x="36" y="80"/>
                    <a:pt x="28" y="76"/>
                    <a:pt x="20" y="71"/>
                  </a:cubicBezTo>
                  <a:cubicBezTo>
                    <a:pt x="17" y="69"/>
                    <a:pt x="15" y="69"/>
                    <a:pt x="15" y="74"/>
                  </a:cubicBezTo>
                  <a:cubicBezTo>
                    <a:pt x="15" y="96"/>
                    <a:pt x="14" y="118"/>
                    <a:pt x="16" y="140"/>
                  </a:cubicBezTo>
                  <a:cubicBezTo>
                    <a:pt x="17" y="158"/>
                    <a:pt x="26" y="171"/>
                    <a:pt x="45" y="176"/>
                  </a:cubicBezTo>
                  <a:cubicBezTo>
                    <a:pt x="57" y="179"/>
                    <a:pt x="68" y="183"/>
                    <a:pt x="79" y="186"/>
                  </a:cubicBezTo>
                  <a:cubicBezTo>
                    <a:pt x="87" y="188"/>
                    <a:pt x="91" y="186"/>
                    <a:pt x="90" y="179"/>
                  </a:cubicBezTo>
                  <a:cubicBezTo>
                    <a:pt x="90" y="153"/>
                    <a:pt x="93" y="128"/>
                    <a:pt x="89" y="102"/>
                  </a:cubicBezTo>
                  <a:cubicBezTo>
                    <a:pt x="85" y="76"/>
                    <a:pt x="67" y="55"/>
                    <a:pt x="44" y="50"/>
                  </a:cubicBezTo>
                  <a:cubicBezTo>
                    <a:pt x="37" y="48"/>
                    <a:pt x="34" y="49"/>
                    <a:pt x="26" y="53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BFF7743A-4AC6-0D94-601A-CDDCFEA54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1456"/>
              <a:ext cx="367" cy="497"/>
            </a:xfrm>
            <a:custGeom>
              <a:avLst/>
              <a:gdLst>
                <a:gd name="T0" fmla="*/ 88 w 88"/>
                <a:gd name="T1" fmla="*/ 0 h 119"/>
                <a:gd name="T2" fmla="*/ 88 w 88"/>
                <a:gd name="T3" fmla="*/ 62 h 119"/>
                <a:gd name="T4" fmla="*/ 53 w 88"/>
                <a:gd name="T5" fmla="*/ 107 h 119"/>
                <a:gd name="T6" fmla="*/ 18 w 88"/>
                <a:gd name="T7" fmla="*/ 117 h 119"/>
                <a:gd name="T8" fmla="*/ 3 w 88"/>
                <a:gd name="T9" fmla="*/ 108 h 119"/>
                <a:gd name="T10" fmla="*/ 8 w 88"/>
                <a:gd name="T11" fmla="*/ 15 h 119"/>
                <a:gd name="T12" fmla="*/ 11 w 88"/>
                <a:gd name="T13" fmla="*/ 20 h 119"/>
                <a:gd name="T14" fmla="*/ 8 w 88"/>
                <a:gd name="T15" fmla="*/ 88 h 119"/>
                <a:gd name="T16" fmla="*/ 8 w 88"/>
                <a:gd name="T17" fmla="*/ 105 h 119"/>
                <a:gd name="T18" fmla="*/ 18 w 88"/>
                <a:gd name="T19" fmla="*/ 112 h 119"/>
                <a:gd name="T20" fmla="*/ 59 w 88"/>
                <a:gd name="T21" fmla="*/ 100 h 119"/>
                <a:gd name="T22" fmla="*/ 83 w 88"/>
                <a:gd name="T23" fmla="*/ 63 h 119"/>
                <a:gd name="T24" fmla="*/ 83 w 88"/>
                <a:gd name="T25" fmla="*/ 15 h 119"/>
                <a:gd name="T26" fmla="*/ 88 w 88"/>
                <a:gd name="T2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19">
                  <a:moveTo>
                    <a:pt x="88" y="0"/>
                  </a:moveTo>
                  <a:cubicBezTo>
                    <a:pt x="88" y="22"/>
                    <a:pt x="88" y="42"/>
                    <a:pt x="88" y="62"/>
                  </a:cubicBezTo>
                  <a:cubicBezTo>
                    <a:pt x="87" y="85"/>
                    <a:pt x="75" y="100"/>
                    <a:pt x="53" y="107"/>
                  </a:cubicBezTo>
                  <a:cubicBezTo>
                    <a:pt x="41" y="110"/>
                    <a:pt x="30" y="114"/>
                    <a:pt x="18" y="117"/>
                  </a:cubicBezTo>
                  <a:cubicBezTo>
                    <a:pt x="11" y="119"/>
                    <a:pt x="5" y="116"/>
                    <a:pt x="3" y="108"/>
                  </a:cubicBezTo>
                  <a:cubicBezTo>
                    <a:pt x="0" y="96"/>
                    <a:pt x="4" y="27"/>
                    <a:pt x="8" y="15"/>
                  </a:cubicBezTo>
                  <a:cubicBezTo>
                    <a:pt x="11" y="15"/>
                    <a:pt x="12" y="17"/>
                    <a:pt x="11" y="20"/>
                  </a:cubicBezTo>
                  <a:cubicBezTo>
                    <a:pt x="5" y="42"/>
                    <a:pt x="8" y="65"/>
                    <a:pt x="8" y="88"/>
                  </a:cubicBezTo>
                  <a:cubicBezTo>
                    <a:pt x="7" y="94"/>
                    <a:pt x="7" y="99"/>
                    <a:pt x="8" y="105"/>
                  </a:cubicBezTo>
                  <a:cubicBezTo>
                    <a:pt x="8" y="111"/>
                    <a:pt x="11" y="114"/>
                    <a:pt x="18" y="112"/>
                  </a:cubicBezTo>
                  <a:cubicBezTo>
                    <a:pt x="31" y="108"/>
                    <a:pt x="45" y="105"/>
                    <a:pt x="59" y="100"/>
                  </a:cubicBezTo>
                  <a:cubicBezTo>
                    <a:pt x="72" y="96"/>
                    <a:pt x="83" y="80"/>
                    <a:pt x="83" y="63"/>
                  </a:cubicBezTo>
                  <a:cubicBezTo>
                    <a:pt x="83" y="47"/>
                    <a:pt x="83" y="31"/>
                    <a:pt x="83" y="15"/>
                  </a:cubicBezTo>
                  <a:cubicBezTo>
                    <a:pt x="83" y="10"/>
                    <a:pt x="84" y="5"/>
                    <a:pt x="88" y="0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36A57E60-14F2-F097-8920-F6F848D04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1510"/>
              <a:ext cx="221" cy="322"/>
            </a:xfrm>
            <a:custGeom>
              <a:avLst/>
              <a:gdLst>
                <a:gd name="T0" fmla="*/ 37 w 53"/>
                <a:gd name="T1" fmla="*/ 64 h 77"/>
                <a:gd name="T2" fmla="*/ 45 w 53"/>
                <a:gd name="T3" fmla="*/ 66 h 77"/>
                <a:gd name="T4" fmla="*/ 53 w 53"/>
                <a:gd name="T5" fmla="*/ 76 h 77"/>
                <a:gd name="T6" fmla="*/ 30 w 53"/>
                <a:gd name="T7" fmla="*/ 77 h 77"/>
                <a:gd name="T8" fmla="*/ 30 w 53"/>
                <a:gd name="T9" fmla="*/ 64 h 77"/>
                <a:gd name="T10" fmla="*/ 14 w 53"/>
                <a:gd name="T11" fmla="*/ 66 h 77"/>
                <a:gd name="T12" fmla="*/ 11 w 53"/>
                <a:gd name="T13" fmla="*/ 68 h 77"/>
                <a:gd name="T14" fmla="*/ 11 w 53"/>
                <a:gd name="T15" fmla="*/ 64 h 77"/>
                <a:gd name="T16" fmla="*/ 13 w 53"/>
                <a:gd name="T17" fmla="*/ 60 h 77"/>
                <a:gd name="T18" fmla="*/ 11 w 53"/>
                <a:gd name="T19" fmla="*/ 54 h 77"/>
                <a:gd name="T20" fmla="*/ 17 w 53"/>
                <a:gd name="T21" fmla="*/ 59 h 77"/>
                <a:gd name="T22" fmla="*/ 30 w 53"/>
                <a:gd name="T23" fmla="*/ 55 h 77"/>
                <a:gd name="T24" fmla="*/ 32 w 53"/>
                <a:gd name="T25" fmla="*/ 45 h 77"/>
                <a:gd name="T26" fmla="*/ 31 w 53"/>
                <a:gd name="T27" fmla="*/ 43 h 77"/>
                <a:gd name="T28" fmla="*/ 24 w 53"/>
                <a:gd name="T29" fmla="*/ 51 h 77"/>
                <a:gd name="T30" fmla="*/ 23 w 53"/>
                <a:gd name="T31" fmla="*/ 53 h 77"/>
                <a:gd name="T32" fmla="*/ 21 w 53"/>
                <a:gd name="T33" fmla="*/ 52 h 77"/>
                <a:gd name="T34" fmla="*/ 17 w 53"/>
                <a:gd name="T35" fmla="*/ 42 h 77"/>
                <a:gd name="T36" fmla="*/ 20 w 53"/>
                <a:gd name="T37" fmla="*/ 41 h 77"/>
                <a:gd name="T38" fmla="*/ 30 w 53"/>
                <a:gd name="T39" fmla="*/ 26 h 77"/>
                <a:gd name="T40" fmla="*/ 18 w 53"/>
                <a:gd name="T41" fmla="*/ 32 h 77"/>
                <a:gd name="T42" fmla="*/ 13 w 53"/>
                <a:gd name="T43" fmla="*/ 37 h 77"/>
                <a:gd name="T44" fmla="*/ 11 w 53"/>
                <a:gd name="T45" fmla="*/ 41 h 77"/>
                <a:gd name="T46" fmla="*/ 9 w 53"/>
                <a:gd name="T47" fmla="*/ 36 h 77"/>
                <a:gd name="T48" fmla="*/ 7 w 53"/>
                <a:gd name="T49" fmla="*/ 26 h 77"/>
                <a:gd name="T50" fmla="*/ 20 w 53"/>
                <a:gd name="T51" fmla="*/ 27 h 77"/>
                <a:gd name="T52" fmla="*/ 25 w 53"/>
                <a:gd name="T53" fmla="*/ 23 h 77"/>
                <a:gd name="T54" fmla="*/ 22 w 53"/>
                <a:gd name="T55" fmla="*/ 17 h 77"/>
                <a:gd name="T56" fmla="*/ 2 w 53"/>
                <a:gd name="T57" fmla="*/ 20 h 77"/>
                <a:gd name="T58" fmla="*/ 1 w 53"/>
                <a:gd name="T59" fmla="*/ 17 h 77"/>
                <a:gd name="T60" fmla="*/ 2 w 53"/>
                <a:gd name="T61" fmla="*/ 6 h 77"/>
                <a:gd name="T62" fmla="*/ 3 w 53"/>
                <a:gd name="T63" fmla="*/ 1 h 77"/>
                <a:gd name="T64" fmla="*/ 5 w 53"/>
                <a:gd name="T65" fmla="*/ 5 h 77"/>
                <a:gd name="T66" fmla="*/ 35 w 53"/>
                <a:gd name="T67" fmla="*/ 15 h 77"/>
                <a:gd name="T68" fmla="*/ 35 w 53"/>
                <a:gd name="T69" fmla="*/ 4 h 77"/>
                <a:gd name="T70" fmla="*/ 41 w 53"/>
                <a:gd name="T71" fmla="*/ 7 h 77"/>
                <a:gd name="T72" fmla="*/ 48 w 53"/>
                <a:gd name="T73" fmla="*/ 17 h 77"/>
                <a:gd name="T74" fmla="*/ 48 w 53"/>
                <a:gd name="T75" fmla="*/ 19 h 77"/>
                <a:gd name="T76" fmla="*/ 46 w 53"/>
                <a:gd name="T77" fmla="*/ 20 h 77"/>
                <a:gd name="T78" fmla="*/ 32 w 53"/>
                <a:gd name="T79" fmla="*/ 21 h 77"/>
                <a:gd name="T80" fmla="*/ 51 w 53"/>
                <a:gd name="T81" fmla="*/ 29 h 77"/>
                <a:gd name="T82" fmla="*/ 48 w 53"/>
                <a:gd name="T83" fmla="*/ 41 h 77"/>
                <a:gd name="T84" fmla="*/ 37 w 53"/>
                <a:gd name="T85" fmla="*/ 35 h 77"/>
                <a:gd name="T86" fmla="*/ 49 w 53"/>
                <a:gd name="T87" fmla="*/ 55 h 77"/>
                <a:gd name="T88" fmla="*/ 40 w 53"/>
                <a:gd name="T89" fmla="*/ 61 h 77"/>
                <a:gd name="T90" fmla="*/ 36 w 53"/>
                <a:gd name="T91" fmla="*/ 57 h 77"/>
                <a:gd name="T92" fmla="*/ 37 w 53"/>
                <a:gd name="T9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77">
                  <a:moveTo>
                    <a:pt x="37" y="64"/>
                  </a:moveTo>
                  <a:cubicBezTo>
                    <a:pt x="39" y="67"/>
                    <a:pt x="42" y="66"/>
                    <a:pt x="45" y="66"/>
                  </a:cubicBezTo>
                  <a:cubicBezTo>
                    <a:pt x="51" y="67"/>
                    <a:pt x="52" y="68"/>
                    <a:pt x="53" y="76"/>
                  </a:cubicBezTo>
                  <a:cubicBezTo>
                    <a:pt x="44" y="62"/>
                    <a:pt x="38" y="75"/>
                    <a:pt x="30" y="77"/>
                  </a:cubicBezTo>
                  <a:cubicBezTo>
                    <a:pt x="35" y="72"/>
                    <a:pt x="36" y="65"/>
                    <a:pt x="30" y="64"/>
                  </a:cubicBezTo>
                  <a:cubicBezTo>
                    <a:pt x="26" y="63"/>
                    <a:pt x="19" y="62"/>
                    <a:pt x="14" y="66"/>
                  </a:cubicBezTo>
                  <a:cubicBezTo>
                    <a:pt x="13" y="67"/>
                    <a:pt x="13" y="69"/>
                    <a:pt x="11" y="68"/>
                  </a:cubicBezTo>
                  <a:cubicBezTo>
                    <a:pt x="10" y="67"/>
                    <a:pt x="10" y="65"/>
                    <a:pt x="11" y="64"/>
                  </a:cubicBezTo>
                  <a:cubicBezTo>
                    <a:pt x="12" y="63"/>
                    <a:pt x="13" y="61"/>
                    <a:pt x="13" y="60"/>
                  </a:cubicBezTo>
                  <a:cubicBezTo>
                    <a:pt x="13" y="58"/>
                    <a:pt x="9" y="55"/>
                    <a:pt x="11" y="54"/>
                  </a:cubicBezTo>
                  <a:cubicBezTo>
                    <a:pt x="15" y="51"/>
                    <a:pt x="15" y="57"/>
                    <a:pt x="17" y="59"/>
                  </a:cubicBezTo>
                  <a:cubicBezTo>
                    <a:pt x="23" y="63"/>
                    <a:pt x="28" y="61"/>
                    <a:pt x="30" y="55"/>
                  </a:cubicBezTo>
                  <a:cubicBezTo>
                    <a:pt x="30" y="51"/>
                    <a:pt x="31" y="48"/>
                    <a:pt x="32" y="45"/>
                  </a:cubicBezTo>
                  <a:cubicBezTo>
                    <a:pt x="32" y="44"/>
                    <a:pt x="32" y="44"/>
                    <a:pt x="31" y="43"/>
                  </a:cubicBezTo>
                  <a:cubicBezTo>
                    <a:pt x="28" y="45"/>
                    <a:pt x="23" y="45"/>
                    <a:pt x="24" y="51"/>
                  </a:cubicBezTo>
                  <a:cubicBezTo>
                    <a:pt x="24" y="51"/>
                    <a:pt x="24" y="53"/>
                    <a:pt x="23" y="53"/>
                  </a:cubicBezTo>
                  <a:cubicBezTo>
                    <a:pt x="23" y="53"/>
                    <a:pt x="21" y="53"/>
                    <a:pt x="21" y="52"/>
                  </a:cubicBezTo>
                  <a:cubicBezTo>
                    <a:pt x="19" y="49"/>
                    <a:pt x="20" y="45"/>
                    <a:pt x="17" y="42"/>
                  </a:cubicBezTo>
                  <a:cubicBezTo>
                    <a:pt x="17" y="42"/>
                    <a:pt x="19" y="41"/>
                    <a:pt x="20" y="41"/>
                  </a:cubicBezTo>
                  <a:cubicBezTo>
                    <a:pt x="32" y="41"/>
                    <a:pt x="35" y="37"/>
                    <a:pt x="30" y="26"/>
                  </a:cubicBezTo>
                  <a:cubicBezTo>
                    <a:pt x="26" y="29"/>
                    <a:pt x="23" y="31"/>
                    <a:pt x="18" y="32"/>
                  </a:cubicBezTo>
                  <a:cubicBezTo>
                    <a:pt x="15" y="32"/>
                    <a:pt x="13" y="34"/>
                    <a:pt x="13" y="37"/>
                  </a:cubicBezTo>
                  <a:cubicBezTo>
                    <a:pt x="13" y="39"/>
                    <a:pt x="14" y="41"/>
                    <a:pt x="11" y="41"/>
                  </a:cubicBezTo>
                  <a:cubicBezTo>
                    <a:pt x="9" y="41"/>
                    <a:pt x="9" y="38"/>
                    <a:pt x="9" y="36"/>
                  </a:cubicBezTo>
                  <a:cubicBezTo>
                    <a:pt x="9" y="33"/>
                    <a:pt x="12" y="30"/>
                    <a:pt x="7" y="26"/>
                  </a:cubicBezTo>
                  <a:cubicBezTo>
                    <a:pt x="13" y="26"/>
                    <a:pt x="16" y="27"/>
                    <a:pt x="20" y="27"/>
                  </a:cubicBezTo>
                  <a:cubicBezTo>
                    <a:pt x="22" y="27"/>
                    <a:pt x="24" y="26"/>
                    <a:pt x="25" y="23"/>
                  </a:cubicBezTo>
                  <a:cubicBezTo>
                    <a:pt x="27" y="20"/>
                    <a:pt x="24" y="19"/>
                    <a:pt x="22" y="17"/>
                  </a:cubicBezTo>
                  <a:cubicBezTo>
                    <a:pt x="14" y="12"/>
                    <a:pt x="8" y="13"/>
                    <a:pt x="2" y="20"/>
                  </a:cubicBezTo>
                  <a:cubicBezTo>
                    <a:pt x="1" y="20"/>
                    <a:pt x="0" y="19"/>
                    <a:pt x="1" y="17"/>
                  </a:cubicBezTo>
                  <a:cubicBezTo>
                    <a:pt x="2" y="14"/>
                    <a:pt x="5" y="10"/>
                    <a:pt x="2" y="6"/>
                  </a:cubicBezTo>
                  <a:cubicBezTo>
                    <a:pt x="1" y="5"/>
                    <a:pt x="1" y="2"/>
                    <a:pt x="3" y="1"/>
                  </a:cubicBezTo>
                  <a:cubicBezTo>
                    <a:pt x="7" y="0"/>
                    <a:pt x="5" y="3"/>
                    <a:pt x="5" y="5"/>
                  </a:cubicBezTo>
                  <a:cubicBezTo>
                    <a:pt x="7" y="9"/>
                    <a:pt x="32" y="18"/>
                    <a:pt x="35" y="15"/>
                  </a:cubicBezTo>
                  <a:cubicBezTo>
                    <a:pt x="40" y="12"/>
                    <a:pt x="36" y="8"/>
                    <a:pt x="35" y="4"/>
                  </a:cubicBezTo>
                  <a:cubicBezTo>
                    <a:pt x="38" y="3"/>
                    <a:pt x="40" y="5"/>
                    <a:pt x="41" y="7"/>
                  </a:cubicBezTo>
                  <a:cubicBezTo>
                    <a:pt x="42" y="11"/>
                    <a:pt x="41" y="16"/>
                    <a:pt x="48" y="17"/>
                  </a:cubicBezTo>
                  <a:cubicBezTo>
                    <a:pt x="48" y="17"/>
                    <a:pt x="48" y="18"/>
                    <a:pt x="48" y="19"/>
                  </a:cubicBezTo>
                  <a:cubicBezTo>
                    <a:pt x="48" y="20"/>
                    <a:pt x="47" y="21"/>
                    <a:pt x="46" y="20"/>
                  </a:cubicBezTo>
                  <a:cubicBezTo>
                    <a:pt x="41" y="18"/>
                    <a:pt x="37" y="19"/>
                    <a:pt x="32" y="21"/>
                  </a:cubicBezTo>
                  <a:cubicBezTo>
                    <a:pt x="34" y="31"/>
                    <a:pt x="41" y="33"/>
                    <a:pt x="51" y="29"/>
                  </a:cubicBezTo>
                  <a:cubicBezTo>
                    <a:pt x="48" y="34"/>
                    <a:pt x="49" y="37"/>
                    <a:pt x="48" y="41"/>
                  </a:cubicBezTo>
                  <a:cubicBezTo>
                    <a:pt x="45" y="38"/>
                    <a:pt x="42" y="34"/>
                    <a:pt x="37" y="35"/>
                  </a:cubicBezTo>
                  <a:cubicBezTo>
                    <a:pt x="36" y="49"/>
                    <a:pt x="36" y="49"/>
                    <a:pt x="49" y="55"/>
                  </a:cubicBezTo>
                  <a:cubicBezTo>
                    <a:pt x="44" y="56"/>
                    <a:pt x="42" y="58"/>
                    <a:pt x="40" y="61"/>
                  </a:cubicBezTo>
                  <a:cubicBezTo>
                    <a:pt x="36" y="63"/>
                    <a:pt x="36" y="60"/>
                    <a:pt x="36" y="57"/>
                  </a:cubicBezTo>
                  <a:cubicBezTo>
                    <a:pt x="35" y="60"/>
                    <a:pt x="36" y="62"/>
                    <a:pt x="37" y="64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CB99146-8311-E5D3-D9C3-D66AC92A7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1581"/>
              <a:ext cx="192" cy="255"/>
            </a:xfrm>
            <a:custGeom>
              <a:avLst/>
              <a:gdLst>
                <a:gd name="T0" fmla="*/ 14 w 46"/>
                <a:gd name="T1" fmla="*/ 44 h 61"/>
                <a:gd name="T2" fmla="*/ 5 w 46"/>
                <a:gd name="T3" fmla="*/ 38 h 61"/>
                <a:gd name="T4" fmla="*/ 17 w 46"/>
                <a:gd name="T5" fmla="*/ 18 h 61"/>
                <a:gd name="T6" fmla="*/ 7 w 46"/>
                <a:gd name="T7" fmla="*/ 24 h 61"/>
                <a:gd name="T8" fmla="*/ 3 w 46"/>
                <a:gd name="T9" fmla="*/ 13 h 61"/>
                <a:gd name="T10" fmla="*/ 22 w 46"/>
                <a:gd name="T11" fmla="*/ 4 h 61"/>
                <a:gd name="T12" fmla="*/ 29 w 46"/>
                <a:gd name="T13" fmla="*/ 7 h 61"/>
                <a:gd name="T14" fmla="*/ 46 w 46"/>
                <a:gd name="T15" fmla="*/ 9 h 61"/>
                <a:gd name="T16" fmla="*/ 45 w 46"/>
                <a:gd name="T17" fmla="*/ 19 h 61"/>
                <a:gd name="T18" fmla="*/ 43 w 46"/>
                <a:gd name="T19" fmla="*/ 24 h 61"/>
                <a:gd name="T20" fmla="*/ 41 w 46"/>
                <a:gd name="T21" fmla="*/ 20 h 61"/>
                <a:gd name="T22" fmla="*/ 36 w 46"/>
                <a:gd name="T23" fmla="*/ 14 h 61"/>
                <a:gd name="T24" fmla="*/ 25 w 46"/>
                <a:gd name="T25" fmla="*/ 9 h 61"/>
                <a:gd name="T26" fmla="*/ 34 w 46"/>
                <a:gd name="T27" fmla="*/ 24 h 61"/>
                <a:gd name="T28" fmla="*/ 35 w 46"/>
                <a:gd name="T29" fmla="*/ 28 h 61"/>
                <a:gd name="T30" fmla="*/ 34 w 46"/>
                <a:gd name="T31" fmla="*/ 33 h 61"/>
                <a:gd name="T32" fmla="*/ 31 w 46"/>
                <a:gd name="T33" fmla="*/ 36 h 61"/>
                <a:gd name="T34" fmla="*/ 30 w 46"/>
                <a:gd name="T35" fmla="*/ 33 h 61"/>
                <a:gd name="T36" fmla="*/ 23 w 46"/>
                <a:gd name="T37" fmla="*/ 26 h 61"/>
                <a:gd name="T38" fmla="*/ 24 w 46"/>
                <a:gd name="T39" fmla="*/ 35 h 61"/>
                <a:gd name="T40" fmla="*/ 29 w 46"/>
                <a:gd name="T41" fmla="*/ 44 h 61"/>
                <a:gd name="T42" fmla="*/ 38 w 46"/>
                <a:gd name="T43" fmla="*/ 39 h 61"/>
                <a:gd name="T44" fmla="*/ 42 w 46"/>
                <a:gd name="T45" fmla="*/ 36 h 61"/>
                <a:gd name="T46" fmla="*/ 42 w 46"/>
                <a:gd name="T47" fmla="*/ 42 h 61"/>
                <a:gd name="T48" fmla="*/ 29 w 46"/>
                <a:gd name="T49" fmla="*/ 47 h 61"/>
                <a:gd name="T50" fmla="*/ 21 w 46"/>
                <a:gd name="T51" fmla="*/ 50 h 61"/>
                <a:gd name="T52" fmla="*/ 24 w 46"/>
                <a:gd name="T53" fmla="*/ 59 h 61"/>
                <a:gd name="T54" fmla="*/ 17 w 46"/>
                <a:gd name="T55" fmla="*/ 56 h 61"/>
                <a:gd name="T56" fmla="*/ 9 w 46"/>
                <a:gd name="T57" fmla="*/ 53 h 61"/>
                <a:gd name="T58" fmla="*/ 1 w 46"/>
                <a:gd name="T59" fmla="*/ 57 h 61"/>
                <a:gd name="T60" fmla="*/ 8 w 46"/>
                <a:gd name="T61" fmla="*/ 49 h 61"/>
                <a:gd name="T62" fmla="*/ 17 w 46"/>
                <a:gd name="T63" fmla="*/ 47 h 61"/>
                <a:gd name="T64" fmla="*/ 19 w 46"/>
                <a:gd name="T65" fmla="*/ 40 h 61"/>
                <a:gd name="T66" fmla="*/ 14 w 46"/>
                <a:gd name="T67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61">
                  <a:moveTo>
                    <a:pt x="14" y="44"/>
                  </a:moveTo>
                  <a:cubicBezTo>
                    <a:pt x="12" y="41"/>
                    <a:pt x="9" y="39"/>
                    <a:pt x="5" y="38"/>
                  </a:cubicBezTo>
                  <a:cubicBezTo>
                    <a:pt x="18" y="32"/>
                    <a:pt x="18" y="32"/>
                    <a:pt x="17" y="18"/>
                  </a:cubicBezTo>
                  <a:cubicBezTo>
                    <a:pt x="12" y="17"/>
                    <a:pt x="9" y="20"/>
                    <a:pt x="7" y="24"/>
                  </a:cubicBezTo>
                  <a:cubicBezTo>
                    <a:pt x="4" y="20"/>
                    <a:pt x="7" y="17"/>
                    <a:pt x="3" y="13"/>
                  </a:cubicBezTo>
                  <a:cubicBezTo>
                    <a:pt x="14" y="17"/>
                    <a:pt x="19" y="13"/>
                    <a:pt x="22" y="4"/>
                  </a:cubicBezTo>
                  <a:cubicBezTo>
                    <a:pt x="27" y="0"/>
                    <a:pt x="27" y="0"/>
                    <a:pt x="29" y="7"/>
                  </a:cubicBezTo>
                  <a:cubicBezTo>
                    <a:pt x="34" y="13"/>
                    <a:pt x="40" y="9"/>
                    <a:pt x="46" y="9"/>
                  </a:cubicBezTo>
                  <a:cubicBezTo>
                    <a:pt x="43" y="12"/>
                    <a:pt x="44" y="16"/>
                    <a:pt x="45" y="19"/>
                  </a:cubicBezTo>
                  <a:cubicBezTo>
                    <a:pt x="46" y="21"/>
                    <a:pt x="46" y="23"/>
                    <a:pt x="43" y="24"/>
                  </a:cubicBezTo>
                  <a:cubicBezTo>
                    <a:pt x="40" y="25"/>
                    <a:pt x="41" y="22"/>
                    <a:pt x="41" y="20"/>
                  </a:cubicBezTo>
                  <a:cubicBezTo>
                    <a:pt x="41" y="17"/>
                    <a:pt x="39" y="15"/>
                    <a:pt x="36" y="14"/>
                  </a:cubicBezTo>
                  <a:cubicBezTo>
                    <a:pt x="31" y="14"/>
                    <a:pt x="28" y="12"/>
                    <a:pt x="25" y="9"/>
                  </a:cubicBezTo>
                  <a:cubicBezTo>
                    <a:pt x="19" y="20"/>
                    <a:pt x="22" y="24"/>
                    <a:pt x="34" y="24"/>
                  </a:cubicBezTo>
                  <a:cubicBezTo>
                    <a:pt x="39" y="24"/>
                    <a:pt x="39" y="25"/>
                    <a:pt x="35" y="28"/>
                  </a:cubicBezTo>
                  <a:cubicBezTo>
                    <a:pt x="33" y="30"/>
                    <a:pt x="35" y="32"/>
                    <a:pt x="34" y="33"/>
                  </a:cubicBezTo>
                  <a:cubicBezTo>
                    <a:pt x="34" y="35"/>
                    <a:pt x="33" y="36"/>
                    <a:pt x="31" y="36"/>
                  </a:cubicBezTo>
                  <a:cubicBezTo>
                    <a:pt x="29" y="36"/>
                    <a:pt x="30" y="34"/>
                    <a:pt x="30" y="33"/>
                  </a:cubicBezTo>
                  <a:cubicBezTo>
                    <a:pt x="30" y="28"/>
                    <a:pt x="26" y="28"/>
                    <a:pt x="23" y="26"/>
                  </a:cubicBezTo>
                  <a:cubicBezTo>
                    <a:pt x="21" y="30"/>
                    <a:pt x="24" y="32"/>
                    <a:pt x="24" y="35"/>
                  </a:cubicBezTo>
                  <a:cubicBezTo>
                    <a:pt x="24" y="39"/>
                    <a:pt x="24" y="43"/>
                    <a:pt x="29" y="44"/>
                  </a:cubicBezTo>
                  <a:cubicBezTo>
                    <a:pt x="33" y="45"/>
                    <a:pt x="36" y="42"/>
                    <a:pt x="38" y="39"/>
                  </a:cubicBezTo>
                  <a:cubicBezTo>
                    <a:pt x="40" y="38"/>
                    <a:pt x="40" y="35"/>
                    <a:pt x="42" y="36"/>
                  </a:cubicBezTo>
                  <a:cubicBezTo>
                    <a:pt x="46" y="38"/>
                    <a:pt x="42" y="40"/>
                    <a:pt x="42" y="42"/>
                  </a:cubicBezTo>
                  <a:cubicBezTo>
                    <a:pt x="40" y="46"/>
                    <a:pt x="36" y="48"/>
                    <a:pt x="29" y="47"/>
                  </a:cubicBezTo>
                  <a:cubicBezTo>
                    <a:pt x="26" y="47"/>
                    <a:pt x="23" y="46"/>
                    <a:pt x="21" y="50"/>
                  </a:cubicBezTo>
                  <a:cubicBezTo>
                    <a:pt x="18" y="55"/>
                    <a:pt x="22" y="56"/>
                    <a:pt x="24" y="59"/>
                  </a:cubicBezTo>
                  <a:cubicBezTo>
                    <a:pt x="20" y="61"/>
                    <a:pt x="17" y="59"/>
                    <a:pt x="17" y="56"/>
                  </a:cubicBezTo>
                  <a:cubicBezTo>
                    <a:pt x="15" y="52"/>
                    <a:pt x="12" y="53"/>
                    <a:pt x="9" y="53"/>
                  </a:cubicBezTo>
                  <a:cubicBezTo>
                    <a:pt x="5" y="52"/>
                    <a:pt x="5" y="58"/>
                    <a:pt x="1" y="57"/>
                  </a:cubicBezTo>
                  <a:cubicBezTo>
                    <a:pt x="0" y="52"/>
                    <a:pt x="4" y="50"/>
                    <a:pt x="8" y="49"/>
                  </a:cubicBezTo>
                  <a:cubicBezTo>
                    <a:pt x="11" y="49"/>
                    <a:pt x="15" y="50"/>
                    <a:pt x="17" y="47"/>
                  </a:cubicBezTo>
                  <a:cubicBezTo>
                    <a:pt x="18" y="45"/>
                    <a:pt x="19" y="43"/>
                    <a:pt x="19" y="40"/>
                  </a:cubicBezTo>
                  <a:cubicBezTo>
                    <a:pt x="18" y="42"/>
                    <a:pt x="18" y="46"/>
                    <a:pt x="14" y="44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B61CCB03-FE52-B5AE-25BC-9C1BDC321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147"/>
              <a:ext cx="25" cy="188"/>
            </a:xfrm>
            <a:custGeom>
              <a:avLst/>
              <a:gdLst>
                <a:gd name="T0" fmla="*/ 5 w 6"/>
                <a:gd name="T1" fmla="*/ 45 h 45"/>
                <a:gd name="T2" fmla="*/ 1 w 6"/>
                <a:gd name="T3" fmla="*/ 35 h 45"/>
                <a:gd name="T4" fmla="*/ 1 w 6"/>
                <a:gd name="T5" fmla="*/ 6 h 45"/>
                <a:gd name="T6" fmla="*/ 3 w 6"/>
                <a:gd name="T7" fmla="*/ 1 h 45"/>
                <a:gd name="T8" fmla="*/ 5 w 6"/>
                <a:gd name="T9" fmla="*/ 6 h 45"/>
                <a:gd name="T10" fmla="*/ 5 w 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5">
                  <a:moveTo>
                    <a:pt x="5" y="45"/>
                  </a:moveTo>
                  <a:cubicBezTo>
                    <a:pt x="1" y="41"/>
                    <a:pt x="1" y="38"/>
                    <a:pt x="1" y="35"/>
                  </a:cubicBezTo>
                  <a:cubicBezTo>
                    <a:pt x="0" y="26"/>
                    <a:pt x="1" y="16"/>
                    <a:pt x="1" y="6"/>
                  </a:cubicBezTo>
                  <a:cubicBezTo>
                    <a:pt x="1" y="4"/>
                    <a:pt x="0" y="1"/>
                    <a:pt x="3" y="1"/>
                  </a:cubicBezTo>
                  <a:cubicBezTo>
                    <a:pt x="6" y="0"/>
                    <a:pt x="5" y="4"/>
                    <a:pt x="5" y="6"/>
                  </a:cubicBezTo>
                  <a:cubicBezTo>
                    <a:pt x="5" y="18"/>
                    <a:pt x="5" y="31"/>
                    <a:pt x="5" y="45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73DBBBD-635C-33C7-3A12-39E70CEAD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573"/>
              <a:ext cx="100" cy="37"/>
            </a:xfrm>
            <a:custGeom>
              <a:avLst/>
              <a:gdLst>
                <a:gd name="T0" fmla="*/ 24 w 24"/>
                <a:gd name="T1" fmla="*/ 9 h 9"/>
                <a:gd name="T2" fmla="*/ 17 w 24"/>
                <a:gd name="T3" fmla="*/ 6 h 9"/>
                <a:gd name="T4" fmla="*/ 4 w 24"/>
                <a:gd name="T5" fmla="*/ 5 h 9"/>
                <a:gd name="T6" fmla="*/ 1 w 24"/>
                <a:gd name="T7" fmla="*/ 4 h 9"/>
                <a:gd name="T8" fmla="*/ 3 w 24"/>
                <a:gd name="T9" fmla="*/ 1 h 9"/>
                <a:gd name="T10" fmla="*/ 24 w 24"/>
                <a:gd name="T11" fmla="*/ 3 h 9"/>
                <a:gd name="T12" fmla="*/ 24 w 2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4" y="9"/>
                  </a:moveTo>
                  <a:cubicBezTo>
                    <a:pt x="22" y="8"/>
                    <a:pt x="22" y="2"/>
                    <a:pt x="17" y="6"/>
                  </a:cubicBezTo>
                  <a:cubicBezTo>
                    <a:pt x="13" y="4"/>
                    <a:pt x="9" y="3"/>
                    <a:pt x="4" y="5"/>
                  </a:cubicBezTo>
                  <a:cubicBezTo>
                    <a:pt x="3" y="5"/>
                    <a:pt x="1" y="6"/>
                    <a:pt x="1" y="4"/>
                  </a:cubicBezTo>
                  <a:cubicBezTo>
                    <a:pt x="0" y="2"/>
                    <a:pt x="2" y="1"/>
                    <a:pt x="3" y="1"/>
                  </a:cubicBezTo>
                  <a:cubicBezTo>
                    <a:pt x="10" y="0"/>
                    <a:pt x="17" y="4"/>
                    <a:pt x="24" y="3"/>
                  </a:cubicBezTo>
                  <a:cubicBezTo>
                    <a:pt x="24" y="5"/>
                    <a:pt x="24" y="7"/>
                    <a:pt x="24" y="9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5D0BF30-A96A-6C6B-C790-68CEC4AD9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" y="1230"/>
              <a:ext cx="325" cy="330"/>
            </a:xfrm>
            <a:custGeom>
              <a:avLst/>
              <a:gdLst>
                <a:gd name="T0" fmla="*/ 38 w 78"/>
                <a:gd name="T1" fmla="*/ 1 h 79"/>
                <a:gd name="T2" fmla="*/ 0 w 78"/>
                <a:gd name="T3" fmla="*/ 40 h 79"/>
                <a:gd name="T4" fmla="*/ 39 w 78"/>
                <a:gd name="T5" fmla="*/ 79 h 79"/>
                <a:gd name="T6" fmla="*/ 78 w 78"/>
                <a:gd name="T7" fmla="*/ 40 h 79"/>
                <a:gd name="T8" fmla="*/ 38 w 78"/>
                <a:gd name="T9" fmla="*/ 1 h 79"/>
                <a:gd name="T10" fmla="*/ 39 w 78"/>
                <a:gd name="T11" fmla="*/ 75 h 79"/>
                <a:gd name="T12" fmla="*/ 4 w 78"/>
                <a:gd name="T13" fmla="*/ 39 h 79"/>
                <a:gd name="T14" fmla="*/ 39 w 78"/>
                <a:gd name="T15" fmla="*/ 5 h 79"/>
                <a:gd name="T16" fmla="*/ 74 w 78"/>
                <a:gd name="T17" fmla="*/ 40 h 79"/>
                <a:gd name="T18" fmla="*/ 39 w 78"/>
                <a:gd name="T19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9">
                  <a:moveTo>
                    <a:pt x="38" y="1"/>
                  </a:moveTo>
                  <a:cubicBezTo>
                    <a:pt x="17" y="1"/>
                    <a:pt x="0" y="18"/>
                    <a:pt x="0" y="40"/>
                  </a:cubicBezTo>
                  <a:cubicBezTo>
                    <a:pt x="0" y="62"/>
                    <a:pt x="17" y="79"/>
                    <a:pt x="39" y="79"/>
                  </a:cubicBezTo>
                  <a:cubicBezTo>
                    <a:pt x="61" y="79"/>
                    <a:pt x="78" y="61"/>
                    <a:pt x="78" y="40"/>
                  </a:cubicBezTo>
                  <a:cubicBezTo>
                    <a:pt x="78" y="18"/>
                    <a:pt x="60" y="0"/>
                    <a:pt x="38" y="1"/>
                  </a:cubicBezTo>
                  <a:close/>
                  <a:moveTo>
                    <a:pt x="39" y="75"/>
                  </a:moveTo>
                  <a:cubicBezTo>
                    <a:pt x="19" y="75"/>
                    <a:pt x="4" y="59"/>
                    <a:pt x="4" y="39"/>
                  </a:cubicBezTo>
                  <a:cubicBezTo>
                    <a:pt x="4" y="20"/>
                    <a:pt x="20" y="4"/>
                    <a:pt x="39" y="5"/>
                  </a:cubicBezTo>
                  <a:cubicBezTo>
                    <a:pt x="59" y="5"/>
                    <a:pt x="75" y="21"/>
                    <a:pt x="74" y="40"/>
                  </a:cubicBezTo>
                  <a:cubicBezTo>
                    <a:pt x="74" y="59"/>
                    <a:pt x="58" y="76"/>
                    <a:pt x="39" y="75"/>
                  </a:cubicBezTo>
                  <a:close/>
                </a:path>
              </a:pathLst>
            </a:custGeom>
            <a:solidFill>
              <a:srgbClr val="A02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C1BF231E-F860-DAF1-DDC0-91412DE18E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" y="1264"/>
              <a:ext cx="267" cy="263"/>
            </a:xfrm>
            <a:custGeom>
              <a:avLst/>
              <a:gdLst>
                <a:gd name="T0" fmla="*/ 32 w 64"/>
                <a:gd name="T1" fmla="*/ 1 h 63"/>
                <a:gd name="T2" fmla="*/ 1 w 64"/>
                <a:gd name="T3" fmla="*/ 31 h 63"/>
                <a:gd name="T4" fmla="*/ 32 w 64"/>
                <a:gd name="T5" fmla="*/ 63 h 63"/>
                <a:gd name="T6" fmla="*/ 64 w 64"/>
                <a:gd name="T7" fmla="*/ 32 h 63"/>
                <a:gd name="T8" fmla="*/ 32 w 64"/>
                <a:gd name="T9" fmla="*/ 1 h 63"/>
                <a:gd name="T10" fmla="*/ 32 w 64"/>
                <a:gd name="T11" fmla="*/ 60 h 63"/>
                <a:gd name="T12" fmla="*/ 4 w 64"/>
                <a:gd name="T13" fmla="*/ 32 h 63"/>
                <a:gd name="T14" fmla="*/ 32 w 64"/>
                <a:gd name="T15" fmla="*/ 4 h 63"/>
                <a:gd name="T16" fmla="*/ 60 w 64"/>
                <a:gd name="T17" fmla="*/ 32 h 63"/>
                <a:gd name="T18" fmla="*/ 32 w 64"/>
                <a:gd name="T19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3">
                  <a:moveTo>
                    <a:pt x="32" y="1"/>
                  </a:moveTo>
                  <a:cubicBezTo>
                    <a:pt x="15" y="0"/>
                    <a:pt x="1" y="14"/>
                    <a:pt x="1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50" y="63"/>
                    <a:pt x="63" y="49"/>
                    <a:pt x="64" y="32"/>
                  </a:cubicBezTo>
                  <a:cubicBezTo>
                    <a:pt x="64" y="15"/>
                    <a:pt x="50" y="1"/>
                    <a:pt x="32" y="1"/>
                  </a:cubicBezTo>
                  <a:close/>
                  <a:moveTo>
                    <a:pt x="32" y="60"/>
                  </a:moveTo>
                  <a:cubicBezTo>
                    <a:pt x="17" y="60"/>
                    <a:pt x="4" y="4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8" y="4"/>
                    <a:pt x="60" y="17"/>
                    <a:pt x="60" y="32"/>
                  </a:cubicBezTo>
                  <a:cubicBezTo>
                    <a:pt x="59" y="48"/>
                    <a:pt x="47" y="60"/>
                    <a:pt x="32" y="60"/>
                  </a:cubicBezTo>
                  <a:close/>
                </a:path>
              </a:pathLst>
            </a:custGeom>
            <a:solidFill>
              <a:srgbClr val="9D2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D40D83A3-A646-80DA-FA45-58DF4FBB08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8" y="1293"/>
              <a:ext cx="200" cy="204"/>
            </a:xfrm>
            <a:custGeom>
              <a:avLst/>
              <a:gdLst>
                <a:gd name="T0" fmla="*/ 25 w 48"/>
                <a:gd name="T1" fmla="*/ 1 h 49"/>
                <a:gd name="T2" fmla="*/ 0 w 48"/>
                <a:gd name="T3" fmla="*/ 25 h 49"/>
                <a:gd name="T4" fmla="*/ 24 w 48"/>
                <a:gd name="T5" fmla="*/ 49 h 49"/>
                <a:gd name="T6" fmla="*/ 48 w 48"/>
                <a:gd name="T7" fmla="*/ 25 h 49"/>
                <a:gd name="T8" fmla="*/ 25 w 48"/>
                <a:gd name="T9" fmla="*/ 1 h 49"/>
                <a:gd name="T10" fmla="*/ 24 w 48"/>
                <a:gd name="T11" fmla="*/ 45 h 49"/>
                <a:gd name="T12" fmla="*/ 4 w 48"/>
                <a:gd name="T13" fmla="*/ 24 h 49"/>
                <a:gd name="T14" fmla="*/ 24 w 48"/>
                <a:gd name="T15" fmla="*/ 4 h 49"/>
                <a:gd name="T16" fmla="*/ 44 w 48"/>
                <a:gd name="T17" fmla="*/ 25 h 49"/>
                <a:gd name="T18" fmla="*/ 24 w 48"/>
                <a:gd name="T19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5" y="1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4" y="49"/>
                  </a:cubicBezTo>
                  <a:cubicBezTo>
                    <a:pt x="37" y="49"/>
                    <a:pt x="48" y="39"/>
                    <a:pt x="48" y="25"/>
                  </a:cubicBezTo>
                  <a:cubicBezTo>
                    <a:pt x="48" y="12"/>
                    <a:pt x="38" y="1"/>
                    <a:pt x="25" y="1"/>
                  </a:cubicBezTo>
                  <a:close/>
                  <a:moveTo>
                    <a:pt x="24" y="45"/>
                  </a:moveTo>
                  <a:cubicBezTo>
                    <a:pt x="13" y="45"/>
                    <a:pt x="4" y="36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35" y="5"/>
                    <a:pt x="44" y="14"/>
                    <a:pt x="44" y="25"/>
                  </a:cubicBezTo>
                  <a:cubicBezTo>
                    <a:pt x="44" y="36"/>
                    <a:pt x="35" y="45"/>
                    <a:pt x="24" y="45"/>
                  </a:cubicBezTo>
                  <a:close/>
                </a:path>
              </a:pathLst>
            </a:custGeom>
            <a:solidFill>
              <a:srgbClr val="9E2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F533A0D-7677-4F65-8C6F-181A4214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1326"/>
              <a:ext cx="142" cy="138"/>
            </a:xfrm>
            <a:custGeom>
              <a:avLst/>
              <a:gdLst>
                <a:gd name="T0" fmla="*/ 17 w 34"/>
                <a:gd name="T1" fmla="*/ 33 h 33"/>
                <a:gd name="T2" fmla="*/ 1 w 34"/>
                <a:gd name="T3" fmla="*/ 17 h 33"/>
                <a:gd name="T4" fmla="*/ 16 w 34"/>
                <a:gd name="T5" fmla="*/ 1 h 33"/>
                <a:gd name="T6" fmla="*/ 34 w 34"/>
                <a:gd name="T7" fmla="*/ 17 h 33"/>
                <a:gd name="T8" fmla="*/ 17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1" y="27"/>
                    <a:pt x="1" y="17"/>
                  </a:cubicBezTo>
                  <a:cubicBezTo>
                    <a:pt x="0" y="8"/>
                    <a:pt x="7" y="1"/>
                    <a:pt x="16" y="1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6"/>
                    <a:pt x="26" y="33"/>
                    <a:pt x="17" y="33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id="{0AFEE943-53BF-C6DC-9601-25F317576B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45325" y="1820862"/>
            <a:ext cx="1220788" cy="1279524"/>
            <a:chOff x="4438" y="1147"/>
            <a:chExt cx="769" cy="806"/>
          </a:xfrm>
        </p:grpSpPr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47AE2318-63F3-ED38-96E8-3F73AE0FE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" y="1147"/>
              <a:ext cx="401" cy="806"/>
            </a:xfrm>
            <a:custGeom>
              <a:avLst/>
              <a:gdLst>
                <a:gd name="T0" fmla="*/ 26 w 96"/>
                <a:gd name="T1" fmla="*/ 53 h 193"/>
                <a:gd name="T2" fmla="*/ 54 w 96"/>
                <a:gd name="T3" fmla="*/ 69 h 193"/>
                <a:gd name="T4" fmla="*/ 57 w 96"/>
                <a:gd name="T5" fmla="*/ 73 h 193"/>
                <a:gd name="T6" fmla="*/ 52 w 96"/>
                <a:gd name="T7" fmla="*/ 73 h 193"/>
                <a:gd name="T8" fmla="*/ 18 w 96"/>
                <a:gd name="T9" fmla="*/ 53 h 193"/>
                <a:gd name="T10" fmla="*/ 10 w 96"/>
                <a:gd name="T11" fmla="*/ 40 h 193"/>
                <a:gd name="T12" fmla="*/ 10 w 96"/>
                <a:gd name="T13" fmla="*/ 5 h 193"/>
                <a:gd name="T14" fmla="*/ 12 w 96"/>
                <a:gd name="T15" fmla="*/ 1 h 193"/>
                <a:gd name="T16" fmla="*/ 14 w 96"/>
                <a:gd name="T17" fmla="*/ 5 h 193"/>
                <a:gd name="T18" fmla="*/ 14 w 96"/>
                <a:gd name="T19" fmla="*/ 36 h 193"/>
                <a:gd name="T20" fmla="*/ 18 w 96"/>
                <a:gd name="T21" fmla="*/ 47 h 193"/>
                <a:gd name="T22" fmla="*/ 24 w 96"/>
                <a:gd name="T23" fmla="*/ 49 h 193"/>
                <a:gd name="T24" fmla="*/ 60 w 96"/>
                <a:gd name="T25" fmla="*/ 51 h 193"/>
                <a:gd name="T26" fmla="*/ 95 w 96"/>
                <a:gd name="T27" fmla="*/ 115 h 193"/>
                <a:gd name="T28" fmla="*/ 95 w 96"/>
                <a:gd name="T29" fmla="*/ 177 h 193"/>
                <a:gd name="T30" fmla="*/ 78 w 96"/>
                <a:gd name="T31" fmla="*/ 190 h 193"/>
                <a:gd name="T32" fmla="*/ 45 w 96"/>
                <a:gd name="T33" fmla="*/ 181 h 193"/>
                <a:gd name="T34" fmla="*/ 10 w 96"/>
                <a:gd name="T35" fmla="*/ 135 h 193"/>
                <a:gd name="T36" fmla="*/ 11 w 96"/>
                <a:gd name="T37" fmla="*/ 69 h 193"/>
                <a:gd name="T38" fmla="*/ 5 w 96"/>
                <a:gd name="T39" fmla="*/ 63 h 193"/>
                <a:gd name="T40" fmla="*/ 1 w 96"/>
                <a:gd name="T41" fmla="*/ 60 h 193"/>
                <a:gd name="T42" fmla="*/ 7 w 96"/>
                <a:gd name="T43" fmla="*/ 58 h 193"/>
                <a:gd name="T44" fmla="*/ 9 w 96"/>
                <a:gd name="T45" fmla="*/ 59 h 193"/>
                <a:gd name="T46" fmla="*/ 46 w 96"/>
                <a:gd name="T47" fmla="*/ 81 h 193"/>
                <a:gd name="T48" fmla="*/ 49 w 96"/>
                <a:gd name="T49" fmla="*/ 86 h 193"/>
                <a:gd name="T50" fmla="*/ 44 w 96"/>
                <a:gd name="T51" fmla="*/ 85 h 193"/>
                <a:gd name="T52" fmla="*/ 20 w 96"/>
                <a:gd name="T53" fmla="*/ 71 h 193"/>
                <a:gd name="T54" fmla="*/ 15 w 96"/>
                <a:gd name="T55" fmla="*/ 74 h 193"/>
                <a:gd name="T56" fmla="*/ 16 w 96"/>
                <a:gd name="T57" fmla="*/ 140 h 193"/>
                <a:gd name="T58" fmla="*/ 45 w 96"/>
                <a:gd name="T59" fmla="*/ 176 h 193"/>
                <a:gd name="T60" fmla="*/ 79 w 96"/>
                <a:gd name="T61" fmla="*/ 186 h 193"/>
                <a:gd name="T62" fmla="*/ 90 w 96"/>
                <a:gd name="T63" fmla="*/ 179 h 193"/>
                <a:gd name="T64" fmla="*/ 89 w 96"/>
                <a:gd name="T65" fmla="*/ 102 h 193"/>
                <a:gd name="T66" fmla="*/ 44 w 96"/>
                <a:gd name="T67" fmla="*/ 50 h 193"/>
                <a:gd name="T68" fmla="*/ 26 w 96"/>
                <a:gd name="T69" fmla="*/ 5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193">
                  <a:moveTo>
                    <a:pt x="26" y="53"/>
                  </a:moveTo>
                  <a:cubicBezTo>
                    <a:pt x="36" y="59"/>
                    <a:pt x="45" y="64"/>
                    <a:pt x="54" y="69"/>
                  </a:cubicBezTo>
                  <a:cubicBezTo>
                    <a:pt x="55" y="70"/>
                    <a:pt x="58" y="71"/>
                    <a:pt x="57" y="73"/>
                  </a:cubicBezTo>
                  <a:cubicBezTo>
                    <a:pt x="56" y="76"/>
                    <a:pt x="53" y="74"/>
                    <a:pt x="52" y="73"/>
                  </a:cubicBezTo>
                  <a:cubicBezTo>
                    <a:pt x="40" y="67"/>
                    <a:pt x="29" y="60"/>
                    <a:pt x="18" y="53"/>
                  </a:cubicBezTo>
                  <a:cubicBezTo>
                    <a:pt x="13" y="50"/>
                    <a:pt x="10" y="46"/>
                    <a:pt x="10" y="40"/>
                  </a:cubicBezTo>
                  <a:cubicBezTo>
                    <a:pt x="10" y="28"/>
                    <a:pt x="10" y="17"/>
                    <a:pt x="10" y="5"/>
                  </a:cubicBezTo>
                  <a:cubicBezTo>
                    <a:pt x="10" y="3"/>
                    <a:pt x="9" y="1"/>
                    <a:pt x="12" y="1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14" y="15"/>
                    <a:pt x="14" y="26"/>
                    <a:pt x="14" y="36"/>
                  </a:cubicBezTo>
                  <a:cubicBezTo>
                    <a:pt x="14" y="40"/>
                    <a:pt x="15" y="44"/>
                    <a:pt x="18" y="47"/>
                  </a:cubicBezTo>
                  <a:cubicBezTo>
                    <a:pt x="19" y="49"/>
                    <a:pt x="21" y="50"/>
                    <a:pt x="24" y="49"/>
                  </a:cubicBezTo>
                  <a:cubicBezTo>
                    <a:pt x="36" y="41"/>
                    <a:pt x="49" y="44"/>
                    <a:pt x="60" y="51"/>
                  </a:cubicBezTo>
                  <a:cubicBezTo>
                    <a:pt x="84" y="65"/>
                    <a:pt x="94" y="88"/>
                    <a:pt x="95" y="115"/>
                  </a:cubicBezTo>
                  <a:cubicBezTo>
                    <a:pt x="96" y="136"/>
                    <a:pt x="95" y="157"/>
                    <a:pt x="95" y="177"/>
                  </a:cubicBezTo>
                  <a:cubicBezTo>
                    <a:pt x="95" y="189"/>
                    <a:pt x="89" y="193"/>
                    <a:pt x="78" y="190"/>
                  </a:cubicBezTo>
                  <a:cubicBezTo>
                    <a:pt x="67" y="187"/>
                    <a:pt x="56" y="184"/>
                    <a:pt x="45" y="181"/>
                  </a:cubicBezTo>
                  <a:cubicBezTo>
                    <a:pt x="22" y="174"/>
                    <a:pt x="10" y="159"/>
                    <a:pt x="10" y="135"/>
                  </a:cubicBezTo>
                  <a:cubicBezTo>
                    <a:pt x="10" y="113"/>
                    <a:pt x="9" y="91"/>
                    <a:pt x="11" y="69"/>
                  </a:cubicBezTo>
                  <a:cubicBezTo>
                    <a:pt x="12" y="64"/>
                    <a:pt x="8" y="64"/>
                    <a:pt x="5" y="63"/>
                  </a:cubicBezTo>
                  <a:cubicBezTo>
                    <a:pt x="3" y="63"/>
                    <a:pt x="0" y="64"/>
                    <a:pt x="1" y="60"/>
                  </a:cubicBezTo>
                  <a:cubicBezTo>
                    <a:pt x="2" y="58"/>
                    <a:pt x="4" y="57"/>
                    <a:pt x="7" y="58"/>
                  </a:cubicBezTo>
                  <a:cubicBezTo>
                    <a:pt x="7" y="58"/>
                    <a:pt x="8" y="59"/>
                    <a:pt x="9" y="59"/>
                  </a:cubicBezTo>
                  <a:cubicBezTo>
                    <a:pt x="21" y="66"/>
                    <a:pt x="34" y="74"/>
                    <a:pt x="46" y="81"/>
                  </a:cubicBezTo>
                  <a:cubicBezTo>
                    <a:pt x="48" y="82"/>
                    <a:pt x="51" y="83"/>
                    <a:pt x="49" y="86"/>
                  </a:cubicBezTo>
                  <a:cubicBezTo>
                    <a:pt x="48" y="88"/>
                    <a:pt x="46" y="86"/>
                    <a:pt x="44" y="85"/>
                  </a:cubicBezTo>
                  <a:cubicBezTo>
                    <a:pt x="36" y="80"/>
                    <a:pt x="28" y="76"/>
                    <a:pt x="20" y="71"/>
                  </a:cubicBezTo>
                  <a:cubicBezTo>
                    <a:pt x="17" y="69"/>
                    <a:pt x="15" y="69"/>
                    <a:pt x="15" y="74"/>
                  </a:cubicBezTo>
                  <a:cubicBezTo>
                    <a:pt x="15" y="96"/>
                    <a:pt x="14" y="118"/>
                    <a:pt x="16" y="140"/>
                  </a:cubicBezTo>
                  <a:cubicBezTo>
                    <a:pt x="17" y="158"/>
                    <a:pt x="26" y="171"/>
                    <a:pt x="45" y="176"/>
                  </a:cubicBezTo>
                  <a:cubicBezTo>
                    <a:pt x="57" y="179"/>
                    <a:pt x="68" y="183"/>
                    <a:pt x="79" y="186"/>
                  </a:cubicBezTo>
                  <a:cubicBezTo>
                    <a:pt x="87" y="188"/>
                    <a:pt x="91" y="186"/>
                    <a:pt x="90" y="179"/>
                  </a:cubicBezTo>
                  <a:cubicBezTo>
                    <a:pt x="90" y="153"/>
                    <a:pt x="93" y="128"/>
                    <a:pt x="89" y="102"/>
                  </a:cubicBezTo>
                  <a:cubicBezTo>
                    <a:pt x="85" y="76"/>
                    <a:pt x="67" y="55"/>
                    <a:pt x="44" y="50"/>
                  </a:cubicBezTo>
                  <a:cubicBezTo>
                    <a:pt x="37" y="48"/>
                    <a:pt x="34" y="49"/>
                    <a:pt x="26" y="53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35D9D4FB-71BD-C9CA-EA56-321FEA4A6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" y="1456"/>
              <a:ext cx="368" cy="497"/>
            </a:xfrm>
            <a:custGeom>
              <a:avLst/>
              <a:gdLst>
                <a:gd name="T0" fmla="*/ 88 w 88"/>
                <a:gd name="T1" fmla="*/ 0 h 119"/>
                <a:gd name="T2" fmla="*/ 88 w 88"/>
                <a:gd name="T3" fmla="*/ 62 h 119"/>
                <a:gd name="T4" fmla="*/ 53 w 88"/>
                <a:gd name="T5" fmla="*/ 107 h 119"/>
                <a:gd name="T6" fmla="*/ 18 w 88"/>
                <a:gd name="T7" fmla="*/ 117 h 119"/>
                <a:gd name="T8" fmla="*/ 3 w 88"/>
                <a:gd name="T9" fmla="*/ 108 h 119"/>
                <a:gd name="T10" fmla="*/ 8 w 88"/>
                <a:gd name="T11" fmla="*/ 15 h 119"/>
                <a:gd name="T12" fmla="*/ 11 w 88"/>
                <a:gd name="T13" fmla="*/ 20 h 119"/>
                <a:gd name="T14" fmla="*/ 8 w 88"/>
                <a:gd name="T15" fmla="*/ 88 h 119"/>
                <a:gd name="T16" fmla="*/ 8 w 88"/>
                <a:gd name="T17" fmla="*/ 105 h 119"/>
                <a:gd name="T18" fmla="*/ 18 w 88"/>
                <a:gd name="T19" fmla="*/ 112 h 119"/>
                <a:gd name="T20" fmla="*/ 59 w 88"/>
                <a:gd name="T21" fmla="*/ 100 h 119"/>
                <a:gd name="T22" fmla="*/ 83 w 88"/>
                <a:gd name="T23" fmla="*/ 63 h 119"/>
                <a:gd name="T24" fmla="*/ 83 w 88"/>
                <a:gd name="T25" fmla="*/ 15 h 119"/>
                <a:gd name="T26" fmla="*/ 88 w 88"/>
                <a:gd name="T2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119">
                  <a:moveTo>
                    <a:pt x="88" y="0"/>
                  </a:moveTo>
                  <a:cubicBezTo>
                    <a:pt x="88" y="22"/>
                    <a:pt x="88" y="42"/>
                    <a:pt x="88" y="62"/>
                  </a:cubicBezTo>
                  <a:cubicBezTo>
                    <a:pt x="87" y="85"/>
                    <a:pt x="75" y="100"/>
                    <a:pt x="53" y="107"/>
                  </a:cubicBezTo>
                  <a:cubicBezTo>
                    <a:pt x="41" y="110"/>
                    <a:pt x="30" y="114"/>
                    <a:pt x="18" y="117"/>
                  </a:cubicBezTo>
                  <a:cubicBezTo>
                    <a:pt x="11" y="119"/>
                    <a:pt x="5" y="116"/>
                    <a:pt x="3" y="108"/>
                  </a:cubicBezTo>
                  <a:cubicBezTo>
                    <a:pt x="0" y="96"/>
                    <a:pt x="4" y="27"/>
                    <a:pt x="8" y="15"/>
                  </a:cubicBezTo>
                  <a:cubicBezTo>
                    <a:pt x="11" y="15"/>
                    <a:pt x="12" y="17"/>
                    <a:pt x="11" y="20"/>
                  </a:cubicBezTo>
                  <a:cubicBezTo>
                    <a:pt x="5" y="42"/>
                    <a:pt x="8" y="65"/>
                    <a:pt x="8" y="88"/>
                  </a:cubicBezTo>
                  <a:cubicBezTo>
                    <a:pt x="7" y="94"/>
                    <a:pt x="7" y="99"/>
                    <a:pt x="8" y="105"/>
                  </a:cubicBezTo>
                  <a:cubicBezTo>
                    <a:pt x="8" y="111"/>
                    <a:pt x="11" y="114"/>
                    <a:pt x="18" y="112"/>
                  </a:cubicBezTo>
                  <a:cubicBezTo>
                    <a:pt x="31" y="108"/>
                    <a:pt x="45" y="105"/>
                    <a:pt x="59" y="100"/>
                  </a:cubicBezTo>
                  <a:cubicBezTo>
                    <a:pt x="72" y="96"/>
                    <a:pt x="83" y="80"/>
                    <a:pt x="83" y="63"/>
                  </a:cubicBezTo>
                  <a:cubicBezTo>
                    <a:pt x="83" y="47"/>
                    <a:pt x="83" y="31"/>
                    <a:pt x="83" y="15"/>
                  </a:cubicBezTo>
                  <a:cubicBezTo>
                    <a:pt x="83" y="10"/>
                    <a:pt x="84" y="5"/>
                    <a:pt x="88" y="0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5903E4E7-547A-C860-6EFA-F24AE62B7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" y="1510"/>
              <a:ext cx="221" cy="322"/>
            </a:xfrm>
            <a:custGeom>
              <a:avLst/>
              <a:gdLst>
                <a:gd name="T0" fmla="*/ 37 w 53"/>
                <a:gd name="T1" fmla="*/ 64 h 77"/>
                <a:gd name="T2" fmla="*/ 45 w 53"/>
                <a:gd name="T3" fmla="*/ 66 h 77"/>
                <a:gd name="T4" fmla="*/ 53 w 53"/>
                <a:gd name="T5" fmla="*/ 76 h 77"/>
                <a:gd name="T6" fmla="*/ 30 w 53"/>
                <a:gd name="T7" fmla="*/ 77 h 77"/>
                <a:gd name="T8" fmla="*/ 30 w 53"/>
                <a:gd name="T9" fmla="*/ 64 h 77"/>
                <a:gd name="T10" fmla="*/ 14 w 53"/>
                <a:gd name="T11" fmla="*/ 66 h 77"/>
                <a:gd name="T12" fmla="*/ 11 w 53"/>
                <a:gd name="T13" fmla="*/ 68 h 77"/>
                <a:gd name="T14" fmla="*/ 11 w 53"/>
                <a:gd name="T15" fmla="*/ 64 h 77"/>
                <a:gd name="T16" fmla="*/ 13 w 53"/>
                <a:gd name="T17" fmla="*/ 60 h 77"/>
                <a:gd name="T18" fmla="*/ 11 w 53"/>
                <a:gd name="T19" fmla="*/ 54 h 77"/>
                <a:gd name="T20" fmla="*/ 17 w 53"/>
                <a:gd name="T21" fmla="*/ 59 h 77"/>
                <a:gd name="T22" fmla="*/ 30 w 53"/>
                <a:gd name="T23" fmla="*/ 55 h 77"/>
                <a:gd name="T24" fmla="*/ 32 w 53"/>
                <a:gd name="T25" fmla="*/ 45 h 77"/>
                <a:gd name="T26" fmla="*/ 31 w 53"/>
                <a:gd name="T27" fmla="*/ 43 h 77"/>
                <a:gd name="T28" fmla="*/ 24 w 53"/>
                <a:gd name="T29" fmla="*/ 51 h 77"/>
                <a:gd name="T30" fmla="*/ 23 w 53"/>
                <a:gd name="T31" fmla="*/ 53 h 77"/>
                <a:gd name="T32" fmla="*/ 21 w 53"/>
                <a:gd name="T33" fmla="*/ 52 h 77"/>
                <a:gd name="T34" fmla="*/ 17 w 53"/>
                <a:gd name="T35" fmla="*/ 42 h 77"/>
                <a:gd name="T36" fmla="*/ 20 w 53"/>
                <a:gd name="T37" fmla="*/ 41 h 77"/>
                <a:gd name="T38" fmla="*/ 30 w 53"/>
                <a:gd name="T39" fmla="*/ 26 h 77"/>
                <a:gd name="T40" fmla="*/ 18 w 53"/>
                <a:gd name="T41" fmla="*/ 32 h 77"/>
                <a:gd name="T42" fmla="*/ 13 w 53"/>
                <a:gd name="T43" fmla="*/ 37 h 77"/>
                <a:gd name="T44" fmla="*/ 11 w 53"/>
                <a:gd name="T45" fmla="*/ 41 h 77"/>
                <a:gd name="T46" fmla="*/ 9 w 53"/>
                <a:gd name="T47" fmla="*/ 36 h 77"/>
                <a:gd name="T48" fmla="*/ 7 w 53"/>
                <a:gd name="T49" fmla="*/ 26 h 77"/>
                <a:gd name="T50" fmla="*/ 20 w 53"/>
                <a:gd name="T51" fmla="*/ 27 h 77"/>
                <a:gd name="T52" fmla="*/ 25 w 53"/>
                <a:gd name="T53" fmla="*/ 23 h 77"/>
                <a:gd name="T54" fmla="*/ 22 w 53"/>
                <a:gd name="T55" fmla="*/ 17 h 77"/>
                <a:gd name="T56" fmla="*/ 2 w 53"/>
                <a:gd name="T57" fmla="*/ 20 h 77"/>
                <a:gd name="T58" fmla="*/ 1 w 53"/>
                <a:gd name="T59" fmla="*/ 17 h 77"/>
                <a:gd name="T60" fmla="*/ 2 w 53"/>
                <a:gd name="T61" fmla="*/ 6 h 77"/>
                <a:gd name="T62" fmla="*/ 3 w 53"/>
                <a:gd name="T63" fmla="*/ 1 h 77"/>
                <a:gd name="T64" fmla="*/ 5 w 53"/>
                <a:gd name="T65" fmla="*/ 5 h 77"/>
                <a:gd name="T66" fmla="*/ 35 w 53"/>
                <a:gd name="T67" fmla="*/ 15 h 77"/>
                <a:gd name="T68" fmla="*/ 35 w 53"/>
                <a:gd name="T69" fmla="*/ 4 h 77"/>
                <a:gd name="T70" fmla="*/ 41 w 53"/>
                <a:gd name="T71" fmla="*/ 7 h 77"/>
                <a:gd name="T72" fmla="*/ 48 w 53"/>
                <a:gd name="T73" fmla="*/ 17 h 77"/>
                <a:gd name="T74" fmla="*/ 48 w 53"/>
                <a:gd name="T75" fmla="*/ 19 h 77"/>
                <a:gd name="T76" fmla="*/ 46 w 53"/>
                <a:gd name="T77" fmla="*/ 20 h 77"/>
                <a:gd name="T78" fmla="*/ 32 w 53"/>
                <a:gd name="T79" fmla="*/ 21 h 77"/>
                <a:gd name="T80" fmla="*/ 51 w 53"/>
                <a:gd name="T81" fmla="*/ 29 h 77"/>
                <a:gd name="T82" fmla="*/ 48 w 53"/>
                <a:gd name="T83" fmla="*/ 41 h 77"/>
                <a:gd name="T84" fmla="*/ 37 w 53"/>
                <a:gd name="T85" fmla="*/ 35 h 77"/>
                <a:gd name="T86" fmla="*/ 49 w 53"/>
                <a:gd name="T87" fmla="*/ 55 h 77"/>
                <a:gd name="T88" fmla="*/ 40 w 53"/>
                <a:gd name="T89" fmla="*/ 61 h 77"/>
                <a:gd name="T90" fmla="*/ 36 w 53"/>
                <a:gd name="T91" fmla="*/ 57 h 77"/>
                <a:gd name="T92" fmla="*/ 37 w 53"/>
                <a:gd name="T93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77">
                  <a:moveTo>
                    <a:pt x="37" y="64"/>
                  </a:moveTo>
                  <a:cubicBezTo>
                    <a:pt x="39" y="67"/>
                    <a:pt x="42" y="66"/>
                    <a:pt x="45" y="66"/>
                  </a:cubicBezTo>
                  <a:cubicBezTo>
                    <a:pt x="51" y="67"/>
                    <a:pt x="52" y="68"/>
                    <a:pt x="53" y="76"/>
                  </a:cubicBezTo>
                  <a:cubicBezTo>
                    <a:pt x="44" y="62"/>
                    <a:pt x="38" y="75"/>
                    <a:pt x="30" y="77"/>
                  </a:cubicBezTo>
                  <a:cubicBezTo>
                    <a:pt x="35" y="72"/>
                    <a:pt x="36" y="65"/>
                    <a:pt x="30" y="64"/>
                  </a:cubicBezTo>
                  <a:cubicBezTo>
                    <a:pt x="26" y="63"/>
                    <a:pt x="19" y="62"/>
                    <a:pt x="14" y="66"/>
                  </a:cubicBezTo>
                  <a:cubicBezTo>
                    <a:pt x="13" y="67"/>
                    <a:pt x="13" y="69"/>
                    <a:pt x="11" y="68"/>
                  </a:cubicBezTo>
                  <a:cubicBezTo>
                    <a:pt x="10" y="67"/>
                    <a:pt x="10" y="65"/>
                    <a:pt x="11" y="64"/>
                  </a:cubicBezTo>
                  <a:cubicBezTo>
                    <a:pt x="12" y="63"/>
                    <a:pt x="13" y="61"/>
                    <a:pt x="13" y="60"/>
                  </a:cubicBezTo>
                  <a:cubicBezTo>
                    <a:pt x="13" y="58"/>
                    <a:pt x="9" y="55"/>
                    <a:pt x="11" y="54"/>
                  </a:cubicBezTo>
                  <a:cubicBezTo>
                    <a:pt x="15" y="51"/>
                    <a:pt x="15" y="57"/>
                    <a:pt x="17" y="59"/>
                  </a:cubicBezTo>
                  <a:cubicBezTo>
                    <a:pt x="23" y="63"/>
                    <a:pt x="28" y="61"/>
                    <a:pt x="30" y="55"/>
                  </a:cubicBezTo>
                  <a:cubicBezTo>
                    <a:pt x="30" y="51"/>
                    <a:pt x="31" y="48"/>
                    <a:pt x="32" y="45"/>
                  </a:cubicBezTo>
                  <a:cubicBezTo>
                    <a:pt x="32" y="44"/>
                    <a:pt x="32" y="44"/>
                    <a:pt x="31" y="43"/>
                  </a:cubicBezTo>
                  <a:cubicBezTo>
                    <a:pt x="28" y="45"/>
                    <a:pt x="23" y="45"/>
                    <a:pt x="24" y="51"/>
                  </a:cubicBezTo>
                  <a:cubicBezTo>
                    <a:pt x="24" y="51"/>
                    <a:pt x="24" y="53"/>
                    <a:pt x="23" y="53"/>
                  </a:cubicBezTo>
                  <a:cubicBezTo>
                    <a:pt x="23" y="53"/>
                    <a:pt x="21" y="53"/>
                    <a:pt x="21" y="52"/>
                  </a:cubicBezTo>
                  <a:cubicBezTo>
                    <a:pt x="19" y="49"/>
                    <a:pt x="20" y="45"/>
                    <a:pt x="17" y="42"/>
                  </a:cubicBezTo>
                  <a:cubicBezTo>
                    <a:pt x="17" y="42"/>
                    <a:pt x="19" y="41"/>
                    <a:pt x="20" y="41"/>
                  </a:cubicBezTo>
                  <a:cubicBezTo>
                    <a:pt x="32" y="41"/>
                    <a:pt x="35" y="37"/>
                    <a:pt x="30" y="26"/>
                  </a:cubicBezTo>
                  <a:cubicBezTo>
                    <a:pt x="26" y="29"/>
                    <a:pt x="23" y="31"/>
                    <a:pt x="18" y="32"/>
                  </a:cubicBezTo>
                  <a:cubicBezTo>
                    <a:pt x="15" y="32"/>
                    <a:pt x="13" y="34"/>
                    <a:pt x="13" y="37"/>
                  </a:cubicBezTo>
                  <a:cubicBezTo>
                    <a:pt x="13" y="39"/>
                    <a:pt x="14" y="41"/>
                    <a:pt x="11" y="41"/>
                  </a:cubicBezTo>
                  <a:cubicBezTo>
                    <a:pt x="9" y="41"/>
                    <a:pt x="9" y="38"/>
                    <a:pt x="9" y="36"/>
                  </a:cubicBezTo>
                  <a:cubicBezTo>
                    <a:pt x="9" y="33"/>
                    <a:pt x="12" y="30"/>
                    <a:pt x="7" y="26"/>
                  </a:cubicBezTo>
                  <a:cubicBezTo>
                    <a:pt x="13" y="26"/>
                    <a:pt x="16" y="27"/>
                    <a:pt x="20" y="27"/>
                  </a:cubicBezTo>
                  <a:cubicBezTo>
                    <a:pt x="22" y="27"/>
                    <a:pt x="24" y="26"/>
                    <a:pt x="25" y="23"/>
                  </a:cubicBezTo>
                  <a:cubicBezTo>
                    <a:pt x="27" y="20"/>
                    <a:pt x="24" y="19"/>
                    <a:pt x="22" y="17"/>
                  </a:cubicBezTo>
                  <a:cubicBezTo>
                    <a:pt x="14" y="12"/>
                    <a:pt x="8" y="13"/>
                    <a:pt x="2" y="20"/>
                  </a:cubicBezTo>
                  <a:cubicBezTo>
                    <a:pt x="1" y="20"/>
                    <a:pt x="0" y="19"/>
                    <a:pt x="1" y="17"/>
                  </a:cubicBezTo>
                  <a:cubicBezTo>
                    <a:pt x="2" y="14"/>
                    <a:pt x="5" y="10"/>
                    <a:pt x="2" y="6"/>
                  </a:cubicBezTo>
                  <a:cubicBezTo>
                    <a:pt x="1" y="5"/>
                    <a:pt x="1" y="2"/>
                    <a:pt x="3" y="1"/>
                  </a:cubicBezTo>
                  <a:cubicBezTo>
                    <a:pt x="7" y="0"/>
                    <a:pt x="5" y="3"/>
                    <a:pt x="5" y="5"/>
                  </a:cubicBezTo>
                  <a:cubicBezTo>
                    <a:pt x="7" y="9"/>
                    <a:pt x="32" y="18"/>
                    <a:pt x="35" y="15"/>
                  </a:cubicBezTo>
                  <a:cubicBezTo>
                    <a:pt x="40" y="12"/>
                    <a:pt x="36" y="8"/>
                    <a:pt x="35" y="4"/>
                  </a:cubicBezTo>
                  <a:cubicBezTo>
                    <a:pt x="38" y="3"/>
                    <a:pt x="40" y="5"/>
                    <a:pt x="41" y="7"/>
                  </a:cubicBezTo>
                  <a:cubicBezTo>
                    <a:pt x="42" y="11"/>
                    <a:pt x="41" y="16"/>
                    <a:pt x="48" y="17"/>
                  </a:cubicBezTo>
                  <a:cubicBezTo>
                    <a:pt x="48" y="17"/>
                    <a:pt x="48" y="18"/>
                    <a:pt x="48" y="19"/>
                  </a:cubicBezTo>
                  <a:cubicBezTo>
                    <a:pt x="48" y="20"/>
                    <a:pt x="47" y="21"/>
                    <a:pt x="46" y="20"/>
                  </a:cubicBezTo>
                  <a:cubicBezTo>
                    <a:pt x="41" y="18"/>
                    <a:pt x="37" y="19"/>
                    <a:pt x="32" y="21"/>
                  </a:cubicBezTo>
                  <a:cubicBezTo>
                    <a:pt x="34" y="31"/>
                    <a:pt x="41" y="33"/>
                    <a:pt x="51" y="29"/>
                  </a:cubicBezTo>
                  <a:cubicBezTo>
                    <a:pt x="48" y="34"/>
                    <a:pt x="49" y="37"/>
                    <a:pt x="48" y="41"/>
                  </a:cubicBezTo>
                  <a:cubicBezTo>
                    <a:pt x="45" y="38"/>
                    <a:pt x="42" y="34"/>
                    <a:pt x="37" y="35"/>
                  </a:cubicBezTo>
                  <a:cubicBezTo>
                    <a:pt x="36" y="49"/>
                    <a:pt x="36" y="49"/>
                    <a:pt x="49" y="55"/>
                  </a:cubicBezTo>
                  <a:cubicBezTo>
                    <a:pt x="44" y="56"/>
                    <a:pt x="42" y="58"/>
                    <a:pt x="40" y="61"/>
                  </a:cubicBezTo>
                  <a:cubicBezTo>
                    <a:pt x="36" y="63"/>
                    <a:pt x="36" y="60"/>
                    <a:pt x="36" y="57"/>
                  </a:cubicBezTo>
                  <a:cubicBezTo>
                    <a:pt x="35" y="60"/>
                    <a:pt x="36" y="62"/>
                    <a:pt x="37" y="64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81A2B4C6-5142-5D47-8F7D-4FE846F7A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581"/>
              <a:ext cx="192" cy="255"/>
            </a:xfrm>
            <a:custGeom>
              <a:avLst/>
              <a:gdLst>
                <a:gd name="T0" fmla="*/ 14 w 46"/>
                <a:gd name="T1" fmla="*/ 44 h 61"/>
                <a:gd name="T2" fmla="*/ 5 w 46"/>
                <a:gd name="T3" fmla="*/ 38 h 61"/>
                <a:gd name="T4" fmla="*/ 17 w 46"/>
                <a:gd name="T5" fmla="*/ 18 h 61"/>
                <a:gd name="T6" fmla="*/ 7 w 46"/>
                <a:gd name="T7" fmla="*/ 24 h 61"/>
                <a:gd name="T8" fmla="*/ 3 w 46"/>
                <a:gd name="T9" fmla="*/ 13 h 61"/>
                <a:gd name="T10" fmla="*/ 22 w 46"/>
                <a:gd name="T11" fmla="*/ 4 h 61"/>
                <a:gd name="T12" fmla="*/ 29 w 46"/>
                <a:gd name="T13" fmla="*/ 7 h 61"/>
                <a:gd name="T14" fmla="*/ 46 w 46"/>
                <a:gd name="T15" fmla="*/ 9 h 61"/>
                <a:gd name="T16" fmla="*/ 45 w 46"/>
                <a:gd name="T17" fmla="*/ 19 h 61"/>
                <a:gd name="T18" fmla="*/ 43 w 46"/>
                <a:gd name="T19" fmla="*/ 24 h 61"/>
                <a:gd name="T20" fmla="*/ 41 w 46"/>
                <a:gd name="T21" fmla="*/ 20 h 61"/>
                <a:gd name="T22" fmla="*/ 36 w 46"/>
                <a:gd name="T23" fmla="*/ 14 h 61"/>
                <a:gd name="T24" fmla="*/ 25 w 46"/>
                <a:gd name="T25" fmla="*/ 9 h 61"/>
                <a:gd name="T26" fmla="*/ 34 w 46"/>
                <a:gd name="T27" fmla="*/ 24 h 61"/>
                <a:gd name="T28" fmla="*/ 35 w 46"/>
                <a:gd name="T29" fmla="*/ 28 h 61"/>
                <a:gd name="T30" fmla="*/ 34 w 46"/>
                <a:gd name="T31" fmla="*/ 33 h 61"/>
                <a:gd name="T32" fmla="*/ 31 w 46"/>
                <a:gd name="T33" fmla="*/ 36 h 61"/>
                <a:gd name="T34" fmla="*/ 30 w 46"/>
                <a:gd name="T35" fmla="*/ 33 h 61"/>
                <a:gd name="T36" fmla="*/ 23 w 46"/>
                <a:gd name="T37" fmla="*/ 26 h 61"/>
                <a:gd name="T38" fmla="*/ 24 w 46"/>
                <a:gd name="T39" fmla="*/ 35 h 61"/>
                <a:gd name="T40" fmla="*/ 29 w 46"/>
                <a:gd name="T41" fmla="*/ 44 h 61"/>
                <a:gd name="T42" fmla="*/ 38 w 46"/>
                <a:gd name="T43" fmla="*/ 39 h 61"/>
                <a:gd name="T44" fmla="*/ 42 w 46"/>
                <a:gd name="T45" fmla="*/ 36 h 61"/>
                <a:gd name="T46" fmla="*/ 42 w 46"/>
                <a:gd name="T47" fmla="*/ 42 h 61"/>
                <a:gd name="T48" fmla="*/ 29 w 46"/>
                <a:gd name="T49" fmla="*/ 47 h 61"/>
                <a:gd name="T50" fmla="*/ 21 w 46"/>
                <a:gd name="T51" fmla="*/ 50 h 61"/>
                <a:gd name="T52" fmla="*/ 24 w 46"/>
                <a:gd name="T53" fmla="*/ 59 h 61"/>
                <a:gd name="T54" fmla="*/ 17 w 46"/>
                <a:gd name="T55" fmla="*/ 56 h 61"/>
                <a:gd name="T56" fmla="*/ 9 w 46"/>
                <a:gd name="T57" fmla="*/ 53 h 61"/>
                <a:gd name="T58" fmla="*/ 1 w 46"/>
                <a:gd name="T59" fmla="*/ 57 h 61"/>
                <a:gd name="T60" fmla="*/ 8 w 46"/>
                <a:gd name="T61" fmla="*/ 49 h 61"/>
                <a:gd name="T62" fmla="*/ 17 w 46"/>
                <a:gd name="T63" fmla="*/ 47 h 61"/>
                <a:gd name="T64" fmla="*/ 19 w 46"/>
                <a:gd name="T65" fmla="*/ 40 h 61"/>
                <a:gd name="T66" fmla="*/ 14 w 46"/>
                <a:gd name="T67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" h="61">
                  <a:moveTo>
                    <a:pt x="14" y="44"/>
                  </a:moveTo>
                  <a:cubicBezTo>
                    <a:pt x="12" y="41"/>
                    <a:pt x="9" y="39"/>
                    <a:pt x="5" y="38"/>
                  </a:cubicBezTo>
                  <a:cubicBezTo>
                    <a:pt x="18" y="32"/>
                    <a:pt x="18" y="32"/>
                    <a:pt x="17" y="18"/>
                  </a:cubicBezTo>
                  <a:cubicBezTo>
                    <a:pt x="12" y="17"/>
                    <a:pt x="9" y="20"/>
                    <a:pt x="7" y="24"/>
                  </a:cubicBezTo>
                  <a:cubicBezTo>
                    <a:pt x="4" y="20"/>
                    <a:pt x="7" y="17"/>
                    <a:pt x="3" y="13"/>
                  </a:cubicBezTo>
                  <a:cubicBezTo>
                    <a:pt x="14" y="17"/>
                    <a:pt x="19" y="13"/>
                    <a:pt x="22" y="4"/>
                  </a:cubicBezTo>
                  <a:cubicBezTo>
                    <a:pt x="27" y="0"/>
                    <a:pt x="27" y="0"/>
                    <a:pt x="29" y="7"/>
                  </a:cubicBezTo>
                  <a:cubicBezTo>
                    <a:pt x="34" y="13"/>
                    <a:pt x="40" y="9"/>
                    <a:pt x="46" y="9"/>
                  </a:cubicBezTo>
                  <a:cubicBezTo>
                    <a:pt x="43" y="12"/>
                    <a:pt x="44" y="16"/>
                    <a:pt x="45" y="19"/>
                  </a:cubicBezTo>
                  <a:cubicBezTo>
                    <a:pt x="46" y="21"/>
                    <a:pt x="46" y="23"/>
                    <a:pt x="43" y="24"/>
                  </a:cubicBezTo>
                  <a:cubicBezTo>
                    <a:pt x="40" y="25"/>
                    <a:pt x="41" y="22"/>
                    <a:pt x="41" y="20"/>
                  </a:cubicBezTo>
                  <a:cubicBezTo>
                    <a:pt x="41" y="17"/>
                    <a:pt x="39" y="15"/>
                    <a:pt x="36" y="14"/>
                  </a:cubicBezTo>
                  <a:cubicBezTo>
                    <a:pt x="31" y="14"/>
                    <a:pt x="28" y="12"/>
                    <a:pt x="25" y="9"/>
                  </a:cubicBezTo>
                  <a:cubicBezTo>
                    <a:pt x="19" y="20"/>
                    <a:pt x="22" y="24"/>
                    <a:pt x="34" y="24"/>
                  </a:cubicBezTo>
                  <a:cubicBezTo>
                    <a:pt x="39" y="24"/>
                    <a:pt x="39" y="25"/>
                    <a:pt x="35" y="28"/>
                  </a:cubicBezTo>
                  <a:cubicBezTo>
                    <a:pt x="33" y="30"/>
                    <a:pt x="35" y="32"/>
                    <a:pt x="34" y="33"/>
                  </a:cubicBezTo>
                  <a:cubicBezTo>
                    <a:pt x="34" y="35"/>
                    <a:pt x="33" y="36"/>
                    <a:pt x="31" y="36"/>
                  </a:cubicBezTo>
                  <a:cubicBezTo>
                    <a:pt x="29" y="36"/>
                    <a:pt x="30" y="34"/>
                    <a:pt x="30" y="33"/>
                  </a:cubicBezTo>
                  <a:cubicBezTo>
                    <a:pt x="30" y="28"/>
                    <a:pt x="26" y="28"/>
                    <a:pt x="23" y="26"/>
                  </a:cubicBezTo>
                  <a:cubicBezTo>
                    <a:pt x="21" y="30"/>
                    <a:pt x="24" y="32"/>
                    <a:pt x="24" y="35"/>
                  </a:cubicBezTo>
                  <a:cubicBezTo>
                    <a:pt x="24" y="39"/>
                    <a:pt x="24" y="43"/>
                    <a:pt x="29" y="44"/>
                  </a:cubicBezTo>
                  <a:cubicBezTo>
                    <a:pt x="33" y="45"/>
                    <a:pt x="36" y="42"/>
                    <a:pt x="38" y="39"/>
                  </a:cubicBezTo>
                  <a:cubicBezTo>
                    <a:pt x="40" y="38"/>
                    <a:pt x="40" y="35"/>
                    <a:pt x="42" y="36"/>
                  </a:cubicBezTo>
                  <a:cubicBezTo>
                    <a:pt x="46" y="38"/>
                    <a:pt x="42" y="40"/>
                    <a:pt x="42" y="42"/>
                  </a:cubicBezTo>
                  <a:cubicBezTo>
                    <a:pt x="40" y="46"/>
                    <a:pt x="36" y="48"/>
                    <a:pt x="29" y="47"/>
                  </a:cubicBezTo>
                  <a:cubicBezTo>
                    <a:pt x="26" y="47"/>
                    <a:pt x="23" y="46"/>
                    <a:pt x="21" y="50"/>
                  </a:cubicBezTo>
                  <a:cubicBezTo>
                    <a:pt x="18" y="55"/>
                    <a:pt x="22" y="56"/>
                    <a:pt x="24" y="59"/>
                  </a:cubicBezTo>
                  <a:cubicBezTo>
                    <a:pt x="20" y="61"/>
                    <a:pt x="17" y="59"/>
                    <a:pt x="17" y="56"/>
                  </a:cubicBezTo>
                  <a:cubicBezTo>
                    <a:pt x="15" y="52"/>
                    <a:pt x="12" y="53"/>
                    <a:pt x="9" y="53"/>
                  </a:cubicBezTo>
                  <a:cubicBezTo>
                    <a:pt x="5" y="52"/>
                    <a:pt x="5" y="58"/>
                    <a:pt x="1" y="57"/>
                  </a:cubicBezTo>
                  <a:cubicBezTo>
                    <a:pt x="0" y="52"/>
                    <a:pt x="4" y="50"/>
                    <a:pt x="8" y="49"/>
                  </a:cubicBezTo>
                  <a:cubicBezTo>
                    <a:pt x="11" y="49"/>
                    <a:pt x="15" y="50"/>
                    <a:pt x="17" y="47"/>
                  </a:cubicBezTo>
                  <a:cubicBezTo>
                    <a:pt x="18" y="45"/>
                    <a:pt x="19" y="43"/>
                    <a:pt x="19" y="40"/>
                  </a:cubicBezTo>
                  <a:cubicBezTo>
                    <a:pt x="18" y="42"/>
                    <a:pt x="18" y="46"/>
                    <a:pt x="14" y="44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1D578CA-FF3A-16EF-FB8B-CD2BF6115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1147"/>
              <a:ext cx="25" cy="188"/>
            </a:xfrm>
            <a:custGeom>
              <a:avLst/>
              <a:gdLst>
                <a:gd name="T0" fmla="*/ 5 w 6"/>
                <a:gd name="T1" fmla="*/ 45 h 45"/>
                <a:gd name="T2" fmla="*/ 1 w 6"/>
                <a:gd name="T3" fmla="*/ 35 h 45"/>
                <a:gd name="T4" fmla="*/ 1 w 6"/>
                <a:gd name="T5" fmla="*/ 6 h 45"/>
                <a:gd name="T6" fmla="*/ 3 w 6"/>
                <a:gd name="T7" fmla="*/ 1 h 45"/>
                <a:gd name="T8" fmla="*/ 5 w 6"/>
                <a:gd name="T9" fmla="*/ 6 h 45"/>
                <a:gd name="T10" fmla="*/ 5 w 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5">
                  <a:moveTo>
                    <a:pt x="5" y="45"/>
                  </a:moveTo>
                  <a:cubicBezTo>
                    <a:pt x="1" y="41"/>
                    <a:pt x="1" y="38"/>
                    <a:pt x="1" y="35"/>
                  </a:cubicBezTo>
                  <a:cubicBezTo>
                    <a:pt x="0" y="26"/>
                    <a:pt x="1" y="16"/>
                    <a:pt x="1" y="6"/>
                  </a:cubicBezTo>
                  <a:cubicBezTo>
                    <a:pt x="1" y="4"/>
                    <a:pt x="0" y="1"/>
                    <a:pt x="3" y="1"/>
                  </a:cubicBezTo>
                  <a:cubicBezTo>
                    <a:pt x="6" y="0"/>
                    <a:pt x="5" y="4"/>
                    <a:pt x="5" y="6"/>
                  </a:cubicBezTo>
                  <a:cubicBezTo>
                    <a:pt x="5" y="18"/>
                    <a:pt x="5" y="31"/>
                    <a:pt x="5" y="45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8D3E3BE7-75FF-EEDB-D3CA-B9E37A26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" y="1573"/>
              <a:ext cx="100" cy="37"/>
            </a:xfrm>
            <a:custGeom>
              <a:avLst/>
              <a:gdLst>
                <a:gd name="T0" fmla="*/ 24 w 24"/>
                <a:gd name="T1" fmla="*/ 9 h 9"/>
                <a:gd name="T2" fmla="*/ 17 w 24"/>
                <a:gd name="T3" fmla="*/ 6 h 9"/>
                <a:gd name="T4" fmla="*/ 4 w 24"/>
                <a:gd name="T5" fmla="*/ 5 h 9"/>
                <a:gd name="T6" fmla="*/ 1 w 24"/>
                <a:gd name="T7" fmla="*/ 4 h 9"/>
                <a:gd name="T8" fmla="*/ 3 w 24"/>
                <a:gd name="T9" fmla="*/ 1 h 9"/>
                <a:gd name="T10" fmla="*/ 24 w 24"/>
                <a:gd name="T11" fmla="*/ 3 h 9"/>
                <a:gd name="T12" fmla="*/ 24 w 2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4" y="9"/>
                  </a:moveTo>
                  <a:cubicBezTo>
                    <a:pt x="22" y="8"/>
                    <a:pt x="22" y="2"/>
                    <a:pt x="17" y="6"/>
                  </a:cubicBezTo>
                  <a:cubicBezTo>
                    <a:pt x="13" y="4"/>
                    <a:pt x="9" y="3"/>
                    <a:pt x="4" y="5"/>
                  </a:cubicBezTo>
                  <a:cubicBezTo>
                    <a:pt x="3" y="5"/>
                    <a:pt x="1" y="6"/>
                    <a:pt x="1" y="4"/>
                  </a:cubicBezTo>
                  <a:cubicBezTo>
                    <a:pt x="0" y="2"/>
                    <a:pt x="2" y="1"/>
                    <a:pt x="3" y="1"/>
                  </a:cubicBezTo>
                  <a:cubicBezTo>
                    <a:pt x="10" y="0"/>
                    <a:pt x="17" y="4"/>
                    <a:pt x="24" y="3"/>
                  </a:cubicBezTo>
                  <a:cubicBezTo>
                    <a:pt x="24" y="5"/>
                    <a:pt x="24" y="7"/>
                    <a:pt x="24" y="9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5475AD53-5BE1-0DB5-9889-A6BB93960E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9" y="1230"/>
              <a:ext cx="326" cy="330"/>
            </a:xfrm>
            <a:custGeom>
              <a:avLst/>
              <a:gdLst>
                <a:gd name="T0" fmla="*/ 38 w 78"/>
                <a:gd name="T1" fmla="*/ 1 h 79"/>
                <a:gd name="T2" fmla="*/ 0 w 78"/>
                <a:gd name="T3" fmla="*/ 40 h 79"/>
                <a:gd name="T4" fmla="*/ 39 w 78"/>
                <a:gd name="T5" fmla="*/ 79 h 79"/>
                <a:gd name="T6" fmla="*/ 78 w 78"/>
                <a:gd name="T7" fmla="*/ 40 h 79"/>
                <a:gd name="T8" fmla="*/ 38 w 78"/>
                <a:gd name="T9" fmla="*/ 1 h 79"/>
                <a:gd name="T10" fmla="*/ 39 w 78"/>
                <a:gd name="T11" fmla="*/ 75 h 79"/>
                <a:gd name="T12" fmla="*/ 4 w 78"/>
                <a:gd name="T13" fmla="*/ 39 h 79"/>
                <a:gd name="T14" fmla="*/ 39 w 78"/>
                <a:gd name="T15" fmla="*/ 5 h 79"/>
                <a:gd name="T16" fmla="*/ 74 w 78"/>
                <a:gd name="T17" fmla="*/ 40 h 79"/>
                <a:gd name="T18" fmla="*/ 39 w 78"/>
                <a:gd name="T19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9">
                  <a:moveTo>
                    <a:pt x="38" y="1"/>
                  </a:moveTo>
                  <a:cubicBezTo>
                    <a:pt x="17" y="1"/>
                    <a:pt x="0" y="18"/>
                    <a:pt x="0" y="40"/>
                  </a:cubicBezTo>
                  <a:cubicBezTo>
                    <a:pt x="0" y="62"/>
                    <a:pt x="17" y="79"/>
                    <a:pt x="39" y="79"/>
                  </a:cubicBezTo>
                  <a:cubicBezTo>
                    <a:pt x="61" y="79"/>
                    <a:pt x="78" y="61"/>
                    <a:pt x="78" y="40"/>
                  </a:cubicBezTo>
                  <a:cubicBezTo>
                    <a:pt x="78" y="18"/>
                    <a:pt x="60" y="0"/>
                    <a:pt x="38" y="1"/>
                  </a:cubicBezTo>
                  <a:close/>
                  <a:moveTo>
                    <a:pt x="39" y="75"/>
                  </a:moveTo>
                  <a:cubicBezTo>
                    <a:pt x="19" y="75"/>
                    <a:pt x="4" y="59"/>
                    <a:pt x="4" y="39"/>
                  </a:cubicBezTo>
                  <a:cubicBezTo>
                    <a:pt x="4" y="20"/>
                    <a:pt x="20" y="4"/>
                    <a:pt x="39" y="5"/>
                  </a:cubicBezTo>
                  <a:cubicBezTo>
                    <a:pt x="59" y="5"/>
                    <a:pt x="75" y="21"/>
                    <a:pt x="74" y="40"/>
                  </a:cubicBezTo>
                  <a:cubicBezTo>
                    <a:pt x="74" y="59"/>
                    <a:pt x="58" y="76"/>
                    <a:pt x="39" y="75"/>
                  </a:cubicBezTo>
                  <a:close/>
                </a:path>
              </a:pathLst>
            </a:custGeom>
            <a:solidFill>
              <a:srgbClr val="A02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3D6B059B-C516-3700-62F1-0029AD76F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1264"/>
              <a:ext cx="268" cy="263"/>
            </a:xfrm>
            <a:custGeom>
              <a:avLst/>
              <a:gdLst>
                <a:gd name="T0" fmla="*/ 32 w 64"/>
                <a:gd name="T1" fmla="*/ 1 h 63"/>
                <a:gd name="T2" fmla="*/ 1 w 64"/>
                <a:gd name="T3" fmla="*/ 31 h 63"/>
                <a:gd name="T4" fmla="*/ 32 w 64"/>
                <a:gd name="T5" fmla="*/ 63 h 63"/>
                <a:gd name="T6" fmla="*/ 64 w 64"/>
                <a:gd name="T7" fmla="*/ 32 h 63"/>
                <a:gd name="T8" fmla="*/ 32 w 64"/>
                <a:gd name="T9" fmla="*/ 1 h 63"/>
                <a:gd name="T10" fmla="*/ 32 w 64"/>
                <a:gd name="T11" fmla="*/ 60 h 63"/>
                <a:gd name="T12" fmla="*/ 4 w 64"/>
                <a:gd name="T13" fmla="*/ 32 h 63"/>
                <a:gd name="T14" fmla="*/ 32 w 64"/>
                <a:gd name="T15" fmla="*/ 4 h 63"/>
                <a:gd name="T16" fmla="*/ 60 w 64"/>
                <a:gd name="T17" fmla="*/ 32 h 63"/>
                <a:gd name="T18" fmla="*/ 32 w 64"/>
                <a:gd name="T19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3">
                  <a:moveTo>
                    <a:pt x="32" y="1"/>
                  </a:moveTo>
                  <a:cubicBezTo>
                    <a:pt x="15" y="0"/>
                    <a:pt x="1" y="14"/>
                    <a:pt x="1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50" y="63"/>
                    <a:pt x="63" y="49"/>
                    <a:pt x="64" y="32"/>
                  </a:cubicBezTo>
                  <a:cubicBezTo>
                    <a:pt x="64" y="15"/>
                    <a:pt x="50" y="1"/>
                    <a:pt x="32" y="1"/>
                  </a:cubicBezTo>
                  <a:close/>
                  <a:moveTo>
                    <a:pt x="32" y="60"/>
                  </a:moveTo>
                  <a:cubicBezTo>
                    <a:pt x="17" y="60"/>
                    <a:pt x="4" y="4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8" y="4"/>
                    <a:pt x="60" y="17"/>
                    <a:pt x="60" y="32"/>
                  </a:cubicBezTo>
                  <a:cubicBezTo>
                    <a:pt x="59" y="48"/>
                    <a:pt x="47" y="60"/>
                    <a:pt x="32" y="60"/>
                  </a:cubicBezTo>
                  <a:close/>
                </a:path>
              </a:pathLst>
            </a:custGeom>
            <a:solidFill>
              <a:srgbClr val="9D2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38287016-2295-3844-EA73-001BCBC384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2" y="1293"/>
              <a:ext cx="200" cy="204"/>
            </a:xfrm>
            <a:custGeom>
              <a:avLst/>
              <a:gdLst>
                <a:gd name="T0" fmla="*/ 25 w 48"/>
                <a:gd name="T1" fmla="*/ 1 h 49"/>
                <a:gd name="T2" fmla="*/ 0 w 48"/>
                <a:gd name="T3" fmla="*/ 25 h 49"/>
                <a:gd name="T4" fmla="*/ 24 w 48"/>
                <a:gd name="T5" fmla="*/ 49 h 49"/>
                <a:gd name="T6" fmla="*/ 48 w 48"/>
                <a:gd name="T7" fmla="*/ 25 h 49"/>
                <a:gd name="T8" fmla="*/ 25 w 48"/>
                <a:gd name="T9" fmla="*/ 1 h 49"/>
                <a:gd name="T10" fmla="*/ 24 w 48"/>
                <a:gd name="T11" fmla="*/ 45 h 49"/>
                <a:gd name="T12" fmla="*/ 4 w 48"/>
                <a:gd name="T13" fmla="*/ 24 h 49"/>
                <a:gd name="T14" fmla="*/ 24 w 48"/>
                <a:gd name="T15" fmla="*/ 4 h 49"/>
                <a:gd name="T16" fmla="*/ 44 w 48"/>
                <a:gd name="T17" fmla="*/ 25 h 49"/>
                <a:gd name="T18" fmla="*/ 24 w 48"/>
                <a:gd name="T19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5" y="1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4" y="49"/>
                  </a:cubicBezTo>
                  <a:cubicBezTo>
                    <a:pt x="37" y="49"/>
                    <a:pt x="48" y="39"/>
                    <a:pt x="48" y="25"/>
                  </a:cubicBezTo>
                  <a:cubicBezTo>
                    <a:pt x="48" y="12"/>
                    <a:pt x="38" y="1"/>
                    <a:pt x="25" y="1"/>
                  </a:cubicBezTo>
                  <a:close/>
                  <a:moveTo>
                    <a:pt x="24" y="45"/>
                  </a:moveTo>
                  <a:cubicBezTo>
                    <a:pt x="13" y="45"/>
                    <a:pt x="4" y="36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35" y="5"/>
                    <a:pt x="44" y="14"/>
                    <a:pt x="44" y="25"/>
                  </a:cubicBezTo>
                  <a:cubicBezTo>
                    <a:pt x="44" y="36"/>
                    <a:pt x="35" y="45"/>
                    <a:pt x="24" y="45"/>
                  </a:cubicBezTo>
                  <a:close/>
                </a:path>
              </a:pathLst>
            </a:custGeom>
            <a:solidFill>
              <a:srgbClr val="9E2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A2AC362D-420A-CD30-D6C4-4DF4B4779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1326"/>
              <a:ext cx="142" cy="138"/>
            </a:xfrm>
            <a:custGeom>
              <a:avLst/>
              <a:gdLst>
                <a:gd name="T0" fmla="*/ 17 w 34"/>
                <a:gd name="T1" fmla="*/ 33 h 33"/>
                <a:gd name="T2" fmla="*/ 1 w 34"/>
                <a:gd name="T3" fmla="*/ 17 h 33"/>
                <a:gd name="T4" fmla="*/ 16 w 34"/>
                <a:gd name="T5" fmla="*/ 1 h 33"/>
                <a:gd name="T6" fmla="*/ 34 w 34"/>
                <a:gd name="T7" fmla="*/ 17 h 33"/>
                <a:gd name="T8" fmla="*/ 17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1" y="27"/>
                    <a:pt x="1" y="17"/>
                  </a:cubicBezTo>
                  <a:cubicBezTo>
                    <a:pt x="0" y="8"/>
                    <a:pt x="7" y="1"/>
                    <a:pt x="16" y="1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6"/>
                    <a:pt x="26" y="33"/>
                    <a:pt x="17" y="33"/>
                  </a:cubicBezTo>
                  <a:close/>
                </a:path>
              </a:pathLst>
            </a:custGeom>
            <a:solidFill>
              <a:srgbClr val="49B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4">
            <a:extLst>
              <a:ext uri="{FF2B5EF4-FFF2-40B4-BE49-F238E27FC236}">
                <a16:creationId xmlns:a16="http://schemas.microsoft.com/office/drawing/2014/main" id="{5B09C1A8-5DE5-443E-81CC-E6B2FD3962D4}"/>
              </a:ext>
            </a:extLst>
          </p:cNvPr>
          <p:cNvSpPr/>
          <p:nvPr/>
        </p:nvSpPr>
        <p:spPr>
          <a:xfrm>
            <a:off x="2917018" y="1458047"/>
            <a:ext cx="3176076" cy="317607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E86DC4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" name="Grupo 27">
            <a:extLst>
              <a:ext uri="{FF2B5EF4-FFF2-40B4-BE49-F238E27FC236}">
                <a16:creationId xmlns:a16="http://schemas.microsoft.com/office/drawing/2014/main" id="{3A752A05-A567-4192-AD7F-1903D84F550A}"/>
              </a:ext>
            </a:extLst>
          </p:cNvPr>
          <p:cNvGrpSpPr/>
          <p:nvPr/>
        </p:nvGrpSpPr>
        <p:grpSpPr>
          <a:xfrm>
            <a:off x="352089" y="149166"/>
            <a:ext cx="8461839" cy="4812962"/>
            <a:chOff x="352089" y="149166"/>
            <a:chExt cx="8461839" cy="4812962"/>
          </a:xfrm>
        </p:grpSpPr>
        <p:grpSp>
          <p:nvGrpSpPr>
            <p:cNvPr id="4" name="Grupo 28">
              <a:extLst>
                <a:ext uri="{FF2B5EF4-FFF2-40B4-BE49-F238E27FC236}">
                  <a16:creationId xmlns:a16="http://schemas.microsoft.com/office/drawing/2014/main" id="{EDE3F0FA-E672-49E4-9B2E-32096AE0F097}"/>
                </a:ext>
              </a:extLst>
            </p:cNvPr>
            <p:cNvGrpSpPr/>
            <p:nvPr/>
          </p:nvGrpSpPr>
          <p:grpSpPr>
            <a:xfrm>
              <a:off x="8143646" y="525048"/>
              <a:ext cx="562145" cy="593372"/>
              <a:chOff x="8143646" y="525048"/>
              <a:chExt cx="562145" cy="593372"/>
            </a:xfrm>
          </p:grpSpPr>
          <p:sp>
            <p:nvSpPr>
              <p:cNvPr id="5" name="Freeform 9">
                <a:extLst>
                  <a:ext uri="{FF2B5EF4-FFF2-40B4-BE49-F238E27FC236}">
                    <a16:creationId xmlns:a16="http://schemas.microsoft.com/office/drawing/2014/main" id="{2E94F8C4-A23B-4EF1-99DD-F83A3CEC2C59}"/>
                  </a:ext>
                </a:extLst>
              </p:cNvPr>
              <p:cNvSpPr/>
              <p:nvPr/>
            </p:nvSpPr>
            <p:spPr>
              <a:xfrm>
                <a:off x="8143646" y="525048"/>
                <a:ext cx="379411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Freeform 10">
                <a:extLst>
                  <a:ext uri="{FF2B5EF4-FFF2-40B4-BE49-F238E27FC236}">
                    <a16:creationId xmlns:a16="http://schemas.microsoft.com/office/drawing/2014/main" id="{156E69CF-FCD4-4386-A0D3-144B3CABD3BD}"/>
                  </a:ext>
                </a:extLst>
              </p:cNvPr>
              <p:cNvSpPr/>
              <p:nvPr/>
            </p:nvSpPr>
            <p:spPr>
              <a:xfrm>
                <a:off x="8486720" y="900930"/>
                <a:ext cx="219071" cy="2174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" name="Grupo 29">
              <a:extLst>
                <a:ext uri="{FF2B5EF4-FFF2-40B4-BE49-F238E27FC236}">
                  <a16:creationId xmlns:a16="http://schemas.microsoft.com/office/drawing/2014/main" id="{2F2914E1-3DF8-44CE-83B8-2DE3314CF9D2}"/>
                </a:ext>
              </a:extLst>
            </p:cNvPr>
            <p:cNvGrpSpPr/>
            <p:nvPr/>
          </p:nvGrpSpPr>
          <p:grpSpPr>
            <a:xfrm>
              <a:off x="3261116" y="1682047"/>
              <a:ext cx="353250" cy="372865"/>
              <a:chOff x="3261116" y="1682047"/>
              <a:chExt cx="353250" cy="372865"/>
            </a:xfrm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2ABC1739-1B32-4A54-884B-BC81D3031EF1}"/>
                  </a:ext>
                </a:extLst>
              </p:cNvPr>
              <p:cNvSpPr/>
              <p:nvPr/>
            </p:nvSpPr>
            <p:spPr>
              <a:xfrm>
                <a:off x="3261116" y="1682047"/>
                <a:ext cx="238420" cy="24041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A6A690A0-0A64-4ECE-9E02-CD607A596472}"/>
                  </a:ext>
                </a:extLst>
              </p:cNvPr>
              <p:cNvSpPr/>
              <p:nvPr/>
            </p:nvSpPr>
            <p:spPr>
              <a:xfrm>
                <a:off x="3476704" y="1918246"/>
                <a:ext cx="137662" cy="1366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" name="Grupo 30">
              <a:extLst>
                <a:ext uri="{FF2B5EF4-FFF2-40B4-BE49-F238E27FC236}">
                  <a16:creationId xmlns:a16="http://schemas.microsoft.com/office/drawing/2014/main" id="{D0A4AC2D-0A60-4EDB-926B-336899AFCB12}"/>
                </a:ext>
              </a:extLst>
            </p:cNvPr>
            <p:cNvGrpSpPr/>
            <p:nvPr/>
          </p:nvGrpSpPr>
          <p:grpSpPr>
            <a:xfrm>
              <a:off x="352089" y="1721540"/>
              <a:ext cx="893898" cy="943542"/>
              <a:chOff x="352089" y="1721540"/>
              <a:chExt cx="893898" cy="943542"/>
            </a:xfrm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1DE49FF5-B61C-468A-8957-85401013EF86}"/>
                  </a:ext>
                </a:extLst>
              </p:cNvPr>
              <p:cNvSpPr/>
              <p:nvPr/>
            </p:nvSpPr>
            <p:spPr>
              <a:xfrm>
                <a:off x="352089" y="1721540"/>
                <a:ext cx="603321" cy="60836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1697CA5A-2184-4D61-8DAF-72DB4204190B}"/>
                  </a:ext>
                </a:extLst>
              </p:cNvPr>
              <p:cNvSpPr/>
              <p:nvPr/>
            </p:nvSpPr>
            <p:spPr>
              <a:xfrm>
                <a:off x="897629" y="2319247"/>
                <a:ext cx="348358" cy="3458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3" name="Grupo 31">
              <a:extLst>
                <a:ext uri="{FF2B5EF4-FFF2-40B4-BE49-F238E27FC236}">
                  <a16:creationId xmlns:a16="http://schemas.microsoft.com/office/drawing/2014/main" id="{FF2A5971-8CF3-48F2-A953-37BEE340C61F}"/>
                </a:ext>
              </a:extLst>
            </p:cNvPr>
            <p:cNvGrpSpPr/>
            <p:nvPr/>
          </p:nvGrpSpPr>
          <p:grpSpPr>
            <a:xfrm>
              <a:off x="3785140" y="3181133"/>
              <a:ext cx="562154" cy="593372"/>
              <a:chOff x="3785140" y="3181133"/>
              <a:chExt cx="562154" cy="593372"/>
            </a:xfrm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90C5B948-206A-447D-BC75-8150332F6813}"/>
                  </a:ext>
                </a:extLst>
              </p:cNvPr>
              <p:cNvSpPr/>
              <p:nvPr/>
            </p:nvSpPr>
            <p:spPr>
              <a:xfrm>
                <a:off x="3785140" y="3181133"/>
                <a:ext cx="379411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F0880326-4331-477F-AE4D-FE71AB3CDD0A}"/>
                  </a:ext>
                </a:extLst>
              </p:cNvPr>
              <p:cNvSpPr/>
              <p:nvPr/>
            </p:nvSpPr>
            <p:spPr>
              <a:xfrm>
                <a:off x="4128223" y="3557015"/>
                <a:ext cx="219071" cy="2174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6" name="Grupo 32">
              <a:extLst>
                <a:ext uri="{FF2B5EF4-FFF2-40B4-BE49-F238E27FC236}">
                  <a16:creationId xmlns:a16="http://schemas.microsoft.com/office/drawing/2014/main" id="{FE94B77A-A961-4833-91BB-E131C4C6BB14}"/>
                </a:ext>
              </a:extLst>
            </p:cNvPr>
            <p:cNvGrpSpPr/>
            <p:nvPr/>
          </p:nvGrpSpPr>
          <p:grpSpPr>
            <a:xfrm>
              <a:off x="370231" y="4243492"/>
              <a:ext cx="396008" cy="417999"/>
              <a:chOff x="370231" y="4243492"/>
              <a:chExt cx="396008" cy="417999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9C7D7115-DE51-4BE0-A89E-08AFFE786615}"/>
                  </a:ext>
                </a:extLst>
              </p:cNvPr>
              <p:cNvSpPr/>
              <p:nvPr/>
            </p:nvSpPr>
            <p:spPr>
              <a:xfrm>
                <a:off x="370231" y="4243492"/>
                <a:ext cx="267279" cy="26951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E2EABCFE-6C07-44DA-9907-F3CD951AB8B3}"/>
                  </a:ext>
                </a:extLst>
              </p:cNvPr>
              <p:cNvSpPr/>
              <p:nvPr/>
            </p:nvSpPr>
            <p:spPr>
              <a:xfrm>
                <a:off x="611907" y="4508284"/>
                <a:ext cx="154332" cy="15320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9" name="Grupo 33">
              <a:extLst>
                <a:ext uri="{FF2B5EF4-FFF2-40B4-BE49-F238E27FC236}">
                  <a16:creationId xmlns:a16="http://schemas.microsoft.com/office/drawing/2014/main" id="{C0D2E244-8174-46E7-8045-8BAA89B8D4AF}"/>
                </a:ext>
              </a:extLst>
            </p:cNvPr>
            <p:cNvGrpSpPr/>
            <p:nvPr/>
          </p:nvGrpSpPr>
          <p:grpSpPr>
            <a:xfrm>
              <a:off x="1568433" y="149166"/>
              <a:ext cx="562145" cy="593372"/>
              <a:chOff x="1568433" y="149166"/>
              <a:chExt cx="562145" cy="593372"/>
            </a:xfrm>
          </p:grpSpPr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FB916569-0352-4F60-86AA-994B83B2B012}"/>
                  </a:ext>
                </a:extLst>
              </p:cNvPr>
              <p:cNvSpPr/>
              <p:nvPr/>
            </p:nvSpPr>
            <p:spPr>
              <a:xfrm>
                <a:off x="1568433" y="149166"/>
                <a:ext cx="379411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CE2E451C-4677-4FF7-B493-A677D7EA9C94}"/>
                  </a:ext>
                </a:extLst>
              </p:cNvPr>
              <p:cNvSpPr/>
              <p:nvPr/>
            </p:nvSpPr>
            <p:spPr>
              <a:xfrm>
                <a:off x="1911507" y="525048"/>
                <a:ext cx="219071" cy="2174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2" name="Grupo 34">
              <a:extLst>
                <a:ext uri="{FF2B5EF4-FFF2-40B4-BE49-F238E27FC236}">
                  <a16:creationId xmlns:a16="http://schemas.microsoft.com/office/drawing/2014/main" id="{C28BC7EA-B52B-4827-89EE-C14A0798046C}"/>
                </a:ext>
              </a:extLst>
            </p:cNvPr>
            <p:cNvGrpSpPr/>
            <p:nvPr/>
          </p:nvGrpSpPr>
          <p:grpSpPr>
            <a:xfrm>
              <a:off x="5205779" y="340458"/>
              <a:ext cx="562145" cy="593372"/>
              <a:chOff x="5205779" y="340458"/>
              <a:chExt cx="562145" cy="593372"/>
            </a:xfrm>
          </p:grpSpPr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E4EA0583-9024-4E96-902F-FE6E8299F1E9}"/>
                  </a:ext>
                </a:extLst>
              </p:cNvPr>
              <p:cNvSpPr/>
              <p:nvPr/>
            </p:nvSpPr>
            <p:spPr>
              <a:xfrm>
                <a:off x="5205779" y="340458"/>
                <a:ext cx="379411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848738D7-153C-4FE8-B4A1-5468663C612C}"/>
                  </a:ext>
                </a:extLst>
              </p:cNvPr>
              <p:cNvSpPr/>
              <p:nvPr/>
            </p:nvSpPr>
            <p:spPr>
              <a:xfrm>
                <a:off x="5548853" y="716340"/>
                <a:ext cx="219071" cy="2174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5" name="Grupo 35">
              <a:extLst>
                <a:ext uri="{FF2B5EF4-FFF2-40B4-BE49-F238E27FC236}">
                  <a16:creationId xmlns:a16="http://schemas.microsoft.com/office/drawing/2014/main" id="{8EB8522A-DA77-484F-AA9A-E15F101DADAD}"/>
                </a:ext>
              </a:extLst>
            </p:cNvPr>
            <p:cNvGrpSpPr/>
            <p:nvPr/>
          </p:nvGrpSpPr>
          <p:grpSpPr>
            <a:xfrm>
              <a:off x="5046829" y="4476372"/>
              <a:ext cx="414059" cy="437045"/>
              <a:chOff x="5046829" y="4476372"/>
              <a:chExt cx="414059" cy="437045"/>
            </a:xfrm>
          </p:grpSpPr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594C4757-8963-4106-87AA-F0E8113EE248}"/>
                  </a:ext>
                </a:extLst>
              </p:cNvPr>
              <p:cNvSpPr/>
              <p:nvPr/>
            </p:nvSpPr>
            <p:spPr>
              <a:xfrm>
                <a:off x="5046829" y="4476372"/>
                <a:ext cx="279458" cy="2817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389F8774-0772-4CF9-A4B3-A21421DD4AC4}"/>
                  </a:ext>
                </a:extLst>
              </p:cNvPr>
              <p:cNvSpPr/>
              <p:nvPr/>
            </p:nvSpPr>
            <p:spPr>
              <a:xfrm>
                <a:off x="5299524" y="4753224"/>
                <a:ext cx="161364" cy="16019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8" name="Grupo 36">
              <a:extLst>
                <a:ext uri="{FF2B5EF4-FFF2-40B4-BE49-F238E27FC236}">
                  <a16:creationId xmlns:a16="http://schemas.microsoft.com/office/drawing/2014/main" id="{AAE18717-BC6F-4DE9-BAFF-BF2D0C48F65E}"/>
                </a:ext>
              </a:extLst>
            </p:cNvPr>
            <p:cNvGrpSpPr/>
            <p:nvPr/>
          </p:nvGrpSpPr>
          <p:grpSpPr>
            <a:xfrm>
              <a:off x="8251774" y="4230087"/>
              <a:ext cx="562154" cy="593382"/>
              <a:chOff x="8251774" y="4230087"/>
              <a:chExt cx="562154" cy="593382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CF9EC5C4-AC0D-4BA7-A298-7BA18A8F49E0}"/>
                  </a:ext>
                </a:extLst>
              </p:cNvPr>
              <p:cNvSpPr/>
              <p:nvPr/>
            </p:nvSpPr>
            <p:spPr>
              <a:xfrm>
                <a:off x="8251774" y="4230087"/>
                <a:ext cx="379411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34EC775B-D16E-4D55-896D-7A36933105C4}"/>
                  </a:ext>
                </a:extLst>
              </p:cNvPr>
              <p:cNvSpPr/>
              <p:nvPr/>
            </p:nvSpPr>
            <p:spPr>
              <a:xfrm>
                <a:off x="8594857" y="4605979"/>
                <a:ext cx="219071" cy="2174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1" name="Grupo 37">
              <a:extLst>
                <a:ext uri="{FF2B5EF4-FFF2-40B4-BE49-F238E27FC236}">
                  <a16:creationId xmlns:a16="http://schemas.microsoft.com/office/drawing/2014/main" id="{CF3620E0-5F33-49F3-AACB-14DD93428B56}"/>
                </a:ext>
              </a:extLst>
            </p:cNvPr>
            <p:cNvGrpSpPr/>
            <p:nvPr/>
          </p:nvGrpSpPr>
          <p:grpSpPr>
            <a:xfrm>
              <a:off x="5925138" y="237478"/>
              <a:ext cx="1049986" cy="4724650"/>
              <a:chOff x="5925138" y="237478"/>
              <a:chExt cx="1049986" cy="4724650"/>
            </a:xfrm>
          </p:grpSpPr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1CF58A0C-7B3C-4687-85C4-16F6C043834C}"/>
                  </a:ext>
                </a:extLst>
              </p:cNvPr>
              <p:cNvSpPr/>
              <p:nvPr/>
            </p:nvSpPr>
            <p:spPr>
              <a:xfrm>
                <a:off x="6695666" y="237478"/>
                <a:ext cx="279458" cy="2817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188F5021-6765-4395-94F9-02BA2DC3000F}"/>
                  </a:ext>
                </a:extLst>
              </p:cNvPr>
              <p:cNvSpPr/>
              <p:nvPr/>
            </p:nvSpPr>
            <p:spPr>
              <a:xfrm>
                <a:off x="5925138" y="4801935"/>
                <a:ext cx="161364" cy="16019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4" name="Grupo 38">
              <a:extLst>
                <a:ext uri="{FF2B5EF4-FFF2-40B4-BE49-F238E27FC236}">
                  <a16:creationId xmlns:a16="http://schemas.microsoft.com/office/drawing/2014/main" id="{E0692639-61A0-4F6D-B177-685A14B2DC6F}"/>
                </a:ext>
              </a:extLst>
            </p:cNvPr>
            <p:cNvGrpSpPr/>
            <p:nvPr/>
          </p:nvGrpSpPr>
          <p:grpSpPr>
            <a:xfrm>
              <a:off x="7756681" y="1796256"/>
              <a:ext cx="1057247" cy="240414"/>
              <a:chOff x="7756681" y="1796256"/>
              <a:chExt cx="1057247" cy="240414"/>
            </a:xfrm>
          </p:grpSpPr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BE937DFC-756E-4102-A39C-511B124E8F60}"/>
                  </a:ext>
                </a:extLst>
              </p:cNvPr>
              <p:cNvSpPr/>
              <p:nvPr/>
            </p:nvSpPr>
            <p:spPr>
              <a:xfrm>
                <a:off x="8575508" y="1796256"/>
                <a:ext cx="238420" cy="24041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1"/>
                  <a:gd name="f7" fmla="val 153"/>
                  <a:gd name="f8" fmla="val 79"/>
                  <a:gd name="f9" fmla="val 86"/>
                  <a:gd name="f10" fmla="val 145"/>
                  <a:gd name="f11" fmla="val 89"/>
                  <a:gd name="f12" fmla="val 138"/>
                  <a:gd name="f13" fmla="val 91"/>
                  <a:gd name="f14" fmla="val 132"/>
                  <a:gd name="f15" fmla="val 92"/>
                  <a:gd name="f16" fmla="val 126"/>
                  <a:gd name="f17" fmla="val 93"/>
                  <a:gd name="f18" fmla="val 120"/>
                  <a:gd name="f19" fmla="val 95"/>
                  <a:gd name="f20" fmla="val 101"/>
                  <a:gd name="f21" fmla="val 102"/>
                  <a:gd name="f22" fmla="val 116"/>
                  <a:gd name="f23" fmla="val 87"/>
                  <a:gd name="f24" fmla="val 136"/>
                  <a:gd name="f25" fmla="val 141"/>
                  <a:gd name="f26" fmla="val 144"/>
                  <a:gd name="f27" fmla="val 84"/>
                  <a:gd name="f28" fmla="val 149"/>
                  <a:gd name="f29" fmla="val 81"/>
                  <a:gd name="f30" fmla="val 75"/>
                  <a:gd name="f31" fmla="val 69"/>
                  <a:gd name="f32" fmla="val 67"/>
                  <a:gd name="f33" fmla="val 65"/>
                  <a:gd name="f34" fmla="val 64"/>
                  <a:gd name="f35" fmla="val 142"/>
                  <a:gd name="f36" fmla="val 139"/>
                  <a:gd name="f37" fmla="val 137"/>
                  <a:gd name="f38" fmla="val 60"/>
                  <a:gd name="f39" fmla="val 111"/>
                  <a:gd name="f40" fmla="val 44"/>
                  <a:gd name="f41" fmla="val 19"/>
                  <a:gd name="f42" fmla="val 15"/>
                  <a:gd name="f43" fmla="val 90"/>
                  <a:gd name="f44" fmla="val 11"/>
                  <a:gd name="f45" fmla="val 8"/>
                  <a:gd name="f46" fmla="val 88"/>
                  <a:gd name="f47" fmla="val 3"/>
                  <a:gd name="f48" fmla="val 82"/>
                  <a:gd name="f49" fmla="val 76"/>
                  <a:gd name="f50" fmla="val 71"/>
                  <a:gd name="f51" fmla="val 12"/>
                  <a:gd name="f52" fmla="val 63"/>
                  <a:gd name="f53" fmla="val 16"/>
                  <a:gd name="f54" fmla="val 62"/>
                  <a:gd name="f55" fmla="val 20"/>
                  <a:gd name="f56" fmla="val 57"/>
                  <a:gd name="f57" fmla="val 42"/>
                  <a:gd name="f58" fmla="val 18"/>
                  <a:gd name="f59" fmla="val 66"/>
                  <a:gd name="f60" fmla="val 9"/>
                  <a:gd name="f61" fmla="val 4"/>
                  <a:gd name="f62" fmla="val 70"/>
                  <a:gd name="f63" fmla="val 1"/>
                  <a:gd name="f64" fmla="val 85"/>
                  <a:gd name="f65" fmla="val 5"/>
                  <a:gd name="f66" fmla="val 10"/>
                  <a:gd name="f67" fmla="val 13"/>
                  <a:gd name="f68" fmla="val 41"/>
                  <a:gd name="f69" fmla="val 106"/>
                  <a:gd name="f70" fmla="val 146"/>
                  <a:gd name="f71" fmla="+- 0 0 -90"/>
                  <a:gd name="f72" fmla="*/ f3 1 151"/>
                  <a:gd name="f73" fmla="*/ f4 1 153"/>
                  <a:gd name="f74" fmla="val f5"/>
                  <a:gd name="f75" fmla="val f6"/>
                  <a:gd name="f76" fmla="val f7"/>
                  <a:gd name="f77" fmla="*/ f71 f0 1"/>
                  <a:gd name="f78" fmla="+- f76 0 f74"/>
                  <a:gd name="f79" fmla="+- f75 0 f74"/>
                  <a:gd name="f80" fmla="*/ f77 1 f2"/>
                  <a:gd name="f81" fmla="*/ f79 1 151"/>
                  <a:gd name="f82" fmla="*/ f78 1 153"/>
                  <a:gd name="f83" fmla="*/ 151 f79 1"/>
                  <a:gd name="f84" fmla="*/ 79 f78 1"/>
                  <a:gd name="f85" fmla="*/ 138 f79 1"/>
                  <a:gd name="f86" fmla="*/ 91 f78 1"/>
                  <a:gd name="f87" fmla="*/ 120 f79 1"/>
                  <a:gd name="f88" fmla="*/ 95 f78 1"/>
                  <a:gd name="f89" fmla="*/ 87 f79 1"/>
                  <a:gd name="f90" fmla="*/ 136 f78 1"/>
                  <a:gd name="f91" fmla="*/ 86 f79 1"/>
                  <a:gd name="f92" fmla="*/ 144 f78 1"/>
                  <a:gd name="f93" fmla="*/ 75 f79 1"/>
                  <a:gd name="f94" fmla="*/ 153 f78 1"/>
                  <a:gd name="f95" fmla="*/ 65 f79 1"/>
                  <a:gd name="f96" fmla="*/ 64 f79 1"/>
                  <a:gd name="f97" fmla="*/ 137 f78 1"/>
                  <a:gd name="f98" fmla="*/ 19 f79 1"/>
                  <a:gd name="f99" fmla="*/ 8 f79 1"/>
                  <a:gd name="f100" fmla="*/ 88 f78 1"/>
                  <a:gd name="f101" fmla="*/ 0 f79 1"/>
                  <a:gd name="f102" fmla="*/ 76 f78 1"/>
                  <a:gd name="f103" fmla="*/ 65 f78 1"/>
                  <a:gd name="f104" fmla="*/ 20 f79 1"/>
                  <a:gd name="f105" fmla="*/ 62 f78 1"/>
                  <a:gd name="f106" fmla="*/ 18 f78 1"/>
                  <a:gd name="f107" fmla="*/ 66 f79 1"/>
                  <a:gd name="f108" fmla="*/ 9 f78 1"/>
                  <a:gd name="f109" fmla="*/ 76 f79 1"/>
                  <a:gd name="f110" fmla="*/ 0 f78 1"/>
                  <a:gd name="f111" fmla="*/ 10 f78 1"/>
                  <a:gd name="f112" fmla="*/ 15 f78 1"/>
                  <a:gd name="f113" fmla="*/ 132 f79 1"/>
                  <a:gd name="f114" fmla="+- f80 0 f1"/>
                  <a:gd name="f115" fmla="*/ f83 1 151"/>
                  <a:gd name="f116" fmla="*/ f84 1 153"/>
                  <a:gd name="f117" fmla="*/ f85 1 151"/>
                  <a:gd name="f118" fmla="*/ f86 1 153"/>
                  <a:gd name="f119" fmla="*/ f87 1 151"/>
                  <a:gd name="f120" fmla="*/ f88 1 153"/>
                  <a:gd name="f121" fmla="*/ f89 1 151"/>
                  <a:gd name="f122" fmla="*/ f90 1 153"/>
                  <a:gd name="f123" fmla="*/ f91 1 151"/>
                  <a:gd name="f124" fmla="*/ f92 1 153"/>
                  <a:gd name="f125" fmla="*/ f93 1 151"/>
                  <a:gd name="f126" fmla="*/ f94 1 153"/>
                  <a:gd name="f127" fmla="*/ f95 1 151"/>
                  <a:gd name="f128" fmla="*/ f96 1 151"/>
                  <a:gd name="f129" fmla="*/ f97 1 153"/>
                  <a:gd name="f130" fmla="*/ f98 1 151"/>
                  <a:gd name="f131" fmla="*/ f99 1 151"/>
                  <a:gd name="f132" fmla="*/ f100 1 153"/>
                  <a:gd name="f133" fmla="*/ f101 1 151"/>
                  <a:gd name="f134" fmla="*/ f102 1 153"/>
                  <a:gd name="f135" fmla="*/ f103 1 153"/>
                  <a:gd name="f136" fmla="*/ f104 1 151"/>
                  <a:gd name="f137" fmla="*/ f105 1 153"/>
                  <a:gd name="f138" fmla="*/ f106 1 153"/>
                  <a:gd name="f139" fmla="*/ f107 1 151"/>
                  <a:gd name="f140" fmla="*/ f108 1 153"/>
                  <a:gd name="f141" fmla="*/ f109 1 151"/>
                  <a:gd name="f142" fmla="*/ f110 1 153"/>
                  <a:gd name="f143" fmla="*/ f111 1 153"/>
                  <a:gd name="f144" fmla="*/ f112 1 153"/>
                  <a:gd name="f145" fmla="*/ f113 1 151"/>
                  <a:gd name="f146" fmla="*/ 0 1 f81"/>
                  <a:gd name="f147" fmla="*/ f75 1 f81"/>
                  <a:gd name="f148" fmla="*/ 0 1 f82"/>
                  <a:gd name="f149" fmla="*/ f76 1 f82"/>
                  <a:gd name="f150" fmla="*/ f115 1 f81"/>
                  <a:gd name="f151" fmla="*/ f116 1 f82"/>
                  <a:gd name="f152" fmla="*/ f117 1 f81"/>
                  <a:gd name="f153" fmla="*/ f118 1 f82"/>
                  <a:gd name="f154" fmla="*/ f119 1 f81"/>
                  <a:gd name="f155" fmla="*/ f120 1 f82"/>
                  <a:gd name="f156" fmla="*/ f121 1 f81"/>
                  <a:gd name="f157" fmla="*/ f122 1 f82"/>
                  <a:gd name="f158" fmla="*/ f123 1 f81"/>
                  <a:gd name="f159" fmla="*/ f124 1 f82"/>
                  <a:gd name="f160" fmla="*/ f125 1 f81"/>
                  <a:gd name="f161" fmla="*/ f126 1 f82"/>
                  <a:gd name="f162" fmla="*/ f127 1 f81"/>
                  <a:gd name="f163" fmla="*/ f128 1 f81"/>
                  <a:gd name="f164" fmla="*/ f129 1 f82"/>
                  <a:gd name="f165" fmla="*/ f130 1 f81"/>
                  <a:gd name="f166" fmla="*/ f131 1 f81"/>
                  <a:gd name="f167" fmla="*/ f132 1 f82"/>
                  <a:gd name="f168" fmla="*/ f133 1 f81"/>
                  <a:gd name="f169" fmla="*/ f134 1 f82"/>
                  <a:gd name="f170" fmla="*/ f135 1 f82"/>
                  <a:gd name="f171" fmla="*/ f136 1 f81"/>
                  <a:gd name="f172" fmla="*/ f137 1 f82"/>
                  <a:gd name="f173" fmla="*/ f138 1 f82"/>
                  <a:gd name="f174" fmla="*/ f139 1 f81"/>
                  <a:gd name="f175" fmla="*/ f140 1 f82"/>
                  <a:gd name="f176" fmla="*/ f141 1 f81"/>
                  <a:gd name="f177" fmla="*/ f142 1 f82"/>
                  <a:gd name="f178" fmla="*/ f143 1 f82"/>
                  <a:gd name="f179" fmla="*/ f144 1 f82"/>
                  <a:gd name="f180" fmla="*/ f145 1 f81"/>
                  <a:gd name="f181" fmla="*/ f146 f72 1"/>
                  <a:gd name="f182" fmla="*/ f147 f72 1"/>
                  <a:gd name="f183" fmla="*/ f149 f73 1"/>
                  <a:gd name="f184" fmla="*/ f148 f73 1"/>
                  <a:gd name="f185" fmla="*/ f150 f72 1"/>
                  <a:gd name="f186" fmla="*/ f151 f73 1"/>
                  <a:gd name="f187" fmla="*/ f152 f72 1"/>
                  <a:gd name="f188" fmla="*/ f153 f73 1"/>
                  <a:gd name="f189" fmla="*/ f154 f72 1"/>
                  <a:gd name="f190" fmla="*/ f155 f73 1"/>
                  <a:gd name="f191" fmla="*/ f156 f72 1"/>
                  <a:gd name="f192" fmla="*/ f157 f73 1"/>
                  <a:gd name="f193" fmla="*/ f158 f72 1"/>
                  <a:gd name="f194" fmla="*/ f159 f73 1"/>
                  <a:gd name="f195" fmla="*/ f160 f72 1"/>
                  <a:gd name="f196" fmla="*/ f161 f73 1"/>
                  <a:gd name="f197" fmla="*/ f162 f72 1"/>
                  <a:gd name="f198" fmla="*/ f163 f72 1"/>
                  <a:gd name="f199" fmla="*/ f164 f73 1"/>
                  <a:gd name="f200" fmla="*/ f165 f72 1"/>
                  <a:gd name="f201" fmla="*/ f166 f72 1"/>
                  <a:gd name="f202" fmla="*/ f167 f73 1"/>
                  <a:gd name="f203" fmla="*/ f168 f72 1"/>
                  <a:gd name="f204" fmla="*/ f169 f73 1"/>
                  <a:gd name="f205" fmla="*/ f170 f73 1"/>
                  <a:gd name="f206" fmla="*/ f171 f72 1"/>
                  <a:gd name="f207" fmla="*/ f172 f73 1"/>
                  <a:gd name="f208" fmla="*/ f173 f73 1"/>
                  <a:gd name="f209" fmla="*/ f174 f72 1"/>
                  <a:gd name="f210" fmla="*/ f175 f73 1"/>
                  <a:gd name="f211" fmla="*/ f176 f72 1"/>
                  <a:gd name="f212" fmla="*/ f177 f73 1"/>
                  <a:gd name="f213" fmla="*/ f178 f73 1"/>
                  <a:gd name="f214" fmla="*/ f179 f73 1"/>
                  <a:gd name="f215" fmla="*/ f180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4">
                    <a:pos x="f185" y="f186"/>
                  </a:cxn>
                  <a:cxn ang="f114">
                    <a:pos x="f187" y="f188"/>
                  </a:cxn>
                  <a:cxn ang="f114">
                    <a:pos x="f189" y="f190"/>
                  </a:cxn>
                  <a:cxn ang="f114">
                    <a:pos x="f191" y="f192"/>
                  </a:cxn>
                  <a:cxn ang="f114">
                    <a:pos x="f193" y="f194"/>
                  </a:cxn>
                  <a:cxn ang="f114">
                    <a:pos x="f195" y="f196"/>
                  </a:cxn>
                  <a:cxn ang="f114">
                    <a:pos x="f197" y="f194"/>
                  </a:cxn>
                  <a:cxn ang="f114">
                    <a:pos x="f198" y="f199"/>
                  </a:cxn>
                  <a:cxn ang="f114">
                    <a:pos x="f200" y="f188"/>
                  </a:cxn>
                  <a:cxn ang="f114">
                    <a:pos x="f201" y="f202"/>
                  </a:cxn>
                  <a:cxn ang="f114">
                    <a:pos x="f203" y="f204"/>
                  </a:cxn>
                  <a:cxn ang="f114">
                    <a:pos x="f201" y="f205"/>
                  </a:cxn>
                  <a:cxn ang="f114">
                    <a:pos x="f206" y="f207"/>
                  </a:cxn>
                  <a:cxn ang="f114">
                    <a:pos x="f198" y="f208"/>
                  </a:cxn>
                  <a:cxn ang="f114">
                    <a:pos x="f209" y="f210"/>
                  </a:cxn>
                  <a:cxn ang="f114">
                    <a:pos x="f211" y="f212"/>
                  </a:cxn>
                  <a:cxn ang="f114">
                    <a:pos x="f191" y="f213"/>
                  </a:cxn>
                  <a:cxn ang="f114">
                    <a:pos x="f191" y="f214"/>
                  </a:cxn>
                  <a:cxn ang="f114">
                    <a:pos x="f215" y="f207"/>
                  </a:cxn>
                  <a:cxn ang="f114">
                    <a:pos x="f185" y="f186"/>
                  </a:cxn>
                </a:cxnLst>
                <a:rect l="f181" t="f184" r="f182" b="f183"/>
                <a:pathLst>
                  <a:path w="151" h="153">
                    <a:moveTo>
                      <a:pt x="f6" y="f8"/>
                    </a:moveTo>
                    <a:cubicBezTo>
                      <a:pt x="f6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13" y="f22"/>
                      <a:pt x="f23" y="f24"/>
                    </a:cubicBezTo>
                    <a:cubicBezTo>
                      <a:pt x="f9" y="f12"/>
                      <a:pt x="f9" y="f25"/>
                      <a:pt x="f9" y="f26"/>
                    </a:cubicBezTo>
                    <a:cubicBezTo>
                      <a:pt x="f27" y="f28"/>
                      <a:pt x="f29" y="f7"/>
                      <a:pt x="f30" y="f7"/>
                    </a:cubicBezTo>
                    <a:cubicBezTo>
                      <a:pt x="f31" y="f7"/>
                      <a:pt x="f32" y="f28"/>
                      <a:pt x="f33" y="f26"/>
                    </a:cubicBezTo>
                    <a:cubicBezTo>
                      <a:pt x="f34" y="f35"/>
                      <a:pt x="f34" y="f36"/>
                      <a:pt x="f34" y="f37"/>
                    </a:cubicBezTo>
                    <a:cubicBezTo>
                      <a:pt x="f38" y="f39"/>
                      <a:pt x="f40" y="f19"/>
                      <a:pt x="f41" y="f13"/>
                    </a:cubicBezTo>
                    <a:cubicBezTo>
                      <a:pt x="f42" y="f43"/>
                      <a:pt x="f44" y="f43"/>
                      <a:pt x="f45" y="f46"/>
                    </a:cubicBezTo>
                    <a:cubicBezTo>
                      <a:pt x="f47" y="f9"/>
                      <a:pt x="f5" y="f48"/>
                      <a:pt x="f5" y="f49"/>
                    </a:cubicBezTo>
                    <a:cubicBezTo>
                      <a:pt x="f5" y="f50"/>
                      <a:pt x="f47" y="f32"/>
                      <a:pt x="f45" y="f33"/>
                    </a:cubicBez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40" y="f56"/>
                      <a:pt x="f38" y="f57"/>
                      <a:pt x="f34" y="f58"/>
                    </a:cubicBezTo>
                    <a:cubicBezTo>
                      <a:pt x="f33" y="f42"/>
                      <a:pt x="f33" y="f51"/>
                      <a:pt x="f59" y="f60"/>
                    </a:cubicBezTo>
                    <a:cubicBezTo>
                      <a:pt x="f32" y="f61"/>
                      <a:pt x="f62" y="f5"/>
                      <a:pt x="f49" y="f5"/>
                    </a:cubicBezTo>
                    <a:cubicBezTo>
                      <a:pt x="f48" y="f63"/>
                      <a:pt x="f64" y="f65"/>
                      <a:pt x="f23" y="f66"/>
                    </a:cubicBezTo>
                    <a:cubicBezTo>
                      <a:pt x="f23" y="f51"/>
                      <a:pt x="f23" y="f67"/>
                      <a:pt x="f23" y="f42"/>
                    </a:cubicBezTo>
                    <a:cubicBezTo>
                      <a:pt x="f43" y="f68"/>
                      <a:pt x="f69" y="f56"/>
                      <a:pt x="f14" y="f54"/>
                    </a:cubicBezTo>
                    <a:cubicBezTo>
                      <a:pt x="f70" y="f33"/>
                      <a:pt x="f6" y="f31"/>
                      <a:pt x="f6" y="f8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A7739A1F-7DAA-4889-AB24-F1AF9B44D22F}"/>
                  </a:ext>
                </a:extLst>
              </p:cNvPr>
              <p:cNvSpPr/>
              <p:nvPr/>
            </p:nvSpPr>
            <p:spPr>
              <a:xfrm>
                <a:off x="7756681" y="1833527"/>
                <a:ext cx="137662" cy="1366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7"/>
                  <a:gd name="f7" fmla="val 43"/>
                  <a:gd name="f8" fmla="val 86"/>
                  <a:gd name="f9" fmla="val 48"/>
                  <a:gd name="f10" fmla="val 83"/>
                  <a:gd name="f11" fmla="val 50"/>
                  <a:gd name="f12" fmla="val 78"/>
                  <a:gd name="f13" fmla="val 51"/>
                  <a:gd name="f14" fmla="val 61"/>
                  <a:gd name="f15" fmla="val 53"/>
                  <a:gd name="f16" fmla="val 52"/>
                  <a:gd name="f17" fmla="val 63"/>
                  <a:gd name="f18" fmla="val 49"/>
                  <a:gd name="f19" fmla="val 80"/>
                  <a:gd name="f20" fmla="val 84"/>
                  <a:gd name="f21" fmla="val 47"/>
                  <a:gd name="f22" fmla="val 39"/>
                  <a:gd name="f23" fmla="val 37"/>
                  <a:gd name="f24" fmla="val 34"/>
                  <a:gd name="f25" fmla="val 26"/>
                  <a:gd name="f26" fmla="val 8"/>
                  <a:gd name="f27" fmla="val 4"/>
                  <a:gd name="f28" fmla="val 35"/>
                  <a:gd name="f29" fmla="val 25"/>
                  <a:gd name="f30" fmla="val 33"/>
                  <a:gd name="f31" fmla="val 23"/>
                  <a:gd name="f32" fmla="val 7"/>
                  <a:gd name="f33" fmla="val 38"/>
                  <a:gd name="f34" fmla="val 3"/>
                  <a:gd name="f35" fmla="val 82"/>
                  <a:gd name="f36" fmla="+- 0 0 -90"/>
                  <a:gd name="f37" fmla="*/ f3 1 87"/>
                  <a:gd name="f38" fmla="*/ f4 1 87"/>
                  <a:gd name="f39" fmla="val f5"/>
                  <a:gd name="f40" fmla="val f6"/>
                  <a:gd name="f41" fmla="*/ f36 f0 1"/>
                  <a:gd name="f42" fmla="+- f40 0 f39"/>
                  <a:gd name="f43" fmla="*/ f41 1 f2"/>
                  <a:gd name="f44" fmla="*/ f42 1 87"/>
                  <a:gd name="f45" fmla="*/ 87 f42 1"/>
                  <a:gd name="f46" fmla="*/ 43 f42 1"/>
                  <a:gd name="f47" fmla="*/ 78 f42 1"/>
                  <a:gd name="f48" fmla="*/ 51 f42 1"/>
                  <a:gd name="f49" fmla="*/ 49 f42 1"/>
                  <a:gd name="f50" fmla="*/ 80 f42 1"/>
                  <a:gd name="f51" fmla="*/ 37 f42 1"/>
                  <a:gd name="f52" fmla="*/ 8 f42 1"/>
                  <a:gd name="f53" fmla="*/ 0 f42 1"/>
                  <a:gd name="f54" fmla="*/ 35 f42 1"/>
                  <a:gd name="f55" fmla="*/ 7 f42 1"/>
                  <a:gd name="f56" fmla="+- f43 0 f1"/>
                  <a:gd name="f57" fmla="*/ f45 1 87"/>
                  <a:gd name="f58" fmla="*/ f46 1 87"/>
                  <a:gd name="f59" fmla="*/ f47 1 87"/>
                  <a:gd name="f60" fmla="*/ f48 1 87"/>
                  <a:gd name="f61" fmla="*/ f49 1 87"/>
                  <a:gd name="f62" fmla="*/ f50 1 87"/>
                  <a:gd name="f63" fmla="*/ f51 1 87"/>
                  <a:gd name="f64" fmla="*/ f52 1 87"/>
                  <a:gd name="f65" fmla="*/ f53 1 87"/>
                  <a:gd name="f66" fmla="*/ f54 1 87"/>
                  <a:gd name="f67" fmla="*/ f55 1 87"/>
                  <a:gd name="f68" fmla="*/ 0 1 f44"/>
                  <a:gd name="f69" fmla="*/ f40 1 f44"/>
                  <a:gd name="f70" fmla="*/ f57 1 f44"/>
                  <a:gd name="f71" fmla="*/ f58 1 f44"/>
                  <a:gd name="f72" fmla="*/ f59 1 f44"/>
                  <a:gd name="f73" fmla="*/ f60 1 f44"/>
                  <a:gd name="f74" fmla="*/ f61 1 f44"/>
                  <a:gd name="f75" fmla="*/ f62 1 f44"/>
                  <a:gd name="f76" fmla="*/ f63 1 f44"/>
                  <a:gd name="f77" fmla="*/ f64 1 f44"/>
                  <a:gd name="f78" fmla="*/ f65 1 f44"/>
                  <a:gd name="f79" fmla="*/ f66 1 f44"/>
                  <a:gd name="f80" fmla="*/ f67 1 f44"/>
                  <a:gd name="f81" fmla="*/ f68 f37 1"/>
                  <a:gd name="f82" fmla="*/ f69 f37 1"/>
                  <a:gd name="f83" fmla="*/ f69 f38 1"/>
                  <a:gd name="f84" fmla="*/ f68 f38 1"/>
                  <a:gd name="f85" fmla="*/ f70 f37 1"/>
                  <a:gd name="f86" fmla="*/ f71 f38 1"/>
                  <a:gd name="f87" fmla="*/ f72 f37 1"/>
                  <a:gd name="f88" fmla="*/ f73 f38 1"/>
                  <a:gd name="f89" fmla="*/ f74 f37 1"/>
                  <a:gd name="f90" fmla="*/ f75 f38 1"/>
                  <a:gd name="f91" fmla="*/ f71 f37 1"/>
                  <a:gd name="f92" fmla="*/ f70 f38 1"/>
                  <a:gd name="f93" fmla="*/ f76 f37 1"/>
                  <a:gd name="f94" fmla="*/ f77 f37 1"/>
                  <a:gd name="f95" fmla="*/ f78 f37 1"/>
                  <a:gd name="f96" fmla="*/ f79 f38 1"/>
                  <a:gd name="f97" fmla="*/ f80 f38 1"/>
                  <a:gd name="f98" fmla="*/ f7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6">
                    <a:pos x="f85" y="f86"/>
                  </a:cxn>
                  <a:cxn ang="f56">
                    <a:pos x="f87" y="f88"/>
                  </a:cxn>
                  <a:cxn ang="f56">
                    <a:pos x="f89" y="f90"/>
                  </a:cxn>
                  <a:cxn ang="f56">
                    <a:pos x="f91" y="f92"/>
                  </a:cxn>
                  <a:cxn ang="f56">
                    <a:pos x="f93" y="f90"/>
                  </a:cxn>
                  <a:cxn ang="f56">
                    <a:pos x="f94" y="f88"/>
                  </a:cxn>
                  <a:cxn ang="f56">
                    <a:pos x="f95" y="f86"/>
                  </a:cxn>
                  <a:cxn ang="f56">
                    <a:pos x="f94" y="f96"/>
                  </a:cxn>
                  <a:cxn ang="f56">
                    <a:pos x="f93" y="f97"/>
                  </a:cxn>
                  <a:cxn ang="f56">
                    <a:pos x="f91" y="f98"/>
                  </a:cxn>
                  <a:cxn ang="f56">
                    <a:pos x="f89" y="f97"/>
                  </a:cxn>
                  <a:cxn ang="f56">
                    <a:pos x="f87" y="f96"/>
                  </a:cxn>
                  <a:cxn ang="f56">
                    <a:pos x="f85" y="f86"/>
                  </a:cxn>
                </a:cxnLst>
                <a:rect l="f81" t="f84" r="f82" b="f83"/>
                <a:pathLst>
                  <a:path w="87" h="87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9" y="f20"/>
                      <a:pt x="f21" y="f6"/>
                      <a:pt x="f7" y="f6"/>
                    </a:cubicBezTo>
                    <a:cubicBezTo>
                      <a:pt x="f22" y="f8"/>
                      <a:pt x="f23" y="f20"/>
                      <a:pt x="f23" y="f19"/>
                    </a:cubicBezTo>
                    <a:cubicBezTo>
                      <a:pt x="f24" y="f17"/>
                      <a:pt x="f25" y="f15"/>
                      <a:pt x="f26" y="f13"/>
                    </a:cubicBezTo>
                    <a:cubicBezTo>
                      <a:pt x="f27" y="f11"/>
                      <a:pt x="f5" y="f9"/>
                      <a:pt x="f5" y="f7"/>
                    </a:cubicBezTo>
                    <a:cubicBezTo>
                      <a:pt x="f5" y="f23"/>
                      <a:pt x="f27" y="f28"/>
                      <a:pt x="f26" y="f28"/>
                    </a:cubicBezTo>
                    <a:cubicBezTo>
                      <a:pt x="f29" y="f30"/>
                      <a:pt x="f24" y="f31"/>
                      <a:pt x="f23" y="f32"/>
                    </a:cubicBezTo>
                    <a:cubicBezTo>
                      <a:pt x="f33" y="f34"/>
                      <a:pt x="f22" y="f5"/>
                      <a:pt x="f7" y="f5"/>
                    </a:cubicBezTo>
                    <a:cubicBezTo>
                      <a:pt x="f9" y="f5"/>
                      <a:pt x="f18" y="f34"/>
                      <a:pt x="f18" y="f32"/>
                    </a:cubicBezTo>
                    <a:cubicBezTo>
                      <a:pt x="f16" y="f31"/>
                      <a:pt x="f14" y="f30"/>
                      <a:pt x="f12" y="f28"/>
                    </a:cubicBezTo>
                    <a:cubicBezTo>
                      <a:pt x="f35" y="f28"/>
                      <a:pt x="f8" y="f33"/>
                      <a:pt x="f6" y="f7"/>
                    </a:cubicBezTo>
                    <a:close/>
                  </a:path>
                </a:pathLst>
              </a:custGeom>
              <a:solidFill>
                <a:srgbClr val="F2A7DA">
                  <a:alpha val="2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A1DCD9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DC57BD9E-76FD-4F1D-AC55-0B763B1DDBAB}"/>
              </a:ext>
            </a:extLst>
          </p:cNvPr>
          <p:cNvSpPr txBox="1"/>
          <p:nvPr/>
        </p:nvSpPr>
        <p:spPr>
          <a:xfrm>
            <a:off x="561048" y="961445"/>
            <a:ext cx="2915655" cy="14840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404040"/>
                </a:solidFill>
                <a:uFillTx/>
                <a:latin typeface="Arial"/>
                <a:cs typeface="Arial" pitchFamily="34"/>
              </a:rPr>
              <a:t>Simple </a:t>
            </a:r>
            <a:r>
              <a:rPr lang="en-US" sz="3200" b="1" i="0" u="none" strike="noStrike" kern="1200" cap="none" spc="0" baseline="0">
                <a:solidFill>
                  <a:srgbClr val="029676"/>
                </a:solidFill>
                <a:uFillTx/>
                <a:latin typeface="Arial"/>
                <a:ea typeface="맑은 고딕" pitchFamily="34"/>
                <a:cs typeface="Arial" pitchFamily="34"/>
              </a:rPr>
              <a:t>Portfolio</a:t>
            </a:r>
            <a:r>
              <a:rPr lang="en-US" sz="3200" b="1" i="0" u="none" strike="noStrike" kern="1200" cap="none" spc="0" baseline="0">
                <a:solidFill>
                  <a:srgbClr val="404040"/>
                </a:solidFill>
                <a:uFillTx/>
                <a:latin typeface="Arial"/>
                <a:ea typeface="맑은 고딕" pitchFamily="34"/>
                <a:cs typeface="Arial" pitchFamily="34"/>
              </a:rPr>
              <a:t> Presentation </a:t>
            </a:r>
            <a:r>
              <a:rPr lang="en-US" sz="3200" b="1" i="0" u="none" strike="noStrike" kern="1200" cap="none" spc="0" baseline="0">
                <a:solidFill>
                  <a:srgbClr val="F2A7DA"/>
                </a:solidFill>
                <a:uFillTx/>
                <a:latin typeface="Arial"/>
                <a:ea typeface="맑은 고딕" pitchFamily="34"/>
                <a:cs typeface="Arial" pitchFamily="34"/>
              </a:rPr>
              <a:t>Designed</a:t>
            </a: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0B73D513-84EC-4B33-AD71-B9BA7AECD00A}"/>
              </a:ext>
            </a:extLst>
          </p:cNvPr>
          <p:cNvSpPr txBox="1"/>
          <p:nvPr/>
        </p:nvSpPr>
        <p:spPr>
          <a:xfrm>
            <a:off x="556101" y="2956812"/>
            <a:ext cx="2286064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itchFamily="34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39" name="Oval 8">
            <a:extLst>
              <a:ext uri="{FF2B5EF4-FFF2-40B4-BE49-F238E27FC236}">
                <a16:creationId xmlns:a16="http://schemas.microsoft.com/office/drawing/2014/main" id="{A5048509-BE95-428A-8E01-75567AAB34FD}"/>
              </a:ext>
            </a:extLst>
          </p:cNvPr>
          <p:cNvSpPr/>
          <p:nvPr/>
        </p:nvSpPr>
        <p:spPr>
          <a:xfrm>
            <a:off x="6126287" y="3667621"/>
            <a:ext cx="603211" cy="60321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0" name="Oval 9">
            <a:extLst>
              <a:ext uri="{FF2B5EF4-FFF2-40B4-BE49-F238E27FC236}">
                <a16:creationId xmlns:a16="http://schemas.microsoft.com/office/drawing/2014/main" id="{23D25272-4100-4FE3-AE59-0906E2B93754}"/>
              </a:ext>
            </a:extLst>
          </p:cNvPr>
          <p:cNvSpPr/>
          <p:nvPr/>
        </p:nvSpPr>
        <p:spPr>
          <a:xfrm>
            <a:off x="6126287" y="2350300"/>
            <a:ext cx="603211" cy="60321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1" name="Oval 10">
            <a:extLst>
              <a:ext uri="{FF2B5EF4-FFF2-40B4-BE49-F238E27FC236}">
                <a16:creationId xmlns:a16="http://schemas.microsoft.com/office/drawing/2014/main" id="{5BA408CF-01B3-4C9F-B115-FB352216C8F1}"/>
              </a:ext>
            </a:extLst>
          </p:cNvPr>
          <p:cNvSpPr/>
          <p:nvPr/>
        </p:nvSpPr>
        <p:spPr>
          <a:xfrm>
            <a:off x="6126287" y="1032988"/>
            <a:ext cx="603211" cy="60321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8731ABC3-5631-449A-91B9-C6C11BA56CB3}"/>
              </a:ext>
            </a:extLst>
          </p:cNvPr>
          <p:cNvSpPr/>
          <p:nvPr/>
        </p:nvSpPr>
        <p:spPr>
          <a:xfrm>
            <a:off x="6257540" y="1175122"/>
            <a:ext cx="340705" cy="3189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43" name="Group 16">
            <a:extLst>
              <a:ext uri="{FF2B5EF4-FFF2-40B4-BE49-F238E27FC236}">
                <a16:creationId xmlns:a16="http://schemas.microsoft.com/office/drawing/2014/main" id="{E06C79F1-B7AE-4EB5-A067-8C0BAF01BF18}"/>
              </a:ext>
            </a:extLst>
          </p:cNvPr>
          <p:cNvGrpSpPr/>
          <p:nvPr/>
        </p:nvGrpSpPr>
        <p:grpSpPr>
          <a:xfrm>
            <a:off x="6816129" y="872922"/>
            <a:ext cx="1836773" cy="923334"/>
            <a:chOff x="6816129" y="872922"/>
            <a:chExt cx="1836773" cy="923334"/>
          </a:xfrm>
        </p:grpSpPr>
        <p:sp>
          <p:nvSpPr>
            <p:cNvPr id="44" name="TextBox 17">
              <a:extLst>
                <a:ext uri="{FF2B5EF4-FFF2-40B4-BE49-F238E27FC236}">
                  <a16:creationId xmlns:a16="http://schemas.microsoft.com/office/drawing/2014/main" id="{D148EE99-90CC-4326-A33E-518BE8460B25}"/>
                </a:ext>
              </a:extLst>
            </p:cNvPr>
            <p:cNvSpPr txBox="1"/>
            <p:nvPr/>
          </p:nvSpPr>
          <p:spPr>
            <a:xfrm>
              <a:off x="6816129" y="1149922"/>
              <a:ext cx="1836773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zing.    </a:t>
              </a:r>
            </a:p>
          </p:txBody>
        </p:sp>
        <p:sp>
          <p:nvSpPr>
            <p:cNvPr id="45" name="TextBox 18">
              <a:extLst>
                <a:ext uri="{FF2B5EF4-FFF2-40B4-BE49-F238E27FC236}">
                  <a16:creationId xmlns:a16="http://schemas.microsoft.com/office/drawing/2014/main" id="{E745791F-77A0-4DC2-BC4D-B58C7584D916}"/>
                </a:ext>
              </a:extLst>
            </p:cNvPr>
            <p:cNvSpPr txBox="1"/>
            <p:nvPr/>
          </p:nvSpPr>
          <p:spPr>
            <a:xfrm>
              <a:off x="6816129" y="872922"/>
              <a:ext cx="1836773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46" name="Group 19">
            <a:extLst>
              <a:ext uri="{FF2B5EF4-FFF2-40B4-BE49-F238E27FC236}">
                <a16:creationId xmlns:a16="http://schemas.microsoft.com/office/drawing/2014/main" id="{C716D406-B270-4A4E-87BC-D9CC46DC0B00}"/>
              </a:ext>
            </a:extLst>
          </p:cNvPr>
          <p:cNvGrpSpPr/>
          <p:nvPr/>
        </p:nvGrpSpPr>
        <p:grpSpPr>
          <a:xfrm>
            <a:off x="6816129" y="2190244"/>
            <a:ext cx="1836773" cy="923333"/>
            <a:chOff x="6816129" y="2190244"/>
            <a:chExt cx="1836773" cy="923333"/>
          </a:xfrm>
        </p:grpSpPr>
        <p:sp>
          <p:nvSpPr>
            <p:cNvPr id="47" name="TextBox 20">
              <a:extLst>
                <a:ext uri="{FF2B5EF4-FFF2-40B4-BE49-F238E27FC236}">
                  <a16:creationId xmlns:a16="http://schemas.microsoft.com/office/drawing/2014/main" id="{B4950922-ED32-41F7-B15F-6D3DA1BBD172}"/>
                </a:ext>
              </a:extLst>
            </p:cNvPr>
            <p:cNvSpPr txBox="1"/>
            <p:nvPr/>
          </p:nvSpPr>
          <p:spPr>
            <a:xfrm>
              <a:off x="6816129" y="2467243"/>
              <a:ext cx="1836773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zing.    </a:t>
              </a:r>
            </a:p>
          </p:txBody>
        </p:sp>
        <p:sp>
          <p:nvSpPr>
            <p:cNvPr id="48" name="TextBox 21">
              <a:extLst>
                <a:ext uri="{FF2B5EF4-FFF2-40B4-BE49-F238E27FC236}">
                  <a16:creationId xmlns:a16="http://schemas.microsoft.com/office/drawing/2014/main" id="{19A8369F-BCA6-444E-BBEF-098CCFC7EAF6}"/>
                </a:ext>
              </a:extLst>
            </p:cNvPr>
            <p:cNvSpPr txBox="1"/>
            <p:nvPr/>
          </p:nvSpPr>
          <p:spPr>
            <a:xfrm>
              <a:off x="6816129" y="2190244"/>
              <a:ext cx="1836773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49" name="Group 22">
            <a:extLst>
              <a:ext uri="{FF2B5EF4-FFF2-40B4-BE49-F238E27FC236}">
                <a16:creationId xmlns:a16="http://schemas.microsoft.com/office/drawing/2014/main" id="{C51C3949-7D40-446C-9266-8B192A1CDB42}"/>
              </a:ext>
            </a:extLst>
          </p:cNvPr>
          <p:cNvGrpSpPr/>
          <p:nvPr/>
        </p:nvGrpSpPr>
        <p:grpSpPr>
          <a:xfrm>
            <a:off x="6816129" y="3507565"/>
            <a:ext cx="1836773" cy="923333"/>
            <a:chOff x="6816129" y="3507565"/>
            <a:chExt cx="1836773" cy="923333"/>
          </a:xfrm>
        </p:grpSpPr>
        <p:sp>
          <p:nvSpPr>
            <p:cNvPr id="50" name="TextBox 23">
              <a:extLst>
                <a:ext uri="{FF2B5EF4-FFF2-40B4-BE49-F238E27FC236}">
                  <a16:creationId xmlns:a16="http://schemas.microsoft.com/office/drawing/2014/main" id="{C4DA54B6-2A51-4188-AF82-00D988BB2544}"/>
                </a:ext>
              </a:extLst>
            </p:cNvPr>
            <p:cNvSpPr txBox="1"/>
            <p:nvPr/>
          </p:nvSpPr>
          <p:spPr>
            <a:xfrm>
              <a:off x="6816129" y="3784564"/>
              <a:ext cx="1836773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zing.    </a:t>
              </a:r>
            </a:p>
          </p:txBody>
        </p:sp>
        <p:sp>
          <p:nvSpPr>
            <p:cNvPr id="51" name="TextBox 24">
              <a:extLst>
                <a:ext uri="{FF2B5EF4-FFF2-40B4-BE49-F238E27FC236}">
                  <a16:creationId xmlns:a16="http://schemas.microsoft.com/office/drawing/2014/main" id="{29C903F7-1036-4425-9273-AD24771EB79B}"/>
                </a:ext>
              </a:extLst>
            </p:cNvPr>
            <p:cNvSpPr txBox="1"/>
            <p:nvPr/>
          </p:nvSpPr>
          <p:spPr>
            <a:xfrm>
              <a:off x="6816129" y="3507565"/>
              <a:ext cx="1836773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sp>
        <p:nvSpPr>
          <p:cNvPr id="52" name="Rectangle 9">
            <a:extLst>
              <a:ext uri="{FF2B5EF4-FFF2-40B4-BE49-F238E27FC236}">
                <a16:creationId xmlns:a16="http://schemas.microsoft.com/office/drawing/2014/main" id="{E8BAC3F1-7212-4DF9-855D-8659A8B6B29C}"/>
              </a:ext>
            </a:extLst>
          </p:cNvPr>
          <p:cNvSpPr/>
          <p:nvPr/>
        </p:nvSpPr>
        <p:spPr>
          <a:xfrm>
            <a:off x="6257540" y="2515880"/>
            <a:ext cx="340705" cy="3189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A7992B2F-122B-4649-A161-311B210A0DD5}"/>
              </a:ext>
            </a:extLst>
          </p:cNvPr>
          <p:cNvSpPr/>
          <p:nvPr/>
        </p:nvSpPr>
        <p:spPr>
          <a:xfrm>
            <a:off x="6264627" y="3809765"/>
            <a:ext cx="340705" cy="3189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pic>
        <p:nvPicPr>
          <p:cNvPr id="54" name="Imagen 3">
            <a:extLst>
              <a:ext uri="{FF2B5EF4-FFF2-40B4-BE49-F238E27FC236}">
                <a16:creationId xmlns:a16="http://schemas.microsoft.com/office/drawing/2014/main" id="{DBD0860F-D350-4C86-9655-45EA00C5D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80" y="1833527"/>
            <a:ext cx="3593308" cy="22431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27F1F75A-3D2D-40D1-BC43-4AFDC7BE5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160" y="974174"/>
            <a:ext cx="3507172" cy="3507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147;p35">
            <a:extLst>
              <a:ext uri="{FF2B5EF4-FFF2-40B4-BE49-F238E27FC236}">
                <a16:creationId xmlns:a16="http://schemas.microsoft.com/office/drawing/2014/main" id="{AB399EAC-9DE2-4299-B4DA-50E5A542E7EC}"/>
              </a:ext>
            </a:extLst>
          </p:cNvPr>
          <p:cNvSpPr/>
          <p:nvPr/>
        </p:nvSpPr>
        <p:spPr>
          <a:xfrm>
            <a:off x="457200" y="1338352"/>
            <a:ext cx="2733004" cy="828601"/>
          </a:xfrm>
          <a:prstGeom prst="rect">
            <a:avLst/>
          </a:prstGeom>
          <a:solidFill>
            <a:srgbClr val="B56DD3">
              <a:alpha val="12549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148;p35">
            <a:extLst>
              <a:ext uri="{FF2B5EF4-FFF2-40B4-BE49-F238E27FC236}">
                <a16:creationId xmlns:a16="http://schemas.microsoft.com/office/drawing/2014/main" id="{602ED245-E60A-4241-A6DE-0CA97512B47E}"/>
              </a:ext>
            </a:extLst>
          </p:cNvPr>
          <p:cNvSpPr/>
          <p:nvPr/>
        </p:nvSpPr>
        <p:spPr>
          <a:xfrm>
            <a:off x="2801145" y="1131972"/>
            <a:ext cx="3541800" cy="3541800"/>
          </a:xfrm>
          <a:custGeom>
            <a:avLst>
              <a:gd name="f12" fmla="val 144"/>
              <a:gd name="f13" fmla="val 112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1"/>
              <a:gd name="f12" fmla="val 144"/>
              <a:gd name="f13" fmla="val 112"/>
              <a:gd name="f14" fmla="+- 0 0 -234"/>
              <a:gd name="f15" fmla="+- 0 0 -308"/>
              <a:gd name="f16" fmla="+- 0 0 -382"/>
              <a:gd name="f17" fmla="abs f6"/>
              <a:gd name="f18" fmla="abs f7"/>
              <a:gd name="f19" fmla="abs f8"/>
              <a:gd name="f20" fmla="val f9"/>
              <a:gd name="f21" fmla="+- 0 0 f12"/>
              <a:gd name="f22" fmla="+- 0 0 f13"/>
              <a:gd name="f23" fmla="*/ f14 f2 1"/>
              <a:gd name="f24" fmla="*/ f15 f2 1"/>
              <a:gd name="f25" fmla="*/ f16 f2 1"/>
              <a:gd name="f26" fmla="?: f17 f6 1"/>
              <a:gd name="f27" fmla="?: f18 f7 1"/>
              <a:gd name="f28" fmla="?: f19 f8 1"/>
              <a:gd name="f29" fmla="*/ f21 f2 1"/>
              <a:gd name="f30" fmla="*/ f22 f2 1"/>
              <a:gd name="f31" fmla="*/ f23 1 f5"/>
              <a:gd name="f32" fmla="*/ f24 1 f5"/>
              <a:gd name="f33" fmla="*/ f25 1 f5"/>
              <a:gd name="f34" fmla="*/ f26 1 21600"/>
              <a:gd name="f35" fmla="*/ f27 1 21600"/>
              <a:gd name="f36" fmla="*/ 21600 f26 1"/>
              <a:gd name="f37" fmla="*/ 21600 f27 1"/>
              <a:gd name="f38" fmla="*/ f29 1 f5"/>
              <a:gd name="f39" fmla="*/ f30 1 f5"/>
              <a:gd name="f40" fmla="+- f31 0 f3"/>
              <a:gd name="f41" fmla="+- f32 0 f3"/>
              <a:gd name="f42" fmla="+- f33 0 f3"/>
              <a:gd name="f43" fmla="min f35 f34"/>
              <a:gd name="f44" fmla="*/ f36 1 f28"/>
              <a:gd name="f45" fmla="*/ f37 1 f28"/>
              <a:gd name="f46" fmla="+- f38 0 f3"/>
              <a:gd name="f47" fmla="+- f39 0 f3"/>
              <a:gd name="f48" fmla="val f44"/>
              <a:gd name="f49" fmla="val f45"/>
              <a:gd name="f50" fmla="+- 0 0 f46"/>
              <a:gd name="f51" fmla="+- 0 0 f47"/>
              <a:gd name="f52" fmla="+- f49 0 f20"/>
              <a:gd name="f53" fmla="+- f48 0 f20"/>
              <a:gd name="f54" fmla="val f50"/>
              <a:gd name="f55" fmla="val f51"/>
              <a:gd name="f56" fmla="*/ f52 1 2"/>
              <a:gd name="f57" fmla="*/ f53 1 2"/>
              <a:gd name="f58" fmla="+- f55 0 f54"/>
              <a:gd name="f59" fmla="+- f54 f3 0"/>
              <a:gd name="f60" fmla="+- f55 f3 0"/>
              <a:gd name="f61" fmla="+- 21600000 0 f54"/>
              <a:gd name="f62" fmla="+- f3 0 f54"/>
              <a:gd name="f63" fmla="+- 27000000 0 f54"/>
              <a:gd name="f64" fmla="+- f2 0 f54"/>
              <a:gd name="f65" fmla="+- 32400000 0 f54"/>
              <a:gd name="f66" fmla="+- f4 0 f54"/>
              <a:gd name="f67" fmla="+- 37800000 0 f54"/>
              <a:gd name="f68" fmla="+- f20 f56 0"/>
              <a:gd name="f69" fmla="+- f20 f57 0"/>
              <a:gd name="f70" fmla="+- f58 21600000 0"/>
              <a:gd name="f71" fmla="*/ f59 f10 1"/>
              <a:gd name="f72" fmla="*/ f60 f10 1"/>
              <a:gd name="f73" fmla="?: f62 f62 f63"/>
              <a:gd name="f74" fmla="?: f64 f64 f65"/>
              <a:gd name="f75" fmla="?: f66 f66 f67"/>
              <a:gd name="f76" fmla="*/ f57 f43 1"/>
              <a:gd name="f77" fmla="*/ f56 f43 1"/>
              <a:gd name="f78" fmla="?: f58 f58 f70"/>
              <a:gd name="f79" fmla="*/ f71 1 f2"/>
              <a:gd name="f80" fmla="*/ f72 1 f2"/>
              <a:gd name="f81" fmla="*/ f69 f43 1"/>
              <a:gd name="f82" fmla="*/ f68 f43 1"/>
              <a:gd name="f83" fmla="+- 0 0 f79"/>
              <a:gd name="f84" fmla="+- 0 0 f80"/>
              <a:gd name="f85" fmla="+- f78 0 f61"/>
              <a:gd name="f86" fmla="+- f78 0 f73"/>
              <a:gd name="f87" fmla="+- f78 0 f74"/>
              <a:gd name="f88" fmla="+- f78 0 f75"/>
              <a:gd name="f89" fmla="+- 0 0 f83"/>
              <a:gd name="f90" fmla="+- 0 0 f84"/>
              <a:gd name="f91" fmla="*/ f89 f2 1"/>
              <a:gd name="f92" fmla="*/ f90 f2 1"/>
              <a:gd name="f93" fmla="*/ f91 1 f10"/>
              <a:gd name="f94" fmla="*/ f92 1 f10"/>
              <a:gd name="f95" fmla="+- f93 0 f3"/>
              <a:gd name="f96" fmla="+- f94 0 f3"/>
              <a:gd name="f97" fmla="sin 1 f95"/>
              <a:gd name="f98" fmla="cos 1 f95"/>
              <a:gd name="f99" fmla="sin 1 f96"/>
              <a:gd name="f100" fmla="cos 1 f96"/>
              <a:gd name="f101" fmla="+- 0 0 f97"/>
              <a:gd name="f102" fmla="+- 0 0 f98"/>
              <a:gd name="f103" fmla="+- 0 0 f99"/>
              <a:gd name="f104" fmla="+- 0 0 f100"/>
              <a:gd name="f105" fmla="+- 0 0 f101"/>
              <a:gd name="f106" fmla="+- 0 0 f102"/>
              <a:gd name="f107" fmla="+- 0 0 f103"/>
              <a:gd name="f108" fmla="+- 0 0 f104"/>
              <a:gd name="f109" fmla="*/ f105 f57 1"/>
              <a:gd name="f110" fmla="*/ f106 f56 1"/>
              <a:gd name="f111" fmla="*/ f107 f57 1"/>
              <a:gd name="f112" fmla="*/ f108 f56 1"/>
              <a:gd name="f113" fmla="+- 0 0 f110"/>
              <a:gd name="f114" fmla="+- 0 0 f109"/>
              <a:gd name="f115" fmla="+- 0 0 f112"/>
              <a:gd name="f116" fmla="+- 0 0 f111"/>
              <a:gd name="f117" fmla="+- 0 0 f113"/>
              <a:gd name="f118" fmla="+- 0 0 f114"/>
              <a:gd name="f119" fmla="+- 0 0 f115"/>
              <a:gd name="f120" fmla="+- 0 0 f116"/>
              <a:gd name="f121" fmla="at2 f117 f118"/>
              <a:gd name="f122" fmla="at2 f119 f120"/>
              <a:gd name="f123" fmla="+- f121 f3 0"/>
              <a:gd name="f124" fmla="+- f122 f3 0"/>
              <a:gd name="f125" fmla="*/ f123 f10 1"/>
              <a:gd name="f126" fmla="*/ f124 f10 1"/>
              <a:gd name="f127" fmla="*/ f125 1 f2"/>
              <a:gd name="f128" fmla="*/ f126 1 f2"/>
              <a:gd name="f129" fmla="+- 0 0 f127"/>
              <a:gd name="f130" fmla="+- 0 0 f128"/>
              <a:gd name="f131" fmla="val f129"/>
              <a:gd name="f132" fmla="val f130"/>
              <a:gd name="f133" fmla="+- 0 0 f131"/>
              <a:gd name="f134" fmla="+- 0 0 f132"/>
              <a:gd name="f135" fmla="*/ f133 f2 1"/>
              <a:gd name="f136" fmla="*/ f134 f2 1"/>
              <a:gd name="f137" fmla="*/ f135 1 f10"/>
              <a:gd name="f138" fmla="*/ f136 1 f10"/>
              <a:gd name="f139" fmla="+- f137 0 f3"/>
              <a:gd name="f140" fmla="+- f138 0 f3"/>
              <a:gd name="f141" fmla="cos 1 f139"/>
              <a:gd name="f142" fmla="sin 1 f139"/>
              <a:gd name="f143" fmla="cos 1 f140"/>
              <a:gd name="f144" fmla="sin 1 f140"/>
              <a:gd name="f145" fmla="+- 0 0 f141"/>
              <a:gd name="f146" fmla="+- 0 0 f142"/>
              <a:gd name="f147" fmla="+- 0 0 f143"/>
              <a:gd name="f148" fmla="+- 0 0 f144"/>
              <a:gd name="f149" fmla="*/ f11 f145 1"/>
              <a:gd name="f150" fmla="*/ f11 f146 1"/>
              <a:gd name="f151" fmla="*/ f11 f147 1"/>
              <a:gd name="f152" fmla="*/ f11 f148 1"/>
              <a:gd name="f153" fmla="*/ f149 f57 1"/>
              <a:gd name="f154" fmla="*/ f150 f56 1"/>
              <a:gd name="f155" fmla="*/ f151 f57 1"/>
              <a:gd name="f156" fmla="*/ f152 f56 1"/>
              <a:gd name="f157" fmla="+- f69 f153 0"/>
              <a:gd name="f158" fmla="+- f68 f154 0"/>
              <a:gd name="f159" fmla="+- f69 f155 0"/>
              <a:gd name="f160" fmla="+- f68 f156 0"/>
              <a:gd name="f161" fmla="max f157 f159"/>
              <a:gd name="f162" fmla="max f158 f160"/>
              <a:gd name="f163" fmla="min f157 f159"/>
              <a:gd name="f164" fmla="min f158 f160"/>
              <a:gd name="f165" fmla="*/ f157 f43 1"/>
              <a:gd name="f166" fmla="*/ f158 f43 1"/>
              <a:gd name="f167" fmla="*/ f159 f43 1"/>
              <a:gd name="f168" fmla="*/ f160 f43 1"/>
              <a:gd name="f169" fmla="?: f85 f48 f161"/>
              <a:gd name="f170" fmla="?: f86 f49 f162"/>
              <a:gd name="f171" fmla="?: f87 f20 f163"/>
              <a:gd name="f172" fmla="?: f88 f20 f164"/>
              <a:gd name="f173" fmla="*/ f171 f43 1"/>
              <a:gd name="f174" fmla="*/ f172 f43 1"/>
              <a:gd name="f175" fmla="*/ f169 f43 1"/>
              <a:gd name="f176" fmla="*/ f170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165" y="f166"/>
              </a:cxn>
              <a:cxn ang="f41">
                <a:pos x="f81" y="f82"/>
              </a:cxn>
              <a:cxn ang="f42">
                <a:pos x="f167" y="f168"/>
              </a:cxn>
            </a:cxnLst>
            <a:rect l="f173" t="f174" r="f175" b="f176"/>
            <a:pathLst>
              <a:path stroke="0">
                <a:moveTo>
                  <a:pt x="f165" y="f166"/>
                </a:moveTo>
                <a:arcTo wR="f76" hR="f77" stAng="f54" swAng="f78"/>
                <a:lnTo>
                  <a:pt x="f81" y="f82"/>
                </a:lnTo>
                <a:close/>
              </a:path>
              <a:path fill="none">
                <a:moveTo>
                  <a:pt x="f165" y="f166"/>
                </a:moveTo>
                <a:arcTo wR="f76" hR="f77" stAng="f54" swAng="f78"/>
              </a:path>
            </a:pathLst>
          </a:custGeom>
          <a:noFill/>
          <a:ln w="9528" cap="flat">
            <a:solidFill>
              <a:srgbClr val="2C3E50"/>
            </a:solidFill>
            <a:prstDash val="solid"/>
            <a:round/>
            <a:tailEnd type="arrow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150;p35">
            <a:extLst>
              <a:ext uri="{FF2B5EF4-FFF2-40B4-BE49-F238E27FC236}">
                <a16:creationId xmlns:a16="http://schemas.microsoft.com/office/drawing/2014/main" id="{B1375F9B-53BB-4977-AA9D-DC4A0857E9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444212" y="182258"/>
            <a:ext cx="8229600" cy="371401"/>
          </a:xfrm>
        </p:spPr>
        <p:txBody>
          <a:bodyPr>
            <a:noAutofit/>
          </a:bodyPr>
          <a:lstStyle/>
          <a:p>
            <a:pPr lvl="0"/>
            <a:r>
              <a:rPr lang="en-US">
                <a:solidFill>
                  <a:srgbClr val="9338B8"/>
                </a:solidFill>
              </a:rPr>
              <a:t>Tumors infographics</a:t>
            </a:r>
          </a:p>
        </p:txBody>
      </p:sp>
      <p:grpSp>
        <p:nvGrpSpPr>
          <p:cNvPr id="6" name="Google Shape;1151;p35">
            <a:extLst>
              <a:ext uri="{FF2B5EF4-FFF2-40B4-BE49-F238E27FC236}">
                <a16:creationId xmlns:a16="http://schemas.microsoft.com/office/drawing/2014/main" id="{EC98005E-429C-4181-B46A-5427FE61A7C0}"/>
              </a:ext>
            </a:extLst>
          </p:cNvPr>
          <p:cNvGrpSpPr/>
          <p:nvPr/>
        </p:nvGrpSpPr>
        <p:grpSpPr>
          <a:xfrm>
            <a:off x="609584" y="1268153"/>
            <a:ext cx="3097978" cy="977402"/>
            <a:chOff x="609584" y="1268153"/>
            <a:chExt cx="3097978" cy="977402"/>
          </a:xfrm>
        </p:grpSpPr>
        <p:grpSp>
          <p:nvGrpSpPr>
            <p:cNvPr id="7" name="Google Shape;1152;p35">
              <a:extLst>
                <a:ext uri="{FF2B5EF4-FFF2-40B4-BE49-F238E27FC236}">
                  <a16:creationId xmlns:a16="http://schemas.microsoft.com/office/drawing/2014/main" id="{2FEF5A2B-F821-4421-B416-30D531707493}"/>
                </a:ext>
              </a:extLst>
            </p:cNvPr>
            <p:cNvGrpSpPr/>
            <p:nvPr/>
          </p:nvGrpSpPr>
          <p:grpSpPr>
            <a:xfrm>
              <a:off x="609584" y="1416497"/>
              <a:ext cx="2061002" cy="680660"/>
              <a:chOff x="609584" y="1416497"/>
              <a:chExt cx="2061002" cy="680660"/>
            </a:xfrm>
          </p:grpSpPr>
          <p:sp>
            <p:nvSpPr>
              <p:cNvPr id="8" name="Google Shape;1153;p35">
                <a:extLst>
                  <a:ext uri="{FF2B5EF4-FFF2-40B4-BE49-F238E27FC236}">
                    <a16:creationId xmlns:a16="http://schemas.microsoft.com/office/drawing/2014/main" id="{34B68E42-8E3D-4BA0-8CB6-D26D8EA46AE9}"/>
                  </a:ext>
                </a:extLst>
              </p:cNvPr>
              <p:cNvSpPr txBox="1"/>
              <p:nvPr/>
            </p:nvSpPr>
            <p:spPr>
              <a:xfrm>
                <a:off x="609584" y="1416497"/>
                <a:ext cx="2061002" cy="2738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1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Jupiter</a:t>
                </a:r>
              </a:p>
            </p:txBody>
          </p:sp>
          <p:sp>
            <p:nvSpPr>
              <p:cNvPr id="9" name="Google Shape;1154;p35">
                <a:extLst>
                  <a:ext uri="{FF2B5EF4-FFF2-40B4-BE49-F238E27FC236}">
                    <a16:creationId xmlns:a16="http://schemas.microsoft.com/office/drawing/2014/main" id="{E832F32D-F964-42FF-A170-8F48B3F144D7}"/>
                  </a:ext>
                </a:extLst>
              </p:cNvPr>
              <p:cNvSpPr txBox="1"/>
              <p:nvPr/>
            </p:nvSpPr>
            <p:spPr>
              <a:xfrm>
                <a:off x="609584" y="1698461"/>
                <a:ext cx="2061002" cy="39869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Jupiter is a gas giant and the biggest planet</a:t>
                </a:r>
              </a:p>
            </p:txBody>
          </p:sp>
        </p:grpSp>
        <p:sp>
          <p:nvSpPr>
            <p:cNvPr id="10" name="Google Shape;1155;p35">
              <a:extLst>
                <a:ext uri="{FF2B5EF4-FFF2-40B4-BE49-F238E27FC236}">
                  <a16:creationId xmlns:a16="http://schemas.microsoft.com/office/drawing/2014/main" id="{93975EB9-2202-4DD5-BC46-D1DB60B4A150}"/>
                </a:ext>
              </a:extLst>
            </p:cNvPr>
            <p:cNvSpPr/>
            <p:nvPr/>
          </p:nvSpPr>
          <p:spPr>
            <a:xfrm>
              <a:off x="2730160" y="1268153"/>
              <a:ext cx="977402" cy="97740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01</a:t>
              </a:r>
            </a:p>
          </p:txBody>
        </p:sp>
      </p:grpSp>
      <p:grpSp>
        <p:nvGrpSpPr>
          <p:cNvPr id="11" name="Google Shape;1156;p35">
            <a:extLst>
              <a:ext uri="{FF2B5EF4-FFF2-40B4-BE49-F238E27FC236}">
                <a16:creationId xmlns:a16="http://schemas.microsoft.com/office/drawing/2014/main" id="{7C44060A-AAAA-4709-AD75-2F09D175234F}"/>
              </a:ext>
            </a:extLst>
          </p:cNvPr>
          <p:cNvGrpSpPr/>
          <p:nvPr/>
        </p:nvGrpSpPr>
        <p:grpSpPr>
          <a:xfrm>
            <a:off x="609584" y="3708495"/>
            <a:ext cx="2928905" cy="680679"/>
            <a:chOff x="609584" y="3708495"/>
            <a:chExt cx="2928905" cy="680679"/>
          </a:xfrm>
        </p:grpSpPr>
        <p:grpSp>
          <p:nvGrpSpPr>
            <p:cNvPr id="12" name="Google Shape;1157;p35">
              <a:extLst>
                <a:ext uri="{FF2B5EF4-FFF2-40B4-BE49-F238E27FC236}">
                  <a16:creationId xmlns:a16="http://schemas.microsoft.com/office/drawing/2014/main" id="{921B144C-B439-425D-B53D-A800BC7A65A6}"/>
                </a:ext>
              </a:extLst>
            </p:cNvPr>
            <p:cNvGrpSpPr/>
            <p:nvPr/>
          </p:nvGrpSpPr>
          <p:grpSpPr>
            <a:xfrm>
              <a:off x="609584" y="3708495"/>
              <a:ext cx="2061002" cy="680679"/>
              <a:chOff x="609584" y="3708495"/>
              <a:chExt cx="2061002" cy="680679"/>
            </a:xfrm>
          </p:grpSpPr>
          <p:sp>
            <p:nvSpPr>
              <p:cNvPr id="13" name="Google Shape;1158;p35">
                <a:extLst>
                  <a:ext uri="{FF2B5EF4-FFF2-40B4-BE49-F238E27FC236}">
                    <a16:creationId xmlns:a16="http://schemas.microsoft.com/office/drawing/2014/main" id="{E9A5DEAF-62D9-40AF-AEF4-10F71E0EF088}"/>
                  </a:ext>
                </a:extLst>
              </p:cNvPr>
              <p:cNvSpPr txBox="1"/>
              <p:nvPr/>
            </p:nvSpPr>
            <p:spPr>
              <a:xfrm>
                <a:off x="609584" y="3708495"/>
                <a:ext cx="2061002" cy="277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1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Mercury</a:t>
                </a:r>
              </a:p>
            </p:txBody>
          </p:sp>
          <p:sp>
            <p:nvSpPr>
              <p:cNvPr id="14" name="Google Shape;1159;p35">
                <a:extLst>
                  <a:ext uri="{FF2B5EF4-FFF2-40B4-BE49-F238E27FC236}">
                    <a16:creationId xmlns:a16="http://schemas.microsoft.com/office/drawing/2014/main" id="{F62C6FCC-F42C-489C-BEB7-1F47DD5C621E}"/>
                  </a:ext>
                </a:extLst>
              </p:cNvPr>
              <p:cNvSpPr txBox="1"/>
              <p:nvPr/>
            </p:nvSpPr>
            <p:spPr>
              <a:xfrm>
                <a:off x="609584" y="3985677"/>
                <a:ext cx="2061002" cy="40349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Mercury is the closest planet to the Sun</a:t>
                </a:r>
              </a:p>
            </p:txBody>
          </p:sp>
        </p:grpSp>
        <p:sp>
          <p:nvSpPr>
            <p:cNvPr id="15" name="Google Shape;1160;p35">
              <a:extLst>
                <a:ext uri="{FF2B5EF4-FFF2-40B4-BE49-F238E27FC236}">
                  <a16:creationId xmlns:a16="http://schemas.microsoft.com/office/drawing/2014/main" id="{C34B9EEC-2077-4048-B365-FF0E1B282F31}"/>
                </a:ext>
              </a:extLst>
            </p:cNvPr>
            <p:cNvSpPr/>
            <p:nvPr/>
          </p:nvSpPr>
          <p:spPr>
            <a:xfrm>
              <a:off x="2899187" y="3729179"/>
              <a:ext cx="639302" cy="63930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04</a:t>
              </a:r>
            </a:p>
          </p:txBody>
        </p:sp>
      </p:grpSp>
      <p:grpSp>
        <p:nvGrpSpPr>
          <p:cNvPr id="16" name="Google Shape;1161;p35">
            <a:extLst>
              <a:ext uri="{FF2B5EF4-FFF2-40B4-BE49-F238E27FC236}">
                <a16:creationId xmlns:a16="http://schemas.microsoft.com/office/drawing/2014/main" id="{8A554D04-E029-4057-AFD0-79CF5D4796D4}"/>
              </a:ext>
            </a:extLst>
          </p:cNvPr>
          <p:cNvGrpSpPr/>
          <p:nvPr/>
        </p:nvGrpSpPr>
        <p:grpSpPr>
          <a:xfrm>
            <a:off x="5605491" y="1416497"/>
            <a:ext cx="2928896" cy="680660"/>
            <a:chOff x="5605491" y="1416497"/>
            <a:chExt cx="2928896" cy="680660"/>
          </a:xfrm>
        </p:grpSpPr>
        <p:grpSp>
          <p:nvGrpSpPr>
            <p:cNvPr id="17" name="Google Shape;1162;p35">
              <a:extLst>
                <a:ext uri="{FF2B5EF4-FFF2-40B4-BE49-F238E27FC236}">
                  <a16:creationId xmlns:a16="http://schemas.microsoft.com/office/drawing/2014/main" id="{0EBE7528-A970-4BFE-A430-03CD6F07AF79}"/>
                </a:ext>
              </a:extLst>
            </p:cNvPr>
            <p:cNvGrpSpPr/>
            <p:nvPr/>
          </p:nvGrpSpPr>
          <p:grpSpPr>
            <a:xfrm>
              <a:off x="6473385" y="1416497"/>
              <a:ext cx="2061002" cy="680660"/>
              <a:chOff x="6473385" y="1416497"/>
              <a:chExt cx="2061002" cy="680660"/>
            </a:xfrm>
          </p:grpSpPr>
          <p:sp>
            <p:nvSpPr>
              <p:cNvPr id="18" name="Google Shape;1163;p35">
                <a:extLst>
                  <a:ext uri="{FF2B5EF4-FFF2-40B4-BE49-F238E27FC236}">
                    <a16:creationId xmlns:a16="http://schemas.microsoft.com/office/drawing/2014/main" id="{0659F846-650B-411F-82F5-B480B169B312}"/>
                  </a:ext>
                </a:extLst>
              </p:cNvPr>
              <p:cNvSpPr txBox="1"/>
              <p:nvPr/>
            </p:nvSpPr>
            <p:spPr>
              <a:xfrm>
                <a:off x="6473385" y="1416497"/>
                <a:ext cx="2061002" cy="2738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1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Neptune</a:t>
                </a:r>
              </a:p>
            </p:txBody>
          </p:sp>
          <p:sp>
            <p:nvSpPr>
              <p:cNvPr id="19" name="Google Shape;1164;p35">
                <a:extLst>
                  <a:ext uri="{FF2B5EF4-FFF2-40B4-BE49-F238E27FC236}">
                    <a16:creationId xmlns:a16="http://schemas.microsoft.com/office/drawing/2014/main" id="{344FFDA7-2606-413E-90C8-DAF990F75AF2}"/>
                  </a:ext>
                </a:extLst>
              </p:cNvPr>
              <p:cNvSpPr txBox="1"/>
              <p:nvPr/>
            </p:nvSpPr>
            <p:spPr>
              <a:xfrm>
                <a:off x="6473385" y="1698461"/>
                <a:ext cx="2061002" cy="39869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Neptune is the farthest planet from the Sun</a:t>
                </a:r>
              </a:p>
            </p:txBody>
          </p:sp>
        </p:grpSp>
        <p:sp>
          <p:nvSpPr>
            <p:cNvPr id="20" name="Google Shape;1165;p35">
              <a:extLst>
                <a:ext uri="{FF2B5EF4-FFF2-40B4-BE49-F238E27FC236}">
                  <a16:creationId xmlns:a16="http://schemas.microsoft.com/office/drawing/2014/main" id="{9E8CE70E-25D6-49FD-9489-C24252E4C4E2}"/>
                </a:ext>
              </a:extLst>
            </p:cNvPr>
            <p:cNvSpPr/>
            <p:nvPr/>
          </p:nvSpPr>
          <p:spPr>
            <a:xfrm>
              <a:off x="5605491" y="1437189"/>
              <a:ext cx="639302" cy="63930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39D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02</a:t>
              </a:r>
            </a:p>
          </p:txBody>
        </p:sp>
      </p:grpSp>
      <p:grpSp>
        <p:nvGrpSpPr>
          <p:cNvPr id="21" name="Google Shape;1166;p35">
            <a:extLst>
              <a:ext uri="{FF2B5EF4-FFF2-40B4-BE49-F238E27FC236}">
                <a16:creationId xmlns:a16="http://schemas.microsoft.com/office/drawing/2014/main" id="{05697F4E-C6E2-45BD-808F-F501D1EDAF05}"/>
              </a:ext>
            </a:extLst>
          </p:cNvPr>
          <p:cNvGrpSpPr/>
          <p:nvPr/>
        </p:nvGrpSpPr>
        <p:grpSpPr>
          <a:xfrm>
            <a:off x="5605491" y="3708495"/>
            <a:ext cx="2928896" cy="680679"/>
            <a:chOff x="5605491" y="3708495"/>
            <a:chExt cx="2928896" cy="680679"/>
          </a:xfrm>
        </p:grpSpPr>
        <p:grpSp>
          <p:nvGrpSpPr>
            <p:cNvPr id="22" name="Google Shape;1167;p35">
              <a:extLst>
                <a:ext uri="{FF2B5EF4-FFF2-40B4-BE49-F238E27FC236}">
                  <a16:creationId xmlns:a16="http://schemas.microsoft.com/office/drawing/2014/main" id="{7F8B7B0F-493E-4C6C-80AD-3C673550A60B}"/>
                </a:ext>
              </a:extLst>
            </p:cNvPr>
            <p:cNvGrpSpPr/>
            <p:nvPr/>
          </p:nvGrpSpPr>
          <p:grpSpPr>
            <a:xfrm>
              <a:off x="6473385" y="3708495"/>
              <a:ext cx="2061002" cy="680679"/>
              <a:chOff x="6473385" y="3708495"/>
              <a:chExt cx="2061002" cy="680679"/>
            </a:xfrm>
          </p:grpSpPr>
          <p:sp>
            <p:nvSpPr>
              <p:cNvPr id="23" name="Google Shape;1168;p35">
                <a:extLst>
                  <a:ext uri="{FF2B5EF4-FFF2-40B4-BE49-F238E27FC236}">
                    <a16:creationId xmlns:a16="http://schemas.microsoft.com/office/drawing/2014/main" id="{64B5973F-B2C5-4460-AABE-249C3130C157}"/>
                  </a:ext>
                </a:extLst>
              </p:cNvPr>
              <p:cNvSpPr txBox="1"/>
              <p:nvPr/>
            </p:nvSpPr>
            <p:spPr>
              <a:xfrm>
                <a:off x="6473385" y="3708495"/>
                <a:ext cx="2061002" cy="277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1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Mars</a:t>
                </a:r>
              </a:p>
            </p:txBody>
          </p:sp>
          <p:sp>
            <p:nvSpPr>
              <p:cNvPr id="24" name="Google Shape;1169;p35">
                <a:extLst>
                  <a:ext uri="{FF2B5EF4-FFF2-40B4-BE49-F238E27FC236}">
                    <a16:creationId xmlns:a16="http://schemas.microsoft.com/office/drawing/2014/main" id="{19092E5C-E856-453D-AFA7-E40BC6AA799A}"/>
                  </a:ext>
                </a:extLst>
              </p:cNvPr>
              <p:cNvSpPr txBox="1"/>
              <p:nvPr/>
            </p:nvSpPr>
            <p:spPr>
              <a:xfrm>
                <a:off x="6473385" y="3985677"/>
                <a:ext cx="2061002" cy="40349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Despite being red, Mars is a cold place</a:t>
                </a:r>
              </a:p>
            </p:txBody>
          </p:sp>
        </p:grpSp>
        <p:sp>
          <p:nvSpPr>
            <p:cNvPr id="25" name="Google Shape;1170;p35">
              <a:extLst>
                <a:ext uri="{FF2B5EF4-FFF2-40B4-BE49-F238E27FC236}">
                  <a16:creationId xmlns:a16="http://schemas.microsoft.com/office/drawing/2014/main" id="{3C396F4E-6AC3-4DCF-A0AE-1079774511B4}"/>
                </a:ext>
              </a:extLst>
            </p:cNvPr>
            <p:cNvSpPr/>
            <p:nvPr/>
          </p:nvSpPr>
          <p:spPr>
            <a:xfrm>
              <a:off x="5605491" y="3729179"/>
              <a:ext cx="639302" cy="63930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03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7;p18">
            <a:extLst>
              <a:ext uri="{FF2B5EF4-FFF2-40B4-BE49-F238E27FC236}">
                <a16:creationId xmlns:a16="http://schemas.microsoft.com/office/drawing/2014/main" id="{A7F08852-4467-4F82-AB86-3914154237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71401"/>
          </a:xfrm>
        </p:spPr>
        <p:txBody>
          <a:bodyPr>
            <a:noAutofit/>
          </a:bodyPr>
          <a:lstStyle/>
          <a:p>
            <a:pPr lvl="0"/>
            <a:r>
              <a:rPr lang="en-US">
                <a:solidFill>
                  <a:srgbClr val="9338B8"/>
                </a:solidFill>
              </a:rPr>
              <a:t>Tumors infographics</a:t>
            </a:r>
          </a:p>
        </p:txBody>
      </p:sp>
      <p:grpSp>
        <p:nvGrpSpPr>
          <p:cNvPr id="4" name="Google Shape;189;p18">
            <a:extLst>
              <a:ext uri="{FF2B5EF4-FFF2-40B4-BE49-F238E27FC236}">
                <a16:creationId xmlns:a16="http://schemas.microsoft.com/office/drawing/2014/main" id="{9DB2D1BD-EF09-4AAB-9BDC-17D13CE352CC}"/>
              </a:ext>
            </a:extLst>
          </p:cNvPr>
          <p:cNvGrpSpPr/>
          <p:nvPr/>
        </p:nvGrpSpPr>
        <p:grpSpPr>
          <a:xfrm>
            <a:off x="467176" y="3670374"/>
            <a:ext cx="1780812" cy="1036965"/>
            <a:chOff x="467176" y="3670374"/>
            <a:chExt cx="1780812" cy="1036965"/>
          </a:xfrm>
        </p:grpSpPr>
        <p:sp>
          <p:nvSpPr>
            <p:cNvPr id="5" name="Google Shape;190;p18">
              <a:extLst>
                <a:ext uri="{FF2B5EF4-FFF2-40B4-BE49-F238E27FC236}">
                  <a16:creationId xmlns:a16="http://schemas.microsoft.com/office/drawing/2014/main" id="{138FABF3-D6DD-4F24-8ED4-2EAFBA4059C5}"/>
                </a:ext>
              </a:extLst>
            </p:cNvPr>
            <p:cNvSpPr txBox="1"/>
            <p:nvPr/>
          </p:nvSpPr>
          <p:spPr>
            <a:xfrm>
              <a:off x="467176" y="3670374"/>
              <a:ext cx="1780803" cy="277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Chemotherapy</a:t>
              </a:r>
            </a:p>
          </p:txBody>
        </p:sp>
        <p:sp>
          <p:nvSpPr>
            <p:cNvPr id="6" name="Google Shape;191;p18">
              <a:extLst>
                <a:ext uri="{FF2B5EF4-FFF2-40B4-BE49-F238E27FC236}">
                  <a16:creationId xmlns:a16="http://schemas.microsoft.com/office/drawing/2014/main" id="{8BAD8E32-320D-482A-BE48-4727FA71B0E1}"/>
                </a:ext>
              </a:extLst>
            </p:cNvPr>
            <p:cNvSpPr txBox="1"/>
            <p:nvPr/>
          </p:nvSpPr>
          <p:spPr>
            <a:xfrm>
              <a:off x="467185" y="3956736"/>
              <a:ext cx="1780803" cy="7506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457200" marR="0" lvl="0" indent="-317497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oboto"/>
                <a:buChar char="●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Nausea</a:t>
              </a:r>
            </a:p>
            <a:p>
              <a:pPr marL="457200" marR="0" lvl="0" indent="-317497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oboto"/>
                <a:buChar char="●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Weakness</a:t>
              </a:r>
            </a:p>
            <a:p>
              <a:pPr marL="457200" marR="0" lvl="0" indent="-317497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oboto"/>
                <a:buChar char="●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Fever</a:t>
              </a:r>
            </a:p>
          </p:txBody>
        </p:sp>
      </p:grpSp>
      <p:grpSp>
        <p:nvGrpSpPr>
          <p:cNvPr id="7" name="Google Shape;192;p18">
            <a:extLst>
              <a:ext uri="{FF2B5EF4-FFF2-40B4-BE49-F238E27FC236}">
                <a16:creationId xmlns:a16="http://schemas.microsoft.com/office/drawing/2014/main" id="{71E3CF46-1A4D-4B87-8838-4CA3DC4F660C}"/>
              </a:ext>
            </a:extLst>
          </p:cNvPr>
          <p:cNvGrpSpPr/>
          <p:nvPr/>
        </p:nvGrpSpPr>
        <p:grpSpPr>
          <a:xfrm>
            <a:off x="6896048" y="3670374"/>
            <a:ext cx="1780812" cy="1036956"/>
            <a:chOff x="6896048" y="3670374"/>
            <a:chExt cx="1780812" cy="1036956"/>
          </a:xfrm>
        </p:grpSpPr>
        <p:sp>
          <p:nvSpPr>
            <p:cNvPr id="8" name="Google Shape;193;p18">
              <a:extLst>
                <a:ext uri="{FF2B5EF4-FFF2-40B4-BE49-F238E27FC236}">
                  <a16:creationId xmlns:a16="http://schemas.microsoft.com/office/drawing/2014/main" id="{4FE8A3E4-4B94-43D0-B22F-A8986CB221A4}"/>
                </a:ext>
              </a:extLst>
            </p:cNvPr>
            <p:cNvSpPr txBox="1"/>
            <p:nvPr/>
          </p:nvSpPr>
          <p:spPr>
            <a:xfrm>
              <a:off x="6896048" y="3670374"/>
              <a:ext cx="1780803" cy="277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Immunotherapy</a:t>
              </a:r>
            </a:p>
          </p:txBody>
        </p:sp>
        <p:sp>
          <p:nvSpPr>
            <p:cNvPr id="9" name="Google Shape;194;p18">
              <a:extLst>
                <a:ext uri="{FF2B5EF4-FFF2-40B4-BE49-F238E27FC236}">
                  <a16:creationId xmlns:a16="http://schemas.microsoft.com/office/drawing/2014/main" id="{F2EECAF9-BC4B-46CD-AAF1-DCFFD88A87B4}"/>
                </a:ext>
              </a:extLst>
            </p:cNvPr>
            <p:cNvSpPr txBox="1"/>
            <p:nvPr/>
          </p:nvSpPr>
          <p:spPr>
            <a:xfrm>
              <a:off x="6896057" y="3956727"/>
              <a:ext cx="1780803" cy="7506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457200" marR="0" lvl="0" indent="-317497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oboto"/>
                <a:buChar char="●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Flu symptoms</a:t>
              </a:r>
            </a:p>
            <a:p>
              <a:pPr marL="457200" marR="0" lvl="0" indent="-317497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oboto"/>
                <a:buChar char="●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Fatigue</a:t>
              </a:r>
            </a:p>
            <a:p>
              <a:pPr marL="457200" marR="0" lvl="0" indent="-317497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oboto"/>
                <a:buChar char="●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Rush</a:t>
              </a:r>
            </a:p>
          </p:txBody>
        </p:sp>
      </p:grpSp>
      <p:grpSp>
        <p:nvGrpSpPr>
          <p:cNvPr id="10" name="Google Shape;195;p18">
            <a:extLst>
              <a:ext uri="{FF2B5EF4-FFF2-40B4-BE49-F238E27FC236}">
                <a16:creationId xmlns:a16="http://schemas.microsoft.com/office/drawing/2014/main" id="{0C7692C7-9092-4063-A7C4-7556495C55F6}"/>
              </a:ext>
            </a:extLst>
          </p:cNvPr>
          <p:cNvGrpSpPr/>
          <p:nvPr/>
        </p:nvGrpSpPr>
        <p:grpSpPr>
          <a:xfrm>
            <a:off x="6896103" y="1466853"/>
            <a:ext cx="1780812" cy="1032585"/>
            <a:chOff x="6896103" y="1466853"/>
            <a:chExt cx="1780812" cy="1032585"/>
          </a:xfrm>
        </p:grpSpPr>
        <p:sp>
          <p:nvSpPr>
            <p:cNvPr id="11" name="Google Shape;196;p18">
              <a:extLst>
                <a:ext uri="{FF2B5EF4-FFF2-40B4-BE49-F238E27FC236}">
                  <a16:creationId xmlns:a16="http://schemas.microsoft.com/office/drawing/2014/main" id="{53A72739-0C41-4602-9B5E-B31DB36F61A5}"/>
                </a:ext>
              </a:extLst>
            </p:cNvPr>
            <p:cNvSpPr txBox="1"/>
            <p:nvPr/>
          </p:nvSpPr>
          <p:spPr>
            <a:xfrm>
              <a:off x="6896103" y="1466853"/>
              <a:ext cx="1780803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Radiation therapy</a:t>
              </a:r>
            </a:p>
          </p:txBody>
        </p:sp>
        <p:sp>
          <p:nvSpPr>
            <p:cNvPr id="12" name="Google Shape;197;p18">
              <a:extLst>
                <a:ext uri="{FF2B5EF4-FFF2-40B4-BE49-F238E27FC236}">
                  <a16:creationId xmlns:a16="http://schemas.microsoft.com/office/drawing/2014/main" id="{0A0E20A7-EF8A-43E5-AA53-92AD2C9D6761}"/>
                </a:ext>
              </a:extLst>
            </p:cNvPr>
            <p:cNvSpPr txBox="1"/>
            <p:nvPr/>
          </p:nvSpPr>
          <p:spPr>
            <a:xfrm>
              <a:off x="6896112" y="1748835"/>
              <a:ext cx="1780803" cy="7506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457200" marR="0" lvl="0" indent="-317497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oboto"/>
                <a:buChar char="●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Nausea</a:t>
              </a:r>
            </a:p>
            <a:p>
              <a:pPr marL="457200" marR="0" lvl="0" indent="-317497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oboto"/>
                <a:buChar char="●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Fatigue</a:t>
              </a:r>
            </a:p>
            <a:p>
              <a:pPr marL="457200" marR="0" lvl="0" indent="-317497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oboto"/>
                <a:buChar char="●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Hair loss</a:t>
              </a:r>
            </a:p>
          </p:txBody>
        </p:sp>
      </p:grpSp>
      <p:grpSp>
        <p:nvGrpSpPr>
          <p:cNvPr id="13" name="Google Shape;198;p18">
            <a:extLst>
              <a:ext uri="{FF2B5EF4-FFF2-40B4-BE49-F238E27FC236}">
                <a16:creationId xmlns:a16="http://schemas.microsoft.com/office/drawing/2014/main" id="{E2A50A06-7132-4441-A9ED-5B3548E8783B}"/>
              </a:ext>
            </a:extLst>
          </p:cNvPr>
          <p:cNvGrpSpPr/>
          <p:nvPr/>
        </p:nvGrpSpPr>
        <p:grpSpPr>
          <a:xfrm>
            <a:off x="467176" y="1466853"/>
            <a:ext cx="1780812" cy="1032576"/>
            <a:chOff x="467176" y="1466853"/>
            <a:chExt cx="1780812" cy="1032576"/>
          </a:xfrm>
        </p:grpSpPr>
        <p:sp>
          <p:nvSpPr>
            <p:cNvPr id="14" name="Google Shape;199;p18">
              <a:extLst>
                <a:ext uri="{FF2B5EF4-FFF2-40B4-BE49-F238E27FC236}">
                  <a16:creationId xmlns:a16="http://schemas.microsoft.com/office/drawing/2014/main" id="{22ACCD10-810D-499A-902A-485D283E8644}"/>
                </a:ext>
              </a:extLst>
            </p:cNvPr>
            <p:cNvSpPr txBox="1"/>
            <p:nvPr/>
          </p:nvSpPr>
          <p:spPr>
            <a:xfrm>
              <a:off x="467176" y="1466853"/>
              <a:ext cx="1780803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Surgery</a:t>
              </a:r>
            </a:p>
          </p:txBody>
        </p:sp>
        <p:sp>
          <p:nvSpPr>
            <p:cNvPr id="15" name="Google Shape;200;p18">
              <a:extLst>
                <a:ext uri="{FF2B5EF4-FFF2-40B4-BE49-F238E27FC236}">
                  <a16:creationId xmlns:a16="http://schemas.microsoft.com/office/drawing/2014/main" id="{825E8AC4-FB5B-417E-99C9-BE7D3D450347}"/>
                </a:ext>
              </a:extLst>
            </p:cNvPr>
            <p:cNvSpPr txBox="1"/>
            <p:nvPr/>
          </p:nvSpPr>
          <p:spPr>
            <a:xfrm>
              <a:off x="467185" y="1748826"/>
              <a:ext cx="1780803" cy="7506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457200" marR="0" lvl="0" indent="-317497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oboto"/>
                <a:buChar char="●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Headache</a:t>
              </a:r>
            </a:p>
            <a:p>
              <a:pPr marL="457200" marR="0" lvl="0" indent="-317497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oboto"/>
                <a:buChar char="●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Fatigue</a:t>
              </a:r>
            </a:p>
            <a:p>
              <a:pPr marL="457200" marR="0" lvl="0" indent="-317497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Roboto"/>
                <a:buChar char="●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Infection risk</a:t>
              </a:r>
            </a:p>
          </p:txBody>
        </p:sp>
      </p:grpSp>
      <p:sp>
        <p:nvSpPr>
          <p:cNvPr id="16" name="Google Shape;201;p18">
            <a:extLst>
              <a:ext uri="{FF2B5EF4-FFF2-40B4-BE49-F238E27FC236}">
                <a16:creationId xmlns:a16="http://schemas.microsoft.com/office/drawing/2014/main" id="{85854683-CCF8-4BDC-9796-3771CEF0FCA1}"/>
              </a:ext>
            </a:extLst>
          </p:cNvPr>
          <p:cNvSpPr txBox="1"/>
          <p:nvPr/>
        </p:nvSpPr>
        <p:spPr>
          <a:xfrm>
            <a:off x="3405097" y="1570399"/>
            <a:ext cx="2400601" cy="7506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25AA5D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Cancer treatments and side effects</a:t>
            </a:r>
          </a:p>
        </p:txBody>
      </p:sp>
      <p:grpSp>
        <p:nvGrpSpPr>
          <p:cNvPr id="17" name="Google Shape;202;p18">
            <a:extLst>
              <a:ext uri="{FF2B5EF4-FFF2-40B4-BE49-F238E27FC236}">
                <a16:creationId xmlns:a16="http://schemas.microsoft.com/office/drawing/2014/main" id="{F2505867-8CEB-4A10-A3BA-BF37CD7D8D37}"/>
              </a:ext>
            </a:extLst>
          </p:cNvPr>
          <p:cNvGrpSpPr/>
          <p:nvPr/>
        </p:nvGrpSpPr>
        <p:grpSpPr>
          <a:xfrm>
            <a:off x="7007732" y="1013685"/>
            <a:ext cx="351879" cy="351906"/>
            <a:chOff x="7007732" y="1013685"/>
            <a:chExt cx="351879" cy="351906"/>
          </a:xfrm>
        </p:grpSpPr>
        <p:sp>
          <p:nvSpPr>
            <p:cNvPr id="18" name="Google Shape;203;p18">
              <a:extLst>
                <a:ext uri="{FF2B5EF4-FFF2-40B4-BE49-F238E27FC236}">
                  <a16:creationId xmlns:a16="http://schemas.microsoft.com/office/drawing/2014/main" id="{BED93FF8-AAB3-4C0F-B0C5-6A6EEF8C9F6D}"/>
                </a:ext>
              </a:extLst>
            </p:cNvPr>
            <p:cNvSpPr/>
            <p:nvPr/>
          </p:nvSpPr>
          <p:spPr>
            <a:xfrm>
              <a:off x="7137221" y="1076797"/>
              <a:ext cx="91970" cy="457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8"/>
                <a:gd name="f4" fmla="val 1537"/>
                <a:gd name="f5" fmla="val 1532"/>
                <a:gd name="f6" fmla="val 1"/>
                <a:gd name="f7" fmla="val 1001"/>
                <a:gd name="f8" fmla="val 473"/>
                <a:gd name="f9" fmla="val 103"/>
                <a:gd name="f10" fmla="val 308"/>
                <a:gd name="f11" fmla="val 693"/>
                <a:gd name="f12" fmla="val 946"/>
                <a:gd name="f13" fmla="val 1442"/>
                <a:gd name="f14" fmla="val 1229"/>
                <a:gd name="f15" fmla="val 1379"/>
                <a:gd name="f16" fmla="val 1544"/>
                <a:gd name="f17" fmla="val 1859"/>
                <a:gd name="f18" fmla="val 2143"/>
                <a:gd name="f19" fmla="val 2426"/>
                <a:gd name="f20" fmla="val 2600"/>
                <a:gd name="f21" fmla="val 2064"/>
                <a:gd name="f22" fmla="*/ f0 1 3088"/>
                <a:gd name="f23" fmla="*/ f1 1 1537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088"/>
                <a:gd name="f30" fmla="*/ f27 1 1537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088" h="1537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4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4"/>
                  </a:cubicBezTo>
                  <a:lnTo>
                    <a:pt x="f3" y="f10"/>
                  </a:lnTo>
                  <a:cubicBezTo>
                    <a:pt x="f20" y="f9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439D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04;p18">
              <a:extLst>
                <a:ext uri="{FF2B5EF4-FFF2-40B4-BE49-F238E27FC236}">
                  <a16:creationId xmlns:a16="http://schemas.microsoft.com/office/drawing/2014/main" id="{8169411A-9AD0-40E6-B4F6-56E15FA8AB47}"/>
                </a:ext>
              </a:extLst>
            </p:cNvPr>
            <p:cNvSpPr/>
            <p:nvPr/>
          </p:nvSpPr>
          <p:spPr>
            <a:xfrm>
              <a:off x="7172873" y="1180709"/>
              <a:ext cx="20665" cy="20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7"/>
                <a:gd name="f5" fmla="val 1"/>
                <a:gd name="f6" fmla="val 158"/>
                <a:gd name="f7" fmla="val 127"/>
                <a:gd name="f8" fmla="val 536"/>
                <a:gd name="f9" fmla="*/ f0 1 694"/>
                <a:gd name="f10" fmla="*/ f1 1 694"/>
                <a:gd name="f11" fmla="val f2"/>
                <a:gd name="f12" fmla="val f3"/>
                <a:gd name="f13" fmla="+- f12 0 f11"/>
                <a:gd name="f14" fmla="*/ f13 1 69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69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439D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05;p18">
              <a:extLst>
                <a:ext uri="{FF2B5EF4-FFF2-40B4-BE49-F238E27FC236}">
                  <a16:creationId xmlns:a16="http://schemas.microsoft.com/office/drawing/2014/main" id="{2FA61F65-C417-4387-B466-CC2D8A61EA5F}"/>
                </a:ext>
              </a:extLst>
            </p:cNvPr>
            <p:cNvSpPr/>
            <p:nvPr/>
          </p:nvSpPr>
          <p:spPr>
            <a:xfrm>
              <a:off x="7070598" y="1201347"/>
              <a:ext cx="66650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8"/>
                <a:gd name="f4" fmla="val 2711"/>
                <a:gd name="f5" fmla="val 1387"/>
                <a:gd name="f6" fmla="val 1"/>
                <a:gd name="f7" fmla="val 32"/>
                <a:gd name="f8" fmla="val 127"/>
                <a:gd name="f9" fmla="val 1104"/>
                <a:gd name="f10" fmla="val 662"/>
                <a:gd name="f11" fmla="val 2080"/>
                <a:gd name="f12" fmla="val 1544"/>
                <a:gd name="f13" fmla="val 2710"/>
                <a:gd name="f14" fmla="val 2237"/>
                <a:gd name="f15" fmla="val 1545"/>
                <a:gd name="f16" fmla="val 1765"/>
                <a:gd name="f17" fmla="val 1135"/>
                <a:gd name="f18" fmla="val 1450"/>
                <a:gd name="f19" fmla="val 600"/>
                <a:gd name="f20" fmla="*/ f0 1 2238"/>
                <a:gd name="f21" fmla="*/ f1 1 2711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238"/>
                <a:gd name="f28" fmla="*/ f25 1 2711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238" h="2711">
                  <a:moveTo>
                    <a:pt x="f5" y="f6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5" y="f6"/>
                  </a:cubicBezTo>
                  <a:close/>
                </a:path>
              </a:pathLst>
            </a:custGeom>
            <a:solidFill>
              <a:srgbClr val="439D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06;p18">
              <a:extLst>
                <a:ext uri="{FF2B5EF4-FFF2-40B4-BE49-F238E27FC236}">
                  <a16:creationId xmlns:a16="http://schemas.microsoft.com/office/drawing/2014/main" id="{3CCECAD2-EFED-4F5B-B00B-367D604DD56A}"/>
                </a:ext>
              </a:extLst>
            </p:cNvPr>
            <p:cNvSpPr/>
            <p:nvPr/>
          </p:nvSpPr>
          <p:spPr>
            <a:xfrm>
              <a:off x="7229164" y="1200424"/>
              <a:ext cx="66650" cy="807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8"/>
                <a:gd name="f4" fmla="val 2710"/>
                <a:gd name="f5" fmla="val 851"/>
                <a:gd name="f6" fmla="val 757"/>
                <a:gd name="f7" fmla="val 631"/>
                <a:gd name="f8" fmla="val 473"/>
                <a:gd name="f9" fmla="val 1166"/>
                <a:gd name="f10" fmla="val 1"/>
                <a:gd name="f11" fmla="val 1544"/>
                <a:gd name="f12" fmla="val 694"/>
                <a:gd name="f13" fmla="val 1576"/>
                <a:gd name="f14" fmla="val 2080"/>
                <a:gd name="f15" fmla="val 2112"/>
                <a:gd name="f16" fmla="val 1103"/>
                <a:gd name="f17" fmla="val 32"/>
                <a:gd name="f18" fmla="*/ f0 1 2238"/>
                <a:gd name="f19" fmla="*/ f1 1 2710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2238"/>
                <a:gd name="f26" fmla="*/ f23 1 2710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238" h="271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2" y="f4"/>
                  </a:lnTo>
                  <a:cubicBezTo>
                    <a:pt x="f13" y="f14"/>
                    <a:pt x="f15" y="f16"/>
                    <a:pt x="f3" y="f17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439D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07;p18">
              <a:extLst>
                <a:ext uri="{FF2B5EF4-FFF2-40B4-BE49-F238E27FC236}">
                  <a16:creationId xmlns:a16="http://schemas.microsoft.com/office/drawing/2014/main" id="{C22D522F-7EFD-4750-924E-7D167B0EDCCD}"/>
                </a:ext>
              </a:extLst>
            </p:cNvPr>
            <p:cNvSpPr/>
            <p:nvPr/>
          </p:nvSpPr>
          <p:spPr>
            <a:xfrm>
              <a:off x="7007732" y="1013685"/>
              <a:ext cx="351879" cy="3519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11816"/>
                <a:gd name="f5" fmla="val 5876"/>
                <a:gd name="f6" fmla="val 1419"/>
                <a:gd name="f7" fmla="val 6632"/>
                <a:gd name="f8" fmla="val 7389"/>
                <a:gd name="f9" fmla="val 1608"/>
                <a:gd name="f10" fmla="val 8066"/>
                <a:gd name="f11" fmla="val 1986"/>
                <a:gd name="f12" fmla="val 8223"/>
                <a:gd name="f13" fmla="val 2049"/>
                <a:gd name="f14" fmla="val 8286"/>
                <a:gd name="f15" fmla="val 2301"/>
                <a:gd name="f16" fmla="val 8192"/>
                <a:gd name="f17" fmla="val 2458"/>
                <a:gd name="f18" fmla="val 7152"/>
                <a:gd name="f19" fmla="val 4254"/>
                <a:gd name="f20" fmla="val 7110"/>
                <a:gd name="f21" fmla="val 4361"/>
                <a:gd name="f22" fmla="val 6980"/>
                <a:gd name="f23" fmla="val 4439"/>
                <a:gd name="f24" fmla="val 6852"/>
                <a:gd name="f25" fmla="val 6791"/>
                <a:gd name="f26" fmla="val 6731"/>
                <a:gd name="f27" fmla="val 4421"/>
                <a:gd name="f28" fmla="val 6680"/>
                <a:gd name="f29" fmla="val 4380"/>
                <a:gd name="f30" fmla="val 6428"/>
                <a:gd name="f31" fmla="val 4238"/>
                <a:gd name="f32" fmla="val 6136"/>
                <a:gd name="f33" fmla="val 4167"/>
                <a:gd name="f34" fmla="val 5841"/>
                <a:gd name="f35" fmla="val 5546"/>
                <a:gd name="f36" fmla="val 5246"/>
                <a:gd name="f37" fmla="val 4978"/>
                <a:gd name="f38" fmla="val 4929"/>
                <a:gd name="f39" fmla="val 4400"/>
                <a:gd name="f40" fmla="val 4872"/>
                <a:gd name="f41" fmla="val 4411"/>
                <a:gd name="f42" fmla="val 4816"/>
                <a:gd name="f43" fmla="val 4694"/>
                <a:gd name="f44" fmla="val 4570"/>
                <a:gd name="f45" fmla="val 4362"/>
                <a:gd name="f46" fmla="val 4506"/>
                <a:gd name="f47" fmla="val 3498"/>
                <a:gd name="f48" fmla="val 3466"/>
                <a:gd name="f49" fmla="val 3529"/>
                <a:gd name="f50" fmla="val 2080"/>
                <a:gd name="f51" fmla="val 3687"/>
                <a:gd name="f52" fmla="val 4364"/>
                <a:gd name="f53" fmla="val 5120"/>
                <a:gd name="f54" fmla="val 5861"/>
                <a:gd name="f55" fmla="val 4916"/>
                <a:gd name="f56" fmla="val 6459"/>
                <a:gd name="f57" fmla="val 6869"/>
                <a:gd name="f58" fmla="val 5388"/>
                <a:gd name="f59" fmla="val 5955"/>
                <a:gd name="f60" fmla="val 6554"/>
                <a:gd name="f61" fmla="val 6396"/>
                <a:gd name="f62" fmla="val 6964"/>
                <a:gd name="f63" fmla="val 5294"/>
                <a:gd name="f64" fmla="val 4821"/>
                <a:gd name="f65" fmla="val 6491"/>
                <a:gd name="f66" fmla="val 5357"/>
                <a:gd name="f67" fmla="val 3813"/>
                <a:gd name="f68" fmla="val 5609"/>
                <a:gd name="f69" fmla="val 4065"/>
                <a:gd name="f70" fmla="val 5640"/>
                <a:gd name="f71" fmla="val 4159"/>
                <a:gd name="f72" fmla="val 5735"/>
                <a:gd name="f73" fmla="val 6522"/>
                <a:gd name="f74" fmla="val 4474"/>
                <a:gd name="f75" fmla="val 7090"/>
                <a:gd name="f76" fmla="val 5010"/>
                <a:gd name="f77" fmla="val 7405"/>
                <a:gd name="f78" fmla="val 5136"/>
                <a:gd name="f79" fmla="val 7531"/>
                <a:gd name="f80" fmla="val 5230"/>
                <a:gd name="f81" fmla="val 7720"/>
                <a:gd name="f82" fmla="val 5104"/>
                <a:gd name="f83" fmla="val 7877"/>
                <a:gd name="f84" fmla="val 4033"/>
                <a:gd name="f85" fmla="val 9641"/>
                <a:gd name="f86" fmla="val 3991"/>
                <a:gd name="f87" fmla="val 9748"/>
                <a:gd name="f88" fmla="val 3861"/>
                <a:gd name="f89" fmla="val 9826"/>
                <a:gd name="f90" fmla="val 3733"/>
                <a:gd name="f91" fmla="val 3672"/>
                <a:gd name="f92" fmla="val 3612"/>
                <a:gd name="f93" fmla="val 9808"/>
                <a:gd name="f94" fmla="val 3561"/>
                <a:gd name="f95" fmla="val 9767"/>
                <a:gd name="f96" fmla="val 2238"/>
                <a:gd name="f97" fmla="val 8948"/>
                <a:gd name="f98" fmla="val 1418"/>
                <a:gd name="f99" fmla="val 1355"/>
                <a:gd name="f100" fmla="val 5987"/>
                <a:gd name="f101" fmla="val 5798"/>
                <a:gd name="f102" fmla="val 1544"/>
                <a:gd name="f103" fmla="val 1733"/>
                <a:gd name="f104" fmla="val 8003"/>
                <a:gd name="f105" fmla="val 10082"/>
                <a:gd name="f106" fmla="val 5672"/>
                <a:gd name="f107" fmla="val 10271"/>
                <a:gd name="f108" fmla="val 10429"/>
                <a:gd name="f109" fmla="val 5829"/>
                <a:gd name="f110" fmla="val 6018"/>
                <a:gd name="f111" fmla="val 10397"/>
                <a:gd name="f112" fmla="val 7562"/>
                <a:gd name="f113" fmla="val 9547"/>
                <a:gd name="f114" fmla="val 8980"/>
                <a:gd name="f115" fmla="val 9799"/>
                <a:gd name="f116" fmla="val 8168"/>
                <a:gd name="f117" fmla="val 9844"/>
                <a:gd name="f118" fmla="val 8100"/>
                <a:gd name="f119" fmla="val 9865"/>
                <a:gd name="f120" fmla="val 8033"/>
                <a:gd name="f121" fmla="val 7911"/>
                <a:gd name="f122" fmla="val 7792"/>
                <a:gd name="f123" fmla="val 9795"/>
                <a:gd name="f124" fmla="val 7751"/>
                <a:gd name="f125" fmla="val 9673"/>
                <a:gd name="f126" fmla="val 7909"/>
                <a:gd name="f127" fmla="val 6648"/>
                <a:gd name="f128" fmla="val 6806"/>
                <a:gd name="f129" fmla="val 7436"/>
                <a:gd name="f130" fmla="val 7310"/>
                <a:gd name="f131" fmla="val 7121"/>
                <a:gd name="f132" fmla="val 7625"/>
                <a:gd name="f133" fmla="val 6585"/>
                <a:gd name="f134" fmla="val 5892"/>
                <a:gd name="f135" fmla="val 1"/>
                <a:gd name="f136" fmla="val 2616"/>
                <a:gd name="f137" fmla="val 2679"/>
                <a:gd name="f138" fmla="val 5924"/>
                <a:gd name="f139" fmla="val 9137"/>
                <a:gd name="f140" fmla="val 9169"/>
                <a:gd name="f141" fmla="*/ f0 1 11815"/>
                <a:gd name="f142" fmla="*/ f1 1 11816"/>
                <a:gd name="f143" fmla="val f2"/>
                <a:gd name="f144" fmla="val f3"/>
                <a:gd name="f145" fmla="val f4"/>
                <a:gd name="f146" fmla="+- f145 0 f143"/>
                <a:gd name="f147" fmla="+- f144 0 f143"/>
                <a:gd name="f148" fmla="*/ f147 1 11815"/>
                <a:gd name="f149" fmla="*/ f146 1 11816"/>
                <a:gd name="f150" fmla="*/ f143 1 f148"/>
                <a:gd name="f151" fmla="*/ f144 1 f148"/>
                <a:gd name="f152" fmla="*/ f143 1 f149"/>
                <a:gd name="f153" fmla="*/ f145 1 f149"/>
                <a:gd name="f154" fmla="*/ f150 f141 1"/>
                <a:gd name="f155" fmla="*/ f151 f141 1"/>
                <a:gd name="f156" fmla="*/ f153 f142 1"/>
                <a:gd name="f157" fmla="*/ f152 f1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4" t="f157" r="f155" b="f156"/>
              <a:pathLst>
                <a:path w="11815" h="1181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37" y="f29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19"/>
                  </a:cubicBezTo>
                  <a:lnTo>
                    <a:pt x="f47" y="f17"/>
                  </a:lnTo>
                  <a:cubicBezTo>
                    <a:pt x="f48" y="f15"/>
                    <a:pt x="f49" y="f50"/>
                    <a:pt x="f51" y="f11"/>
                  </a:cubicBezTo>
                  <a:cubicBezTo>
                    <a:pt x="f52" y="f9"/>
                    <a:pt x="f53" y="f6"/>
                    <a:pt x="f5" y="f6"/>
                  </a:cubicBezTo>
                  <a:close/>
                  <a:moveTo>
                    <a:pt x="f54" y="f55"/>
                  </a:moveTo>
                  <a:cubicBezTo>
                    <a:pt x="f56" y="f55"/>
                    <a:pt x="f57" y="f58"/>
                    <a:pt x="f57" y="f59"/>
                  </a:cubicBezTo>
                  <a:cubicBezTo>
                    <a:pt x="f57" y="f60"/>
                    <a:pt x="f61" y="f62"/>
                    <a:pt x="f54" y="f62"/>
                  </a:cubicBezTo>
                  <a:cubicBezTo>
                    <a:pt x="f63" y="f62"/>
                    <a:pt x="f64" y="f65"/>
                    <a:pt x="f64" y="f59"/>
                  </a:cubicBezTo>
                  <a:cubicBezTo>
                    <a:pt x="f64" y="f66"/>
                    <a:pt x="f63" y="f55"/>
                    <a:pt x="f54" y="f55"/>
                  </a:cubicBezTo>
                  <a:close/>
                  <a:moveTo>
                    <a:pt x="f67" y="f68"/>
                  </a:moveTo>
                  <a:cubicBezTo>
                    <a:pt x="f69" y="f70"/>
                    <a:pt x="f71" y="f72"/>
                    <a:pt x="f71" y="f59"/>
                  </a:cubicBezTo>
                  <a:cubicBezTo>
                    <a:pt x="f71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lnTo>
                    <a:pt x="f84" y="f85"/>
                  </a:lnTo>
                  <a:cubicBezTo>
                    <a:pt x="f86" y="f87"/>
                    <a:pt x="f88" y="f89"/>
                    <a:pt x="f90" y="f89"/>
                  </a:cubicBezTo>
                  <a:cubicBezTo>
                    <a:pt x="f91" y="f89"/>
                    <a:pt x="f92" y="f93"/>
                    <a:pt x="f94" y="f95"/>
                  </a:cubicBezTo>
                  <a:cubicBezTo>
                    <a:pt x="f96" y="f97"/>
                    <a:pt x="f98" y="f79"/>
                    <a:pt x="f99" y="f100"/>
                  </a:cubicBezTo>
                  <a:cubicBezTo>
                    <a:pt x="f99" y="f101"/>
                    <a:pt x="f102" y="f70"/>
                    <a:pt x="f103" y="f70"/>
                  </a:cubicBezTo>
                  <a:lnTo>
                    <a:pt x="f67" y="f68"/>
                  </a:lnTo>
                  <a:close/>
                  <a:moveTo>
                    <a:pt x="f104" y="f70"/>
                  </a:moveTo>
                  <a:lnTo>
                    <a:pt x="f105" y="f106"/>
                  </a:lnTo>
                  <a:cubicBezTo>
                    <a:pt x="f107" y="f106"/>
                    <a:pt x="f108" y="f109"/>
                    <a:pt x="f108" y="f110"/>
                  </a:cubicBezTo>
                  <a:cubicBezTo>
                    <a:pt x="f111" y="f112"/>
                    <a:pt x="f113" y="f114"/>
                    <a:pt x="f12" y="f115"/>
                  </a:cubicBezTo>
                  <a:cubicBezTo>
                    <a:pt x="f116" y="f117"/>
                    <a:pt x="f118" y="f119"/>
                    <a:pt x="f120" y="f119"/>
                  </a:cubicBezTo>
                  <a:cubicBezTo>
                    <a:pt x="f121" y="f119"/>
                    <a:pt x="f122" y="f123"/>
                    <a:pt x="f124" y="f125"/>
                  </a:cubicBezTo>
                  <a:lnTo>
                    <a:pt x="f28" y="f126"/>
                  </a:lnTo>
                  <a:cubicBezTo>
                    <a:pt x="f60" y="f124"/>
                    <a:pt x="f127" y="f79"/>
                    <a:pt x="f128" y="f129"/>
                  </a:cubicBezTo>
                  <a:cubicBezTo>
                    <a:pt x="f130" y="f131"/>
                    <a:pt x="f132" y="f133"/>
                    <a:pt x="f132" y="f100"/>
                  </a:cubicBezTo>
                  <a:cubicBezTo>
                    <a:pt x="f132" y="f109"/>
                    <a:pt x="f124" y="f106"/>
                    <a:pt x="f104" y="f70"/>
                  </a:cubicBezTo>
                  <a:close/>
                  <a:moveTo>
                    <a:pt x="f134" y="f135"/>
                  </a:moveTo>
                  <a:cubicBezTo>
                    <a:pt x="f136" y="f135"/>
                    <a:pt x="f135" y="f137"/>
                    <a:pt x="f135" y="f138"/>
                  </a:cubicBezTo>
                  <a:cubicBezTo>
                    <a:pt x="f135" y="f139"/>
                    <a:pt x="f137" y="f3"/>
                    <a:pt x="f134" y="f3"/>
                  </a:cubicBezTo>
                  <a:cubicBezTo>
                    <a:pt x="f140" y="f3"/>
                    <a:pt x="f3" y="f139"/>
                    <a:pt x="f3" y="f138"/>
                  </a:cubicBezTo>
                  <a:cubicBezTo>
                    <a:pt x="f3" y="f137"/>
                    <a:pt x="f139" y="f135"/>
                    <a:pt x="f134" y="f135"/>
                  </a:cubicBezTo>
                  <a:close/>
                </a:path>
              </a:pathLst>
            </a:custGeom>
            <a:solidFill>
              <a:srgbClr val="439D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208;p18">
            <a:extLst>
              <a:ext uri="{FF2B5EF4-FFF2-40B4-BE49-F238E27FC236}">
                <a16:creationId xmlns:a16="http://schemas.microsoft.com/office/drawing/2014/main" id="{F89BF2BE-AC9B-4C44-950A-C91A8E9C5729}"/>
              </a:ext>
            </a:extLst>
          </p:cNvPr>
          <p:cNvGrpSpPr/>
          <p:nvPr/>
        </p:nvGrpSpPr>
        <p:grpSpPr>
          <a:xfrm>
            <a:off x="7007732" y="3244620"/>
            <a:ext cx="356551" cy="349556"/>
            <a:chOff x="7007732" y="3244620"/>
            <a:chExt cx="356551" cy="349556"/>
          </a:xfrm>
        </p:grpSpPr>
        <p:sp>
          <p:nvSpPr>
            <p:cNvPr id="24" name="Google Shape;209;p18">
              <a:extLst>
                <a:ext uri="{FF2B5EF4-FFF2-40B4-BE49-F238E27FC236}">
                  <a16:creationId xmlns:a16="http://schemas.microsoft.com/office/drawing/2014/main" id="{C9EDDB81-9725-4213-9DBF-DD56B006A3C8}"/>
                </a:ext>
              </a:extLst>
            </p:cNvPr>
            <p:cNvSpPr/>
            <p:nvPr/>
          </p:nvSpPr>
          <p:spPr>
            <a:xfrm>
              <a:off x="7007732" y="3244620"/>
              <a:ext cx="356551" cy="349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2"/>
                <a:gd name="f4" fmla="val 11737"/>
                <a:gd name="f5" fmla="val 3214"/>
                <a:gd name="f6" fmla="val 5522"/>
                <a:gd name="f7" fmla="val 3403"/>
                <a:gd name="f8" fmla="val 3560"/>
                <a:gd name="f9" fmla="val 5679"/>
                <a:gd name="f10" fmla="val 5868"/>
                <a:gd name="f11" fmla="val 6057"/>
                <a:gd name="f12" fmla="val 6215"/>
                <a:gd name="f13" fmla="val 3024"/>
                <a:gd name="f14" fmla="val 2867"/>
                <a:gd name="f15" fmla="val 5986"/>
                <a:gd name="f16" fmla="val 2749"/>
                <a:gd name="f17" fmla="val 6931"/>
                <a:gd name="f18" fmla="val 7719"/>
                <a:gd name="f19" fmla="val 3537"/>
                <a:gd name="f20" fmla="val 4482"/>
                <a:gd name="f21" fmla="val 5427"/>
                <a:gd name="f22" fmla="val 6963"/>
                <a:gd name="f23" fmla="val 5041"/>
                <a:gd name="f24" fmla="val 4253"/>
                <a:gd name="f25" fmla="val 8790"/>
                <a:gd name="f26" fmla="val 8979"/>
                <a:gd name="f27" fmla="val 9136"/>
                <a:gd name="f28" fmla="val 8569"/>
                <a:gd name="f29" fmla="val 8412"/>
                <a:gd name="f30" fmla="val 4600"/>
                <a:gd name="f31" fmla="val 7601"/>
                <a:gd name="f32" fmla="val 4789"/>
                <a:gd name="f33" fmla="val 4946"/>
                <a:gd name="f34" fmla="val 7759"/>
                <a:gd name="f35" fmla="val 7948"/>
                <a:gd name="f36" fmla="val 8168"/>
                <a:gd name="f37" fmla="val 8326"/>
                <a:gd name="f38" fmla="val 4411"/>
                <a:gd name="f39" fmla="val 6679"/>
                <a:gd name="f40" fmla="val 6939"/>
                <a:gd name="f41" fmla="val 7278"/>
                <a:gd name="f42" fmla="val 7412"/>
                <a:gd name="f43" fmla="val 8515"/>
                <a:gd name="f44" fmla="val 7246"/>
                <a:gd name="f45" fmla="val 8987"/>
                <a:gd name="f46" fmla="val 6080"/>
                <a:gd name="f47" fmla="val 5671"/>
                <a:gd name="f48" fmla="val 6143"/>
                <a:gd name="f49" fmla="val 5309"/>
                <a:gd name="f50" fmla="val 1"/>
                <a:gd name="f51" fmla="val 5222"/>
                <a:gd name="f52" fmla="val 5135"/>
                <a:gd name="f53" fmla="val 24"/>
                <a:gd name="f54" fmla="val 5072"/>
                <a:gd name="f55" fmla="val 71"/>
                <a:gd name="f56" fmla="val 197"/>
                <a:gd name="f57" fmla="val 449"/>
                <a:gd name="f58" fmla="val 544"/>
                <a:gd name="f59" fmla="val 5356"/>
                <a:gd name="f60" fmla="val 828"/>
                <a:gd name="f61" fmla="val 5545"/>
                <a:gd name="f62" fmla="val 1080"/>
                <a:gd name="f63" fmla="val 5639"/>
                <a:gd name="f64" fmla="val 1363"/>
                <a:gd name="f65" fmla="val 1426"/>
                <a:gd name="f66" fmla="val 1458"/>
                <a:gd name="f67" fmla="val 4757"/>
                <a:gd name="f68" fmla="val 1552"/>
                <a:gd name="f69" fmla="val 4474"/>
                <a:gd name="f70" fmla="val 1017"/>
                <a:gd name="f71" fmla="val 4096"/>
                <a:gd name="f72" fmla="val 796"/>
                <a:gd name="f73" fmla="val 3592"/>
                <a:gd name="f74" fmla="val 576"/>
                <a:gd name="f75" fmla="val 3552"/>
                <a:gd name="f76" fmla="val 560"/>
                <a:gd name="f77" fmla="val 3507"/>
                <a:gd name="f78" fmla="val 552"/>
                <a:gd name="f79" fmla="val 3460"/>
                <a:gd name="f80" fmla="val 3320"/>
                <a:gd name="f81" fmla="val 3166"/>
                <a:gd name="f82" fmla="val 623"/>
                <a:gd name="f83" fmla="val 3119"/>
                <a:gd name="f84" fmla="val 765"/>
                <a:gd name="f85" fmla="val 922"/>
                <a:gd name="f86" fmla="val 1143"/>
                <a:gd name="f87" fmla="val 3277"/>
                <a:gd name="f88" fmla="val 1206"/>
                <a:gd name="f89" fmla="val 3623"/>
                <a:gd name="f90" fmla="val 3907"/>
                <a:gd name="f91" fmla="val 4064"/>
                <a:gd name="f92" fmla="val 1804"/>
                <a:gd name="f93" fmla="val 3781"/>
                <a:gd name="f94" fmla="val 1930"/>
                <a:gd name="f95" fmla="val 3529"/>
                <a:gd name="f96" fmla="val 2088"/>
                <a:gd name="f97" fmla="val 3308"/>
                <a:gd name="f98" fmla="val 2245"/>
                <a:gd name="f99" fmla="val 1836"/>
                <a:gd name="f100" fmla="val 2394"/>
                <a:gd name="f101" fmla="val 1773"/>
                <a:gd name="f102" fmla="val 1890"/>
                <a:gd name="f103" fmla="val 1741"/>
                <a:gd name="f104" fmla="val 1701"/>
                <a:gd name="f105" fmla="val 1544"/>
                <a:gd name="f106" fmla="val 1481"/>
                <a:gd name="f107" fmla="val 2056"/>
                <a:gd name="f108" fmla="val 1607"/>
                <a:gd name="f109" fmla="val 2403"/>
                <a:gd name="f110" fmla="val 1796"/>
                <a:gd name="f111" fmla="val 2434"/>
                <a:gd name="f112" fmla="val 2205"/>
                <a:gd name="f113" fmla="val 2466"/>
                <a:gd name="f114" fmla="val 2489"/>
                <a:gd name="f115" fmla="val 2529"/>
                <a:gd name="f116" fmla="val 2741"/>
                <a:gd name="f117" fmla="val 2718"/>
                <a:gd name="f118" fmla="val 2552"/>
                <a:gd name="f119" fmla="val 2907"/>
                <a:gd name="f120" fmla="val 2363"/>
                <a:gd name="f121" fmla="val 3159"/>
                <a:gd name="f122" fmla="val 3379"/>
                <a:gd name="f123" fmla="val 1949"/>
                <a:gd name="f124" fmla="val 3294"/>
                <a:gd name="f125" fmla="val 1725"/>
                <a:gd name="f126" fmla="val 3260"/>
                <a:gd name="f127" fmla="val 1508"/>
                <a:gd name="f128" fmla="val 1243"/>
                <a:gd name="f129" fmla="val 987"/>
                <a:gd name="f130" fmla="val 3310"/>
                <a:gd name="f131" fmla="val 693"/>
                <a:gd name="f132" fmla="val 504"/>
                <a:gd name="f133" fmla="val 3411"/>
                <a:gd name="f134" fmla="val 441"/>
                <a:gd name="f135" fmla="val 3631"/>
                <a:gd name="f136" fmla="val 473"/>
                <a:gd name="f137" fmla="val 3821"/>
                <a:gd name="f138" fmla="val 498"/>
                <a:gd name="f139" fmla="val 3970"/>
                <a:gd name="f140" fmla="val 621"/>
                <a:gd name="f141" fmla="val 4060"/>
                <a:gd name="f142" fmla="val 781"/>
                <a:gd name="f143" fmla="val 823"/>
                <a:gd name="f144" fmla="val 868"/>
                <a:gd name="f145" fmla="val 4054"/>
                <a:gd name="f146" fmla="val 914"/>
                <a:gd name="f147" fmla="val 4041"/>
                <a:gd name="f148" fmla="val 1160"/>
                <a:gd name="f149" fmla="val 3979"/>
                <a:gd name="f150" fmla="val 1366"/>
                <a:gd name="f151" fmla="val 3931"/>
                <a:gd name="f152" fmla="val 1567"/>
                <a:gd name="f153" fmla="val 1674"/>
                <a:gd name="f154" fmla="val 1780"/>
                <a:gd name="f155" fmla="val 3945"/>
                <a:gd name="f156" fmla="val 3978"/>
                <a:gd name="f157" fmla="val 1764"/>
                <a:gd name="f158" fmla="val 4262"/>
                <a:gd name="f159" fmla="val 1638"/>
                <a:gd name="f160" fmla="val 4514"/>
                <a:gd name="f161" fmla="val 4797"/>
                <a:gd name="f162" fmla="val 1071"/>
                <a:gd name="f163" fmla="val 630"/>
                <a:gd name="f164" fmla="val 4986"/>
                <a:gd name="f165" fmla="val 189"/>
                <a:gd name="f166" fmla="val 5301"/>
                <a:gd name="f167" fmla="val 32"/>
                <a:gd name="f168" fmla="val 5616"/>
                <a:gd name="f169" fmla="val 126"/>
                <a:gd name="f170" fmla="val 5774"/>
                <a:gd name="f171" fmla="val 186"/>
                <a:gd name="f172" fmla="val 5874"/>
                <a:gd name="f173" fmla="val 296"/>
                <a:gd name="f174" fmla="val 5935"/>
                <a:gd name="f175" fmla="val 409"/>
                <a:gd name="f176" fmla="val 474"/>
                <a:gd name="f177" fmla="val 541"/>
                <a:gd name="f178" fmla="val 5915"/>
                <a:gd name="f179" fmla="val 599"/>
                <a:gd name="f180" fmla="val 1166"/>
                <a:gd name="f181" fmla="val 5459"/>
                <a:gd name="f182" fmla="val 5585"/>
                <a:gd name="f183" fmla="val 1449"/>
                <a:gd name="f184" fmla="val 5742"/>
                <a:gd name="f185" fmla="val 6026"/>
                <a:gd name="f186" fmla="val 6183"/>
                <a:gd name="f187" fmla="val 6341"/>
                <a:gd name="f188" fmla="val 945"/>
                <a:gd name="f189" fmla="val 6530"/>
                <a:gd name="f190" fmla="val 662"/>
                <a:gd name="f191" fmla="val 6876"/>
                <a:gd name="f192" fmla="val 347"/>
                <a:gd name="f193" fmla="val 7318"/>
                <a:gd name="f194" fmla="val 221"/>
                <a:gd name="f195" fmla="val 7475"/>
                <a:gd name="f196" fmla="val 284"/>
                <a:gd name="f197" fmla="val 7664"/>
                <a:gd name="f198" fmla="val 7790"/>
                <a:gd name="f199" fmla="val 507"/>
                <a:gd name="f200" fmla="val 7843"/>
                <a:gd name="f201" fmla="val 584"/>
                <a:gd name="f202" fmla="val 7868"/>
                <a:gd name="f203" fmla="val 658"/>
                <a:gd name="f204" fmla="val 761"/>
                <a:gd name="f205" fmla="val 859"/>
                <a:gd name="f206" fmla="val 7819"/>
                <a:gd name="f207" fmla="val 7727"/>
                <a:gd name="f208" fmla="val 1134"/>
                <a:gd name="f209" fmla="val 7349"/>
                <a:gd name="f210" fmla="val 1323"/>
                <a:gd name="f211" fmla="val 7129"/>
                <a:gd name="f212" fmla="val 7002"/>
                <a:gd name="f213" fmla="val 7286"/>
                <a:gd name="f214" fmla="val 7570"/>
                <a:gd name="f215" fmla="val 1922"/>
                <a:gd name="f216" fmla="val 7822"/>
                <a:gd name="f217" fmla="val 8200"/>
                <a:gd name="f218" fmla="val 8609"/>
                <a:gd name="f219" fmla="val 9145"/>
                <a:gd name="f220" fmla="val 9334"/>
                <a:gd name="f221" fmla="val 1260"/>
                <a:gd name="f222" fmla="val 9523"/>
                <a:gd name="f223" fmla="val 1418"/>
                <a:gd name="f224" fmla="val 9554"/>
                <a:gd name="f225" fmla="val 1452"/>
                <a:gd name="f226" fmla="val 9566"/>
                <a:gd name="f227" fmla="val 1486"/>
                <a:gd name="f228" fmla="val 9571"/>
                <a:gd name="f229" fmla="val 1519"/>
                <a:gd name="f230" fmla="val 1671"/>
                <a:gd name="f231" fmla="val 1807"/>
                <a:gd name="f232" fmla="val 9463"/>
                <a:gd name="f233" fmla="val 1859"/>
                <a:gd name="f234" fmla="val 1953"/>
                <a:gd name="f235" fmla="val 8924"/>
                <a:gd name="f236" fmla="val 2048"/>
                <a:gd name="f237" fmla="val 8672"/>
                <a:gd name="f238" fmla="val 2268"/>
                <a:gd name="f239" fmla="val 8420"/>
                <a:gd name="f240" fmla="val 2426"/>
                <a:gd name="f241" fmla="val 2646"/>
                <a:gd name="f242" fmla="val 8893"/>
                <a:gd name="f243" fmla="val 2835"/>
                <a:gd name="f244" fmla="val 9082"/>
                <a:gd name="f245" fmla="val 2520"/>
                <a:gd name="f246" fmla="val 10027"/>
                <a:gd name="f247" fmla="val 2583"/>
                <a:gd name="f248" fmla="val 10594"/>
                <a:gd name="f249" fmla="val 10783"/>
                <a:gd name="f250" fmla="val 10909"/>
                <a:gd name="f251" fmla="val 2961"/>
                <a:gd name="f252" fmla="val 2993"/>
                <a:gd name="f253" fmla="val 3182"/>
                <a:gd name="f254" fmla="val 10720"/>
                <a:gd name="f255" fmla="val 10500"/>
                <a:gd name="f256" fmla="val 10090"/>
                <a:gd name="f257" fmla="val 9806"/>
                <a:gd name="f258" fmla="val 3371"/>
                <a:gd name="f259" fmla="val 9680"/>
                <a:gd name="f260" fmla="val 3844"/>
                <a:gd name="f261" fmla="val 9838"/>
                <a:gd name="f262" fmla="val 4127"/>
                <a:gd name="f263" fmla="val 9964"/>
                <a:gd name="f264" fmla="val 4001"/>
                <a:gd name="f265" fmla="val 4159"/>
                <a:gd name="f266" fmla="val 10941"/>
                <a:gd name="f267" fmla="val 11445"/>
                <a:gd name="f268" fmla="val 4452"/>
                <a:gd name="f269" fmla="val 11589"/>
                <a:gd name="f270" fmla="val 4561"/>
                <a:gd name="f271" fmla="val 11652"/>
                <a:gd name="f272" fmla="val 4684"/>
                <a:gd name="f273" fmla="val 4749"/>
                <a:gd name="f274" fmla="val 4818"/>
                <a:gd name="f275" fmla="val 11635"/>
                <a:gd name="f276" fmla="val 4883"/>
                <a:gd name="f277" fmla="val 11602"/>
                <a:gd name="f278" fmla="val 11539"/>
                <a:gd name="f279" fmla="val 5104"/>
                <a:gd name="f280" fmla="val 11350"/>
                <a:gd name="f281" fmla="val 11130"/>
                <a:gd name="f282" fmla="val 10184"/>
                <a:gd name="f283" fmla="val 10279"/>
                <a:gd name="f284" fmla="val 10311"/>
                <a:gd name="f285" fmla="val 10342"/>
                <a:gd name="f286" fmla="val 5734"/>
                <a:gd name="f287" fmla="val 6049"/>
                <a:gd name="f288" fmla="val 11256"/>
                <a:gd name="f289" fmla="val 6427"/>
                <a:gd name="f290" fmla="val 11665"/>
                <a:gd name="f291" fmla="val 6474"/>
                <a:gd name="f292" fmla="val 11712"/>
                <a:gd name="f293" fmla="val 6561"/>
                <a:gd name="f294" fmla="val 11736"/>
                <a:gd name="f295" fmla="val 6651"/>
                <a:gd name="f296" fmla="val 6742"/>
                <a:gd name="f297" fmla="val 6837"/>
                <a:gd name="f298" fmla="val 6900"/>
                <a:gd name="f299" fmla="val 6994"/>
                <a:gd name="f300" fmla="val 11287"/>
                <a:gd name="f301" fmla="val 11193"/>
                <a:gd name="f302" fmla="val 6616"/>
                <a:gd name="f303" fmla="val 10657"/>
                <a:gd name="f304" fmla="val 6333"/>
                <a:gd name="f305" fmla="val 7215"/>
                <a:gd name="f306" fmla="val 7467"/>
                <a:gd name="f307" fmla="val 7876"/>
                <a:gd name="f308" fmla="val 8380"/>
                <a:gd name="f309" fmla="val 8424"/>
                <a:gd name="f310" fmla="val 11156"/>
                <a:gd name="f311" fmla="val 8474"/>
                <a:gd name="f312" fmla="val 11167"/>
                <a:gd name="f313" fmla="val 8526"/>
                <a:gd name="f314" fmla="val 8662"/>
                <a:gd name="f315" fmla="val 8807"/>
                <a:gd name="f316" fmla="val 11086"/>
                <a:gd name="f317" fmla="val 8853"/>
                <a:gd name="f318" fmla="val 10972"/>
                <a:gd name="f319" fmla="val 8947"/>
                <a:gd name="f320" fmla="val 10815"/>
                <a:gd name="f321" fmla="val 8695"/>
                <a:gd name="f322" fmla="val 8349"/>
                <a:gd name="f323" fmla="val 10374"/>
                <a:gd name="f324" fmla="val 8065"/>
                <a:gd name="f325" fmla="val 7908"/>
                <a:gd name="f326" fmla="val 9932"/>
                <a:gd name="f327" fmla="val 8191"/>
                <a:gd name="f328" fmla="val 9649"/>
                <a:gd name="f329" fmla="val 8664"/>
                <a:gd name="f330" fmla="val 9491"/>
                <a:gd name="f331" fmla="val 9105"/>
                <a:gd name="f332" fmla="val 9901"/>
                <a:gd name="f333" fmla="val 9578"/>
                <a:gd name="f334" fmla="val 10082"/>
                <a:gd name="f335" fmla="val 9995"/>
                <a:gd name="f336" fmla="val 10113"/>
                <a:gd name="f337" fmla="val 10302"/>
                <a:gd name="f338" fmla="val 10428"/>
                <a:gd name="f339" fmla="val 9869"/>
                <a:gd name="f340" fmla="val 10460"/>
                <a:gd name="f341" fmla="val 10365"/>
                <a:gd name="f342" fmla="val 10145"/>
                <a:gd name="f343" fmla="val 9302"/>
                <a:gd name="f344" fmla="val 9767"/>
                <a:gd name="f345" fmla="val 9239"/>
                <a:gd name="f346" fmla="val 9483"/>
                <a:gd name="f347" fmla="val 9208"/>
                <a:gd name="f348" fmla="val 9199"/>
                <a:gd name="f349" fmla="val 9019"/>
                <a:gd name="f350" fmla="val 9388"/>
                <a:gd name="f351" fmla="val 8830"/>
                <a:gd name="f352" fmla="val 9609"/>
                <a:gd name="f353" fmla="val 8578"/>
                <a:gd name="f354" fmla="val 8357"/>
                <a:gd name="f355" fmla="val 9980"/>
                <a:gd name="f356" fmla="val 8437"/>
                <a:gd name="f357" fmla="val 10181"/>
                <a:gd name="f358" fmla="val 8466"/>
                <a:gd name="f359" fmla="val 10384"/>
                <a:gd name="f360" fmla="val 10660"/>
                <a:gd name="f361" fmla="val 10938"/>
                <a:gd name="f362" fmla="val 11247"/>
                <a:gd name="f363" fmla="val 11468"/>
                <a:gd name="f364" fmla="val 8294"/>
                <a:gd name="f365" fmla="val 11531"/>
                <a:gd name="f366" fmla="val 8105"/>
                <a:gd name="f367" fmla="val 11499"/>
                <a:gd name="f368" fmla="val 7916"/>
                <a:gd name="f369" fmla="val 11472"/>
                <a:gd name="f370" fmla="val 7751"/>
                <a:gd name="f371" fmla="val 11300"/>
                <a:gd name="f372" fmla="val 7658"/>
                <a:gd name="f373" fmla="val 11131"/>
                <a:gd name="f374" fmla="val 11107"/>
                <a:gd name="f375" fmla="val 11082"/>
                <a:gd name="f376" fmla="val 7660"/>
                <a:gd name="f377" fmla="val 11058"/>
                <a:gd name="f378" fmla="val 10806"/>
                <a:gd name="f379" fmla="val 7748"/>
                <a:gd name="f380" fmla="val 10596"/>
                <a:gd name="f381" fmla="val 7804"/>
                <a:gd name="f382" fmla="val 10391"/>
                <a:gd name="f383" fmla="val 10288"/>
                <a:gd name="f384" fmla="val 10187"/>
                <a:gd name="f385" fmla="val 10208"/>
                <a:gd name="f386" fmla="val 7192"/>
                <a:gd name="f387" fmla="val 10397"/>
                <a:gd name="f388" fmla="val 10932"/>
                <a:gd name="f389" fmla="val 11342"/>
                <a:gd name="f390" fmla="val 6687"/>
                <a:gd name="f391" fmla="val 11751"/>
                <a:gd name="f392" fmla="val 6372"/>
                <a:gd name="f393" fmla="val 11940"/>
                <a:gd name="f394" fmla="val 6246"/>
                <a:gd name="f395" fmla="val 11846"/>
                <a:gd name="f396" fmla="val 5900"/>
                <a:gd name="f397" fmla="val 11789"/>
                <a:gd name="f398" fmla="val 5843"/>
                <a:gd name="f399" fmla="val 11687"/>
                <a:gd name="f400" fmla="val 5798"/>
                <a:gd name="f401" fmla="val 11580"/>
                <a:gd name="f402" fmla="val 11509"/>
                <a:gd name="f403" fmla="val 11436"/>
                <a:gd name="f404" fmla="val 5818"/>
                <a:gd name="f405" fmla="val 11373"/>
                <a:gd name="f406" fmla="val 6120"/>
                <a:gd name="f407" fmla="val 10775"/>
                <a:gd name="f408" fmla="val 6278"/>
                <a:gd name="f409" fmla="val 6152"/>
                <a:gd name="f410" fmla="val 10491"/>
                <a:gd name="f411" fmla="val 5994"/>
                <a:gd name="f412" fmla="val 5711"/>
                <a:gd name="f413" fmla="val 5553"/>
                <a:gd name="f414" fmla="val 5396"/>
                <a:gd name="f415" fmla="val 11027"/>
                <a:gd name="f416" fmla="val 5207"/>
                <a:gd name="f417" fmla="val 11279"/>
                <a:gd name="f418" fmla="val 4860"/>
                <a:gd name="f419" fmla="val 11594"/>
                <a:gd name="f420" fmla="val 4419"/>
                <a:gd name="f421" fmla="val 11720"/>
                <a:gd name="f422" fmla="val 11688"/>
                <a:gd name="f423" fmla="val 4073"/>
                <a:gd name="f424" fmla="val 3947"/>
                <a:gd name="f425" fmla="val 11465"/>
                <a:gd name="f426" fmla="val 3894"/>
                <a:gd name="f427" fmla="val 11394"/>
                <a:gd name="f428" fmla="val 3869"/>
                <a:gd name="f429" fmla="val 11324"/>
                <a:gd name="f430" fmla="val 11226"/>
                <a:gd name="f431" fmla="val 11132"/>
                <a:gd name="f432" fmla="val 3918"/>
                <a:gd name="f433" fmla="val 4010"/>
                <a:gd name="f434" fmla="val 10838"/>
                <a:gd name="f435" fmla="val 4388"/>
                <a:gd name="f436" fmla="val 10617"/>
                <a:gd name="f437" fmla="val 4608"/>
                <a:gd name="f438" fmla="val 4734"/>
                <a:gd name="f439" fmla="val 10271"/>
                <a:gd name="f440" fmla="val 4451"/>
                <a:gd name="f441" fmla="val 10176"/>
                <a:gd name="f442" fmla="val 4167"/>
                <a:gd name="f443" fmla="val 10019"/>
                <a:gd name="f444" fmla="val 3915"/>
                <a:gd name="f445" fmla="val 3127"/>
                <a:gd name="f446" fmla="val 2592"/>
                <a:gd name="f447" fmla="val 10712"/>
                <a:gd name="f448" fmla="val 2214"/>
                <a:gd name="f449" fmla="val 10554"/>
                <a:gd name="f450" fmla="val 2182"/>
                <a:gd name="f451" fmla="val 10520"/>
                <a:gd name="f452" fmla="val 2171"/>
                <a:gd name="f453" fmla="val 10485"/>
                <a:gd name="f454" fmla="val 2166"/>
                <a:gd name="f455" fmla="val 10450"/>
                <a:gd name="f456" fmla="val 10292"/>
                <a:gd name="f457" fmla="val 10139"/>
                <a:gd name="f458" fmla="val 2274"/>
                <a:gd name="f459" fmla="val 9987"/>
                <a:gd name="f460" fmla="val 2812"/>
                <a:gd name="f461" fmla="val 9924"/>
                <a:gd name="f462" fmla="val 3064"/>
                <a:gd name="f463" fmla="val 9672"/>
                <a:gd name="f464" fmla="val 3316"/>
                <a:gd name="f465" fmla="val 9515"/>
                <a:gd name="f466" fmla="val 9325"/>
                <a:gd name="f467" fmla="val 2844"/>
                <a:gd name="f468" fmla="val 2655"/>
                <a:gd name="f469" fmla="val 9451"/>
                <a:gd name="f470" fmla="val 1710"/>
                <a:gd name="f471" fmla="val 9357"/>
                <a:gd name="f472" fmla="val 954"/>
                <a:gd name="f473" fmla="val 9168"/>
                <a:gd name="f474" fmla="val 1237"/>
                <a:gd name="f475" fmla="val 1647"/>
                <a:gd name="f476" fmla="val 8097"/>
                <a:gd name="f477" fmla="val 1899"/>
                <a:gd name="f478" fmla="val 7813"/>
                <a:gd name="f479" fmla="val 7939"/>
                <a:gd name="f480" fmla="val 7782"/>
                <a:gd name="f481" fmla="val 7561"/>
                <a:gd name="f482" fmla="val 292"/>
                <a:gd name="f483" fmla="val 7493"/>
                <a:gd name="f484" fmla="val 178"/>
                <a:gd name="f485" fmla="val 7375"/>
                <a:gd name="f486" fmla="val 97"/>
                <a:gd name="f487" fmla="val 7243"/>
                <a:gd name="f488" fmla="val 7193"/>
                <a:gd name="f489" fmla="val 7141"/>
                <a:gd name="f490" fmla="val 108"/>
                <a:gd name="f491" fmla="val 7089"/>
                <a:gd name="f492" fmla="val 134"/>
                <a:gd name="f493" fmla="val 386"/>
                <a:gd name="f494" fmla="val 607"/>
                <a:gd name="f495" fmla="val 7152"/>
                <a:gd name="f496" fmla="val 6301"/>
                <a:gd name="f497" fmla="val 1395"/>
                <a:gd name="f498" fmla="val 6206"/>
                <a:gd name="f499" fmla="val 5891"/>
                <a:gd name="f500" fmla="val 481"/>
                <a:gd name="f501" fmla="val 5482"/>
                <a:gd name="f502" fmla="val 5395"/>
                <a:gd name="f503" fmla="*/ f0 1 11972"/>
                <a:gd name="f504" fmla="*/ f1 1 11737"/>
                <a:gd name="f505" fmla="val f2"/>
                <a:gd name="f506" fmla="val f3"/>
                <a:gd name="f507" fmla="val f4"/>
                <a:gd name="f508" fmla="+- f507 0 f505"/>
                <a:gd name="f509" fmla="+- f506 0 f505"/>
                <a:gd name="f510" fmla="*/ f509 1 11972"/>
                <a:gd name="f511" fmla="*/ f508 1 11737"/>
                <a:gd name="f512" fmla="*/ f505 1 f510"/>
                <a:gd name="f513" fmla="*/ f506 1 f510"/>
                <a:gd name="f514" fmla="*/ f505 1 f511"/>
                <a:gd name="f515" fmla="*/ f507 1 f511"/>
                <a:gd name="f516" fmla="*/ f512 f503 1"/>
                <a:gd name="f517" fmla="*/ f513 f503 1"/>
                <a:gd name="f518" fmla="*/ f515 f504 1"/>
                <a:gd name="f519" fmla="*/ f514 f5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6" t="f519" r="f517" b="f518"/>
              <a:pathLst>
                <a:path w="11972" h="1173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15" y="f16"/>
                  </a:move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22" y="f12"/>
                    <a:pt x="f15" y="f12"/>
                  </a:cubicBezTo>
                  <a:cubicBezTo>
                    <a:pt x="f23" y="f12"/>
                    <a:pt x="f24" y="f21"/>
                    <a:pt x="f24" y="f20"/>
                  </a:cubicBezTo>
                  <a:cubicBezTo>
                    <a:pt x="f24" y="f19"/>
                    <a:pt x="f23" y="f16"/>
                    <a:pt x="f15" y="f16"/>
                  </a:cubicBezTo>
                  <a:close/>
                  <a:moveTo>
                    <a:pt x="f25" y="f6"/>
                  </a:moveTo>
                  <a:cubicBezTo>
                    <a:pt x="f26" y="f6"/>
                    <a:pt x="f27" y="f9"/>
                    <a:pt x="f27" y="f10"/>
                  </a:cubicBezTo>
                  <a:cubicBezTo>
                    <a:pt x="f27" y="f11"/>
                    <a:pt x="f26" y="f12"/>
                    <a:pt x="f25" y="f12"/>
                  </a:cubicBezTo>
                  <a:cubicBezTo>
                    <a:pt x="f28" y="f12"/>
                    <a:pt x="f29" y="f11"/>
                    <a:pt x="f29" y="f10"/>
                  </a:cubicBezTo>
                  <a:cubicBezTo>
                    <a:pt x="f29" y="f9"/>
                    <a:pt x="f28" y="f6"/>
                    <a:pt x="f25" y="f6"/>
                  </a:cubicBezTo>
                  <a:close/>
                  <a:moveTo>
                    <a:pt x="f30" y="f31"/>
                  </a:moveTo>
                  <a:cubicBezTo>
                    <a:pt x="f32" y="f31"/>
                    <a:pt x="f33" y="f34"/>
                    <a:pt x="f33" y="f35"/>
                  </a:cubicBezTo>
                  <a:cubicBezTo>
                    <a:pt x="f33" y="f36"/>
                    <a:pt x="f32" y="f37"/>
                    <a:pt x="f30" y="f37"/>
                  </a:cubicBezTo>
                  <a:cubicBezTo>
                    <a:pt x="f38" y="f37"/>
                    <a:pt x="f24" y="f36"/>
                    <a:pt x="f24" y="f35"/>
                  </a:cubicBezTo>
                  <a:cubicBezTo>
                    <a:pt x="f24" y="f34"/>
                    <a:pt x="f38" y="f31"/>
                    <a:pt x="f30" y="f31"/>
                  </a:cubicBezTo>
                  <a:close/>
                  <a:moveTo>
                    <a:pt x="f39" y="f40"/>
                  </a:moveTo>
                  <a:cubicBezTo>
                    <a:pt x="f41" y="f40"/>
                    <a:pt x="f18" y="f42"/>
                    <a:pt x="f18" y="f35"/>
                  </a:cubicBezTo>
                  <a:cubicBezTo>
                    <a:pt x="f18" y="f43"/>
                    <a:pt x="f44" y="f45"/>
                    <a:pt x="f39" y="f45"/>
                  </a:cubicBezTo>
                  <a:cubicBezTo>
                    <a:pt x="f46" y="f45"/>
                    <a:pt x="f47" y="f43"/>
                    <a:pt x="f47" y="f35"/>
                  </a:cubicBezTo>
                  <a:cubicBezTo>
                    <a:pt x="f47" y="f42"/>
                    <a:pt x="f48" y="f40"/>
                    <a:pt x="f39" y="f40"/>
                  </a:cubicBezTo>
                  <a:close/>
                  <a:moveTo>
                    <a:pt x="f49" y="f50"/>
                  </a:moveTo>
                  <a:cubicBezTo>
                    <a:pt x="f51" y="f50"/>
                    <a:pt x="f52" y="f53"/>
                    <a:pt x="f54" y="f55"/>
                  </a:cubicBezTo>
                  <a:cubicBezTo>
                    <a:pt x="f33" y="f56"/>
                    <a:pt x="f33" y="f57"/>
                    <a:pt x="f54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59" y="f65"/>
                    <a:pt x="f23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78"/>
                  </a:cubicBezTo>
                  <a:cubicBezTo>
                    <a:pt x="f80" y="f78"/>
                    <a:pt x="f81" y="f82"/>
                    <a:pt x="f83" y="f84"/>
                  </a:cubicBezTo>
                  <a:cubicBezTo>
                    <a:pt x="f13" y="f85"/>
                    <a:pt x="f83" y="f86"/>
                    <a:pt x="f87" y="f88"/>
                  </a:cubicBezTo>
                  <a:cubicBezTo>
                    <a:pt x="f89" y="f64"/>
                    <a:pt x="f90" y="f68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14" y="f99"/>
                    <a:pt x="f100" y="f101"/>
                    <a:pt x="f102" y="f103"/>
                  </a:cubicBezTo>
                  <a:cubicBezTo>
                    <a:pt x="f104" y="f103"/>
                    <a:pt x="f105" y="f99"/>
                    <a:pt x="f106" y="f107"/>
                  </a:cubicBezTo>
                  <a:cubicBezTo>
                    <a:pt x="f106" y="f98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12" y="f122"/>
                  </a:cubicBezTo>
                  <a:cubicBezTo>
                    <a:pt x="f123" y="f124"/>
                    <a:pt x="f125" y="f126"/>
                    <a:pt x="f127" y="f126"/>
                  </a:cubicBezTo>
                  <a:cubicBezTo>
                    <a:pt x="f128" y="f126"/>
                    <a:pt x="f129" y="f130"/>
                    <a:pt x="f131" y="f122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1"/>
                  </a:cubicBezTo>
                  <a:cubicBezTo>
                    <a:pt x="f143" y="f141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1"/>
                  </a:cubicBezTo>
                  <a:cubicBezTo>
                    <a:pt x="f153" y="f151"/>
                    <a:pt x="f154" y="f155"/>
                    <a:pt x="f102" y="f156"/>
                  </a:cubicBezTo>
                  <a:cubicBezTo>
                    <a:pt x="f157" y="f158"/>
                    <a:pt x="f159" y="f160"/>
                    <a:pt x="f108" y="f161"/>
                  </a:cubicBezTo>
                  <a:cubicBezTo>
                    <a:pt x="f162" y="f161"/>
                    <a:pt x="f163" y="f164"/>
                    <a:pt x="f165" y="f166"/>
                  </a:cubicBezTo>
                  <a:cubicBezTo>
                    <a:pt x="f167" y="f21"/>
                    <a:pt x="f2" y="f168"/>
                    <a:pt x="f169" y="f170"/>
                  </a:cubicBezTo>
                  <a:cubicBezTo>
                    <a:pt x="f171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0"/>
                  </a:cubicBezTo>
                  <a:cubicBezTo>
                    <a:pt x="f146" y="f168"/>
                    <a:pt x="f180" y="f181"/>
                    <a:pt x="f106" y="f181"/>
                  </a:cubicBezTo>
                  <a:cubicBezTo>
                    <a:pt x="f106" y="f182"/>
                    <a:pt x="f183" y="f184"/>
                    <a:pt x="f183" y="f10"/>
                  </a:cubicBezTo>
                  <a:cubicBezTo>
                    <a:pt x="f183" y="f185"/>
                    <a:pt x="f183" y="f186"/>
                    <a:pt x="f10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34" y="f198"/>
                  </a:cubicBezTo>
                  <a:cubicBezTo>
                    <a:pt x="f199" y="f200"/>
                    <a:pt x="f201" y="f202"/>
                    <a:pt x="f203" y="f202"/>
                  </a:cubicBezTo>
                  <a:cubicBezTo>
                    <a:pt x="f204" y="f202"/>
                    <a:pt x="f205" y="f206"/>
                    <a:pt x="f146" y="f207"/>
                  </a:cubicBezTo>
                  <a:cubicBezTo>
                    <a:pt x="f208" y="f209"/>
                    <a:pt x="f210" y="f211"/>
                    <a:pt x="f108" y="f212"/>
                  </a:cubicBezTo>
                  <a:cubicBezTo>
                    <a:pt x="f104" y="f213"/>
                    <a:pt x="f157" y="f214"/>
                    <a:pt x="f215" y="f216"/>
                  </a:cubicBezTo>
                  <a:cubicBezTo>
                    <a:pt x="f106" y="f217"/>
                    <a:pt x="f210" y="f218"/>
                    <a:pt x="f180" y="f219"/>
                  </a:cubicBezTo>
                  <a:cubicBezTo>
                    <a:pt x="f208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28"/>
                  </a:cubicBezTo>
                  <a:cubicBezTo>
                    <a:pt x="f230" y="f228"/>
                    <a:pt x="f231" y="f232"/>
                    <a:pt x="f233" y="f220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37"/>
                    <a:pt x="f241" y="f242"/>
                    <a:pt x="f243" y="f244"/>
                  </a:cubicBezTo>
                  <a:cubicBezTo>
                    <a:pt x="f245" y="f224"/>
                    <a:pt x="f118" y="f246"/>
                    <a:pt x="f247" y="f248"/>
                  </a:cubicBezTo>
                  <a:cubicBezTo>
                    <a:pt x="f247" y="f249"/>
                    <a:pt x="f116" y="f250"/>
                    <a:pt x="f251" y="f250"/>
                  </a:cubicBezTo>
                  <a:lnTo>
                    <a:pt x="f252" y="f250"/>
                  </a:lnTo>
                  <a:cubicBezTo>
                    <a:pt x="f253" y="f250"/>
                    <a:pt x="f97" y="f254"/>
                    <a:pt x="f97" y="f255"/>
                  </a:cubicBezTo>
                  <a:cubicBezTo>
                    <a:pt x="f87" y="f256"/>
                    <a:pt x="f87" y="f257"/>
                    <a:pt x="f258" y="f222"/>
                  </a:cubicBezTo>
                  <a:cubicBezTo>
                    <a:pt x="f89" y="f259"/>
                    <a:pt x="f260" y="f261"/>
                    <a:pt x="f262" y="f263"/>
                  </a:cubicBezTo>
                  <a:cubicBezTo>
                    <a:pt x="f264" y="f255"/>
                    <a:pt x="f265" y="f266"/>
                    <a:pt x="f38" y="f267"/>
                  </a:cubicBezTo>
                  <a:cubicBezTo>
                    <a:pt x="f268" y="f269"/>
                    <a:pt x="f270" y="f271"/>
                    <a:pt x="f272" y="f271"/>
                  </a:cubicBezTo>
                  <a:cubicBezTo>
                    <a:pt x="f273" y="f271"/>
                    <a:pt x="f274" y="f275"/>
                    <a:pt x="f276" y="f277"/>
                  </a:cubicBezTo>
                  <a:cubicBezTo>
                    <a:pt x="f23" y="f278"/>
                    <a:pt x="f279" y="f280"/>
                    <a:pt x="f23" y="f281"/>
                  </a:cubicBezTo>
                  <a:cubicBezTo>
                    <a:pt x="f276" y="f249"/>
                    <a:pt x="f67" y="f255"/>
                    <a:pt x="f32" y="f282"/>
                  </a:cubicBezTo>
                  <a:lnTo>
                    <a:pt x="f32" y="f282"/>
                  </a:lnTo>
                  <a:cubicBezTo>
                    <a:pt x="f54" y="f283"/>
                    <a:pt x="f59" y="f284"/>
                    <a:pt x="f47" y="f285"/>
                  </a:cubicBezTo>
                  <a:cubicBezTo>
                    <a:pt x="f286" y="f250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294"/>
                  </a:cubicBezTo>
                  <a:cubicBezTo>
                    <a:pt x="f296" y="f294"/>
                    <a:pt x="f297" y="f292"/>
                    <a:pt x="f298" y="f290"/>
                  </a:cubicBezTo>
                  <a:cubicBezTo>
                    <a:pt x="f299" y="f278"/>
                    <a:pt x="f299" y="f300"/>
                    <a:pt x="f298" y="f301"/>
                  </a:cubicBezTo>
                  <a:cubicBezTo>
                    <a:pt x="f302" y="f250"/>
                    <a:pt x="f289" y="f303"/>
                    <a:pt x="f304" y="f285"/>
                  </a:cubicBezTo>
                  <a:cubicBezTo>
                    <a:pt x="f302" y="f284"/>
                    <a:pt x="f17" y="f283"/>
                    <a:pt x="f305" y="f282"/>
                  </a:cubicBezTo>
                  <a:cubicBezTo>
                    <a:pt x="f306" y="f254"/>
                    <a:pt x="f307" y="f266"/>
                    <a:pt x="f308" y="f281"/>
                  </a:cubicBezTo>
                  <a:cubicBezTo>
                    <a:pt x="f309" y="f310"/>
                    <a:pt x="f311" y="f312"/>
                    <a:pt x="f313" y="f312"/>
                  </a:cubicBezTo>
                  <a:cubicBezTo>
                    <a:pt x="f314" y="f312"/>
                    <a:pt x="f315" y="f316"/>
                    <a:pt x="f317" y="f318"/>
                  </a:cubicBezTo>
                  <a:cubicBezTo>
                    <a:pt x="f319" y="f320"/>
                    <a:pt x="f317" y="f248"/>
                    <a:pt x="f321" y="f255"/>
                  </a:cubicBezTo>
                  <a:cubicBezTo>
                    <a:pt x="f322" y="f323"/>
                    <a:pt x="f324" y="f282"/>
                    <a:pt x="f325" y="f326"/>
                  </a:cubicBezTo>
                  <a:cubicBezTo>
                    <a:pt x="f327" y="f257"/>
                    <a:pt x="f29" y="f328"/>
                    <a:pt x="f329" y="f330"/>
                  </a:cubicBezTo>
                  <a:cubicBezTo>
                    <a:pt x="f331" y="f332"/>
                    <a:pt x="f333" y="f263"/>
                    <a:pt x="f334" y="f335"/>
                  </a:cubicBezTo>
                  <a:lnTo>
                    <a:pt x="f336" y="f335"/>
                  </a:lnTo>
                  <a:cubicBezTo>
                    <a:pt x="f337" y="f335"/>
                    <a:pt x="f338" y="f339"/>
                    <a:pt x="f340" y="f259"/>
                  </a:cubicBezTo>
                  <a:cubicBezTo>
                    <a:pt x="f340" y="f330"/>
                    <a:pt x="f341" y="f220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351"/>
                    <a:pt x="f352" y="f353"/>
                    <a:pt x="f344" y="f354"/>
                  </a:cubicBezTo>
                  <a:cubicBezTo>
                    <a:pt x="f355" y="f356"/>
                    <a:pt x="f357" y="f358"/>
                    <a:pt x="f359" y="f358"/>
                  </a:cubicBezTo>
                  <a:cubicBezTo>
                    <a:pt x="f360" y="f358"/>
                    <a:pt x="f361" y="f29"/>
                    <a:pt x="f362" y="f354"/>
                  </a:cubicBezTo>
                  <a:cubicBezTo>
                    <a:pt x="f363" y="f364"/>
                    <a:pt x="f365" y="f366"/>
                    <a:pt x="f367" y="f368"/>
                  </a:cubicBezTo>
                  <a:cubicBezTo>
                    <a:pt x="f369" y="f370"/>
                    <a:pt x="f371" y="f372"/>
                    <a:pt x="f373" y="f372"/>
                  </a:cubicBezTo>
                  <a:cubicBezTo>
                    <a:pt x="f374" y="f372"/>
                    <a:pt x="f375" y="f376"/>
                    <a:pt x="f377" y="f197"/>
                  </a:cubicBezTo>
                  <a:cubicBezTo>
                    <a:pt x="f378" y="f379"/>
                    <a:pt x="f380" y="f381"/>
                    <a:pt x="f382" y="f381"/>
                  </a:cubicBezTo>
                  <a:cubicBezTo>
                    <a:pt x="f383" y="f381"/>
                    <a:pt x="f384" y="f198"/>
                    <a:pt x="f334" y="f34"/>
                  </a:cubicBezTo>
                  <a:cubicBezTo>
                    <a:pt x="f385" y="f195"/>
                    <a:pt x="f337" y="f386"/>
                    <a:pt x="f341" y="f40"/>
                  </a:cubicBezTo>
                  <a:lnTo>
                    <a:pt x="f387" y="f40"/>
                  </a:lnTo>
                  <a:cubicBezTo>
                    <a:pt x="f388" y="f40"/>
                    <a:pt x="f389" y="f390"/>
                    <a:pt x="f391" y="f392"/>
                  </a:cubicBezTo>
                  <a:cubicBezTo>
                    <a:pt x="f393" y="f394"/>
                    <a:pt x="f3" y="f11"/>
                    <a:pt x="f395" y="f396"/>
                  </a:cubicBezTo>
                  <a:cubicBezTo>
                    <a:pt x="f397" y="f398"/>
                    <a:pt x="f399" y="f400"/>
                    <a:pt x="f401" y="f400"/>
                  </a:cubicBezTo>
                  <a:cubicBezTo>
                    <a:pt x="f402" y="f400"/>
                    <a:pt x="f403" y="f404"/>
                    <a:pt x="f405" y="f10"/>
                  </a:cubicBezTo>
                  <a:cubicBezTo>
                    <a:pt x="f377" y="f406"/>
                    <a:pt x="f407" y="f408"/>
                    <a:pt x="f340" y="f408"/>
                  </a:cubicBezTo>
                  <a:cubicBezTo>
                    <a:pt x="f340" y="f409"/>
                    <a:pt x="f410" y="f411"/>
                    <a:pt x="f410" y="f10"/>
                  </a:cubicBezTo>
                  <a:cubicBezTo>
                    <a:pt x="f410" y="f412"/>
                    <a:pt x="f410" y="f413"/>
                    <a:pt x="f340" y="f414"/>
                  </a:cubicBezTo>
                  <a:cubicBezTo>
                    <a:pt x="f415" y="f416"/>
                    <a:pt x="f417" y="f418"/>
                    <a:pt x="f419" y="f420"/>
                  </a:cubicBezTo>
                  <a:cubicBezTo>
                    <a:pt x="f421" y="f158"/>
                    <a:pt x="f422" y="f423"/>
                    <a:pt x="f365" y="f424"/>
                  </a:cubicBezTo>
                  <a:cubicBezTo>
                    <a:pt x="f425" y="f426"/>
                    <a:pt x="f427" y="f428"/>
                    <a:pt x="f429" y="f428"/>
                  </a:cubicBezTo>
                  <a:cubicBezTo>
                    <a:pt x="f430" y="f428"/>
                    <a:pt x="f431" y="f432"/>
                    <a:pt x="f377" y="f433"/>
                  </a:cubicBezTo>
                  <a:cubicBezTo>
                    <a:pt x="f434" y="f435"/>
                    <a:pt x="f436" y="f437"/>
                    <a:pt x="f341" y="f438"/>
                  </a:cubicBezTo>
                  <a:cubicBezTo>
                    <a:pt x="f439" y="f440"/>
                    <a:pt x="f441" y="f442"/>
                    <a:pt x="f443" y="f444"/>
                  </a:cubicBezTo>
                  <a:cubicBezTo>
                    <a:pt x="f340" y="f19"/>
                    <a:pt x="f436" y="f445"/>
                    <a:pt x="f407" y="f446"/>
                  </a:cubicBezTo>
                  <a:cubicBezTo>
                    <a:pt x="f378" y="f109"/>
                    <a:pt x="f447" y="f448"/>
                    <a:pt x="f449" y="f450"/>
                  </a:cubicBezTo>
                  <a:cubicBezTo>
                    <a:pt x="f451" y="f452"/>
                    <a:pt x="f453" y="f454"/>
                    <a:pt x="f455" y="f454"/>
                  </a:cubicBezTo>
                  <a:cubicBezTo>
                    <a:pt x="f456" y="f454"/>
                    <a:pt x="f457" y="f458"/>
                    <a:pt x="f336" y="f109"/>
                  </a:cubicBezTo>
                  <a:cubicBezTo>
                    <a:pt x="f459" y="f460"/>
                    <a:pt x="f461" y="f462"/>
                    <a:pt x="f463" y="f464"/>
                  </a:cubicBezTo>
                  <a:cubicBezTo>
                    <a:pt x="f465" y="f462"/>
                    <a:pt x="f466" y="f467"/>
                    <a:pt x="f27" y="f468"/>
                  </a:cubicBezTo>
                  <a:cubicBezTo>
                    <a:pt x="f469" y="f450"/>
                    <a:pt x="f350" y="f470"/>
                    <a:pt x="f471" y="f86"/>
                  </a:cubicBezTo>
                  <a:cubicBezTo>
                    <a:pt x="f471" y="f472"/>
                    <a:pt x="f473" y="f60"/>
                    <a:pt x="f26" y="f60"/>
                  </a:cubicBezTo>
                  <a:cubicBezTo>
                    <a:pt x="f25" y="f60"/>
                    <a:pt x="f329" y="f70"/>
                    <a:pt x="f329" y="f474"/>
                  </a:cubicBezTo>
                  <a:cubicBezTo>
                    <a:pt x="f321" y="f475"/>
                    <a:pt x="f321" y="f94"/>
                    <a:pt x="f28" y="f448"/>
                  </a:cubicBezTo>
                  <a:cubicBezTo>
                    <a:pt x="f322" y="f107"/>
                    <a:pt x="f476" y="f477"/>
                    <a:pt x="f478" y="f101"/>
                  </a:cubicBezTo>
                  <a:cubicBezTo>
                    <a:pt x="f479" y="f474"/>
                    <a:pt x="f480" y="f72"/>
                    <a:pt x="f481" y="f482"/>
                  </a:cubicBezTo>
                  <a:cubicBezTo>
                    <a:pt x="f483" y="f484"/>
                    <a:pt x="f485" y="f486"/>
                    <a:pt x="f487" y="f486"/>
                  </a:cubicBezTo>
                  <a:cubicBezTo>
                    <a:pt x="f488" y="f486"/>
                    <a:pt x="f489" y="f490"/>
                    <a:pt x="f491" y="f492"/>
                  </a:cubicBezTo>
                  <a:cubicBezTo>
                    <a:pt x="f17" y="f56"/>
                    <a:pt x="f297" y="f493"/>
                    <a:pt x="f17" y="f494"/>
                  </a:cubicBezTo>
                  <a:cubicBezTo>
                    <a:pt x="f491" y="f472"/>
                    <a:pt x="f305" y="f474"/>
                    <a:pt x="f495" y="f68"/>
                  </a:cubicBezTo>
                  <a:cubicBezTo>
                    <a:pt x="f298" y="f66"/>
                    <a:pt x="f302" y="f65"/>
                    <a:pt x="f496" y="f497"/>
                  </a:cubicBezTo>
                  <a:cubicBezTo>
                    <a:pt x="f498" y="f60"/>
                    <a:pt x="f499" y="f500"/>
                    <a:pt x="f61" y="f55"/>
                  </a:cubicBezTo>
                  <a:cubicBezTo>
                    <a:pt x="f501" y="f53"/>
                    <a:pt x="f502" y="f50"/>
                    <a:pt x="f49" y="f50"/>
                  </a:cubicBez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10;p18">
              <a:extLst>
                <a:ext uri="{FF2B5EF4-FFF2-40B4-BE49-F238E27FC236}">
                  <a16:creationId xmlns:a16="http://schemas.microsoft.com/office/drawing/2014/main" id="{1C8BE16C-C4BB-4881-AC25-B244D1661486}"/>
                </a:ext>
              </a:extLst>
            </p:cNvPr>
            <p:cNvSpPr/>
            <p:nvPr/>
          </p:nvSpPr>
          <p:spPr>
            <a:xfrm>
              <a:off x="7155033" y="3347133"/>
              <a:ext cx="61950" cy="610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80"/>
                <a:gd name="f4" fmla="val 2049"/>
                <a:gd name="f5" fmla="val 1040"/>
                <a:gd name="f6" fmla="val 441"/>
                <a:gd name="f7" fmla="val 473"/>
                <a:gd name="f8" fmla="val 1009"/>
                <a:gd name="f9" fmla="val 1607"/>
                <a:gd name="f10" fmla="val 2048"/>
                <a:gd name="f11" fmla="val 1576"/>
                <a:gd name="f12" fmla="*/ f0 1 2080"/>
                <a:gd name="f13" fmla="*/ f1 1 204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080"/>
                <a:gd name="f20" fmla="*/ f17 1 204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80" h="2049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7" y="f10"/>
                    <a:pt x="f5" y="f10"/>
                  </a:cubicBezTo>
                  <a:cubicBezTo>
                    <a:pt x="f9" y="f10"/>
                    <a:pt x="f10" y="f11"/>
                    <a:pt x="f10" y="f8"/>
                  </a:cubicBezTo>
                  <a:cubicBezTo>
                    <a:pt x="f3" y="f7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11;p18">
              <a:extLst>
                <a:ext uri="{FF2B5EF4-FFF2-40B4-BE49-F238E27FC236}">
                  <a16:creationId xmlns:a16="http://schemas.microsoft.com/office/drawing/2014/main" id="{9198B35B-4B53-45AC-9849-1DC62E351A7A}"/>
                </a:ext>
              </a:extLst>
            </p:cNvPr>
            <p:cNvSpPr/>
            <p:nvPr/>
          </p:nvSpPr>
          <p:spPr>
            <a:xfrm>
              <a:off x="7196309" y="3470998"/>
              <a:ext cx="20665" cy="21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5"/>
                <a:gd name="f5" fmla="val 347"/>
                <a:gd name="f6" fmla="val 158"/>
                <a:gd name="f7" fmla="val 1"/>
                <a:gd name="f8" fmla="val 567"/>
                <a:gd name="f9" fmla="val 536"/>
                <a:gd name="f10" fmla="*/ f0 1 694"/>
                <a:gd name="f11" fmla="*/ f1 1 72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5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6" y="f4"/>
                    <a:pt x="f5" y="f4"/>
                  </a:cubicBezTo>
                  <a:cubicBezTo>
                    <a:pt x="f9" y="f4"/>
                    <a:pt x="f3" y="f8"/>
                    <a:pt x="f3" y="f5"/>
                  </a:cubicBezTo>
                  <a:cubicBezTo>
                    <a:pt x="f3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212;p18">
            <a:extLst>
              <a:ext uri="{FF2B5EF4-FFF2-40B4-BE49-F238E27FC236}">
                <a16:creationId xmlns:a16="http://schemas.microsoft.com/office/drawing/2014/main" id="{295DDC62-8CFC-4D30-91E7-648ADB860DB3}"/>
              </a:ext>
            </a:extLst>
          </p:cNvPr>
          <p:cNvGrpSpPr/>
          <p:nvPr/>
        </p:nvGrpSpPr>
        <p:grpSpPr>
          <a:xfrm>
            <a:off x="552699" y="3242983"/>
            <a:ext cx="345332" cy="352830"/>
            <a:chOff x="552699" y="3242983"/>
            <a:chExt cx="345332" cy="352830"/>
          </a:xfrm>
        </p:grpSpPr>
        <p:sp>
          <p:nvSpPr>
            <p:cNvPr id="28" name="Google Shape;213;p18">
              <a:extLst>
                <a:ext uri="{FF2B5EF4-FFF2-40B4-BE49-F238E27FC236}">
                  <a16:creationId xmlns:a16="http://schemas.microsoft.com/office/drawing/2014/main" id="{A907E144-A2A3-4ED0-A634-3450F34BFCB3}"/>
                </a:ext>
              </a:extLst>
            </p:cNvPr>
            <p:cNvSpPr/>
            <p:nvPr/>
          </p:nvSpPr>
          <p:spPr>
            <a:xfrm>
              <a:off x="690618" y="3390284"/>
              <a:ext cx="61978" cy="610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81"/>
                <a:gd name="f4" fmla="val 2049"/>
                <a:gd name="f5" fmla="val 1041"/>
                <a:gd name="f6" fmla="val 1"/>
                <a:gd name="f7" fmla="val 505"/>
                <a:gd name="f8" fmla="val 32"/>
                <a:gd name="f9" fmla="val 473"/>
                <a:gd name="f10" fmla="val 1040"/>
                <a:gd name="f11" fmla="val 1576"/>
                <a:gd name="f12" fmla="val 1639"/>
                <a:gd name="f13" fmla="val 2080"/>
                <a:gd name="f14" fmla="val 442"/>
                <a:gd name="f15" fmla="val 1608"/>
                <a:gd name="f16" fmla="*/ f0 1 2081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81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81" h="20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6" y="f11"/>
                    <a:pt x="f9" y="f4"/>
                    <a:pt x="f5" y="f4"/>
                  </a:cubicBezTo>
                  <a:cubicBezTo>
                    <a:pt x="f12" y="f4"/>
                    <a:pt x="f13" y="f11"/>
                    <a:pt x="f13" y="f10"/>
                  </a:cubicBezTo>
                  <a:cubicBezTo>
                    <a:pt x="f13" y="f14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14;p18">
              <a:extLst>
                <a:ext uri="{FF2B5EF4-FFF2-40B4-BE49-F238E27FC236}">
                  <a16:creationId xmlns:a16="http://schemas.microsoft.com/office/drawing/2014/main" id="{EA8660E2-5B26-484E-899C-8CBCBE74ECF7}"/>
                </a:ext>
              </a:extLst>
            </p:cNvPr>
            <p:cNvSpPr/>
            <p:nvPr/>
          </p:nvSpPr>
          <p:spPr>
            <a:xfrm>
              <a:off x="552699" y="3242983"/>
              <a:ext cx="345332" cy="3528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95"/>
                <a:gd name="f4" fmla="val 11847"/>
                <a:gd name="f5" fmla="val 5672"/>
                <a:gd name="f6" fmla="val 757"/>
                <a:gd name="f7" fmla="val 6144"/>
                <a:gd name="f8" fmla="val 6680"/>
                <a:gd name="f9" fmla="val 1544"/>
                <a:gd name="f10" fmla="val 7026"/>
                <a:gd name="f11" fmla="val 2710"/>
                <a:gd name="f12" fmla="val 6585"/>
                <a:gd name="f13" fmla="val 2867"/>
                <a:gd name="f14" fmla="val 6176"/>
                <a:gd name="f15" fmla="val 3025"/>
                <a:gd name="f16" fmla="val 3214"/>
                <a:gd name="f17" fmla="val 5262"/>
                <a:gd name="f18" fmla="val 4789"/>
                <a:gd name="f19" fmla="val 2836"/>
                <a:gd name="f20" fmla="val 4348"/>
                <a:gd name="f21" fmla="val 4695"/>
                <a:gd name="f22" fmla="val 1481"/>
                <a:gd name="f23" fmla="val 5199"/>
                <a:gd name="f24" fmla="val 4191"/>
                <a:gd name="f25" fmla="val 3372"/>
                <a:gd name="f26" fmla="val 4411"/>
                <a:gd name="f27" fmla="val 3466"/>
                <a:gd name="f28" fmla="val 4632"/>
                <a:gd name="f29" fmla="val 3529"/>
                <a:gd name="f30" fmla="val 4852"/>
                <a:gd name="f31" fmla="val 3624"/>
                <a:gd name="f32" fmla="val 4159"/>
                <a:gd name="f33" fmla="val 3970"/>
                <a:gd name="f34" fmla="val 4726"/>
                <a:gd name="f35" fmla="val 3655"/>
                <a:gd name="f36" fmla="val 4065"/>
                <a:gd name="f37" fmla="val 4096"/>
                <a:gd name="f38" fmla="val 7184"/>
                <a:gd name="f39" fmla="val 7310"/>
                <a:gd name="f40" fmla="val 4002"/>
                <a:gd name="f41" fmla="val 6522"/>
                <a:gd name="f42" fmla="val 6743"/>
                <a:gd name="f43" fmla="val 6995"/>
                <a:gd name="f44" fmla="val 9191"/>
                <a:gd name="f45" fmla="val 3001"/>
                <a:gd name="f46" fmla="val 9631"/>
                <a:gd name="f47" fmla="val 10026"/>
                <a:gd name="f48" fmla="val 3084"/>
                <a:gd name="f49" fmla="val 10177"/>
                <a:gd name="f50" fmla="val 3340"/>
                <a:gd name="f51" fmla="val 10208"/>
                <a:gd name="f52" fmla="val 3435"/>
                <a:gd name="f53" fmla="val 10240"/>
                <a:gd name="f54" fmla="val 9925"/>
                <a:gd name="f55" fmla="val 3687"/>
                <a:gd name="f56" fmla="val 9673"/>
                <a:gd name="f57" fmla="val 3907"/>
                <a:gd name="f58" fmla="val 9515"/>
                <a:gd name="f59" fmla="val 9358"/>
                <a:gd name="f60" fmla="val 4474"/>
                <a:gd name="f61" fmla="val 9295"/>
                <a:gd name="f62" fmla="val 9452"/>
                <a:gd name="f63" fmla="val 5104"/>
                <a:gd name="f64" fmla="val 5230"/>
                <a:gd name="f65" fmla="val 9263"/>
                <a:gd name="f66" fmla="val 5356"/>
                <a:gd name="f67" fmla="val 9137"/>
                <a:gd name="f68" fmla="val 5482"/>
                <a:gd name="f69" fmla="val 8791"/>
                <a:gd name="f70" fmla="val 5167"/>
                <a:gd name="f71" fmla="val 8444"/>
                <a:gd name="f72" fmla="val 4884"/>
                <a:gd name="f73" fmla="val 8034"/>
                <a:gd name="f74" fmla="val 4600"/>
                <a:gd name="f75" fmla="val 8003"/>
                <a:gd name="f76" fmla="val 4128"/>
                <a:gd name="f77" fmla="val 7940"/>
                <a:gd name="f78" fmla="val 7845"/>
                <a:gd name="f79" fmla="val 3183"/>
                <a:gd name="f80" fmla="val 8174"/>
                <a:gd name="f81" fmla="val 3100"/>
                <a:gd name="f82" fmla="val 8710"/>
                <a:gd name="f83" fmla="val 2994"/>
                <a:gd name="f84" fmla="val 3119"/>
                <a:gd name="f85" fmla="val 3151"/>
                <a:gd name="f86" fmla="val 3309"/>
                <a:gd name="f87" fmla="val 3403"/>
                <a:gd name="f88" fmla="val 3277"/>
                <a:gd name="f89" fmla="val 2899"/>
                <a:gd name="f90" fmla="val 4915"/>
                <a:gd name="f91" fmla="val 2490"/>
                <a:gd name="f92" fmla="val 2174"/>
                <a:gd name="f93" fmla="val 5514"/>
                <a:gd name="f94" fmla="val 1733"/>
                <a:gd name="f95" fmla="val 5010"/>
                <a:gd name="f96" fmla="val 851"/>
                <a:gd name="f97" fmla="val 3939"/>
                <a:gd name="f98" fmla="val 1166"/>
                <a:gd name="f99" fmla="val 1198"/>
                <a:gd name="f100" fmla="val 1261"/>
                <a:gd name="f101" fmla="val 1387"/>
                <a:gd name="f102" fmla="val 1576"/>
                <a:gd name="f103" fmla="val 1859"/>
                <a:gd name="f104" fmla="val 2521"/>
                <a:gd name="f105" fmla="val 3246"/>
                <a:gd name="f106" fmla="val 5986"/>
                <a:gd name="f107" fmla="val 6428"/>
                <a:gd name="f108" fmla="val 3088"/>
                <a:gd name="f109" fmla="val 6270"/>
                <a:gd name="f110" fmla="val 6112"/>
                <a:gd name="f111" fmla="val 2742"/>
                <a:gd name="f112" fmla="val 5955"/>
                <a:gd name="f113" fmla="val 5797"/>
                <a:gd name="f114" fmla="val 5640"/>
                <a:gd name="f115" fmla="val 8097"/>
                <a:gd name="f116" fmla="val 8286"/>
                <a:gd name="f117" fmla="val 5671"/>
                <a:gd name="f118" fmla="val 8475"/>
                <a:gd name="f119" fmla="val 5829"/>
                <a:gd name="f120" fmla="val 8633"/>
                <a:gd name="f121" fmla="val 6301"/>
                <a:gd name="f122" fmla="val 6459"/>
                <a:gd name="f123" fmla="val 5703"/>
                <a:gd name="f124" fmla="val 6333"/>
                <a:gd name="f125" fmla="val 4317"/>
                <a:gd name="f126" fmla="val 4569"/>
                <a:gd name="f127" fmla="val 7373"/>
                <a:gd name="f128" fmla="val 7436"/>
                <a:gd name="f129" fmla="val 6238"/>
                <a:gd name="f130" fmla="val 6963"/>
                <a:gd name="f131" fmla="val 6837"/>
                <a:gd name="f132" fmla="val 7625"/>
                <a:gd name="f133" fmla="val 5073"/>
                <a:gd name="f134" fmla="val 4537"/>
                <a:gd name="f135" fmla="val 5041"/>
                <a:gd name="f136" fmla="val 4506"/>
                <a:gd name="f137" fmla="val 4254"/>
                <a:gd name="f138" fmla="val 8318"/>
                <a:gd name="f139" fmla="val 8381"/>
                <a:gd name="f140" fmla="val 4380"/>
                <a:gd name="f141" fmla="val 8507"/>
                <a:gd name="f142" fmla="val 8538"/>
                <a:gd name="f143" fmla="val 7278"/>
                <a:gd name="f144" fmla="val 7247"/>
                <a:gd name="f145" fmla="val 8066"/>
                <a:gd name="f146" fmla="val 7215"/>
                <a:gd name="f147" fmla="val 7152"/>
                <a:gd name="f148" fmla="val 6900"/>
                <a:gd name="f149" fmla="val 6711"/>
                <a:gd name="f150" fmla="val 6491"/>
                <a:gd name="f151" fmla="val 6869"/>
                <a:gd name="f152" fmla="val 2237"/>
                <a:gd name="f153" fmla="val 2584"/>
                <a:gd name="f154" fmla="val 6774"/>
                <a:gd name="f155" fmla="val 2931"/>
                <a:gd name="f156" fmla="val 7058"/>
                <a:gd name="f157" fmla="val 8255"/>
                <a:gd name="f158" fmla="val 8727"/>
                <a:gd name="f159" fmla="val 3008"/>
                <a:gd name="f160" fmla="val 8861"/>
                <a:gd name="f161" fmla="val 2544"/>
                <a:gd name="f162" fmla="val 8927"/>
                <a:gd name="f163" fmla="val 2165"/>
                <a:gd name="f164" fmla="val 1650"/>
                <a:gd name="f165" fmla="val 1293"/>
                <a:gd name="f166" fmla="val 8806"/>
                <a:gd name="f167" fmla="val 8570"/>
                <a:gd name="f168" fmla="val 6932"/>
                <a:gd name="f169" fmla="val 9610"/>
                <a:gd name="f170" fmla="val 10523"/>
                <a:gd name="f171" fmla="val 10032"/>
                <a:gd name="f172" fmla="val 9678"/>
                <a:gd name="f173" fmla="val 9169"/>
                <a:gd name="f174" fmla="val 8794"/>
                <a:gd name="f175" fmla="val 8335"/>
                <a:gd name="f176" fmla="val 7814"/>
                <a:gd name="f177" fmla="val 8822"/>
                <a:gd name="f178" fmla="val 8696"/>
                <a:gd name="f179" fmla="val 6081"/>
                <a:gd name="f180" fmla="val 8885"/>
                <a:gd name="f181" fmla="val 6554"/>
                <a:gd name="f182" fmla="val 9074"/>
                <a:gd name="f183" fmla="val 9200"/>
                <a:gd name="f184" fmla="val 10429"/>
                <a:gd name="f185" fmla="val 11185"/>
                <a:gd name="f186" fmla="val 5609"/>
                <a:gd name="f187" fmla="val 11090"/>
                <a:gd name="f188" fmla="val 11059"/>
                <a:gd name="f189" fmla="val 10775"/>
                <a:gd name="f190" fmla="val 5451"/>
                <a:gd name="f191" fmla="val 10460"/>
                <a:gd name="f192" fmla="val 5293"/>
                <a:gd name="f193" fmla="val 5136"/>
                <a:gd name="f194" fmla="val 9862"/>
                <a:gd name="f195" fmla="val 4821"/>
                <a:gd name="f196" fmla="val 9736"/>
                <a:gd name="f197" fmla="val 9357"/>
                <a:gd name="f198" fmla="val 9042"/>
                <a:gd name="f199" fmla="val 1"/>
                <a:gd name="f200" fmla="val 4758"/>
                <a:gd name="f201" fmla="val 1072"/>
                <a:gd name="f202" fmla="val 2489"/>
                <a:gd name="f203" fmla="val 3498"/>
                <a:gd name="f204" fmla="val 2426"/>
                <a:gd name="f205" fmla="val 2395"/>
                <a:gd name="f206" fmla="val 1418"/>
                <a:gd name="f207" fmla="val 1607"/>
                <a:gd name="f208" fmla="val 1891"/>
                <a:gd name="f209" fmla="val 883"/>
                <a:gd name="f210" fmla="val 2552"/>
                <a:gd name="f211" fmla="val 694"/>
                <a:gd name="f212" fmla="val 568"/>
                <a:gd name="f213" fmla="val 2962"/>
                <a:gd name="f214" fmla="val 32"/>
                <a:gd name="f215" fmla="val 977"/>
                <a:gd name="f216" fmla="val 1702"/>
                <a:gd name="f217" fmla="val 5892"/>
                <a:gd name="f218" fmla="val 946"/>
                <a:gd name="f219" fmla="val 879"/>
                <a:gd name="f220" fmla="val 9433"/>
                <a:gd name="f221" fmla="val 1519"/>
                <a:gd name="f222" fmla="val 9600"/>
                <a:gd name="f223" fmla="val 2210"/>
                <a:gd name="f224" fmla="val 3237"/>
                <a:gd name="f225" fmla="val 9513"/>
                <a:gd name="f226" fmla="val 9420"/>
                <a:gd name="f227" fmla="val 3718"/>
                <a:gd name="f228" fmla="val 9578"/>
                <a:gd name="f229" fmla="val 3750"/>
                <a:gd name="f230" fmla="val 3844"/>
                <a:gd name="f231" fmla="val 9830"/>
                <a:gd name="f232" fmla="val 10145"/>
                <a:gd name="f233" fmla="val 10744"/>
                <a:gd name="f234" fmla="val 11216"/>
                <a:gd name="f235" fmla="val 11531"/>
                <a:gd name="f236" fmla="val 11720"/>
                <a:gd name="f237" fmla="val 11689"/>
                <a:gd name="f238" fmla="val 4947"/>
                <a:gd name="f239" fmla="val 11563"/>
                <a:gd name="f240" fmla="val 5419"/>
                <a:gd name="f241" fmla="val 11846"/>
                <a:gd name="f242" fmla="val 7688"/>
                <a:gd name="f243" fmla="val 8143"/>
                <a:gd name="f244" fmla="val 9478"/>
                <a:gd name="f245" fmla="val 8678"/>
                <a:gd name="f246" fmla="val 9576"/>
                <a:gd name="f247" fmla="val 9184"/>
                <a:gd name="f248" fmla="val 9868"/>
                <a:gd name="f249" fmla="val 10499"/>
                <a:gd name="f250" fmla="val 9397"/>
                <a:gd name="f251" fmla="val 10807"/>
                <a:gd name="f252" fmla="val 8853"/>
                <a:gd name="f253" fmla="val 11374"/>
                <a:gd name="f254" fmla="val 7908"/>
                <a:gd name="f255" fmla="val 9799"/>
                <a:gd name="f256" fmla="val 9988"/>
                <a:gd name="f257" fmla="val 5545"/>
                <a:gd name="f258" fmla="val 10271"/>
                <a:gd name="f259" fmla="val 11122"/>
                <a:gd name="f260" fmla="val 11311"/>
                <a:gd name="f261" fmla="val 11594"/>
                <a:gd name="f262" fmla="val 11437"/>
                <a:gd name="f263" fmla="val 10933"/>
                <a:gd name="f264" fmla="val 10964"/>
                <a:gd name="f265" fmla="val 10901"/>
                <a:gd name="f266" fmla="val 10457"/>
                <a:gd name="f267" fmla="val 2432"/>
                <a:gd name="f268" fmla="val 9842"/>
                <a:gd name="f269" fmla="val 2259"/>
                <a:gd name="f270" fmla="val 9179"/>
                <a:gd name="f271" fmla="val 8661"/>
                <a:gd name="f272" fmla="val 8113"/>
                <a:gd name="f273" fmla="val 2365"/>
                <a:gd name="f274" fmla="val 7656"/>
                <a:gd name="f275" fmla="*/ f0 1 11595"/>
                <a:gd name="f276" fmla="*/ f1 1 11847"/>
                <a:gd name="f277" fmla="val f2"/>
                <a:gd name="f278" fmla="val f3"/>
                <a:gd name="f279" fmla="val f4"/>
                <a:gd name="f280" fmla="+- f279 0 f277"/>
                <a:gd name="f281" fmla="+- f278 0 f277"/>
                <a:gd name="f282" fmla="*/ f281 1 11595"/>
                <a:gd name="f283" fmla="*/ f280 1 11847"/>
                <a:gd name="f284" fmla="*/ f277 1 f282"/>
                <a:gd name="f285" fmla="*/ f278 1 f282"/>
                <a:gd name="f286" fmla="*/ f277 1 f283"/>
                <a:gd name="f287" fmla="*/ f279 1 f283"/>
                <a:gd name="f288" fmla="*/ f284 f275 1"/>
                <a:gd name="f289" fmla="*/ f285 f275 1"/>
                <a:gd name="f290" fmla="*/ f287 f276 1"/>
                <a:gd name="f291" fmla="*/ f286 f2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8" t="f291" r="f289" b="f290"/>
              <a:pathLst>
                <a:path w="11595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5" y="f16"/>
                  </a:cubicBezTo>
                  <a:cubicBezTo>
                    <a:pt x="f17" y="f15"/>
                    <a:pt x="f18" y="f19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lnTo>
                    <a:pt x="f24" y="f25"/>
                  </a:lnTo>
                  <a:close/>
                  <a:moveTo>
                    <a:pt x="f38" y="f25"/>
                  </a:moveTo>
                  <a:lnTo>
                    <a:pt x="f39" y="f37"/>
                  </a:lnTo>
                  <a:cubicBezTo>
                    <a:pt x="f12" y="f35"/>
                    <a:pt x="f38" y="f40"/>
                    <a:pt x="f41" y="f31"/>
                  </a:cubicBezTo>
                  <a:cubicBezTo>
                    <a:pt x="f42" y="f29"/>
                    <a:pt x="f43" y="f27"/>
                    <a:pt x="f38" y="f25"/>
                  </a:cubicBezTo>
                  <a:close/>
                  <a:moveTo>
                    <a:pt x="f44" y="f45"/>
                  </a:moveTo>
                  <a:cubicBezTo>
                    <a:pt x="f46" y="f45"/>
                    <a:pt x="f47" y="f48"/>
                    <a:pt x="f49" y="f50"/>
                  </a:cubicBezTo>
                  <a:cubicBezTo>
                    <a:pt x="f51" y="f52"/>
                    <a:pt x="f53" y="f29"/>
                    <a:pt x="f51" y="f35"/>
                  </a:cubicBezTo>
                  <a:cubicBezTo>
                    <a:pt x="f54" y="f55"/>
                    <a:pt x="f56" y="f57"/>
                    <a:pt x="f58" y="f32"/>
                  </a:cubicBezTo>
                  <a:cubicBezTo>
                    <a:pt x="f59" y="f60"/>
                    <a:pt x="f61" y="f30"/>
                    <a:pt x="f62" y="f63"/>
                  </a:cubicBezTo>
                  <a:cubicBezTo>
                    <a:pt x="f59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5"/>
                    <a:pt x="f78" y="f79"/>
                  </a:cubicBezTo>
                  <a:cubicBezTo>
                    <a:pt x="f80" y="f81"/>
                    <a:pt x="f82" y="f45"/>
                    <a:pt x="f44" y="f45"/>
                  </a:cubicBezTo>
                  <a:close/>
                  <a:moveTo>
                    <a:pt x="f83" y="f84"/>
                  </a:moveTo>
                  <a:cubicBezTo>
                    <a:pt x="f85" y="f85"/>
                    <a:pt x="f86" y="f85"/>
                    <a:pt x="f27" y="f16"/>
                  </a:cubicBezTo>
                  <a:cubicBezTo>
                    <a:pt x="f87" y="f35"/>
                    <a:pt x="f86" y="f76"/>
                    <a:pt x="f88" y="f28"/>
                  </a:cubicBezTo>
                  <a:cubicBezTo>
                    <a:pt x="f89" y="f90"/>
                    <a:pt x="f91" y="f64"/>
                    <a:pt x="f92" y="f93"/>
                  </a:cubicBezTo>
                  <a:cubicBezTo>
                    <a:pt x="f94" y="f95"/>
                    <a:pt x="f96" y="f97"/>
                    <a:pt x="f98" y="f50"/>
                  </a:cubicBezTo>
                  <a:cubicBezTo>
                    <a:pt x="f99" y="f88"/>
                    <a:pt x="f100" y="f79"/>
                    <a:pt x="f101" y="f85"/>
                  </a:cubicBezTo>
                  <a:cubicBezTo>
                    <a:pt x="f102" y="f25"/>
                    <a:pt x="f103" y="f29"/>
                    <a:pt x="f92" y="f29"/>
                  </a:cubicBezTo>
                  <a:cubicBezTo>
                    <a:pt x="f104" y="f29"/>
                    <a:pt x="f19" y="f25"/>
                    <a:pt x="f83" y="f84"/>
                  </a:cubicBezTo>
                  <a:close/>
                  <a:moveTo>
                    <a:pt x="f88" y="f68"/>
                  </a:moveTo>
                  <a:lnTo>
                    <a:pt x="f88" y="f68"/>
                  </a:lnTo>
                  <a:cubicBezTo>
                    <a:pt x="f105" y="f7"/>
                    <a:pt x="f105" y="f106"/>
                    <a:pt x="f88" y="f107"/>
                  </a:cubicBezTo>
                  <a:cubicBezTo>
                    <a:pt x="f108" y="f109"/>
                    <a:pt x="f89" y="f110"/>
                    <a:pt x="f111" y="f112"/>
                  </a:cubicBezTo>
                  <a:cubicBezTo>
                    <a:pt x="f89" y="f113"/>
                    <a:pt x="f108" y="f114"/>
                    <a:pt x="f88" y="f68"/>
                  </a:cubicBezTo>
                  <a:close/>
                  <a:moveTo>
                    <a:pt x="f115" y="f93"/>
                  </a:moveTo>
                  <a:cubicBezTo>
                    <a:pt x="f116" y="f117"/>
                    <a:pt x="f118" y="f119"/>
                    <a:pt x="f120" y="f106"/>
                  </a:cubicBezTo>
                  <a:cubicBezTo>
                    <a:pt x="f118" y="f7"/>
                    <a:pt x="f116" y="f121"/>
                    <a:pt x="f115" y="f122"/>
                  </a:cubicBezTo>
                  <a:lnTo>
                    <a:pt x="f115" y="f93"/>
                  </a:lnTo>
                  <a:close/>
                  <a:moveTo>
                    <a:pt x="f123" y="f40"/>
                  </a:moveTo>
                  <a:cubicBezTo>
                    <a:pt x="f124" y="f125"/>
                    <a:pt x="f42" y="f126"/>
                    <a:pt x="f127" y="f95"/>
                  </a:cubicBezTo>
                  <a:cubicBezTo>
                    <a:pt x="f128" y="f117"/>
                    <a:pt x="f128" y="f129"/>
                    <a:pt x="f127" y="f130"/>
                  </a:cubicBezTo>
                  <a:cubicBezTo>
                    <a:pt x="f131" y="f39"/>
                    <a:pt x="f124" y="f132"/>
                    <a:pt x="f123" y="f77"/>
                  </a:cubicBezTo>
                  <a:cubicBezTo>
                    <a:pt x="f133" y="f132"/>
                    <a:pt x="f134" y="f127"/>
                    <a:pt x="f40" y="f130"/>
                  </a:cubicBezTo>
                  <a:cubicBezTo>
                    <a:pt x="f57" y="f109"/>
                    <a:pt x="f57" y="f117"/>
                    <a:pt x="f40" y="f95"/>
                  </a:cubicBezTo>
                  <a:cubicBezTo>
                    <a:pt x="f74" y="f74"/>
                    <a:pt x="f135" y="f125"/>
                    <a:pt x="f123" y="f40"/>
                  </a:cubicBezTo>
                  <a:close/>
                  <a:moveTo>
                    <a:pt x="f36" y="f78"/>
                  </a:moveTo>
                  <a:cubicBezTo>
                    <a:pt x="f136" y="f115"/>
                    <a:pt x="f137" y="f75"/>
                    <a:pt x="f30" y="f138"/>
                  </a:cubicBezTo>
                  <a:cubicBezTo>
                    <a:pt x="f28" y="f139"/>
                    <a:pt x="f140" y="f141"/>
                    <a:pt x="f24" y="f142"/>
                  </a:cubicBezTo>
                  <a:lnTo>
                    <a:pt x="f36" y="f78"/>
                  </a:lnTo>
                  <a:close/>
                  <a:moveTo>
                    <a:pt x="f143" y="f78"/>
                  </a:moveTo>
                  <a:cubicBezTo>
                    <a:pt x="f144" y="f145"/>
                    <a:pt x="f146" y="f138"/>
                    <a:pt x="f147" y="f142"/>
                  </a:cubicBezTo>
                  <a:cubicBezTo>
                    <a:pt x="f148" y="f118"/>
                    <a:pt x="f149" y="f139"/>
                    <a:pt x="f150" y="f138"/>
                  </a:cubicBezTo>
                  <a:cubicBezTo>
                    <a:pt x="f131" y="f115"/>
                    <a:pt x="f151" y="f115"/>
                    <a:pt x="f143" y="f78"/>
                  </a:cubicBezTo>
                  <a:close/>
                  <a:moveTo>
                    <a:pt x="f152" y="f122"/>
                  </a:moveTo>
                  <a:cubicBezTo>
                    <a:pt x="f153" y="f154"/>
                    <a:pt x="f155" y="f156"/>
                    <a:pt x="f50" y="f39"/>
                  </a:cubicBezTo>
                  <a:cubicBezTo>
                    <a:pt x="f25" y="f78"/>
                    <a:pt x="f52" y="f157"/>
                    <a:pt x="f29" y="f158"/>
                  </a:cubicBezTo>
                  <a:cubicBezTo>
                    <a:pt x="f159" y="f160"/>
                    <a:pt x="f161" y="f162"/>
                    <a:pt x="f163" y="f162"/>
                  </a:cubicBezTo>
                  <a:cubicBezTo>
                    <a:pt x="f164" y="f162"/>
                    <a:pt x="f165" y="f166"/>
                    <a:pt x="f98" y="f167"/>
                  </a:cubicBezTo>
                  <a:cubicBezTo>
                    <a:pt x="f96" y="f75"/>
                    <a:pt x="f94" y="f168"/>
                    <a:pt x="f152" y="f122"/>
                  </a:cubicBezTo>
                  <a:close/>
                  <a:moveTo>
                    <a:pt x="f67" y="f122"/>
                  </a:moveTo>
                  <a:cubicBezTo>
                    <a:pt x="f169" y="f168"/>
                    <a:pt x="f170" y="f75"/>
                    <a:pt x="f49" y="f167"/>
                  </a:cubicBezTo>
                  <a:cubicBezTo>
                    <a:pt x="f171" y="f166"/>
                    <a:pt x="f172" y="f162"/>
                    <a:pt x="f173" y="f162"/>
                  </a:cubicBezTo>
                  <a:cubicBezTo>
                    <a:pt x="f174" y="f162"/>
                    <a:pt x="f175" y="f160"/>
                    <a:pt x="f176" y="f158"/>
                  </a:cubicBezTo>
                  <a:cubicBezTo>
                    <a:pt x="f77" y="f138"/>
                    <a:pt x="f75" y="f78"/>
                    <a:pt x="f73" y="f39"/>
                  </a:cubicBezTo>
                  <a:cubicBezTo>
                    <a:pt x="f71" y="f156"/>
                    <a:pt x="f177" y="f42"/>
                    <a:pt x="f67" y="f122"/>
                  </a:cubicBezTo>
                  <a:close/>
                  <a:moveTo>
                    <a:pt x="f114" y="f178"/>
                  </a:moveTo>
                  <a:cubicBezTo>
                    <a:pt x="f179" y="f180"/>
                    <a:pt x="f181" y="f182"/>
                    <a:pt x="f43" y="f183"/>
                  </a:cubicBezTo>
                  <a:cubicBezTo>
                    <a:pt x="f8" y="f184"/>
                    <a:pt x="f14" y="f185"/>
                    <a:pt x="f5" y="f185"/>
                  </a:cubicBezTo>
                  <a:cubicBezTo>
                    <a:pt x="f186" y="f185"/>
                    <a:pt x="f68" y="f187"/>
                    <a:pt x="f66" y="f188"/>
                  </a:cubicBezTo>
                  <a:cubicBezTo>
                    <a:pt x="f68" y="f189"/>
                    <a:pt x="f190" y="f191"/>
                    <a:pt x="f192" y="f49"/>
                  </a:cubicBezTo>
                  <a:cubicBezTo>
                    <a:pt x="f193" y="f194"/>
                    <a:pt x="f195" y="f196"/>
                    <a:pt x="f60" y="f56"/>
                  </a:cubicBezTo>
                  <a:cubicBezTo>
                    <a:pt x="f26" y="f58"/>
                    <a:pt x="f20" y="f197"/>
                    <a:pt x="f125" y="f183"/>
                  </a:cubicBezTo>
                  <a:cubicBezTo>
                    <a:pt x="f34" y="f198"/>
                    <a:pt x="f70" y="f180"/>
                    <a:pt x="f114" y="f178"/>
                  </a:cubicBezTo>
                  <a:close/>
                  <a:moveTo>
                    <a:pt x="f114" y="f199"/>
                  </a:moveTo>
                  <a:cubicBezTo>
                    <a:pt x="f200" y="f199"/>
                    <a:pt x="f36" y="f201"/>
                    <a:pt x="f35" y="f202"/>
                  </a:cubicBezTo>
                  <a:cubicBezTo>
                    <a:pt x="f203" y="f204"/>
                    <a:pt x="f50" y="f205"/>
                    <a:pt x="f16" y="f205"/>
                  </a:cubicBezTo>
                  <a:cubicBezTo>
                    <a:pt x="f79" y="f103"/>
                    <a:pt x="f111" y="f206"/>
                    <a:pt x="f92" y="f206"/>
                  </a:cubicBezTo>
                  <a:cubicBezTo>
                    <a:pt x="f207" y="f206"/>
                    <a:pt x="f98" y="f208"/>
                    <a:pt x="f98" y="f204"/>
                  </a:cubicBezTo>
                  <a:cubicBezTo>
                    <a:pt x="f209" y="f210"/>
                    <a:pt x="f211" y="f11"/>
                    <a:pt x="f212" y="f213"/>
                  </a:cubicBezTo>
                  <a:cubicBezTo>
                    <a:pt x="f214" y="f57"/>
                    <a:pt x="f215" y="f63"/>
                    <a:pt x="f216" y="f217"/>
                  </a:cubicBezTo>
                  <a:cubicBezTo>
                    <a:pt x="f218" y="f42"/>
                    <a:pt x="f199" y="f75"/>
                    <a:pt x="f212" y="f180"/>
                  </a:cubicBezTo>
                  <a:cubicBezTo>
                    <a:pt x="f219" y="f220"/>
                    <a:pt x="f221" y="f222"/>
                    <a:pt x="f223" y="f222"/>
                  </a:cubicBezTo>
                  <a:cubicBezTo>
                    <a:pt x="f11" y="f222"/>
                    <a:pt x="f224" y="f225"/>
                    <a:pt x="f55" y="f226"/>
                  </a:cubicBezTo>
                  <a:cubicBezTo>
                    <a:pt x="f227" y="f228"/>
                    <a:pt x="f229" y="f56"/>
                    <a:pt x="f230" y="f231"/>
                  </a:cubicBezTo>
                  <a:cubicBezTo>
                    <a:pt x="f87" y="f232"/>
                    <a:pt x="f105" y="f233"/>
                    <a:pt x="f29" y="f234"/>
                  </a:cubicBezTo>
                  <a:cubicBezTo>
                    <a:pt x="f227" y="f235"/>
                    <a:pt x="f36" y="f236"/>
                    <a:pt x="f26" y="f236"/>
                  </a:cubicBezTo>
                  <a:cubicBezTo>
                    <a:pt x="f74" y="f236"/>
                    <a:pt x="f18" y="f237"/>
                    <a:pt x="f238" y="f239"/>
                  </a:cubicBezTo>
                  <a:cubicBezTo>
                    <a:pt x="f70" y="f236"/>
                    <a:pt x="f240" y="f241"/>
                    <a:pt x="f123" y="f241"/>
                  </a:cubicBezTo>
                  <a:cubicBezTo>
                    <a:pt x="f12" y="f241"/>
                    <a:pt x="f143" y="f189"/>
                    <a:pt x="f242" y="f197"/>
                  </a:cubicBezTo>
                  <a:cubicBezTo>
                    <a:pt x="f243" y="f244"/>
                    <a:pt x="f245" y="f246"/>
                    <a:pt x="f247" y="f246"/>
                  </a:cubicBezTo>
                  <a:cubicBezTo>
                    <a:pt x="f248" y="f246"/>
                    <a:pt x="f249" y="f250"/>
                    <a:pt x="f251" y="f252"/>
                  </a:cubicBezTo>
                  <a:cubicBezTo>
                    <a:pt x="f253" y="f254"/>
                    <a:pt x="f184" y="f8"/>
                    <a:pt x="f56" y="f217"/>
                  </a:cubicBezTo>
                  <a:cubicBezTo>
                    <a:pt x="f255" y="f113"/>
                    <a:pt x="f194" y="f117"/>
                    <a:pt x="f256" y="f257"/>
                  </a:cubicBezTo>
                  <a:cubicBezTo>
                    <a:pt x="f232" y="f114"/>
                    <a:pt x="f258" y="f117"/>
                    <a:pt x="f184" y="f117"/>
                  </a:cubicBezTo>
                  <a:cubicBezTo>
                    <a:pt x="f189" y="f117"/>
                    <a:pt x="f259" y="f68"/>
                    <a:pt x="f260" y="f70"/>
                  </a:cubicBezTo>
                  <a:cubicBezTo>
                    <a:pt x="f261" y="f28"/>
                    <a:pt x="f262" y="f40"/>
                    <a:pt x="f263" y="f229"/>
                  </a:cubicBezTo>
                  <a:cubicBezTo>
                    <a:pt x="f264" y="f27"/>
                    <a:pt x="f265" y="f79"/>
                    <a:pt x="f189" y="f213"/>
                  </a:cubicBezTo>
                  <a:cubicBezTo>
                    <a:pt x="f266" y="f267"/>
                    <a:pt x="f268" y="f269"/>
                    <a:pt x="f270" y="f269"/>
                  </a:cubicBezTo>
                  <a:cubicBezTo>
                    <a:pt x="f271" y="f269"/>
                    <a:pt x="f272" y="f273"/>
                    <a:pt x="f274" y="f202"/>
                  </a:cubicBezTo>
                  <a:cubicBezTo>
                    <a:pt x="f143" y="f201"/>
                    <a:pt x="f12" y="f199"/>
                    <a:pt x="f114" y="f199"/>
                  </a:cubicBezTo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215;p18">
            <a:extLst>
              <a:ext uri="{FF2B5EF4-FFF2-40B4-BE49-F238E27FC236}">
                <a16:creationId xmlns:a16="http://schemas.microsoft.com/office/drawing/2014/main" id="{613BEFCF-F8ED-478F-8605-2B272D4258C7}"/>
              </a:ext>
            </a:extLst>
          </p:cNvPr>
          <p:cNvGrpSpPr/>
          <p:nvPr/>
        </p:nvGrpSpPr>
        <p:grpSpPr>
          <a:xfrm>
            <a:off x="606558" y="1019153"/>
            <a:ext cx="351906" cy="340988"/>
            <a:chOff x="606558" y="1019153"/>
            <a:chExt cx="351906" cy="340988"/>
          </a:xfrm>
        </p:grpSpPr>
        <p:sp>
          <p:nvSpPr>
            <p:cNvPr id="31" name="Google Shape;216;p18">
              <a:extLst>
                <a:ext uri="{FF2B5EF4-FFF2-40B4-BE49-F238E27FC236}">
                  <a16:creationId xmlns:a16="http://schemas.microsoft.com/office/drawing/2014/main" id="{510334B5-A52C-493B-9DB1-1D228442E346}"/>
                </a:ext>
              </a:extLst>
            </p:cNvPr>
            <p:cNvSpPr/>
            <p:nvPr/>
          </p:nvSpPr>
          <p:spPr>
            <a:xfrm>
              <a:off x="752935" y="1019153"/>
              <a:ext cx="205529" cy="193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503"/>
                <a:gd name="f5" fmla="val 5042"/>
                <a:gd name="f6" fmla="val 4425"/>
                <a:gd name="f7" fmla="val 3809"/>
                <a:gd name="f8" fmla="val 237"/>
                <a:gd name="f9" fmla="val 3340"/>
                <a:gd name="f10" fmla="val 705"/>
                <a:gd name="f11" fmla="val 1765"/>
                <a:gd name="f12" fmla="val 2281"/>
                <a:gd name="f13" fmla="val 1639"/>
                <a:gd name="f14" fmla="val 2407"/>
                <a:gd name="f15" fmla="val 2627"/>
                <a:gd name="f16" fmla="val 2785"/>
                <a:gd name="f17" fmla="val 1860"/>
                <a:gd name="f18" fmla="val 2879"/>
                <a:gd name="f19" fmla="val 1891"/>
                <a:gd name="f20" fmla="val 2942"/>
                <a:gd name="f21" fmla="val 3037"/>
                <a:gd name="f22" fmla="val 3100"/>
                <a:gd name="f23" fmla="val 3226"/>
                <a:gd name="f24" fmla="val 3257"/>
                <a:gd name="f25" fmla="val 1229"/>
                <a:gd name="f26" fmla="val 3824"/>
                <a:gd name="f27" fmla="val 1009"/>
                <a:gd name="f28" fmla="val 3856"/>
                <a:gd name="f29" fmla="val 820"/>
                <a:gd name="f30" fmla="val 3919"/>
                <a:gd name="f31" fmla="val 662"/>
                <a:gd name="f32" fmla="val 4045"/>
                <a:gd name="f33" fmla="val 1"/>
                <a:gd name="f34" fmla="val 4643"/>
                <a:gd name="f35" fmla="val 6502"/>
                <a:gd name="f36" fmla="val 2427"/>
                <a:gd name="f37" fmla="val 5809"/>
                <a:gd name="f38" fmla="val 2553"/>
                <a:gd name="f39" fmla="val 5652"/>
                <a:gd name="f40" fmla="val 2647"/>
                <a:gd name="f41" fmla="val 5494"/>
                <a:gd name="f42" fmla="val 2679"/>
                <a:gd name="f43" fmla="val 5305"/>
                <a:gd name="f44" fmla="val 6774"/>
                <a:gd name="f45" fmla="val 1209"/>
                <a:gd name="f46" fmla="val 6900"/>
                <a:gd name="f47" fmla="val 1083"/>
                <a:gd name="f48" fmla="val 863"/>
                <a:gd name="f49" fmla="val 737"/>
                <a:gd name="f50" fmla="val 6298"/>
                <a:gd name="f51" fmla="val 245"/>
                <a:gd name="f52" fmla="val 5669"/>
                <a:gd name="f53" fmla="*/ f0 1 6901"/>
                <a:gd name="f54" fmla="*/ f1 1 6503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6901"/>
                <a:gd name="f61" fmla="*/ f58 1 6503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6901" h="650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17" y="f23"/>
                    <a:pt x="f11" y="f24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lnTo>
                    <a:pt x="f17" y="f35"/>
                  </a:lnTo>
                  <a:lnTo>
                    <a:pt x="f36" y="f37"/>
                  </a:lnTo>
                  <a:cubicBezTo>
                    <a:pt x="f38" y="f39"/>
                    <a:pt x="f40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6" y="f48"/>
                    <a:pt x="f44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17;p18">
              <a:extLst>
                <a:ext uri="{FF2B5EF4-FFF2-40B4-BE49-F238E27FC236}">
                  <a16:creationId xmlns:a16="http://schemas.microsoft.com/office/drawing/2014/main" id="{0CE42FCB-5B9F-47D1-8705-96905257D32E}"/>
                </a:ext>
              </a:extLst>
            </p:cNvPr>
            <p:cNvSpPr/>
            <p:nvPr/>
          </p:nvSpPr>
          <p:spPr>
            <a:xfrm>
              <a:off x="606558" y="1172452"/>
              <a:ext cx="187689" cy="187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4412"/>
                <a:gd name="f5" fmla="val 1"/>
                <a:gd name="f6" fmla="val 537"/>
                <a:gd name="f7" fmla="val 3466"/>
                <a:gd name="f8" fmla="val 190"/>
                <a:gd name="f9" fmla="val 3781"/>
                <a:gd name="f10" fmla="val 4222"/>
                <a:gd name="f11" fmla="val 4695"/>
                <a:gd name="f12" fmla="val 5136"/>
                <a:gd name="f13" fmla="val 158"/>
                <a:gd name="f14" fmla="val 5545"/>
                <a:gd name="f15" fmla="val 474"/>
                <a:gd name="f16" fmla="val 5829"/>
                <a:gd name="f17" fmla="val 789"/>
                <a:gd name="f18" fmla="val 6144"/>
                <a:gd name="f19" fmla="val 1167"/>
                <a:gd name="f20" fmla="val 1608"/>
                <a:gd name="f21" fmla="val 1639"/>
                <a:gd name="f22" fmla="val 1954"/>
                <a:gd name="f23" fmla="val 2269"/>
                <a:gd name="f24" fmla="val 6175"/>
                <a:gd name="f25" fmla="val 2553"/>
                <a:gd name="f26" fmla="val 5986"/>
                <a:gd name="f27" fmla="val 1482"/>
                <a:gd name="f28" fmla="val 4915"/>
                <a:gd name="f29" fmla="val 1356"/>
                <a:gd name="f30" fmla="val 4789"/>
                <a:gd name="f31" fmla="val 4569"/>
                <a:gd name="f32" fmla="val 4443"/>
                <a:gd name="f33" fmla="val 1545"/>
                <a:gd name="f34" fmla="val 4395"/>
                <a:gd name="f35" fmla="val 1631"/>
                <a:gd name="f36" fmla="val 4372"/>
                <a:gd name="f37" fmla="val 1718"/>
                <a:gd name="f38" fmla="val 1805"/>
                <a:gd name="f39" fmla="val 1891"/>
                <a:gd name="f40" fmla="val 3025"/>
                <a:gd name="f41" fmla="val 5514"/>
                <a:gd name="f42" fmla="val 3498"/>
                <a:gd name="f43" fmla="val 5010"/>
                <a:gd name="f44" fmla="val 2521"/>
                <a:gd name="f45" fmla="val 4002"/>
                <a:gd name="f46" fmla="val 2395"/>
                <a:gd name="f47" fmla="val 3907"/>
                <a:gd name="f48" fmla="val 3655"/>
                <a:gd name="f49" fmla="val 3561"/>
                <a:gd name="f50" fmla="val 2569"/>
                <a:gd name="f51" fmla="val 2655"/>
                <a:gd name="f52" fmla="val 2746"/>
                <a:gd name="f53" fmla="val 2836"/>
                <a:gd name="f54" fmla="val 2931"/>
                <a:gd name="f55" fmla="val 2994"/>
                <a:gd name="f56" fmla="val 3939"/>
                <a:gd name="f57" fmla="val 4474"/>
                <a:gd name="f58" fmla="val 3970"/>
                <a:gd name="f59" fmla="val 3530"/>
                <a:gd name="f60" fmla="val 3120"/>
                <a:gd name="f61" fmla="val 3403"/>
                <a:gd name="f62" fmla="val 2773"/>
                <a:gd name="f63" fmla="val 2647"/>
                <a:gd name="f64" fmla="val 3593"/>
                <a:gd name="f65" fmla="val 2584"/>
                <a:gd name="f66" fmla="val 3679"/>
                <a:gd name="f67" fmla="val 2552"/>
                <a:gd name="f68" fmla="val 3766"/>
                <a:gd name="f69" fmla="val 3852"/>
                <a:gd name="f70" fmla="val 4884"/>
                <a:gd name="f71" fmla="val 5357"/>
                <a:gd name="f72" fmla="val 4601"/>
                <a:gd name="f73" fmla="val 2237"/>
                <a:gd name="f74" fmla="val 4475"/>
                <a:gd name="f75" fmla="val 2111"/>
                <a:gd name="f76" fmla="val 1765"/>
                <a:gd name="f77" fmla="val 4671"/>
                <a:gd name="f78" fmla="val 1624"/>
                <a:gd name="f79" fmla="val 4771"/>
                <a:gd name="f80" fmla="val 1562"/>
                <a:gd name="f81" fmla="val 4867"/>
                <a:gd name="f82" fmla="val 4944"/>
                <a:gd name="f83" fmla="val 5018"/>
                <a:gd name="f84" fmla="val 1601"/>
                <a:gd name="f85" fmla="val 5073"/>
                <a:gd name="f86" fmla="val 1670"/>
                <a:gd name="f87" fmla="*/ f0 1 6302"/>
                <a:gd name="f88" fmla="*/ f1 1 6302"/>
                <a:gd name="f89" fmla="val f2"/>
                <a:gd name="f90" fmla="val f3"/>
                <a:gd name="f91" fmla="+- f90 0 f89"/>
                <a:gd name="f92" fmla="*/ f91 1 6302"/>
                <a:gd name="f93" fmla="*/ f89 1 f92"/>
                <a:gd name="f94" fmla="*/ f90 1 f92"/>
                <a:gd name="f95" fmla="*/ f93 f87 1"/>
                <a:gd name="f96" fmla="*/ f94 f87 1"/>
                <a:gd name="f97" fmla="*/ f94 f88 1"/>
                <a:gd name="f98" fmla="*/ f93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6302" h="6302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6"/>
                  </a:cubicBezTo>
                  <a:cubicBezTo>
                    <a:pt x="f17" y="f18"/>
                    <a:pt x="f19" y="f3"/>
                    <a:pt x="f20" y="f3"/>
                  </a:cubicBezTo>
                  <a:lnTo>
                    <a:pt x="f21" y="f3"/>
                  </a:lnTo>
                  <a:cubicBezTo>
                    <a:pt x="f22" y="f3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29" y="f31"/>
                    <a:pt x="f27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22" y="f32"/>
                  </a:cubicBez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cubicBezTo>
                    <a:pt x="f46" y="f47"/>
                    <a:pt x="f46" y="f48"/>
                    <a:pt x="f44" y="f49"/>
                  </a:cubicBezTo>
                  <a:cubicBezTo>
                    <a:pt x="f50" y="f42"/>
                    <a:pt x="f51" y="f7"/>
                    <a:pt x="f52" y="f7"/>
                  </a:cubicBezTo>
                  <a:cubicBezTo>
                    <a:pt x="f53" y="f7"/>
                    <a:pt x="f54" y="f42"/>
                    <a:pt x="f55" y="f49"/>
                  </a:cubicBezTo>
                  <a:lnTo>
                    <a:pt x="f56" y="f57"/>
                  </a:lnTo>
                  <a:lnTo>
                    <a:pt x="f4" y="f58"/>
                  </a:lnTo>
                  <a:lnTo>
                    <a:pt x="f59" y="f60"/>
                  </a:lnTo>
                  <a:cubicBezTo>
                    <a:pt x="f61" y="f55"/>
                    <a:pt x="f61" y="f62"/>
                    <a:pt x="f59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56" y="f65"/>
                    <a:pt x="f45" y="f63"/>
                  </a:cubicBezTo>
                  <a:lnTo>
                    <a:pt x="f70" y="f42"/>
                  </a:lnTo>
                  <a:lnTo>
                    <a:pt x="f71" y="f55"/>
                  </a:lnTo>
                  <a:lnTo>
                    <a:pt x="f72" y="f73"/>
                  </a:lnTo>
                  <a:cubicBezTo>
                    <a:pt x="f74" y="f75"/>
                    <a:pt x="f74" y="f39"/>
                    <a:pt x="f72" y="f76"/>
                  </a:cubicBezTo>
                  <a:cubicBezTo>
                    <a:pt x="f77" y="f78"/>
                    <a:pt x="f79" y="f80"/>
                    <a:pt x="f81" y="f80"/>
                  </a:cubicBezTo>
                  <a:cubicBezTo>
                    <a:pt x="f82" y="f80"/>
                    <a:pt x="f83" y="f84"/>
                    <a:pt x="f85" y="f86"/>
                  </a:cubicBezTo>
                  <a:lnTo>
                    <a:pt x="f16" y="f46"/>
                  </a:lnTo>
                  <a:lnTo>
                    <a:pt x="f3" y="f39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3" name="Google Shape;218;p18">
            <a:extLst>
              <a:ext uri="{FF2B5EF4-FFF2-40B4-BE49-F238E27FC236}">
                <a16:creationId xmlns:a16="http://schemas.microsoft.com/office/drawing/2014/main" id="{E5A2EE6D-E36E-4278-BDDE-4E6CB06B7C4C}"/>
              </a:ext>
            </a:extLst>
          </p:cNvPr>
          <p:cNvSpPr/>
          <p:nvPr/>
        </p:nvSpPr>
        <p:spPr>
          <a:xfrm>
            <a:off x="4482635" y="3564687"/>
            <a:ext cx="178801" cy="1788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39DD8">
              <a:alpha val="12549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34" name="Google Shape;219;p18">
            <a:extLst>
              <a:ext uri="{FF2B5EF4-FFF2-40B4-BE49-F238E27FC236}">
                <a16:creationId xmlns:a16="http://schemas.microsoft.com/office/drawing/2014/main" id="{BA893FC6-5C43-4390-8CAD-719CF383FFF1}"/>
              </a:ext>
            </a:extLst>
          </p:cNvPr>
          <p:cNvCxnSpPr>
            <a:stCxn id="33" idx="4"/>
            <a:endCxn id="14" idx="3"/>
          </p:cNvCxnSpPr>
          <p:nvPr/>
        </p:nvCxnSpPr>
        <p:spPr>
          <a:xfrm flipH="1" flipV="1">
            <a:off x="2247979" y="1603803"/>
            <a:ext cx="2260841" cy="1987069"/>
          </a:xfrm>
          <a:prstGeom prst="straightConnector1">
            <a:avLst/>
          </a:prstGeom>
          <a:noFill/>
          <a:ln w="9528" cap="flat">
            <a:solidFill>
              <a:srgbClr val="7F8D8C"/>
            </a:solidFill>
            <a:custDash>
              <a:ds d="299906" sp="299906"/>
            </a:custDash>
            <a:round/>
            <a:tailEnd type="arrow"/>
          </a:ln>
        </p:spPr>
      </p:cxnSp>
      <p:cxnSp>
        <p:nvCxnSpPr>
          <p:cNvPr id="35" name="Google Shape;220;p18">
            <a:extLst>
              <a:ext uri="{FF2B5EF4-FFF2-40B4-BE49-F238E27FC236}">
                <a16:creationId xmlns:a16="http://schemas.microsoft.com/office/drawing/2014/main" id="{F12F7EF9-3E4A-4A08-84D5-1381D91A2820}"/>
              </a:ext>
            </a:extLst>
          </p:cNvPr>
          <p:cNvCxnSpPr>
            <a:stCxn id="33" idx="5"/>
            <a:endCxn id="5" idx="3"/>
          </p:cNvCxnSpPr>
          <p:nvPr/>
        </p:nvCxnSpPr>
        <p:spPr>
          <a:xfrm flipH="1">
            <a:off x="2247979" y="3717303"/>
            <a:ext cx="2260841" cy="91671"/>
          </a:xfrm>
          <a:prstGeom prst="straightConnector1">
            <a:avLst/>
          </a:prstGeom>
          <a:noFill/>
          <a:ln w="9528" cap="flat">
            <a:solidFill>
              <a:srgbClr val="7F8D8C"/>
            </a:solidFill>
            <a:custDash>
              <a:ds d="299906" sp="299906"/>
            </a:custDash>
            <a:round/>
            <a:tailEnd type="arrow"/>
          </a:ln>
        </p:spPr>
      </p:cxnSp>
      <p:cxnSp>
        <p:nvCxnSpPr>
          <p:cNvPr id="36" name="Google Shape;221;p18">
            <a:extLst>
              <a:ext uri="{FF2B5EF4-FFF2-40B4-BE49-F238E27FC236}">
                <a16:creationId xmlns:a16="http://schemas.microsoft.com/office/drawing/2014/main" id="{ABBE818E-F9AD-41A8-827F-53A6BF4DD4A3}"/>
              </a:ext>
            </a:extLst>
          </p:cNvPr>
          <p:cNvCxnSpPr>
            <a:stCxn id="33" idx="7"/>
            <a:endCxn id="11" idx="1"/>
          </p:cNvCxnSpPr>
          <p:nvPr/>
        </p:nvCxnSpPr>
        <p:spPr>
          <a:xfrm flipV="1">
            <a:off x="4635251" y="1603803"/>
            <a:ext cx="2260852" cy="1987069"/>
          </a:xfrm>
          <a:prstGeom prst="straightConnector1">
            <a:avLst/>
          </a:prstGeom>
          <a:noFill/>
          <a:ln w="9528" cap="flat">
            <a:solidFill>
              <a:srgbClr val="7F8D8C"/>
            </a:solidFill>
            <a:custDash>
              <a:ds d="299906" sp="299906"/>
            </a:custDash>
            <a:round/>
            <a:tailEnd type="arrow"/>
          </a:ln>
        </p:spPr>
      </p:cxnSp>
      <p:cxnSp>
        <p:nvCxnSpPr>
          <p:cNvPr id="37" name="Google Shape;222;p18">
            <a:extLst>
              <a:ext uri="{FF2B5EF4-FFF2-40B4-BE49-F238E27FC236}">
                <a16:creationId xmlns:a16="http://schemas.microsoft.com/office/drawing/2014/main" id="{C3DF53D3-4C87-482E-BF1A-8B50381AF578}"/>
              </a:ext>
            </a:extLst>
          </p:cNvPr>
          <p:cNvCxnSpPr>
            <a:stCxn id="33" idx="6"/>
            <a:endCxn id="8" idx="1"/>
          </p:cNvCxnSpPr>
          <p:nvPr/>
        </p:nvCxnSpPr>
        <p:spPr>
          <a:xfrm>
            <a:off x="4635251" y="3717303"/>
            <a:ext cx="2260797" cy="91671"/>
          </a:xfrm>
          <a:prstGeom prst="straightConnector1">
            <a:avLst/>
          </a:prstGeom>
          <a:noFill/>
          <a:ln w="9528" cap="flat">
            <a:solidFill>
              <a:srgbClr val="7F8D8C"/>
            </a:solidFill>
            <a:custDash>
              <a:ds d="299906" sp="299906"/>
            </a:custDash>
            <a:round/>
            <a:tailEnd type="arrow"/>
          </a:ln>
        </p:spPr>
      </p:cxnSp>
      <p:grpSp>
        <p:nvGrpSpPr>
          <p:cNvPr id="38" name="Group 4">
            <a:extLst>
              <a:ext uri="{FF2B5EF4-FFF2-40B4-BE49-F238E27FC236}">
                <a16:creationId xmlns:a16="http://schemas.microsoft.com/office/drawing/2014/main" id="{5054FB0C-BDCF-4CDB-AC3A-59EAC4E9C554}"/>
              </a:ext>
            </a:extLst>
          </p:cNvPr>
          <p:cNvGrpSpPr/>
          <p:nvPr/>
        </p:nvGrpSpPr>
        <p:grpSpPr>
          <a:xfrm>
            <a:off x="3160166" y="2465441"/>
            <a:ext cx="2809183" cy="2220099"/>
            <a:chOff x="3160166" y="2465441"/>
            <a:chExt cx="2809183" cy="2220099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64522F88-C12A-4AF6-A8A8-536F3C80BCCB}"/>
                </a:ext>
              </a:extLst>
            </p:cNvPr>
            <p:cNvSpPr/>
            <p:nvPr/>
          </p:nvSpPr>
          <p:spPr>
            <a:xfrm>
              <a:off x="3160166" y="2465441"/>
              <a:ext cx="2809183" cy="22200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4"/>
                <a:gd name="f7" fmla="val 200"/>
                <a:gd name="f8" fmla="val 251"/>
                <a:gd name="f9" fmla="val 167"/>
                <a:gd name="f10" fmla="val 249"/>
                <a:gd name="f11" fmla="val 155"/>
                <a:gd name="f12" fmla="val 244"/>
                <a:gd name="f13" fmla="val 144"/>
                <a:gd name="f14" fmla="val 248"/>
                <a:gd name="f15" fmla="val 132"/>
                <a:gd name="f16" fmla="val 250"/>
                <a:gd name="f17" fmla="val 129"/>
                <a:gd name="f18" fmla="val 124"/>
                <a:gd name="f19" fmla="val 247"/>
                <a:gd name="f20" fmla="val 119"/>
                <a:gd name="f21" fmla="val 106"/>
                <a:gd name="f22" fmla="val 239"/>
                <a:gd name="f23" fmla="val 93"/>
                <a:gd name="f24" fmla="val 237"/>
                <a:gd name="f25" fmla="val 79"/>
                <a:gd name="f26" fmla="val 234"/>
                <a:gd name="f27" fmla="val 48"/>
                <a:gd name="f28" fmla="val 203"/>
                <a:gd name="f29" fmla="val 28"/>
                <a:gd name="f30" fmla="val 178"/>
                <a:gd name="f31" fmla="val 23"/>
                <a:gd name="f32" fmla="val 157"/>
                <a:gd name="f33" fmla="val 19"/>
                <a:gd name="f34" fmla="val 147"/>
                <a:gd name="f35" fmla="val 27"/>
                <a:gd name="f36" fmla="val 145"/>
                <a:gd name="f37" fmla="val 57"/>
                <a:gd name="f38" fmla="val 65"/>
                <a:gd name="f39" fmla="val 143"/>
                <a:gd name="f40" fmla="val 75"/>
                <a:gd name="f41" fmla="val 140"/>
                <a:gd name="f42" fmla="val 72"/>
                <a:gd name="f43" fmla="val 69"/>
                <a:gd name="f44" fmla="val 66"/>
                <a:gd name="f45" fmla="val 137"/>
                <a:gd name="f46" fmla="val 138"/>
                <a:gd name="f47" fmla="val 30"/>
                <a:gd name="f48" fmla="val 11"/>
                <a:gd name="f49" fmla="val 139"/>
                <a:gd name="f50" fmla="val 3"/>
                <a:gd name="f51" fmla="val 136"/>
                <a:gd name="f52" fmla="val 128"/>
                <a:gd name="f53" fmla="val 121"/>
                <a:gd name="f54" fmla="val 118"/>
                <a:gd name="f55" fmla="val 42"/>
                <a:gd name="f56" fmla="val 117"/>
                <a:gd name="f57" fmla="val 64"/>
                <a:gd name="f58" fmla="val 111"/>
                <a:gd name="f59" fmla="val 80"/>
                <a:gd name="f60" fmla="val 114"/>
                <a:gd name="f61" fmla="val 113"/>
                <a:gd name="f62" fmla="val 52"/>
                <a:gd name="f63" fmla="val 110"/>
                <a:gd name="f64" fmla="val 39"/>
                <a:gd name="f65" fmla="val 107"/>
                <a:gd name="f66" fmla="val 100"/>
                <a:gd name="f67" fmla="val 22"/>
                <a:gd name="f68" fmla="val 88"/>
                <a:gd name="f69" fmla="val 63"/>
                <a:gd name="f70" fmla="val 46"/>
                <a:gd name="f71" fmla="val 18"/>
                <a:gd name="f72" fmla="val 17"/>
                <a:gd name="f73" fmla="val 97"/>
                <a:gd name="f74" fmla="val 13"/>
                <a:gd name="f75" fmla="val 104"/>
                <a:gd name="f76" fmla="val 6"/>
                <a:gd name="f77" fmla="val 116"/>
                <a:gd name="f78" fmla="val 5"/>
                <a:gd name="f79" fmla="val 9"/>
                <a:gd name="f80" fmla="val 142"/>
                <a:gd name="f81" fmla="val 10"/>
                <a:gd name="f82" fmla="val 148"/>
                <a:gd name="f83" fmla="val 150"/>
                <a:gd name="f84" fmla="val 164"/>
                <a:gd name="f85" fmla="val 4"/>
                <a:gd name="f86" fmla="val 170"/>
                <a:gd name="f87" fmla="val 181"/>
                <a:gd name="f88" fmla="val 196"/>
                <a:gd name="f89" fmla="val 20"/>
                <a:gd name="f90" fmla="val 199"/>
                <a:gd name="f91" fmla="val 35"/>
                <a:gd name="f92" fmla="val 43"/>
                <a:gd name="f93" fmla="val 49"/>
                <a:gd name="f94" fmla="val 198"/>
                <a:gd name="f95" fmla="val 55"/>
                <a:gd name="f96" fmla="val 61"/>
                <a:gd name="f97" fmla="val 195"/>
                <a:gd name="f98" fmla="val 197"/>
                <a:gd name="f99" fmla="val 67"/>
                <a:gd name="f100" fmla="val 77"/>
                <a:gd name="f101" fmla="val 193"/>
                <a:gd name="f102" fmla="val 84"/>
                <a:gd name="f103" fmla="val 191"/>
                <a:gd name="f104" fmla="val 92"/>
                <a:gd name="f105" fmla="val 188"/>
                <a:gd name="f106" fmla="val 103"/>
                <a:gd name="f107" fmla="val 184"/>
                <a:gd name="f108" fmla="val 109"/>
                <a:gd name="f109" fmla="val 176"/>
                <a:gd name="f110" fmla="val 149"/>
                <a:gd name="f111" fmla="val 112"/>
                <a:gd name="f112" fmla="val 134"/>
                <a:gd name="f113" fmla="val 99"/>
                <a:gd name="f114" fmla="val 135"/>
                <a:gd name="f115" fmla="val 131"/>
                <a:gd name="f116" fmla="val 154"/>
                <a:gd name="f117" fmla="val 146"/>
                <a:gd name="f118" fmla="val 169"/>
                <a:gd name="f119" fmla="val 201"/>
                <a:gd name="f120" fmla="val 207"/>
                <a:gd name="f121" fmla="val 214"/>
                <a:gd name="f122" fmla="val 221"/>
                <a:gd name="f123" fmla="val 228"/>
                <a:gd name="f124" fmla="val 235"/>
                <a:gd name="f125" fmla="+- 0 0 -90"/>
                <a:gd name="f126" fmla="*/ f3 1 254"/>
                <a:gd name="f127" fmla="*/ f4 1 200"/>
                <a:gd name="f128" fmla="val f5"/>
                <a:gd name="f129" fmla="val f6"/>
                <a:gd name="f130" fmla="val f7"/>
                <a:gd name="f131" fmla="*/ f125 f0 1"/>
                <a:gd name="f132" fmla="+- f130 0 f128"/>
                <a:gd name="f133" fmla="+- f129 0 f128"/>
                <a:gd name="f134" fmla="*/ f131 1 f2"/>
                <a:gd name="f135" fmla="*/ f133 1 254"/>
                <a:gd name="f136" fmla="*/ f132 1 200"/>
                <a:gd name="f137" fmla="*/ 251 f133 1"/>
                <a:gd name="f138" fmla="*/ 167 f132 1"/>
                <a:gd name="f139" fmla="*/ 248 f133 1"/>
                <a:gd name="f140" fmla="*/ 132 f132 1"/>
                <a:gd name="f141" fmla="*/ 247 f133 1"/>
                <a:gd name="f142" fmla="*/ 119 f132 1"/>
                <a:gd name="f143" fmla="*/ 237 f133 1"/>
                <a:gd name="f144" fmla="*/ 79 f132 1"/>
                <a:gd name="f145" fmla="*/ 178 f133 1"/>
                <a:gd name="f146" fmla="*/ 23 f132 1"/>
                <a:gd name="f147" fmla="*/ 145 f133 1"/>
                <a:gd name="f148" fmla="*/ 48 f132 1"/>
                <a:gd name="f149" fmla="*/ 143 f133 1"/>
                <a:gd name="f150" fmla="*/ 75 f132 1"/>
                <a:gd name="f151" fmla="*/ 140 f133 1"/>
                <a:gd name="f152" fmla="*/ 66 f132 1"/>
                <a:gd name="f153" fmla="*/ 138 f133 1"/>
                <a:gd name="f154" fmla="*/ 11 f132 1"/>
                <a:gd name="f155" fmla="*/ 128 f133 1"/>
                <a:gd name="f156" fmla="*/ 0 f132 1"/>
                <a:gd name="f157" fmla="*/ 118 f133 1"/>
                <a:gd name="f158" fmla="*/ 57 f132 1"/>
                <a:gd name="f159" fmla="*/ 111 f133 1"/>
                <a:gd name="f160" fmla="*/ 80 f132 1"/>
                <a:gd name="f161" fmla="*/ 110 f133 1"/>
                <a:gd name="f162" fmla="*/ 39 f132 1"/>
                <a:gd name="f163" fmla="*/ 88 f133 1"/>
                <a:gd name="f164" fmla="*/ 22 f132 1"/>
                <a:gd name="f165" fmla="*/ 18 f133 1"/>
                <a:gd name="f166" fmla="*/ 13 f133 1"/>
                <a:gd name="f167" fmla="*/ 104 f132 1"/>
                <a:gd name="f168" fmla="*/ 9 f133 1"/>
                <a:gd name="f169" fmla="*/ 142 f132 1"/>
                <a:gd name="f170" fmla="*/ 150 f132 1"/>
                <a:gd name="f171" fmla="*/ 4 f133 1"/>
                <a:gd name="f172" fmla="*/ 170 f132 1"/>
                <a:gd name="f173" fmla="*/ 20 f133 1"/>
                <a:gd name="f174" fmla="*/ 199 f132 1"/>
                <a:gd name="f175" fmla="*/ 43 f133 1"/>
                <a:gd name="f176" fmla="*/ 61 f133 1"/>
                <a:gd name="f177" fmla="*/ 195 f132 1"/>
                <a:gd name="f178" fmla="*/ 69 f133 1"/>
                <a:gd name="f179" fmla="*/ 92 f133 1"/>
                <a:gd name="f180" fmla="*/ 188 f132 1"/>
                <a:gd name="f181" fmla="*/ 164 f132 1"/>
                <a:gd name="f182" fmla="*/ 99 f132 1"/>
                <a:gd name="f183" fmla="*/ 147 f133 1"/>
                <a:gd name="f184" fmla="*/ 144 f133 1"/>
                <a:gd name="f185" fmla="*/ 154 f132 1"/>
                <a:gd name="f186" fmla="*/ 195 f133 1"/>
                <a:gd name="f187" fmla="*/ 214 f133 1"/>
                <a:gd name="f188" fmla="*/ 235 f133 1"/>
                <a:gd name="f189" fmla="+- f134 0 f1"/>
                <a:gd name="f190" fmla="*/ f137 1 254"/>
                <a:gd name="f191" fmla="*/ f138 1 200"/>
                <a:gd name="f192" fmla="*/ f139 1 254"/>
                <a:gd name="f193" fmla="*/ f140 1 200"/>
                <a:gd name="f194" fmla="*/ f141 1 254"/>
                <a:gd name="f195" fmla="*/ f142 1 200"/>
                <a:gd name="f196" fmla="*/ f143 1 254"/>
                <a:gd name="f197" fmla="*/ f144 1 200"/>
                <a:gd name="f198" fmla="*/ f145 1 254"/>
                <a:gd name="f199" fmla="*/ f146 1 200"/>
                <a:gd name="f200" fmla="*/ f147 1 254"/>
                <a:gd name="f201" fmla="*/ f148 1 200"/>
                <a:gd name="f202" fmla="*/ f149 1 254"/>
                <a:gd name="f203" fmla="*/ f150 1 200"/>
                <a:gd name="f204" fmla="*/ f151 1 254"/>
                <a:gd name="f205" fmla="*/ f152 1 200"/>
                <a:gd name="f206" fmla="*/ f153 1 254"/>
                <a:gd name="f207" fmla="*/ f154 1 200"/>
                <a:gd name="f208" fmla="*/ f155 1 254"/>
                <a:gd name="f209" fmla="*/ f156 1 200"/>
                <a:gd name="f210" fmla="*/ f157 1 254"/>
                <a:gd name="f211" fmla="*/ f158 1 200"/>
                <a:gd name="f212" fmla="*/ f159 1 254"/>
                <a:gd name="f213" fmla="*/ f160 1 200"/>
                <a:gd name="f214" fmla="*/ f161 1 254"/>
                <a:gd name="f215" fmla="*/ f162 1 200"/>
                <a:gd name="f216" fmla="*/ f163 1 254"/>
                <a:gd name="f217" fmla="*/ f164 1 200"/>
                <a:gd name="f218" fmla="*/ f165 1 254"/>
                <a:gd name="f219" fmla="*/ f166 1 254"/>
                <a:gd name="f220" fmla="*/ f167 1 200"/>
                <a:gd name="f221" fmla="*/ f168 1 254"/>
                <a:gd name="f222" fmla="*/ f169 1 200"/>
                <a:gd name="f223" fmla="*/ f170 1 200"/>
                <a:gd name="f224" fmla="*/ f171 1 254"/>
                <a:gd name="f225" fmla="*/ f172 1 200"/>
                <a:gd name="f226" fmla="*/ f173 1 254"/>
                <a:gd name="f227" fmla="*/ f174 1 200"/>
                <a:gd name="f228" fmla="*/ f175 1 254"/>
                <a:gd name="f229" fmla="*/ f176 1 254"/>
                <a:gd name="f230" fmla="*/ f177 1 200"/>
                <a:gd name="f231" fmla="*/ f178 1 254"/>
                <a:gd name="f232" fmla="*/ f179 1 254"/>
                <a:gd name="f233" fmla="*/ f180 1 200"/>
                <a:gd name="f234" fmla="*/ f181 1 200"/>
                <a:gd name="f235" fmla="*/ f182 1 200"/>
                <a:gd name="f236" fmla="*/ f183 1 254"/>
                <a:gd name="f237" fmla="*/ f184 1 254"/>
                <a:gd name="f238" fmla="*/ f185 1 200"/>
                <a:gd name="f239" fmla="*/ f186 1 254"/>
                <a:gd name="f240" fmla="*/ f187 1 254"/>
                <a:gd name="f241" fmla="*/ f188 1 254"/>
                <a:gd name="f242" fmla="*/ 0 1 f135"/>
                <a:gd name="f243" fmla="*/ f129 1 f135"/>
                <a:gd name="f244" fmla="*/ 0 1 f136"/>
                <a:gd name="f245" fmla="*/ f130 1 f136"/>
                <a:gd name="f246" fmla="*/ f190 1 f135"/>
                <a:gd name="f247" fmla="*/ f191 1 f136"/>
                <a:gd name="f248" fmla="*/ f192 1 f135"/>
                <a:gd name="f249" fmla="*/ f193 1 f136"/>
                <a:gd name="f250" fmla="*/ f194 1 f135"/>
                <a:gd name="f251" fmla="*/ f195 1 f136"/>
                <a:gd name="f252" fmla="*/ f196 1 f135"/>
                <a:gd name="f253" fmla="*/ f197 1 f136"/>
                <a:gd name="f254" fmla="*/ f198 1 f135"/>
                <a:gd name="f255" fmla="*/ f199 1 f136"/>
                <a:gd name="f256" fmla="*/ f200 1 f135"/>
                <a:gd name="f257" fmla="*/ f201 1 f136"/>
                <a:gd name="f258" fmla="*/ f202 1 f135"/>
                <a:gd name="f259" fmla="*/ f203 1 f136"/>
                <a:gd name="f260" fmla="*/ f204 1 f135"/>
                <a:gd name="f261" fmla="*/ f205 1 f136"/>
                <a:gd name="f262" fmla="*/ f206 1 f135"/>
                <a:gd name="f263" fmla="*/ f207 1 f136"/>
                <a:gd name="f264" fmla="*/ f208 1 f135"/>
                <a:gd name="f265" fmla="*/ f209 1 f136"/>
                <a:gd name="f266" fmla="*/ f210 1 f135"/>
                <a:gd name="f267" fmla="*/ f211 1 f136"/>
                <a:gd name="f268" fmla="*/ f212 1 f135"/>
                <a:gd name="f269" fmla="*/ f213 1 f136"/>
                <a:gd name="f270" fmla="*/ f214 1 f135"/>
                <a:gd name="f271" fmla="*/ f215 1 f136"/>
                <a:gd name="f272" fmla="*/ f216 1 f135"/>
                <a:gd name="f273" fmla="*/ f217 1 f136"/>
                <a:gd name="f274" fmla="*/ f218 1 f135"/>
                <a:gd name="f275" fmla="*/ f219 1 f135"/>
                <a:gd name="f276" fmla="*/ f220 1 f136"/>
                <a:gd name="f277" fmla="*/ f221 1 f135"/>
                <a:gd name="f278" fmla="*/ f222 1 f136"/>
                <a:gd name="f279" fmla="*/ f223 1 f136"/>
                <a:gd name="f280" fmla="*/ f224 1 f135"/>
                <a:gd name="f281" fmla="*/ f225 1 f136"/>
                <a:gd name="f282" fmla="*/ f226 1 f135"/>
                <a:gd name="f283" fmla="*/ f227 1 f136"/>
                <a:gd name="f284" fmla="*/ f228 1 f135"/>
                <a:gd name="f285" fmla="*/ f229 1 f135"/>
                <a:gd name="f286" fmla="*/ f230 1 f136"/>
                <a:gd name="f287" fmla="*/ f231 1 f135"/>
                <a:gd name="f288" fmla="*/ f232 1 f135"/>
                <a:gd name="f289" fmla="*/ f233 1 f136"/>
                <a:gd name="f290" fmla="*/ f234 1 f136"/>
                <a:gd name="f291" fmla="*/ f235 1 f136"/>
                <a:gd name="f292" fmla="*/ f236 1 f135"/>
                <a:gd name="f293" fmla="*/ f237 1 f135"/>
                <a:gd name="f294" fmla="*/ f238 1 f136"/>
                <a:gd name="f295" fmla="*/ f239 1 f135"/>
                <a:gd name="f296" fmla="*/ f240 1 f135"/>
                <a:gd name="f297" fmla="*/ f241 1 f135"/>
                <a:gd name="f298" fmla="*/ f242 f126 1"/>
                <a:gd name="f299" fmla="*/ f243 f126 1"/>
                <a:gd name="f300" fmla="*/ f245 f127 1"/>
                <a:gd name="f301" fmla="*/ f244 f127 1"/>
                <a:gd name="f302" fmla="*/ f246 f126 1"/>
                <a:gd name="f303" fmla="*/ f247 f127 1"/>
                <a:gd name="f304" fmla="*/ f248 f126 1"/>
                <a:gd name="f305" fmla="*/ f249 f127 1"/>
                <a:gd name="f306" fmla="*/ f250 f126 1"/>
                <a:gd name="f307" fmla="*/ f251 f127 1"/>
                <a:gd name="f308" fmla="*/ f252 f126 1"/>
                <a:gd name="f309" fmla="*/ f253 f127 1"/>
                <a:gd name="f310" fmla="*/ f254 f126 1"/>
                <a:gd name="f311" fmla="*/ f255 f127 1"/>
                <a:gd name="f312" fmla="*/ f256 f126 1"/>
                <a:gd name="f313" fmla="*/ f257 f127 1"/>
                <a:gd name="f314" fmla="*/ f258 f126 1"/>
                <a:gd name="f315" fmla="*/ f259 f127 1"/>
                <a:gd name="f316" fmla="*/ f260 f126 1"/>
                <a:gd name="f317" fmla="*/ f261 f127 1"/>
                <a:gd name="f318" fmla="*/ f262 f126 1"/>
                <a:gd name="f319" fmla="*/ f263 f127 1"/>
                <a:gd name="f320" fmla="*/ f264 f126 1"/>
                <a:gd name="f321" fmla="*/ f265 f127 1"/>
                <a:gd name="f322" fmla="*/ f266 f126 1"/>
                <a:gd name="f323" fmla="*/ f267 f127 1"/>
                <a:gd name="f324" fmla="*/ f268 f126 1"/>
                <a:gd name="f325" fmla="*/ f269 f127 1"/>
                <a:gd name="f326" fmla="*/ f270 f126 1"/>
                <a:gd name="f327" fmla="*/ f271 f127 1"/>
                <a:gd name="f328" fmla="*/ f272 f126 1"/>
                <a:gd name="f329" fmla="*/ f273 f127 1"/>
                <a:gd name="f330" fmla="*/ f274 f126 1"/>
                <a:gd name="f331" fmla="*/ f275 f126 1"/>
                <a:gd name="f332" fmla="*/ f276 f127 1"/>
                <a:gd name="f333" fmla="*/ f277 f126 1"/>
                <a:gd name="f334" fmla="*/ f278 f127 1"/>
                <a:gd name="f335" fmla="*/ f279 f127 1"/>
                <a:gd name="f336" fmla="*/ f280 f126 1"/>
                <a:gd name="f337" fmla="*/ f281 f127 1"/>
                <a:gd name="f338" fmla="*/ f282 f126 1"/>
                <a:gd name="f339" fmla="*/ f283 f127 1"/>
                <a:gd name="f340" fmla="*/ f284 f126 1"/>
                <a:gd name="f341" fmla="*/ f285 f126 1"/>
                <a:gd name="f342" fmla="*/ f286 f127 1"/>
                <a:gd name="f343" fmla="*/ f287 f126 1"/>
                <a:gd name="f344" fmla="*/ f288 f126 1"/>
                <a:gd name="f345" fmla="*/ f289 f127 1"/>
                <a:gd name="f346" fmla="*/ f290 f127 1"/>
                <a:gd name="f347" fmla="*/ f291 f127 1"/>
                <a:gd name="f348" fmla="*/ f292 f126 1"/>
                <a:gd name="f349" fmla="*/ f293 f126 1"/>
                <a:gd name="f350" fmla="*/ f294 f127 1"/>
                <a:gd name="f351" fmla="*/ f295 f126 1"/>
                <a:gd name="f352" fmla="*/ f296 f126 1"/>
                <a:gd name="f353" fmla="*/ f297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9">
                  <a:pos x="f302" y="f303"/>
                </a:cxn>
                <a:cxn ang="f189">
                  <a:pos x="f304" y="f305"/>
                </a:cxn>
                <a:cxn ang="f189">
                  <a:pos x="f306" y="f307"/>
                </a:cxn>
                <a:cxn ang="f189">
                  <a:pos x="f308" y="f309"/>
                </a:cxn>
                <a:cxn ang="f189">
                  <a:pos x="f310" y="f311"/>
                </a:cxn>
                <a:cxn ang="f189">
                  <a:pos x="f312" y="f313"/>
                </a:cxn>
                <a:cxn ang="f189">
                  <a:pos x="f314" y="f315"/>
                </a:cxn>
                <a:cxn ang="f189">
                  <a:pos x="f316" y="f317"/>
                </a:cxn>
                <a:cxn ang="f189">
                  <a:pos x="f318" y="f319"/>
                </a:cxn>
                <a:cxn ang="f189">
                  <a:pos x="f320" y="f321"/>
                </a:cxn>
                <a:cxn ang="f189">
                  <a:pos x="f322" y="f319"/>
                </a:cxn>
                <a:cxn ang="f189">
                  <a:pos x="f322" y="f323"/>
                </a:cxn>
                <a:cxn ang="f189">
                  <a:pos x="f324" y="f325"/>
                </a:cxn>
                <a:cxn ang="f189">
                  <a:pos x="f326" y="f327"/>
                </a:cxn>
                <a:cxn ang="f189">
                  <a:pos x="f328" y="f329"/>
                </a:cxn>
                <a:cxn ang="f189">
                  <a:pos x="f330" y="f325"/>
                </a:cxn>
                <a:cxn ang="f189">
                  <a:pos x="f331" y="f332"/>
                </a:cxn>
                <a:cxn ang="f189">
                  <a:pos x="f333" y="f334"/>
                </a:cxn>
                <a:cxn ang="f189">
                  <a:pos x="f333" y="f335"/>
                </a:cxn>
                <a:cxn ang="f189">
                  <a:pos x="f336" y="f337"/>
                </a:cxn>
                <a:cxn ang="f189">
                  <a:pos x="f338" y="f339"/>
                </a:cxn>
                <a:cxn ang="f189">
                  <a:pos x="f340" y="f339"/>
                </a:cxn>
                <a:cxn ang="f189">
                  <a:pos x="f341" y="f342"/>
                </a:cxn>
                <a:cxn ang="f189">
                  <a:pos x="f343" y="f342"/>
                </a:cxn>
                <a:cxn ang="f189">
                  <a:pos x="f344" y="f345"/>
                </a:cxn>
                <a:cxn ang="f189">
                  <a:pos x="f324" y="f346"/>
                </a:cxn>
                <a:cxn ang="f189">
                  <a:pos x="f326" y="f307"/>
                </a:cxn>
                <a:cxn ang="f189">
                  <a:pos x="f320" y="f347"/>
                </a:cxn>
                <a:cxn ang="f189">
                  <a:pos x="f348" y="f307"/>
                </a:cxn>
                <a:cxn ang="f189">
                  <a:pos x="f349" y="f350"/>
                </a:cxn>
                <a:cxn ang="f189">
                  <a:pos x="f351" y="f342"/>
                </a:cxn>
                <a:cxn ang="f189">
                  <a:pos x="f352" y="f339"/>
                </a:cxn>
                <a:cxn ang="f189">
                  <a:pos x="f353" y="f339"/>
                </a:cxn>
                <a:cxn ang="f189">
                  <a:pos x="f302" y="f303"/>
                </a:cxn>
              </a:cxnLst>
              <a:rect l="f298" t="f301" r="f299" b="f300"/>
              <a:pathLst>
                <a:path w="254" h="2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0" y="f18"/>
                    <a:pt x="f19" y="f20"/>
                  </a:cubicBezTo>
                  <a:cubicBezTo>
                    <a:pt x="f12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27"/>
                  </a:cubicBezTo>
                  <a:cubicBezTo>
                    <a:pt x="f13" y="f37"/>
                    <a:pt x="f13" y="f38"/>
                    <a:pt x="f39" y="f40"/>
                  </a:cubicBezTo>
                  <a:cubicBezTo>
                    <a:pt x="f41" y="f42"/>
                    <a:pt x="f41" y="f43"/>
                    <a:pt x="f41" y="f44"/>
                  </a:cubicBezTo>
                  <a:cubicBezTo>
                    <a:pt x="f45" y="f27"/>
                    <a:pt x="f46" y="f47"/>
                    <a:pt x="f46" y="f48"/>
                  </a:cubicBezTo>
                  <a:cubicBezTo>
                    <a:pt x="f49" y="f50"/>
                    <a:pt x="f51" y="f5"/>
                    <a:pt x="f52" y="f5"/>
                  </a:cubicBezTo>
                  <a:cubicBezTo>
                    <a:pt x="f53" y="f5"/>
                    <a:pt x="f54" y="f50"/>
                    <a:pt x="f54" y="f48"/>
                  </a:cubicBezTo>
                  <a:cubicBezTo>
                    <a:pt x="f20" y="f35"/>
                    <a:pt x="f20" y="f55"/>
                    <a:pt x="f54" y="f37"/>
                  </a:cubicBezTo>
                  <a:cubicBezTo>
                    <a:pt x="f56" y="f57"/>
                    <a:pt x="f54" y="f42"/>
                    <a:pt x="f58" y="f59"/>
                  </a:cubicBezTo>
                  <a:cubicBezTo>
                    <a:pt x="f60" y="f38"/>
                    <a:pt x="f61" y="f62"/>
                    <a:pt x="f63" y="f64"/>
                  </a:cubicBezTo>
                  <a:cubicBezTo>
                    <a:pt x="f65" y="f29"/>
                    <a:pt x="f66" y="f67"/>
                    <a:pt x="f68" y="f67"/>
                  </a:cubicBezTo>
                  <a:cubicBezTo>
                    <a:pt x="f69" y="f67"/>
                    <a:pt x="f67" y="f70"/>
                    <a:pt x="f71" y="f59"/>
                  </a:cubicBezTo>
                  <a:cubicBezTo>
                    <a:pt x="f72" y="f68"/>
                    <a:pt x="f71" y="f73"/>
                    <a:pt x="f74" y="f75"/>
                  </a:cubicBezTo>
                  <a:cubicBezTo>
                    <a:pt x="f76" y="f77"/>
                    <a:pt x="f78" y="f17"/>
                    <a:pt x="f79" y="f80"/>
                  </a:cubicBezTo>
                  <a:cubicBezTo>
                    <a:pt x="f81" y="f36"/>
                    <a:pt x="f81" y="f82"/>
                    <a:pt x="f79" y="f83"/>
                  </a:cubicBezTo>
                  <a:cubicBezTo>
                    <a:pt x="f76" y="f32"/>
                    <a:pt x="f76" y="f84"/>
                    <a:pt x="f85" y="f86"/>
                  </a:cubicBezTo>
                  <a:cubicBezTo>
                    <a:pt x="f5" y="f87"/>
                    <a:pt x="f79" y="f88"/>
                    <a:pt x="f89" y="f90"/>
                  </a:cubicBezTo>
                  <a:cubicBezTo>
                    <a:pt x="f35" y="f7"/>
                    <a:pt x="f91" y="f7"/>
                    <a:pt x="f92" y="f90"/>
                  </a:cubicBezTo>
                  <a:cubicBezTo>
                    <a:pt x="f93" y="f94"/>
                    <a:pt x="f95" y="f88"/>
                    <a:pt x="f96" y="f97"/>
                  </a:cubicBezTo>
                  <a:cubicBezTo>
                    <a:pt x="f57" y="f98"/>
                    <a:pt x="f99" y="f88"/>
                    <a:pt x="f43" y="f97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58" y="f84"/>
                  </a:cubicBezTo>
                  <a:cubicBezTo>
                    <a:pt x="f60" y="f110"/>
                    <a:pt x="f111" y="f112"/>
                    <a:pt x="f63" y="f20"/>
                  </a:cubicBezTo>
                  <a:cubicBezTo>
                    <a:pt x="f108" y="f111"/>
                    <a:pt x="f53" y="f113"/>
                    <a:pt x="f52" y="f113"/>
                  </a:cubicBezTo>
                  <a:cubicBezTo>
                    <a:pt x="f114" y="f113"/>
                    <a:pt x="f34" y="f111"/>
                    <a:pt x="f34" y="f20"/>
                  </a:cubicBezTo>
                  <a:cubicBezTo>
                    <a:pt x="f36" y="f115"/>
                    <a:pt x="f39" y="f80"/>
                    <a:pt x="f13" y="f116"/>
                  </a:cubicBezTo>
                  <a:cubicBezTo>
                    <a:pt x="f117" y="f2"/>
                    <a:pt x="f118" y="f90"/>
                    <a:pt x="f97" y="f97"/>
                  </a:cubicBezTo>
                  <a:cubicBezTo>
                    <a:pt x="f119" y="f88"/>
                    <a:pt x="f120" y="f94"/>
                    <a:pt x="f121" y="f90"/>
                  </a:cubicBezTo>
                  <a:cubicBezTo>
                    <a:pt x="f122" y="f7"/>
                    <a:pt x="f123" y="f90"/>
                    <a:pt x="f124" y="f90"/>
                  </a:cubicBezTo>
                  <a:cubicBezTo>
                    <a:pt x="f16" y="f98"/>
                    <a:pt x="f6" y="f87"/>
                    <a:pt x="f8" y="f9"/>
                  </a:cubicBezTo>
                  <a:close/>
                </a:path>
              </a:pathLst>
            </a:custGeom>
            <a:solidFill>
              <a:srgbClr val="D3A7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509E90C7-3042-4F9E-B613-DCFE442DA3B0}"/>
                </a:ext>
              </a:extLst>
            </p:cNvPr>
            <p:cNvSpPr/>
            <p:nvPr/>
          </p:nvSpPr>
          <p:spPr>
            <a:xfrm>
              <a:off x="3292608" y="2543650"/>
              <a:ext cx="2554376" cy="20535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1"/>
                <a:gd name="f7" fmla="val 185"/>
                <a:gd name="f8" fmla="val 114"/>
                <a:gd name="f9" fmla="val 30"/>
                <a:gd name="f10" fmla="val 21"/>
                <a:gd name="f11" fmla="val 13"/>
                <a:gd name="f12" fmla="val 113"/>
                <a:gd name="f13" fmla="val 5"/>
                <a:gd name="f14" fmla="val 3"/>
                <a:gd name="f15" fmla="val 112"/>
                <a:gd name="f16" fmla="val 116"/>
                <a:gd name="f17" fmla="val 120"/>
                <a:gd name="f18" fmla="val 119"/>
                <a:gd name="f19" fmla="val 118"/>
                <a:gd name="f20" fmla="val 25"/>
                <a:gd name="f21" fmla="val 44"/>
                <a:gd name="f22" fmla="val 121"/>
                <a:gd name="f23" fmla="val 63"/>
                <a:gd name="f24" fmla="val 124"/>
                <a:gd name="f25" fmla="val 78"/>
                <a:gd name="f26" fmla="val 145"/>
                <a:gd name="f27" fmla="val 96"/>
                <a:gd name="f28" fmla="val 160"/>
                <a:gd name="f29" fmla="val 97"/>
                <a:gd name="f30" fmla="val 162"/>
                <a:gd name="f31" fmla="val 164"/>
                <a:gd name="f32" fmla="val 165"/>
                <a:gd name="f33" fmla="val 94"/>
                <a:gd name="f34" fmla="val 92"/>
                <a:gd name="f35" fmla="val 91"/>
                <a:gd name="f36" fmla="val 163"/>
                <a:gd name="f37" fmla="val 90"/>
                <a:gd name="f38" fmla="val 161"/>
                <a:gd name="f39" fmla="val 88"/>
                <a:gd name="f40" fmla="val 144"/>
                <a:gd name="f41" fmla="val 76"/>
                <a:gd name="f42" fmla="val 143"/>
                <a:gd name="f43" fmla="val 142"/>
                <a:gd name="f44" fmla="val 55"/>
                <a:gd name="f45" fmla="val 141"/>
                <a:gd name="f46" fmla="val 47"/>
                <a:gd name="f47" fmla="val 39"/>
                <a:gd name="f48" fmla="val 29"/>
                <a:gd name="f49" fmla="val 151"/>
                <a:gd name="f50" fmla="val 26"/>
                <a:gd name="f51" fmla="val 184"/>
                <a:gd name="f52" fmla="val 28"/>
                <a:gd name="f53" fmla="val 207"/>
                <a:gd name="f54" fmla="val 213"/>
                <a:gd name="f55" fmla="val 70"/>
                <a:gd name="f56" fmla="val 214"/>
                <a:gd name="f57" fmla="val 74"/>
                <a:gd name="f58" fmla="val 216"/>
                <a:gd name="f59" fmla="val 79"/>
                <a:gd name="f60" fmla="val 209"/>
                <a:gd name="f61" fmla="val 81"/>
                <a:gd name="f62" fmla="val 205"/>
                <a:gd name="f63" fmla="val 206"/>
                <a:gd name="f64" fmla="val 85"/>
                <a:gd name="f65" fmla="val 87"/>
                <a:gd name="f66" fmla="val 208"/>
                <a:gd name="f67" fmla="val 210"/>
                <a:gd name="f68" fmla="val 93"/>
                <a:gd name="f69" fmla="val 95"/>
                <a:gd name="f70" fmla="val 224"/>
                <a:gd name="f71" fmla="val 101"/>
                <a:gd name="f72" fmla="val 111"/>
                <a:gd name="f73" fmla="val 125"/>
                <a:gd name="f74" fmla="val 129"/>
                <a:gd name="f75" fmla="val 218"/>
                <a:gd name="f76" fmla="val 128"/>
                <a:gd name="f77" fmla="val 127"/>
                <a:gd name="f78" fmla="val 131"/>
                <a:gd name="f79" fmla="val 134"/>
                <a:gd name="f80" fmla="val 138"/>
                <a:gd name="f81" fmla="val 219"/>
                <a:gd name="f82" fmla="val 223"/>
                <a:gd name="f83" fmla="val 150"/>
                <a:gd name="f84" fmla="val 227"/>
                <a:gd name="f85" fmla="val 157"/>
                <a:gd name="f86" fmla="val 228"/>
                <a:gd name="f87" fmla="val 177"/>
                <a:gd name="f88" fmla="val 225"/>
                <a:gd name="f89" fmla="val 183"/>
                <a:gd name="f90" fmla="val 212"/>
                <a:gd name="f91" fmla="val 182"/>
                <a:gd name="f92" fmla="val 202"/>
                <a:gd name="f93" fmla="val 197"/>
                <a:gd name="f94" fmla="val 172"/>
                <a:gd name="f95" fmla="val 173"/>
                <a:gd name="f96" fmla="val 159"/>
                <a:gd name="f97" fmla="val 168"/>
                <a:gd name="f98" fmla="val 153"/>
                <a:gd name="f99" fmla="val 166"/>
                <a:gd name="f100" fmla="val 149"/>
                <a:gd name="f101" fmla="val 148"/>
                <a:gd name="f102" fmla="val 156"/>
                <a:gd name="f103" fmla="val 146"/>
                <a:gd name="f104" fmla="val 126"/>
                <a:gd name="f105" fmla="val 147"/>
                <a:gd name="f106" fmla="val 106"/>
                <a:gd name="f107" fmla="val 109"/>
                <a:gd name="f108" fmla="val 152"/>
                <a:gd name="f109" fmla="val 110"/>
                <a:gd name="f110" fmla="val 155"/>
                <a:gd name="f111" fmla="val 158"/>
                <a:gd name="f112" fmla="val 105"/>
                <a:gd name="f113" fmla="val 104"/>
                <a:gd name="f114" fmla="val 98"/>
                <a:gd name="f115" fmla="val 84"/>
                <a:gd name="f116" fmla="val 108"/>
                <a:gd name="f117" fmla="val 99"/>
                <a:gd name="f118" fmla="val 89"/>
                <a:gd name="f119" fmla="val 103"/>
                <a:gd name="f120" fmla="val 71"/>
                <a:gd name="f121" fmla="val 73"/>
                <a:gd name="f122" fmla="val 75"/>
                <a:gd name="f123" fmla="val 86"/>
                <a:gd name="f124" fmla="val 140"/>
                <a:gd name="f125" fmla="val 154"/>
                <a:gd name="f126" fmla="val 80"/>
                <a:gd name="f127" fmla="val 58"/>
                <a:gd name="f128" fmla="val 174"/>
                <a:gd name="f129" fmla="val 42"/>
                <a:gd name="f130" fmla="val 7"/>
                <a:gd name="f131" fmla="val 6"/>
                <a:gd name="f132" fmla="val 8"/>
                <a:gd name="f133" fmla="val 16"/>
                <a:gd name="f134" fmla="val 132"/>
                <a:gd name="f135" fmla="val 130"/>
                <a:gd name="f136" fmla="val 12"/>
                <a:gd name="f137" fmla="val 9"/>
                <a:gd name="f138" fmla="val 10"/>
                <a:gd name="f139" fmla="val 19"/>
                <a:gd name="f140" fmla="val 22"/>
                <a:gd name="f141" fmla="val 24"/>
                <a:gd name="f142" fmla="val 27"/>
                <a:gd name="f143" fmla="val 82"/>
                <a:gd name="f144" fmla="val 15"/>
                <a:gd name="f145" fmla="val 72"/>
                <a:gd name="f146" fmla="val 67"/>
                <a:gd name="f147" fmla="val 45"/>
                <a:gd name="f148" fmla="val 50"/>
                <a:gd name="f149" fmla="val 38"/>
                <a:gd name="f150" fmla="val 53"/>
                <a:gd name="f151" fmla="val 66"/>
                <a:gd name="f152" fmla="val 68"/>
                <a:gd name="f153" fmla="val 100"/>
                <a:gd name="f154" fmla="val 77"/>
                <a:gd name="f155" fmla="val 83"/>
                <a:gd name="f156" fmla="val 46"/>
                <a:gd name="f157" fmla="+- 0 0 -90"/>
                <a:gd name="f158" fmla="*/ f3 1 231"/>
                <a:gd name="f159" fmla="*/ f4 1 185"/>
                <a:gd name="f160" fmla="val f5"/>
                <a:gd name="f161" fmla="val f6"/>
                <a:gd name="f162" fmla="val f7"/>
                <a:gd name="f163" fmla="*/ f157 f0 1"/>
                <a:gd name="f164" fmla="+- f162 0 f160"/>
                <a:gd name="f165" fmla="+- f161 0 f160"/>
                <a:gd name="f166" fmla="*/ f163 1 f2"/>
                <a:gd name="f167" fmla="*/ f165 1 231"/>
                <a:gd name="f168" fmla="*/ f164 1 185"/>
                <a:gd name="f169" fmla="*/ 114 f165 1"/>
                <a:gd name="f170" fmla="*/ 30 f164 1"/>
                <a:gd name="f171" fmla="*/ 113 f165 1"/>
                <a:gd name="f172" fmla="*/ 5 f164 1"/>
                <a:gd name="f173" fmla="*/ 116 f165 1"/>
                <a:gd name="f174" fmla="*/ 0 f164 1"/>
                <a:gd name="f175" fmla="*/ 119 f165 1"/>
                <a:gd name="f176" fmla="*/ 121 f165 1"/>
                <a:gd name="f177" fmla="*/ 63 f164 1"/>
                <a:gd name="f178" fmla="*/ 160 f165 1"/>
                <a:gd name="f179" fmla="*/ 97 f164 1"/>
                <a:gd name="f180" fmla="*/ 165 f165 1"/>
                <a:gd name="f181" fmla="*/ 94 f164 1"/>
                <a:gd name="f182" fmla="*/ 163 f165 1"/>
                <a:gd name="f183" fmla="*/ 90 f164 1"/>
                <a:gd name="f184" fmla="*/ 161 f165 1"/>
                <a:gd name="f185" fmla="*/ 143 f165 1"/>
                <a:gd name="f186" fmla="*/ 39 f164 1"/>
                <a:gd name="f187" fmla="*/ 26 f164 1"/>
                <a:gd name="f188" fmla="*/ 213 f165 1"/>
                <a:gd name="f189" fmla="*/ 70 f164 1"/>
                <a:gd name="f190" fmla="*/ 209 f165 1"/>
                <a:gd name="f191" fmla="*/ 81 f164 1"/>
                <a:gd name="f192" fmla="*/ 207 f165 1"/>
                <a:gd name="f193" fmla="*/ 87 f164 1"/>
                <a:gd name="f194" fmla="*/ 95 f164 1"/>
                <a:gd name="f195" fmla="*/ 224 f165 1"/>
                <a:gd name="f196" fmla="*/ 121 f164 1"/>
                <a:gd name="f197" fmla="*/ 218 f165 1"/>
                <a:gd name="f198" fmla="*/ 128 f164 1"/>
                <a:gd name="f199" fmla="*/ 214 f165 1"/>
                <a:gd name="f200" fmla="*/ 134 f164 1"/>
                <a:gd name="f201" fmla="*/ 219 f165 1"/>
                <a:gd name="f202" fmla="*/ 144 f164 1"/>
                <a:gd name="f203" fmla="*/ 228 f165 1"/>
                <a:gd name="f204" fmla="*/ 164 f164 1"/>
                <a:gd name="f205" fmla="*/ 212 f165 1"/>
                <a:gd name="f206" fmla="*/ 183 f164 1"/>
                <a:gd name="f207" fmla="*/ 197 f165 1"/>
                <a:gd name="f208" fmla="*/ 180 f164 1"/>
                <a:gd name="f209" fmla="*/ 159 f165 1"/>
                <a:gd name="f210" fmla="*/ 168 f164 1"/>
                <a:gd name="f211" fmla="*/ 148 f165 1"/>
                <a:gd name="f212" fmla="*/ 156 f164 1"/>
                <a:gd name="f213" fmla="*/ 147 f165 1"/>
                <a:gd name="f214" fmla="*/ 112 f164 1"/>
                <a:gd name="f215" fmla="*/ 152 f165 1"/>
                <a:gd name="f216" fmla="*/ 110 f164 1"/>
                <a:gd name="f217" fmla="*/ 155 f165 1"/>
                <a:gd name="f218" fmla="*/ 104 f164 1"/>
                <a:gd name="f219" fmla="*/ 125 f165 1"/>
                <a:gd name="f220" fmla="*/ 84 f164 1"/>
                <a:gd name="f221" fmla="*/ 108 f165 1"/>
                <a:gd name="f222" fmla="*/ 79 f165 1"/>
                <a:gd name="f223" fmla="*/ 103 f164 1"/>
                <a:gd name="f224" fmla="*/ 73 f165 1"/>
                <a:gd name="f225" fmla="*/ 109 f164 1"/>
                <a:gd name="f226" fmla="*/ 81 f165 1"/>
                <a:gd name="f227" fmla="*/ 86 f165 1"/>
                <a:gd name="f228" fmla="*/ 85 f165 1"/>
                <a:gd name="f229" fmla="*/ 154 f164 1"/>
                <a:gd name="f230" fmla="*/ 25 f165 1"/>
                <a:gd name="f231" fmla="*/ 182 f164 1"/>
                <a:gd name="f232" fmla="*/ 6 f165 1"/>
                <a:gd name="f233" fmla="*/ 159 f164 1"/>
                <a:gd name="f234" fmla="*/ 16 f165 1"/>
                <a:gd name="f235" fmla="*/ 140 f164 1"/>
                <a:gd name="f236" fmla="*/ 12 f165 1"/>
                <a:gd name="f237" fmla="*/ 9 f165 1"/>
                <a:gd name="f238" fmla="*/ 124 f164 1"/>
                <a:gd name="f239" fmla="*/ 19 f165 1"/>
                <a:gd name="f240" fmla="*/ 26 f165 1"/>
                <a:gd name="f241" fmla="*/ 88 f164 1"/>
                <a:gd name="f242" fmla="*/ 21 f165 1"/>
                <a:gd name="f243" fmla="*/ 67 f164 1"/>
                <a:gd name="f244" fmla="*/ 72 f165 1"/>
                <a:gd name="f245" fmla="*/ 90 f165 1"/>
                <a:gd name="f246" fmla="*/ 38 f164 1"/>
                <a:gd name="f247" fmla="*/ 87 f165 1"/>
                <a:gd name="f248" fmla="*/ 74 f165 1"/>
                <a:gd name="f249" fmla="*/ 89 f164 1"/>
                <a:gd name="f250" fmla="*/ 68 f165 1"/>
                <a:gd name="f251" fmla="*/ 77 f165 1"/>
                <a:gd name="f252" fmla="*/ 55 f164 1"/>
                <a:gd name="f253" fmla="+- f166 0 f1"/>
                <a:gd name="f254" fmla="*/ f169 1 231"/>
                <a:gd name="f255" fmla="*/ f170 1 185"/>
                <a:gd name="f256" fmla="*/ f171 1 231"/>
                <a:gd name="f257" fmla="*/ f172 1 185"/>
                <a:gd name="f258" fmla="*/ f173 1 231"/>
                <a:gd name="f259" fmla="*/ f174 1 185"/>
                <a:gd name="f260" fmla="*/ f175 1 231"/>
                <a:gd name="f261" fmla="*/ f176 1 231"/>
                <a:gd name="f262" fmla="*/ f177 1 185"/>
                <a:gd name="f263" fmla="*/ f178 1 231"/>
                <a:gd name="f264" fmla="*/ f179 1 185"/>
                <a:gd name="f265" fmla="*/ f180 1 231"/>
                <a:gd name="f266" fmla="*/ f181 1 185"/>
                <a:gd name="f267" fmla="*/ f182 1 231"/>
                <a:gd name="f268" fmla="*/ f183 1 185"/>
                <a:gd name="f269" fmla="*/ f184 1 231"/>
                <a:gd name="f270" fmla="*/ f185 1 231"/>
                <a:gd name="f271" fmla="*/ f186 1 185"/>
                <a:gd name="f272" fmla="*/ f187 1 185"/>
                <a:gd name="f273" fmla="*/ f188 1 231"/>
                <a:gd name="f274" fmla="*/ f189 1 185"/>
                <a:gd name="f275" fmla="*/ f190 1 231"/>
                <a:gd name="f276" fmla="*/ f191 1 185"/>
                <a:gd name="f277" fmla="*/ f192 1 231"/>
                <a:gd name="f278" fmla="*/ f193 1 185"/>
                <a:gd name="f279" fmla="*/ f194 1 185"/>
                <a:gd name="f280" fmla="*/ f195 1 231"/>
                <a:gd name="f281" fmla="*/ f196 1 185"/>
                <a:gd name="f282" fmla="*/ f197 1 231"/>
                <a:gd name="f283" fmla="*/ f198 1 185"/>
                <a:gd name="f284" fmla="*/ f199 1 231"/>
                <a:gd name="f285" fmla="*/ f200 1 185"/>
                <a:gd name="f286" fmla="*/ f201 1 231"/>
                <a:gd name="f287" fmla="*/ f202 1 185"/>
                <a:gd name="f288" fmla="*/ f203 1 231"/>
                <a:gd name="f289" fmla="*/ f204 1 185"/>
                <a:gd name="f290" fmla="*/ f205 1 231"/>
                <a:gd name="f291" fmla="*/ f206 1 185"/>
                <a:gd name="f292" fmla="*/ f207 1 231"/>
                <a:gd name="f293" fmla="*/ f208 1 185"/>
                <a:gd name="f294" fmla="*/ f209 1 231"/>
                <a:gd name="f295" fmla="*/ f210 1 185"/>
                <a:gd name="f296" fmla="*/ f211 1 231"/>
                <a:gd name="f297" fmla="*/ f212 1 185"/>
                <a:gd name="f298" fmla="*/ f213 1 231"/>
                <a:gd name="f299" fmla="*/ f214 1 185"/>
                <a:gd name="f300" fmla="*/ f215 1 231"/>
                <a:gd name="f301" fmla="*/ f216 1 185"/>
                <a:gd name="f302" fmla="*/ f217 1 231"/>
                <a:gd name="f303" fmla="*/ f218 1 185"/>
                <a:gd name="f304" fmla="*/ f219 1 231"/>
                <a:gd name="f305" fmla="*/ f220 1 185"/>
                <a:gd name="f306" fmla="*/ f221 1 231"/>
                <a:gd name="f307" fmla="*/ f222 1 231"/>
                <a:gd name="f308" fmla="*/ f223 1 185"/>
                <a:gd name="f309" fmla="*/ f224 1 231"/>
                <a:gd name="f310" fmla="*/ f225 1 185"/>
                <a:gd name="f311" fmla="*/ f226 1 231"/>
                <a:gd name="f312" fmla="*/ f227 1 231"/>
                <a:gd name="f313" fmla="*/ f228 1 231"/>
                <a:gd name="f314" fmla="*/ f229 1 185"/>
                <a:gd name="f315" fmla="*/ f230 1 231"/>
                <a:gd name="f316" fmla="*/ f231 1 185"/>
                <a:gd name="f317" fmla="*/ f232 1 231"/>
                <a:gd name="f318" fmla="*/ f233 1 185"/>
                <a:gd name="f319" fmla="*/ f234 1 231"/>
                <a:gd name="f320" fmla="*/ f235 1 185"/>
                <a:gd name="f321" fmla="*/ f236 1 231"/>
                <a:gd name="f322" fmla="*/ f237 1 231"/>
                <a:gd name="f323" fmla="*/ f238 1 185"/>
                <a:gd name="f324" fmla="*/ f239 1 231"/>
                <a:gd name="f325" fmla="*/ f240 1 231"/>
                <a:gd name="f326" fmla="*/ f241 1 185"/>
                <a:gd name="f327" fmla="*/ f242 1 231"/>
                <a:gd name="f328" fmla="*/ f243 1 185"/>
                <a:gd name="f329" fmla="*/ f244 1 231"/>
                <a:gd name="f330" fmla="*/ f245 1 231"/>
                <a:gd name="f331" fmla="*/ f246 1 185"/>
                <a:gd name="f332" fmla="*/ f247 1 231"/>
                <a:gd name="f333" fmla="*/ f248 1 231"/>
                <a:gd name="f334" fmla="*/ f249 1 185"/>
                <a:gd name="f335" fmla="*/ f250 1 231"/>
                <a:gd name="f336" fmla="*/ f251 1 231"/>
                <a:gd name="f337" fmla="*/ f252 1 185"/>
                <a:gd name="f338" fmla="*/ 0 1 f167"/>
                <a:gd name="f339" fmla="*/ f161 1 f167"/>
                <a:gd name="f340" fmla="*/ 0 1 f168"/>
                <a:gd name="f341" fmla="*/ f162 1 f168"/>
                <a:gd name="f342" fmla="*/ f254 1 f167"/>
                <a:gd name="f343" fmla="*/ f255 1 f168"/>
                <a:gd name="f344" fmla="*/ f256 1 f167"/>
                <a:gd name="f345" fmla="*/ f257 1 f168"/>
                <a:gd name="f346" fmla="*/ f258 1 f167"/>
                <a:gd name="f347" fmla="*/ f259 1 f168"/>
                <a:gd name="f348" fmla="*/ f260 1 f167"/>
                <a:gd name="f349" fmla="*/ f261 1 f167"/>
                <a:gd name="f350" fmla="*/ f262 1 f168"/>
                <a:gd name="f351" fmla="*/ f263 1 f167"/>
                <a:gd name="f352" fmla="*/ f264 1 f168"/>
                <a:gd name="f353" fmla="*/ f265 1 f167"/>
                <a:gd name="f354" fmla="*/ f266 1 f168"/>
                <a:gd name="f355" fmla="*/ f267 1 f167"/>
                <a:gd name="f356" fmla="*/ f268 1 f168"/>
                <a:gd name="f357" fmla="*/ f269 1 f167"/>
                <a:gd name="f358" fmla="*/ f270 1 f167"/>
                <a:gd name="f359" fmla="*/ f271 1 f168"/>
                <a:gd name="f360" fmla="*/ f272 1 f168"/>
                <a:gd name="f361" fmla="*/ f273 1 f167"/>
                <a:gd name="f362" fmla="*/ f274 1 f168"/>
                <a:gd name="f363" fmla="*/ f275 1 f167"/>
                <a:gd name="f364" fmla="*/ f276 1 f168"/>
                <a:gd name="f365" fmla="*/ f277 1 f167"/>
                <a:gd name="f366" fmla="*/ f278 1 f168"/>
                <a:gd name="f367" fmla="*/ f279 1 f168"/>
                <a:gd name="f368" fmla="*/ f280 1 f167"/>
                <a:gd name="f369" fmla="*/ f281 1 f168"/>
                <a:gd name="f370" fmla="*/ f282 1 f167"/>
                <a:gd name="f371" fmla="*/ f283 1 f168"/>
                <a:gd name="f372" fmla="*/ f284 1 f167"/>
                <a:gd name="f373" fmla="*/ f285 1 f168"/>
                <a:gd name="f374" fmla="*/ f286 1 f167"/>
                <a:gd name="f375" fmla="*/ f287 1 f168"/>
                <a:gd name="f376" fmla="*/ f288 1 f167"/>
                <a:gd name="f377" fmla="*/ f289 1 f168"/>
                <a:gd name="f378" fmla="*/ f290 1 f167"/>
                <a:gd name="f379" fmla="*/ f291 1 f168"/>
                <a:gd name="f380" fmla="*/ f292 1 f167"/>
                <a:gd name="f381" fmla="*/ f293 1 f168"/>
                <a:gd name="f382" fmla="*/ f294 1 f167"/>
                <a:gd name="f383" fmla="*/ f295 1 f168"/>
                <a:gd name="f384" fmla="*/ f296 1 f167"/>
                <a:gd name="f385" fmla="*/ f297 1 f168"/>
                <a:gd name="f386" fmla="*/ f298 1 f167"/>
                <a:gd name="f387" fmla="*/ f299 1 f168"/>
                <a:gd name="f388" fmla="*/ f300 1 f167"/>
                <a:gd name="f389" fmla="*/ f301 1 f168"/>
                <a:gd name="f390" fmla="*/ f302 1 f167"/>
                <a:gd name="f391" fmla="*/ f303 1 f168"/>
                <a:gd name="f392" fmla="*/ f304 1 f167"/>
                <a:gd name="f393" fmla="*/ f305 1 f168"/>
                <a:gd name="f394" fmla="*/ f306 1 f167"/>
                <a:gd name="f395" fmla="*/ f307 1 f167"/>
                <a:gd name="f396" fmla="*/ f308 1 f168"/>
                <a:gd name="f397" fmla="*/ f309 1 f167"/>
                <a:gd name="f398" fmla="*/ f310 1 f168"/>
                <a:gd name="f399" fmla="*/ f311 1 f167"/>
                <a:gd name="f400" fmla="*/ f312 1 f167"/>
                <a:gd name="f401" fmla="*/ f313 1 f167"/>
                <a:gd name="f402" fmla="*/ f314 1 f168"/>
                <a:gd name="f403" fmla="*/ f315 1 f167"/>
                <a:gd name="f404" fmla="*/ f316 1 f168"/>
                <a:gd name="f405" fmla="*/ f317 1 f167"/>
                <a:gd name="f406" fmla="*/ f318 1 f168"/>
                <a:gd name="f407" fmla="*/ f319 1 f167"/>
                <a:gd name="f408" fmla="*/ f320 1 f168"/>
                <a:gd name="f409" fmla="*/ f321 1 f167"/>
                <a:gd name="f410" fmla="*/ f322 1 f167"/>
                <a:gd name="f411" fmla="*/ f323 1 f168"/>
                <a:gd name="f412" fmla="*/ f324 1 f167"/>
                <a:gd name="f413" fmla="*/ f325 1 f167"/>
                <a:gd name="f414" fmla="*/ f326 1 f168"/>
                <a:gd name="f415" fmla="*/ f327 1 f167"/>
                <a:gd name="f416" fmla="*/ f328 1 f168"/>
                <a:gd name="f417" fmla="*/ f329 1 f167"/>
                <a:gd name="f418" fmla="*/ f330 1 f167"/>
                <a:gd name="f419" fmla="*/ f331 1 f168"/>
                <a:gd name="f420" fmla="*/ f332 1 f167"/>
                <a:gd name="f421" fmla="*/ f333 1 f167"/>
                <a:gd name="f422" fmla="*/ f334 1 f168"/>
                <a:gd name="f423" fmla="*/ f335 1 f167"/>
                <a:gd name="f424" fmla="*/ f336 1 f167"/>
                <a:gd name="f425" fmla="*/ f337 1 f168"/>
                <a:gd name="f426" fmla="*/ f338 f158 1"/>
                <a:gd name="f427" fmla="*/ f339 f158 1"/>
                <a:gd name="f428" fmla="*/ f341 f159 1"/>
                <a:gd name="f429" fmla="*/ f340 f159 1"/>
                <a:gd name="f430" fmla="*/ f342 f158 1"/>
                <a:gd name="f431" fmla="*/ f343 f159 1"/>
                <a:gd name="f432" fmla="*/ f344 f158 1"/>
                <a:gd name="f433" fmla="*/ f345 f159 1"/>
                <a:gd name="f434" fmla="*/ f346 f158 1"/>
                <a:gd name="f435" fmla="*/ f347 f159 1"/>
                <a:gd name="f436" fmla="*/ f348 f158 1"/>
                <a:gd name="f437" fmla="*/ f349 f158 1"/>
                <a:gd name="f438" fmla="*/ f350 f159 1"/>
                <a:gd name="f439" fmla="*/ f351 f158 1"/>
                <a:gd name="f440" fmla="*/ f352 f159 1"/>
                <a:gd name="f441" fmla="*/ f353 f158 1"/>
                <a:gd name="f442" fmla="*/ f354 f159 1"/>
                <a:gd name="f443" fmla="*/ f355 f158 1"/>
                <a:gd name="f444" fmla="*/ f356 f159 1"/>
                <a:gd name="f445" fmla="*/ f357 f158 1"/>
                <a:gd name="f446" fmla="*/ f358 f158 1"/>
                <a:gd name="f447" fmla="*/ f359 f159 1"/>
                <a:gd name="f448" fmla="*/ f360 f159 1"/>
                <a:gd name="f449" fmla="*/ f361 f158 1"/>
                <a:gd name="f450" fmla="*/ f362 f159 1"/>
                <a:gd name="f451" fmla="*/ f363 f158 1"/>
                <a:gd name="f452" fmla="*/ f364 f159 1"/>
                <a:gd name="f453" fmla="*/ f365 f158 1"/>
                <a:gd name="f454" fmla="*/ f366 f159 1"/>
                <a:gd name="f455" fmla="*/ f367 f159 1"/>
                <a:gd name="f456" fmla="*/ f368 f158 1"/>
                <a:gd name="f457" fmla="*/ f369 f159 1"/>
                <a:gd name="f458" fmla="*/ f370 f158 1"/>
                <a:gd name="f459" fmla="*/ f371 f159 1"/>
                <a:gd name="f460" fmla="*/ f372 f158 1"/>
                <a:gd name="f461" fmla="*/ f373 f159 1"/>
                <a:gd name="f462" fmla="*/ f374 f158 1"/>
                <a:gd name="f463" fmla="*/ f375 f159 1"/>
                <a:gd name="f464" fmla="*/ f376 f158 1"/>
                <a:gd name="f465" fmla="*/ f377 f159 1"/>
                <a:gd name="f466" fmla="*/ f378 f158 1"/>
                <a:gd name="f467" fmla="*/ f379 f159 1"/>
                <a:gd name="f468" fmla="*/ f380 f158 1"/>
                <a:gd name="f469" fmla="*/ f381 f159 1"/>
                <a:gd name="f470" fmla="*/ f382 f158 1"/>
                <a:gd name="f471" fmla="*/ f383 f159 1"/>
                <a:gd name="f472" fmla="*/ f384 f158 1"/>
                <a:gd name="f473" fmla="*/ f385 f159 1"/>
                <a:gd name="f474" fmla="*/ f386 f158 1"/>
                <a:gd name="f475" fmla="*/ f387 f159 1"/>
                <a:gd name="f476" fmla="*/ f388 f158 1"/>
                <a:gd name="f477" fmla="*/ f389 f159 1"/>
                <a:gd name="f478" fmla="*/ f390 f158 1"/>
                <a:gd name="f479" fmla="*/ f391 f159 1"/>
                <a:gd name="f480" fmla="*/ f392 f158 1"/>
                <a:gd name="f481" fmla="*/ f393 f159 1"/>
                <a:gd name="f482" fmla="*/ f394 f158 1"/>
                <a:gd name="f483" fmla="*/ f395 f158 1"/>
                <a:gd name="f484" fmla="*/ f396 f159 1"/>
                <a:gd name="f485" fmla="*/ f397 f158 1"/>
                <a:gd name="f486" fmla="*/ f398 f159 1"/>
                <a:gd name="f487" fmla="*/ f399 f158 1"/>
                <a:gd name="f488" fmla="*/ f400 f158 1"/>
                <a:gd name="f489" fmla="*/ f401 f158 1"/>
                <a:gd name="f490" fmla="*/ f402 f159 1"/>
                <a:gd name="f491" fmla="*/ f403 f158 1"/>
                <a:gd name="f492" fmla="*/ f404 f159 1"/>
                <a:gd name="f493" fmla="*/ f405 f158 1"/>
                <a:gd name="f494" fmla="*/ f406 f159 1"/>
                <a:gd name="f495" fmla="*/ f407 f158 1"/>
                <a:gd name="f496" fmla="*/ f408 f159 1"/>
                <a:gd name="f497" fmla="*/ f409 f158 1"/>
                <a:gd name="f498" fmla="*/ f410 f158 1"/>
                <a:gd name="f499" fmla="*/ f411 f159 1"/>
                <a:gd name="f500" fmla="*/ f412 f158 1"/>
                <a:gd name="f501" fmla="*/ f413 f158 1"/>
                <a:gd name="f502" fmla="*/ f414 f159 1"/>
                <a:gd name="f503" fmla="*/ f415 f158 1"/>
                <a:gd name="f504" fmla="*/ f416 f159 1"/>
                <a:gd name="f505" fmla="*/ f417 f158 1"/>
                <a:gd name="f506" fmla="*/ f418 f158 1"/>
                <a:gd name="f507" fmla="*/ f419 f159 1"/>
                <a:gd name="f508" fmla="*/ f420 f158 1"/>
                <a:gd name="f509" fmla="*/ f421 f158 1"/>
                <a:gd name="f510" fmla="*/ f422 f159 1"/>
                <a:gd name="f511" fmla="*/ f423 f158 1"/>
                <a:gd name="f512" fmla="*/ f424 f158 1"/>
                <a:gd name="f513" fmla="*/ f425 f1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3">
                  <a:pos x="f430" y="f431"/>
                </a:cxn>
                <a:cxn ang="f253">
                  <a:pos x="f432" y="f433"/>
                </a:cxn>
                <a:cxn ang="f253">
                  <a:pos x="f434" y="f435"/>
                </a:cxn>
                <a:cxn ang="f253">
                  <a:pos x="f436" y="f433"/>
                </a:cxn>
                <a:cxn ang="f253">
                  <a:pos x="f437" y="f438"/>
                </a:cxn>
                <a:cxn ang="f253">
                  <a:pos x="f439" y="f440"/>
                </a:cxn>
                <a:cxn ang="f253">
                  <a:pos x="f441" y="f442"/>
                </a:cxn>
                <a:cxn ang="f253">
                  <a:pos x="f443" y="f444"/>
                </a:cxn>
                <a:cxn ang="f253">
                  <a:pos x="f445" y="f444"/>
                </a:cxn>
                <a:cxn ang="f253">
                  <a:pos x="f446" y="f438"/>
                </a:cxn>
                <a:cxn ang="f253">
                  <a:pos x="f446" y="f447"/>
                </a:cxn>
                <a:cxn ang="f253">
                  <a:pos x="f445" y="f448"/>
                </a:cxn>
                <a:cxn ang="f253">
                  <a:pos x="f449" y="f450"/>
                </a:cxn>
                <a:cxn ang="f253">
                  <a:pos x="f451" y="f452"/>
                </a:cxn>
                <a:cxn ang="f253">
                  <a:pos x="f453" y="f454"/>
                </a:cxn>
                <a:cxn ang="f253">
                  <a:pos x="f449" y="f455"/>
                </a:cxn>
                <a:cxn ang="f253">
                  <a:pos x="f456" y="f457"/>
                </a:cxn>
                <a:cxn ang="f253">
                  <a:pos x="f458" y="f459"/>
                </a:cxn>
                <a:cxn ang="f253">
                  <a:pos x="f460" y="f461"/>
                </a:cxn>
                <a:cxn ang="f253">
                  <a:pos x="f462" y="f463"/>
                </a:cxn>
                <a:cxn ang="f253">
                  <a:pos x="f464" y="f465"/>
                </a:cxn>
                <a:cxn ang="f253">
                  <a:pos x="f466" y="f467"/>
                </a:cxn>
                <a:cxn ang="f253">
                  <a:pos x="f468" y="f469"/>
                </a:cxn>
                <a:cxn ang="f253">
                  <a:pos x="f470" y="f471"/>
                </a:cxn>
                <a:cxn ang="f253">
                  <a:pos x="f472" y="f473"/>
                </a:cxn>
                <a:cxn ang="f253">
                  <a:pos x="f474" y="f475"/>
                </a:cxn>
                <a:cxn ang="f253">
                  <a:pos x="f476" y="f477"/>
                </a:cxn>
                <a:cxn ang="f253">
                  <a:pos x="f439" y="f477"/>
                </a:cxn>
                <a:cxn ang="f253">
                  <a:pos x="f478" y="f479"/>
                </a:cxn>
                <a:cxn ang="f253">
                  <a:pos x="f480" y="f481"/>
                </a:cxn>
                <a:cxn ang="f253">
                  <a:pos x="f482" y="f481"/>
                </a:cxn>
                <a:cxn ang="f253">
                  <a:pos x="f483" y="f484"/>
                </a:cxn>
                <a:cxn ang="f253">
                  <a:pos x="f485" y="f486"/>
                </a:cxn>
                <a:cxn ang="f253">
                  <a:pos x="f487" y="f477"/>
                </a:cxn>
                <a:cxn ang="f253">
                  <a:pos x="f488" y="f475"/>
                </a:cxn>
                <a:cxn ang="f253">
                  <a:pos x="f489" y="f490"/>
                </a:cxn>
                <a:cxn ang="f253">
                  <a:pos x="f485" y="f471"/>
                </a:cxn>
                <a:cxn ang="f253">
                  <a:pos x="f491" y="f492"/>
                </a:cxn>
                <a:cxn ang="f253">
                  <a:pos x="f493" y="f494"/>
                </a:cxn>
                <a:cxn ang="f253">
                  <a:pos x="f495" y="f496"/>
                </a:cxn>
                <a:cxn ang="f253">
                  <a:pos x="f497" y="f459"/>
                </a:cxn>
                <a:cxn ang="f253">
                  <a:pos x="f498" y="f499"/>
                </a:cxn>
                <a:cxn ang="f253">
                  <a:pos x="f500" y="f455"/>
                </a:cxn>
                <a:cxn ang="f253">
                  <a:pos x="f501" y="f502"/>
                </a:cxn>
                <a:cxn ang="f253">
                  <a:pos x="f491" y="f452"/>
                </a:cxn>
                <a:cxn ang="f253">
                  <a:pos x="f503" y="f504"/>
                </a:cxn>
                <a:cxn ang="f253">
                  <a:pos x="f505" y="f448"/>
                </a:cxn>
                <a:cxn ang="f253">
                  <a:pos x="f506" y="f507"/>
                </a:cxn>
                <a:cxn ang="f253">
                  <a:pos x="f508" y="f452"/>
                </a:cxn>
                <a:cxn ang="f253">
                  <a:pos x="f509" y="f510"/>
                </a:cxn>
                <a:cxn ang="f253">
                  <a:pos x="f511" y="f442"/>
                </a:cxn>
                <a:cxn ang="f253">
                  <a:pos x="f512" y="f455"/>
                </a:cxn>
                <a:cxn ang="f253">
                  <a:pos x="f506" y="f444"/>
                </a:cxn>
                <a:cxn ang="f253">
                  <a:pos x="f432" y="f513"/>
                </a:cxn>
                <a:cxn ang="f253">
                  <a:pos x="f430" y="f431"/>
                </a:cxn>
              </a:cxnLst>
              <a:rect l="f426" t="f429" r="f427" b="f428"/>
              <a:pathLst>
                <a:path w="231" h="185">
                  <a:moveTo>
                    <a:pt x="f8" y="f9"/>
                  </a:moveTo>
                  <a:cubicBezTo>
                    <a:pt x="f8" y="f10"/>
                    <a:pt x="f8" y="f11"/>
                    <a:pt x="f12" y="f13"/>
                  </a:cubicBezTo>
                  <a:cubicBezTo>
                    <a:pt x="f12" y="f14"/>
                    <a:pt x="f15" y="f5"/>
                    <a:pt x="f16" y="f5"/>
                  </a:cubicBezTo>
                  <a:cubicBezTo>
                    <a:pt x="f17" y="f5"/>
                    <a:pt x="f18" y="f14"/>
                    <a:pt x="f18" y="f13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29"/>
                    <a:pt x="f31" y="f29"/>
                    <a:pt x="f32" y="f33"/>
                  </a:cubicBezTo>
                  <a:cubicBezTo>
                    <a:pt x="f32" y="f34"/>
                    <a:pt x="f31" y="f35"/>
                    <a:pt x="f36" y="f37"/>
                  </a:cubicBezTo>
                  <a:cubicBezTo>
                    <a:pt x="f30" y="f37"/>
                    <a:pt x="f30" y="f37"/>
                    <a:pt x="f38" y="f37"/>
                  </a:cubicBezTo>
                  <a:cubicBezTo>
                    <a:pt x="f26" y="f39"/>
                    <a:pt x="f40" y="f41"/>
                    <a:pt x="f42" y="f23"/>
                  </a:cubicBezTo>
                  <a:cubicBezTo>
                    <a:pt x="f43" y="f44"/>
                    <a:pt x="f45" y="f46"/>
                    <a:pt x="f42" y="f47"/>
                  </a:cubicBezTo>
                  <a:cubicBezTo>
                    <a:pt x="f26" y="f48"/>
                    <a:pt x="f49" y="f20"/>
                    <a:pt x="f38" y="f50"/>
                  </a:cubicBezTo>
                  <a:cubicBezTo>
                    <a:pt x="f51" y="f52"/>
                    <a:pt x="f53" y="f46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1"/>
                    <a:pt x="f63" y="f64"/>
                    <a:pt x="f53" y="f65"/>
                  </a:cubicBezTo>
                  <a:cubicBezTo>
                    <a:pt x="f66" y="f37"/>
                    <a:pt x="f67" y="f68"/>
                    <a:pt x="f54" y="f69"/>
                  </a:cubicBezTo>
                  <a:cubicBezTo>
                    <a:pt x="f70" y="f71"/>
                    <a:pt x="f70" y="f72"/>
                    <a:pt x="f70" y="f22"/>
                  </a:cubicBezTo>
                  <a:cubicBezTo>
                    <a:pt x="f70" y="f73"/>
                    <a:pt x="f70" y="f74"/>
                    <a:pt x="f75" y="f76"/>
                  </a:cubicBezTo>
                  <a:cubicBezTo>
                    <a:pt x="f54" y="f77"/>
                    <a:pt x="f54" y="f78"/>
                    <a:pt x="f56" y="f79"/>
                  </a:cubicBezTo>
                  <a:cubicBezTo>
                    <a:pt x="f56" y="f80"/>
                    <a:pt x="f58" y="f45"/>
                    <a:pt x="f81" y="f40"/>
                  </a:cubicBezTo>
                  <a:cubicBezTo>
                    <a:pt x="f82" y="f83"/>
                    <a:pt x="f84" y="f85"/>
                    <a:pt x="f86" y="f31"/>
                  </a:cubicBezTo>
                  <a:cubicBezTo>
                    <a:pt x="f6" y="f87"/>
                    <a:pt x="f88" y="f89"/>
                    <a:pt x="f90" y="f89"/>
                  </a:cubicBezTo>
                  <a:cubicBezTo>
                    <a:pt x="f53" y="f91"/>
                    <a:pt x="f92" y="f91"/>
                    <a:pt x="f93" y="f2"/>
                  </a:cubicBezTo>
                  <a:cubicBezTo>
                    <a:pt x="f51" y="f87"/>
                    <a:pt x="f94" y="f95"/>
                    <a:pt x="f96" y="f97"/>
                  </a:cubicBezTo>
                  <a:cubicBezTo>
                    <a:pt x="f98" y="f99"/>
                    <a:pt x="f100" y="f30"/>
                    <a:pt x="f101" y="f102"/>
                  </a:cubicBezTo>
                  <a:cubicBezTo>
                    <a:pt x="f26" y="f45"/>
                    <a:pt x="f103" y="f104"/>
                    <a:pt x="f105" y="f15"/>
                  </a:cubicBezTo>
                  <a:cubicBezTo>
                    <a:pt x="f105" y="f106"/>
                    <a:pt x="f83" y="f107"/>
                    <a:pt x="f108" y="f109"/>
                  </a:cubicBezTo>
                  <a:cubicBezTo>
                    <a:pt x="f110" y="f72"/>
                    <a:pt x="f111" y="f12"/>
                    <a:pt x="f28" y="f109"/>
                  </a:cubicBezTo>
                  <a:cubicBezTo>
                    <a:pt x="f30" y="f106"/>
                    <a:pt x="f111" y="f112"/>
                    <a:pt x="f110" y="f113"/>
                  </a:cubicBezTo>
                  <a:cubicBezTo>
                    <a:pt x="f26" y="f114"/>
                    <a:pt x="f79" y="f34"/>
                    <a:pt x="f73" y="f115"/>
                  </a:cubicBezTo>
                  <a:cubicBezTo>
                    <a:pt x="f17" y="f59"/>
                    <a:pt x="f12" y="f59"/>
                    <a:pt x="f116" y="f115"/>
                  </a:cubicBezTo>
                  <a:cubicBezTo>
                    <a:pt x="f117" y="f34"/>
                    <a:pt x="f118" y="f29"/>
                    <a:pt x="f59" y="f119"/>
                  </a:cubicBezTo>
                  <a:cubicBezTo>
                    <a:pt x="f41" y="f113"/>
                    <a:pt x="f120" y="f112"/>
                    <a:pt x="f121" y="f107"/>
                  </a:cubicBezTo>
                  <a:cubicBezTo>
                    <a:pt x="f122" y="f8"/>
                    <a:pt x="f25" y="f72"/>
                    <a:pt x="f61" y="f109"/>
                  </a:cubicBezTo>
                  <a:cubicBezTo>
                    <a:pt x="f115" y="f116"/>
                    <a:pt x="f123" y="f116"/>
                    <a:pt x="f123" y="f15"/>
                  </a:cubicBezTo>
                  <a:cubicBezTo>
                    <a:pt x="f123" y="f104"/>
                    <a:pt x="f65" y="f124"/>
                    <a:pt x="f64" y="f125"/>
                  </a:cubicBezTo>
                  <a:cubicBezTo>
                    <a:pt x="f115" y="f38"/>
                    <a:pt x="f126" y="f99"/>
                    <a:pt x="f121" y="f97"/>
                  </a:cubicBezTo>
                  <a:cubicBezTo>
                    <a:pt x="f127" y="f128"/>
                    <a:pt x="f129" y="f2"/>
                    <a:pt x="f20" y="f91"/>
                  </a:cubicBezTo>
                  <a:cubicBezTo>
                    <a:pt x="f130" y="f7"/>
                    <a:pt x="f5" y="f87"/>
                    <a:pt x="f131" y="f96"/>
                  </a:cubicBezTo>
                  <a:cubicBezTo>
                    <a:pt x="f132" y="f108"/>
                    <a:pt x="f11" y="f103"/>
                    <a:pt x="f133" y="f124"/>
                  </a:cubicBezTo>
                  <a:cubicBezTo>
                    <a:pt x="f10" y="f134"/>
                    <a:pt x="f10" y="f135"/>
                    <a:pt x="f136" y="f76"/>
                  </a:cubicBezTo>
                  <a:cubicBezTo>
                    <a:pt x="f137" y="f77"/>
                    <a:pt x="f137" y="f73"/>
                    <a:pt x="f137" y="f24"/>
                  </a:cubicBezTo>
                  <a:cubicBezTo>
                    <a:pt x="f131" y="f8"/>
                    <a:pt x="f138" y="f71"/>
                    <a:pt x="f139" y="f69"/>
                  </a:cubicBezTo>
                  <a:cubicBezTo>
                    <a:pt x="f140" y="f68"/>
                    <a:pt x="f141" y="f35"/>
                    <a:pt x="f50" y="f39"/>
                  </a:cubicBezTo>
                  <a:cubicBezTo>
                    <a:pt x="f142" y="f64"/>
                    <a:pt x="f142" y="f143"/>
                    <a:pt x="f20" y="f61"/>
                  </a:cubicBezTo>
                  <a:cubicBezTo>
                    <a:pt x="f144" y="f25"/>
                    <a:pt x="f139" y="f145"/>
                    <a:pt x="f10" y="f146"/>
                  </a:cubicBezTo>
                  <a:cubicBezTo>
                    <a:pt x="f52" y="f147"/>
                    <a:pt x="f148" y="f142"/>
                    <a:pt x="f145" y="f50"/>
                  </a:cubicBezTo>
                  <a:cubicBezTo>
                    <a:pt x="f143" y="f20"/>
                    <a:pt x="f65" y="f48"/>
                    <a:pt x="f37" y="f149"/>
                  </a:cubicBezTo>
                  <a:cubicBezTo>
                    <a:pt x="f68" y="f150"/>
                    <a:pt x="f37" y="f146"/>
                    <a:pt x="f65" y="f61"/>
                  </a:cubicBezTo>
                  <a:cubicBezTo>
                    <a:pt x="f64" y="f65"/>
                    <a:pt x="f59" y="f123"/>
                    <a:pt x="f57" y="f118"/>
                  </a:cubicBezTo>
                  <a:cubicBezTo>
                    <a:pt x="f145" y="f37"/>
                    <a:pt x="f151" y="f37"/>
                    <a:pt x="f152" y="f33"/>
                  </a:cubicBezTo>
                  <a:cubicBezTo>
                    <a:pt x="f55" y="f153"/>
                    <a:pt x="f57" y="f27"/>
                    <a:pt x="f154" y="f69"/>
                  </a:cubicBezTo>
                  <a:cubicBezTo>
                    <a:pt x="f143" y="f33"/>
                    <a:pt x="f123" y="f34"/>
                    <a:pt x="f37" y="f37"/>
                  </a:cubicBezTo>
                  <a:cubicBezTo>
                    <a:pt x="f113" y="f155"/>
                    <a:pt x="f15" y="f120"/>
                    <a:pt x="f12" y="f44"/>
                  </a:cubicBezTo>
                  <a:cubicBezTo>
                    <a:pt x="f12" y="f156"/>
                    <a:pt x="f8" y="f149"/>
                    <a:pt x="f8" y="f9"/>
                  </a:cubicBezTo>
                  <a:close/>
                </a:path>
              </a:pathLst>
            </a:custGeom>
            <a:solidFill>
              <a:srgbClr val="FEFEF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125969C3-D22F-46DE-BFEC-C67E5734B3ED}"/>
                </a:ext>
              </a:extLst>
            </p:cNvPr>
            <p:cNvSpPr/>
            <p:nvPr/>
          </p:nvSpPr>
          <p:spPr>
            <a:xfrm>
              <a:off x="3856463" y="3009107"/>
              <a:ext cx="266163" cy="2661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2"/>
                <a:gd name="f8" fmla="val 1"/>
                <a:gd name="f9" fmla="val 19"/>
                <a:gd name="f10" fmla="val 6"/>
                <a:gd name="f11" fmla="val 23"/>
                <a:gd name="f12" fmla="val 13"/>
                <a:gd name="f13" fmla="val 17"/>
                <a:gd name="f14" fmla="val 11"/>
                <a:gd name="f15" fmla="val 5"/>
                <a:gd name="f16" fmla="val 18"/>
                <a:gd name="f17" fmla="+- 0 0 -90"/>
                <a:gd name="f18" fmla="*/ f3 1 24"/>
                <a:gd name="f19" fmla="*/ f4 1 24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4"/>
                <a:gd name="f26" fmla="*/ 12 f23 1"/>
                <a:gd name="f27" fmla="*/ 1 f23 1"/>
                <a:gd name="f28" fmla="*/ 23 f23 1"/>
                <a:gd name="f29" fmla="*/ 13 f23 1"/>
                <a:gd name="f30" fmla="*/ 11 f23 1"/>
                <a:gd name="f31" fmla="*/ 24 f23 1"/>
                <a:gd name="f32" fmla="*/ 0 f23 1"/>
                <a:gd name="f33" fmla="+- f24 0 f1"/>
                <a:gd name="f34" fmla="*/ f26 1 24"/>
                <a:gd name="f35" fmla="*/ f27 1 24"/>
                <a:gd name="f36" fmla="*/ f28 1 24"/>
                <a:gd name="f37" fmla="*/ f29 1 24"/>
                <a:gd name="f38" fmla="*/ f30 1 24"/>
                <a:gd name="f39" fmla="*/ f31 1 24"/>
                <a:gd name="f40" fmla="*/ f32 1 24"/>
                <a:gd name="f41" fmla="*/ 0 1 f25"/>
                <a:gd name="f42" fmla="*/ f21 1 f25"/>
                <a:gd name="f43" fmla="*/ f34 1 f25"/>
                <a:gd name="f44" fmla="*/ f35 1 f25"/>
                <a:gd name="f45" fmla="*/ f36 1 f25"/>
                <a:gd name="f46" fmla="*/ f37 1 f25"/>
                <a:gd name="f47" fmla="*/ f38 1 f25"/>
                <a:gd name="f48" fmla="*/ f39 1 f25"/>
                <a:gd name="f49" fmla="*/ f40 1 f25"/>
                <a:gd name="f50" fmla="*/ f41 f18 1"/>
                <a:gd name="f51" fmla="*/ f42 f18 1"/>
                <a:gd name="f52" fmla="*/ f42 f19 1"/>
                <a:gd name="f53" fmla="*/ f41 f19 1"/>
                <a:gd name="f54" fmla="*/ f43 f18 1"/>
                <a:gd name="f55" fmla="*/ f44 f19 1"/>
                <a:gd name="f56" fmla="*/ f45 f18 1"/>
                <a:gd name="f57" fmla="*/ f46 f19 1"/>
                <a:gd name="f58" fmla="*/ f47 f18 1"/>
                <a:gd name="f59" fmla="*/ f48 f19 1"/>
                <a:gd name="f60" fmla="*/ f49 f18 1"/>
                <a:gd name="f61" fmla="*/ f4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54" y="f55"/>
                </a:cxn>
              </a:cxnLst>
              <a:rect l="f50" t="f53" r="f51" b="f52"/>
              <a:pathLst>
                <a:path w="24" h="24">
                  <a:moveTo>
                    <a:pt x="f7" y="f8"/>
                  </a:moveTo>
                  <a:cubicBezTo>
                    <a:pt x="f9" y="f8"/>
                    <a:pt x="f6" y="f10"/>
                    <a:pt x="f11" y="f12"/>
                  </a:cubicBezTo>
                  <a:cubicBezTo>
                    <a:pt x="f11" y="f9"/>
                    <a:pt x="f13" y="f6"/>
                    <a:pt x="f14" y="f6"/>
                  </a:cubicBezTo>
                  <a:cubicBezTo>
                    <a:pt x="f15" y="f6"/>
                    <a:pt x="f5" y="f16"/>
                    <a:pt x="f5" y="f7"/>
                  </a:cubicBezTo>
                  <a:cubicBezTo>
                    <a:pt x="f5" y="f15"/>
                    <a:pt x="f15" y="f5"/>
                    <a:pt x="f7" y="f8"/>
                  </a:cubicBezTo>
                  <a:close/>
                </a:path>
              </a:pathLst>
            </a:custGeom>
            <a:solidFill>
              <a:srgbClr val="49B69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82121DA5-DF47-457F-A377-DFC95426F20C}"/>
                </a:ext>
              </a:extLst>
            </p:cNvPr>
            <p:cNvSpPr/>
            <p:nvPr/>
          </p:nvSpPr>
          <p:spPr>
            <a:xfrm>
              <a:off x="3768169" y="3598191"/>
              <a:ext cx="187954" cy="18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8"/>
                <a:gd name="f8" fmla="val 3"/>
                <a:gd name="f9" fmla="val 16"/>
                <a:gd name="f10" fmla="val 14"/>
                <a:gd name="f11" fmla="val 9"/>
                <a:gd name="f12" fmla="val 1"/>
                <a:gd name="f13" fmla="val 4"/>
                <a:gd name="f14" fmla="val 15"/>
                <a:gd name="f15" fmla="val 13"/>
                <a:gd name="f16" fmla="+- 0 0 -90"/>
                <a:gd name="f17" fmla="*/ f3 1 17"/>
                <a:gd name="f18" fmla="*/ f4 1 17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17"/>
                <a:gd name="f25" fmla="*/ 8 f22 1"/>
                <a:gd name="f26" fmla="*/ 17 f22 1"/>
                <a:gd name="f27" fmla="*/ 0 f22 1"/>
                <a:gd name="f28" fmla="*/ 9 f22 1"/>
                <a:gd name="f29" fmla="+- f23 0 f1"/>
                <a:gd name="f30" fmla="*/ f25 1 17"/>
                <a:gd name="f31" fmla="*/ f26 1 17"/>
                <a:gd name="f32" fmla="*/ f27 1 17"/>
                <a:gd name="f33" fmla="*/ f28 1 17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8 f17 1"/>
                <a:gd name="f47" fmla="*/ f36 f18 1"/>
                <a:gd name="f48" fmla="*/ f39 f17 1"/>
                <a:gd name="f49" fmla="*/ f38 f18 1"/>
                <a:gd name="f50" fmla="*/ f37 f17 1"/>
                <a:gd name="f51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44" y="f45"/>
                </a:cxn>
              </a:cxnLst>
              <a:rect l="f40" t="f43" r="f41" b="f42"/>
              <a:pathLst>
                <a:path w="17" h="17">
                  <a:moveTo>
                    <a:pt x="f7" y="f6"/>
                  </a:moveTo>
                  <a:cubicBezTo>
                    <a:pt x="f8" y="f9"/>
                    <a:pt x="f5" y="f10"/>
                    <a:pt x="f5" y="f7"/>
                  </a:cubicBezTo>
                  <a:cubicBezTo>
                    <a:pt x="f5" y="f8"/>
                    <a:pt x="f8" y="f5"/>
                    <a:pt x="f11" y="f5"/>
                  </a:cubicBezTo>
                  <a:cubicBezTo>
                    <a:pt x="f10" y="f12"/>
                    <a:pt x="f6" y="f13"/>
                    <a:pt x="f6" y="f11"/>
                  </a:cubicBezTo>
                  <a:cubicBezTo>
                    <a:pt x="f9" y="f14"/>
                    <a:pt x="f15" y="f6"/>
                    <a:pt x="f7" y="f6"/>
                  </a:cubicBezTo>
                  <a:close/>
                </a:path>
              </a:pathLst>
            </a:custGeom>
            <a:solidFill>
              <a:srgbClr val="4DB69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FFF8987E-210B-4A0E-94EE-BF35B5823340}"/>
                </a:ext>
              </a:extLst>
            </p:cNvPr>
            <p:cNvSpPr/>
            <p:nvPr/>
          </p:nvSpPr>
          <p:spPr>
            <a:xfrm>
              <a:off x="3679865" y="3330775"/>
              <a:ext cx="176598" cy="1778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8"/>
                <a:gd name="f8" fmla="val 3"/>
                <a:gd name="f9" fmla="val 15"/>
                <a:gd name="f10" fmla="val 13"/>
                <a:gd name="f11" fmla="+- 0 0 -90"/>
                <a:gd name="f12" fmla="*/ f3 1 16"/>
                <a:gd name="f13" fmla="*/ f4 1 16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16"/>
                <a:gd name="f20" fmla="*/ 8 f17 1"/>
                <a:gd name="f21" fmla="*/ 16 f17 1"/>
                <a:gd name="f22" fmla="*/ 0 f17 1"/>
                <a:gd name="f23" fmla="+- f18 0 f1"/>
                <a:gd name="f24" fmla="*/ f20 1 16"/>
                <a:gd name="f25" fmla="*/ f21 1 16"/>
                <a:gd name="f26" fmla="*/ f22 1 16"/>
                <a:gd name="f27" fmla="*/ 0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1 f12 1"/>
                <a:gd name="f39" fmla="*/ f29 f13 1"/>
                <a:gd name="f40" fmla="*/ f31 f13 1"/>
                <a:gd name="f41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36" y="f40"/>
                </a:cxn>
                <a:cxn ang="f23">
                  <a:pos x="f41" y="f39"/>
                </a:cxn>
                <a:cxn ang="f23">
                  <a:pos x="f36" y="f37"/>
                </a:cxn>
              </a:cxnLst>
              <a:rect l="f32" t="f35" r="f33" b="f34"/>
              <a:pathLst>
                <a:path w="16" h="16">
                  <a:moveTo>
                    <a:pt x="f7" y="f6"/>
                  </a:moveTo>
                  <a:cubicBezTo>
                    <a:pt x="f8" y="f9"/>
                    <a:pt x="f5" y="f10"/>
                    <a:pt x="f5" y="f7"/>
                  </a:cubicBezTo>
                  <a:cubicBezTo>
                    <a:pt x="f5" y="f8"/>
                    <a:pt x="f8" y="f5"/>
                    <a:pt x="f7" y="f5"/>
                  </a:cubicBezTo>
                  <a:cubicBezTo>
                    <a:pt x="f10" y="f5"/>
                    <a:pt x="f6" y="f8"/>
                    <a:pt x="f6" y="f7"/>
                  </a:cubicBezTo>
                  <a:cubicBezTo>
                    <a:pt x="f6" y="f10"/>
                    <a:pt x="f10" y="f9"/>
                    <a:pt x="f7" y="f6"/>
                  </a:cubicBezTo>
                  <a:close/>
                </a:path>
              </a:pathLst>
            </a:custGeom>
            <a:solidFill>
              <a:srgbClr val="4EB69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6F75904C-204A-4FE4-A877-9235F4B5D4C0}"/>
                </a:ext>
              </a:extLst>
            </p:cNvPr>
            <p:cNvSpPr/>
            <p:nvPr/>
          </p:nvSpPr>
          <p:spPr>
            <a:xfrm>
              <a:off x="3988914" y="3353479"/>
              <a:ext cx="122355" cy="13371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2"/>
                <a:gd name="f8" fmla="val 6"/>
                <a:gd name="f9" fmla="val 9"/>
                <a:gd name="f10" fmla="val 2"/>
                <a:gd name="f11" fmla="val 10"/>
                <a:gd name="f12" fmla="val 3"/>
                <a:gd name="f13" fmla="val 5"/>
                <a:gd name="f14" fmla="+- 0 0 -90"/>
                <a:gd name="f15" fmla="*/ f3 1 11"/>
                <a:gd name="f16" fmla="*/ f4 1 1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1"/>
                <a:gd name="f25" fmla="*/ f21 1 12"/>
                <a:gd name="f26" fmla="*/ 11 f22 1"/>
                <a:gd name="f27" fmla="*/ 6 f21 1"/>
                <a:gd name="f28" fmla="*/ 6 f22 1"/>
                <a:gd name="f29" fmla="*/ 12 f21 1"/>
                <a:gd name="f30" fmla="*/ 0 f22 1"/>
                <a:gd name="f31" fmla="*/ 5 f22 1"/>
                <a:gd name="f32" fmla="*/ 0 f21 1"/>
                <a:gd name="f33" fmla="+- f23 0 f1"/>
                <a:gd name="f34" fmla="*/ f26 1 11"/>
                <a:gd name="f35" fmla="*/ f27 1 12"/>
                <a:gd name="f36" fmla="*/ f28 1 11"/>
                <a:gd name="f37" fmla="*/ f29 1 12"/>
                <a:gd name="f38" fmla="*/ f30 1 11"/>
                <a:gd name="f39" fmla="*/ f31 1 11"/>
                <a:gd name="f40" fmla="*/ f32 1 12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5"/>
                <a:gd name="f49" fmla="*/ f38 1 f24"/>
                <a:gd name="f50" fmla="*/ f39 1 f24"/>
                <a:gd name="f51" fmla="*/ f40 1 f25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6 1"/>
                <a:gd name="f60" fmla="*/ f49 f15 1"/>
                <a:gd name="f61" fmla="*/ f50 f15 1"/>
                <a:gd name="f62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60" y="f57"/>
                </a:cxn>
                <a:cxn ang="f33">
                  <a:pos x="f61" y="f62"/>
                </a:cxn>
                <a:cxn ang="f33">
                  <a:pos x="f56" y="f57"/>
                </a:cxn>
              </a:cxnLst>
              <a:rect l="f52" t="f55" r="f53" b="f54"/>
              <a:pathLst>
                <a:path w="11" h="12">
                  <a:moveTo>
                    <a:pt x="f6" y="f8"/>
                  </a:moveTo>
                  <a:cubicBezTo>
                    <a:pt x="f6" y="f9"/>
                    <a:pt x="f9" y="f7"/>
                    <a:pt x="f8" y="f7"/>
                  </a:cubicBezTo>
                  <a:cubicBezTo>
                    <a:pt x="f10" y="f7"/>
                    <a:pt x="f5" y="f11"/>
                    <a:pt x="f5" y="f8"/>
                  </a:cubicBezTo>
                  <a:cubicBezTo>
                    <a:pt x="f5" y="f12"/>
                    <a:pt x="f10" y="f5"/>
                    <a:pt x="f13" y="f5"/>
                  </a:cubicBezTo>
                  <a:cubicBezTo>
                    <a:pt x="f9" y="f5"/>
                    <a:pt x="f6" y="f10"/>
                    <a:pt x="f6" y="f8"/>
                  </a:cubicBezTo>
                  <a:close/>
                </a:path>
              </a:pathLst>
            </a:custGeom>
            <a:solidFill>
              <a:srgbClr val="5BB99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0990F1-7565-4851-B8BC-C19EEE776B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3119" y="120700"/>
            <a:ext cx="9144000" cy="576062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sz="3000">
                <a:solidFill>
                  <a:srgbClr val="FFFFFF"/>
                </a:solidFill>
              </a:rPr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7F87026-3502-442B-83AF-FE02EC4587DE}"/>
              </a:ext>
            </a:extLst>
          </p:cNvPr>
          <p:cNvGrpSpPr/>
          <p:nvPr/>
        </p:nvGrpSpPr>
        <p:grpSpPr>
          <a:xfrm>
            <a:off x="513252" y="1224866"/>
            <a:ext cx="5009704" cy="1247606"/>
            <a:chOff x="513252" y="1224866"/>
            <a:chExt cx="5009704" cy="1247606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687D9B2-ADB3-4399-A36F-E41E3E8DD822}"/>
                </a:ext>
              </a:extLst>
            </p:cNvPr>
            <p:cNvSpPr txBox="1"/>
            <p:nvPr/>
          </p:nvSpPr>
          <p:spPr>
            <a:xfrm>
              <a:off x="513252" y="1549139"/>
              <a:ext cx="4993675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You can simply impress your audience and add a unique zing and appeal to your Reports and Presentations with our Templates.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 Easy to change colors, photos and Text. Get a modern PowerPoint  Presentation that is beautifully designed. </a:t>
              </a:r>
              <a:r>
                <a:rPr lang="en-US" sz="900" b="0" i="0" u="none" strike="noStrike" kern="0" cap="none" spc="0" baseline="0">
                  <a:solidFill>
                    <a:srgbClr val="595959"/>
                  </a:solidFill>
                  <a:uFillTx/>
                  <a:latin typeface="Arial"/>
                  <a:ea typeface="Arial"/>
                  <a:cs typeface="Arial" pitchFamily="34"/>
                </a:rPr>
                <a:t>I hope and I believe that this Template will your Time, Money and Reputation.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 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/>
                </a:rPr>
                <a:t>You can simply impress your audience and add a unique zing and appeal to your Reports and Presentations with our Templates.</a:t>
              </a: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 Easy to change colors, photos and Text. Get a modern PowerPoint  Presentation that is beautifully designed. 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478496E-E6A4-4D0C-8850-A3F8B1C5DDD7}"/>
                </a:ext>
              </a:extLst>
            </p:cNvPr>
            <p:cNvSpPr txBox="1"/>
            <p:nvPr/>
          </p:nvSpPr>
          <p:spPr>
            <a:xfrm>
              <a:off x="513252" y="1224866"/>
              <a:ext cx="5009704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9338B8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</p:grpSp>
      <p:sp>
        <p:nvSpPr>
          <p:cNvPr id="6" name="Oval 6">
            <a:extLst>
              <a:ext uri="{FF2B5EF4-FFF2-40B4-BE49-F238E27FC236}">
                <a16:creationId xmlns:a16="http://schemas.microsoft.com/office/drawing/2014/main" id="{58BF3B5D-57A5-43A7-8B0D-D280EBB6075C}"/>
              </a:ext>
            </a:extLst>
          </p:cNvPr>
          <p:cNvSpPr/>
          <p:nvPr/>
        </p:nvSpPr>
        <p:spPr>
          <a:xfrm>
            <a:off x="3465749" y="2986549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9338B8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AA4DF59D-0701-4375-A538-C186DCA2410F}"/>
              </a:ext>
            </a:extLst>
          </p:cNvPr>
          <p:cNvSpPr/>
          <p:nvPr/>
        </p:nvSpPr>
        <p:spPr>
          <a:xfrm>
            <a:off x="2132472" y="2986549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9338B8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F22FA6D3-C312-4D0D-AB91-F0FB4E67804B}"/>
              </a:ext>
            </a:extLst>
          </p:cNvPr>
          <p:cNvSpPr/>
          <p:nvPr/>
        </p:nvSpPr>
        <p:spPr>
          <a:xfrm>
            <a:off x="799194" y="2986549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9338B8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rPr>
              <a:t> </a:t>
            </a:r>
          </a:p>
        </p:txBody>
      </p:sp>
      <p:sp>
        <p:nvSpPr>
          <p:cNvPr id="9" name="Oval 27">
            <a:extLst>
              <a:ext uri="{FF2B5EF4-FFF2-40B4-BE49-F238E27FC236}">
                <a16:creationId xmlns:a16="http://schemas.microsoft.com/office/drawing/2014/main" id="{92A8A623-C7FD-4DDB-AA3C-5599A75EF0DE}"/>
              </a:ext>
            </a:extLst>
          </p:cNvPr>
          <p:cNvSpPr/>
          <p:nvPr/>
        </p:nvSpPr>
        <p:spPr>
          <a:xfrm>
            <a:off x="4799036" y="2986549"/>
            <a:ext cx="520065" cy="520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9338B8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C24BC719-0117-4491-93D5-4F7EC9DF1453}"/>
              </a:ext>
            </a:extLst>
          </p:cNvPr>
          <p:cNvGrpSpPr/>
          <p:nvPr/>
        </p:nvGrpSpPr>
        <p:grpSpPr>
          <a:xfrm>
            <a:off x="4555467" y="3632380"/>
            <a:ext cx="1007193" cy="715582"/>
            <a:chOff x="4555467" y="3632380"/>
            <a:chExt cx="1007193" cy="715582"/>
          </a:xfrm>
        </p:grpSpPr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CE9E57C9-7C17-4A0C-A549-67D88493181D}"/>
                </a:ext>
              </a:extLst>
            </p:cNvPr>
            <p:cNvSpPr txBox="1"/>
            <p:nvPr/>
          </p:nvSpPr>
          <p:spPr>
            <a:xfrm>
              <a:off x="4557625" y="3840132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4C14AC8D-C46D-41F5-9D4F-69645537EFA6}"/>
                </a:ext>
              </a:extLst>
            </p:cNvPr>
            <p:cNvSpPr txBox="1"/>
            <p:nvPr/>
          </p:nvSpPr>
          <p:spPr>
            <a:xfrm>
              <a:off x="4555467" y="3632380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CC54F678-E722-4668-BE98-9B5E2C815932}"/>
              </a:ext>
            </a:extLst>
          </p:cNvPr>
          <p:cNvGrpSpPr/>
          <p:nvPr/>
        </p:nvGrpSpPr>
        <p:grpSpPr>
          <a:xfrm>
            <a:off x="3204926" y="3601144"/>
            <a:ext cx="1007193" cy="715573"/>
            <a:chOff x="3204926" y="3601144"/>
            <a:chExt cx="1007193" cy="715573"/>
          </a:xfrm>
        </p:grpSpPr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6CC51329-3FBC-4ED9-B16F-9CE43CA33FC9}"/>
                </a:ext>
              </a:extLst>
            </p:cNvPr>
            <p:cNvSpPr txBox="1"/>
            <p:nvPr/>
          </p:nvSpPr>
          <p:spPr>
            <a:xfrm>
              <a:off x="3207075" y="3808887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C920D24F-5415-468A-A248-25D18BA14AA3}"/>
                </a:ext>
              </a:extLst>
            </p:cNvPr>
            <p:cNvSpPr txBox="1"/>
            <p:nvPr/>
          </p:nvSpPr>
          <p:spPr>
            <a:xfrm>
              <a:off x="3204926" y="3601144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1849F549-9793-469F-8356-B591D286EAF4}"/>
              </a:ext>
            </a:extLst>
          </p:cNvPr>
          <p:cNvGrpSpPr/>
          <p:nvPr/>
        </p:nvGrpSpPr>
        <p:grpSpPr>
          <a:xfrm>
            <a:off x="1866326" y="3598712"/>
            <a:ext cx="1007193" cy="715582"/>
            <a:chOff x="1866326" y="3598712"/>
            <a:chExt cx="1007193" cy="715582"/>
          </a:xfrm>
        </p:grpSpPr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37F5C199-EBAC-4C33-B4C2-0AD42663A7BC}"/>
                </a:ext>
              </a:extLst>
            </p:cNvPr>
            <p:cNvSpPr txBox="1"/>
            <p:nvPr/>
          </p:nvSpPr>
          <p:spPr>
            <a:xfrm>
              <a:off x="1868475" y="3806464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E7F4D8DC-3D2A-47EE-97C2-ACE84B708DA6}"/>
                </a:ext>
              </a:extLst>
            </p:cNvPr>
            <p:cNvSpPr txBox="1"/>
            <p:nvPr/>
          </p:nvSpPr>
          <p:spPr>
            <a:xfrm>
              <a:off x="1866326" y="3598712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9E1ED99D-0F9C-48FB-A928-1154F87E733F}"/>
              </a:ext>
            </a:extLst>
          </p:cNvPr>
          <p:cNvGrpSpPr/>
          <p:nvPr/>
        </p:nvGrpSpPr>
        <p:grpSpPr>
          <a:xfrm>
            <a:off x="513252" y="3598712"/>
            <a:ext cx="1007193" cy="715582"/>
            <a:chOff x="513252" y="3598712"/>
            <a:chExt cx="1007193" cy="715582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09C6214A-8C5F-4F97-8995-2AEEDF40D7C8}"/>
                </a:ext>
              </a:extLst>
            </p:cNvPr>
            <p:cNvSpPr txBox="1"/>
            <p:nvPr/>
          </p:nvSpPr>
          <p:spPr>
            <a:xfrm>
              <a:off x="515401" y="3806464"/>
              <a:ext cx="9927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Presen. 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18694B93-C3D4-4B20-AD08-C67BF16F6396}"/>
                </a:ext>
              </a:extLst>
            </p:cNvPr>
            <p:cNvSpPr txBox="1"/>
            <p:nvPr/>
          </p:nvSpPr>
          <p:spPr>
            <a:xfrm>
              <a:off x="513252" y="3598712"/>
              <a:ext cx="1007193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sp>
        <p:nvSpPr>
          <p:cNvPr id="22" name="Freeform 7">
            <a:extLst>
              <a:ext uri="{FF2B5EF4-FFF2-40B4-BE49-F238E27FC236}">
                <a16:creationId xmlns:a16="http://schemas.microsoft.com/office/drawing/2014/main" id="{667CB41A-4829-4173-B8EB-38D8A31CCAF9}"/>
              </a:ext>
            </a:extLst>
          </p:cNvPr>
          <p:cNvSpPr/>
          <p:nvPr/>
        </p:nvSpPr>
        <p:spPr>
          <a:xfrm>
            <a:off x="9307119" y="6253160"/>
            <a:ext cx="19046" cy="226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"/>
              <a:gd name="f7" fmla="val 8"/>
              <a:gd name="f8" fmla="val 6"/>
              <a:gd name="f9" fmla="val 2"/>
              <a:gd name="f10" fmla="val 4"/>
              <a:gd name="f11" fmla="val 1"/>
              <a:gd name="f12" fmla="+- 0 0 -90"/>
              <a:gd name="f13" fmla="*/ f3 1 7"/>
              <a:gd name="f14" fmla="*/ f4 1 8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8"/>
              <a:gd name="f23" fmla="*/ f20 1 7"/>
              <a:gd name="f24" fmla="*/ 0 f20 1"/>
              <a:gd name="f25" fmla="*/ 6 f19 1"/>
              <a:gd name="f26" fmla="*/ 6 f20 1"/>
              <a:gd name="f27" fmla="*/ 0 f19 1"/>
              <a:gd name="f28" fmla="*/ 7 f20 1"/>
              <a:gd name="f29" fmla="*/ 1 f19 1"/>
              <a:gd name="f30" fmla="*/ 7 f19 1"/>
              <a:gd name="f31" fmla="+- f21 0 f1"/>
              <a:gd name="f32" fmla="*/ f24 1 7"/>
              <a:gd name="f33" fmla="*/ f25 1 8"/>
              <a:gd name="f34" fmla="*/ f26 1 7"/>
              <a:gd name="f35" fmla="*/ f27 1 8"/>
              <a:gd name="f36" fmla="*/ f28 1 7"/>
              <a:gd name="f37" fmla="*/ f29 1 8"/>
              <a:gd name="f38" fmla="*/ f30 1 8"/>
              <a:gd name="f39" fmla="*/ 0 1 f23"/>
              <a:gd name="f40" fmla="*/ f16 1 f23"/>
              <a:gd name="f41" fmla="*/ 0 1 f22"/>
              <a:gd name="f42" fmla="*/ f17 1 f22"/>
              <a:gd name="f43" fmla="*/ f32 1 f23"/>
              <a:gd name="f44" fmla="*/ f33 1 f22"/>
              <a:gd name="f45" fmla="*/ f34 1 f23"/>
              <a:gd name="f46" fmla="*/ f35 1 f22"/>
              <a:gd name="f47" fmla="*/ f36 1 f23"/>
              <a:gd name="f48" fmla="*/ f37 1 f22"/>
              <a:gd name="f49" fmla="*/ f38 1 f22"/>
              <a:gd name="f50" fmla="*/ f39 f13 1"/>
              <a:gd name="f51" fmla="*/ f40 f13 1"/>
              <a:gd name="f52" fmla="*/ f42 f14 1"/>
              <a:gd name="f53" fmla="*/ f41 f14 1"/>
              <a:gd name="f54" fmla="*/ f43 f13 1"/>
              <a:gd name="f55" fmla="*/ f44 f14 1"/>
              <a:gd name="f56" fmla="*/ f45 f13 1"/>
              <a:gd name="f57" fmla="*/ f46 f14 1"/>
              <a:gd name="f58" fmla="*/ f47 f13 1"/>
              <a:gd name="f59" fmla="*/ f48 f14 1"/>
              <a:gd name="f60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4" y="f55"/>
              </a:cxn>
              <a:cxn ang="f31">
                <a:pos x="f56" y="f57"/>
              </a:cxn>
              <a:cxn ang="f31">
                <a:pos x="f58" y="f59"/>
              </a:cxn>
              <a:cxn ang="f31">
                <a:pos x="f54" y="f60"/>
              </a:cxn>
              <a:cxn ang="f31">
                <a:pos x="f54" y="f55"/>
              </a:cxn>
            </a:cxnLst>
            <a:rect l="f50" t="f53" r="f51" b="f52"/>
            <a:pathLst>
              <a:path w="7" h="8">
                <a:moveTo>
                  <a:pt x="f5" y="f8"/>
                </a:moveTo>
                <a:cubicBezTo>
                  <a:pt x="f9" y="f10"/>
                  <a:pt x="f10" y="f9"/>
                  <a:pt x="f8" y="f5"/>
                </a:cubicBezTo>
                <a:cubicBezTo>
                  <a:pt x="f8" y="f5"/>
                  <a:pt x="f6" y="f11"/>
                  <a:pt x="f6" y="f11"/>
                </a:cubicBezTo>
                <a:cubicBezTo>
                  <a:pt x="f8" y="f10"/>
                  <a:pt x="f10" y="f7"/>
                  <a:pt x="f5" y="f6"/>
                </a:cubicBezTo>
                <a:cubicBezTo>
                  <a:pt x="f5" y="f6"/>
                  <a:pt x="f5" y="f8"/>
                  <a:pt x="f5" y="f8"/>
                </a:cubicBezTo>
                <a:close/>
              </a:path>
            </a:pathLst>
          </a:custGeom>
          <a:solidFill>
            <a:srgbClr val="5D3023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23" name="Imagen 10">
            <a:extLst>
              <a:ext uri="{FF2B5EF4-FFF2-40B4-BE49-F238E27FC236}">
                <a16:creationId xmlns:a16="http://schemas.microsoft.com/office/drawing/2014/main" id="{D3702006-8AB7-4865-8E0C-3A78E6461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823" y="0"/>
            <a:ext cx="4242057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0;p23">
            <a:extLst>
              <a:ext uri="{FF2B5EF4-FFF2-40B4-BE49-F238E27FC236}">
                <a16:creationId xmlns:a16="http://schemas.microsoft.com/office/drawing/2014/main" id="{4B323050-52C4-4FC5-AF58-CF041E611AA7}"/>
              </a:ext>
            </a:extLst>
          </p:cNvPr>
          <p:cNvSpPr/>
          <p:nvPr/>
        </p:nvSpPr>
        <p:spPr>
          <a:xfrm>
            <a:off x="2736076" y="3118076"/>
            <a:ext cx="1614300" cy="16139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39DD8">
              <a:alpha val="12549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551;p23">
            <a:extLst>
              <a:ext uri="{FF2B5EF4-FFF2-40B4-BE49-F238E27FC236}">
                <a16:creationId xmlns:a16="http://schemas.microsoft.com/office/drawing/2014/main" id="{65965263-149A-41D6-90CE-A63B915A8E0A}"/>
              </a:ext>
            </a:extLst>
          </p:cNvPr>
          <p:cNvGrpSpPr/>
          <p:nvPr/>
        </p:nvGrpSpPr>
        <p:grpSpPr>
          <a:xfrm>
            <a:off x="2795183" y="3752084"/>
            <a:ext cx="1496095" cy="777606"/>
            <a:chOff x="2795183" y="3752084"/>
            <a:chExt cx="1496095" cy="777606"/>
          </a:xfrm>
        </p:grpSpPr>
        <p:sp>
          <p:nvSpPr>
            <p:cNvPr id="4" name="Google Shape;552;p23">
              <a:extLst>
                <a:ext uri="{FF2B5EF4-FFF2-40B4-BE49-F238E27FC236}">
                  <a16:creationId xmlns:a16="http://schemas.microsoft.com/office/drawing/2014/main" id="{1F8D7230-7A92-4DE2-A3B7-1C4FEBA9189F}"/>
                </a:ext>
              </a:extLst>
            </p:cNvPr>
            <p:cNvSpPr txBox="1"/>
            <p:nvPr/>
          </p:nvSpPr>
          <p:spPr>
            <a:xfrm>
              <a:off x="2795183" y="3752084"/>
              <a:ext cx="1496095" cy="540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5000" b="1" i="0" u="none" strike="noStrike" kern="0" cap="none" spc="0" baseline="0">
                  <a:solidFill>
                    <a:srgbClr val="439DD8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105K</a:t>
              </a:r>
            </a:p>
          </p:txBody>
        </p:sp>
        <p:sp>
          <p:nvSpPr>
            <p:cNvPr id="5" name="Google Shape;553;p23">
              <a:extLst>
                <a:ext uri="{FF2B5EF4-FFF2-40B4-BE49-F238E27FC236}">
                  <a16:creationId xmlns:a16="http://schemas.microsoft.com/office/drawing/2014/main" id="{E02415DB-3CA2-4180-AFE5-0AA83E3AB814}"/>
                </a:ext>
              </a:extLst>
            </p:cNvPr>
            <p:cNvSpPr txBox="1"/>
            <p:nvPr/>
          </p:nvSpPr>
          <p:spPr>
            <a:xfrm>
              <a:off x="2795183" y="4292687"/>
              <a:ext cx="1496095" cy="2370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Survivors</a:t>
              </a:r>
            </a:p>
          </p:txBody>
        </p:sp>
      </p:grpSp>
      <p:sp>
        <p:nvSpPr>
          <p:cNvPr id="6" name="Google Shape;554;p23">
            <a:extLst>
              <a:ext uri="{FF2B5EF4-FFF2-40B4-BE49-F238E27FC236}">
                <a16:creationId xmlns:a16="http://schemas.microsoft.com/office/drawing/2014/main" id="{03427BA0-6B68-4133-B5F2-3A72B3EF040B}"/>
              </a:ext>
            </a:extLst>
          </p:cNvPr>
          <p:cNvSpPr/>
          <p:nvPr/>
        </p:nvSpPr>
        <p:spPr>
          <a:xfrm>
            <a:off x="5562450" y="1073597"/>
            <a:ext cx="1848002" cy="1847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FD57E">
              <a:alpha val="12549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oogle Shape;555;p23">
            <a:extLst>
              <a:ext uri="{FF2B5EF4-FFF2-40B4-BE49-F238E27FC236}">
                <a16:creationId xmlns:a16="http://schemas.microsoft.com/office/drawing/2014/main" id="{E4E45B63-902C-4C1F-835D-623B73E73691}"/>
              </a:ext>
            </a:extLst>
          </p:cNvPr>
          <p:cNvGrpSpPr/>
          <p:nvPr/>
        </p:nvGrpSpPr>
        <p:grpSpPr>
          <a:xfrm>
            <a:off x="5738399" y="1622392"/>
            <a:ext cx="1496095" cy="777596"/>
            <a:chOff x="5738399" y="1622392"/>
            <a:chExt cx="1496095" cy="777596"/>
          </a:xfrm>
        </p:grpSpPr>
        <p:sp>
          <p:nvSpPr>
            <p:cNvPr id="8" name="Google Shape;556;p23">
              <a:extLst>
                <a:ext uri="{FF2B5EF4-FFF2-40B4-BE49-F238E27FC236}">
                  <a16:creationId xmlns:a16="http://schemas.microsoft.com/office/drawing/2014/main" id="{AE2E8386-B7EC-4B83-B282-626AD2EBD282}"/>
                </a:ext>
              </a:extLst>
            </p:cNvPr>
            <p:cNvSpPr txBox="1"/>
            <p:nvPr/>
          </p:nvSpPr>
          <p:spPr>
            <a:xfrm>
              <a:off x="5738399" y="1622392"/>
              <a:ext cx="1496095" cy="540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5000" b="1" i="0" u="none" strike="noStrike" kern="0" cap="none" spc="0" baseline="0">
                  <a:solidFill>
                    <a:srgbClr val="3FD57E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112K</a:t>
              </a:r>
            </a:p>
          </p:txBody>
        </p:sp>
        <p:sp>
          <p:nvSpPr>
            <p:cNvPr id="9" name="Google Shape;557;p23">
              <a:extLst>
                <a:ext uri="{FF2B5EF4-FFF2-40B4-BE49-F238E27FC236}">
                  <a16:creationId xmlns:a16="http://schemas.microsoft.com/office/drawing/2014/main" id="{CC7DC398-656E-42C2-9D6F-97CC0A2178DC}"/>
                </a:ext>
              </a:extLst>
            </p:cNvPr>
            <p:cNvSpPr txBox="1"/>
            <p:nvPr/>
          </p:nvSpPr>
          <p:spPr>
            <a:xfrm>
              <a:off x="5738399" y="2162985"/>
              <a:ext cx="1496095" cy="2370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Survivors</a:t>
              </a:r>
            </a:p>
          </p:txBody>
        </p:sp>
      </p:grpSp>
      <p:sp>
        <p:nvSpPr>
          <p:cNvPr id="10" name="Google Shape;558;p23">
            <a:extLst>
              <a:ext uri="{FF2B5EF4-FFF2-40B4-BE49-F238E27FC236}">
                <a16:creationId xmlns:a16="http://schemas.microsoft.com/office/drawing/2014/main" id="{EAEFC7AC-C1ED-4BBB-B54B-47FC738ED1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71401"/>
          </a:xfrm>
        </p:spPr>
        <p:txBody>
          <a:bodyPr>
            <a:noAutofit/>
          </a:bodyPr>
          <a:lstStyle/>
          <a:p>
            <a:pPr lvl="0"/>
            <a:r>
              <a:rPr lang="en-US"/>
              <a:t>Tumors infographics</a:t>
            </a:r>
          </a:p>
        </p:txBody>
      </p:sp>
      <p:sp>
        <p:nvSpPr>
          <p:cNvPr id="11" name="Google Shape;559;p23">
            <a:extLst>
              <a:ext uri="{FF2B5EF4-FFF2-40B4-BE49-F238E27FC236}">
                <a16:creationId xmlns:a16="http://schemas.microsoft.com/office/drawing/2014/main" id="{DF44D2D0-2F02-477A-8DEA-081EB0C76591}"/>
              </a:ext>
            </a:extLst>
          </p:cNvPr>
          <p:cNvSpPr/>
          <p:nvPr/>
        </p:nvSpPr>
        <p:spPr>
          <a:xfrm>
            <a:off x="3200400" y="1073597"/>
            <a:ext cx="2743200" cy="27432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56DD3">
              <a:alpha val="12549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2" name="Google Shape;560;p23">
            <a:extLst>
              <a:ext uri="{FF2B5EF4-FFF2-40B4-BE49-F238E27FC236}">
                <a16:creationId xmlns:a16="http://schemas.microsoft.com/office/drawing/2014/main" id="{D89C2970-E58B-4FD0-BA22-000631758410}"/>
              </a:ext>
            </a:extLst>
          </p:cNvPr>
          <p:cNvGrpSpPr/>
          <p:nvPr/>
        </p:nvGrpSpPr>
        <p:grpSpPr>
          <a:xfrm>
            <a:off x="457200" y="1073597"/>
            <a:ext cx="2061002" cy="1249399"/>
            <a:chOff x="457200" y="1073597"/>
            <a:chExt cx="2061002" cy="1249399"/>
          </a:xfrm>
        </p:grpSpPr>
        <p:sp>
          <p:nvSpPr>
            <p:cNvPr id="13" name="Google Shape;561;p23">
              <a:extLst>
                <a:ext uri="{FF2B5EF4-FFF2-40B4-BE49-F238E27FC236}">
                  <a16:creationId xmlns:a16="http://schemas.microsoft.com/office/drawing/2014/main" id="{2A45016D-25BC-450E-BDCA-46DA946EF695}"/>
                </a:ext>
              </a:extLst>
            </p:cNvPr>
            <p:cNvSpPr txBox="1"/>
            <p:nvPr/>
          </p:nvSpPr>
          <p:spPr>
            <a:xfrm>
              <a:off x="457200" y="1073597"/>
              <a:ext cx="2061002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</a:p>
          </p:txBody>
        </p:sp>
        <p:sp>
          <p:nvSpPr>
            <p:cNvPr id="14" name="Google Shape;562;p23">
              <a:extLst>
                <a:ext uri="{FF2B5EF4-FFF2-40B4-BE49-F238E27FC236}">
                  <a16:creationId xmlns:a16="http://schemas.microsoft.com/office/drawing/2014/main" id="{5040784A-686D-430D-986A-13C39994AEA2}"/>
                </a:ext>
              </a:extLst>
            </p:cNvPr>
            <p:cNvSpPr txBox="1"/>
            <p:nvPr/>
          </p:nvSpPr>
          <p:spPr>
            <a:xfrm>
              <a:off x="457200" y="1415198"/>
              <a:ext cx="2061002" cy="9077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 and the smallest one in the entire Solar System</a:t>
              </a:r>
            </a:p>
          </p:txBody>
        </p:sp>
      </p:grpSp>
      <p:grpSp>
        <p:nvGrpSpPr>
          <p:cNvPr id="15" name="Google Shape;563;p23">
            <a:extLst>
              <a:ext uri="{FF2B5EF4-FFF2-40B4-BE49-F238E27FC236}">
                <a16:creationId xmlns:a16="http://schemas.microsoft.com/office/drawing/2014/main" id="{CE12579F-7412-452B-9752-30144DC86CC0}"/>
              </a:ext>
            </a:extLst>
          </p:cNvPr>
          <p:cNvGrpSpPr/>
          <p:nvPr/>
        </p:nvGrpSpPr>
        <p:grpSpPr>
          <a:xfrm>
            <a:off x="457200" y="3482675"/>
            <a:ext cx="2061002" cy="1249399"/>
            <a:chOff x="457200" y="3482675"/>
            <a:chExt cx="2061002" cy="1249399"/>
          </a:xfrm>
        </p:grpSpPr>
        <p:sp>
          <p:nvSpPr>
            <p:cNvPr id="16" name="Google Shape;564;p23">
              <a:extLst>
                <a:ext uri="{FF2B5EF4-FFF2-40B4-BE49-F238E27FC236}">
                  <a16:creationId xmlns:a16="http://schemas.microsoft.com/office/drawing/2014/main" id="{0A58DA91-0241-4B82-A5C4-E74BD02039F3}"/>
                </a:ext>
              </a:extLst>
            </p:cNvPr>
            <p:cNvSpPr txBox="1"/>
            <p:nvPr/>
          </p:nvSpPr>
          <p:spPr>
            <a:xfrm>
              <a:off x="457200" y="3482675"/>
              <a:ext cx="2061002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Venus</a:t>
              </a:r>
            </a:p>
          </p:txBody>
        </p:sp>
        <p:sp>
          <p:nvSpPr>
            <p:cNvPr id="17" name="Google Shape;565;p23">
              <a:extLst>
                <a:ext uri="{FF2B5EF4-FFF2-40B4-BE49-F238E27FC236}">
                  <a16:creationId xmlns:a16="http://schemas.microsoft.com/office/drawing/2014/main" id="{DA6CA28C-8B88-46E0-AAB8-274B74317186}"/>
                </a:ext>
              </a:extLst>
            </p:cNvPr>
            <p:cNvSpPr txBox="1"/>
            <p:nvPr/>
          </p:nvSpPr>
          <p:spPr>
            <a:xfrm>
              <a:off x="457200" y="3824276"/>
              <a:ext cx="2061002" cy="9077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very beautiful name but is actually terribly hot, hotter than Mercury</a:t>
              </a:r>
            </a:p>
          </p:txBody>
        </p:sp>
      </p:grpSp>
      <p:grpSp>
        <p:nvGrpSpPr>
          <p:cNvPr id="18" name="Google Shape;566;p23">
            <a:extLst>
              <a:ext uri="{FF2B5EF4-FFF2-40B4-BE49-F238E27FC236}">
                <a16:creationId xmlns:a16="http://schemas.microsoft.com/office/drawing/2014/main" id="{9763AB4F-6A80-4B78-BB63-8400596396DB}"/>
              </a:ext>
            </a:extLst>
          </p:cNvPr>
          <p:cNvGrpSpPr/>
          <p:nvPr/>
        </p:nvGrpSpPr>
        <p:grpSpPr>
          <a:xfrm>
            <a:off x="6625797" y="3482675"/>
            <a:ext cx="2061002" cy="1249399"/>
            <a:chOff x="6625797" y="3482675"/>
            <a:chExt cx="2061002" cy="1249399"/>
          </a:xfrm>
        </p:grpSpPr>
        <p:sp>
          <p:nvSpPr>
            <p:cNvPr id="19" name="Google Shape;567;p23">
              <a:extLst>
                <a:ext uri="{FF2B5EF4-FFF2-40B4-BE49-F238E27FC236}">
                  <a16:creationId xmlns:a16="http://schemas.microsoft.com/office/drawing/2014/main" id="{E77108BB-EE4C-4E3A-BF2A-3100E2AACC89}"/>
                </a:ext>
              </a:extLst>
            </p:cNvPr>
            <p:cNvSpPr txBox="1"/>
            <p:nvPr/>
          </p:nvSpPr>
          <p:spPr>
            <a:xfrm>
              <a:off x="6625797" y="3482675"/>
              <a:ext cx="2061002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Jupiter</a:t>
              </a:r>
            </a:p>
          </p:txBody>
        </p:sp>
        <p:sp>
          <p:nvSpPr>
            <p:cNvPr id="20" name="Google Shape;568;p23">
              <a:extLst>
                <a:ext uri="{FF2B5EF4-FFF2-40B4-BE49-F238E27FC236}">
                  <a16:creationId xmlns:a16="http://schemas.microsoft.com/office/drawing/2014/main" id="{91196A8B-E58E-4DF1-9385-1C97F11C9A0F}"/>
                </a:ext>
              </a:extLst>
            </p:cNvPr>
            <p:cNvSpPr txBox="1"/>
            <p:nvPr/>
          </p:nvSpPr>
          <p:spPr>
            <a:xfrm>
              <a:off x="6625797" y="3824276"/>
              <a:ext cx="2061002" cy="9077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a huge gas giant named after the Roman god of the skies and lightning</a:t>
              </a:r>
            </a:p>
          </p:txBody>
        </p:sp>
      </p:grpSp>
      <p:sp>
        <p:nvSpPr>
          <p:cNvPr id="21" name="Google Shape;569;p23">
            <a:extLst>
              <a:ext uri="{FF2B5EF4-FFF2-40B4-BE49-F238E27FC236}">
                <a16:creationId xmlns:a16="http://schemas.microsoft.com/office/drawing/2014/main" id="{861AED3E-11E8-44D2-BA51-F3E012BB1168}"/>
              </a:ext>
            </a:extLst>
          </p:cNvPr>
          <p:cNvSpPr/>
          <p:nvPr/>
        </p:nvSpPr>
        <p:spPr>
          <a:xfrm>
            <a:off x="7557753" y="3550020"/>
            <a:ext cx="197098" cy="1970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FD57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22" name="Google Shape;570;p23">
            <a:extLst>
              <a:ext uri="{FF2B5EF4-FFF2-40B4-BE49-F238E27FC236}">
                <a16:creationId xmlns:a16="http://schemas.microsoft.com/office/drawing/2014/main" id="{8A560908-BD9A-46BD-873A-36EBB58650DC}"/>
              </a:ext>
            </a:extLst>
          </p:cNvPr>
          <p:cNvCxnSpPr>
            <a:stCxn id="21" idx="0"/>
            <a:endCxn id="6" idx="2"/>
          </p:cNvCxnSpPr>
          <p:nvPr/>
        </p:nvCxnSpPr>
        <p:spPr>
          <a:xfrm rot="16200000" flipV="1">
            <a:off x="6757016" y="2650733"/>
            <a:ext cx="628723" cy="1169851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sp>
        <p:nvSpPr>
          <p:cNvPr id="23" name="Google Shape;571;p23">
            <a:extLst>
              <a:ext uri="{FF2B5EF4-FFF2-40B4-BE49-F238E27FC236}">
                <a16:creationId xmlns:a16="http://schemas.microsoft.com/office/drawing/2014/main" id="{662D4EFC-5F6C-4361-8635-B3513662C06E}"/>
              </a:ext>
            </a:extLst>
          </p:cNvPr>
          <p:cNvSpPr/>
          <p:nvPr/>
        </p:nvSpPr>
        <p:spPr>
          <a:xfrm>
            <a:off x="1389147" y="3550020"/>
            <a:ext cx="197098" cy="1970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39DD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572;p23">
            <a:extLst>
              <a:ext uri="{FF2B5EF4-FFF2-40B4-BE49-F238E27FC236}">
                <a16:creationId xmlns:a16="http://schemas.microsoft.com/office/drawing/2014/main" id="{089858DB-59B3-44BE-8195-50334178D0BE}"/>
              </a:ext>
            </a:extLst>
          </p:cNvPr>
          <p:cNvSpPr/>
          <p:nvPr/>
        </p:nvSpPr>
        <p:spPr>
          <a:xfrm>
            <a:off x="1389147" y="1140951"/>
            <a:ext cx="197098" cy="1970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56DD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25" name="Google Shape;573;p23">
            <a:extLst>
              <a:ext uri="{FF2B5EF4-FFF2-40B4-BE49-F238E27FC236}">
                <a16:creationId xmlns:a16="http://schemas.microsoft.com/office/drawing/2014/main" id="{4B9B3FD4-5BD9-4CB0-B459-5BF7159A2C38}"/>
              </a:ext>
            </a:extLst>
          </p:cNvPr>
          <p:cNvCxnSpPr>
            <a:stCxn id="24" idx="1"/>
            <a:endCxn id="11" idx="3"/>
          </p:cNvCxnSpPr>
          <p:nvPr/>
        </p:nvCxnSpPr>
        <p:spPr>
          <a:xfrm>
            <a:off x="1586245" y="1239500"/>
            <a:ext cx="1614155" cy="1205697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cxnSp>
        <p:nvCxnSpPr>
          <p:cNvPr id="26" name="Google Shape;574;p23">
            <a:extLst>
              <a:ext uri="{FF2B5EF4-FFF2-40B4-BE49-F238E27FC236}">
                <a16:creationId xmlns:a16="http://schemas.microsoft.com/office/drawing/2014/main" id="{94AE1593-389A-4784-8FC2-1D12A84307BA}"/>
              </a:ext>
            </a:extLst>
          </p:cNvPr>
          <p:cNvCxnSpPr>
            <a:stCxn id="23" idx="1"/>
            <a:endCxn id="2" idx="3"/>
          </p:cNvCxnSpPr>
          <p:nvPr/>
        </p:nvCxnSpPr>
        <p:spPr>
          <a:xfrm>
            <a:off x="1586245" y="3648569"/>
            <a:ext cx="1149831" cy="276506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grpSp>
        <p:nvGrpSpPr>
          <p:cNvPr id="27" name="Google Shape;575;p23">
            <a:extLst>
              <a:ext uri="{FF2B5EF4-FFF2-40B4-BE49-F238E27FC236}">
                <a16:creationId xmlns:a16="http://schemas.microsoft.com/office/drawing/2014/main" id="{26589901-801F-4B6B-B855-2CC0ACD3BF2B}"/>
              </a:ext>
            </a:extLst>
          </p:cNvPr>
          <p:cNvGrpSpPr/>
          <p:nvPr/>
        </p:nvGrpSpPr>
        <p:grpSpPr>
          <a:xfrm>
            <a:off x="3367296" y="3354266"/>
            <a:ext cx="351879" cy="351906"/>
            <a:chOff x="3367296" y="3354266"/>
            <a:chExt cx="351879" cy="351906"/>
          </a:xfrm>
        </p:grpSpPr>
        <p:sp>
          <p:nvSpPr>
            <p:cNvPr id="28" name="Google Shape;576;p23">
              <a:extLst>
                <a:ext uri="{FF2B5EF4-FFF2-40B4-BE49-F238E27FC236}">
                  <a16:creationId xmlns:a16="http://schemas.microsoft.com/office/drawing/2014/main" id="{18382D27-3AAD-4C13-B4F6-D3F89C3398F4}"/>
                </a:ext>
              </a:extLst>
            </p:cNvPr>
            <p:cNvSpPr/>
            <p:nvPr/>
          </p:nvSpPr>
          <p:spPr>
            <a:xfrm>
              <a:off x="3496784" y="3417377"/>
              <a:ext cx="91970" cy="457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8"/>
                <a:gd name="f4" fmla="val 1537"/>
                <a:gd name="f5" fmla="val 1532"/>
                <a:gd name="f6" fmla="val 1"/>
                <a:gd name="f7" fmla="val 1001"/>
                <a:gd name="f8" fmla="val 473"/>
                <a:gd name="f9" fmla="val 103"/>
                <a:gd name="f10" fmla="val 308"/>
                <a:gd name="f11" fmla="val 693"/>
                <a:gd name="f12" fmla="val 946"/>
                <a:gd name="f13" fmla="val 1442"/>
                <a:gd name="f14" fmla="val 1229"/>
                <a:gd name="f15" fmla="val 1379"/>
                <a:gd name="f16" fmla="val 1544"/>
                <a:gd name="f17" fmla="val 1859"/>
                <a:gd name="f18" fmla="val 2143"/>
                <a:gd name="f19" fmla="val 2426"/>
                <a:gd name="f20" fmla="val 2600"/>
                <a:gd name="f21" fmla="val 2064"/>
                <a:gd name="f22" fmla="*/ f0 1 3088"/>
                <a:gd name="f23" fmla="*/ f1 1 1537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088"/>
                <a:gd name="f30" fmla="*/ f27 1 1537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088" h="1537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4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4"/>
                  </a:cubicBezTo>
                  <a:lnTo>
                    <a:pt x="f3" y="f10"/>
                  </a:lnTo>
                  <a:cubicBezTo>
                    <a:pt x="f20" y="f9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439D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577;p23">
              <a:extLst>
                <a:ext uri="{FF2B5EF4-FFF2-40B4-BE49-F238E27FC236}">
                  <a16:creationId xmlns:a16="http://schemas.microsoft.com/office/drawing/2014/main" id="{FC7F49C1-8EA7-4B69-B66E-111BD06193B0}"/>
                </a:ext>
              </a:extLst>
            </p:cNvPr>
            <p:cNvSpPr/>
            <p:nvPr/>
          </p:nvSpPr>
          <p:spPr>
            <a:xfrm>
              <a:off x="3532436" y="3521290"/>
              <a:ext cx="20665" cy="20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7"/>
                <a:gd name="f5" fmla="val 1"/>
                <a:gd name="f6" fmla="val 158"/>
                <a:gd name="f7" fmla="val 127"/>
                <a:gd name="f8" fmla="val 536"/>
                <a:gd name="f9" fmla="*/ f0 1 694"/>
                <a:gd name="f10" fmla="*/ f1 1 694"/>
                <a:gd name="f11" fmla="val f2"/>
                <a:gd name="f12" fmla="val f3"/>
                <a:gd name="f13" fmla="+- f12 0 f11"/>
                <a:gd name="f14" fmla="*/ f13 1 69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69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439D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578;p23">
              <a:extLst>
                <a:ext uri="{FF2B5EF4-FFF2-40B4-BE49-F238E27FC236}">
                  <a16:creationId xmlns:a16="http://schemas.microsoft.com/office/drawing/2014/main" id="{A18DA3AE-887A-47F8-9C30-31AE17FA889B}"/>
                </a:ext>
              </a:extLst>
            </p:cNvPr>
            <p:cNvSpPr/>
            <p:nvPr/>
          </p:nvSpPr>
          <p:spPr>
            <a:xfrm>
              <a:off x="3430161" y="3541928"/>
              <a:ext cx="66650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8"/>
                <a:gd name="f4" fmla="val 2711"/>
                <a:gd name="f5" fmla="val 1387"/>
                <a:gd name="f6" fmla="val 1"/>
                <a:gd name="f7" fmla="val 32"/>
                <a:gd name="f8" fmla="val 127"/>
                <a:gd name="f9" fmla="val 1104"/>
                <a:gd name="f10" fmla="val 662"/>
                <a:gd name="f11" fmla="val 2080"/>
                <a:gd name="f12" fmla="val 1544"/>
                <a:gd name="f13" fmla="val 2710"/>
                <a:gd name="f14" fmla="val 2237"/>
                <a:gd name="f15" fmla="val 1545"/>
                <a:gd name="f16" fmla="val 1765"/>
                <a:gd name="f17" fmla="val 1135"/>
                <a:gd name="f18" fmla="val 1450"/>
                <a:gd name="f19" fmla="val 600"/>
                <a:gd name="f20" fmla="*/ f0 1 2238"/>
                <a:gd name="f21" fmla="*/ f1 1 2711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238"/>
                <a:gd name="f28" fmla="*/ f25 1 2711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238" h="2711">
                  <a:moveTo>
                    <a:pt x="f5" y="f6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5" y="f6"/>
                  </a:cubicBezTo>
                  <a:close/>
                </a:path>
              </a:pathLst>
            </a:custGeom>
            <a:solidFill>
              <a:srgbClr val="439D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579;p23">
              <a:extLst>
                <a:ext uri="{FF2B5EF4-FFF2-40B4-BE49-F238E27FC236}">
                  <a16:creationId xmlns:a16="http://schemas.microsoft.com/office/drawing/2014/main" id="{E1338885-0978-4B9B-9D41-12904BFE826D}"/>
                </a:ext>
              </a:extLst>
            </p:cNvPr>
            <p:cNvSpPr/>
            <p:nvPr/>
          </p:nvSpPr>
          <p:spPr>
            <a:xfrm>
              <a:off x="3588727" y="3541004"/>
              <a:ext cx="66650" cy="807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38"/>
                <a:gd name="f4" fmla="val 2710"/>
                <a:gd name="f5" fmla="val 851"/>
                <a:gd name="f6" fmla="val 757"/>
                <a:gd name="f7" fmla="val 631"/>
                <a:gd name="f8" fmla="val 473"/>
                <a:gd name="f9" fmla="val 1166"/>
                <a:gd name="f10" fmla="val 1"/>
                <a:gd name="f11" fmla="val 1544"/>
                <a:gd name="f12" fmla="val 694"/>
                <a:gd name="f13" fmla="val 1576"/>
                <a:gd name="f14" fmla="val 2080"/>
                <a:gd name="f15" fmla="val 2112"/>
                <a:gd name="f16" fmla="val 1103"/>
                <a:gd name="f17" fmla="val 32"/>
                <a:gd name="f18" fmla="*/ f0 1 2238"/>
                <a:gd name="f19" fmla="*/ f1 1 2710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2238"/>
                <a:gd name="f26" fmla="*/ f23 1 2710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238" h="271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2" y="f4"/>
                  </a:lnTo>
                  <a:cubicBezTo>
                    <a:pt x="f13" y="f14"/>
                    <a:pt x="f15" y="f16"/>
                    <a:pt x="f3" y="f17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439D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580;p23">
              <a:extLst>
                <a:ext uri="{FF2B5EF4-FFF2-40B4-BE49-F238E27FC236}">
                  <a16:creationId xmlns:a16="http://schemas.microsoft.com/office/drawing/2014/main" id="{D1733D74-B073-4062-B861-0C5B195F57C6}"/>
                </a:ext>
              </a:extLst>
            </p:cNvPr>
            <p:cNvSpPr/>
            <p:nvPr/>
          </p:nvSpPr>
          <p:spPr>
            <a:xfrm>
              <a:off x="3367296" y="3354266"/>
              <a:ext cx="351879" cy="3519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11816"/>
                <a:gd name="f5" fmla="val 5876"/>
                <a:gd name="f6" fmla="val 1419"/>
                <a:gd name="f7" fmla="val 6632"/>
                <a:gd name="f8" fmla="val 7389"/>
                <a:gd name="f9" fmla="val 1608"/>
                <a:gd name="f10" fmla="val 8066"/>
                <a:gd name="f11" fmla="val 1986"/>
                <a:gd name="f12" fmla="val 8223"/>
                <a:gd name="f13" fmla="val 2049"/>
                <a:gd name="f14" fmla="val 8286"/>
                <a:gd name="f15" fmla="val 2301"/>
                <a:gd name="f16" fmla="val 8192"/>
                <a:gd name="f17" fmla="val 2458"/>
                <a:gd name="f18" fmla="val 7152"/>
                <a:gd name="f19" fmla="val 4254"/>
                <a:gd name="f20" fmla="val 7110"/>
                <a:gd name="f21" fmla="val 4361"/>
                <a:gd name="f22" fmla="val 6980"/>
                <a:gd name="f23" fmla="val 4439"/>
                <a:gd name="f24" fmla="val 6852"/>
                <a:gd name="f25" fmla="val 6791"/>
                <a:gd name="f26" fmla="val 6731"/>
                <a:gd name="f27" fmla="val 4421"/>
                <a:gd name="f28" fmla="val 6680"/>
                <a:gd name="f29" fmla="val 4380"/>
                <a:gd name="f30" fmla="val 6428"/>
                <a:gd name="f31" fmla="val 4238"/>
                <a:gd name="f32" fmla="val 6136"/>
                <a:gd name="f33" fmla="val 4167"/>
                <a:gd name="f34" fmla="val 5841"/>
                <a:gd name="f35" fmla="val 5546"/>
                <a:gd name="f36" fmla="val 5246"/>
                <a:gd name="f37" fmla="val 4978"/>
                <a:gd name="f38" fmla="val 4929"/>
                <a:gd name="f39" fmla="val 4400"/>
                <a:gd name="f40" fmla="val 4872"/>
                <a:gd name="f41" fmla="val 4411"/>
                <a:gd name="f42" fmla="val 4816"/>
                <a:gd name="f43" fmla="val 4694"/>
                <a:gd name="f44" fmla="val 4570"/>
                <a:gd name="f45" fmla="val 4362"/>
                <a:gd name="f46" fmla="val 4506"/>
                <a:gd name="f47" fmla="val 3498"/>
                <a:gd name="f48" fmla="val 3466"/>
                <a:gd name="f49" fmla="val 3529"/>
                <a:gd name="f50" fmla="val 2080"/>
                <a:gd name="f51" fmla="val 3687"/>
                <a:gd name="f52" fmla="val 4364"/>
                <a:gd name="f53" fmla="val 5120"/>
                <a:gd name="f54" fmla="val 5861"/>
                <a:gd name="f55" fmla="val 4916"/>
                <a:gd name="f56" fmla="val 6459"/>
                <a:gd name="f57" fmla="val 6869"/>
                <a:gd name="f58" fmla="val 5388"/>
                <a:gd name="f59" fmla="val 5955"/>
                <a:gd name="f60" fmla="val 6554"/>
                <a:gd name="f61" fmla="val 6396"/>
                <a:gd name="f62" fmla="val 6964"/>
                <a:gd name="f63" fmla="val 5294"/>
                <a:gd name="f64" fmla="val 4821"/>
                <a:gd name="f65" fmla="val 6491"/>
                <a:gd name="f66" fmla="val 5357"/>
                <a:gd name="f67" fmla="val 3813"/>
                <a:gd name="f68" fmla="val 5609"/>
                <a:gd name="f69" fmla="val 4065"/>
                <a:gd name="f70" fmla="val 5640"/>
                <a:gd name="f71" fmla="val 4159"/>
                <a:gd name="f72" fmla="val 5735"/>
                <a:gd name="f73" fmla="val 6522"/>
                <a:gd name="f74" fmla="val 4474"/>
                <a:gd name="f75" fmla="val 7090"/>
                <a:gd name="f76" fmla="val 5010"/>
                <a:gd name="f77" fmla="val 7405"/>
                <a:gd name="f78" fmla="val 5136"/>
                <a:gd name="f79" fmla="val 7531"/>
                <a:gd name="f80" fmla="val 5230"/>
                <a:gd name="f81" fmla="val 7720"/>
                <a:gd name="f82" fmla="val 5104"/>
                <a:gd name="f83" fmla="val 7877"/>
                <a:gd name="f84" fmla="val 4033"/>
                <a:gd name="f85" fmla="val 9641"/>
                <a:gd name="f86" fmla="val 3991"/>
                <a:gd name="f87" fmla="val 9748"/>
                <a:gd name="f88" fmla="val 3861"/>
                <a:gd name="f89" fmla="val 9826"/>
                <a:gd name="f90" fmla="val 3733"/>
                <a:gd name="f91" fmla="val 3672"/>
                <a:gd name="f92" fmla="val 3612"/>
                <a:gd name="f93" fmla="val 9808"/>
                <a:gd name="f94" fmla="val 3561"/>
                <a:gd name="f95" fmla="val 9767"/>
                <a:gd name="f96" fmla="val 2238"/>
                <a:gd name="f97" fmla="val 8948"/>
                <a:gd name="f98" fmla="val 1418"/>
                <a:gd name="f99" fmla="val 1355"/>
                <a:gd name="f100" fmla="val 5987"/>
                <a:gd name="f101" fmla="val 5798"/>
                <a:gd name="f102" fmla="val 1544"/>
                <a:gd name="f103" fmla="val 1733"/>
                <a:gd name="f104" fmla="val 8003"/>
                <a:gd name="f105" fmla="val 10082"/>
                <a:gd name="f106" fmla="val 5672"/>
                <a:gd name="f107" fmla="val 10271"/>
                <a:gd name="f108" fmla="val 10429"/>
                <a:gd name="f109" fmla="val 5829"/>
                <a:gd name="f110" fmla="val 6018"/>
                <a:gd name="f111" fmla="val 10397"/>
                <a:gd name="f112" fmla="val 7562"/>
                <a:gd name="f113" fmla="val 9547"/>
                <a:gd name="f114" fmla="val 8980"/>
                <a:gd name="f115" fmla="val 9799"/>
                <a:gd name="f116" fmla="val 8168"/>
                <a:gd name="f117" fmla="val 9844"/>
                <a:gd name="f118" fmla="val 8100"/>
                <a:gd name="f119" fmla="val 9865"/>
                <a:gd name="f120" fmla="val 8033"/>
                <a:gd name="f121" fmla="val 7911"/>
                <a:gd name="f122" fmla="val 7792"/>
                <a:gd name="f123" fmla="val 9795"/>
                <a:gd name="f124" fmla="val 7751"/>
                <a:gd name="f125" fmla="val 9673"/>
                <a:gd name="f126" fmla="val 7909"/>
                <a:gd name="f127" fmla="val 6648"/>
                <a:gd name="f128" fmla="val 6806"/>
                <a:gd name="f129" fmla="val 7436"/>
                <a:gd name="f130" fmla="val 7310"/>
                <a:gd name="f131" fmla="val 7121"/>
                <a:gd name="f132" fmla="val 7625"/>
                <a:gd name="f133" fmla="val 6585"/>
                <a:gd name="f134" fmla="val 5892"/>
                <a:gd name="f135" fmla="val 1"/>
                <a:gd name="f136" fmla="val 2616"/>
                <a:gd name="f137" fmla="val 2679"/>
                <a:gd name="f138" fmla="val 5924"/>
                <a:gd name="f139" fmla="val 9137"/>
                <a:gd name="f140" fmla="val 9169"/>
                <a:gd name="f141" fmla="*/ f0 1 11815"/>
                <a:gd name="f142" fmla="*/ f1 1 11816"/>
                <a:gd name="f143" fmla="val f2"/>
                <a:gd name="f144" fmla="val f3"/>
                <a:gd name="f145" fmla="val f4"/>
                <a:gd name="f146" fmla="+- f145 0 f143"/>
                <a:gd name="f147" fmla="+- f144 0 f143"/>
                <a:gd name="f148" fmla="*/ f147 1 11815"/>
                <a:gd name="f149" fmla="*/ f146 1 11816"/>
                <a:gd name="f150" fmla="*/ f143 1 f148"/>
                <a:gd name="f151" fmla="*/ f144 1 f148"/>
                <a:gd name="f152" fmla="*/ f143 1 f149"/>
                <a:gd name="f153" fmla="*/ f145 1 f149"/>
                <a:gd name="f154" fmla="*/ f150 f141 1"/>
                <a:gd name="f155" fmla="*/ f151 f141 1"/>
                <a:gd name="f156" fmla="*/ f153 f142 1"/>
                <a:gd name="f157" fmla="*/ f152 f1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4" t="f157" r="f155" b="f156"/>
              <a:pathLst>
                <a:path w="11815" h="1181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37" y="f29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19"/>
                  </a:cubicBezTo>
                  <a:lnTo>
                    <a:pt x="f47" y="f17"/>
                  </a:lnTo>
                  <a:cubicBezTo>
                    <a:pt x="f48" y="f15"/>
                    <a:pt x="f49" y="f50"/>
                    <a:pt x="f51" y="f11"/>
                  </a:cubicBezTo>
                  <a:cubicBezTo>
                    <a:pt x="f52" y="f9"/>
                    <a:pt x="f53" y="f6"/>
                    <a:pt x="f5" y="f6"/>
                  </a:cubicBezTo>
                  <a:close/>
                  <a:moveTo>
                    <a:pt x="f54" y="f55"/>
                  </a:moveTo>
                  <a:cubicBezTo>
                    <a:pt x="f56" y="f55"/>
                    <a:pt x="f57" y="f58"/>
                    <a:pt x="f57" y="f59"/>
                  </a:cubicBezTo>
                  <a:cubicBezTo>
                    <a:pt x="f57" y="f60"/>
                    <a:pt x="f61" y="f62"/>
                    <a:pt x="f54" y="f62"/>
                  </a:cubicBezTo>
                  <a:cubicBezTo>
                    <a:pt x="f63" y="f62"/>
                    <a:pt x="f64" y="f65"/>
                    <a:pt x="f64" y="f59"/>
                  </a:cubicBezTo>
                  <a:cubicBezTo>
                    <a:pt x="f64" y="f66"/>
                    <a:pt x="f63" y="f55"/>
                    <a:pt x="f54" y="f55"/>
                  </a:cubicBezTo>
                  <a:close/>
                  <a:moveTo>
                    <a:pt x="f67" y="f68"/>
                  </a:moveTo>
                  <a:cubicBezTo>
                    <a:pt x="f69" y="f70"/>
                    <a:pt x="f71" y="f72"/>
                    <a:pt x="f71" y="f59"/>
                  </a:cubicBezTo>
                  <a:cubicBezTo>
                    <a:pt x="f71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lnTo>
                    <a:pt x="f84" y="f85"/>
                  </a:lnTo>
                  <a:cubicBezTo>
                    <a:pt x="f86" y="f87"/>
                    <a:pt x="f88" y="f89"/>
                    <a:pt x="f90" y="f89"/>
                  </a:cubicBezTo>
                  <a:cubicBezTo>
                    <a:pt x="f91" y="f89"/>
                    <a:pt x="f92" y="f93"/>
                    <a:pt x="f94" y="f95"/>
                  </a:cubicBezTo>
                  <a:cubicBezTo>
                    <a:pt x="f96" y="f97"/>
                    <a:pt x="f98" y="f79"/>
                    <a:pt x="f99" y="f100"/>
                  </a:cubicBezTo>
                  <a:cubicBezTo>
                    <a:pt x="f99" y="f101"/>
                    <a:pt x="f102" y="f70"/>
                    <a:pt x="f103" y="f70"/>
                  </a:cubicBezTo>
                  <a:lnTo>
                    <a:pt x="f67" y="f68"/>
                  </a:lnTo>
                  <a:close/>
                  <a:moveTo>
                    <a:pt x="f104" y="f70"/>
                  </a:moveTo>
                  <a:lnTo>
                    <a:pt x="f105" y="f106"/>
                  </a:lnTo>
                  <a:cubicBezTo>
                    <a:pt x="f107" y="f106"/>
                    <a:pt x="f108" y="f109"/>
                    <a:pt x="f108" y="f110"/>
                  </a:cubicBezTo>
                  <a:cubicBezTo>
                    <a:pt x="f111" y="f112"/>
                    <a:pt x="f113" y="f114"/>
                    <a:pt x="f12" y="f115"/>
                  </a:cubicBezTo>
                  <a:cubicBezTo>
                    <a:pt x="f116" y="f117"/>
                    <a:pt x="f118" y="f119"/>
                    <a:pt x="f120" y="f119"/>
                  </a:cubicBezTo>
                  <a:cubicBezTo>
                    <a:pt x="f121" y="f119"/>
                    <a:pt x="f122" y="f123"/>
                    <a:pt x="f124" y="f125"/>
                  </a:cubicBezTo>
                  <a:lnTo>
                    <a:pt x="f28" y="f126"/>
                  </a:lnTo>
                  <a:cubicBezTo>
                    <a:pt x="f60" y="f124"/>
                    <a:pt x="f127" y="f79"/>
                    <a:pt x="f128" y="f129"/>
                  </a:cubicBezTo>
                  <a:cubicBezTo>
                    <a:pt x="f130" y="f131"/>
                    <a:pt x="f132" y="f133"/>
                    <a:pt x="f132" y="f100"/>
                  </a:cubicBezTo>
                  <a:cubicBezTo>
                    <a:pt x="f132" y="f109"/>
                    <a:pt x="f124" y="f106"/>
                    <a:pt x="f104" y="f70"/>
                  </a:cubicBezTo>
                  <a:close/>
                  <a:moveTo>
                    <a:pt x="f134" y="f135"/>
                  </a:moveTo>
                  <a:cubicBezTo>
                    <a:pt x="f136" y="f135"/>
                    <a:pt x="f135" y="f137"/>
                    <a:pt x="f135" y="f138"/>
                  </a:cubicBezTo>
                  <a:cubicBezTo>
                    <a:pt x="f135" y="f139"/>
                    <a:pt x="f137" y="f3"/>
                    <a:pt x="f134" y="f3"/>
                  </a:cubicBezTo>
                  <a:cubicBezTo>
                    <a:pt x="f140" y="f3"/>
                    <a:pt x="f3" y="f139"/>
                    <a:pt x="f3" y="f138"/>
                  </a:cubicBezTo>
                  <a:cubicBezTo>
                    <a:pt x="f3" y="f137"/>
                    <a:pt x="f139" y="f135"/>
                    <a:pt x="f134" y="f135"/>
                  </a:cubicBezTo>
                  <a:close/>
                </a:path>
              </a:pathLst>
            </a:custGeom>
            <a:solidFill>
              <a:srgbClr val="439D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581;p23">
            <a:extLst>
              <a:ext uri="{FF2B5EF4-FFF2-40B4-BE49-F238E27FC236}">
                <a16:creationId xmlns:a16="http://schemas.microsoft.com/office/drawing/2014/main" id="{7FE0CA8E-6978-4521-958F-F1A0FABBA87B}"/>
              </a:ext>
            </a:extLst>
          </p:cNvPr>
          <p:cNvGrpSpPr/>
          <p:nvPr/>
        </p:nvGrpSpPr>
        <p:grpSpPr>
          <a:xfrm>
            <a:off x="6313785" y="1239505"/>
            <a:ext cx="345332" cy="352830"/>
            <a:chOff x="6313785" y="1239505"/>
            <a:chExt cx="345332" cy="352830"/>
          </a:xfrm>
        </p:grpSpPr>
        <p:sp>
          <p:nvSpPr>
            <p:cNvPr id="34" name="Google Shape;582;p23">
              <a:extLst>
                <a:ext uri="{FF2B5EF4-FFF2-40B4-BE49-F238E27FC236}">
                  <a16:creationId xmlns:a16="http://schemas.microsoft.com/office/drawing/2014/main" id="{5425F0C3-19D4-4AF0-85CA-C3FCE17A38D6}"/>
                </a:ext>
              </a:extLst>
            </p:cNvPr>
            <p:cNvSpPr/>
            <p:nvPr/>
          </p:nvSpPr>
          <p:spPr>
            <a:xfrm>
              <a:off x="6451704" y="1386815"/>
              <a:ext cx="61978" cy="610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81"/>
                <a:gd name="f4" fmla="val 2049"/>
                <a:gd name="f5" fmla="val 1041"/>
                <a:gd name="f6" fmla="val 1"/>
                <a:gd name="f7" fmla="val 505"/>
                <a:gd name="f8" fmla="val 32"/>
                <a:gd name="f9" fmla="val 473"/>
                <a:gd name="f10" fmla="val 1040"/>
                <a:gd name="f11" fmla="val 1576"/>
                <a:gd name="f12" fmla="val 1639"/>
                <a:gd name="f13" fmla="val 2080"/>
                <a:gd name="f14" fmla="val 442"/>
                <a:gd name="f15" fmla="val 1608"/>
                <a:gd name="f16" fmla="*/ f0 1 2081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81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81" h="20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6" y="f11"/>
                    <a:pt x="f9" y="f4"/>
                    <a:pt x="f5" y="f4"/>
                  </a:cubicBezTo>
                  <a:cubicBezTo>
                    <a:pt x="f12" y="f4"/>
                    <a:pt x="f13" y="f11"/>
                    <a:pt x="f13" y="f10"/>
                  </a:cubicBezTo>
                  <a:cubicBezTo>
                    <a:pt x="f13" y="f14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83;p23">
              <a:extLst>
                <a:ext uri="{FF2B5EF4-FFF2-40B4-BE49-F238E27FC236}">
                  <a16:creationId xmlns:a16="http://schemas.microsoft.com/office/drawing/2014/main" id="{2E22C79B-B431-4633-8180-EB5FEDB87B7B}"/>
                </a:ext>
              </a:extLst>
            </p:cNvPr>
            <p:cNvSpPr/>
            <p:nvPr/>
          </p:nvSpPr>
          <p:spPr>
            <a:xfrm>
              <a:off x="6313785" y="1239505"/>
              <a:ext cx="345332" cy="3528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95"/>
                <a:gd name="f4" fmla="val 11847"/>
                <a:gd name="f5" fmla="val 5672"/>
                <a:gd name="f6" fmla="val 757"/>
                <a:gd name="f7" fmla="val 6144"/>
                <a:gd name="f8" fmla="val 6680"/>
                <a:gd name="f9" fmla="val 1544"/>
                <a:gd name="f10" fmla="val 7026"/>
                <a:gd name="f11" fmla="val 2710"/>
                <a:gd name="f12" fmla="val 6585"/>
                <a:gd name="f13" fmla="val 2867"/>
                <a:gd name="f14" fmla="val 6176"/>
                <a:gd name="f15" fmla="val 3025"/>
                <a:gd name="f16" fmla="val 3214"/>
                <a:gd name="f17" fmla="val 5262"/>
                <a:gd name="f18" fmla="val 4789"/>
                <a:gd name="f19" fmla="val 2836"/>
                <a:gd name="f20" fmla="val 4348"/>
                <a:gd name="f21" fmla="val 4695"/>
                <a:gd name="f22" fmla="val 1481"/>
                <a:gd name="f23" fmla="val 5199"/>
                <a:gd name="f24" fmla="val 4191"/>
                <a:gd name="f25" fmla="val 3372"/>
                <a:gd name="f26" fmla="val 4411"/>
                <a:gd name="f27" fmla="val 3466"/>
                <a:gd name="f28" fmla="val 4632"/>
                <a:gd name="f29" fmla="val 3529"/>
                <a:gd name="f30" fmla="val 4852"/>
                <a:gd name="f31" fmla="val 3624"/>
                <a:gd name="f32" fmla="val 4159"/>
                <a:gd name="f33" fmla="val 3970"/>
                <a:gd name="f34" fmla="val 4726"/>
                <a:gd name="f35" fmla="val 3655"/>
                <a:gd name="f36" fmla="val 4065"/>
                <a:gd name="f37" fmla="val 4096"/>
                <a:gd name="f38" fmla="val 7184"/>
                <a:gd name="f39" fmla="val 7310"/>
                <a:gd name="f40" fmla="val 4002"/>
                <a:gd name="f41" fmla="val 6522"/>
                <a:gd name="f42" fmla="val 6743"/>
                <a:gd name="f43" fmla="val 6995"/>
                <a:gd name="f44" fmla="val 9191"/>
                <a:gd name="f45" fmla="val 3001"/>
                <a:gd name="f46" fmla="val 9631"/>
                <a:gd name="f47" fmla="val 10026"/>
                <a:gd name="f48" fmla="val 3084"/>
                <a:gd name="f49" fmla="val 10177"/>
                <a:gd name="f50" fmla="val 3340"/>
                <a:gd name="f51" fmla="val 10208"/>
                <a:gd name="f52" fmla="val 3435"/>
                <a:gd name="f53" fmla="val 10240"/>
                <a:gd name="f54" fmla="val 9925"/>
                <a:gd name="f55" fmla="val 3687"/>
                <a:gd name="f56" fmla="val 9673"/>
                <a:gd name="f57" fmla="val 3907"/>
                <a:gd name="f58" fmla="val 9515"/>
                <a:gd name="f59" fmla="val 9358"/>
                <a:gd name="f60" fmla="val 4474"/>
                <a:gd name="f61" fmla="val 9295"/>
                <a:gd name="f62" fmla="val 9452"/>
                <a:gd name="f63" fmla="val 5104"/>
                <a:gd name="f64" fmla="val 5230"/>
                <a:gd name="f65" fmla="val 9263"/>
                <a:gd name="f66" fmla="val 5356"/>
                <a:gd name="f67" fmla="val 9137"/>
                <a:gd name="f68" fmla="val 5482"/>
                <a:gd name="f69" fmla="val 8791"/>
                <a:gd name="f70" fmla="val 5167"/>
                <a:gd name="f71" fmla="val 8444"/>
                <a:gd name="f72" fmla="val 4884"/>
                <a:gd name="f73" fmla="val 8034"/>
                <a:gd name="f74" fmla="val 4600"/>
                <a:gd name="f75" fmla="val 8003"/>
                <a:gd name="f76" fmla="val 4128"/>
                <a:gd name="f77" fmla="val 7940"/>
                <a:gd name="f78" fmla="val 7845"/>
                <a:gd name="f79" fmla="val 3183"/>
                <a:gd name="f80" fmla="val 8174"/>
                <a:gd name="f81" fmla="val 3100"/>
                <a:gd name="f82" fmla="val 8710"/>
                <a:gd name="f83" fmla="val 2994"/>
                <a:gd name="f84" fmla="val 3119"/>
                <a:gd name="f85" fmla="val 3151"/>
                <a:gd name="f86" fmla="val 3309"/>
                <a:gd name="f87" fmla="val 3403"/>
                <a:gd name="f88" fmla="val 3277"/>
                <a:gd name="f89" fmla="val 2899"/>
                <a:gd name="f90" fmla="val 4915"/>
                <a:gd name="f91" fmla="val 2490"/>
                <a:gd name="f92" fmla="val 2174"/>
                <a:gd name="f93" fmla="val 5514"/>
                <a:gd name="f94" fmla="val 1733"/>
                <a:gd name="f95" fmla="val 5010"/>
                <a:gd name="f96" fmla="val 851"/>
                <a:gd name="f97" fmla="val 3939"/>
                <a:gd name="f98" fmla="val 1166"/>
                <a:gd name="f99" fmla="val 1198"/>
                <a:gd name="f100" fmla="val 1261"/>
                <a:gd name="f101" fmla="val 1387"/>
                <a:gd name="f102" fmla="val 1576"/>
                <a:gd name="f103" fmla="val 1859"/>
                <a:gd name="f104" fmla="val 2521"/>
                <a:gd name="f105" fmla="val 3246"/>
                <a:gd name="f106" fmla="val 5986"/>
                <a:gd name="f107" fmla="val 6428"/>
                <a:gd name="f108" fmla="val 3088"/>
                <a:gd name="f109" fmla="val 6270"/>
                <a:gd name="f110" fmla="val 6112"/>
                <a:gd name="f111" fmla="val 2742"/>
                <a:gd name="f112" fmla="val 5955"/>
                <a:gd name="f113" fmla="val 5797"/>
                <a:gd name="f114" fmla="val 5640"/>
                <a:gd name="f115" fmla="val 8097"/>
                <a:gd name="f116" fmla="val 8286"/>
                <a:gd name="f117" fmla="val 5671"/>
                <a:gd name="f118" fmla="val 8475"/>
                <a:gd name="f119" fmla="val 5829"/>
                <a:gd name="f120" fmla="val 8633"/>
                <a:gd name="f121" fmla="val 6301"/>
                <a:gd name="f122" fmla="val 6459"/>
                <a:gd name="f123" fmla="val 5703"/>
                <a:gd name="f124" fmla="val 6333"/>
                <a:gd name="f125" fmla="val 4317"/>
                <a:gd name="f126" fmla="val 4569"/>
                <a:gd name="f127" fmla="val 7373"/>
                <a:gd name="f128" fmla="val 7436"/>
                <a:gd name="f129" fmla="val 6238"/>
                <a:gd name="f130" fmla="val 6963"/>
                <a:gd name="f131" fmla="val 6837"/>
                <a:gd name="f132" fmla="val 7625"/>
                <a:gd name="f133" fmla="val 5073"/>
                <a:gd name="f134" fmla="val 4537"/>
                <a:gd name="f135" fmla="val 5041"/>
                <a:gd name="f136" fmla="val 4506"/>
                <a:gd name="f137" fmla="val 4254"/>
                <a:gd name="f138" fmla="val 8318"/>
                <a:gd name="f139" fmla="val 8381"/>
                <a:gd name="f140" fmla="val 4380"/>
                <a:gd name="f141" fmla="val 8507"/>
                <a:gd name="f142" fmla="val 8538"/>
                <a:gd name="f143" fmla="val 7278"/>
                <a:gd name="f144" fmla="val 7247"/>
                <a:gd name="f145" fmla="val 8066"/>
                <a:gd name="f146" fmla="val 7215"/>
                <a:gd name="f147" fmla="val 7152"/>
                <a:gd name="f148" fmla="val 6900"/>
                <a:gd name="f149" fmla="val 6711"/>
                <a:gd name="f150" fmla="val 6491"/>
                <a:gd name="f151" fmla="val 6869"/>
                <a:gd name="f152" fmla="val 2237"/>
                <a:gd name="f153" fmla="val 2584"/>
                <a:gd name="f154" fmla="val 6774"/>
                <a:gd name="f155" fmla="val 2931"/>
                <a:gd name="f156" fmla="val 7058"/>
                <a:gd name="f157" fmla="val 8255"/>
                <a:gd name="f158" fmla="val 8727"/>
                <a:gd name="f159" fmla="val 3008"/>
                <a:gd name="f160" fmla="val 8861"/>
                <a:gd name="f161" fmla="val 2544"/>
                <a:gd name="f162" fmla="val 8927"/>
                <a:gd name="f163" fmla="val 2165"/>
                <a:gd name="f164" fmla="val 1650"/>
                <a:gd name="f165" fmla="val 1293"/>
                <a:gd name="f166" fmla="val 8806"/>
                <a:gd name="f167" fmla="val 8570"/>
                <a:gd name="f168" fmla="val 6932"/>
                <a:gd name="f169" fmla="val 9610"/>
                <a:gd name="f170" fmla="val 10523"/>
                <a:gd name="f171" fmla="val 10032"/>
                <a:gd name="f172" fmla="val 9678"/>
                <a:gd name="f173" fmla="val 9169"/>
                <a:gd name="f174" fmla="val 8794"/>
                <a:gd name="f175" fmla="val 8335"/>
                <a:gd name="f176" fmla="val 7814"/>
                <a:gd name="f177" fmla="val 8822"/>
                <a:gd name="f178" fmla="val 8696"/>
                <a:gd name="f179" fmla="val 6081"/>
                <a:gd name="f180" fmla="val 8885"/>
                <a:gd name="f181" fmla="val 6554"/>
                <a:gd name="f182" fmla="val 9074"/>
                <a:gd name="f183" fmla="val 9200"/>
                <a:gd name="f184" fmla="val 10429"/>
                <a:gd name="f185" fmla="val 11185"/>
                <a:gd name="f186" fmla="val 5609"/>
                <a:gd name="f187" fmla="val 11090"/>
                <a:gd name="f188" fmla="val 11059"/>
                <a:gd name="f189" fmla="val 10775"/>
                <a:gd name="f190" fmla="val 5451"/>
                <a:gd name="f191" fmla="val 10460"/>
                <a:gd name="f192" fmla="val 5293"/>
                <a:gd name="f193" fmla="val 5136"/>
                <a:gd name="f194" fmla="val 9862"/>
                <a:gd name="f195" fmla="val 4821"/>
                <a:gd name="f196" fmla="val 9736"/>
                <a:gd name="f197" fmla="val 9357"/>
                <a:gd name="f198" fmla="val 9042"/>
                <a:gd name="f199" fmla="val 1"/>
                <a:gd name="f200" fmla="val 4758"/>
                <a:gd name="f201" fmla="val 1072"/>
                <a:gd name="f202" fmla="val 2489"/>
                <a:gd name="f203" fmla="val 3498"/>
                <a:gd name="f204" fmla="val 2426"/>
                <a:gd name="f205" fmla="val 2395"/>
                <a:gd name="f206" fmla="val 1418"/>
                <a:gd name="f207" fmla="val 1607"/>
                <a:gd name="f208" fmla="val 1891"/>
                <a:gd name="f209" fmla="val 883"/>
                <a:gd name="f210" fmla="val 2552"/>
                <a:gd name="f211" fmla="val 694"/>
                <a:gd name="f212" fmla="val 568"/>
                <a:gd name="f213" fmla="val 2962"/>
                <a:gd name="f214" fmla="val 32"/>
                <a:gd name="f215" fmla="val 977"/>
                <a:gd name="f216" fmla="val 1702"/>
                <a:gd name="f217" fmla="val 5892"/>
                <a:gd name="f218" fmla="val 946"/>
                <a:gd name="f219" fmla="val 879"/>
                <a:gd name="f220" fmla="val 9433"/>
                <a:gd name="f221" fmla="val 1519"/>
                <a:gd name="f222" fmla="val 9600"/>
                <a:gd name="f223" fmla="val 2210"/>
                <a:gd name="f224" fmla="val 3237"/>
                <a:gd name="f225" fmla="val 9513"/>
                <a:gd name="f226" fmla="val 9420"/>
                <a:gd name="f227" fmla="val 3718"/>
                <a:gd name="f228" fmla="val 9578"/>
                <a:gd name="f229" fmla="val 3750"/>
                <a:gd name="f230" fmla="val 3844"/>
                <a:gd name="f231" fmla="val 9830"/>
                <a:gd name="f232" fmla="val 10145"/>
                <a:gd name="f233" fmla="val 10744"/>
                <a:gd name="f234" fmla="val 11216"/>
                <a:gd name="f235" fmla="val 11531"/>
                <a:gd name="f236" fmla="val 11720"/>
                <a:gd name="f237" fmla="val 11689"/>
                <a:gd name="f238" fmla="val 4947"/>
                <a:gd name="f239" fmla="val 11563"/>
                <a:gd name="f240" fmla="val 5419"/>
                <a:gd name="f241" fmla="val 11846"/>
                <a:gd name="f242" fmla="val 7688"/>
                <a:gd name="f243" fmla="val 8143"/>
                <a:gd name="f244" fmla="val 9478"/>
                <a:gd name="f245" fmla="val 8678"/>
                <a:gd name="f246" fmla="val 9576"/>
                <a:gd name="f247" fmla="val 9184"/>
                <a:gd name="f248" fmla="val 9868"/>
                <a:gd name="f249" fmla="val 10499"/>
                <a:gd name="f250" fmla="val 9397"/>
                <a:gd name="f251" fmla="val 10807"/>
                <a:gd name="f252" fmla="val 8853"/>
                <a:gd name="f253" fmla="val 11374"/>
                <a:gd name="f254" fmla="val 7908"/>
                <a:gd name="f255" fmla="val 9799"/>
                <a:gd name="f256" fmla="val 9988"/>
                <a:gd name="f257" fmla="val 5545"/>
                <a:gd name="f258" fmla="val 10271"/>
                <a:gd name="f259" fmla="val 11122"/>
                <a:gd name="f260" fmla="val 11311"/>
                <a:gd name="f261" fmla="val 11594"/>
                <a:gd name="f262" fmla="val 11437"/>
                <a:gd name="f263" fmla="val 10933"/>
                <a:gd name="f264" fmla="val 10964"/>
                <a:gd name="f265" fmla="val 10901"/>
                <a:gd name="f266" fmla="val 10457"/>
                <a:gd name="f267" fmla="val 2432"/>
                <a:gd name="f268" fmla="val 9842"/>
                <a:gd name="f269" fmla="val 2259"/>
                <a:gd name="f270" fmla="val 9179"/>
                <a:gd name="f271" fmla="val 8661"/>
                <a:gd name="f272" fmla="val 8113"/>
                <a:gd name="f273" fmla="val 2365"/>
                <a:gd name="f274" fmla="val 7656"/>
                <a:gd name="f275" fmla="*/ f0 1 11595"/>
                <a:gd name="f276" fmla="*/ f1 1 11847"/>
                <a:gd name="f277" fmla="val f2"/>
                <a:gd name="f278" fmla="val f3"/>
                <a:gd name="f279" fmla="val f4"/>
                <a:gd name="f280" fmla="+- f279 0 f277"/>
                <a:gd name="f281" fmla="+- f278 0 f277"/>
                <a:gd name="f282" fmla="*/ f281 1 11595"/>
                <a:gd name="f283" fmla="*/ f280 1 11847"/>
                <a:gd name="f284" fmla="*/ f277 1 f282"/>
                <a:gd name="f285" fmla="*/ f278 1 f282"/>
                <a:gd name="f286" fmla="*/ f277 1 f283"/>
                <a:gd name="f287" fmla="*/ f279 1 f283"/>
                <a:gd name="f288" fmla="*/ f284 f275 1"/>
                <a:gd name="f289" fmla="*/ f285 f275 1"/>
                <a:gd name="f290" fmla="*/ f287 f276 1"/>
                <a:gd name="f291" fmla="*/ f286 f2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8" t="f291" r="f289" b="f290"/>
              <a:pathLst>
                <a:path w="11595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5" y="f16"/>
                  </a:cubicBezTo>
                  <a:cubicBezTo>
                    <a:pt x="f17" y="f15"/>
                    <a:pt x="f18" y="f19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lnTo>
                    <a:pt x="f24" y="f25"/>
                  </a:lnTo>
                  <a:close/>
                  <a:moveTo>
                    <a:pt x="f38" y="f25"/>
                  </a:moveTo>
                  <a:lnTo>
                    <a:pt x="f39" y="f37"/>
                  </a:lnTo>
                  <a:cubicBezTo>
                    <a:pt x="f12" y="f35"/>
                    <a:pt x="f38" y="f40"/>
                    <a:pt x="f41" y="f31"/>
                  </a:cubicBezTo>
                  <a:cubicBezTo>
                    <a:pt x="f42" y="f29"/>
                    <a:pt x="f43" y="f27"/>
                    <a:pt x="f38" y="f25"/>
                  </a:cubicBezTo>
                  <a:close/>
                  <a:moveTo>
                    <a:pt x="f44" y="f45"/>
                  </a:moveTo>
                  <a:cubicBezTo>
                    <a:pt x="f46" y="f45"/>
                    <a:pt x="f47" y="f48"/>
                    <a:pt x="f49" y="f50"/>
                  </a:cubicBezTo>
                  <a:cubicBezTo>
                    <a:pt x="f51" y="f52"/>
                    <a:pt x="f53" y="f29"/>
                    <a:pt x="f51" y="f35"/>
                  </a:cubicBezTo>
                  <a:cubicBezTo>
                    <a:pt x="f54" y="f55"/>
                    <a:pt x="f56" y="f57"/>
                    <a:pt x="f58" y="f32"/>
                  </a:cubicBezTo>
                  <a:cubicBezTo>
                    <a:pt x="f59" y="f60"/>
                    <a:pt x="f61" y="f30"/>
                    <a:pt x="f62" y="f63"/>
                  </a:cubicBezTo>
                  <a:cubicBezTo>
                    <a:pt x="f59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5"/>
                    <a:pt x="f78" y="f79"/>
                  </a:cubicBezTo>
                  <a:cubicBezTo>
                    <a:pt x="f80" y="f81"/>
                    <a:pt x="f82" y="f45"/>
                    <a:pt x="f44" y="f45"/>
                  </a:cubicBezTo>
                  <a:close/>
                  <a:moveTo>
                    <a:pt x="f83" y="f84"/>
                  </a:moveTo>
                  <a:cubicBezTo>
                    <a:pt x="f85" y="f85"/>
                    <a:pt x="f86" y="f85"/>
                    <a:pt x="f27" y="f16"/>
                  </a:cubicBezTo>
                  <a:cubicBezTo>
                    <a:pt x="f87" y="f35"/>
                    <a:pt x="f86" y="f76"/>
                    <a:pt x="f88" y="f28"/>
                  </a:cubicBezTo>
                  <a:cubicBezTo>
                    <a:pt x="f89" y="f90"/>
                    <a:pt x="f91" y="f64"/>
                    <a:pt x="f92" y="f93"/>
                  </a:cubicBezTo>
                  <a:cubicBezTo>
                    <a:pt x="f94" y="f95"/>
                    <a:pt x="f96" y="f97"/>
                    <a:pt x="f98" y="f50"/>
                  </a:cubicBezTo>
                  <a:cubicBezTo>
                    <a:pt x="f99" y="f88"/>
                    <a:pt x="f100" y="f79"/>
                    <a:pt x="f101" y="f85"/>
                  </a:cubicBezTo>
                  <a:cubicBezTo>
                    <a:pt x="f102" y="f25"/>
                    <a:pt x="f103" y="f29"/>
                    <a:pt x="f92" y="f29"/>
                  </a:cubicBezTo>
                  <a:cubicBezTo>
                    <a:pt x="f104" y="f29"/>
                    <a:pt x="f19" y="f25"/>
                    <a:pt x="f83" y="f84"/>
                  </a:cubicBezTo>
                  <a:close/>
                  <a:moveTo>
                    <a:pt x="f88" y="f68"/>
                  </a:moveTo>
                  <a:lnTo>
                    <a:pt x="f88" y="f68"/>
                  </a:lnTo>
                  <a:cubicBezTo>
                    <a:pt x="f105" y="f7"/>
                    <a:pt x="f105" y="f106"/>
                    <a:pt x="f88" y="f107"/>
                  </a:cubicBezTo>
                  <a:cubicBezTo>
                    <a:pt x="f108" y="f109"/>
                    <a:pt x="f89" y="f110"/>
                    <a:pt x="f111" y="f112"/>
                  </a:cubicBezTo>
                  <a:cubicBezTo>
                    <a:pt x="f89" y="f113"/>
                    <a:pt x="f108" y="f114"/>
                    <a:pt x="f88" y="f68"/>
                  </a:cubicBezTo>
                  <a:close/>
                  <a:moveTo>
                    <a:pt x="f115" y="f93"/>
                  </a:moveTo>
                  <a:cubicBezTo>
                    <a:pt x="f116" y="f117"/>
                    <a:pt x="f118" y="f119"/>
                    <a:pt x="f120" y="f106"/>
                  </a:cubicBezTo>
                  <a:cubicBezTo>
                    <a:pt x="f118" y="f7"/>
                    <a:pt x="f116" y="f121"/>
                    <a:pt x="f115" y="f122"/>
                  </a:cubicBezTo>
                  <a:lnTo>
                    <a:pt x="f115" y="f93"/>
                  </a:lnTo>
                  <a:close/>
                  <a:moveTo>
                    <a:pt x="f123" y="f40"/>
                  </a:moveTo>
                  <a:cubicBezTo>
                    <a:pt x="f124" y="f125"/>
                    <a:pt x="f42" y="f126"/>
                    <a:pt x="f127" y="f95"/>
                  </a:cubicBezTo>
                  <a:cubicBezTo>
                    <a:pt x="f128" y="f117"/>
                    <a:pt x="f128" y="f129"/>
                    <a:pt x="f127" y="f130"/>
                  </a:cubicBezTo>
                  <a:cubicBezTo>
                    <a:pt x="f131" y="f39"/>
                    <a:pt x="f124" y="f132"/>
                    <a:pt x="f123" y="f77"/>
                  </a:cubicBezTo>
                  <a:cubicBezTo>
                    <a:pt x="f133" y="f132"/>
                    <a:pt x="f134" y="f127"/>
                    <a:pt x="f40" y="f130"/>
                  </a:cubicBezTo>
                  <a:cubicBezTo>
                    <a:pt x="f57" y="f109"/>
                    <a:pt x="f57" y="f117"/>
                    <a:pt x="f40" y="f95"/>
                  </a:cubicBezTo>
                  <a:cubicBezTo>
                    <a:pt x="f74" y="f74"/>
                    <a:pt x="f135" y="f125"/>
                    <a:pt x="f123" y="f40"/>
                  </a:cubicBezTo>
                  <a:close/>
                  <a:moveTo>
                    <a:pt x="f36" y="f78"/>
                  </a:moveTo>
                  <a:cubicBezTo>
                    <a:pt x="f136" y="f115"/>
                    <a:pt x="f137" y="f75"/>
                    <a:pt x="f30" y="f138"/>
                  </a:cubicBezTo>
                  <a:cubicBezTo>
                    <a:pt x="f28" y="f139"/>
                    <a:pt x="f140" y="f141"/>
                    <a:pt x="f24" y="f142"/>
                  </a:cubicBezTo>
                  <a:lnTo>
                    <a:pt x="f36" y="f78"/>
                  </a:lnTo>
                  <a:close/>
                  <a:moveTo>
                    <a:pt x="f143" y="f78"/>
                  </a:moveTo>
                  <a:cubicBezTo>
                    <a:pt x="f144" y="f145"/>
                    <a:pt x="f146" y="f138"/>
                    <a:pt x="f147" y="f142"/>
                  </a:cubicBezTo>
                  <a:cubicBezTo>
                    <a:pt x="f148" y="f118"/>
                    <a:pt x="f149" y="f139"/>
                    <a:pt x="f150" y="f138"/>
                  </a:cubicBezTo>
                  <a:cubicBezTo>
                    <a:pt x="f131" y="f115"/>
                    <a:pt x="f151" y="f115"/>
                    <a:pt x="f143" y="f78"/>
                  </a:cubicBezTo>
                  <a:close/>
                  <a:moveTo>
                    <a:pt x="f152" y="f122"/>
                  </a:moveTo>
                  <a:cubicBezTo>
                    <a:pt x="f153" y="f154"/>
                    <a:pt x="f155" y="f156"/>
                    <a:pt x="f50" y="f39"/>
                  </a:cubicBezTo>
                  <a:cubicBezTo>
                    <a:pt x="f25" y="f78"/>
                    <a:pt x="f52" y="f157"/>
                    <a:pt x="f29" y="f158"/>
                  </a:cubicBezTo>
                  <a:cubicBezTo>
                    <a:pt x="f159" y="f160"/>
                    <a:pt x="f161" y="f162"/>
                    <a:pt x="f163" y="f162"/>
                  </a:cubicBezTo>
                  <a:cubicBezTo>
                    <a:pt x="f164" y="f162"/>
                    <a:pt x="f165" y="f166"/>
                    <a:pt x="f98" y="f167"/>
                  </a:cubicBezTo>
                  <a:cubicBezTo>
                    <a:pt x="f96" y="f75"/>
                    <a:pt x="f94" y="f168"/>
                    <a:pt x="f152" y="f122"/>
                  </a:cubicBezTo>
                  <a:close/>
                  <a:moveTo>
                    <a:pt x="f67" y="f122"/>
                  </a:moveTo>
                  <a:cubicBezTo>
                    <a:pt x="f169" y="f168"/>
                    <a:pt x="f170" y="f75"/>
                    <a:pt x="f49" y="f167"/>
                  </a:cubicBezTo>
                  <a:cubicBezTo>
                    <a:pt x="f171" y="f166"/>
                    <a:pt x="f172" y="f162"/>
                    <a:pt x="f173" y="f162"/>
                  </a:cubicBezTo>
                  <a:cubicBezTo>
                    <a:pt x="f174" y="f162"/>
                    <a:pt x="f175" y="f160"/>
                    <a:pt x="f176" y="f158"/>
                  </a:cubicBezTo>
                  <a:cubicBezTo>
                    <a:pt x="f77" y="f138"/>
                    <a:pt x="f75" y="f78"/>
                    <a:pt x="f73" y="f39"/>
                  </a:cubicBezTo>
                  <a:cubicBezTo>
                    <a:pt x="f71" y="f156"/>
                    <a:pt x="f177" y="f42"/>
                    <a:pt x="f67" y="f122"/>
                  </a:cubicBezTo>
                  <a:close/>
                  <a:moveTo>
                    <a:pt x="f114" y="f178"/>
                  </a:moveTo>
                  <a:cubicBezTo>
                    <a:pt x="f179" y="f180"/>
                    <a:pt x="f181" y="f182"/>
                    <a:pt x="f43" y="f183"/>
                  </a:cubicBezTo>
                  <a:cubicBezTo>
                    <a:pt x="f8" y="f184"/>
                    <a:pt x="f14" y="f185"/>
                    <a:pt x="f5" y="f185"/>
                  </a:cubicBezTo>
                  <a:cubicBezTo>
                    <a:pt x="f186" y="f185"/>
                    <a:pt x="f68" y="f187"/>
                    <a:pt x="f66" y="f188"/>
                  </a:cubicBezTo>
                  <a:cubicBezTo>
                    <a:pt x="f68" y="f189"/>
                    <a:pt x="f190" y="f191"/>
                    <a:pt x="f192" y="f49"/>
                  </a:cubicBezTo>
                  <a:cubicBezTo>
                    <a:pt x="f193" y="f194"/>
                    <a:pt x="f195" y="f196"/>
                    <a:pt x="f60" y="f56"/>
                  </a:cubicBezTo>
                  <a:cubicBezTo>
                    <a:pt x="f26" y="f58"/>
                    <a:pt x="f20" y="f197"/>
                    <a:pt x="f125" y="f183"/>
                  </a:cubicBezTo>
                  <a:cubicBezTo>
                    <a:pt x="f34" y="f198"/>
                    <a:pt x="f70" y="f180"/>
                    <a:pt x="f114" y="f178"/>
                  </a:cubicBezTo>
                  <a:close/>
                  <a:moveTo>
                    <a:pt x="f114" y="f199"/>
                  </a:moveTo>
                  <a:cubicBezTo>
                    <a:pt x="f200" y="f199"/>
                    <a:pt x="f36" y="f201"/>
                    <a:pt x="f35" y="f202"/>
                  </a:cubicBezTo>
                  <a:cubicBezTo>
                    <a:pt x="f203" y="f204"/>
                    <a:pt x="f50" y="f205"/>
                    <a:pt x="f16" y="f205"/>
                  </a:cubicBezTo>
                  <a:cubicBezTo>
                    <a:pt x="f79" y="f103"/>
                    <a:pt x="f111" y="f206"/>
                    <a:pt x="f92" y="f206"/>
                  </a:cubicBezTo>
                  <a:cubicBezTo>
                    <a:pt x="f207" y="f206"/>
                    <a:pt x="f98" y="f208"/>
                    <a:pt x="f98" y="f204"/>
                  </a:cubicBezTo>
                  <a:cubicBezTo>
                    <a:pt x="f209" y="f210"/>
                    <a:pt x="f211" y="f11"/>
                    <a:pt x="f212" y="f213"/>
                  </a:cubicBezTo>
                  <a:cubicBezTo>
                    <a:pt x="f214" y="f57"/>
                    <a:pt x="f215" y="f63"/>
                    <a:pt x="f216" y="f217"/>
                  </a:cubicBezTo>
                  <a:cubicBezTo>
                    <a:pt x="f218" y="f42"/>
                    <a:pt x="f199" y="f75"/>
                    <a:pt x="f212" y="f180"/>
                  </a:cubicBezTo>
                  <a:cubicBezTo>
                    <a:pt x="f219" y="f220"/>
                    <a:pt x="f221" y="f222"/>
                    <a:pt x="f223" y="f222"/>
                  </a:cubicBezTo>
                  <a:cubicBezTo>
                    <a:pt x="f11" y="f222"/>
                    <a:pt x="f224" y="f225"/>
                    <a:pt x="f55" y="f226"/>
                  </a:cubicBezTo>
                  <a:cubicBezTo>
                    <a:pt x="f227" y="f228"/>
                    <a:pt x="f229" y="f56"/>
                    <a:pt x="f230" y="f231"/>
                  </a:cubicBezTo>
                  <a:cubicBezTo>
                    <a:pt x="f87" y="f232"/>
                    <a:pt x="f105" y="f233"/>
                    <a:pt x="f29" y="f234"/>
                  </a:cubicBezTo>
                  <a:cubicBezTo>
                    <a:pt x="f227" y="f235"/>
                    <a:pt x="f36" y="f236"/>
                    <a:pt x="f26" y="f236"/>
                  </a:cubicBezTo>
                  <a:cubicBezTo>
                    <a:pt x="f74" y="f236"/>
                    <a:pt x="f18" y="f237"/>
                    <a:pt x="f238" y="f239"/>
                  </a:cubicBezTo>
                  <a:cubicBezTo>
                    <a:pt x="f70" y="f236"/>
                    <a:pt x="f240" y="f241"/>
                    <a:pt x="f123" y="f241"/>
                  </a:cubicBezTo>
                  <a:cubicBezTo>
                    <a:pt x="f12" y="f241"/>
                    <a:pt x="f143" y="f189"/>
                    <a:pt x="f242" y="f197"/>
                  </a:cubicBezTo>
                  <a:cubicBezTo>
                    <a:pt x="f243" y="f244"/>
                    <a:pt x="f245" y="f246"/>
                    <a:pt x="f247" y="f246"/>
                  </a:cubicBezTo>
                  <a:cubicBezTo>
                    <a:pt x="f248" y="f246"/>
                    <a:pt x="f249" y="f250"/>
                    <a:pt x="f251" y="f252"/>
                  </a:cubicBezTo>
                  <a:cubicBezTo>
                    <a:pt x="f253" y="f254"/>
                    <a:pt x="f184" y="f8"/>
                    <a:pt x="f56" y="f217"/>
                  </a:cubicBezTo>
                  <a:cubicBezTo>
                    <a:pt x="f255" y="f113"/>
                    <a:pt x="f194" y="f117"/>
                    <a:pt x="f256" y="f257"/>
                  </a:cubicBezTo>
                  <a:cubicBezTo>
                    <a:pt x="f232" y="f114"/>
                    <a:pt x="f258" y="f117"/>
                    <a:pt x="f184" y="f117"/>
                  </a:cubicBezTo>
                  <a:cubicBezTo>
                    <a:pt x="f189" y="f117"/>
                    <a:pt x="f259" y="f68"/>
                    <a:pt x="f260" y="f70"/>
                  </a:cubicBezTo>
                  <a:cubicBezTo>
                    <a:pt x="f261" y="f28"/>
                    <a:pt x="f262" y="f40"/>
                    <a:pt x="f263" y="f229"/>
                  </a:cubicBezTo>
                  <a:cubicBezTo>
                    <a:pt x="f264" y="f27"/>
                    <a:pt x="f265" y="f79"/>
                    <a:pt x="f189" y="f213"/>
                  </a:cubicBezTo>
                  <a:cubicBezTo>
                    <a:pt x="f266" y="f267"/>
                    <a:pt x="f268" y="f269"/>
                    <a:pt x="f270" y="f269"/>
                  </a:cubicBezTo>
                  <a:cubicBezTo>
                    <a:pt x="f271" y="f269"/>
                    <a:pt x="f272" y="f273"/>
                    <a:pt x="f274" y="f202"/>
                  </a:cubicBezTo>
                  <a:cubicBezTo>
                    <a:pt x="f143" y="f201"/>
                    <a:pt x="f12" y="f199"/>
                    <a:pt x="f114" y="f199"/>
                  </a:cubicBezTo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584;p23">
            <a:extLst>
              <a:ext uri="{FF2B5EF4-FFF2-40B4-BE49-F238E27FC236}">
                <a16:creationId xmlns:a16="http://schemas.microsoft.com/office/drawing/2014/main" id="{D2615ED3-9979-4D7B-979F-E5022D041383}"/>
              </a:ext>
            </a:extLst>
          </p:cNvPr>
          <p:cNvGrpSpPr/>
          <p:nvPr/>
        </p:nvGrpSpPr>
        <p:grpSpPr>
          <a:xfrm>
            <a:off x="4396042" y="1622410"/>
            <a:ext cx="351906" cy="340979"/>
            <a:chOff x="4396042" y="1622410"/>
            <a:chExt cx="351906" cy="340979"/>
          </a:xfrm>
        </p:grpSpPr>
        <p:sp>
          <p:nvSpPr>
            <p:cNvPr id="37" name="Google Shape;585;p23">
              <a:extLst>
                <a:ext uri="{FF2B5EF4-FFF2-40B4-BE49-F238E27FC236}">
                  <a16:creationId xmlns:a16="http://schemas.microsoft.com/office/drawing/2014/main" id="{916E9EB3-1E60-4041-9382-0CBB2A5C15C6}"/>
                </a:ext>
              </a:extLst>
            </p:cNvPr>
            <p:cNvSpPr/>
            <p:nvPr/>
          </p:nvSpPr>
          <p:spPr>
            <a:xfrm>
              <a:off x="4542419" y="1622410"/>
              <a:ext cx="205529" cy="1936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503"/>
                <a:gd name="f5" fmla="val 5042"/>
                <a:gd name="f6" fmla="val 4425"/>
                <a:gd name="f7" fmla="val 3809"/>
                <a:gd name="f8" fmla="val 237"/>
                <a:gd name="f9" fmla="val 3340"/>
                <a:gd name="f10" fmla="val 705"/>
                <a:gd name="f11" fmla="val 1765"/>
                <a:gd name="f12" fmla="val 2281"/>
                <a:gd name="f13" fmla="val 1639"/>
                <a:gd name="f14" fmla="val 2407"/>
                <a:gd name="f15" fmla="val 2627"/>
                <a:gd name="f16" fmla="val 2785"/>
                <a:gd name="f17" fmla="val 1860"/>
                <a:gd name="f18" fmla="val 2879"/>
                <a:gd name="f19" fmla="val 1891"/>
                <a:gd name="f20" fmla="val 2942"/>
                <a:gd name="f21" fmla="val 3037"/>
                <a:gd name="f22" fmla="val 3100"/>
                <a:gd name="f23" fmla="val 3226"/>
                <a:gd name="f24" fmla="val 3257"/>
                <a:gd name="f25" fmla="val 1229"/>
                <a:gd name="f26" fmla="val 3824"/>
                <a:gd name="f27" fmla="val 1009"/>
                <a:gd name="f28" fmla="val 3856"/>
                <a:gd name="f29" fmla="val 820"/>
                <a:gd name="f30" fmla="val 3919"/>
                <a:gd name="f31" fmla="val 662"/>
                <a:gd name="f32" fmla="val 4045"/>
                <a:gd name="f33" fmla="val 1"/>
                <a:gd name="f34" fmla="val 4643"/>
                <a:gd name="f35" fmla="val 6502"/>
                <a:gd name="f36" fmla="val 2427"/>
                <a:gd name="f37" fmla="val 5809"/>
                <a:gd name="f38" fmla="val 2553"/>
                <a:gd name="f39" fmla="val 5652"/>
                <a:gd name="f40" fmla="val 2647"/>
                <a:gd name="f41" fmla="val 5494"/>
                <a:gd name="f42" fmla="val 2679"/>
                <a:gd name="f43" fmla="val 5305"/>
                <a:gd name="f44" fmla="val 6774"/>
                <a:gd name="f45" fmla="val 1209"/>
                <a:gd name="f46" fmla="val 6900"/>
                <a:gd name="f47" fmla="val 1083"/>
                <a:gd name="f48" fmla="val 863"/>
                <a:gd name="f49" fmla="val 737"/>
                <a:gd name="f50" fmla="val 6298"/>
                <a:gd name="f51" fmla="val 245"/>
                <a:gd name="f52" fmla="val 5669"/>
                <a:gd name="f53" fmla="*/ f0 1 6901"/>
                <a:gd name="f54" fmla="*/ f1 1 6503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6901"/>
                <a:gd name="f61" fmla="*/ f58 1 6503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6901" h="650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17" y="f23"/>
                    <a:pt x="f11" y="f24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lnTo>
                    <a:pt x="f17" y="f35"/>
                  </a:lnTo>
                  <a:lnTo>
                    <a:pt x="f36" y="f37"/>
                  </a:lnTo>
                  <a:cubicBezTo>
                    <a:pt x="f38" y="f39"/>
                    <a:pt x="f40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6" y="f48"/>
                    <a:pt x="f44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586;p23">
              <a:extLst>
                <a:ext uri="{FF2B5EF4-FFF2-40B4-BE49-F238E27FC236}">
                  <a16:creationId xmlns:a16="http://schemas.microsoft.com/office/drawing/2014/main" id="{D3841B10-090F-4E54-8CC7-C4A566195E0F}"/>
                </a:ext>
              </a:extLst>
            </p:cNvPr>
            <p:cNvSpPr/>
            <p:nvPr/>
          </p:nvSpPr>
          <p:spPr>
            <a:xfrm>
              <a:off x="4396042" y="1775700"/>
              <a:ext cx="187689" cy="187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4412"/>
                <a:gd name="f5" fmla="val 1"/>
                <a:gd name="f6" fmla="val 537"/>
                <a:gd name="f7" fmla="val 3466"/>
                <a:gd name="f8" fmla="val 190"/>
                <a:gd name="f9" fmla="val 3781"/>
                <a:gd name="f10" fmla="val 4222"/>
                <a:gd name="f11" fmla="val 4695"/>
                <a:gd name="f12" fmla="val 5136"/>
                <a:gd name="f13" fmla="val 158"/>
                <a:gd name="f14" fmla="val 5545"/>
                <a:gd name="f15" fmla="val 474"/>
                <a:gd name="f16" fmla="val 5829"/>
                <a:gd name="f17" fmla="val 789"/>
                <a:gd name="f18" fmla="val 6144"/>
                <a:gd name="f19" fmla="val 1167"/>
                <a:gd name="f20" fmla="val 1608"/>
                <a:gd name="f21" fmla="val 1639"/>
                <a:gd name="f22" fmla="val 1954"/>
                <a:gd name="f23" fmla="val 2269"/>
                <a:gd name="f24" fmla="val 6175"/>
                <a:gd name="f25" fmla="val 2553"/>
                <a:gd name="f26" fmla="val 5986"/>
                <a:gd name="f27" fmla="val 1482"/>
                <a:gd name="f28" fmla="val 4915"/>
                <a:gd name="f29" fmla="val 1356"/>
                <a:gd name="f30" fmla="val 4789"/>
                <a:gd name="f31" fmla="val 4569"/>
                <a:gd name="f32" fmla="val 4443"/>
                <a:gd name="f33" fmla="val 1545"/>
                <a:gd name="f34" fmla="val 4395"/>
                <a:gd name="f35" fmla="val 1631"/>
                <a:gd name="f36" fmla="val 4372"/>
                <a:gd name="f37" fmla="val 1718"/>
                <a:gd name="f38" fmla="val 1805"/>
                <a:gd name="f39" fmla="val 1891"/>
                <a:gd name="f40" fmla="val 3025"/>
                <a:gd name="f41" fmla="val 5514"/>
                <a:gd name="f42" fmla="val 3498"/>
                <a:gd name="f43" fmla="val 5010"/>
                <a:gd name="f44" fmla="val 2521"/>
                <a:gd name="f45" fmla="val 4002"/>
                <a:gd name="f46" fmla="val 2395"/>
                <a:gd name="f47" fmla="val 3907"/>
                <a:gd name="f48" fmla="val 3655"/>
                <a:gd name="f49" fmla="val 3561"/>
                <a:gd name="f50" fmla="val 2569"/>
                <a:gd name="f51" fmla="val 2655"/>
                <a:gd name="f52" fmla="val 2746"/>
                <a:gd name="f53" fmla="val 2836"/>
                <a:gd name="f54" fmla="val 2931"/>
                <a:gd name="f55" fmla="val 2994"/>
                <a:gd name="f56" fmla="val 3939"/>
                <a:gd name="f57" fmla="val 4474"/>
                <a:gd name="f58" fmla="val 3970"/>
                <a:gd name="f59" fmla="val 3530"/>
                <a:gd name="f60" fmla="val 3120"/>
                <a:gd name="f61" fmla="val 3403"/>
                <a:gd name="f62" fmla="val 2773"/>
                <a:gd name="f63" fmla="val 2647"/>
                <a:gd name="f64" fmla="val 3593"/>
                <a:gd name="f65" fmla="val 2584"/>
                <a:gd name="f66" fmla="val 3679"/>
                <a:gd name="f67" fmla="val 2552"/>
                <a:gd name="f68" fmla="val 3766"/>
                <a:gd name="f69" fmla="val 3852"/>
                <a:gd name="f70" fmla="val 4884"/>
                <a:gd name="f71" fmla="val 5357"/>
                <a:gd name="f72" fmla="val 4601"/>
                <a:gd name="f73" fmla="val 2237"/>
                <a:gd name="f74" fmla="val 4475"/>
                <a:gd name="f75" fmla="val 2111"/>
                <a:gd name="f76" fmla="val 1765"/>
                <a:gd name="f77" fmla="val 4671"/>
                <a:gd name="f78" fmla="val 1624"/>
                <a:gd name="f79" fmla="val 4771"/>
                <a:gd name="f80" fmla="val 1562"/>
                <a:gd name="f81" fmla="val 4867"/>
                <a:gd name="f82" fmla="val 4944"/>
                <a:gd name="f83" fmla="val 5018"/>
                <a:gd name="f84" fmla="val 1601"/>
                <a:gd name="f85" fmla="val 5073"/>
                <a:gd name="f86" fmla="val 1670"/>
                <a:gd name="f87" fmla="*/ f0 1 6302"/>
                <a:gd name="f88" fmla="*/ f1 1 6302"/>
                <a:gd name="f89" fmla="val f2"/>
                <a:gd name="f90" fmla="val f3"/>
                <a:gd name="f91" fmla="+- f90 0 f89"/>
                <a:gd name="f92" fmla="*/ f91 1 6302"/>
                <a:gd name="f93" fmla="*/ f89 1 f92"/>
                <a:gd name="f94" fmla="*/ f90 1 f92"/>
                <a:gd name="f95" fmla="*/ f93 f87 1"/>
                <a:gd name="f96" fmla="*/ f94 f87 1"/>
                <a:gd name="f97" fmla="*/ f94 f88 1"/>
                <a:gd name="f98" fmla="*/ f93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6302" h="6302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6"/>
                  </a:cubicBezTo>
                  <a:cubicBezTo>
                    <a:pt x="f17" y="f18"/>
                    <a:pt x="f19" y="f3"/>
                    <a:pt x="f20" y="f3"/>
                  </a:cubicBezTo>
                  <a:lnTo>
                    <a:pt x="f21" y="f3"/>
                  </a:lnTo>
                  <a:cubicBezTo>
                    <a:pt x="f22" y="f3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29" y="f31"/>
                    <a:pt x="f27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22" y="f32"/>
                  </a:cubicBez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cubicBezTo>
                    <a:pt x="f46" y="f47"/>
                    <a:pt x="f46" y="f48"/>
                    <a:pt x="f44" y="f49"/>
                  </a:cubicBezTo>
                  <a:cubicBezTo>
                    <a:pt x="f50" y="f42"/>
                    <a:pt x="f51" y="f7"/>
                    <a:pt x="f52" y="f7"/>
                  </a:cubicBezTo>
                  <a:cubicBezTo>
                    <a:pt x="f53" y="f7"/>
                    <a:pt x="f54" y="f42"/>
                    <a:pt x="f55" y="f49"/>
                  </a:cubicBezTo>
                  <a:lnTo>
                    <a:pt x="f56" y="f57"/>
                  </a:lnTo>
                  <a:lnTo>
                    <a:pt x="f4" y="f58"/>
                  </a:lnTo>
                  <a:lnTo>
                    <a:pt x="f59" y="f60"/>
                  </a:lnTo>
                  <a:cubicBezTo>
                    <a:pt x="f61" y="f55"/>
                    <a:pt x="f61" y="f62"/>
                    <a:pt x="f59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56" y="f65"/>
                    <a:pt x="f45" y="f63"/>
                  </a:cubicBezTo>
                  <a:lnTo>
                    <a:pt x="f70" y="f42"/>
                  </a:lnTo>
                  <a:lnTo>
                    <a:pt x="f71" y="f55"/>
                  </a:lnTo>
                  <a:lnTo>
                    <a:pt x="f72" y="f73"/>
                  </a:lnTo>
                  <a:cubicBezTo>
                    <a:pt x="f74" y="f75"/>
                    <a:pt x="f74" y="f39"/>
                    <a:pt x="f72" y="f76"/>
                  </a:cubicBezTo>
                  <a:cubicBezTo>
                    <a:pt x="f77" y="f78"/>
                    <a:pt x="f79" y="f80"/>
                    <a:pt x="f81" y="f80"/>
                  </a:cubicBezTo>
                  <a:cubicBezTo>
                    <a:pt x="f82" y="f80"/>
                    <a:pt x="f83" y="f84"/>
                    <a:pt x="f85" y="f86"/>
                  </a:cubicBezTo>
                  <a:lnTo>
                    <a:pt x="f16" y="f46"/>
                  </a:lnTo>
                  <a:lnTo>
                    <a:pt x="f3" y="f39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9" name="Google Shape;587;p23">
            <a:extLst>
              <a:ext uri="{FF2B5EF4-FFF2-40B4-BE49-F238E27FC236}">
                <a16:creationId xmlns:a16="http://schemas.microsoft.com/office/drawing/2014/main" id="{80946FBA-F5CD-41E6-9BAD-F040782FBD00}"/>
              </a:ext>
            </a:extLst>
          </p:cNvPr>
          <p:cNvGrpSpPr/>
          <p:nvPr/>
        </p:nvGrpSpPr>
        <p:grpSpPr>
          <a:xfrm>
            <a:off x="3823947" y="2055333"/>
            <a:ext cx="1496095" cy="777605"/>
            <a:chOff x="3823947" y="2055333"/>
            <a:chExt cx="1496095" cy="777605"/>
          </a:xfrm>
        </p:grpSpPr>
        <p:sp>
          <p:nvSpPr>
            <p:cNvPr id="40" name="Google Shape;588;p23">
              <a:extLst>
                <a:ext uri="{FF2B5EF4-FFF2-40B4-BE49-F238E27FC236}">
                  <a16:creationId xmlns:a16="http://schemas.microsoft.com/office/drawing/2014/main" id="{E3658C08-1637-424C-8D2C-935641F673E1}"/>
                </a:ext>
              </a:extLst>
            </p:cNvPr>
            <p:cNvSpPr txBox="1"/>
            <p:nvPr/>
          </p:nvSpPr>
          <p:spPr>
            <a:xfrm>
              <a:off x="3823947" y="2055333"/>
              <a:ext cx="1496095" cy="54060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5000" b="1" i="0" u="none" strike="noStrike" kern="0" cap="none" spc="0" baseline="0">
                  <a:solidFill>
                    <a:srgbClr val="B56DD3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154K</a:t>
              </a:r>
            </a:p>
          </p:txBody>
        </p:sp>
        <p:sp>
          <p:nvSpPr>
            <p:cNvPr id="41" name="Google Shape;589;p23">
              <a:extLst>
                <a:ext uri="{FF2B5EF4-FFF2-40B4-BE49-F238E27FC236}">
                  <a16:creationId xmlns:a16="http://schemas.microsoft.com/office/drawing/2014/main" id="{D4FEE9E3-B8CD-40C3-A83C-4D077DE75E58}"/>
                </a:ext>
              </a:extLst>
            </p:cNvPr>
            <p:cNvSpPr txBox="1"/>
            <p:nvPr/>
          </p:nvSpPr>
          <p:spPr>
            <a:xfrm>
              <a:off x="3823947" y="2595935"/>
              <a:ext cx="1496095" cy="2370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Survivors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99;p56">
            <a:extLst>
              <a:ext uri="{FF2B5EF4-FFF2-40B4-BE49-F238E27FC236}">
                <a16:creationId xmlns:a16="http://schemas.microsoft.com/office/drawing/2014/main" id="{C88FB84F-25F8-4E3E-92FA-7CEBFE60BB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693" y="148480"/>
            <a:ext cx="7702548" cy="5730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lvl="0" algn="ctr"/>
            <a:r>
              <a:rPr lang="en-US">
                <a:solidFill>
                  <a:srgbClr val="9338B8"/>
                </a:solidFill>
              </a:rPr>
              <a:t>Our Team</a:t>
            </a:r>
          </a:p>
        </p:txBody>
      </p:sp>
      <p:sp>
        <p:nvSpPr>
          <p:cNvPr id="3" name="Google Shape;1500;p56">
            <a:extLst>
              <a:ext uri="{FF2B5EF4-FFF2-40B4-BE49-F238E27FC236}">
                <a16:creationId xmlns:a16="http://schemas.microsoft.com/office/drawing/2014/main" id="{8FD3C9B4-FD0A-41D5-A557-2AF693ACD3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38953" y="3521070"/>
            <a:ext cx="2305046" cy="528642"/>
          </a:xfrm>
        </p:spPr>
        <p:txBody>
          <a:bodyPr anchorCtr="1">
            <a:noAutofit/>
          </a:bodyPr>
          <a:lstStyle/>
          <a:p>
            <a:pPr lvl="0" algn="ctr"/>
            <a:r>
              <a:rPr lang="en-US"/>
              <a:t>Mark Doe</a:t>
            </a:r>
          </a:p>
        </p:txBody>
      </p:sp>
      <p:sp>
        <p:nvSpPr>
          <p:cNvPr id="4" name="Google Shape;1501;p56">
            <a:extLst>
              <a:ext uri="{FF2B5EF4-FFF2-40B4-BE49-F238E27FC236}">
                <a16:creationId xmlns:a16="http://schemas.microsoft.com/office/drawing/2014/main" id="{F899A80E-4EE9-4828-8F1C-ED6CF34F0D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521070"/>
            <a:ext cx="2305046" cy="528642"/>
          </a:xfrm>
        </p:spPr>
        <p:txBody>
          <a:bodyPr anchorCtr="1">
            <a:noAutofit/>
          </a:bodyPr>
          <a:lstStyle/>
          <a:p>
            <a:pPr lvl="0" algn="ctr"/>
            <a:r>
              <a:rPr lang="en-US"/>
              <a:t>John James</a:t>
            </a:r>
          </a:p>
        </p:txBody>
      </p:sp>
      <p:sp>
        <p:nvSpPr>
          <p:cNvPr id="5" name="Google Shape;1502;p56">
            <a:extLst>
              <a:ext uri="{FF2B5EF4-FFF2-40B4-BE49-F238E27FC236}">
                <a16:creationId xmlns:a16="http://schemas.microsoft.com/office/drawing/2014/main" id="{17526679-24C9-4322-8D5C-1CA5D74E5FF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3943349"/>
            <a:ext cx="2305046" cy="765179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en-US"/>
              <a:t>You can talk a bit about this person here</a:t>
            </a:r>
          </a:p>
        </p:txBody>
      </p:sp>
      <p:sp>
        <p:nvSpPr>
          <p:cNvPr id="6" name="Google Shape;1503;p56">
            <a:extLst>
              <a:ext uri="{FF2B5EF4-FFF2-40B4-BE49-F238E27FC236}">
                <a16:creationId xmlns:a16="http://schemas.microsoft.com/office/drawing/2014/main" id="{E5362FA5-4794-4BF0-BC8A-ED7A121C61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444" y="3629098"/>
            <a:ext cx="2305046" cy="528642"/>
          </a:xfrm>
        </p:spPr>
        <p:txBody>
          <a:bodyPr anchorCtr="1">
            <a:noAutofit/>
          </a:bodyPr>
          <a:lstStyle/>
          <a:p>
            <a:pPr lvl="0" algn="ctr"/>
            <a:r>
              <a:rPr lang="en-US"/>
              <a:t>Helen Barry</a:t>
            </a:r>
          </a:p>
        </p:txBody>
      </p:sp>
      <p:sp>
        <p:nvSpPr>
          <p:cNvPr id="7" name="Google Shape;1504;p56">
            <a:extLst>
              <a:ext uri="{FF2B5EF4-FFF2-40B4-BE49-F238E27FC236}">
                <a16:creationId xmlns:a16="http://schemas.microsoft.com/office/drawing/2014/main" id="{D2E587A7-86A6-43BC-8F0A-D941417D951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3943349"/>
            <a:ext cx="2305046" cy="765179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en-US"/>
              <a:t>You can talk a bit about this person here</a:t>
            </a:r>
          </a:p>
        </p:txBody>
      </p:sp>
      <p:sp>
        <p:nvSpPr>
          <p:cNvPr id="8" name="Google Shape;1505;p56">
            <a:extLst>
              <a:ext uri="{FF2B5EF4-FFF2-40B4-BE49-F238E27FC236}">
                <a16:creationId xmlns:a16="http://schemas.microsoft.com/office/drawing/2014/main" id="{A5A96F93-2E50-4654-BD38-59DB085F585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838953" y="3943349"/>
            <a:ext cx="2305046" cy="765179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en-US"/>
              <a:t>You can talk a bit about this person here</a:t>
            </a:r>
          </a:p>
        </p:txBody>
      </p:sp>
      <p:sp>
        <p:nvSpPr>
          <p:cNvPr id="9" name="Cruz 1">
            <a:extLst>
              <a:ext uri="{FF2B5EF4-FFF2-40B4-BE49-F238E27FC236}">
                <a16:creationId xmlns:a16="http://schemas.microsoft.com/office/drawing/2014/main" id="{FD72FF12-32B8-4ADF-B0B8-CE4588626055}"/>
              </a:ext>
            </a:extLst>
          </p:cNvPr>
          <p:cNvSpPr/>
          <p:nvPr/>
        </p:nvSpPr>
        <p:spPr>
          <a:xfrm>
            <a:off x="993193" y="1551288"/>
            <a:ext cx="1759113" cy="1759113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solidFill>
            <a:srgbClr val="D3A7E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Cruz 13">
            <a:extLst>
              <a:ext uri="{FF2B5EF4-FFF2-40B4-BE49-F238E27FC236}">
                <a16:creationId xmlns:a16="http://schemas.microsoft.com/office/drawing/2014/main" id="{DAD6862E-C81F-48DA-A53C-4707BC369611}"/>
              </a:ext>
            </a:extLst>
          </p:cNvPr>
          <p:cNvSpPr/>
          <p:nvPr/>
        </p:nvSpPr>
        <p:spPr>
          <a:xfrm>
            <a:off x="3692411" y="1609984"/>
            <a:ext cx="1759113" cy="1759113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solidFill>
            <a:srgbClr val="8CE6B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Cruz 14">
            <a:extLst>
              <a:ext uri="{FF2B5EF4-FFF2-40B4-BE49-F238E27FC236}">
                <a16:creationId xmlns:a16="http://schemas.microsoft.com/office/drawing/2014/main" id="{03FC27C7-4721-4FDD-B018-C3BF556E26C5}"/>
              </a:ext>
            </a:extLst>
          </p:cNvPr>
          <p:cNvSpPr/>
          <p:nvPr/>
        </p:nvSpPr>
        <p:spPr>
          <a:xfrm>
            <a:off x="6408352" y="1609984"/>
            <a:ext cx="1759113" cy="1759113"/>
          </a:xfrm>
          <a:custGeom>
            <a:avLst>
              <a:gd name="f5" fmla="val 25000"/>
            </a:avLst>
            <a:gdLst>
              <a:gd name="f1" fmla="val w"/>
              <a:gd name="f2" fmla="val h"/>
              <a:gd name="f3" fmla="val ss"/>
              <a:gd name="f4" fmla="val 0"/>
              <a:gd name="f5" fmla="val 25000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1 f18 1"/>
              <a:gd name="f27" fmla="*/ f22 f18 1"/>
              <a:gd name="f28" fmla="min f25 f24"/>
              <a:gd name="f29" fmla="+- f25 0 f24"/>
              <a:gd name="f30" fmla="*/ f28 f10 1"/>
              <a:gd name="f31" fmla="*/ f30 1 100000"/>
              <a:gd name="f32" fmla="+- f21 0 f31"/>
              <a:gd name="f33" fmla="+- f22 0 f31"/>
              <a:gd name="f34" fmla="?: f29 f9 f31"/>
              <a:gd name="f35" fmla="?: f29 f31 f9"/>
              <a:gd name="f36" fmla="*/ f31 f18 1"/>
              <a:gd name="f37" fmla="?: f29 f21 f32"/>
              <a:gd name="f38" fmla="?: f29 f33 f22"/>
              <a:gd name="f39" fmla="*/ f34 f18 1"/>
              <a:gd name="f40" fmla="*/ f35 f18 1"/>
              <a:gd name="f41" fmla="*/ f32 f18 1"/>
              <a:gd name="f42" fmla="*/ f33 f18 1"/>
              <a:gd name="f43" fmla="*/ f37 f18 1"/>
              <a:gd name="f44" fmla="*/ f3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9" t="f40" r="f43" b="f44"/>
            <a:pathLst>
              <a:path>
                <a:moveTo>
                  <a:pt x="f23" y="f36"/>
                </a:moveTo>
                <a:lnTo>
                  <a:pt x="f36" y="f36"/>
                </a:lnTo>
                <a:lnTo>
                  <a:pt x="f36" y="f23"/>
                </a:lnTo>
                <a:lnTo>
                  <a:pt x="f41" y="f23"/>
                </a:lnTo>
                <a:lnTo>
                  <a:pt x="f41" y="f36"/>
                </a:lnTo>
                <a:lnTo>
                  <a:pt x="f26" y="f36"/>
                </a:lnTo>
                <a:lnTo>
                  <a:pt x="f26" y="f42"/>
                </a:lnTo>
                <a:lnTo>
                  <a:pt x="f41" y="f42"/>
                </a:lnTo>
                <a:lnTo>
                  <a:pt x="f41" y="f27"/>
                </a:lnTo>
                <a:lnTo>
                  <a:pt x="f36" y="f27"/>
                </a:lnTo>
                <a:lnTo>
                  <a:pt x="f36" y="f42"/>
                </a:lnTo>
                <a:lnTo>
                  <a:pt x="f23" y="f42"/>
                </a:lnTo>
                <a:close/>
              </a:path>
            </a:pathLst>
          </a:custGeom>
          <a:solidFill>
            <a:srgbClr val="D3A7E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Google Shape;1283;p38">
            <a:extLst>
              <a:ext uri="{FF2B5EF4-FFF2-40B4-BE49-F238E27FC236}">
                <a16:creationId xmlns:a16="http://schemas.microsoft.com/office/drawing/2014/main" id="{49425044-8941-48EC-A4C0-11CE5BFC8459}"/>
              </a:ext>
            </a:extLst>
          </p:cNvPr>
          <p:cNvSpPr txBox="1"/>
          <p:nvPr/>
        </p:nvSpPr>
        <p:spPr>
          <a:xfrm>
            <a:off x="3548521" y="851562"/>
            <a:ext cx="2046902" cy="4298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A600D0D-DCC4-43E7-9C68-C7660B2DE48F}"/>
              </a:ext>
            </a:extLst>
          </p:cNvPr>
          <p:cNvSpPr/>
          <p:nvPr/>
        </p:nvSpPr>
        <p:spPr>
          <a:xfrm>
            <a:off x="1379399" y="1864735"/>
            <a:ext cx="986701" cy="9503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9"/>
              <a:gd name="f7" fmla="val 163"/>
              <a:gd name="f8" fmla="val 134"/>
              <a:gd name="f9" fmla="val 166"/>
              <a:gd name="f10" fmla="val 104"/>
              <a:gd name="f11" fmla="val 158"/>
              <a:gd name="f12" fmla="val 77"/>
              <a:gd name="f13" fmla="val 141"/>
              <a:gd name="f14" fmla="val 52"/>
              <a:gd name="f15" fmla="val 136"/>
              <a:gd name="f16" fmla="val 43"/>
              <a:gd name="f17" fmla="val 129"/>
              <a:gd name="f18" fmla="val 35"/>
              <a:gd name="f19" fmla="val 121"/>
              <a:gd name="f20" fmla="val 28"/>
              <a:gd name="f21" fmla="val 114"/>
              <a:gd name="f22" fmla="val 23"/>
              <a:gd name="f23" fmla="val 107"/>
              <a:gd name="f24" fmla="val 24"/>
              <a:gd name="f25" fmla="val 103"/>
              <a:gd name="f26" fmla="val 32"/>
              <a:gd name="f27" fmla="val 101"/>
              <a:gd name="f28" fmla="val 99"/>
              <a:gd name="f29" fmla="val 39"/>
              <a:gd name="f30" fmla="val 97"/>
              <a:gd name="f31" fmla="val 50"/>
              <a:gd name="f32" fmla="val 58"/>
              <a:gd name="f33" fmla="val 66"/>
              <a:gd name="f34" fmla="val 92"/>
              <a:gd name="f35" fmla="val 64"/>
              <a:gd name="f36" fmla="val 90"/>
              <a:gd name="f37" fmla="val 60"/>
              <a:gd name="f38" fmla="val 56"/>
              <a:gd name="f39" fmla="val 44"/>
              <a:gd name="f40" fmla="val 20"/>
              <a:gd name="f41" fmla="val 15"/>
              <a:gd name="f42" fmla="val 9"/>
              <a:gd name="f43" fmla="val 4"/>
              <a:gd name="f44" fmla="val 1"/>
              <a:gd name="f45" fmla="val 89"/>
              <a:gd name="f46" fmla="val 86"/>
              <a:gd name="f47" fmla="val 85"/>
              <a:gd name="f48" fmla="val 84"/>
              <a:gd name="f49" fmla="val 81"/>
              <a:gd name="f50" fmla="val 80"/>
              <a:gd name="f51" fmla="val 5"/>
              <a:gd name="f52" fmla="val 22"/>
              <a:gd name="f53" fmla="val 61"/>
              <a:gd name="f54" fmla="val 73"/>
              <a:gd name="f55" fmla="val 57"/>
              <a:gd name="f56" fmla="val 53"/>
              <a:gd name="f57" fmla="val 72"/>
              <a:gd name="f58" fmla="val 45"/>
              <a:gd name="f59" fmla="val 71"/>
              <a:gd name="f60" fmla="val 37"/>
              <a:gd name="f61" fmla="val 31"/>
              <a:gd name="f62" fmla="val 62"/>
              <a:gd name="f63" fmla="val 48"/>
              <a:gd name="f64" fmla="val 29"/>
              <a:gd name="f65" fmla="val 46"/>
              <a:gd name="f66" fmla="val 38"/>
              <a:gd name="f67" fmla="val 33"/>
              <a:gd name="f68" fmla="val 51"/>
              <a:gd name="f69" fmla="val 8"/>
              <a:gd name="f70" fmla="val 82"/>
              <a:gd name="f71" fmla="val 116"/>
              <a:gd name="f72" fmla="val 153"/>
              <a:gd name="f73" fmla="val 160"/>
              <a:gd name="f74" fmla="val 11"/>
              <a:gd name="f75" fmla="val 162"/>
              <a:gd name="f76" fmla="val 25"/>
              <a:gd name="f77" fmla="val 161"/>
              <a:gd name="f78" fmla="val 40"/>
              <a:gd name="f79" fmla="val 159"/>
              <a:gd name="f80" fmla="val 54"/>
              <a:gd name="f81" fmla="val 154"/>
              <a:gd name="f82" fmla="val 55"/>
              <a:gd name="f83" fmla="val 155"/>
              <a:gd name="f84" fmla="val 152"/>
              <a:gd name="f85" fmla="val 69"/>
              <a:gd name="f86" fmla="val 148"/>
              <a:gd name="f87" fmla="val 70"/>
              <a:gd name="f88" fmla="val 143"/>
              <a:gd name="f89" fmla="val 138"/>
              <a:gd name="f90" fmla="val 118"/>
              <a:gd name="f91" fmla="val 79"/>
              <a:gd name="f92" fmla="val 76"/>
              <a:gd name="f93" fmla="val 75"/>
              <a:gd name="f94" fmla="val 74"/>
              <a:gd name="f95" fmla="val 87"/>
              <a:gd name="f96" fmla="val 93"/>
              <a:gd name="f97" fmla="val 98"/>
              <a:gd name="f98" fmla="val 100"/>
              <a:gd name="f99" fmla="val 120"/>
              <a:gd name="f100" fmla="val 140"/>
              <a:gd name="f101" fmla="val 105"/>
              <a:gd name="f102" fmla="val 113"/>
              <a:gd name="f103" fmla="val 115"/>
              <a:gd name="f104" fmla="val 130"/>
              <a:gd name="f105" fmla="val 144"/>
              <a:gd name="f106" fmla="val 147"/>
              <a:gd name="f107" fmla="val 16"/>
              <a:gd name="f108" fmla="val 78"/>
              <a:gd name="f109" fmla="val 27"/>
              <a:gd name="f110" fmla="val 36"/>
              <a:gd name="f111" fmla="val 30"/>
              <a:gd name="f112" fmla="val 59"/>
              <a:gd name="f113" fmla="val 42"/>
              <a:gd name="f114" fmla="val 63"/>
              <a:gd name="f115" fmla="val 108"/>
              <a:gd name="f116" fmla="val 110"/>
              <a:gd name="f117" fmla="val 111"/>
              <a:gd name="f118" fmla="val 41"/>
              <a:gd name="f119" fmla="val 112"/>
              <a:gd name="f120" fmla="val 26"/>
              <a:gd name="f121" fmla="val 10"/>
              <a:gd name="f122" fmla="val 106"/>
              <a:gd name="f123" fmla="val 149"/>
              <a:gd name="f124" fmla="val 47"/>
              <a:gd name="f125" fmla="val 156"/>
              <a:gd name="f126" fmla="val 6"/>
              <a:gd name="f127" fmla="val 151"/>
              <a:gd name="f128" fmla="val 145"/>
              <a:gd name="f129" fmla="val 123"/>
              <a:gd name="f130" fmla="val 109"/>
              <a:gd name="f131" fmla="val 117"/>
              <a:gd name="f132" fmla="val 126"/>
              <a:gd name="f133" fmla="val 135"/>
              <a:gd name="f134" fmla="val 68"/>
              <a:gd name="f135" fmla="val 122"/>
              <a:gd name="f136" fmla="val 67"/>
              <a:gd name="f137" fmla="val 142"/>
              <a:gd name="f138" fmla="val 146"/>
              <a:gd name="f139" fmla="val 150"/>
              <a:gd name="f140" fmla="val 127"/>
              <a:gd name="f141" fmla="val 83"/>
              <a:gd name="f142" fmla="val 65"/>
              <a:gd name="f143" fmla="val 49"/>
              <a:gd name="f144" fmla="val 7"/>
              <a:gd name="f145" fmla="val 12"/>
              <a:gd name="f146" fmla="val 13"/>
              <a:gd name="f147" fmla="val 14"/>
              <a:gd name="f148" fmla="val 18"/>
              <a:gd name="f149" fmla="val 21"/>
              <a:gd name="f150" fmla="val 34"/>
              <a:gd name="f151" fmla="val 96"/>
              <a:gd name="f152" fmla="val 95"/>
              <a:gd name="f153" fmla="val 94"/>
              <a:gd name="f154" fmla="val 91"/>
              <a:gd name="f155" fmla="val 88"/>
              <a:gd name="f156" fmla="val 132"/>
              <a:gd name="f157" fmla="val 157"/>
              <a:gd name="f158" fmla="val 119"/>
              <a:gd name="f159" fmla="val 102"/>
              <a:gd name="f160" fmla="val 165"/>
              <a:gd name="f161" fmla="val 164"/>
              <a:gd name="f162" fmla="val 125"/>
              <a:gd name="f163" fmla="+- 0 0 -90"/>
              <a:gd name="f164" fmla="*/ f3 1 169"/>
              <a:gd name="f165" fmla="*/ f4 1 163"/>
              <a:gd name="f166" fmla="val f5"/>
              <a:gd name="f167" fmla="val f6"/>
              <a:gd name="f168" fmla="val f7"/>
              <a:gd name="f169" fmla="*/ f163 f0 1"/>
              <a:gd name="f170" fmla="+- f168 0 f166"/>
              <a:gd name="f171" fmla="+- f167 0 f166"/>
              <a:gd name="f172" fmla="*/ f169 1 f2"/>
              <a:gd name="f173" fmla="*/ f171 1 169"/>
              <a:gd name="f174" fmla="*/ f170 1 163"/>
              <a:gd name="f175" fmla="*/ 121 f171 1"/>
              <a:gd name="f176" fmla="*/ 28 f170 1"/>
              <a:gd name="f177" fmla="*/ 97 f171 1"/>
              <a:gd name="f178" fmla="*/ 66 f170 1"/>
              <a:gd name="f179" fmla="*/ 90 f171 1"/>
              <a:gd name="f180" fmla="*/ 4 f170 1"/>
              <a:gd name="f181" fmla="*/ 80 f171 1"/>
              <a:gd name="f182" fmla="*/ 5 f170 1"/>
              <a:gd name="f183" fmla="*/ 73 f171 1"/>
              <a:gd name="f184" fmla="*/ 53 f170 1"/>
              <a:gd name="f185" fmla="*/ 44 f171 1"/>
              <a:gd name="f186" fmla="*/ 32 f170 1"/>
              <a:gd name="f187" fmla="*/ 11 f171 1"/>
              <a:gd name="f188" fmla="*/ 162 f170 1"/>
              <a:gd name="f189" fmla="*/ 64 f171 1"/>
              <a:gd name="f190" fmla="*/ 152 f170 1"/>
              <a:gd name="f191" fmla="*/ 76 f171 1"/>
              <a:gd name="f192" fmla="*/ 76 f170 1"/>
              <a:gd name="f193" fmla="*/ 80 f170 1"/>
              <a:gd name="f194" fmla="*/ 115 f171 1"/>
              <a:gd name="f195" fmla="*/ 154 f170 1"/>
              <a:gd name="f196" fmla="*/ 169 f171 1"/>
              <a:gd name="f197" fmla="*/ 134 f170 1"/>
              <a:gd name="f198" fmla="*/ 56 f171 1"/>
              <a:gd name="f199" fmla="*/ 37 f170 1"/>
              <a:gd name="f200" fmla="*/ 60 f171 1"/>
              <a:gd name="f201" fmla="*/ 79 f170 1"/>
              <a:gd name="f202" fmla="*/ 107 f170 1"/>
              <a:gd name="f203" fmla="*/ 47 f171 1"/>
              <a:gd name="f204" fmla="*/ 153 f170 1"/>
              <a:gd name="f205" fmla="*/ 4 f171 1"/>
              <a:gd name="f206" fmla="*/ 151 f170 1"/>
              <a:gd name="f207" fmla="*/ 10 f171 1"/>
              <a:gd name="f208" fmla="*/ 110 f170 1"/>
              <a:gd name="f209" fmla="*/ 144 f170 1"/>
              <a:gd name="f210" fmla="*/ 62 f171 1"/>
              <a:gd name="f211" fmla="*/ 149 f170 1"/>
              <a:gd name="f212" fmla="*/ 61 f171 1"/>
              <a:gd name="f213" fmla="*/ 127 f170 1"/>
              <a:gd name="f214" fmla="*/ 63 f171 1"/>
              <a:gd name="f215" fmla="*/ 33 f170 1"/>
              <a:gd name="f216" fmla="*/ 83 f171 1"/>
              <a:gd name="f217" fmla="*/ 87 f171 1"/>
              <a:gd name="f218" fmla="*/ 9 f170 1"/>
              <a:gd name="f219" fmla="*/ 13 f170 1"/>
              <a:gd name="f220" fmla="*/ 85 f171 1"/>
              <a:gd name="f221" fmla="*/ 18 f170 1"/>
              <a:gd name="f222" fmla="*/ 29 f170 1"/>
              <a:gd name="f223" fmla="*/ 20 f170 1"/>
              <a:gd name="f224" fmla="*/ 34 f170 1"/>
              <a:gd name="f225" fmla="*/ 43 f170 1"/>
              <a:gd name="f226" fmla="*/ 46 f170 1"/>
              <a:gd name="f227" fmla="*/ 56 f170 1"/>
              <a:gd name="f228" fmla="*/ 48 f170 1"/>
              <a:gd name="f229" fmla="*/ 94 f171 1"/>
              <a:gd name="f230" fmla="*/ 72 f170 1"/>
              <a:gd name="f231" fmla="*/ 75 f171 1"/>
              <a:gd name="f232" fmla="*/ 82 f171 1"/>
              <a:gd name="f233" fmla="*/ 62 f170 1"/>
              <a:gd name="f234" fmla="*/ 160 f171 1"/>
              <a:gd name="f235" fmla="*/ 103 f170 1"/>
              <a:gd name="f236" fmla="*/ 111 f171 1"/>
              <a:gd name="f237" fmla="*/ 102 f170 1"/>
              <a:gd name="f238" fmla="*/ 109 f171 1"/>
              <a:gd name="f239" fmla="*/ 54 f170 1"/>
              <a:gd name="f240" fmla="*/ 112 f171 1"/>
              <a:gd name="f241" fmla="*/ 150 f170 1"/>
              <a:gd name="f242" fmla="*/ 101 f171 1"/>
              <a:gd name="f243" fmla="*/ 85 f170 1"/>
              <a:gd name="f244" fmla="*/ 113 f171 1"/>
              <a:gd name="f245" fmla="*/ 105 f171 1"/>
              <a:gd name="f246" fmla="*/ 57 f170 1"/>
              <a:gd name="f247" fmla="*/ 118 f171 1"/>
              <a:gd name="f248" fmla="*/ 116 f170 1"/>
              <a:gd name="f249" fmla="*/ 156 f171 1"/>
              <a:gd name="f250" fmla="*/ 111 f170 1"/>
              <a:gd name="f251" fmla="*/ 166 f171 1"/>
              <a:gd name="f252" fmla="+- f172 0 f1"/>
              <a:gd name="f253" fmla="*/ f175 1 169"/>
              <a:gd name="f254" fmla="*/ f176 1 163"/>
              <a:gd name="f255" fmla="*/ f177 1 169"/>
              <a:gd name="f256" fmla="*/ f178 1 163"/>
              <a:gd name="f257" fmla="*/ f179 1 169"/>
              <a:gd name="f258" fmla="*/ f180 1 163"/>
              <a:gd name="f259" fmla="*/ f181 1 169"/>
              <a:gd name="f260" fmla="*/ f182 1 163"/>
              <a:gd name="f261" fmla="*/ f183 1 169"/>
              <a:gd name="f262" fmla="*/ f184 1 163"/>
              <a:gd name="f263" fmla="*/ f185 1 169"/>
              <a:gd name="f264" fmla="*/ f186 1 163"/>
              <a:gd name="f265" fmla="*/ f187 1 169"/>
              <a:gd name="f266" fmla="*/ f188 1 163"/>
              <a:gd name="f267" fmla="*/ f189 1 169"/>
              <a:gd name="f268" fmla="*/ f190 1 163"/>
              <a:gd name="f269" fmla="*/ f191 1 169"/>
              <a:gd name="f270" fmla="*/ f192 1 163"/>
              <a:gd name="f271" fmla="*/ f193 1 163"/>
              <a:gd name="f272" fmla="*/ f194 1 169"/>
              <a:gd name="f273" fmla="*/ f195 1 163"/>
              <a:gd name="f274" fmla="*/ f196 1 169"/>
              <a:gd name="f275" fmla="*/ f197 1 163"/>
              <a:gd name="f276" fmla="*/ f198 1 169"/>
              <a:gd name="f277" fmla="*/ f199 1 163"/>
              <a:gd name="f278" fmla="*/ f200 1 169"/>
              <a:gd name="f279" fmla="*/ f201 1 163"/>
              <a:gd name="f280" fmla="*/ f202 1 163"/>
              <a:gd name="f281" fmla="*/ f203 1 169"/>
              <a:gd name="f282" fmla="*/ f204 1 163"/>
              <a:gd name="f283" fmla="*/ f205 1 169"/>
              <a:gd name="f284" fmla="*/ f206 1 163"/>
              <a:gd name="f285" fmla="*/ f207 1 169"/>
              <a:gd name="f286" fmla="*/ f208 1 163"/>
              <a:gd name="f287" fmla="*/ f209 1 163"/>
              <a:gd name="f288" fmla="*/ f210 1 169"/>
              <a:gd name="f289" fmla="*/ f211 1 163"/>
              <a:gd name="f290" fmla="*/ f212 1 169"/>
              <a:gd name="f291" fmla="*/ f213 1 163"/>
              <a:gd name="f292" fmla="*/ f214 1 169"/>
              <a:gd name="f293" fmla="*/ f215 1 163"/>
              <a:gd name="f294" fmla="*/ f216 1 169"/>
              <a:gd name="f295" fmla="*/ f217 1 169"/>
              <a:gd name="f296" fmla="*/ f218 1 163"/>
              <a:gd name="f297" fmla="*/ f219 1 163"/>
              <a:gd name="f298" fmla="*/ f220 1 169"/>
              <a:gd name="f299" fmla="*/ f221 1 163"/>
              <a:gd name="f300" fmla="*/ f222 1 163"/>
              <a:gd name="f301" fmla="*/ f223 1 163"/>
              <a:gd name="f302" fmla="*/ f224 1 163"/>
              <a:gd name="f303" fmla="*/ f225 1 163"/>
              <a:gd name="f304" fmla="*/ f226 1 163"/>
              <a:gd name="f305" fmla="*/ f227 1 163"/>
              <a:gd name="f306" fmla="*/ f228 1 163"/>
              <a:gd name="f307" fmla="*/ f229 1 169"/>
              <a:gd name="f308" fmla="*/ f230 1 163"/>
              <a:gd name="f309" fmla="*/ f231 1 169"/>
              <a:gd name="f310" fmla="*/ f232 1 169"/>
              <a:gd name="f311" fmla="*/ f233 1 163"/>
              <a:gd name="f312" fmla="*/ f234 1 169"/>
              <a:gd name="f313" fmla="*/ f235 1 163"/>
              <a:gd name="f314" fmla="*/ f236 1 169"/>
              <a:gd name="f315" fmla="*/ f237 1 163"/>
              <a:gd name="f316" fmla="*/ f238 1 169"/>
              <a:gd name="f317" fmla="*/ f239 1 163"/>
              <a:gd name="f318" fmla="*/ f240 1 169"/>
              <a:gd name="f319" fmla="*/ f241 1 163"/>
              <a:gd name="f320" fmla="*/ f242 1 169"/>
              <a:gd name="f321" fmla="*/ f243 1 163"/>
              <a:gd name="f322" fmla="*/ f244 1 169"/>
              <a:gd name="f323" fmla="*/ f245 1 169"/>
              <a:gd name="f324" fmla="*/ f246 1 163"/>
              <a:gd name="f325" fmla="*/ f247 1 169"/>
              <a:gd name="f326" fmla="*/ f248 1 163"/>
              <a:gd name="f327" fmla="*/ f249 1 169"/>
              <a:gd name="f328" fmla="*/ f250 1 163"/>
              <a:gd name="f329" fmla="*/ f251 1 169"/>
              <a:gd name="f330" fmla="*/ 0 1 f173"/>
              <a:gd name="f331" fmla="*/ f167 1 f173"/>
              <a:gd name="f332" fmla="*/ 0 1 f174"/>
              <a:gd name="f333" fmla="*/ f168 1 f174"/>
              <a:gd name="f334" fmla="*/ f253 1 f173"/>
              <a:gd name="f335" fmla="*/ f254 1 f174"/>
              <a:gd name="f336" fmla="*/ f255 1 f173"/>
              <a:gd name="f337" fmla="*/ f256 1 f174"/>
              <a:gd name="f338" fmla="*/ f257 1 f173"/>
              <a:gd name="f339" fmla="*/ f258 1 f174"/>
              <a:gd name="f340" fmla="*/ f259 1 f173"/>
              <a:gd name="f341" fmla="*/ f260 1 f174"/>
              <a:gd name="f342" fmla="*/ f261 1 f173"/>
              <a:gd name="f343" fmla="*/ f262 1 f174"/>
              <a:gd name="f344" fmla="*/ f263 1 f173"/>
              <a:gd name="f345" fmla="*/ f264 1 f174"/>
              <a:gd name="f346" fmla="*/ f265 1 f173"/>
              <a:gd name="f347" fmla="*/ f266 1 f174"/>
              <a:gd name="f348" fmla="*/ f267 1 f173"/>
              <a:gd name="f349" fmla="*/ f268 1 f174"/>
              <a:gd name="f350" fmla="*/ f269 1 f173"/>
              <a:gd name="f351" fmla="*/ f270 1 f174"/>
              <a:gd name="f352" fmla="*/ f271 1 f174"/>
              <a:gd name="f353" fmla="*/ f272 1 f173"/>
              <a:gd name="f354" fmla="*/ f273 1 f174"/>
              <a:gd name="f355" fmla="*/ f274 1 f173"/>
              <a:gd name="f356" fmla="*/ f275 1 f174"/>
              <a:gd name="f357" fmla="*/ f276 1 f173"/>
              <a:gd name="f358" fmla="*/ f277 1 f174"/>
              <a:gd name="f359" fmla="*/ f278 1 f173"/>
              <a:gd name="f360" fmla="*/ f279 1 f174"/>
              <a:gd name="f361" fmla="*/ f280 1 f174"/>
              <a:gd name="f362" fmla="*/ f281 1 f173"/>
              <a:gd name="f363" fmla="*/ f282 1 f174"/>
              <a:gd name="f364" fmla="*/ f283 1 f173"/>
              <a:gd name="f365" fmla="*/ f284 1 f174"/>
              <a:gd name="f366" fmla="*/ f285 1 f173"/>
              <a:gd name="f367" fmla="*/ f286 1 f174"/>
              <a:gd name="f368" fmla="*/ f287 1 f174"/>
              <a:gd name="f369" fmla="*/ f288 1 f173"/>
              <a:gd name="f370" fmla="*/ f289 1 f174"/>
              <a:gd name="f371" fmla="*/ f290 1 f173"/>
              <a:gd name="f372" fmla="*/ f291 1 f174"/>
              <a:gd name="f373" fmla="*/ f292 1 f173"/>
              <a:gd name="f374" fmla="*/ f293 1 f174"/>
              <a:gd name="f375" fmla="*/ f294 1 f173"/>
              <a:gd name="f376" fmla="*/ f295 1 f173"/>
              <a:gd name="f377" fmla="*/ f296 1 f174"/>
              <a:gd name="f378" fmla="*/ f297 1 f174"/>
              <a:gd name="f379" fmla="*/ f298 1 f173"/>
              <a:gd name="f380" fmla="*/ f299 1 f174"/>
              <a:gd name="f381" fmla="*/ f300 1 f174"/>
              <a:gd name="f382" fmla="*/ f301 1 f174"/>
              <a:gd name="f383" fmla="*/ f302 1 f174"/>
              <a:gd name="f384" fmla="*/ f303 1 f174"/>
              <a:gd name="f385" fmla="*/ f304 1 f174"/>
              <a:gd name="f386" fmla="*/ f305 1 f174"/>
              <a:gd name="f387" fmla="*/ f306 1 f174"/>
              <a:gd name="f388" fmla="*/ f307 1 f173"/>
              <a:gd name="f389" fmla="*/ f308 1 f174"/>
              <a:gd name="f390" fmla="*/ f309 1 f173"/>
              <a:gd name="f391" fmla="*/ f310 1 f173"/>
              <a:gd name="f392" fmla="*/ f311 1 f174"/>
              <a:gd name="f393" fmla="*/ f312 1 f173"/>
              <a:gd name="f394" fmla="*/ f313 1 f174"/>
              <a:gd name="f395" fmla="*/ f314 1 f173"/>
              <a:gd name="f396" fmla="*/ f315 1 f174"/>
              <a:gd name="f397" fmla="*/ f316 1 f173"/>
              <a:gd name="f398" fmla="*/ f317 1 f174"/>
              <a:gd name="f399" fmla="*/ f318 1 f173"/>
              <a:gd name="f400" fmla="*/ f319 1 f174"/>
              <a:gd name="f401" fmla="*/ f320 1 f173"/>
              <a:gd name="f402" fmla="*/ f321 1 f174"/>
              <a:gd name="f403" fmla="*/ f322 1 f173"/>
              <a:gd name="f404" fmla="*/ f323 1 f173"/>
              <a:gd name="f405" fmla="*/ f324 1 f174"/>
              <a:gd name="f406" fmla="*/ f325 1 f173"/>
              <a:gd name="f407" fmla="*/ f326 1 f174"/>
              <a:gd name="f408" fmla="*/ f327 1 f173"/>
              <a:gd name="f409" fmla="*/ f328 1 f174"/>
              <a:gd name="f410" fmla="*/ f329 1 f173"/>
              <a:gd name="f411" fmla="*/ f330 f164 1"/>
              <a:gd name="f412" fmla="*/ f331 f164 1"/>
              <a:gd name="f413" fmla="*/ f333 f165 1"/>
              <a:gd name="f414" fmla="*/ f332 f165 1"/>
              <a:gd name="f415" fmla="*/ f334 f164 1"/>
              <a:gd name="f416" fmla="*/ f335 f165 1"/>
              <a:gd name="f417" fmla="*/ f336 f164 1"/>
              <a:gd name="f418" fmla="*/ f337 f165 1"/>
              <a:gd name="f419" fmla="*/ f338 f164 1"/>
              <a:gd name="f420" fmla="*/ f339 f165 1"/>
              <a:gd name="f421" fmla="*/ f340 f164 1"/>
              <a:gd name="f422" fmla="*/ f341 f165 1"/>
              <a:gd name="f423" fmla="*/ f342 f164 1"/>
              <a:gd name="f424" fmla="*/ f343 f165 1"/>
              <a:gd name="f425" fmla="*/ f344 f164 1"/>
              <a:gd name="f426" fmla="*/ f345 f165 1"/>
              <a:gd name="f427" fmla="*/ f346 f164 1"/>
              <a:gd name="f428" fmla="*/ f347 f165 1"/>
              <a:gd name="f429" fmla="*/ f348 f164 1"/>
              <a:gd name="f430" fmla="*/ f349 f165 1"/>
              <a:gd name="f431" fmla="*/ f350 f164 1"/>
              <a:gd name="f432" fmla="*/ f351 f165 1"/>
              <a:gd name="f433" fmla="*/ f352 f165 1"/>
              <a:gd name="f434" fmla="*/ f353 f164 1"/>
              <a:gd name="f435" fmla="*/ f354 f165 1"/>
              <a:gd name="f436" fmla="*/ f355 f164 1"/>
              <a:gd name="f437" fmla="*/ f356 f165 1"/>
              <a:gd name="f438" fmla="*/ f357 f164 1"/>
              <a:gd name="f439" fmla="*/ f358 f165 1"/>
              <a:gd name="f440" fmla="*/ f359 f164 1"/>
              <a:gd name="f441" fmla="*/ f360 f165 1"/>
              <a:gd name="f442" fmla="*/ f361 f165 1"/>
              <a:gd name="f443" fmla="*/ f362 f164 1"/>
              <a:gd name="f444" fmla="*/ f363 f165 1"/>
              <a:gd name="f445" fmla="*/ f364 f164 1"/>
              <a:gd name="f446" fmla="*/ f365 f165 1"/>
              <a:gd name="f447" fmla="*/ f366 f164 1"/>
              <a:gd name="f448" fmla="*/ f367 f165 1"/>
              <a:gd name="f449" fmla="*/ f368 f165 1"/>
              <a:gd name="f450" fmla="*/ f369 f164 1"/>
              <a:gd name="f451" fmla="*/ f370 f165 1"/>
              <a:gd name="f452" fmla="*/ f371 f164 1"/>
              <a:gd name="f453" fmla="*/ f372 f165 1"/>
              <a:gd name="f454" fmla="*/ f373 f164 1"/>
              <a:gd name="f455" fmla="*/ f374 f165 1"/>
              <a:gd name="f456" fmla="*/ f375 f164 1"/>
              <a:gd name="f457" fmla="*/ f376 f164 1"/>
              <a:gd name="f458" fmla="*/ f377 f165 1"/>
              <a:gd name="f459" fmla="*/ f378 f165 1"/>
              <a:gd name="f460" fmla="*/ f379 f164 1"/>
              <a:gd name="f461" fmla="*/ f380 f165 1"/>
              <a:gd name="f462" fmla="*/ f381 f165 1"/>
              <a:gd name="f463" fmla="*/ f382 f165 1"/>
              <a:gd name="f464" fmla="*/ f383 f165 1"/>
              <a:gd name="f465" fmla="*/ f384 f165 1"/>
              <a:gd name="f466" fmla="*/ f385 f165 1"/>
              <a:gd name="f467" fmla="*/ f386 f165 1"/>
              <a:gd name="f468" fmla="*/ f387 f165 1"/>
              <a:gd name="f469" fmla="*/ f388 f164 1"/>
              <a:gd name="f470" fmla="*/ f389 f165 1"/>
              <a:gd name="f471" fmla="*/ f390 f164 1"/>
              <a:gd name="f472" fmla="*/ f391 f164 1"/>
              <a:gd name="f473" fmla="*/ f392 f165 1"/>
              <a:gd name="f474" fmla="*/ f393 f164 1"/>
              <a:gd name="f475" fmla="*/ f394 f165 1"/>
              <a:gd name="f476" fmla="*/ f395 f164 1"/>
              <a:gd name="f477" fmla="*/ f396 f165 1"/>
              <a:gd name="f478" fmla="*/ f397 f164 1"/>
              <a:gd name="f479" fmla="*/ f398 f165 1"/>
              <a:gd name="f480" fmla="*/ f399 f164 1"/>
              <a:gd name="f481" fmla="*/ f400 f165 1"/>
              <a:gd name="f482" fmla="*/ f401 f164 1"/>
              <a:gd name="f483" fmla="*/ f402 f165 1"/>
              <a:gd name="f484" fmla="*/ f403 f164 1"/>
              <a:gd name="f485" fmla="*/ f404 f164 1"/>
              <a:gd name="f486" fmla="*/ f405 f165 1"/>
              <a:gd name="f487" fmla="*/ f406 f164 1"/>
              <a:gd name="f488" fmla="*/ f407 f165 1"/>
              <a:gd name="f489" fmla="*/ f408 f164 1"/>
              <a:gd name="f490" fmla="*/ f409 f165 1"/>
              <a:gd name="f491" fmla="*/ f410 f1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2">
                <a:pos x="f415" y="f416"/>
              </a:cxn>
              <a:cxn ang="f252">
                <a:pos x="f417" y="f418"/>
              </a:cxn>
              <a:cxn ang="f252">
                <a:pos x="f419" y="f420"/>
              </a:cxn>
              <a:cxn ang="f252">
                <a:pos x="f421" y="f422"/>
              </a:cxn>
              <a:cxn ang="f252">
                <a:pos x="f423" y="f424"/>
              </a:cxn>
              <a:cxn ang="f252">
                <a:pos x="f425" y="f426"/>
              </a:cxn>
              <a:cxn ang="f252">
                <a:pos x="f427" y="f428"/>
              </a:cxn>
              <a:cxn ang="f252">
                <a:pos x="f429" y="f430"/>
              </a:cxn>
              <a:cxn ang="f252">
                <a:pos x="f431" y="f432"/>
              </a:cxn>
              <a:cxn ang="f252">
                <a:pos x="f417" y="f433"/>
              </a:cxn>
              <a:cxn ang="f252">
                <a:pos x="f434" y="f435"/>
              </a:cxn>
              <a:cxn ang="f252">
                <a:pos x="f436" y="f437"/>
              </a:cxn>
              <a:cxn ang="f252">
                <a:pos x="f438" y="f439"/>
              </a:cxn>
              <a:cxn ang="f252">
                <a:pos x="f440" y="f441"/>
              </a:cxn>
              <a:cxn ang="f252">
                <a:pos x="f427" y="f442"/>
              </a:cxn>
              <a:cxn ang="f252">
                <a:pos x="f443" y="f444"/>
              </a:cxn>
              <a:cxn ang="f252">
                <a:pos x="f445" y="f446"/>
              </a:cxn>
              <a:cxn ang="f252">
                <a:pos x="f447" y="f448"/>
              </a:cxn>
              <a:cxn ang="f252">
                <a:pos x="f438" y="f449"/>
              </a:cxn>
              <a:cxn ang="f252">
                <a:pos x="f450" y="f451"/>
              </a:cxn>
              <a:cxn ang="f252">
                <a:pos x="f452" y="f453"/>
              </a:cxn>
              <a:cxn ang="f252">
                <a:pos x="f454" y="f455"/>
              </a:cxn>
              <a:cxn ang="f252">
                <a:pos x="f456" y="f422"/>
              </a:cxn>
              <a:cxn ang="f252">
                <a:pos x="f457" y="f458"/>
              </a:cxn>
              <a:cxn ang="f252">
                <a:pos x="f456" y="f459"/>
              </a:cxn>
              <a:cxn ang="f252">
                <a:pos x="f460" y="f461"/>
              </a:cxn>
              <a:cxn ang="f252">
                <a:pos x="f460" y="f462"/>
              </a:cxn>
              <a:cxn ang="f252">
                <a:pos x="f456" y="f463"/>
              </a:cxn>
              <a:cxn ang="f252">
                <a:pos x="f457" y="f464"/>
              </a:cxn>
              <a:cxn ang="f252">
                <a:pos x="f460" y="f465"/>
              </a:cxn>
              <a:cxn ang="f252">
                <a:pos x="f460" y="f466"/>
              </a:cxn>
              <a:cxn ang="f252">
                <a:pos x="f457" y="f467"/>
              </a:cxn>
              <a:cxn ang="f252">
                <a:pos x="f456" y="f468"/>
              </a:cxn>
              <a:cxn ang="f252">
                <a:pos x="f469" y="f470"/>
              </a:cxn>
              <a:cxn ang="f252">
                <a:pos x="f471" y="f470"/>
              </a:cxn>
              <a:cxn ang="f252">
                <a:pos x="f472" y="f473"/>
              </a:cxn>
              <a:cxn ang="f252">
                <a:pos x="f417" y="f470"/>
              </a:cxn>
              <a:cxn ang="f252">
                <a:pos x="f474" y="f475"/>
              </a:cxn>
              <a:cxn ang="f252">
                <a:pos x="f476" y="f477"/>
              </a:cxn>
              <a:cxn ang="f252">
                <a:pos x="f478" y="f479"/>
              </a:cxn>
              <a:cxn ang="f252">
                <a:pos x="f480" y="f481"/>
              </a:cxn>
              <a:cxn ang="f252">
                <a:pos x="f482" y="f483"/>
              </a:cxn>
              <a:cxn ang="f252">
                <a:pos x="f484" y="f416"/>
              </a:cxn>
              <a:cxn ang="f252">
                <a:pos x="f485" y="f486"/>
              </a:cxn>
              <a:cxn ang="f252">
                <a:pos x="f480" y="f481"/>
              </a:cxn>
              <a:cxn ang="f252">
                <a:pos x="f487" y="f446"/>
              </a:cxn>
              <a:cxn ang="f252">
                <a:pos x="f476" y="f488"/>
              </a:cxn>
              <a:cxn ang="f252">
                <a:pos x="f489" y="f490"/>
              </a:cxn>
              <a:cxn ang="f252">
                <a:pos x="f491" y="f435"/>
              </a:cxn>
            </a:cxnLst>
            <a:rect l="f411" t="f414" r="f412" b="f413"/>
            <a:pathLst>
              <a:path w="169" h="163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18"/>
                  <a:pt x="f28" y="f29"/>
                  <a:pt x="f28" y="f16"/>
                </a:cubicBezTo>
                <a:cubicBezTo>
                  <a:pt x="f30" y="f31"/>
                  <a:pt x="f30" y="f32"/>
                  <a:pt x="f30" y="f33"/>
                </a:cubicBez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6" y="f26"/>
                  <a:pt x="f36" y="f40"/>
                </a:cubicBezTo>
                <a:cubicBezTo>
                  <a:pt x="f36" y="f41"/>
                  <a:pt x="f36" y="f42"/>
                  <a:pt x="f36" y="f43"/>
                </a:cubicBezTo>
                <a:cubicBezTo>
                  <a:pt x="f36" y="f44"/>
                  <a:pt x="f45" y="f5"/>
                  <a:pt x="f46" y="f5"/>
                </a:cubicBezTo>
                <a:cubicBezTo>
                  <a:pt x="f46" y="f44"/>
                  <a:pt x="f47" y="f44"/>
                  <a:pt x="f48" y="f5"/>
                </a:cubicBezTo>
                <a:cubicBezTo>
                  <a:pt x="f49" y="f5"/>
                  <a:pt x="f50" y="f44"/>
                  <a:pt x="f50" y="f51"/>
                </a:cubicBezTo>
                <a:cubicBezTo>
                  <a:pt x="f50" y="f52"/>
                  <a:pt x="f50" y="f29"/>
                  <a:pt x="f50" y="f38"/>
                </a:cubicBezTo>
                <a:cubicBezTo>
                  <a:pt x="f50" y="f53"/>
                  <a:pt x="f12" y="f35"/>
                  <a:pt x="f54" y="f33"/>
                </a:cubicBezTo>
                <a:cubicBezTo>
                  <a:pt x="f54" y="f53"/>
                  <a:pt x="f54" y="f55"/>
                  <a:pt x="f54" y="f56"/>
                </a:cubicBezTo>
                <a:cubicBezTo>
                  <a:pt x="f57" y="f58"/>
                  <a:pt x="f59" y="f60"/>
                  <a:pt x="f33" y="f61"/>
                </a:cubicBezTo>
                <a:cubicBezTo>
                  <a:pt x="f62" y="f24"/>
                  <a:pt x="f38" y="f22"/>
                  <a:pt x="f31" y="f20"/>
                </a:cubicBezTo>
                <a:cubicBezTo>
                  <a:pt x="f63" y="f64"/>
                  <a:pt x="f65" y="f61"/>
                  <a:pt x="f39" y="f26"/>
                </a:cubicBezTo>
                <a:cubicBezTo>
                  <a:pt x="f66" y="f66"/>
                  <a:pt x="f67" y="f39"/>
                  <a:pt x="f64" y="f68"/>
                </a:cubicBezTo>
                <a:cubicBezTo>
                  <a:pt x="f69" y="f70"/>
                  <a:pt x="f5" y="f71"/>
                  <a:pt x="f44" y="f72"/>
                </a:cubicBezTo>
                <a:cubicBezTo>
                  <a:pt x="f44" y="f73"/>
                  <a:pt x="f43" y="f7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1"/>
                  <a:pt x="f38" y="f72"/>
                  <a:pt x="f55" y="f81"/>
                </a:cubicBezTo>
                <a:cubicBezTo>
                  <a:pt x="f37" y="f83"/>
                  <a:pt x="f62" y="f72"/>
                  <a:pt x="f35" y="f84"/>
                </a:cubicBezTo>
                <a:cubicBezTo>
                  <a:pt x="f85" y="f86"/>
                  <a:pt x="f87" y="f88"/>
                  <a:pt x="f87" y="f89"/>
                </a:cubicBezTo>
                <a:cubicBezTo>
                  <a:pt x="f59" y="f90"/>
                  <a:pt x="f57" y="f28"/>
                  <a:pt x="f54" y="f91"/>
                </a:cubicBezTo>
                <a:cubicBezTo>
                  <a:pt x="f54" y="f92"/>
                  <a:pt x="f54" y="f93"/>
                  <a:pt x="f92" y="f92"/>
                </a:cubicBezTo>
                <a:cubicBezTo>
                  <a:pt x="f91" y="f92"/>
                  <a:pt x="f70" y="f94"/>
                  <a:pt x="f47" y="f54"/>
                </a:cubicBezTo>
                <a:cubicBezTo>
                  <a:pt x="f95" y="f54"/>
                  <a:pt x="f36" y="f92"/>
                  <a:pt x="f96" y="f92"/>
                </a:cubicBezTo>
                <a:cubicBezTo>
                  <a:pt x="f30" y="f93"/>
                  <a:pt x="f30" y="f12"/>
                  <a:pt x="f30" y="f50"/>
                </a:cubicBezTo>
                <a:cubicBezTo>
                  <a:pt x="f97" y="f98"/>
                  <a:pt x="f28" y="f99"/>
                  <a:pt x="f28" y="f100"/>
                </a:cubicBezTo>
                <a:cubicBezTo>
                  <a:pt x="f98" y="f86"/>
                  <a:pt x="f101" y="f72"/>
                  <a:pt x="f102" y="f72"/>
                </a:cubicBezTo>
                <a:cubicBezTo>
                  <a:pt x="f21" y="f72"/>
                  <a:pt x="f103" y="f81"/>
                  <a:pt x="f103" y="f81"/>
                </a:cubicBezTo>
                <a:cubicBezTo>
                  <a:pt x="f104" y="f79"/>
                  <a:pt x="f105" y="f77"/>
                  <a:pt x="f79" y="f75"/>
                </a:cubicBezTo>
                <a:cubicBezTo>
                  <a:pt x="f9" y="f7"/>
                  <a:pt x="f6" y="f73"/>
                  <a:pt x="f6" y="f72"/>
                </a:cubicBezTo>
                <a:cubicBezTo>
                  <a:pt x="f6" y="f106"/>
                  <a:pt x="f6" y="f100"/>
                  <a:pt x="f6" y="f8"/>
                </a:cubicBezTo>
                <a:close/>
                <a:moveTo>
                  <a:pt x="f42" y="f10"/>
                </a:moveTo>
                <a:cubicBezTo>
                  <a:pt x="f107" y="f108"/>
                  <a:pt x="f109" y="f82"/>
                  <a:pt x="f65" y="f110"/>
                </a:cubicBezTo>
                <a:cubicBezTo>
                  <a:pt x="f68" y="f111"/>
                  <a:pt x="f31" y="f64"/>
                  <a:pt x="f38" y="f60"/>
                </a:cubicBezTo>
                <a:cubicBezTo>
                  <a:pt x="f112" y="f113"/>
                  <a:pt x="f53" y="f63"/>
                  <a:pt x="f53" y="f82"/>
                </a:cubicBezTo>
                <a:cubicBezTo>
                  <a:pt x="f53" y="f114"/>
                  <a:pt x="f53" y="f59"/>
                  <a:pt x="f53" y="f91"/>
                </a:cubicBezTo>
                <a:cubicBezTo>
                  <a:pt x="f37" y="f91"/>
                  <a:pt x="f37" y="f91"/>
                  <a:pt x="f37" y="f91"/>
                </a:cubicBezTo>
                <a:cubicBezTo>
                  <a:pt x="f112" y="f45"/>
                  <a:pt x="f112" y="f28"/>
                  <a:pt x="f112" y="f115"/>
                </a:cubicBezTo>
                <a:cubicBezTo>
                  <a:pt x="f112" y="f116"/>
                  <a:pt x="f32" y="f117"/>
                  <a:pt x="f55" y="f117"/>
                </a:cubicBezTo>
                <a:cubicBezTo>
                  <a:pt x="f118" y="f119"/>
                  <a:pt x="f120" y="f119"/>
                  <a:pt x="f74" y="f23"/>
                </a:cubicBezTo>
                <a:cubicBezTo>
                  <a:pt x="f121" y="f122"/>
                  <a:pt x="f42" y="f122"/>
                  <a:pt x="f42" y="f10"/>
                </a:cubicBezTo>
                <a:close/>
                <a:moveTo>
                  <a:pt x="f38" y="f105"/>
                </a:moveTo>
                <a:cubicBezTo>
                  <a:pt x="f82" y="f123"/>
                  <a:pt x="f14" y="f84"/>
                  <a:pt x="f124" y="f72"/>
                </a:cubicBezTo>
                <a:cubicBezTo>
                  <a:pt x="f18" y="f125"/>
                  <a:pt x="f22" y="f11"/>
                  <a:pt x="f121" y="f79"/>
                </a:cubicBezTo>
                <a:cubicBezTo>
                  <a:pt x="f126" y="f79"/>
                  <a:pt x="f43" y="f11"/>
                  <a:pt x="f43" y="f72"/>
                </a:cubicBezTo>
                <a:cubicBezTo>
                  <a:pt x="f43" y="f84"/>
                  <a:pt x="f43" y="f127"/>
                  <a:pt x="f43" y="f127"/>
                </a:cubicBezTo>
                <a:cubicBezTo>
                  <a:pt x="f43" y="f123"/>
                  <a:pt x="f43" y="f106"/>
                  <a:pt x="f43" y="f128"/>
                </a:cubicBezTo>
                <a:cubicBezTo>
                  <a:pt x="f43" y="f8"/>
                  <a:pt x="f51" y="f129"/>
                  <a:pt x="f69" y="f119"/>
                </a:cubicBezTo>
                <a:cubicBezTo>
                  <a:pt x="f69" y="f117"/>
                  <a:pt x="f69" y="f130"/>
                  <a:pt x="f121" y="f116"/>
                </a:cubicBezTo>
                <a:cubicBezTo>
                  <a:pt x="f76" y="f71"/>
                  <a:pt x="f78" y="f71"/>
                  <a:pt x="f82" y="f21"/>
                </a:cubicBezTo>
                <a:cubicBezTo>
                  <a:pt x="f32" y="f21"/>
                  <a:pt x="f32" y="f21"/>
                  <a:pt x="f32" y="f131"/>
                </a:cubicBezTo>
                <a:cubicBezTo>
                  <a:pt x="f55" y="f132"/>
                  <a:pt x="f32" y="f133"/>
                  <a:pt x="f38" y="f105"/>
                </a:cubicBezTo>
                <a:close/>
                <a:moveTo>
                  <a:pt x="f85" y="f36"/>
                </a:moveTo>
                <a:cubicBezTo>
                  <a:pt x="f134" y="f122"/>
                  <a:pt x="f134" y="f135"/>
                  <a:pt x="f136" y="f89"/>
                </a:cubicBezTo>
                <a:cubicBezTo>
                  <a:pt x="f136" y="f137"/>
                  <a:pt x="f33" y="f138"/>
                  <a:pt x="f62" y="f123"/>
                </a:cubicBezTo>
                <a:cubicBezTo>
                  <a:pt x="f53" y="f139"/>
                  <a:pt x="f112" y="f127"/>
                  <a:pt x="f32" y="f139"/>
                </a:cubicBezTo>
                <a:cubicBezTo>
                  <a:pt x="f55" y="f123"/>
                  <a:pt x="f32" y="f86"/>
                  <a:pt x="f32" y="f106"/>
                </a:cubicBezTo>
                <a:cubicBezTo>
                  <a:pt x="f53" y="f100"/>
                  <a:pt x="f53" y="f8"/>
                  <a:pt x="f53" y="f140"/>
                </a:cubicBezTo>
                <a:cubicBezTo>
                  <a:pt x="f62" y="f101"/>
                  <a:pt x="f114" y="f141"/>
                  <a:pt x="f35" y="f53"/>
                </a:cubicBezTo>
                <a:cubicBezTo>
                  <a:pt x="f142" y="f143"/>
                  <a:pt x="f114" y="f66"/>
                  <a:pt x="f80" y="f64"/>
                </a:cubicBezTo>
                <a:cubicBezTo>
                  <a:pt x="f112" y="f20"/>
                  <a:pt x="f53" y="f111"/>
                  <a:pt x="f114" y="f67"/>
                </a:cubicBezTo>
                <a:cubicBezTo>
                  <a:pt x="f136" y="f29"/>
                  <a:pt x="f85" y="f65"/>
                  <a:pt x="f85" y="f56"/>
                </a:cubicBezTo>
                <a:cubicBezTo>
                  <a:pt x="f87" y="f142"/>
                  <a:pt x="f85" y="f108"/>
                  <a:pt x="f85" y="f36"/>
                </a:cubicBezTo>
                <a:close/>
                <a:moveTo>
                  <a:pt x="f141" y="f51"/>
                </a:moveTo>
                <a:cubicBezTo>
                  <a:pt x="f141" y="f43"/>
                  <a:pt x="f48" y="f43"/>
                  <a:pt x="f47" y="f43"/>
                </a:cubicBezTo>
                <a:cubicBezTo>
                  <a:pt x="f46" y="f43"/>
                  <a:pt x="f95" y="f43"/>
                  <a:pt x="f95" y="f51"/>
                </a:cubicBezTo>
                <a:cubicBezTo>
                  <a:pt x="f95" y="f144"/>
                  <a:pt x="f95" y="f69"/>
                  <a:pt x="f95" y="f42"/>
                </a:cubicBezTo>
                <a:cubicBezTo>
                  <a:pt x="f95" y="f74"/>
                  <a:pt x="f95" y="f145"/>
                  <a:pt x="f95" y="f146"/>
                </a:cubicBezTo>
                <a:cubicBezTo>
                  <a:pt x="f95" y="f41"/>
                  <a:pt x="f46" y="f41"/>
                  <a:pt x="f47" y="f41"/>
                </a:cubicBezTo>
                <a:cubicBezTo>
                  <a:pt x="f48" y="f41"/>
                  <a:pt x="f141" y="f147"/>
                  <a:pt x="f141" y="f146"/>
                </a:cubicBezTo>
                <a:cubicBezTo>
                  <a:pt x="f141" y="f121"/>
                  <a:pt x="f141" y="f69"/>
                  <a:pt x="f141" y="f51"/>
                </a:cubicBezTo>
                <a:close/>
                <a:moveTo>
                  <a:pt x="f141" y="f40"/>
                </a:moveTo>
                <a:cubicBezTo>
                  <a:pt x="f141" y="f148"/>
                  <a:pt x="f48" y="f148"/>
                  <a:pt x="f47" y="f148"/>
                </a:cubicBezTo>
                <a:cubicBezTo>
                  <a:pt x="f46" y="f148"/>
                  <a:pt x="f95" y="f148"/>
                  <a:pt x="f95" y="f40"/>
                </a:cubicBezTo>
                <a:cubicBezTo>
                  <a:pt x="f95" y="f52"/>
                  <a:pt x="f95" y="f76"/>
                  <a:pt x="f95" y="f109"/>
                </a:cubicBezTo>
                <a:cubicBezTo>
                  <a:pt x="f95" y="f64"/>
                  <a:pt x="f46" y="f64"/>
                  <a:pt x="f47" y="f64"/>
                </a:cubicBezTo>
                <a:cubicBezTo>
                  <a:pt x="f48" y="f64"/>
                  <a:pt x="f141" y="f64"/>
                  <a:pt x="f141" y="f109"/>
                </a:cubicBezTo>
                <a:cubicBezTo>
                  <a:pt x="f141" y="f120"/>
                  <a:pt x="f141" y="f24"/>
                  <a:pt x="f141" y="f22"/>
                </a:cubicBezTo>
                <a:cubicBezTo>
                  <a:pt x="f141" y="f52"/>
                  <a:pt x="f141" y="f149"/>
                  <a:pt x="f141" y="f40"/>
                </a:cubicBezTo>
                <a:close/>
                <a:moveTo>
                  <a:pt x="f141" y="f150"/>
                </a:moveTo>
                <a:cubicBezTo>
                  <a:pt x="f141" y="f67"/>
                  <a:pt x="f141" y="f26"/>
                  <a:pt x="f47" y="f26"/>
                </a:cubicBezTo>
                <a:cubicBezTo>
                  <a:pt x="f46" y="f26"/>
                  <a:pt x="f95" y="f67"/>
                  <a:pt x="f95" y="f150"/>
                </a:cubicBezTo>
                <a:cubicBezTo>
                  <a:pt x="f95" y="f18"/>
                  <a:pt x="f95" y="f110"/>
                  <a:pt x="f95" y="f66"/>
                </a:cubicBezTo>
                <a:cubicBezTo>
                  <a:pt x="f95" y="f29"/>
                  <a:pt x="f95" y="f78"/>
                  <a:pt x="f95" y="f118"/>
                </a:cubicBezTo>
                <a:cubicBezTo>
                  <a:pt x="f95" y="f113"/>
                  <a:pt x="f46" y="f16"/>
                  <a:pt x="f47" y="f16"/>
                </a:cubicBezTo>
                <a:cubicBezTo>
                  <a:pt x="f48" y="f16"/>
                  <a:pt x="f141" y="f16"/>
                  <a:pt x="f141" y="f118"/>
                </a:cubicBezTo>
                <a:cubicBezTo>
                  <a:pt x="f141" y="f29"/>
                  <a:pt x="f141" y="f60"/>
                  <a:pt x="f141" y="f150"/>
                </a:cubicBezTo>
                <a:close/>
                <a:moveTo>
                  <a:pt x="f47" y="f65"/>
                </a:moveTo>
                <a:cubicBezTo>
                  <a:pt x="f46" y="f65"/>
                  <a:pt x="f95" y="f124"/>
                  <a:pt x="f95" y="f63"/>
                </a:cubicBezTo>
                <a:cubicBezTo>
                  <a:pt x="f95" y="f143"/>
                  <a:pt x="f95" y="f68"/>
                  <a:pt x="f95" y="f14"/>
                </a:cubicBezTo>
                <a:cubicBezTo>
                  <a:pt x="f95" y="f56"/>
                  <a:pt x="f95" y="f80"/>
                  <a:pt x="f95" y="f38"/>
                </a:cubicBezTo>
                <a:cubicBezTo>
                  <a:pt x="f95" y="f55"/>
                  <a:pt x="f46" y="f55"/>
                  <a:pt x="f47" y="f55"/>
                </a:cubicBezTo>
                <a:cubicBezTo>
                  <a:pt x="f141" y="f55"/>
                  <a:pt x="f141" y="f55"/>
                  <a:pt x="f141" y="f38"/>
                </a:cubicBezTo>
                <a:cubicBezTo>
                  <a:pt x="f141" y="f56"/>
                  <a:pt x="f141" y="f68"/>
                  <a:pt x="f141" y="f63"/>
                </a:cubicBezTo>
                <a:cubicBezTo>
                  <a:pt x="f141" y="f124"/>
                  <a:pt x="f141" y="f65"/>
                  <a:pt x="f47" y="f65"/>
                </a:cubicBezTo>
                <a:close/>
                <a:moveTo>
                  <a:pt x="f30" y="f57"/>
                </a:moveTo>
                <a:cubicBezTo>
                  <a:pt x="f151" y="f54"/>
                  <a:pt x="f152" y="f57"/>
                  <a:pt x="f153" y="f57"/>
                </a:cubicBezTo>
                <a:cubicBezTo>
                  <a:pt x="f154" y="f57"/>
                  <a:pt x="f45" y="f57"/>
                  <a:pt x="f95" y="f87"/>
                </a:cubicBezTo>
                <a:cubicBezTo>
                  <a:pt x="f46" y="f85"/>
                  <a:pt x="f48" y="f85"/>
                  <a:pt x="f70" y="f87"/>
                </a:cubicBezTo>
                <a:cubicBezTo>
                  <a:pt x="f50" y="f57"/>
                  <a:pt x="f12" y="f57"/>
                  <a:pt x="f93" y="f57"/>
                </a:cubicBezTo>
                <a:cubicBezTo>
                  <a:pt x="f94" y="f57"/>
                  <a:pt x="f54" y="f54"/>
                  <a:pt x="f54" y="f59"/>
                </a:cubicBezTo>
                <a:cubicBezTo>
                  <a:pt x="f54" y="f87"/>
                  <a:pt x="f54" y="f87"/>
                  <a:pt x="f94" y="f85"/>
                </a:cubicBezTo>
                <a:cubicBezTo>
                  <a:pt x="f108" y="f134"/>
                  <a:pt x="f50" y="f142"/>
                  <a:pt x="f70" y="f62"/>
                </a:cubicBezTo>
                <a:cubicBezTo>
                  <a:pt x="f141" y="f37"/>
                  <a:pt x="f95" y="f37"/>
                  <a:pt x="f155" y="f62"/>
                </a:cubicBezTo>
                <a:cubicBezTo>
                  <a:pt x="f36" y="f142"/>
                  <a:pt x="f34" y="f134"/>
                  <a:pt x="f151" y="f85"/>
                </a:cubicBezTo>
                <a:cubicBezTo>
                  <a:pt x="f30" y="f87"/>
                  <a:pt x="f30" y="f59"/>
                  <a:pt x="f30" y="f57"/>
                </a:cubicBezTo>
                <a:close/>
                <a:moveTo>
                  <a:pt x="f135" y="f150"/>
                </a:moveTo>
                <a:cubicBezTo>
                  <a:pt x="f156" y="f39"/>
                  <a:pt x="f100" y="f82"/>
                  <a:pt x="f138" y="f136"/>
                </a:cubicBezTo>
                <a:cubicBezTo>
                  <a:pt x="f84" y="f108"/>
                  <a:pt x="f157" y="f36"/>
                  <a:pt x="f73" y="f25"/>
                </a:cubicBezTo>
                <a:cubicBezTo>
                  <a:pt x="f77" y="f101"/>
                  <a:pt x="f73" y="f122"/>
                  <a:pt x="f11" y="f23"/>
                </a:cubicBezTo>
                <a:cubicBezTo>
                  <a:pt x="f128" y="f119"/>
                  <a:pt x="f156" y="f119"/>
                  <a:pt x="f158" y="f117"/>
                </a:cubicBezTo>
                <a:cubicBezTo>
                  <a:pt x="f117" y="f117"/>
                  <a:pt x="f117" y="f116"/>
                  <a:pt x="f117" y="f159"/>
                </a:cubicBezTo>
                <a:cubicBezTo>
                  <a:pt x="f116" y="f152"/>
                  <a:pt x="f116" y="f95"/>
                  <a:pt x="f116" y="f50"/>
                </a:cubicBezTo>
                <a:cubicBezTo>
                  <a:pt x="f116" y="f50"/>
                  <a:pt x="f116" y="f50"/>
                  <a:pt x="f116" y="f50"/>
                </a:cubicBezTo>
                <a:cubicBezTo>
                  <a:pt x="f130" y="f59"/>
                  <a:pt x="f130" y="f114"/>
                  <a:pt x="f130" y="f80"/>
                </a:cubicBezTo>
                <a:cubicBezTo>
                  <a:pt x="f115" y="f124"/>
                  <a:pt x="f117" y="f78"/>
                  <a:pt x="f103" y="f150"/>
                </a:cubicBezTo>
                <a:cubicBezTo>
                  <a:pt x="f90" y="f111"/>
                  <a:pt x="f158" y="f111"/>
                  <a:pt x="f135" y="f150"/>
                </a:cubicBezTo>
                <a:close/>
                <a:moveTo>
                  <a:pt x="f119" y="f139"/>
                </a:moveTo>
                <a:cubicBezTo>
                  <a:pt x="f117" y="f127"/>
                  <a:pt x="f116" y="f127"/>
                  <a:pt x="f130" y="f139"/>
                </a:cubicBezTo>
                <a:cubicBezTo>
                  <a:pt x="f101" y="f106"/>
                  <a:pt x="f25" y="f105"/>
                  <a:pt x="f25" y="f100"/>
                </a:cubicBezTo>
                <a:cubicBezTo>
                  <a:pt x="f159" y="f135"/>
                  <a:pt x="f27" y="f25"/>
                  <a:pt x="f27" y="f47"/>
                </a:cubicBezTo>
                <a:cubicBezTo>
                  <a:pt x="f98" y="f94"/>
                  <a:pt x="f28" y="f62"/>
                  <a:pt x="f27" y="f68"/>
                </a:cubicBezTo>
                <a:cubicBezTo>
                  <a:pt x="f27" y="f58"/>
                  <a:pt x="f25" y="f29"/>
                  <a:pt x="f122" y="f67"/>
                </a:cubicBezTo>
                <a:cubicBezTo>
                  <a:pt x="f23" y="f61"/>
                  <a:pt x="f130" y="f64"/>
                  <a:pt x="f102" y="f20"/>
                </a:cubicBezTo>
                <a:cubicBezTo>
                  <a:pt x="f102" y="f64"/>
                  <a:pt x="f21" y="f64"/>
                  <a:pt x="f103" y="f64"/>
                </a:cubicBezTo>
                <a:cubicBezTo>
                  <a:pt x="f103" y="f111"/>
                  <a:pt x="f21" y="f111"/>
                  <a:pt x="f21" y="f61"/>
                </a:cubicBezTo>
                <a:cubicBezTo>
                  <a:pt x="f23" y="f29"/>
                  <a:pt x="f101" y="f124"/>
                  <a:pt x="f101" y="f55"/>
                </a:cubicBezTo>
                <a:cubicBezTo>
                  <a:pt x="f122" y="f70"/>
                  <a:pt x="f23" y="f23"/>
                  <a:pt x="f130" y="f156"/>
                </a:cubicBezTo>
                <a:cubicBezTo>
                  <a:pt x="f130" y="f89"/>
                  <a:pt x="f116" y="f88"/>
                  <a:pt x="f117" y="f86"/>
                </a:cubicBezTo>
                <a:cubicBezTo>
                  <a:pt x="f119" y="f123"/>
                  <a:pt x="f102" y="f123"/>
                  <a:pt x="f119" y="f139"/>
                </a:cubicBezTo>
                <a:close/>
                <a:moveTo>
                  <a:pt x="f9" y="f81"/>
                </a:moveTo>
                <a:cubicBezTo>
                  <a:pt x="f160" y="f157"/>
                  <a:pt x="f161" y="f79"/>
                  <a:pt x="f77" y="f79"/>
                </a:cubicBezTo>
                <a:cubicBezTo>
                  <a:pt x="f138" y="f11"/>
                  <a:pt x="f156" y="f125"/>
                  <a:pt x="f90" y="f127"/>
                </a:cubicBezTo>
                <a:cubicBezTo>
                  <a:pt x="f71" y="f127"/>
                  <a:pt x="f71" y="f123"/>
                  <a:pt x="f103" y="f86"/>
                </a:cubicBezTo>
                <a:cubicBezTo>
                  <a:pt x="f21" y="f105"/>
                  <a:pt x="f102" y="f100"/>
                  <a:pt x="f102" y="f15"/>
                </a:cubicBezTo>
                <a:cubicBezTo>
                  <a:pt x="f119" y="f104"/>
                  <a:pt x="f119" y="f129"/>
                  <a:pt x="f117" y="f71"/>
                </a:cubicBezTo>
                <a:cubicBezTo>
                  <a:pt x="f117" y="f21"/>
                  <a:pt x="f119" y="f21"/>
                  <a:pt x="f102" y="f21"/>
                </a:cubicBezTo>
                <a:cubicBezTo>
                  <a:pt x="f140" y="f71"/>
                  <a:pt x="f13" y="f71"/>
                  <a:pt x="f83" y="f119"/>
                </a:cubicBezTo>
                <a:cubicBezTo>
                  <a:pt x="f83" y="f119"/>
                  <a:pt x="f125" y="f117"/>
                  <a:pt x="f125" y="f117"/>
                </a:cubicBezTo>
                <a:cubicBezTo>
                  <a:pt x="f75" y="f130"/>
                  <a:pt x="f75" y="f130"/>
                  <a:pt x="f7" y="f103"/>
                </a:cubicBezTo>
                <a:cubicBezTo>
                  <a:pt x="f161" y="f162"/>
                  <a:pt x="f9" y="f15"/>
                  <a:pt x="f9" y="f138"/>
                </a:cubicBezTo>
                <a:cubicBezTo>
                  <a:pt x="f9" y="f123"/>
                  <a:pt x="f9" y="f84"/>
                  <a:pt x="f9" y="f8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504;p56">
            <a:extLst>
              <a:ext uri="{FF2B5EF4-FFF2-40B4-BE49-F238E27FC236}">
                <a16:creationId xmlns:a16="http://schemas.microsoft.com/office/drawing/2014/main" id="{C71079B8-5EFD-4A2B-960B-5B3C2C65DA8F}"/>
              </a:ext>
            </a:extLst>
          </p:cNvPr>
          <p:cNvSpPr txBox="1"/>
          <p:nvPr/>
        </p:nvSpPr>
        <p:spPr>
          <a:xfrm>
            <a:off x="3290367" y="4068311"/>
            <a:ext cx="2305046" cy="7651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You can talk a bit about this person here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350FEB57-B00D-81F6-5923-A5CD4C5555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00513" y="1897064"/>
            <a:ext cx="949325" cy="922338"/>
            <a:chOff x="2583" y="1195"/>
            <a:chExt cx="598" cy="581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50A77EA-3D0A-6796-77D9-5CCB034F42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3" y="1332"/>
              <a:ext cx="598" cy="444"/>
            </a:xfrm>
            <a:custGeom>
              <a:avLst/>
              <a:gdLst>
                <a:gd name="T0" fmla="*/ 122 w 169"/>
                <a:gd name="T1" fmla="*/ 1 h 126"/>
                <a:gd name="T2" fmla="*/ 103 w 169"/>
                <a:gd name="T3" fmla="*/ 30 h 126"/>
                <a:gd name="T4" fmla="*/ 95 w 169"/>
                <a:gd name="T5" fmla="*/ 23 h 126"/>
                <a:gd name="T6" fmla="*/ 75 w 169"/>
                <a:gd name="T7" fmla="*/ 26 h 126"/>
                <a:gd name="T8" fmla="*/ 65 w 169"/>
                <a:gd name="T9" fmla="*/ 26 h 126"/>
                <a:gd name="T10" fmla="*/ 31 w 169"/>
                <a:gd name="T11" fmla="*/ 14 h 126"/>
                <a:gd name="T12" fmla="*/ 16 w 169"/>
                <a:gd name="T13" fmla="*/ 126 h 126"/>
                <a:gd name="T14" fmla="*/ 70 w 169"/>
                <a:gd name="T15" fmla="*/ 113 h 126"/>
                <a:gd name="T16" fmla="*/ 72 w 169"/>
                <a:gd name="T17" fmla="*/ 46 h 126"/>
                <a:gd name="T18" fmla="*/ 97 w 169"/>
                <a:gd name="T19" fmla="*/ 85 h 126"/>
                <a:gd name="T20" fmla="*/ 118 w 169"/>
                <a:gd name="T21" fmla="*/ 122 h 126"/>
                <a:gd name="T22" fmla="*/ 168 w 169"/>
                <a:gd name="T23" fmla="*/ 116 h 126"/>
                <a:gd name="T24" fmla="*/ 157 w 169"/>
                <a:gd name="T25" fmla="*/ 77 h 126"/>
                <a:gd name="T26" fmla="*/ 142 w 169"/>
                <a:gd name="T27" fmla="*/ 108 h 126"/>
                <a:gd name="T28" fmla="*/ 102 w 169"/>
                <a:gd name="T29" fmla="*/ 76 h 126"/>
                <a:gd name="T30" fmla="*/ 158 w 169"/>
                <a:gd name="T31" fmla="*/ 60 h 126"/>
                <a:gd name="T32" fmla="*/ 127 w 169"/>
                <a:gd name="T33" fmla="*/ 7 h 126"/>
                <a:gd name="T34" fmla="*/ 154 w 169"/>
                <a:gd name="T35" fmla="*/ 56 h 126"/>
                <a:gd name="T36" fmla="*/ 102 w 169"/>
                <a:gd name="T37" fmla="*/ 55 h 126"/>
                <a:gd name="T38" fmla="*/ 48 w 169"/>
                <a:gd name="T39" fmla="*/ 5 h 126"/>
                <a:gd name="T40" fmla="*/ 67 w 169"/>
                <a:gd name="T41" fmla="*/ 55 h 126"/>
                <a:gd name="T42" fmla="*/ 16 w 169"/>
                <a:gd name="T43" fmla="*/ 56 h 126"/>
                <a:gd name="T44" fmla="*/ 12 w 169"/>
                <a:gd name="T45" fmla="*/ 59 h 126"/>
                <a:gd name="T46" fmla="*/ 68 w 169"/>
                <a:gd name="T47" fmla="*/ 65 h 126"/>
                <a:gd name="T48" fmla="*/ 54 w 169"/>
                <a:gd name="T49" fmla="*/ 95 h 126"/>
                <a:gd name="T50" fmla="*/ 23 w 169"/>
                <a:gd name="T51" fmla="*/ 103 h 126"/>
                <a:gd name="T52" fmla="*/ 10 w 169"/>
                <a:gd name="T53" fmla="*/ 66 h 126"/>
                <a:gd name="T54" fmla="*/ 7 w 169"/>
                <a:gd name="T55" fmla="*/ 77 h 126"/>
                <a:gd name="T56" fmla="*/ 21 w 169"/>
                <a:gd name="T57" fmla="*/ 106 h 126"/>
                <a:gd name="T58" fmla="*/ 68 w 169"/>
                <a:gd name="T59" fmla="*/ 110 h 126"/>
                <a:gd name="T60" fmla="*/ 14 w 169"/>
                <a:gd name="T61" fmla="*/ 122 h 126"/>
                <a:gd name="T62" fmla="*/ 39 w 169"/>
                <a:gd name="T63" fmla="*/ 109 h 126"/>
                <a:gd name="T64" fmla="*/ 68 w 169"/>
                <a:gd name="T65" fmla="*/ 110 h 126"/>
                <a:gd name="T66" fmla="*/ 68 w 169"/>
                <a:gd name="T67" fmla="*/ 41 h 126"/>
                <a:gd name="T68" fmla="*/ 78 w 169"/>
                <a:gd name="T69" fmla="*/ 24 h 126"/>
                <a:gd name="T70" fmla="*/ 86 w 169"/>
                <a:gd name="T71" fmla="*/ 22 h 126"/>
                <a:gd name="T72" fmla="*/ 101 w 169"/>
                <a:gd name="T73" fmla="*/ 42 h 126"/>
                <a:gd name="T74" fmla="*/ 137 w 169"/>
                <a:gd name="T75" fmla="*/ 120 h 126"/>
                <a:gd name="T76" fmla="*/ 101 w 169"/>
                <a:gd name="T77" fmla="*/ 84 h 126"/>
                <a:gd name="T78" fmla="*/ 144 w 169"/>
                <a:gd name="T79" fmla="*/ 112 h 126"/>
                <a:gd name="T80" fmla="*/ 162 w 169"/>
                <a:gd name="T81" fmla="*/ 120 h 126"/>
                <a:gd name="T82" fmla="*/ 156 w 169"/>
                <a:gd name="T8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26">
                  <a:moveTo>
                    <a:pt x="168" y="102"/>
                  </a:moveTo>
                  <a:cubicBezTo>
                    <a:pt x="169" y="68"/>
                    <a:pt x="156" y="39"/>
                    <a:pt x="138" y="12"/>
                  </a:cubicBezTo>
                  <a:cubicBezTo>
                    <a:pt x="134" y="6"/>
                    <a:pt x="128" y="3"/>
                    <a:pt x="122" y="1"/>
                  </a:cubicBezTo>
                  <a:cubicBezTo>
                    <a:pt x="115" y="0"/>
                    <a:pt x="110" y="2"/>
                    <a:pt x="108" y="8"/>
                  </a:cubicBezTo>
                  <a:cubicBezTo>
                    <a:pt x="107" y="10"/>
                    <a:pt x="107" y="11"/>
                    <a:pt x="106" y="13"/>
                  </a:cubicBezTo>
                  <a:cubicBezTo>
                    <a:pt x="105" y="18"/>
                    <a:pt x="104" y="24"/>
                    <a:pt x="103" y="30"/>
                  </a:cubicBezTo>
                  <a:cubicBezTo>
                    <a:pt x="103" y="31"/>
                    <a:pt x="104" y="32"/>
                    <a:pt x="102" y="32"/>
                  </a:cubicBezTo>
                  <a:cubicBezTo>
                    <a:pt x="98" y="32"/>
                    <a:pt x="95" y="29"/>
                    <a:pt x="95" y="25"/>
                  </a:cubicBezTo>
                  <a:cubicBezTo>
                    <a:pt x="95" y="24"/>
                    <a:pt x="95" y="23"/>
                    <a:pt x="95" y="23"/>
                  </a:cubicBezTo>
                  <a:cubicBezTo>
                    <a:pt x="95" y="20"/>
                    <a:pt x="94" y="18"/>
                    <a:pt x="91" y="19"/>
                  </a:cubicBezTo>
                  <a:cubicBezTo>
                    <a:pt x="88" y="19"/>
                    <a:pt x="85" y="19"/>
                    <a:pt x="82" y="19"/>
                  </a:cubicBezTo>
                  <a:cubicBezTo>
                    <a:pt x="75" y="19"/>
                    <a:pt x="75" y="19"/>
                    <a:pt x="75" y="26"/>
                  </a:cubicBezTo>
                  <a:cubicBezTo>
                    <a:pt x="74" y="29"/>
                    <a:pt x="72" y="32"/>
                    <a:pt x="68" y="32"/>
                  </a:cubicBezTo>
                  <a:cubicBezTo>
                    <a:pt x="65" y="32"/>
                    <a:pt x="67" y="29"/>
                    <a:pt x="66" y="27"/>
                  </a:cubicBezTo>
                  <a:cubicBezTo>
                    <a:pt x="65" y="27"/>
                    <a:pt x="66" y="26"/>
                    <a:pt x="65" y="26"/>
                  </a:cubicBezTo>
                  <a:cubicBezTo>
                    <a:pt x="64" y="19"/>
                    <a:pt x="64" y="13"/>
                    <a:pt x="61" y="7"/>
                  </a:cubicBezTo>
                  <a:cubicBezTo>
                    <a:pt x="59" y="3"/>
                    <a:pt x="56" y="0"/>
                    <a:pt x="51" y="1"/>
                  </a:cubicBezTo>
                  <a:cubicBezTo>
                    <a:pt x="42" y="2"/>
                    <a:pt x="35" y="7"/>
                    <a:pt x="31" y="14"/>
                  </a:cubicBezTo>
                  <a:cubicBezTo>
                    <a:pt x="22" y="28"/>
                    <a:pt x="13" y="43"/>
                    <a:pt x="8" y="59"/>
                  </a:cubicBezTo>
                  <a:cubicBezTo>
                    <a:pt x="2" y="76"/>
                    <a:pt x="0" y="94"/>
                    <a:pt x="1" y="113"/>
                  </a:cubicBezTo>
                  <a:cubicBezTo>
                    <a:pt x="2" y="122"/>
                    <a:pt x="7" y="126"/>
                    <a:pt x="16" y="126"/>
                  </a:cubicBezTo>
                  <a:cubicBezTo>
                    <a:pt x="18" y="126"/>
                    <a:pt x="20" y="126"/>
                    <a:pt x="21" y="125"/>
                  </a:cubicBezTo>
                  <a:cubicBezTo>
                    <a:pt x="34" y="123"/>
                    <a:pt x="46" y="121"/>
                    <a:pt x="58" y="122"/>
                  </a:cubicBezTo>
                  <a:cubicBezTo>
                    <a:pt x="65" y="123"/>
                    <a:pt x="68" y="120"/>
                    <a:pt x="70" y="113"/>
                  </a:cubicBezTo>
                  <a:cubicBezTo>
                    <a:pt x="72" y="108"/>
                    <a:pt x="72" y="103"/>
                    <a:pt x="72" y="99"/>
                  </a:cubicBezTo>
                  <a:cubicBezTo>
                    <a:pt x="73" y="82"/>
                    <a:pt x="73" y="65"/>
                    <a:pt x="70" y="49"/>
                  </a:cubicBezTo>
                  <a:cubicBezTo>
                    <a:pt x="69" y="47"/>
                    <a:pt x="70" y="46"/>
                    <a:pt x="72" y="46"/>
                  </a:cubicBezTo>
                  <a:cubicBezTo>
                    <a:pt x="81" y="44"/>
                    <a:pt x="89" y="44"/>
                    <a:pt x="98" y="46"/>
                  </a:cubicBezTo>
                  <a:cubicBezTo>
                    <a:pt x="100" y="46"/>
                    <a:pt x="100" y="47"/>
                    <a:pt x="100" y="49"/>
                  </a:cubicBezTo>
                  <a:cubicBezTo>
                    <a:pt x="98" y="61"/>
                    <a:pt x="97" y="73"/>
                    <a:pt x="97" y="85"/>
                  </a:cubicBezTo>
                  <a:cubicBezTo>
                    <a:pt x="97" y="92"/>
                    <a:pt x="97" y="99"/>
                    <a:pt x="98" y="106"/>
                  </a:cubicBezTo>
                  <a:cubicBezTo>
                    <a:pt x="99" y="120"/>
                    <a:pt x="104" y="124"/>
                    <a:pt x="117" y="122"/>
                  </a:cubicBezTo>
                  <a:cubicBezTo>
                    <a:pt x="117" y="122"/>
                    <a:pt x="118" y="122"/>
                    <a:pt x="118" y="122"/>
                  </a:cubicBezTo>
                  <a:cubicBezTo>
                    <a:pt x="123" y="122"/>
                    <a:pt x="128" y="122"/>
                    <a:pt x="133" y="123"/>
                  </a:cubicBezTo>
                  <a:cubicBezTo>
                    <a:pt x="140" y="124"/>
                    <a:pt x="148" y="126"/>
                    <a:pt x="155" y="126"/>
                  </a:cubicBezTo>
                  <a:cubicBezTo>
                    <a:pt x="162" y="125"/>
                    <a:pt x="166" y="122"/>
                    <a:pt x="168" y="116"/>
                  </a:cubicBezTo>
                  <a:cubicBezTo>
                    <a:pt x="169" y="111"/>
                    <a:pt x="168" y="106"/>
                    <a:pt x="168" y="102"/>
                  </a:cubicBezTo>
                  <a:close/>
                  <a:moveTo>
                    <a:pt x="158" y="60"/>
                  </a:moveTo>
                  <a:cubicBezTo>
                    <a:pt x="161" y="66"/>
                    <a:pt x="162" y="71"/>
                    <a:pt x="157" y="77"/>
                  </a:cubicBezTo>
                  <a:cubicBezTo>
                    <a:pt x="154" y="81"/>
                    <a:pt x="153" y="85"/>
                    <a:pt x="152" y="90"/>
                  </a:cubicBezTo>
                  <a:cubicBezTo>
                    <a:pt x="150" y="96"/>
                    <a:pt x="148" y="101"/>
                    <a:pt x="145" y="106"/>
                  </a:cubicBezTo>
                  <a:cubicBezTo>
                    <a:pt x="144" y="108"/>
                    <a:pt x="143" y="108"/>
                    <a:pt x="142" y="108"/>
                  </a:cubicBezTo>
                  <a:cubicBezTo>
                    <a:pt x="138" y="108"/>
                    <a:pt x="135" y="107"/>
                    <a:pt x="132" y="106"/>
                  </a:cubicBezTo>
                  <a:cubicBezTo>
                    <a:pt x="125" y="102"/>
                    <a:pt x="119" y="98"/>
                    <a:pt x="112" y="93"/>
                  </a:cubicBezTo>
                  <a:cubicBezTo>
                    <a:pt x="106" y="89"/>
                    <a:pt x="104" y="83"/>
                    <a:pt x="102" y="76"/>
                  </a:cubicBezTo>
                  <a:cubicBezTo>
                    <a:pt x="101" y="71"/>
                    <a:pt x="101" y="66"/>
                    <a:pt x="102" y="61"/>
                  </a:cubicBezTo>
                  <a:cubicBezTo>
                    <a:pt x="121" y="69"/>
                    <a:pt x="139" y="68"/>
                    <a:pt x="157" y="58"/>
                  </a:cubicBezTo>
                  <a:cubicBezTo>
                    <a:pt x="158" y="59"/>
                    <a:pt x="158" y="59"/>
                    <a:pt x="158" y="60"/>
                  </a:cubicBezTo>
                  <a:close/>
                  <a:moveTo>
                    <a:pt x="102" y="55"/>
                  </a:moveTo>
                  <a:cubicBezTo>
                    <a:pt x="105" y="42"/>
                    <a:pt x="107" y="28"/>
                    <a:pt x="109" y="15"/>
                  </a:cubicBezTo>
                  <a:cubicBezTo>
                    <a:pt x="111" y="4"/>
                    <a:pt x="117" y="1"/>
                    <a:pt x="127" y="7"/>
                  </a:cubicBezTo>
                  <a:cubicBezTo>
                    <a:pt x="131" y="9"/>
                    <a:pt x="134" y="12"/>
                    <a:pt x="136" y="16"/>
                  </a:cubicBezTo>
                  <a:cubicBezTo>
                    <a:pt x="143" y="28"/>
                    <a:pt x="150" y="40"/>
                    <a:pt x="155" y="52"/>
                  </a:cubicBezTo>
                  <a:cubicBezTo>
                    <a:pt x="156" y="54"/>
                    <a:pt x="156" y="55"/>
                    <a:pt x="154" y="56"/>
                  </a:cubicBezTo>
                  <a:cubicBezTo>
                    <a:pt x="146" y="60"/>
                    <a:pt x="136" y="63"/>
                    <a:pt x="128" y="63"/>
                  </a:cubicBezTo>
                  <a:cubicBezTo>
                    <a:pt x="119" y="62"/>
                    <a:pt x="111" y="61"/>
                    <a:pt x="104" y="58"/>
                  </a:cubicBezTo>
                  <a:cubicBezTo>
                    <a:pt x="103" y="57"/>
                    <a:pt x="102" y="57"/>
                    <a:pt x="102" y="55"/>
                  </a:cubicBezTo>
                  <a:close/>
                  <a:moveTo>
                    <a:pt x="14" y="52"/>
                  </a:moveTo>
                  <a:cubicBezTo>
                    <a:pt x="20" y="39"/>
                    <a:pt x="26" y="27"/>
                    <a:pt x="34" y="15"/>
                  </a:cubicBezTo>
                  <a:cubicBezTo>
                    <a:pt x="37" y="10"/>
                    <a:pt x="42" y="6"/>
                    <a:pt x="48" y="5"/>
                  </a:cubicBezTo>
                  <a:cubicBezTo>
                    <a:pt x="54" y="3"/>
                    <a:pt x="57" y="5"/>
                    <a:pt x="59" y="11"/>
                  </a:cubicBezTo>
                  <a:cubicBezTo>
                    <a:pt x="61" y="15"/>
                    <a:pt x="61" y="19"/>
                    <a:pt x="62" y="23"/>
                  </a:cubicBezTo>
                  <a:cubicBezTo>
                    <a:pt x="63" y="34"/>
                    <a:pt x="65" y="44"/>
                    <a:pt x="67" y="55"/>
                  </a:cubicBezTo>
                  <a:cubicBezTo>
                    <a:pt x="67" y="56"/>
                    <a:pt x="67" y="57"/>
                    <a:pt x="66" y="58"/>
                  </a:cubicBezTo>
                  <a:cubicBezTo>
                    <a:pt x="58" y="61"/>
                    <a:pt x="50" y="63"/>
                    <a:pt x="44" y="63"/>
                  </a:cubicBezTo>
                  <a:cubicBezTo>
                    <a:pt x="33" y="62"/>
                    <a:pt x="24" y="60"/>
                    <a:pt x="16" y="56"/>
                  </a:cubicBezTo>
                  <a:cubicBezTo>
                    <a:pt x="14" y="55"/>
                    <a:pt x="13" y="54"/>
                    <a:pt x="14" y="52"/>
                  </a:cubicBezTo>
                  <a:close/>
                  <a:moveTo>
                    <a:pt x="10" y="66"/>
                  </a:moveTo>
                  <a:cubicBezTo>
                    <a:pt x="11" y="63"/>
                    <a:pt x="11" y="60"/>
                    <a:pt x="12" y="59"/>
                  </a:cubicBezTo>
                  <a:cubicBezTo>
                    <a:pt x="14" y="58"/>
                    <a:pt x="16" y="60"/>
                    <a:pt x="18" y="61"/>
                  </a:cubicBezTo>
                  <a:cubicBezTo>
                    <a:pt x="34" y="67"/>
                    <a:pt x="49" y="68"/>
                    <a:pt x="64" y="62"/>
                  </a:cubicBezTo>
                  <a:cubicBezTo>
                    <a:pt x="68" y="61"/>
                    <a:pt x="68" y="61"/>
                    <a:pt x="68" y="65"/>
                  </a:cubicBezTo>
                  <a:cubicBezTo>
                    <a:pt x="68" y="66"/>
                    <a:pt x="68" y="66"/>
                    <a:pt x="68" y="67"/>
                  </a:cubicBezTo>
                  <a:cubicBezTo>
                    <a:pt x="68" y="71"/>
                    <a:pt x="68" y="76"/>
                    <a:pt x="66" y="80"/>
                  </a:cubicBezTo>
                  <a:cubicBezTo>
                    <a:pt x="64" y="87"/>
                    <a:pt x="61" y="92"/>
                    <a:pt x="54" y="95"/>
                  </a:cubicBezTo>
                  <a:cubicBezTo>
                    <a:pt x="49" y="98"/>
                    <a:pt x="44" y="102"/>
                    <a:pt x="39" y="105"/>
                  </a:cubicBezTo>
                  <a:cubicBezTo>
                    <a:pt x="38" y="106"/>
                    <a:pt x="36" y="106"/>
                    <a:pt x="34" y="107"/>
                  </a:cubicBezTo>
                  <a:cubicBezTo>
                    <a:pt x="28" y="110"/>
                    <a:pt x="26" y="109"/>
                    <a:pt x="23" y="103"/>
                  </a:cubicBezTo>
                  <a:cubicBezTo>
                    <a:pt x="21" y="98"/>
                    <a:pt x="19" y="93"/>
                    <a:pt x="17" y="88"/>
                  </a:cubicBezTo>
                  <a:cubicBezTo>
                    <a:pt x="16" y="83"/>
                    <a:pt x="14" y="78"/>
                    <a:pt x="11" y="73"/>
                  </a:cubicBezTo>
                  <a:cubicBezTo>
                    <a:pt x="9" y="71"/>
                    <a:pt x="9" y="68"/>
                    <a:pt x="10" y="66"/>
                  </a:cubicBezTo>
                  <a:close/>
                  <a:moveTo>
                    <a:pt x="8" y="120"/>
                  </a:moveTo>
                  <a:cubicBezTo>
                    <a:pt x="5" y="116"/>
                    <a:pt x="4" y="112"/>
                    <a:pt x="4" y="108"/>
                  </a:cubicBezTo>
                  <a:cubicBezTo>
                    <a:pt x="5" y="97"/>
                    <a:pt x="5" y="87"/>
                    <a:pt x="7" y="77"/>
                  </a:cubicBezTo>
                  <a:cubicBezTo>
                    <a:pt x="7" y="76"/>
                    <a:pt x="7" y="76"/>
                    <a:pt x="8" y="75"/>
                  </a:cubicBezTo>
                  <a:cubicBezTo>
                    <a:pt x="11" y="79"/>
                    <a:pt x="13" y="84"/>
                    <a:pt x="14" y="89"/>
                  </a:cubicBezTo>
                  <a:cubicBezTo>
                    <a:pt x="15" y="95"/>
                    <a:pt x="18" y="101"/>
                    <a:pt x="21" y="106"/>
                  </a:cubicBezTo>
                  <a:cubicBezTo>
                    <a:pt x="22" y="108"/>
                    <a:pt x="22" y="109"/>
                    <a:pt x="20" y="109"/>
                  </a:cubicBezTo>
                  <a:cubicBezTo>
                    <a:pt x="15" y="111"/>
                    <a:pt x="10" y="114"/>
                    <a:pt x="8" y="120"/>
                  </a:cubicBezTo>
                  <a:close/>
                  <a:moveTo>
                    <a:pt x="68" y="110"/>
                  </a:moveTo>
                  <a:cubicBezTo>
                    <a:pt x="66" y="117"/>
                    <a:pt x="63" y="120"/>
                    <a:pt x="56" y="119"/>
                  </a:cubicBezTo>
                  <a:cubicBezTo>
                    <a:pt x="45" y="118"/>
                    <a:pt x="34" y="119"/>
                    <a:pt x="23" y="122"/>
                  </a:cubicBezTo>
                  <a:cubicBezTo>
                    <a:pt x="20" y="122"/>
                    <a:pt x="17" y="122"/>
                    <a:pt x="14" y="122"/>
                  </a:cubicBezTo>
                  <a:cubicBezTo>
                    <a:pt x="11" y="122"/>
                    <a:pt x="11" y="121"/>
                    <a:pt x="13" y="118"/>
                  </a:cubicBezTo>
                  <a:cubicBezTo>
                    <a:pt x="16" y="114"/>
                    <a:pt x="20" y="111"/>
                    <a:pt x="26" y="112"/>
                  </a:cubicBezTo>
                  <a:cubicBezTo>
                    <a:pt x="31" y="112"/>
                    <a:pt x="35" y="111"/>
                    <a:pt x="39" y="109"/>
                  </a:cubicBezTo>
                  <a:cubicBezTo>
                    <a:pt x="46" y="105"/>
                    <a:pt x="53" y="101"/>
                    <a:pt x="59" y="96"/>
                  </a:cubicBezTo>
                  <a:cubicBezTo>
                    <a:pt x="64" y="93"/>
                    <a:pt x="67" y="89"/>
                    <a:pt x="69" y="84"/>
                  </a:cubicBezTo>
                  <a:cubicBezTo>
                    <a:pt x="69" y="93"/>
                    <a:pt x="69" y="101"/>
                    <a:pt x="68" y="110"/>
                  </a:cubicBezTo>
                  <a:close/>
                  <a:moveTo>
                    <a:pt x="100" y="43"/>
                  </a:moveTo>
                  <a:cubicBezTo>
                    <a:pt x="90" y="40"/>
                    <a:pt x="80" y="40"/>
                    <a:pt x="70" y="43"/>
                  </a:cubicBezTo>
                  <a:cubicBezTo>
                    <a:pt x="69" y="43"/>
                    <a:pt x="68" y="43"/>
                    <a:pt x="68" y="41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7" y="36"/>
                    <a:pt x="68" y="35"/>
                    <a:pt x="69" y="35"/>
                  </a:cubicBezTo>
                  <a:cubicBezTo>
                    <a:pt x="75" y="34"/>
                    <a:pt x="79" y="30"/>
                    <a:pt x="78" y="24"/>
                  </a:cubicBezTo>
                  <a:cubicBezTo>
                    <a:pt x="78" y="22"/>
                    <a:pt x="79" y="22"/>
                    <a:pt x="80" y="22"/>
                  </a:cubicBezTo>
                  <a:cubicBezTo>
                    <a:pt x="82" y="22"/>
                    <a:pt x="83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ubicBezTo>
                    <a:pt x="91" y="22"/>
                    <a:pt x="91" y="22"/>
                    <a:pt x="92" y="27"/>
                  </a:cubicBezTo>
                  <a:cubicBezTo>
                    <a:pt x="92" y="31"/>
                    <a:pt x="94" y="33"/>
                    <a:pt x="97" y="34"/>
                  </a:cubicBezTo>
                  <a:cubicBezTo>
                    <a:pt x="103" y="36"/>
                    <a:pt x="103" y="36"/>
                    <a:pt x="101" y="42"/>
                  </a:cubicBezTo>
                  <a:cubicBezTo>
                    <a:pt x="101" y="43"/>
                    <a:pt x="101" y="43"/>
                    <a:pt x="100" y="43"/>
                  </a:cubicBezTo>
                  <a:close/>
                  <a:moveTo>
                    <a:pt x="155" y="122"/>
                  </a:moveTo>
                  <a:cubicBezTo>
                    <a:pt x="149" y="123"/>
                    <a:pt x="143" y="121"/>
                    <a:pt x="137" y="120"/>
                  </a:cubicBezTo>
                  <a:cubicBezTo>
                    <a:pt x="130" y="118"/>
                    <a:pt x="124" y="118"/>
                    <a:pt x="117" y="119"/>
                  </a:cubicBezTo>
                  <a:cubicBezTo>
                    <a:pt x="106" y="120"/>
                    <a:pt x="103" y="117"/>
                    <a:pt x="101" y="106"/>
                  </a:cubicBezTo>
                  <a:cubicBezTo>
                    <a:pt x="101" y="99"/>
                    <a:pt x="100" y="91"/>
                    <a:pt x="101" y="84"/>
                  </a:cubicBezTo>
                  <a:cubicBezTo>
                    <a:pt x="104" y="91"/>
                    <a:pt x="108" y="96"/>
                    <a:pt x="115" y="99"/>
                  </a:cubicBezTo>
                  <a:cubicBezTo>
                    <a:pt x="120" y="102"/>
                    <a:pt x="125" y="105"/>
                    <a:pt x="130" y="108"/>
                  </a:cubicBezTo>
                  <a:cubicBezTo>
                    <a:pt x="134" y="111"/>
                    <a:pt x="139" y="112"/>
                    <a:pt x="144" y="112"/>
                  </a:cubicBezTo>
                  <a:cubicBezTo>
                    <a:pt x="149" y="111"/>
                    <a:pt x="154" y="114"/>
                    <a:pt x="157" y="119"/>
                  </a:cubicBezTo>
                  <a:cubicBezTo>
                    <a:pt x="159" y="121"/>
                    <a:pt x="158" y="122"/>
                    <a:pt x="155" y="122"/>
                  </a:cubicBezTo>
                  <a:close/>
                  <a:moveTo>
                    <a:pt x="162" y="120"/>
                  </a:moveTo>
                  <a:cubicBezTo>
                    <a:pt x="160" y="114"/>
                    <a:pt x="155" y="112"/>
                    <a:pt x="150" y="109"/>
                  </a:cubicBezTo>
                  <a:cubicBezTo>
                    <a:pt x="148" y="109"/>
                    <a:pt x="148" y="108"/>
                    <a:pt x="149" y="106"/>
                  </a:cubicBezTo>
                  <a:cubicBezTo>
                    <a:pt x="152" y="101"/>
                    <a:pt x="154" y="95"/>
                    <a:pt x="156" y="89"/>
                  </a:cubicBezTo>
                  <a:cubicBezTo>
                    <a:pt x="157" y="84"/>
                    <a:pt x="159" y="80"/>
                    <a:pt x="162" y="76"/>
                  </a:cubicBezTo>
                  <a:cubicBezTo>
                    <a:pt x="164" y="90"/>
                    <a:pt x="168" y="105"/>
                    <a:pt x="162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0067963-4268-5781-546D-B5113F0A3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8" y="1195"/>
              <a:ext cx="92" cy="45"/>
            </a:xfrm>
            <a:custGeom>
              <a:avLst/>
              <a:gdLst>
                <a:gd name="T0" fmla="*/ 21 w 26"/>
                <a:gd name="T1" fmla="*/ 0 h 13"/>
                <a:gd name="T2" fmla="*/ 13 w 26"/>
                <a:gd name="T3" fmla="*/ 0 h 13"/>
                <a:gd name="T4" fmla="*/ 13 w 26"/>
                <a:gd name="T5" fmla="*/ 0 h 13"/>
                <a:gd name="T6" fmla="*/ 4 w 26"/>
                <a:gd name="T7" fmla="*/ 1 h 13"/>
                <a:gd name="T8" fmla="*/ 0 w 26"/>
                <a:gd name="T9" fmla="*/ 7 h 13"/>
                <a:gd name="T10" fmla="*/ 4 w 26"/>
                <a:gd name="T11" fmla="*/ 12 h 13"/>
                <a:gd name="T12" fmla="*/ 21 w 26"/>
                <a:gd name="T13" fmla="*/ 12 h 13"/>
                <a:gd name="T14" fmla="*/ 26 w 26"/>
                <a:gd name="T15" fmla="*/ 6 h 13"/>
                <a:gd name="T16" fmla="*/ 21 w 26"/>
                <a:gd name="T17" fmla="*/ 0 h 13"/>
                <a:gd name="T18" fmla="*/ 20 w 26"/>
                <a:gd name="T19" fmla="*/ 9 h 13"/>
                <a:gd name="T20" fmla="*/ 6 w 26"/>
                <a:gd name="T21" fmla="*/ 9 h 13"/>
                <a:gd name="T22" fmla="*/ 3 w 26"/>
                <a:gd name="T23" fmla="*/ 6 h 13"/>
                <a:gd name="T24" fmla="*/ 6 w 26"/>
                <a:gd name="T25" fmla="*/ 4 h 13"/>
                <a:gd name="T26" fmla="*/ 13 w 26"/>
                <a:gd name="T27" fmla="*/ 4 h 13"/>
                <a:gd name="T28" fmla="*/ 20 w 26"/>
                <a:gd name="T29" fmla="*/ 4 h 13"/>
                <a:gd name="T30" fmla="*/ 23 w 26"/>
                <a:gd name="T31" fmla="*/ 7 h 13"/>
                <a:gd name="T32" fmla="*/ 20 w 26"/>
                <a:gd name="T3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3">
                  <a:moveTo>
                    <a:pt x="21" y="0"/>
                  </a:moveTo>
                  <a:cubicBezTo>
                    <a:pt x="19" y="0"/>
                    <a:pt x="1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1" y="1"/>
                    <a:pt x="0" y="2"/>
                    <a:pt x="0" y="7"/>
                  </a:cubicBezTo>
                  <a:cubicBezTo>
                    <a:pt x="0" y="11"/>
                    <a:pt x="1" y="12"/>
                    <a:pt x="4" y="12"/>
                  </a:cubicBezTo>
                  <a:cubicBezTo>
                    <a:pt x="10" y="12"/>
                    <a:pt x="16" y="13"/>
                    <a:pt x="21" y="12"/>
                  </a:cubicBezTo>
                  <a:cubicBezTo>
                    <a:pt x="25" y="12"/>
                    <a:pt x="26" y="11"/>
                    <a:pt x="26" y="6"/>
                  </a:cubicBezTo>
                  <a:cubicBezTo>
                    <a:pt x="26" y="2"/>
                    <a:pt x="25" y="1"/>
                    <a:pt x="21" y="0"/>
                  </a:cubicBezTo>
                  <a:close/>
                  <a:moveTo>
                    <a:pt x="20" y="9"/>
                  </a:moveTo>
                  <a:cubicBezTo>
                    <a:pt x="15" y="9"/>
                    <a:pt x="10" y="9"/>
                    <a:pt x="6" y="9"/>
                  </a:cubicBezTo>
                  <a:cubicBezTo>
                    <a:pt x="3" y="9"/>
                    <a:pt x="3" y="8"/>
                    <a:pt x="3" y="6"/>
                  </a:cubicBezTo>
                  <a:cubicBezTo>
                    <a:pt x="3" y="4"/>
                    <a:pt x="4" y="4"/>
                    <a:pt x="6" y="4"/>
                  </a:cubicBezTo>
                  <a:cubicBezTo>
                    <a:pt x="8" y="4"/>
                    <a:pt x="10" y="4"/>
                    <a:pt x="13" y="4"/>
                  </a:cubicBezTo>
                  <a:cubicBezTo>
                    <a:pt x="15" y="4"/>
                    <a:pt x="17" y="4"/>
                    <a:pt x="20" y="4"/>
                  </a:cubicBezTo>
                  <a:cubicBezTo>
                    <a:pt x="22" y="4"/>
                    <a:pt x="23" y="4"/>
                    <a:pt x="23" y="7"/>
                  </a:cubicBezTo>
                  <a:cubicBezTo>
                    <a:pt x="22" y="9"/>
                    <a:pt x="21" y="9"/>
                    <a:pt x="2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87526A4-9FAD-7E13-C497-F09CDF137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8" y="1244"/>
              <a:ext cx="92" cy="46"/>
            </a:xfrm>
            <a:custGeom>
              <a:avLst/>
              <a:gdLst>
                <a:gd name="T0" fmla="*/ 21 w 26"/>
                <a:gd name="T1" fmla="*/ 1 h 13"/>
                <a:gd name="T2" fmla="*/ 13 w 26"/>
                <a:gd name="T3" fmla="*/ 1 h 13"/>
                <a:gd name="T4" fmla="*/ 4 w 26"/>
                <a:gd name="T5" fmla="*/ 1 h 13"/>
                <a:gd name="T6" fmla="*/ 0 w 26"/>
                <a:gd name="T7" fmla="*/ 6 h 13"/>
                <a:gd name="T8" fmla="*/ 4 w 26"/>
                <a:gd name="T9" fmla="*/ 12 h 13"/>
                <a:gd name="T10" fmla="*/ 22 w 26"/>
                <a:gd name="T11" fmla="*/ 12 h 13"/>
                <a:gd name="T12" fmla="*/ 26 w 26"/>
                <a:gd name="T13" fmla="*/ 6 h 13"/>
                <a:gd name="T14" fmla="*/ 21 w 26"/>
                <a:gd name="T15" fmla="*/ 1 h 13"/>
                <a:gd name="T16" fmla="*/ 20 w 26"/>
                <a:gd name="T17" fmla="*/ 9 h 13"/>
                <a:gd name="T18" fmla="*/ 6 w 26"/>
                <a:gd name="T19" fmla="*/ 9 h 13"/>
                <a:gd name="T20" fmla="*/ 3 w 26"/>
                <a:gd name="T21" fmla="*/ 7 h 13"/>
                <a:gd name="T22" fmla="*/ 6 w 26"/>
                <a:gd name="T23" fmla="*/ 4 h 13"/>
                <a:gd name="T24" fmla="*/ 13 w 26"/>
                <a:gd name="T25" fmla="*/ 4 h 13"/>
                <a:gd name="T26" fmla="*/ 20 w 26"/>
                <a:gd name="T27" fmla="*/ 4 h 13"/>
                <a:gd name="T28" fmla="*/ 23 w 26"/>
                <a:gd name="T29" fmla="*/ 6 h 13"/>
                <a:gd name="T30" fmla="*/ 20 w 26"/>
                <a:gd name="T3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3">
                  <a:moveTo>
                    <a:pt x="21" y="1"/>
                  </a:moveTo>
                  <a:cubicBezTo>
                    <a:pt x="18" y="0"/>
                    <a:pt x="16" y="1"/>
                    <a:pt x="13" y="1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1" y="12"/>
                    <a:pt x="4" y="12"/>
                  </a:cubicBezTo>
                  <a:cubicBezTo>
                    <a:pt x="10" y="13"/>
                    <a:pt x="16" y="13"/>
                    <a:pt x="22" y="12"/>
                  </a:cubicBezTo>
                  <a:cubicBezTo>
                    <a:pt x="25" y="12"/>
                    <a:pt x="26" y="11"/>
                    <a:pt x="26" y="6"/>
                  </a:cubicBezTo>
                  <a:cubicBezTo>
                    <a:pt x="26" y="2"/>
                    <a:pt x="25" y="1"/>
                    <a:pt x="21" y="1"/>
                  </a:cubicBezTo>
                  <a:close/>
                  <a:moveTo>
                    <a:pt x="20" y="9"/>
                  </a:moveTo>
                  <a:cubicBezTo>
                    <a:pt x="15" y="9"/>
                    <a:pt x="11" y="9"/>
                    <a:pt x="6" y="9"/>
                  </a:cubicBezTo>
                  <a:cubicBezTo>
                    <a:pt x="4" y="9"/>
                    <a:pt x="3" y="9"/>
                    <a:pt x="3" y="7"/>
                  </a:cubicBezTo>
                  <a:cubicBezTo>
                    <a:pt x="3" y="4"/>
                    <a:pt x="4" y="4"/>
                    <a:pt x="6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5" y="4"/>
                    <a:pt x="18" y="4"/>
                    <a:pt x="20" y="4"/>
                  </a:cubicBezTo>
                  <a:cubicBezTo>
                    <a:pt x="22" y="4"/>
                    <a:pt x="22" y="4"/>
                    <a:pt x="23" y="6"/>
                  </a:cubicBezTo>
                  <a:cubicBezTo>
                    <a:pt x="23" y="9"/>
                    <a:pt x="22" y="9"/>
                    <a:pt x="2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EE57DF1-7C7B-72AC-2F4B-B16576625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4" y="1297"/>
              <a:ext cx="96" cy="42"/>
            </a:xfrm>
            <a:custGeom>
              <a:avLst/>
              <a:gdLst>
                <a:gd name="T0" fmla="*/ 27 w 27"/>
                <a:gd name="T1" fmla="*/ 4 h 12"/>
                <a:gd name="T2" fmla="*/ 23 w 27"/>
                <a:gd name="T3" fmla="*/ 0 h 12"/>
                <a:gd name="T4" fmla="*/ 14 w 27"/>
                <a:gd name="T5" fmla="*/ 0 h 12"/>
                <a:gd name="T6" fmla="*/ 5 w 27"/>
                <a:gd name="T7" fmla="*/ 0 h 12"/>
                <a:gd name="T8" fmla="*/ 1 w 27"/>
                <a:gd name="T9" fmla="*/ 4 h 12"/>
                <a:gd name="T10" fmla="*/ 4 w 27"/>
                <a:gd name="T11" fmla="*/ 11 h 12"/>
                <a:gd name="T12" fmla="*/ 23 w 27"/>
                <a:gd name="T13" fmla="*/ 11 h 12"/>
                <a:gd name="T14" fmla="*/ 27 w 27"/>
                <a:gd name="T15" fmla="*/ 4 h 12"/>
                <a:gd name="T16" fmla="*/ 21 w 27"/>
                <a:gd name="T17" fmla="*/ 8 h 12"/>
                <a:gd name="T18" fmla="*/ 14 w 27"/>
                <a:gd name="T19" fmla="*/ 8 h 12"/>
                <a:gd name="T20" fmla="*/ 7 w 27"/>
                <a:gd name="T21" fmla="*/ 8 h 12"/>
                <a:gd name="T22" fmla="*/ 4 w 27"/>
                <a:gd name="T23" fmla="*/ 5 h 12"/>
                <a:gd name="T24" fmla="*/ 7 w 27"/>
                <a:gd name="T25" fmla="*/ 3 h 12"/>
                <a:gd name="T26" fmla="*/ 21 w 27"/>
                <a:gd name="T27" fmla="*/ 3 h 12"/>
                <a:gd name="T28" fmla="*/ 23 w 27"/>
                <a:gd name="T29" fmla="*/ 6 h 12"/>
                <a:gd name="T30" fmla="*/ 21 w 27"/>
                <a:gd name="T3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12">
                  <a:moveTo>
                    <a:pt x="27" y="4"/>
                  </a:moveTo>
                  <a:cubicBezTo>
                    <a:pt x="27" y="1"/>
                    <a:pt x="26" y="0"/>
                    <a:pt x="23" y="0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2" y="0"/>
                    <a:pt x="1" y="1"/>
                    <a:pt x="1" y="4"/>
                  </a:cubicBezTo>
                  <a:cubicBezTo>
                    <a:pt x="0" y="9"/>
                    <a:pt x="1" y="11"/>
                    <a:pt x="4" y="11"/>
                  </a:cubicBezTo>
                  <a:cubicBezTo>
                    <a:pt x="11" y="12"/>
                    <a:pt x="17" y="12"/>
                    <a:pt x="23" y="11"/>
                  </a:cubicBezTo>
                  <a:cubicBezTo>
                    <a:pt x="26" y="11"/>
                    <a:pt x="27" y="9"/>
                    <a:pt x="27" y="4"/>
                  </a:cubicBezTo>
                  <a:close/>
                  <a:moveTo>
                    <a:pt x="21" y="8"/>
                  </a:moveTo>
                  <a:cubicBezTo>
                    <a:pt x="19" y="8"/>
                    <a:pt x="16" y="8"/>
                    <a:pt x="14" y="8"/>
                  </a:cubicBezTo>
                  <a:cubicBezTo>
                    <a:pt x="12" y="8"/>
                    <a:pt x="9" y="8"/>
                    <a:pt x="7" y="8"/>
                  </a:cubicBezTo>
                  <a:cubicBezTo>
                    <a:pt x="5" y="8"/>
                    <a:pt x="4" y="8"/>
                    <a:pt x="4" y="5"/>
                  </a:cubicBezTo>
                  <a:cubicBezTo>
                    <a:pt x="4" y="3"/>
                    <a:pt x="5" y="3"/>
                    <a:pt x="7" y="3"/>
                  </a:cubicBezTo>
                  <a:cubicBezTo>
                    <a:pt x="12" y="3"/>
                    <a:pt x="17" y="3"/>
                    <a:pt x="21" y="3"/>
                  </a:cubicBezTo>
                  <a:cubicBezTo>
                    <a:pt x="23" y="3"/>
                    <a:pt x="23" y="4"/>
                    <a:pt x="23" y="6"/>
                  </a:cubicBezTo>
                  <a:cubicBezTo>
                    <a:pt x="23" y="7"/>
                    <a:pt x="23" y="8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51AD90D-BA5A-BADD-9092-E629FDB90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8" y="1346"/>
              <a:ext cx="92" cy="42"/>
            </a:xfrm>
            <a:custGeom>
              <a:avLst/>
              <a:gdLst>
                <a:gd name="T0" fmla="*/ 21 w 26"/>
                <a:gd name="T1" fmla="*/ 0 h 12"/>
                <a:gd name="T2" fmla="*/ 13 w 26"/>
                <a:gd name="T3" fmla="*/ 0 h 12"/>
                <a:gd name="T4" fmla="*/ 4 w 26"/>
                <a:gd name="T5" fmla="*/ 0 h 12"/>
                <a:gd name="T6" fmla="*/ 0 w 26"/>
                <a:gd name="T7" fmla="*/ 5 h 12"/>
                <a:gd name="T8" fmla="*/ 4 w 26"/>
                <a:gd name="T9" fmla="*/ 11 h 12"/>
                <a:gd name="T10" fmla="*/ 22 w 26"/>
                <a:gd name="T11" fmla="*/ 11 h 12"/>
                <a:gd name="T12" fmla="*/ 26 w 26"/>
                <a:gd name="T13" fmla="*/ 4 h 12"/>
                <a:gd name="T14" fmla="*/ 21 w 26"/>
                <a:gd name="T15" fmla="*/ 0 h 12"/>
                <a:gd name="T16" fmla="*/ 20 w 26"/>
                <a:gd name="T17" fmla="*/ 8 h 12"/>
                <a:gd name="T18" fmla="*/ 6 w 26"/>
                <a:gd name="T19" fmla="*/ 8 h 12"/>
                <a:gd name="T20" fmla="*/ 3 w 26"/>
                <a:gd name="T21" fmla="*/ 5 h 12"/>
                <a:gd name="T22" fmla="*/ 6 w 26"/>
                <a:gd name="T23" fmla="*/ 3 h 12"/>
                <a:gd name="T24" fmla="*/ 13 w 26"/>
                <a:gd name="T25" fmla="*/ 3 h 12"/>
                <a:gd name="T26" fmla="*/ 13 w 26"/>
                <a:gd name="T27" fmla="*/ 3 h 12"/>
                <a:gd name="T28" fmla="*/ 20 w 26"/>
                <a:gd name="T29" fmla="*/ 3 h 12"/>
                <a:gd name="T30" fmla="*/ 22 w 26"/>
                <a:gd name="T31" fmla="*/ 5 h 12"/>
                <a:gd name="T32" fmla="*/ 20 w 26"/>
                <a:gd name="T3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2">
                  <a:moveTo>
                    <a:pt x="21" y="0"/>
                  </a:moveTo>
                  <a:cubicBezTo>
                    <a:pt x="18" y="0"/>
                    <a:pt x="16" y="0"/>
                    <a:pt x="13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0" y="10"/>
                    <a:pt x="1" y="11"/>
                    <a:pt x="4" y="11"/>
                  </a:cubicBezTo>
                  <a:cubicBezTo>
                    <a:pt x="10" y="12"/>
                    <a:pt x="16" y="12"/>
                    <a:pt x="22" y="11"/>
                  </a:cubicBezTo>
                  <a:cubicBezTo>
                    <a:pt x="25" y="11"/>
                    <a:pt x="26" y="9"/>
                    <a:pt x="26" y="4"/>
                  </a:cubicBezTo>
                  <a:cubicBezTo>
                    <a:pt x="26" y="1"/>
                    <a:pt x="25" y="0"/>
                    <a:pt x="21" y="0"/>
                  </a:cubicBezTo>
                  <a:close/>
                  <a:moveTo>
                    <a:pt x="20" y="8"/>
                  </a:moveTo>
                  <a:cubicBezTo>
                    <a:pt x="15" y="8"/>
                    <a:pt x="10" y="8"/>
                    <a:pt x="6" y="8"/>
                  </a:cubicBezTo>
                  <a:cubicBezTo>
                    <a:pt x="3" y="8"/>
                    <a:pt x="3" y="7"/>
                    <a:pt x="3" y="5"/>
                  </a:cubicBezTo>
                  <a:cubicBezTo>
                    <a:pt x="3" y="3"/>
                    <a:pt x="4" y="3"/>
                    <a:pt x="6" y="3"/>
                  </a:cubicBezTo>
                  <a:cubicBezTo>
                    <a:pt x="8" y="3"/>
                    <a:pt x="11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7" y="3"/>
                    <a:pt x="20" y="3"/>
                  </a:cubicBezTo>
                  <a:cubicBezTo>
                    <a:pt x="21" y="3"/>
                    <a:pt x="23" y="3"/>
                    <a:pt x="22" y="5"/>
                  </a:cubicBezTo>
                  <a:cubicBezTo>
                    <a:pt x="22" y="7"/>
                    <a:pt x="22" y="8"/>
                    <a:pt x="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4" name="Group 12">
            <a:extLst>
              <a:ext uri="{FF2B5EF4-FFF2-40B4-BE49-F238E27FC236}">
                <a16:creationId xmlns:a16="http://schemas.microsoft.com/office/drawing/2014/main" id="{FBFA2810-CCAC-89F0-8D25-67F25879F2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45288" y="1835150"/>
            <a:ext cx="1046162" cy="992188"/>
            <a:chOff x="4249" y="1156"/>
            <a:chExt cx="659" cy="625"/>
          </a:xfrm>
        </p:grpSpPr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31E9F62A-F124-3D92-21FB-B83961324E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9" y="1156"/>
              <a:ext cx="659" cy="625"/>
            </a:xfrm>
            <a:custGeom>
              <a:avLst/>
              <a:gdLst>
                <a:gd name="T0" fmla="*/ 143 w 170"/>
                <a:gd name="T1" fmla="*/ 52 h 161"/>
                <a:gd name="T2" fmla="*/ 108 w 170"/>
                <a:gd name="T3" fmla="*/ 39 h 161"/>
                <a:gd name="T4" fmla="*/ 99 w 170"/>
                <a:gd name="T5" fmla="*/ 71 h 161"/>
                <a:gd name="T6" fmla="*/ 94 w 170"/>
                <a:gd name="T7" fmla="*/ 44 h 161"/>
                <a:gd name="T8" fmla="*/ 90 w 170"/>
                <a:gd name="T9" fmla="*/ 0 h 161"/>
                <a:gd name="T10" fmla="*/ 76 w 170"/>
                <a:gd name="T11" fmla="*/ 4 h 161"/>
                <a:gd name="T12" fmla="*/ 74 w 170"/>
                <a:gd name="T13" fmla="*/ 68 h 161"/>
                <a:gd name="T14" fmla="*/ 70 w 170"/>
                <a:gd name="T15" fmla="*/ 67 h 161"/>
                <a:gd name="T16" fmla="*/ 43 w 170"/>
                <a:gd name="T17" fmla="*/ 36 h 161"/>
                <a:gd name="T18" fmla="*/ 3 w 170"/>
                <a:gd name="T19" fmla="*/ 110 h 161"/>
                <a:gd name="T20" fmla="*/ 12 w 170"/>
                <a:gd name="T21" fmla="*/ 159 h 161"/>
                <a:gd name="T22" fmla="*/ 69 w 170"/>
                <a:gd name="T23" fmla="*/ 135 h 161"/>
                <a:gd name="T24" fmla="*/ 77 w 170"/>
                <a:gd name="T25" fmla="*/ 93 h 161"/>
                <a:gd name="T26" fmla="*/ 98 w 170"/>
                <a:gd name="T27" fmla="*/ 96 h 161"/>
                <a:gd name="T28" fmla="*/ 125 w 170"/>
                <a:gd name="T29" fmla="*/ 159 h 161"/>
                <a:gd name="T30" fmla="*/ 169 w 170"/>
                <a:gd name="T31" fmla="*/ 147 h 161"/>
                <a:gd name="T32" fmla="*/ 66 w 170"/>
                <a:gd name="T33" fmla="*/ 135 h 161"/>
                <a:gd name="T34" fmla="*/ 12 w 170"/>
                <a:gd name="T35" fmla="*/ 155 h 161"/>
                <a:gd name="T36" fmla="*/ 13 w 170"/>
                <a:gd name="T37" fmla="*/ 86 h 161"/>
                <a:gd name="T38" fmla="*/ 46 w 170"/>
                <a:gd name="T39" fmla="*/ 38 h 161"/>
                <a:gd name="T40" fmla="*/ 66 w 170"/>
                <a:gd name="T41" fmla="*/ 66 h 161"/>
                <a:gd name="T42" fmla="*/ 66 w 170"/>
                <a:gd name="T43" fmla="*/ 135 h 161"/>
                <a:gd name="T44" fmla="*/ 91 w 170"/>
                <a:gd name="T45" fmla="*/ 10 h 161"/>
                <a:gd name="T46" fmla="*/ 80 w 170"/>
                <a:gd name="T47" fmla="*/ 10 h 161"/>
                <a:gd name="T48" fmla="*/ 86 w 170"/>
                <a:gd name="T49" fmla="*/ 19 h 161"/>
                <a:gd name="T50" fmla="*/ 85 w 170"/>
                <a:gd name="T51" fmla="*/ 31 h 161"/>
                <a:gd name="T52" fmla="*/ 86 w 170"/>
                <a:gd name="T53" fmla="*/ 19 h 161"/>
                <a:gd name="T54" fmla="*/ 80 w 170"/>
                <a:gd name="T55" fmla="*/ 40 h 161"/>
                <a:gd name="T56" fmla="*/ 88 w 170"/>
                <a:gd name="T57" fmla="*/ 34 h 161"/>
                <a:gd name="T58" fmla="*/ 91 w 170"/>
                <a:gd name="T59" fmla="*/ 39 h 161"/>
                <a:gd name="T60" fmla="*/ 80 w 170"/>
                <a:gd name="T61" fmla="*/ 43 h 161"/>
                <a:gd name="T62" fmla="*/ 85 w 170"/>
                <a:gd name="T63" fmla="*/ 62 h 161"/>
                <a:gd name="T64" fmla="*/ 80 w 170"/>
                <a:gd name="T65" fmla="*/ 60 h 161"/>
                <a:gd name="T66" fmla="*/ 87 w 170"/>
                <a:gd name="T67" fmla="*/ 50 h 161"/>
                <a:gd name="T68" fmla="*/ 91 w 170"/>
                <a:gd name="T69" fmla="*/ 56 h 161"/>
                <a:gd name="T70" fmla="*/ 96 w 170"/>
                <a:gd name="T71" fmla="*/ 90 h 161"/>
                <a:gd name="T72" fmla="*/ 85 w 170"/>
                <a:gd name="T73" fmla="*/ 90 h 161"/>
                <a:gd name="T74" fmla="*/ 72 w 170"/>
                <a:gd name="T75" fmla="*/ 87 h 161"/>
                <a:gd name="T76" fmla="*/ 72 w 170"/>
                <a:gd name="T77" fmla="*/ 74 h 161"/>
                <a:gd name="T78" fmla="*/ 80 w 170"/>
                <a:gd name="T79" fmla="*/ 66 h 161"/>
                <a:gd name="T80" fmla="*/ 91 w 170"/>
                <a:gd name="T81" fmla="*/ 67 h 161"/>
                <a:gd name="T82" fmla="*/ 99 w 170"/>
                <a:gd name="T83" fmla="*/ 76 h 161"/>
                <a:gd name="T84" fmla="*/ 166 w 170"/>
                <a:gd name="T85" fmla="*/ 146 h 161"/>
                <a:gd name="T86" fmla="*/ 138 w 170"/>
                <a:gd name="T87" fmla="*/ 157 h 161"/>
                <a:gd name="T88" fmla="*/ 103 w 170"/>
                <a:gd name="T89" fmla="*/ 130 h 161"/>
                <a:gd name="T90" fmla="*/ 109 w 170"/>
                <a:gd name="T91" fmla="*/ 44 h 161"/>
                <a:gd name="T92" fmla="*/ 142 w 170"/>
                <a:gd name="T93" fmla="*/ 5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0" h="161">
                  <a:moveTo>
                    <a:pt x="166" y="104"/>
                  </a:moveTo>
                  <a:cubicBezTo>
                    <a:pt x="161" y="85"/>
                    <a:pt x="154" y="68"/>
                    <a:pt x="143" y="52"/>
                  </a:cubicBezTo>
                  <a:cubicBezTo>
                    <a:pt x="138" y="45"/>
                    <a:pt x="132" y="39"/>
                    <a:pt x="124" y="35"/>
                  </a:cubicBezTo>
                  <a:cubicBezTo>
                    <a:pt x="118" y="32"/>
                    <a:pt x="112" y="33"/>
                    <a:pt x="108" y="39"/>
                  </a:cubicBezTo>
                  <a:cubicBezTo>
                    <a:pt x="106" y="42"/>
                    <a:pt x="105" y="45"/>
                    <a:pt x="104" y="49"/>
                  </a:cubicBezTo>
                  <a:cubicBezTo>
                    <a:pt x="101" y="56"/>
                    <a:pt x="100" y="63"/>
                    <a:pt x="99" y="71"/>
                  </a:cubicBezTo>
                  <a:cubicBezTo>
                    <a:pt x="96" y="69"/>
                    <a:pt x="94" y="67"/>
                    <a:pt x="94" y="63"/>
                  </a:cubicBezTo>
                  <a:cubicBezTo>
                    <a:pt x="94" y="57"/>
                    <a:pt x="94" y="50"/>
                    <a:pt x="94" y="44"/>
                  </a:cubicBezTo>
                  <a:cubicBezTo>
                    <a:pt x="94" y="30"/>
                    <a:pt x="94" y="17"/>
                    <a:pt x="94" y="3"/>
                  </a:cubicBezTo>
                  <a:cubicBezTo>
                    <a:pt x="94" y="1"/>
                    <a:pt x="93" y="0"/>
                    <a:pt x="90" y="0"/>
                  </a:cubicBezTo>
                  <a:cubicBezTo>
                    <a:pt x="87" y="0"/>
                    <a:pt x="84" y="0"/>
                    <a:pt x="80" y="0"/>
                  </a:cubicBezTo>
                  <a:cubicBezTo>
                    <a:pt x="77" y="0"/>
                    <a:pt x="76" y="1"/>
                    <a:pt x="76" y="4"/>
                  </a:cubicBezTo>
                  <a:cubicBezTo>
                    <a:pt x="76" y="23"/>
                    <a:pt x="76" y="43"/>
                    <a:pt x="76" y="62"/>
                  </a:cubicBezTo>
                  <a:cubicBezTo>
                    <a:pt x="76" y="64"/>
                    <a:pt x="76" y="67"/>
                    <a:pt x="74" y="68"/>
                  </a:cubicBezTo>
                  <a:cubicBezTo>
                    <a:pt x="73" y="69"/>
                    <a:pt x="72" y="71"/>
                    <a:pt x="71" y="70"/>
                  </a:cubicBezTo>
                  <a:cubicBezTo>
                    <a:pt x="70" y="70"/>
                    <a:pt x="70" y="68"/>
                    <a:pt x="70" y="67"/>
                  </a:cubicBezTo>
                  <a:cubicBezTo>
                    <a:pt x="69" y="58"/>
                    <a:pt x="67" y="50"/>
                    <a:pt x="63" y="42"/>
                  </a:cubicBezTo>
                  <a:cubicBezTo>
                    <a:pt x="58" y="33"/>
                    <a:pt x="52" y="31"/>
                    <a:pt x="43" y="36"/>
                  </a:cubicBezTo>
                  <a:cubicBezTo>
                    <a:pt x="36" y="40"/>
                    <a:pt x="31" y="46"/>
                    <a:pt x="26" y="52"/>
                  </a:cubicBezTo>
                  <a:cubicBezTo>
                    <a:pt x="14" y="70"/>
                    <a:pt x="7" y="89"/>
                    <a:pt x="3" y="110"/>
                  </a:cubicBezTo>
                  <a:cubicBezTo>
                    <a:pt x="1" y="122"/>
                    <a:pt x="0" y="134"/>
                    <a:pt x="0" y="146"/>
                  </a:cubicBezTo>
                  <a:cubicBezTo>
                    <a:pt x="1" y="153"/>
                    <a:pt x="5" y="157"/>
                    <a:pt x="12" y="159"/>
                  </a:cubicBezTo>
                  <a:cubicBezTo>
                    <a:pt x="21" y="160"/>
                    <a:pt x="31" y="160"/>
                    <a:pt x="40" y="160"/>
                  </a:cubicBezTo>
                  <a:cubicBezTo>
                    <a:pt x="54" y="160"/>
                    <a:pt x="66" y="149"/>
                    <a:pt x="69" y="135"/>
                  </a:cubicBezTo>
                  <a:cubicBezTo>
                    <a:pt x="72" y="123"/>
                    <a:pt x="72" y="111"/>
                    <a:pt x="72" y="99"/>
                  </a:cubicBezTo>
                  <a:cubicBezTo>
                    <a:pt x="72" y="93"/>
                    <a:pt x="72" y="93"/>
                    <a:pt x="77" y="93"/>
                  </a:cubicBezTo>
                  <a:cubicBezTo>
                    <a:pt x="83" y="93"/>
                    <a:pt x="89" y="93"/>
                    <a:pt x="95" y="93"/>
                  </a:cubicBezTo>
                  <a:cubicBezTo>
                    <a:pt x="97" y="93"/>
                    <a:pt x="98" y="94"/>
                    <a:pt x="98" y="96"/>
                  </a:cubicBezTo>
                  <a:cubicBezTo>
                    <a:pt x="98" y="109"/>
                    <a:pt x="98" y="121"/>
                    <a:pt x="100" y="133"/>
                  </a:cubicBezTo>
                  <a:cubicBezTo>
                    <a:pt x="102" y="147"/>
                    <a:pt x="111" y="157"/>
                    <a:pt x="125" y="159"/>
                  </a:cubicBezTo>
                  <a:cubicBezTo>
                    <a:pt x="136" y="161"/>
                    <a:pt x="149" y="161"/>
                    <a:pt x="160" y="158"/>
                  </a:cubicBezTo>
                  <a:cubicBezTo>
                    <a:pt x="166" y="157"/>
                    <a:pt x="169" y="152"/>
                    <a:pt x="169" y="147"/>
                  </a:cubicBezTo>
                  <a:cubicBezTo>
                    <a:pt x="170" y="132"/>
                    <a:pt x="169" y="118"/>
                    <a:pt x="166" y="104"/>
                  </a:cubicBezTo>
                  <a:close/>
                  <a:moveTo>
                    <a:pt x="66" y="135"/>
                  </a:moveTo>
                  <a:cubicBezTo>
                    <a:pt x="63" y="147"/>
                    <a:pt x="53" y="156"/>
                    <a:pt x="41" y="157"/>
                  </a:cubicBezTo>
                  <a:cubicBezTo>
                    <a:pt x="31" y="157"/>
                    <a:pt x="22" y="157"/>
                    <a:pt x="12" y="155"/>
                  </a:cubicBezTo>
                  <a:cubicBezTo>
                    <a:pt x="7" y="154"/>
                    <a:pt x="4" y="151"/>
                    <a:pt x="4" y="145"/>
                  </a:cubicBezTo>
                  <a:cubicBezTo>
                    <a:pt x="3" y="125"/>
                    <a:pt x="6" y="105"/>
                    <a:pt x="13" y="86"/>
                  </a:cubicBezTo>
                  <a:cubicBezTo>
                    <a:pt x="18" y="73"/>
                    <a:pt x="24" y="61"/>
                    <a:pt x="32" y="50"/>
                  </a:cubicBezTo>
                  <a:cubicBezTo>
                    <a:pt x="36" y="46"/>
                    <a:pt x="41" y="41"/>
                    <a:pt x="46" y="38"/>
                  </a:cubicBezTo>
                  <a:cubicBezTo>
                    <a:pt x="52" y="36"/>
                    <a:pt x="56" y="36"/>
                    <a:pt x="59" y="42"/>
                  </a:cubicBezTo>
                  <a:cubicBezTo>
                    <a:pt x="64" y="49"/>
                    <a:pt x="65" y="57"/>
                    <a:pt x="66" y="66"/>
                  </a:cubicBezTo>
                  <a:cubicBezTo>
                    <a:pt x="68" y="76"/>
                    <a:pt x="68" y="87"/>
                    <a:pt x="68" y="97"/>
                  </a:cubicBezTo>
                  <a:cubicBezTo>
                    <a:pt x="69" y="110"/>
                    <a:pt x="68" y="123"/>
                    <a:pt x="66" y="135"/>
                  </a:cubicBezTo>
                  <a:close/>
                  <a:moveTo>
                    <a:pt x="86" y="3"/>
                  </a:moveTo>
                  <a:cubicBezTo>
                    <a:pt x="91" y="3"/>
                    <a:pt x="91" y="3"/>
                    <a:pt x="91" y="10"/>
                  </a:cubicBezTo>
                  <a:cubicBezTo>
                    <a:pt x="91" y="15"/>
                    <a:pt x="91" y="15"/>
                    <a:pt x="84" y="15"/>
                  </a:cubicBezTo>
                  <a:cubicBezTo>
                    <a:pt x="80" y="15"/>
                    <a:pt x="80" y="15"/>
                    <a:pt x="80" y="10"/>
                  </a:cubicBezTo>
                  <a:cubicBezTo>
                    <a:pt x="80" y="3"/>
                    <a:pt x="80" y="3"/>
                    <a:pt x="86" y="3"/>
                  </a:cubicBezTo>
                  <a:close/>
                  <a:moveTo>
                    <a:pt x="86" y="19"/>
                  </a:moveTo>
                  <a:cubicBezTo>
                    <a:pt x="91" y="19"/>
                    <a:pt x="91" y="19"/>
                    <a:pt x="91" y="25"/>
                  </a:cubicBezTo>
                  <a:cubicBezTo>
                    <a:pt x="91" y="31"/>
                    <a:pt x="91" y="31"/>
                    <a:pt x="85" y="31"/>
                  </a:cubicBezTo>
                  <a:cubicBezTo>
                    <a:pt x="80" y="31"/>
                    <a:pt x="80" y="31"/>
                    <a:pt x="80" y="25"/>
                  </a:cubicBezTo>
                  <a:cubicBezTo>
                    <a:pt x="80" y="19"/>
                    <a:pt x="80" y="19"/>
                    <a:pt x="86" y="19"/>
                  </a:cubicBezTo>
                  <a:close/>
                  <a:moveTo>
                    <a:pt x="80" y="43"/>
                  </a:moveTo>
                  <a:cubicBezTo>
                    <a:pt x="80" y="42"/>
                    <a:pt x="80" y="41"/>
                    <a:pt x="80" y="40"/>
                  </a:cubicBezTo>
                  <a:cubicBezTo>
                    <a:pt x="80" y="34"/>
                    <a:pt x="80" y="34"/>
                    <a:pt x="85" y="34"/>
                  </a:cubicBezTo>
                  <a:cubicBezTo>
                    <a:pt x="86" y="34"/>
                    <a:pt x="87" y="35"/>
                    <a:pt x="88" y="34"/>
                  </a:cubicBezTo>
                  <a:cubicBezTo>
                    <a:pt x="90" y="34"/>
                    <a:pt x="91" y="35"/>
                    <a:pt x="91" y="37"/>
                  </a:cubicBezTo>
                  <a:cubicBezTo>
                    <a:pt x="90" y="38"/>
                    <a:pt x="91" y="38"/>
                    <a:pt x="91" y="39"/>
                  </a:cubicBezTo>
                  <a:cubicBezTo>
                    <a:pt x="90" y="47"/>
                    <a:pt x="90" y="46"/>
                    <a:pt x="83" y="47"/>
                  </a:cubicBezTo>
                  <a:cubicBezTo>
                    <a:pt x="80" y="47"/>
                    <a:pt x="79" y="46"/>
                    <a:pt x="80" y="43"/>
                  </a:cubicBezTo>
                  <a:close/>
                  <a:moveTo>
                    <a:pt x="91" y="56"/>
                  </a:moveTo>
                  <a:cubicBezTo>
                    <a:pt x="91" y="62"/>
                    <a:pt x="91" y="62"/>
                    <a:pt x="85" y="62"/>
                  </a:cubicBezTo>
                  <a:cubicBezTo>
                    <a:pt x="84" y="62"/>
                    <a:pt x="83" y="62"/>
                    <a:pt x="82" y="62"/>
                  </a:cubicBezTo>
                  <a:cubicBezTo>
                    <a:pt x="80" y="62"/>
                    <a:pt x="79" y="62"/>
                    <a:pt x="80" y="60"/>
                  </a:cubicBezTo>
                  <a:cubicBezTo>
                    <a:pt x="80" y="59"/>
                    <a:pt x="80" y="59"/>
                    <a:pt x="80" y="58"/>
                  </a:cubicBezTo>
                  <a:cubicBezTo>
                    <a:pt x="79" y="50"/>
                    <a:pt x="80" y="50"/>
                    <a:pt x="87" y="50"/>
                  </a:cubicBezTo>
                  <a:cubicBezTo>
                    <a:pt x="90" y="50"/>
                    <a:pt x="91" y="50"/>
                    <a:pt x="91" y="53"/>
                  </a:cubicBezTo>
                  <a:cubicBezTo>
                    <a:pt x="90" y="54"/>
                    <a:pt x="90" y="55"/>
                    <a:pt x="91" y="56"/>
                  </a:cubicBezTo>
                  <a:close/>
                  <a:moveTo>
                    <a:pt x="98" y="88"/>
                  </a:moveTo>
                  <a:cubicBezTo>
                    <a:pt x="98" y="90"/>
                    <a:pt x="97" y="90"/>
                    <a:pt x="96" y="90"/>
                  </a:cubicBezTo>
                  <a:cubicBezTo>
                    <a:pt x="92" y="90"/>
                    <a:pt x="89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1" y="90"/>
                    <a:pt x="78" y="90"/>
                    <a:pt x="74" y="90"/>
                  </a:cubicBezTo>
                  <a:cubicBezTo>
                    <a:pt x="72" y="90"/>
                    <a:pt x="72" y="89"/>
                    <a:pt x="72" y="87"/>
                  </a:cubicBezTo>
                  <a:cubicBezTo>
                    <a:pt x="71" y="84"/>
                    <a:pt x="71" y="80"/>
                    <a:pt x="71" y="76"/>
                  </a:cubicBezTo>
                  <a:cubicBezTo>
                    <a:pt x="71" y="75"/>
                    <a:pt x="71" y="74"/>
                    <a:pt x="72" y="74"/>
                  </a:cubicBezTo>
                  <a:cubicBezTo>
                    <a:pt x="76" y="73"/>
                    <a:pt x="78" y="70"/>
                    <a:pt x="79" y="67"/>
                  </a:cubicBezTo>
                  <a:cubicBezTo>
                    <a:pt x="79" y="66"/>
                    <a:pt x="79" y="66"/>
                    <a:pt x="80" y="66"/>
                  </a:cubicBezTo>
                  <a:cubicBezTo>
                    <a:pt x="83" y="66"/>
                    <a:pt x="87" y="66"/>
                    <a:pt x="90" y="66"/>
                  </a:cubicBezTo>
                  <a:cubicBezTo>
                    <a:pt x="91" y="66"/>
                    <a:pt x="91" y="67"/>
                    <a:pt x="91" y="67"/>
                  </a:cubicBezTo>
                  <a:cubicBezTo>
                    <a:pt x="92" y="70"/>
                    <a:pt x="94" y="72"/>
                    <a:pt x="97" y="74"/>
                  </a:cubicBezTo>
                  <a:cubicBezTo>
                    <a:pt x="99" y="74"/>
                    <a:pt x="99" y="75"/>
                    <a:pt x="99" y="76"/>
                  </a:cubicBezTo>
                  <a:cubicBezTo>
                    <a:pt x="99" y="80"/>
                    <a:pt x="98" y="84"/>
                    <a:pt x="98" y="88"/>
                  </a:cubicBezTo>
                  <a:close/>
                  <a:moveTo>
                    <a:pt x="166" y="146"/>
                  </a:moveTo>
                  <a:cubicBezTo>
                    <a:pt x="166" y="151"/>
                    <a:pt x="163" y="154"/>
                    <a:pt x="158" y="155"/>
                  </a:cubicBezTo>
                  <a:cubicBezTo>
                    <a:pt x="151" y="156"/>
                    <a:pt x="145" y="157"/>
                    <a:pt x="138" y="157"/>
                  </a:cubicBezTo>
                  <a:cubicBezTo>
                    <a:pt x="134" y="157"/>
                    <a:pt x="130" y="157"/>
                    <a:pt x="125" y="156"/>
                  </a:cubicBezTo>
                  <a:cubicBezTo>
                    <a:pt x="113" y="153"/>
                    <a:pt x="105" y="144"/>
                    <a:pt x="103" y="130"/>
                  </a:cubicBezTo>
                  <a:cubicBezTo>
                    <a:pt x="100" y="106"/>
                    <a:pt x="101" y="81"/>
                    <a:pt x="105" y="57"/>
                  </a:cubicBezTo>
                  <a:cubicBezTo>
                    <a:pt x="106" y="52"/>
                    <a:pt x="107" y="48"/>
                    <a:pt x="109" y="44"/>
                  </a:cubicBezTo>
                  <a:cubicBezTo>
                    <a:pt x="113" y="36"/>
                    <a:pt x="118" y="35"/>
                    <a:pt x="125" y="39"/>
                  </a:cubicBezTo>
                  <a:cubicBezTo>
                    <a:pt x="133" y="44"/>
                    <a:pt x="138" y="50"/>
                    <a:pt x="142" y="57"/>
                  </a:cubicBezTo>
                  <a:cubicBezTo>
                    <a:pt x="159" y="84"/>
                    <a:pt x="167" y="114"/>
                    <a:pt x="166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E53D4114-6222-9431-6646-B55E92DF8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1331"/>
              <a:ext cx="228" cy="411"/>
            </a:xfrm>
            <a:custGeom>
              <a:avLst/>
              <a:gdLst>
                <a:gd name="T0" fmla="*/ 19 w 59"/>
                <a:gd name="T1" fmla="*/ 83 h 106"/>
                <a:gd name="T2" fmla="*/ 16 w 59"/>
                <a:gd name="T3" fmla="*/ 91 h 106"/>
                <a:gd name="T4" fmla="*/ 14 w 59"/>
                <a:gd name="T5" fmla="*/ 93 h 106"/>
                <a:gd name="T6" fmla="*/ 13 w 59"/>
                <a:gd name="T7" fmla="*/ 90 h 106"/>
                <a:gd name="T8" fmla="*/ 15 w 59"/>
                <a:gd name="T9" fmla="*/ 86 h 106"/>
                <a:gd name="T10" fmla="*/ 13 w 59"/>
                <a:gd name="T11" fmla="*/ 77 h 106"/>
                <a:gd name="T12" fmla="*/ 9 w 59"/>
                <a:gd name="T13" fmla="*/ 72 h 106"/>
                <a:gd name="T14" fmla="*/ 1 w 59"/>
                <a:gd name="T15" fmla="*/ 52 h 106"/>
                <a:gd name="T16" fmla="*/ 4 w 59"/>
                <a:gd name="T17" fmla="*/ 39 h 106"/>
                <a:gd name="T18" fmla="*/ 9 w 59"/>
                <a:gd name="T19" fmla="*/ 20 h 106"/>
                <a:gd name="T20" fmla="*/ 11 w 59"/>
                <a:gd name="T21" fmla="*/ 14 h 106"/>
                <a:gd name="T22" fmla="*/ 14 w 59"/>
                <a:gd name="T23" fmla="*/ 5 h 106"/>
                <a:gd name="T24" fmla="*/ 16 w 59"/>
                <a:gd name="T25" fmla="*/ 0 h 106"/>
                <a:gd name="T26" fmla="*/ 17 w 59"/>
                <a:gd name="T27" fmla="*/ 5 h 106"/>
                <a:gd name="T28" fmla="*/ 17 w 59"/>
                <a:gd name="T29" fmla="*/ 6 h 106"/>
                <a:gd name="T30" fmla="*/ 21 w 59"/>
                <a:gd name="T31" fmla="*/ 6 h 106"/>
                <a:gd name="T32" fmla="*/ 20 w 59"/>
                <a:gd name="T33" fmla="*/ 9 h 106"/>
                <a:gd name="T34" fmla="*/ 14 w 59"/>
                <a:gd name="T35" fmla="*/ 15 h 106"/>
                <a:gd name="T36" fmla="*/ 12 w 59"/>
                <a:gd name="T37" fmla="*/ 18 h 106"/>
                <a:gd name="T38" fmla="*/ 15 w 59"/>
                <a:gd name="T39" fmla="*/ 24 h 106"/>
                <a:gd name="T40" fmla="*/ 24 w 59"/>
                <a:gd name="T41" fmla="*/ 19 h 106"/>
                <a:gd name="T42" fmla="*/ 28 w 59"/>
                <a:gd name="T43" fmla="*/ 16 h 106"/>
                <a:gd name="T44" fmla="*/ 29 w 59"/>
                <a:gd name="T45" fmla="*/ 15 h 106"/>
                <a:gd name="T46" fmla="*/ 32 w 59"/>
                <a:gd name="T47" fmla="*/ 14 h 106"/>
                <a:gd name="T48" fmla="*/ 32 w 59"/>
                <a:gd name="T49" fmla="*/ 17 h 106"/>
                <a:gd name="T50" fmla="*/ 26 w 59"/>
                <a:gd name="T51" fmla="*/ 25 h 106"/>
                <a:gd name="T52" fmla="*/ 24 w 59"/>
                <a:gd name="T53" fmla="*/ 27 h 106"/>
                <a:gd name="T54" fmla="*/ 21 w 59"/>
                <a:gd name="T55" fmla="*/ 28 h 106"/>
                <a:gd name="T56" fmla="*/ 16 w 59"/>
                <a:gd name="T57" fmla="*/ 28 h 106"/>
                <a:gd name="T58" fmla="*/ 13 w 59"/>
                <a:gd name="T59" fmla="*/ 30 h 106"/>
                <a:gd name="T60" fmla="*/ 7 w 59"/>
                <a:gd name="T61" fmla="*/ 40 h 106"/>
                <a:gd name="T62" fmla="*/ 5 w 59"/>
                <a:gd name="T63" fmla="*/ 52 h 106"/>
                <a:gd name="T64" fmla="*/ 12 w 59"/>
                <a:gd name="T65" fmla="*/ 70 h 106"/>
                <a:gd name="T66" fmla="*/ 24 w 59"/>
                <a:gd name="T67" fmla="*/ 82 h 106"/>
                <a:gd name="T68" fmla="*/ 30 w 59"/>
                <a:gd name="T69" fmla="*/ 83 h 106"/>
                <a:gd name="T70" fmla="*/ 37 w 59"/>
                <a:gd name="T71" fmla="*/ 84 h 106"/>
                <a:gd name="T72" fmla="*/ 42 w 59"/>
                <a:gd name="T73" fmla="*/ 85 h 106"/>
                <a:gd name="T74" fmla="*/ 46 w 59"/>
                <a:gd name="T75" fmla="*/ 84 h 106"/>
                <a:gd name="T76" fmla="*/ 44 w 59"/>
                <a:gd name="T77" fmla="*/ 88 h 106"/>
                <a:gd name="T78" fmla="*/ 54 w 59"/>
                <a:gd name="T79" fmla="*/ 88 h 106"/>
                <a:gd name="T80" fmla="*/ 59 w 59"/>
                <a:gd name="T81" fmla="*/ 89 h 106"/>
                <a:gd name="T82" fmla="*/ 55 w 59"/>
                <a:gd name="T83" fmla="*/ 91 h 106"/>
                <a:gd name="T84" fmla="*/ 48 w 59"/>
                <a:gd name="T85" fmla="*/ 92 h 106"/>
                <a:gd name="T86" fmla="*/ 48 w 59"/>
                <a:gd name="T87" fmla="*/ 93 h 106"/>
                <a:gd name="T88" fmla="*/ 48 w 59"/>
                <a:gd name="T89" fmla="*/ 97 h 106"/>
                <a:gd name="T90" fmla="*/ 45 w 59"/>
                <a:gd name="T91" fmla="*/ 94 h 106"/>
                <a:gd name="T92" fmla="*/ 29 w 59"/>
                <a:gd name="T93" fmla="*/ 87 h 106"/>
                <a:gd name="T94" fmla="*/ 26 w 59"/>
                <a:gd name="T95" fmla="*/ 87 h 106"/>
                <a:gd name="T96" fmla="*/ 34 w 59"/>
                <a:gd name="T97" fmla="*/ 97 h 106"/>
                <a:gd name="T98" fmla="*/ 41 w 59"/>
                <a:gd name="T99" fmla="*/ 103 h 106"/>
                <a:gd name="T100" fmla="*/ 40 w 59"/>
                <a:gd name="T101" fmla="*/ 105 h 106"/>
                <a:gd name="T102" fmla="*/ 38 w 59"/>
                <a:gd name="T103" fmla="*/ 105 h 106"/>
                <a:gd name="T104" fmla="*/ 30 w 59"/>
                <a:gd name="T105" fmla="*/ 99 h 106"/>
                <a:gd name="T106" fmla="*/ 23 w 59"/>
                <a:gd name="T107" fmla="*/ 92 h 106"/>
                <a:gd name="T108" fmla="*/ 19 w 59"/>
                <a:gd name="T109" fmla="*/ 8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" h="106">
                  <a:moveTo>
                    <a:pt x="19" y="83"/>
                  </a:moveTo>
                  <a:cubicBezTo>
                    <a:pt x="18" y="86"/>
                    <a:pt x="17" y="89"/>
                    <a:pt x="16" y="91"/>
                  </a:cubicBezTo>
                  <a:cubicBezTo>
                    <a:pt x="16" y="92"/>
                    <a:pt x="16" y="94"/>
                    <a:pt x="14" y="93"/>
                  </a:cubicBezTo>
                  <a:cubicBezTo>
                    <a:pt x="12" y="93"/>
                    <a:pt x="13" y="91"/>
                    <a:pt x="13" y="90"/>
                  </a:cubicBezTo>
                  <a:cubicBezTo>
                    <a:pt x="14" y="89"/>
                    <a:pt x="14" y="87"/>
                    <a:pt x="15" y="86"/>
                  </a:cubicBezTo>
                  <a:cubicBezTo>
                    <a:pt x="16" y="83"/>
                    <a:pt x="16" y="80"/>
                    <a:pt x="13" y="77"/>
                  </a:cubicBezTo>
                  <a:cubicBezTo>
                    <a:pt x="11" y="76"/>
                    <a:pt x="10" y="74"/>
                    <a:pt x="9" y="72"/>
                  </a:cubicBezTo>
                  <a:cubicBezTo>
                    <a:pt x="6" y="65"/>
                    <a:pt x="4" y="59"/>
                    <a:pt x="1" y="52"/>
                  </a:cubicBezTo>
                  <a:cubicBezTo>
                    <a:pt x="0" y="47"/>
                    <a:pt x="0" y="42"/>
                    <a:pt x="4" y="39"/>
                  </a:cubicBezTo>
                  <a:cubicBezTo>
                    <a:pt x="10" y="34"/>
                    <a:pt x="11" y="27"/>
                    <a:pt x="9" y="20"/>
                  </a:cubicBezTo>
                  <a:cubicBezTo>
                    <a:pt x="8" y="18"/>
                    <a:pt x="9" y="15"/>
                    <a:pt x="11" y="14"/>
                  </a:cubicBezTo>
                  <a:cubicBezTo>
                    <a:pt x="14" y="11"/>
                    <a:pt x="14" y="8"/>
                    <a:pt x="14" y="5"/>
                  </a:cubicBezTo>
                  <a:cubicBezTo>
                    <a:pt x="14" y="3"/>
                    <a:pt x="13" y="0"/>
                    <a:pt x="16" y="0"/>
                  </a:cubicBezTo>
                  <a:cubicBezTo>
                    <a:pt x="19" y="0"/>
                    <a:pt x="17" y="3"/>
                    <a:pt x="17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9" y="6"/>
                    <a:pt x="20" y="4"/>
                    <a:pt x="21" y="6"/>
                  </a:cubicBezTo>
                  <a:cubicBezTo>
                    <a:pt x="22" y="8"/>
                    <a:pt x="20" y="8"/>
                    <a:pt x="20" y="9"/>
                  </a:cubicBezTo>
                  <a:cubicBezTo>
                    <a:pt x="18" y="11"/>
                    <a:pt x="16" y="13"/>
                    <a:pt x="14" y="15"/>
                  </a:cubicBezTo>
                  <a:cubicBezTo>
                    <a:pt x="14" y="16"/>
                    <a:pt x="12" y="17"/>
                    <a:pt x="12" y="18"/>
                  </a:cubicBezTo>
                  <a:cubicBezTo>
                    <a:pt x="13" y="20"/>
                    <a:pt x="11" y="23"/>
                    <a:pt x="15" y="24"/>
                  </a:cubicBezTo>
                  <a:cubicBezTo>
                    <a:pt x="22" y="25"/>
                    <a:pt x="24" y="23"/>
                    <a:pt x="24" y="19"/>
                  </a:cubicBezTo>
                  <a:cubicBezTo>
                    <a:pt x="24" y="15"/>
                    <a:pt x="24" y="15"/>
                    <a:pt x="28" y="16"/>
                  </a:cubicBezTo>
                  <a:cubicBezTo>
                    <a:pt x="29" y="16"/>
                    <a:pt x="29" y="15"/>
                    <a:pt x="29" y="15"/>
                  </a:cubicBezTo>
                  <a:cubicBezTo>
                    <a:pt x="30" y="14"/>
                    <a:pt x="31" y="13"/>
                    <a:pt x="32" y="14"/>
                  </a:cubicBezTo>
                  <a:cubicBezTo>
                    <a:pt x="33" y="15"/>
                    <a:pt x="33" y="16"/>
                    <a:pt x="32" y="17"/>
                  </a:cubicBezTo>
                  <a:cubicBezTo>
                    <a:pt x="30" y="20"/>
                    <a:pt x="28" y="22"/>
                    <a:pt x="26" y="25"/>
                  </a:cubicBezTo>
                  <a:cubicBezTo>
                    <a:pt x="25" y="26"/>
                    <a:pt x="24" y="26"/>
                    <a:pt x="24" y="27"/>
                  </a:cubicBezTo>
                  <a:cubicBezTo>
                    <a:pt x="24" y="29"/>
                    <a:pt x="23" y="30"/>
                    <a:pt x="21" y="28"/>
                  </a:cubicBezTo>
                  <a:cubicBezTo>
                    <a:pt x="20" y="27"/>
                    <a:pt x="18" y="28"/>
                    <a:pt x="16" y="28"/>
                  </a:cubicBezTo>
                  <a:cubicBezTo>
                    <a:pt x="14" y="27"/>
                    <a:pt x="13" y="28"/>
                    <a:pt x="13" y="30"/>
                  </a:cubicBezTo>
                  <a:cubicBezTo>
                    <a:pt x="13" y="34"/>
                    <a:pt x="11" y="37"/>
                    <a:pt x="7" y="40"/>
                  </a:cubicBezTo>
                  <a:cubicBezTo>
                    <a:pt x="4" y="44"/>
                    <a:pt x="3" y="48"/>
                    <a:pt x="5" y="52"/>
                  </a:cubicBezTo>
                  <a:cubicBezTo>
                    <a:pt x="7" y="58"/>
                    <a:pt x="9" y="64"/>
                    <a:pt x="12" y="70"/>
                  </a:cubicBezTo>
                  <a:cubicBezTo>
                    <a:pt x="14" y="76"/>
                    <a:pt x="19" y="79"/>
                    <a:pt x="24" y="82"/>
                  </a:cubicBezTo>
                  <a:cubicBezTo>
                    <a:pt x="25" y="83"/>
                    <a:pt x="28" y="84"/>
                    <a:pt x="30" y="83"/>
                  </a:cubicBezTo>
                  <a:cubicBezTo>
                    <a:pt x="32" y="82"/>
                    <a:pt x="35" y="83"/>
                    <a:pt x="37" y="84"/>
                  </a:cubicBezTo>
                  <a:cubicBezTo>
                    <a:pt x="39" y="85"/>
                    <a:pt x="40" y="86"/>
                    <a:pt x="42" y="85"/>
                  </a:cubicBezTo>
                  <a:cubicBezTo>
                    <a:pt x="43" y="84"/>
                    <a:pt x="45" y="83"/>
                    <a:pt x="46" y="84"/>
                  </a:cubicBezTo>
                  <a:cubicBezTo>
                    <a:pt x="47" y="86"/>
                    <a:pt x="45" y="87"/>
                    <a:pt x="44" y="88"/>
                  </a:cubicBezTo>
                  <a:cubicBezTo>
                    <a:pt x="48" y="89"/>
                    <a:pt x="51" y="88"/>
                    <a:pt x="54" y="88"/>
                  </a:cubicBezTo>
                  <a:cubicBezTo>
                    <a:pt x="56" y="88"/>
                    <a:pt x="58" y="86"/>
                    <a:pt x="59" y="89"/>
                  </a:cubicBezTo>
                  <a:cubicBezTo>
                    <a:pt x="59" y="91"/>
                    <a:pt x="56" y="91"/>
                    <a:pt x="55" y="91"/>
                  </a:cubicBezTo>
                  <a:cubicBezTo>
                    <a:pt x="52" y="91"/>
                    <a:pt x="50" y="92"/>
                    <a:pt x="48" y="92"/>
                  </a:cubicBezTo>
                  <a:cubicBezTo>
                    <a:pt x="48" y="92"/>
                    <a:pt x="48" y="92"/>
                    <a:pt x="48" y="93"/>
                  </a:cubicBezTo>
                  <a:cubicBezTo>
                    <a:pt x="48" y="94"/>
                    <a:pt x="50" y="96"/>
                    <a:pt x="48" y="97"/>
                  </a:cubicBezTo>
                  <a:cubicBezTo>
                    <a:pt x="46" y="98"/>
                    <a:pt x="45" y="95"/>
                    <a:pt x="45" y="94"/>
                  </a:cubicBezTo>
                  <a:cubicBezTo>
                    <a:pt x="42" y="90"/>
                    <a:pt x="34" y="86"/>
                    <a:pt x="29" y="87"/>
                  </a:cubicBezTo>
                  <a:cubicBezTo>
                    <a:pt x="28" y="87"/>
                    <a:pt x="27" y="87"/>
                    <a:pt x="26" y="87"/>
                  </a:cubicBezTo>
                  <a:cubicBezTo>
                    <a:pt x="26" y="92"/>
                    <a:pt x="28" y="95"/>
                    <a:pt x="34" y="97"/>
                  </a:cubicBezTo>
                  <a:cubicBezTo>
                    <a:pt x="37" y="98"/>
                    <a:pt x="39" y="100"/>
                    <a:pt x="41" y="103"/>
                  </a:cubicBezTo>
                  <a:cubicBezTo>
                    <a:pt x="41" y="104"/>
                    <a:pt x="41" y="105"/>
                    <a:pt x="40" y="105"/>
                  </a:cubicBezTo>
                  <a:cubicBezTo>
                    <a:pt x="39" y="106"/>
                    <a:pt x="38" y="105"/>
                    <a:pt x="38" y="105"/>
                  </a:cubicBezTo>
                  <a:cubicBezTo>
                    <a:pt x="36" y="101"/>
                    <a:pt x="33" y="100"/>
                    <a:pt x="30" y="99"/>
                  </a:cubicBezTo>
                  <a:cubicBezTo>
                    <a:pt x="27" y="98"/>
                    <a:pt x="25" y="96"/>
                    <a:pt x="23" y="92"/>
                  </a:cubicBezTo>
                  <a:cubicBezTo>
                    <a:pt x="22" y="89"/>
                    <a:pt x="22" y="85"/>
                    <a:pt x="19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3A4FDE46-CD62-3BF2-0766-4E51A16E6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1486"/>
              <a:ext cx="159" cy="124"/>
            </a:xfrm>
            <a:custGeom>
              <a:avLst/>
              <a:gdLst>
                <a:gd name="T0" fmla="*/ 12 w 41"/>
                <a:gd name="T1" fmla="*/ 11 h 32"/>
                <a:gd name="T2" fmla="*/ 29 w 41"/>
                <a:gd name="T3" fmla="*/ 8 h 32"/>
                <a:gd name="T4" fmla="*/ 32 w 41"/>
                <a:gd name="T5" fmla="*/ 6 h 32"/>
                <a:gd name="T6" fmla="*/ 32 w 41"/>
                <a:gd name="T7" fmla="*/ 10 h 32"/>
                <a:gd name="T8" fmla="*/ 26 w 41"/>
                <a:gd name="T9" fmla="*/ 17 h 32"/>
                <a:gd name="T10" fmla="*/ 32 w 41"/>
                <a:gd name="T11" fmla="*/ 19 h 32"/>
                <a:gd name="T12" fmla="*/ 37 w 41"/>
                <a:gd name="T13" fmla="*/ 20 h 32"/>
                <a:gd name="T14" fmla="*/ 40 w 41"/>
                <a:gd name="T15" fmla="*/ 21 h 32"/>
                <a:gd name="T16" fmla="*/ 38 w 41"/>
                <a:gd name="T17" fmla="*/ 23 h 32"/>
                <a:gd name="T18" fmla="*/ 31 w 41"/>
                <a:gd name="T19" fmla="*/ 24 h 32"/>
                <a:gd name="T20" fmla="*/ 34 w 41"/>
                <a:gd name="T21" fmla="*/ 28 h 32"/>
                <a:gd name="T22" fmla="*/ 33 w 41"/>
                <a:gd name="T23" fmla="*/ 31 h 32"/>
                <a:gd name="T24" fmla="*/ 31 w 41"/>
                <a:gd name="T25" fmla="*/ 30 h 32"/>
                <a:gd name="T26" fmla="*/ 28 w 41"/>
                <a:gd name="T27" fmla="*/ 25 h 32"/>
                <a:gd name="T28" fmla="*/ 21 w 41"/>
                <a:gd name="T29" fmla="*/ 19 h 32"/>
                <a:gd name="T30" fmla="*/ 21 w 41"/>
                <a:gd name="T31" fmla="*/ 22 h 32"/>
                <a:gd name="T32" fmla="*/ 20 w 41"/>
                <a:gd name="T33" fmla="*/ 24 h 32"/>
                <a:gd name="T34" fmla="*/ 18 w 41"/>
                <a:gd name="T35" fmla="*/ 23 h 32"/>
                <a:gd name="T36" fmla="*/ 7 w 41"/>
                <a:gd name="T37" fmla="*/ 13 h 32"/>
                <a:gd name="T38" fmla="*/ 9 w 41"/>
                <a:gd name="T39" fmla="*/ 17 h 32"/>
                <a:gd name="T40" fmla="*/ 9 w 41"/>
                <a:gd name="T41" fmla="*/ 20 h 32"/>
                <a:gd name="T42" fmla="*/ 6 w 41"/>
                <a:gd name="T43" fmla="*/ 19 h 32"/>
                <a:gd name="T44" fmla="*/ 3 w 41"/>
                <a:gd name="T45" fmla="*/ 12 h 32"/>
                <a:gd name="T46" fmla="*/ 1 w 41"/>
                <a:gd name="T47" fmla="*/ 4 h 32"/>
                <a:gd name="T48" fmla="*/ 1 w 41"/>
                <a:gd name="T49" fmla="*/ 1 h 32"/>
                <a:gd name="T50" fmla="*/ 4 w 41"/>
                <a:gd name="T51" fmla="*/ 2 h 32"/>
                <a:gd name="T52" fmla="*/ 5 w 41"/>
                <a:gd name="T53" fmla="*/ 4 h 32"/>
                <a:gd name="T54" fmla="*/ 15 w 41"/>
                <a:gd name="T55" fmla="*/ 6 h 32"/>
                <a:gd name="T56" fmla="*/ 18 w 41"/>
                <a:gd name="T57" fmla="*/ 4 h 32"/>
                <a:gd name="T58" fmla="*/ 20 w 41"/>
                <a:gd name="T59" fmla="*/ 4 h 32"/>
                <a:gd name="T60" fmla="*/ 20 w 41"/>
                <a:gd name="T61" fmla="*/ 7 h 32"/>
                <a:gd name="T62" fmla="*/ 12 w 41"/>
                <a:gd name="T6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32">
                  <a:moveTo>
                    <a:pt x="12" y="11"/>
                  </a:moveTo>
                  <a:cubicBezTo>
                    <a:pt x="19" y="18"/>
                    <a:pt x="25" y="16"/>
                    <a:pt x="29" y="8"/>
                  </a:cubicBezTo>
                  <a:cubicBezTo>
                    <a:pt x="30" y="7"/>
                    <a:pt x="30" y="5"/>
                    <a:pt x="32" y="6"/>
                  </a:cubicBezTo>
                  <a:cubicBezTo>
                    <a:pt x="34" y="7"/>
                    <a:pt x="33" y="9"/>
                    <a:pt x="32" y="10"/>
                  </a:cubicBezTo>
                  <a:cubicBezTo>
                    <a:pt x="31" y="13"/>
                    <a:pt x="29" y="15"/>
                    <a:pt x="26" y="17"/>
                  </a:cubicBezTo>
                  <a:cubicBezTo>
                    <a:pt x="29" y="17"/>
                    <a:pt x="30" y="18"/>
                    <a:pt x="32" y="19"/>
                  </a:cubicBezTo>
                  <a:cubicBezTo>
                    <a:pt x="33" y="21"/>
                    <a:pt x="35" y="21"/>
                    <a:pt x="37" y="20"/>
                  </a:cubicBezTo>
                  <a:cubicBezTo>
                    <a:pt x="38" y="20"/>
                    <a:pt x="40" y="19"/>
                    <a:pt x="40" y="21"/>
                  </a:cubicBezTo>
                  <a:cubicBezTo>
                    <a:pt x="41" y="23"/>
                    <a:pt x="39" y="23"/>
                    <a:pt x="38" y="23"/>
                  </a:cubicBezTo>
                  <a:cubicBezTo>
                    <a:pt x="36" y="24"/>
                    <a:pt x="34" y="25"/>
                    <a:pt x="31" y="24"/>
                  </a:cubicBezTo>
                  <a:cubicBezTo>
                    <a:pt x="32" y="26"/>
                    <a:pt x="33" y="27"/>
                    <a:pt x="34" y="28"/>
                  </a:cubicBezTo>
                  <a:cubicBezTo>
                    <a:pt x="34" y="29"/>
                    <a:pt x="35" y="31"/>
                    <a:pt x="33" y="31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0" y="29"/>
                    <a:pt x="28" y="27"/>
                    <a:pt x="28" y="25"/>
                  </a:cubicBezTo>
                  <a:cubicBezTo>
                    <a:pt x="28" y="20"/>
                    <a:pt x="24" y="20"/>
                    <a:pt x="21" y="19"/>
                  </a:cubicBezTo>
                  <a:cubicBezTo>
                    <a:pt x="20" y="20"/>
                    <a:pt x="21" y="21"/>
                    <a:pt x="21" y="22"/>
                  </a:cubicBezTo>
                  <a:cubicBezTo>
                    <a:pt x="21" y="23"/>
                    <a:pt x="21" y="23"/>
                    <a:pt x="20" y="24"/>
                  </a:cubicBezTo>
                  <a:cubicBezTo>
                    <a:pt x="19" y="24"/>
                    <a:pt x="18" y="24"/>
                    <a:pt x="18" y="23"/>
                  </a:cubicBezTo>
                  <a:cubicBezTo>
                    <a:pt x="17" y="17"/>
                    <a:pt x="12" y="16"/>
                    <a:pt x="7" y="13"/>
                  </a:cubicBezTo>
                  <a:cubicBezTo>
                    <a:pt x="8" y="15"/>
                    <a:pt x="9" y="16"/>
                    <a:pt x="9" y="17"/>
                  </a:cubicBezTo>
                  <a:cubicBezTo>
                    <a:pt x="10" y="18"/>
                    <a:pt x="10" y="19"/>
                    <a:pt x="9" y="20"/>
                  </a:cubicBezTo>
                  <a:cubicBezTo>
                    <a:pt x="7" y="21"/>
                    <a:pt x="7" y="20"/>
                    <a:pt x="6" y="19"/>
                  </a:cubicBezTo>
                  <a:cubicBezTo>
                    <a:pt x="5" y="17"/>
                    <a:pt x="3" y="14"/>
                    <a:pt x="3" y="12"/>
                  </a:cubicBezTo>
                  <a:cubicBezTo>
                    <a:pt x="3" y="9"/>
                    <a:pt x="3" y="6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8" y="9"/>
                    <a:pt x="10" y="9"/>
                    <a:pt x="15" y="6"/>
                  </a:cubicBezTo>
                  <a:cubicBezTo>
                    <a:pt x="16" y="6"/>
                    <a:pt x="17" y="5"/>
                    <a:pt x="18" y="4"/>
                  </a:cubicBezTo>
                  <a:cubicBezTo>
                    <a:pt x="18" y="4"/>
                    <a:pt x="19" y="3"/>
                    <a:pt x="20" y="4"/>
                  </a:cubicBezTo>
                  <a:cubicBezTo>
                    <a:pt x="21" y="5"/>
                    <a:pt x="21" y="6"/>
                    <a:pt x="20" y="7"/>
                  </a:cubicBezTo>
                  <a:cubicBezTo>
                    <a:pt x="18" y="9"/>
                    <a:pt x="15" y="10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17CD1C21-CB0F-692D-BC6F-8F6B54225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1482"/>
              <a:ext cx="139" cy="155"/>
            </a:xfrm>
            <a:custGeom>
              <a:avLst/>
              <a:gdLst>
                <a:gd name="T0" fmla="*/ 31 w 36"/>
                <a:gd name="T1" fmla="*/ 35 h 40"/>
                <a:gd name="T2" fmla="*/ 35 w 36"/>
                <a:gd name="T3" fmla="*/ 37 h 40"/>
                <a:gd name="T4" fmla="*/ 36 w 36"/>
                <a:gd name="T5" fmla="*/ 39 h 40"/>
                <a:gd name="T6" fmla="*/ 33 w 36"/>
                <a:gd name="T7" fmla="*/ 40 h 40"/>
                <a:gd name="T8" fmla="*/ 21 w 36"/>
                <a:gd name="T9" fmla="*/ 31 h 40"/>
                <a:gd name="T10" fmla="*/ 18 w 36"/>
                <a:gd name="T11" fmla="*/ 27 h 40"/>
                <a:gd name="T12" fmla="*/ 19 w 36"/>
                <a:gd name="T13" fmla="*/ 31 h 40"/>
                <a:gd name="T14" fmla="*/ 18 w 36"/>
                <a:gd name="T15" fmla="*/ 34 h 40"/>
                <a:gd name="T16" fmla="*/ 16 w 36"/>
                <a:gd name="T17" fmla="*/ 33 h 40"/>
                <a:gd name="T18" fmla="*/ 14 w 36"/>
                <a:gd name="T19" fmla="*/ 28 h 40"/>
                <a:gd name="T20" fmla="*/ 12 w 36"/>
                <a:gd name="T21" fmla="*/ 25 h 40"/>
                <a:gd name="T22" fmla="*/ 10 w 36"/>
                <a:gd name="T23" fmla="*/ 25 h 40"/>
                <a:gd name="T24" fmla="*/ 10 w 36"/>
                <a:gd name="T25" fmla="*/ 28 h 40"/>
                <a:gd name="T26" fmla="*/ 12 w 36"/>
                <a:gd name="T27" fmla="*/ 32 h 40"/>
                <a:gd name="T28" fmla="*/ 7 w 36"/>
                <a:gd name="T29" fmla="*/ 30 h 40"/>
                <a:gd name="T30" fmla="*/ 6 w 36"/>
                <a:gd name="T31" fmla="*/ 28 h 40"/>
                <a:gd name="T32" fmla="*/ 1 w 36"/>
                <a:gd name="T33" fmla="*/ 14 h 40"/>
                <a:gd name="T34" fmla="*/ 6 w 36"/>
                <a:gd name="T35" fmla="*/ 1 h 40"/>
                <a:gd name="T36" fmla="*/ 8 w 36"/>
                <a:gd name="T37" fmla="*/ 1 h 40"/>
                <a:gd name="T38" fmla="*/ 8 w 36"/>
                <a:gd name="T39" fmla="*/ 4 h 40"/>
                <a:gd name="T40" fmla="*/ 6 w 36"/>
                <a:gd name="T41" fmla="*/ 6 h 40"/>
                <a:gd name="T42" fmla="*/ 4 w 36"/>
                <a:gd name="T43" fmla="*/ 8 h 40"/>
                <a:gd name="T44" fmla="*/ 12 w 36"/>
                <a:gd name="T45" fmla="*/ 22 h 40"/>
                <a:gd name="T46" fmla="*/ 16 w 36"/>
                <a:gd name="T47" fmla="*/ 23 h 40"/>
                <a:gd name="T48" fmla="*/ 24 w 36"/>
                <a:gd name="T49" fmla="*/ 29 h 40"/>
                <a:gd name="T50" fmla="*/ 30 w 36"/>
                <a:gd name="T51" fmla="*/ 31 h 40"/>
                <a:gd name="T52" fmla="*/ 33 w 36"/>
                <a:gd name="T53" fmla="*/ 32 h 40"/>
                <a:gd name="T54" fmla="*/ 31 w 36"/>
                <a:gd name="T5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40">
                  <a:moveTo>
                    <a:pt x="31" y="35"/>
                  </a:moveTo>
                  <a:cubicBezTo>
                    <a:pt x="32" y="36"/>
                    <a:pt x="33" y="36"/>
                    <a:pt x="35" y="37"/>
                  </a:cubicBezTo>
                  <a:cubicBezTo>
                    <a:pt x="35" y="37"/>
                    <a:pt x="36" y="38"/>
                    <a:pt x="36" y="39"/>
                  </a:cubicBezTo>
                  <a:cubicBezTo>
                    <a:pt x="35" y="40"/>
                    <a:pt x="34" y="40"/>
                    <a:pt x="33" y="40"/>
                  </a:cubicBezTo>
                  <a:cubicBezTo>
                    <a:pt x="28" y="38"/>
                    <a:pt x="23" y="37"/>
                    <a:pt x="21" y="31"/>
                  </a:cubicBezTo>
                  <a:cubicBezTo>
                    <a:pt x="21" y="29"/>
                    <a:pt x="20" y="27"/>
                    <a:pt x="18" y="27"/>
                  </a:cubicBezTo>
                  <a:cubicBezTo>
                    <a:pt x="18" y="28"/>
                    <a:pt x="19" y="30"/>
                    <a:pt x="19" y="31"/>
                  </a:cubicBezTo>
                  <a:cubicBezTo>
                    <a:pt x="20" y="33"/>
                    <a:pt x="19" y="34"/>
                    <a:pt x="18" y="34"/>
                  </a:cubicBezTo>
                  <a:cubicBezTo>
                    <a:pt x="17" y="34"/>
                    <a:pt x="16" y="34"/>
                    <a:pt x="16" y="33"/>
                  </a:cubicBezTo>
                  <a:cubicBezTo>
                    <a:pt x="15" y="31"/>
                    <a:pt x="15" y="29"/>
                    <a:pt x="14" y="28"/>
                  </a:cubicBezTo>
                  <a:cubicBezTo>
                    <a:pt x="14" y="27"/>
                    <a:pt x="13" y="25"/>
                    <a:pt x="12" y="25"/>
                  </a:cubicBezTo>
                  <a:cubicBezTo>
                    <a:pt x="11" y="25"/>
                    <a:pt x="10" y="25"/>
                    <a:pt x="10" y="25"/>
                  </a:cubicBezTo>
                  <a:cubicBezTo>
                    <a:pt x="9" y="26"/>
                    <a:pt x="10" y="27"/>
                    <a:pt x="10" y="28"/>
                  </a:cubicBezTo>
                  <a:cubicBezTo>
                    <a:pt x="11" y="29"/>
                    <a:pt x="14" y="30"/>
                    <a:pt x="12" y="32"/>
                  </a:cubicBezTo>
                  <a:cubicBezTo>
                    <a:pt x="10" y="34"/>
                    <a:pt x="9" y="31"/>
                    <a:pt x="7" y="30"/>
                  </a:cubicBezTo>
                  <a:cubicBezTo>
                    <a:pt x="7" y="29"/>
                    <a:pt x="6" y="28"/>
                    <a:pt x="6" y="28"/>
                  </a:cubicBezTo>
                  <a:cubicBezTo>
                    <a:pt x="6" y="23"/>
                    <a:pt x="3" y="18"/>
                    <a:pt x="1" y="14"/>
                  </a:cubicBezTo>
                  <a:cubicBezTo>
                    <a:pt x="0" y="9"/>
                    <a:pt x="1" y="4"/>
                    <a:pt x="6" y="1"/>
                  </a:cubicBezTo>
                  <a:cubicBezTo>
                    <a:pt x="7" y="1"/>
                    <a:pt x="7" y="0"/>
                    <a:pt x="8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5" y="6"/>
                    <a:pt x="5" y="7"/>
                    <a:pt x="4" y="8"/>
                  </a:cubicBezTo>
                  <a:cubicBezTo>
                    <a:pt x="3" y="12"/>
                    <a:pt x="8" y="21"/>
                    <a:pt x="12" y="22"/>
                  </a:cubicBezTo>
                  <a:cubicBezTo>
                    <a:pt x="13" y="22"/>
                    <a:pt x="15" y="22"/>
                    <a:pt x="16" y="23"/>
                  </a:cubicBezTo>
                  <a:cubicBezTo>
                    <a:pt x="20" y="23"/>
                    <a:pt x="23" y="25"/>
                    <a:pt x="24" y="29"/>
                  </a:cubicBezTo>
                  <a:cubicBezTo>
                    <a:pt x="25" y="32"/>
                    <a:pt x="27" y="33"/>
                    <a:pt x="30" y="31"/>
                  </a:cubicBezTo>
                  <a:cubicBezTo>
                    <a:pt x="31" y="31"/>
                    <a:pt x="32" y="31"/>
                    <a:pt x="33" y="32"/>
                  </a:cubicBezTo>
                  <a:cubicBezTo>
                    <a:pt x="34" y="34"/>
                    <a:pt x="32" y="34"/>
                    <a:pt x="31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EA44289A-00CD-8232-1DCE-0159F4814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" y="1400"/>
              <a:ext cx="112" cy="82"/>
            </a:xfrm>
            <a:custGeom>
              <a:avLst/>
              <a:gdLst>
                <a:gd name="T0" fmla="*/ 22 w 29"/>
                <a:gd name="T1" fmla="*/ 16 h 21"/>
                <a:gd name="T2" fmla="*/ 25 w 29"/>
                <a:gd name="T3" fmla="*/ 17 h 21"/>
                <a:gd name="T4" fmla="*/ 27 w 29"/>
                <a:gd name="T5" fmla="*/ 19 h 21"/>
                <a:gd name="T6" fmla="*/ 24 w 29"/>
                <a:gd name="T7" fmla="*/ 20 h 21"/>
                <a:gd name="T8" fmla="*/ 16 w 29"/>
                <a:gd name="T9" fmla="*/ 21 h 21"/>
                <a:gd name="T10" fmla="*/ 11 w 29"/>
                <a:gd name="T11" fmla="*/ 19 h 21"/>
                <a:gd name="T12" fmla="*/ 4 w 29"/>
                <a:gd name="T13" fmla="*/ 19 h 21"/>
                <a:gd name="T14" fmla="*/ 1 w 29"/>
                <a:gd name="T15" fmla="*/ 18 h 21"/>
                <a:gd name="T16" fmla="*/ 3 w 29"/>
                <a:gd name="T17" fmla="*/ 15 h 21"/>
                <a:gd name="T18" fmla="*/ 13 w 29"/>
                <a:gd name="T19" fmla="*/ 16 h 21"/>
                <a:gd name="T20" fmla="*/ 18 w 29"/>
                <a:gd name="T21" fmla="*/ 16 h 21"/>
                <a:gd name="T22" fmla="*/ 22 w 29"/>
                <a:gd name="T23" fmla="*/ 10 h 21"/>
                <a:gd name="T24" fmla="*/ 23 w 29"/>
                <a:gd name="T25" fmla="*/ 2 h 21"/>
                <a:gd name="T26" fmla="*/ 25 w 29"/>
                <a:gd name="T27" fmla="*/ 1 h 21"/>
                <a:gd name="T28" fmla="*/ 26 w 29"/>
                <a:gd name="T29" fmla="*/ 4 h 21"/>
                <a:gd name="T30" fmla="*/ 25 w 29"/>
                <a:gd name="T31" fmla="*/ 6 h 21"/>
                <a:gd name="T32" fmla="*/ 27 w 29"/>
                <a:gd name="T33" fmla="*/ 8 h 21"/>
                <a:gd name="T34" fmla="*/ 29 w 29"/>
                <a:gd name="T35" fmla="*/ 9 h 21"/>
                <a:gd name="T36" fmla="*/ 28 w 29"/>
                <a:gd name="T37" fmla="*/ 11 h 21"/>
                <a:gd name="T38" fmla="*/ 22 w 29"/>
                <a:gd name="T3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1">
                  <a:moveTo>
                    <a:pt x="22" y="16"/>
                  </a:move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6" y="20"/>
                    <a:pt x="26" y="21"/>
                    <a:pt x="24" y="20"/>
                  </a:cubicBezTo>
                  <a:cubicBezTo>
                    <a:pt x="22" y="20"/>
                    <a:pt x="19" y="20"/>
                    <a:pt x="16" y="21"/>
                  </a:cubicBezTo>
                  <a:cubicBezTo>
                    <a:pt x="14" y="21"/>
                    <a:pt x="13" y="20"/>
                    <a:pt x="11" y="19"/>
                  </a:cubicBezTo>
                  <a:cubicBezTo>
                    <a:pt x="9" y="17"/>
                    <a:pt x="7" y="17"/>
                    <a:pt x="4" y="19"/>
                  </a:cubicBezTo>
                  <a:cubicBezTo>
                    <a:pt x="3" y="19"/>
                    <a:pt x="2" y="20"/>
                    <a:pt x="1" y="18"/>
                  </a:cubicBezTo>
                  <a:cubicBezTo>
                    <a:pt x="0" y="16"/>
                    <a:pt x="2" y="16"/>
                    <a:pt x="3" y="15"/>
                  </a:cubicBezTo>
                  <a:cubicBezTo>
                    <a:pt x="6" y="13"/>
                    <a:pt x="10" y="13"/>
                    <a:pt x="13" y="16"/>
                  </a:cubicBezTo>
                  <a:cubicBezTo>
                    <a:pt x="14" y="17"/>
                    <a:pt x="16" y="18"/>
                    <a:pt x="18" y="16"/>
                  </a:cubicBezTo>
                  <a:cubicBezTo>
                    <a:pt x="20" y="15"/>
                    <a:pt x="22" y="14"/>
                    <a:pt x="22" y="10"/>
                  </a:cubicBezTo>
                  <a:cubicBezTo>
                    <a:pt x="22" y="8"/>
                    <a:pt x="21" y="5"/>
                    <a:pt x="23" y="2"/>
                  </a:cubicBezTo>
                  <a:cubicBezTo>
                    <a:pt x="23" y="1"/>
                    <a:pt x="24" y="0"/>
                    <a:pt x="25" y="1"/>
                  </a:cubicBezTo>
                  <a:cubicBezTo>
                    <a:pt x="27" y="1"/>
                    <a:pt x="27" y="2"/>
                    <a:pt x="26" y="4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5" y="7"/>
                    <a:pt x="24" y="9"/>
                    <a:pt x="27" y="8"/>
                  </a:cubicBezTo>
                  <a:cubicBezTo>
                    <a:pt x="28" y="8"/>
                    <a:pt x="28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cubicBezTo>
                    <a:pt x="26" y="13"/>
                    <a:pt x="24" y="14"/>
                    <a:pt x="2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9DD00A31-8F3F-77D8-BAB9-DE7516F0F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1327"/>
              <a:ext cx="229" cy="415"/>
            </a:xfrm>
            <a:custGeom>
              <a:avLst/>
              <a:gdLst>
                <a:gd name="T0" fmla="*/ 40 w 59"/>
                <a:gd name="T1" fmla="*/ 84 h 107"/>
                <a:gd name="T2" fmla="*/ 36 w 59"/>
                <a:gd name="T3" fmla="*/ 90 h 107"/>
                <a:gd name="T4" fmla="*/ 26 w 59"/>
                <a:gd name="T5" fmla="*/ 101 h 107"/>
                <a:gd name="T6" fmla="*/ 21 w 59"/>
                <a:gd name="T7" fmla="*/ 105 h 107"/>
                <a:gd name="T8" fmla="*/ 19 w 59"/>
                <a:gd name="T9" fmla="*/ 106 h 107"/>
                <a:gd name="T10" fmla="*/ 19 w 59"/>
                <a:gd name="T11" fmla="*/ 103 h 107"/>
                <a:gd name="T12" fmla="*/ 24 w 59"/>
                <a:gd name="T13" fmla="*/ 98 h 107"/>
                <a:gd name="T14" fmla="*/ 33 w 59"/>
                <a:gd name="T15" fmla="*/ 88 h 107"/>
                <a:gd name="T16" fmla="*/ 16 w 59"/>
                <a:gd name="T17" fmla="*/ 92 h 107"/>
                <a:gd name="T18" fmla="*/ 14 w 59"/>
                <a:gd name="T19" fmla="*/ 96 h 107"/>
                <a:gd name="T20" fmla="*/ 11 w 59"/>
                <a:gd name="T21" fmla="*/ 98 h 107"/>
                <a:gd name="T22" fmla="*/ 10 w 59"/>
                <a:gd name="T23" fmla="*/ 95 h 107"/>
                <a:gd name="T24" fmla="*/ 11 w 59"/>
                <a:gd name="T25" fmla="*/ 93 h 107"/>
                <a:gd name="T26" fmla="*/ 3 w 59"/>
                <a:gd name="T27" fmla="*/ 92 h 107"/>
                <a:gd name="T28" fmla="*/ 0 w 59"/>
                <a:gd name="T29" fmla="*/ 90 h 107"/>
                <a:gd name="T30" fmla="*/ 3 w 59"/>
                <a:gd name="T31" fmla="*/ 88 h 107"/>
                <a:gd name="T32" fmla="*/ 15 w 59"/>
                <a:gd name="T33" fmla="*/ 89 h 107"/>
                <a:gd name="T34" fmla="*/ 13 w 59"/>
                <a:gd name="T35" fmla="*/ 88 h 107"/>
                <a:gd name="T36" fmla="*/ 13 w 59"/>
                <a:gd name="T37" fmla="*/ 86 h 107"/>
                <a:gd name="T38" fmla="*/ 15 w 59"/>
                <a:gd name="T39" fmla="*/ 85 h 107"/>
                <a:gd name="T40" fmla="*/ 24 w 59"/>
                <a:gd name="T41" fmla="*/ 84 h 107"/>
                <a:gd name="T42" fmla="*/ 28 w 59"/>
                <a:gd name="T43" fmla="*/ 84 h 107"/>
                <a:gd name="T44" fmla="*/ 38 w 59"/>
                <a:gd name="T45" fmla="*/ 81 h 107"/>
                <a:gd name="T46" fmla="*/ 50 w 59"/>
                <a:gd name="T47" fmla="*/ 64 h 107"/>
                <a:gd name="T48" fmla="*/ 54 w 59"/>
                <a:gd name="T49" fmla="*/ 53 h 107"/>
                <a:gd name="T50" fmla="*/ 51 w 59"/>
                <a:gd name="T51" fmla="*/ 41 h 107"/>
                <a:gd name="T52" fmla="*/ 45 w 59"/>
                <a:gd name="T53" fmla="*/ 31 h 107"/>
                <a:gd name="T54" fmla="*/ 43 w 59"/>
                <a:gd name="T55" fmla="*/ 29 h 107"/>
                <a:gd name="T56" fmla="*/ 40 w 59"/>
                <a:gd name="T57" fmla="*/ 29 h 107"/>
                <a:gd name="T58" fmla="*/ 33 w 59"/>
                <a:gd name="T59" fmla="*/ 25 h 107"/>
                <a:gd name="T60" fmla="*/ 27 w 59"/>
                <a:gd name="T61" fmla="*/ 19 h 107"/>
                <a:gd name="T62" fmla="*/ 27 w 59"/>
                <a:gd name="T63" fmla="*/ 15 h 107"/>
                <a:gd name="T64" fmla="*/ 30 w 59"/>
                <a:gd name="T65" fmla="*/ 16 h 107"/>
                <a:gd name="T66" fmla="*/ 31 w 59"/>
                <a:gd name="T67" fmla="*/ 17 h 107"/>
                <a:gd name="T68" fmla="*/ 33 w 59"/>
                <a:gd name="T69" fmla="*/ 15 h 107"/>
                <a:gd name="T70" fmla="*/ 35 w 59"/>
                <a:gd name="T71" fmla="*/ 18 h 107"/>
                <a:gd name="T72" fmla="*/ 45 w 59"/>
                <a:gd name="T73" fmla="*/ 25 h 107"/>
                <a:gd name="T74" fmla="*/ 45 w 59"/>
                <a:gd name="T75" fmla="*/ 16 h 107"/>
                <a:gd name="T76" fmla="*/ 39 w 59"/>
                <a:gd name="T77" fmla="*/ 10 h 107"/>
                <a:gd name="T78" fmla="*/ 38 w 59"/>
                <a:gd name="T79" fmla="*/ 7 h 107"/>
                <a:gd name="T80" fmla="*/ 41 w 59"/>
                <a:gd name="T81" fmla="*/ 7 h 107"/>
                <a:gd name="T82" fmla="*/ 41 w 59"/>
                <a:gd name="T83" fmla="*/ 3 h 107"/>
                <a:gd name="T84" fmla="*/ 43 w 59"/>
                <a:gd name="T85" fmla="*/ 0 h 107"/>
                <a:gd name="T86" fmla="*/ 45 w 59"/>
                <a:gd name="T87" fmla="*/ 3 h 107"/>
                <a:gd name="T88" fmla="*/ 45 w 59"/>
                <a:gd name="T89" fmla="*/ 6 h 107"/>
                <a:gd name="T90" fmla="*/ 48 w 59"/>
                <a:gd name="T91" fmla="*/ 15 h 107"/>
                <a:gd name="T92" fmla="*/ 50 w 59"/>
                <a:gd name="T93" fmla="*/ 20 h 107"/>
                <a:gd name="T94" fmla="*/ 49 w 59"/>
                <a:gd name="T95" fmla="*/ 27 h 107"/>
                <a:gd name="T96" fmla="*/ 53 w 59"/>
                <a:gd name="T97" fmla="*/ 38 h 107"/>
                <a:gd name="T98" fmla="*/ 57 w 59"/>
                <a:gd name="T99" fmla="*/ 55 h 107"/>
                <a:gd name="T100" fmla="*/ 51 w 59"/>
                <a:gd name="T101" fmla="*/ 71 h 107"/>
                <a:gd name="T102" fmla="*/ 46 w 59"/>
                <a:gd name="T103" fmla="*/ 78 h 107"/>
                <a:gd name="T104" fmla="*/ 44 w 59"/>
                <a:gd name="T105" fmla="*/ 86 h 107"/>
                <a:gd name="T106" fmla="*/ 46 w 59"/>
                <a:gd name="T107" fmla="*/ 91 h 107"/>
                <a:gd name="T108" fmla="*/ 45 w 59"/>
                <a:gd name="T109" fmla="*/ 94 h 107"/>
                <a:gd name="T110" fmla="*/ 42 w 59"/>
                <a:gd name="T111" fmla="*/ 92 h 107"/>
                <a:gd name="T112" fmla="*/ 40 w 59"/>
                <a:gd name="T113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107">
                  <a:moveTo>
                    <a:pt x="40" y="84"/>
                  </a:moveTo>
                  <a:cubicBezTo>
                    <a:pt x="37" y="86"/>
                    <a:pt x="37" y="88"/>
                    <a:pt x="36" y="90"/>
                  </a:cubicBezTo>
                  <a:cubicBezTo>
                    <a:pt x="35" y="96"/>
                    <a:pt x="32" y="100"/>
                    <a:pt x="26" y="101"/>
                  </a:cubicBezTo>
                  <a:cubicBezTo>
                    <a:pt x="24" y="102"/>
                    <a:pt x="22" y="103"/>
                    <a:pt x="21" y="105"/>
                  </a:cubicBezTo>
                  <a:cubicBezTo>
                    <a:pt x="21" y="106"/>
                    <a:pt x="20" y="107"/>
                    <a:pt x="19" y="106"/>
                  </a:cubicBezTo>
                  <a:cubicBezTo>
                    <a:pt x="17" y="105"/>
                    <a:pt x="18" y="104"/>
                    <a:pt x="19" y="103"/>
                  </a:cubicBezTo>
                  <a:cubicBezTo>
                    <a:pt x="20" y="100"/>
                    <a:pt x="22" y="99"/>
                    <a:pt x="24" y="98"/>
                  </a:cubicBezTo>
                  <a:cubicBezTo>
                    <a:pt x="29" y="97"/>
                    <a:pt x="33" y="94"/>
                    <a:pt x="33" y="88"/>
                  </a:cubicBezTo>
                  <a:cubicBezTo>
                    <a:pt x="27" y="86"/>
                    <a:pt x="21" y="89"/>
                    <a:pt x="16" y="92"/>
                  </a:cubicBezTo>
                  <a:cubicBezTo>
                    <a:pt x="15" y="93"/>
                    <a:pt x="14" y="95"/>
                    <a:pt x="14" y="96"/>
                  </a:cubicBezTo>
                  <a:cubicBezTo>
                    <a:pt x="13" y="97"/>
                    <a:pt x="12" y="99"/>
                    <a:pt x="11" y="98"/>
                  </a:cubicBezTo>
                  <a:cubicBezTo>
                    <a:pt x="9" y="97"/>
                    <a:pt x="10" y="96"/>
                    <a:pt x="10" y="95"/>
                  </a:cubicBezTo>
                  <a:cubicBezTo>
                    <a:pt x="11" y="94"/>
                    <a:pt x="11" y="94"/>
                    <a:pt x="11" y="93"/>
                  </a:cubicBezTo>
                  <a:cubicBezTo>
                    <a:pt x="8" y="92"/>
                    <a:pt x="6" y="92"/>
                    <a:pt x="3" y="92"/>
                  </a:cubicBezTo>
                  <a:cubicBezTo>
                    <a:pt x="1" y="92"/>
                    <a:pt x="0" y="92"/>
                    <a:pt x="0" y="90"/>
                  </a:cubicBezTo>
                  <a:cubicBezTo>
                    <a:pt x="0" y="88"/>
                    <a:pt x="2" y="88"/>
                    <a:pt x="3" y="88"/>
                  </a:cubicBezTo>
                  <a:cubicBezTo>
                    <a:pt x="7" y="89"/>
                    <a:pt x="11" y="90"/>
                    <a:pt x="15" y="89"/>
                  </a:cubicBezTo>
                  <a:cubicBezTo>
                    <a:pt x="15" y="88"/>
                    <a:pt x="14" y="88"/>
                    <a:pt x="13" y="88"/>
                  </a:cubicBezTo>
                  <a:cubicBezTo>
                    <a:pt x="13" y="87"/>
                    <a:pt x="13" y="86"/>
                    <a:pt x="13" y="86"/>
                  </a:cubicBezTo>
                  <a:cubicBezTo>
                    <a:pt x="14" y="84"/>
                    <a:pt x="15" y="84"/>
                    <a:pt x="15" y="85"/>
                  </a:cubicBezTo>
                  <a:cubicBezTo>
                    <a:pt x="18" y="87"/>
                    <a:pt x="21" y="86"/>
                    <a:pt x="24" y="84"/>
                  </a:cubicBezTo>
                  <a:cubicBezTo>
                    <a:pt x="25" y="84"/>
                    <a:pt x="27" y="83"/>
                    <a:pt x="28" y="84"/>
                  </a:cubicBezTo>
                  <a:cubicBezTo>
                    <a:pt x="32" y="85"/>
                    <a:pt x="35" y="84"/>
                    <a:pt x="38" y="81"/>
                  </a:cubicBezTo>
                  <a:cubicBezTo>
                    <a:pt x="44" y="77"/>
                    <a:pt x="48" y="71"/>
                    <a:pt x="50" y="64"/>
                  </a:cubicBezTo>
                  <a:cubicBezTo>
                    <a:pt x="51" y="60"/>
                    <a:pt x="52" y="57"/>
                    <a:pt x="54" y="53"/>
                  </a:cubicBezTo>
                  <a:cubicBezTo>
                    <a:pt x="55" y="49"/>
                    <a:pt x="55" y="44"/>
                    <a:pt x="51" y="41"/>
                  </a:cubicBezTo>
                  <a:cubicBezTo>
                    <a:pt x="48" y="38"/>
                    <a:pt x="46" y="35"/>
                    <a:pt x="45" y="31"/>
                  </a:cubicBezTo>
                  <a:cubicBezTo>
                    <a:pt x="45" y="29"/>
                    <a:pt x="45" y="28"/>
                    <a:pt x="43" y="29"/>
                  </a:cubicBezTo>
                  <a:cubicBezTo>
                    <a:pt x="42" y="29"/>
                    <a:pt x="41" y="29"/>
                    <a:pt x="40" y="29"/>
                  </a:cubicBezTo>
                  <a:cubicBezTo>
                    <a:pt x="37" y="29"/>
                    <a:pt x="35" y="28"/>
                    <a:pt x="33" y="25"/>
                  </a:cubicBezTo>
                  <a:cubicBezTo>
                    <a:pt x="31" y="23"/>
                    <a:pt x="29" y="21"/>
                    <a:pt x="27" y="19"/>
                  </a:cubicBezTo>
                  <a:cubicBezTo>
                    <a:pt x="27" y="18"/>
                    <a:pt x="25" y="16"/>
                    <a:pt x="27" y="15"/>
                  </a:cubicBezTo>
                  <a:cubicBezTo>
                    <a:pt x="28" y="14"/>
                    <a:pt x="29" y="15"/>
                    <a:pt x="30" y="16"/>
                  </a:cubicBezTo>
                  <a:cubicBezTo>
                    <a:pt x="30" y="17"/>
                    <a:pt x="31" y="17"/>
                    <a:pt x="31" y="17"/>
                  </a:cubicBezTo>
                  <a:cubicBezTo>
                    <a:pt x="32" y="16"/>
                    <a:pt x="32" y="15"/>
                    <a:pt x="33" y="15"/>
                  </a:cubicBezTo>
                  <a:cubicBezTo>
                    <a:pt x="35" y="16"/>
                    <a:pt x="35" y="17"/>
                    <a:pt x="35" y="18"/>
                  </a:cubicBezTo>
                  <a:cubicBezTo>
                    <a:pt x="35" y="24"/>
                    <a:pt x="39" y="27"/>
                    <a:pt x="45" y="25"/>
                  </a:cubicBezTo>
                  <a:cubicBezTo>
                    <a:pt x="47" y="24"/>
                    <a:pt x="47" y="18"/>
                    <a:pt x="45" y="16"/>
                  </a:cubicBezTo>
                  <a:cubicBezTo>
                    <a:pt x="43" y="14"/>
                    <a:pt x="41" y="12"/>
                    <a:pt x="39" y="10"/>
                  </a:cubicBezTo>
                  <a:cubicBezTo>
                    <a:pt x="38" y="9"/>
                    <a:pt x="37" y="8"/>
                    <a:pt x="38" y="7"/>
                  </a:cubicBezTo>
                  <a:cubicBezTo>
                    <a:pt x="39" y="5"/>
                    <a:pt x="40" y="6"/>
                    <a:pt x="41" y="7"/>
                  </a:cubicBezTo>
                  <a:cubicBezTo>
                    <a:pt x="41" y="5"/>
                    <a:pt x="41" y="4"/>
                    <a:pt x="41" y="3"/>
                  </a:cubicBezTo>
                  <a:cubicBezTo>
                    <a:pt x="41" y="1"/>
                    <a:pt x="42" y="0"/>
                    <a:pt x="43" y="0"/>
                  </a:cubicBezTo>
                  <a:cubicBezTo>
                    <a:pt x="44" y="0"/>
                    <a:pt x="45" y="1"/>
                    <a:pt x="45" y="3"/>
                  </a:cubicBezTo>
                  <a:cubicBezTo>
                    <a:pt x="45" y="4"/>
                    <a:pt x="45" y="5"/>
                    <a:pt x="45" y="6"/>
                  </a:cubicBezTo>
                  <a:cubicBezTo>
                    <a:pt x="44" y="9"/>
                    <a:pt x="45" y="12"/>
                    <a:pt x="48" y="15"/>
                  </a:cubicBezTo>
                  <a:cubicBezTo>
                    <a:pt x="50" y="16"/>
                    <a:pt x="50" y="18"/>
                    <a:pt x="50" y="20"/>
                  </a:cubicBezTo>
                  <a:cubicBezTo>
                    <a:pt x="50" y="22"/>
                    <a:pt x="49" y="24"/>
                    <a:pt x="49" y="27"/>
                  </a:cubicBezTo>
                  <a:cubicBezTo>
                    <a:pt x="48" y="31"/>
                    <a:pt x="50" y="35"/>
                    <a:pt x="53" y="38"/>
                  </a:cubicBezTo>
                  <a:cubicBezTo>
                    <a:pt x="58" y="43"/>
                    <a:pt x="59" y="49"/>
                    <a:pt x="57" y="55"/>
                  </a:cubicBezTo>
                  <a:cubicBezTo>
                    <a:pt x="55" y="60"/>
                    <a:pt x="53" y="66"/>
                    <a:pt x="51" y="71"/>
                  </a:cubicBezTo>
                  <a:cubicBezTo>
                    <a:pt x="50" y="74"/>
                    <a:pt x="48" y="77"/>
                    <a:pt x="46" y="78"/>
                  </a:cubicBezTo>
                  <a:cubicBezTo>
                    <a:pt x="43" y="81"/>
                    <a:pt x="43" y="83"/>
                    <a:pt x="44" y="86"/>
                  </a:cubicBezTo>
                  <a:cubicBezTo>
                    <a:pt x="44" y="88"/>
                    <a:pt x="45" y="89"/>
                    <a:pt x="46" y="91"/>
                  </a:cubicBezTo>
                  <a:cubicBezTo>
                    <a:pt x="46" y="92"/>
                    <a:pt x="46" y="94"/>
                    <a:pt x="45" y="94"/>
                  </a:cubicBezTo>
                  <a:cubicBezTo>
                    <a:pt x="43" y="95"/>
                    <a:pt x="43" y="93"/>
                    <a:pt x="42" y="92"/>
                  </a:cubicBezTo>
                  <a:cubicBezTo>
                    <a:pt x="41" y="89"/>
                    <a:pt x="41" y="87"/>
                    <a:pt x="40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D66FBF4A-6CE4-4496-C840-CFB9FF85E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1490"/>
              <a:ext cx="159" cy="120"/>
            </a:xfrm>
            <a:custGeom>
              <a:avLst/>
              <a:gdLst>
                <a:gd name="T0" fmla="*/ 20 w 41"/>
                <a:gd name="T1" fmla="*/ 18 h 31"/>
                <a:gd name="T2" fmla="*/ 13 w 41"/>
                <a:gd name="T3" fmla="*/ 24 h 31"/>
                <a:gd name="T4" fmla="*/ 10 w 41"/>
                <a:gd name="T5" fmla="*/ 30 h 31"/>
                <a:gd name="T6" fmla="*/ 7 w 41"/>
                <a:gd name="T7" fmla="*/ 30 h 31"/>
                <a:gd name="T8" fmla="*/ 7 w 41"/>
                <a:gd name="T9" fmla="*/ 28 h 31"/>
                <a:gd name="T10" fmla="*/ 9 w 41"/>
                <a:gd name="T11" fmla="*/ 23 h 31"/>
                <a:gd name="T12" fmla="*/ 2 w 41"/>
                <a:gd name="T13" fmla="*/ 22 h 31"/>
                <a:gd name="T14" fmla="*/ 1 w 41"/>
                <a:gd name="T15" fmla="*/ 20 h 31"/>
                <a:gd name="T16" fmla="*/ 3 w 41"/>
                <a:gd name="T17" fmla="*/ 19 h 31"/>
                <a:gd name="T18" fmla="*/ 11 w 41"/>
                <a:gd name="T19" fmla="*/ 17 h 31"/>
                <a:gd name="T20" fmla="*/ 15 w 41"/>
                <a:gd name="T21" fmla="*/ 16 h 31"/>
                <a:gd name="T22" fmla="*/ 8 w 41"/>
                <a:gd name="T23" fmla="*/ 8 h 31"/>
                <a:gd name="T24" fmla="*/ 8 w 41"/>
                <a:gd name="T25" fmla="*/ 5 h 31"/>
                <a:gd name="T26" fmla="*/ 11 w 41"/>
                <a:gd name="T27" fmla="*/ 7 h 31"/>
                <a:gd name="T28" fmla="*/ 15 w 41"/>
                <a:gd name="T29" fmla="*/ 12 h 31"/>
                <a:gd name="T30" fmla="*/ 29 w 41"/>
                <a:gd name="T31" fmla="*/ 10 h 31"/>
                <a:gd name="T32" fmla="*/ 21 w 41"/>
                <a:gd name="T33" fmla="*/ 6 h 31"/>
                <a:gd name="T34" fmla="*/ 20 w 41"/>
                <a:gd name="T35" fmla="*/ 3 h 31"/>
                <a:gd name="T36" fmla="*/ 23 w 41"/>
                <a:gd name="T37" fmla="*/ 3 h 31"/>
                <a:gd name="T38" fmla="*/ 25 w 41"/>
                <a:gd name="T39" fmla="*/ 5 h 31"/>
                <a:gd name="T40" fmla="*/ 36 w 41"/>
                <a:gd name="T41" fmla="*/ 3 h 31"/>
                <a:gd name="T42" fmla="*/ 37 w 41"/>
                <a:gd name="T43" fmla="*/ 1 h 31"/>
                <a:gd name="T44" fmla="*/ 39 w 41"/>
                <a:gd name="T45" fmla="*/ 0 h 31"/>
                <a:gd name="T46" fmla="*/ 40 w 41"/>
                <a:gd name="T47" fmla="*/ 2 h 31"/>
                <a:gd name="T48" fmla="*/ 35 w 41"/>
                <a:gd name="T49" fmla="*/ 17 h 31"/>
                <a:gd name="T50" fmla="*/ 32 w 41"/>
                <a:gd name="T51" fmla="*/ 19 h 31"/>
                <a:gd name="T52" fmla="*/ 32 w 41"/>
                <a:gd name="T53" fmla="*/ 15 h 31"/>
                <a:gd name="T54" fmla="*/ 34 w 41"/>
                <a:gd name="T55" fmla="*/ 12 h 31"/>
                <a:gd name="T56" fmla="*/ 25 w 41"/>
                <a:gd name="T57" fmla="*/ 16 h 31"/>
                <a:gd name="T58" fmla="*/ 24 w 41"/>
                <a:gd name="T59" fmla="*/ 19 h 31"/>
                <a:gd name="T60" fmla="*/ 21 w 41"/>
                <a:gd name="T61" fmla="*/ 23 h 31"/>
                <a:gd name="T62" fmla="*/ 20 w 41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31">
                  <a:moveTo>
                    <a:pt x="20" y="18"/>
                  </a:moveTo>
                  <a:cubicBezTo>
                    <a:pt x="16" y="19"/>
                    <a:pt x="13" y="19"/>
                    <a:pt x="13" y="24"/>
                  </a:cubicBezTo>
                  <a:cubicBezTo>
                    <a:pt x="13" y="26"/>
                    <a:pt x="11" y="28"/>
                    <a:pt x="10" y="30"/>
                  </a:cubicBezTo>
                  <a:cubicBezTo>
                    <a:pt x="9" y="30"/>
                    <a:pt x="8" y="31"/>
                    <a:pt x="7" y="30"/>
                  </a:cubicBezTo>
                  <a:cubicBezTo>
                    <a:pt x="6" y="30"/>
                    <a:pt x="6" y="29"/>
                    <a:pt x="7" y="28"/>
                  </a:cubicBezTo>
                  <a:cubicBezTo>
                    <a:pt x="8" y="26"/>
                    <a:pt x="9" y="25"/>
                    <a:pt x="9" y="23"/>
                  </a:cubicBezTo>
                  <a:cubicBezTo>
                    <a:pt x="7" y="24"/>
                    <a:pt x="4" y="23"/>
                    <a:pt x="2" y="22"/>
                  </a:cubicBezTo>
                  <a:cubicBezTo>
                    <a:pt x="1" y="22"/>
                    <a:pt x="0" y="21"/>
                    <a:pt x="1" y="20"/>
                  </a:cubicBezTo>
                  <a:cubicBezTo>
                    <a:pt x="1" y="19"/>
                    <a:pt x="2" y="18"/>
                    <a:pt x="3" y="19"/>
                  </a:cubicBezTo>
                  <a:cubicBezTo>
                    <a:pt x="6" y="20"/>
                    <a:pt x="9" y="19"/>
                    <a:pt x="11" y="17"/>
                  </a:cubicBezTo>
                  <a:cubicBezTo>
                    <a:pt x="12" y="16"/>
                    <a:pt x="13" y="16"/>
                    <a:pt x="15" y="16"/>
                  </a:cubicBezTo>
                  <a:cubicBezTo>
                    <a:pt x="12" y="14"/>
                    <a:pt x="9" y="11"/>
                    <a:pt x="8" y="8"/>
                  </a:cubicBezTo>
                  <a:cubicBezTo>
                    <a:pt x="8" y="7"/>
                    <a:pt x="7" y="6"/>
                    <a:pt x="8" y="5"/>
                  </a:cubicBezTo>
                  <a:cubicBezTo>
                    <a:pt x="10" y="4"/>
                    <a:pt x="11" y="6"/>
                    <a:pt x="11" y="7"/>
                  </a:cubicBezTo>
                  <a:cubicBezTo>
                    <a:pt x="12" y="9"/>
                    <a:pt x="13" y="10"/>
                    <a:pt x="15" y="12"/>
                  </a:cubicBezTo>
                  <a:cubicBezTo>
                    <a:pt x="20" y="15"/>
                    <a:pt x="22" y="15"/>
                    <a:pt x="29" y="10"/>
                  </a:cubicBezTo>
                  <a:cubicBezTo>
                    <a:pt x="26" y="9"/>
                    <a:pt x="23" y="8"/>
                    <a:pt x="21" y="6"/>
                  </a:cubicBezTo>
                  <a:cubicBezTo>
                    <a:pt x="20" y="5"/>
                    <a:pt x="19" y="4"/>
                    <a:pt x="20" y="3"/>
                  </a:cubicBezTo>
                  <a:cubicBezTo>
                    <a:pt x="21" y="2"/>
                    <a:pt x="22" y="3"/>
                    <a:pt x="23" y="3"/>
                  </a:cubicBezTo>
                  <a:cubicBezTo>
                    <a:pt x="24" y="4"/>
                    <a:pt x="24" y="4"/>
                    <a:pt x="25" y="5"/>
                  </a:cubicBezTo>
                  <a:cubicBezTo>
                    <a:pt x="30" y="8"/>
                    <a:pt x="32" y="8"/>
                    <a:pt x="36" y="3"/>
                  </a:cubicBezTo>
                  <a:cubicBezTo>
                    <a:pt x="36" y="2"/>
                    <a:pt x="37" y="1"/>
                    <a:pt x="37" y="1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0" y="1"/>
                    <a:pt x="41" y="2"/>
                    <a:pt x="40" y="2"/>
                  </a:cubicBezTo>
                  <a:cubicBezTo>
                    <a:pt x="37" y="6"/>
                    <a:pt x="39" y="13"/>
                    <a:pt x="35" y="17"/>
                  </a:cubicBezTo>
                  <a:cubicBezTo>
                    <a:pt x="34" y="18"/>
                    <a:pt x="34" y="20"/>
                    <a:pt x="32" y="19"/>
                  </a:cubicBezTo>
                  <a:cubicBezTo>
                    <a:pt x="30" y="18"/>
                    <a:pt x="32" y="17"/>
                    <a:pt x="32" y="15"/>
                  </a:cubicBezTo>
                  <a:cubicBezTo>
                    <a:pt x="33" y="14"/>
                    <a:pt x="33" y="13"/>
                    <a:pt x="34" y="12"/>
                  </a:cubicBezTo>
                  <a:cubicBezTo>
                    <a:pt x="31" y="13"/>
                    <a:pt x="28" y="15"/>
                    <a:pt x="25" y="16"/>
                  </a:cubicBezTo>
                  <a:cubicBezTo>
                    <a:pt x="24" y="17"/>
                    <a:pt x="24" y="18"/>
                    <a:pt x="24" y="19"/>
                  </a:cubicBezTo>
                  <a:cubicBezTo>
                    <a:pt x="23" y="21"/>
                    <a:pt x="23" y="23"/>
                    <a:pt x="21" y="23"/>
                  </a:cubicBezTo>
                  <a:cubicBezTo>
                    <a:pt x="18" y="22"/>
                    <a:pt x="20" y="20"/>
                    <a:pt x="2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24FBBE09-9B71-4EA4-3B2C-5163EC7A1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1478"/>
              <a:ext cx="140" cy="159"/>
            </a:xfrm>
            <a:custGeom>
              <a:avLst/>
              <a:gdLst>
                <a:gd name="T0" fmla="*/ 18 w 36"/>
                <a:gd name="T1" fmla="*/ 27 h 41"/>
                <a:gd name="T2" fmla="*/ 14 w 36"/>
                <a:gd name="T3" fmla="*/ 33 h 41"/>
                <a:gd name="T4" fmla="*/ 2 w 36"/>
                <a:gd name="T5" fmla="*/ 41 h 41"/>
                <a:gd name="T6" fmla="*/ 0 w 36"/>
                <a:gd name="T7" fmla="*/ 40 h 41"/>
                <a:gd name="T8" fmla="*/ 1 w 36"/>
                <a:gd name="T9" fmla="*/ 38 h 41"/>
                <a:gd name="T10" fmla="*/ 5 w 36"/>
                <a:gd name="T11" fmla="*/ 36 h 41"/>
                <a:gd name="T12" fmla="*/ 3 w 36"/>
                <a:gd name="T13" fmla="*/ 33 h 41"/>
                <a:gd name="T14" fmla="*/ 7 w 36"/>
                <a:gd name="T15" fmla="*/ 33 h 41"/>
                <a:gd name="T16" fmla="*/ 11 w 36"/>
                <a:gd name="T17" fmla="*/ 31 h 41"/>
                <a:gd name="T18" fmla="*/ 21 w 36"/>
                <a:gd name="T19" fmla="*/ 23 h 41"/>
                <a:gd name="T20" fmla="*/ 32 w 36"/>
                <a:gd name="T21" fmla="*/ 11 h 41"/>
                <a:gd name="T22" fmla="*/ 29 w 36"/>
                <a:gd name="T23" fmla="*/ 6 h 41"/>
                <a:gd name="T24" fmla="*/ 28 w 36"/>
                <a:gd name="T25" fmla="*/ 2 h 41"/>
                <a:gd name="T26" fmla="*/ 31 w 36"/>
                <a:gd name="T27" fmla="*/ 3 h 41"/>
                <a:gd name="T28" fmla="*/ 34 w 36"/>
                <a:gd name="T29" fmla="*/ 15 h 41"/>
                <a:gd name="T30" fmla="*/ 29 w 36"/>
                <a:gd name="T31" fmla="*/ 29 h 41"/>
                <a:gd name="T32" fmla="*/ 26 w 36"/>
                <a:gd name="T33" fmla="*/ 33 h 41"/>
                <a:gd name="T34" fmla="*/ 24 w 36"/>
                <a:gd name="T35" fmla="*/ 33 h 41"/>
                <a:gd name="T36" fmla="*/ 23 w 36"/>
                <a:gd name="T37" fmla="*/ 31 h 41"/>
                <a:gd name="T38" fmla="*/ 25 w 36"/>
                <a:gd name="T39" fmla="*/ 29 h 41"/>
                <a:gd name="T40" fmla="*/ 26 w 36"/>
                <a:gd name="T41" fmla="*/ 27 h 41"/>
                <a:gd name="T42" fmla="*/ 25 w 36"/>
                <a:gd name="T43" fmla="*/ 26 h 41"/>
                <a:gd name="T44" fmla="*/ 22 w 36"/>
                <a:gd name="T45" fmla="*/ 28 h 41"/>
                <a:gd name="T46" fmla="*/ 20 w 36"/>
                <a:gd name="T47" fmla="*/ 33 h 41"/>
                <a:gd name="T48" fmla="*/ 17 w 36"/>
                <a:gd name="T49" fmla="*/ 35 h 41"/>
                <a:gd name="T50" fmla="*/ 17 w 36"/>
                <a:gd name="T51" fmla="*/ 32 h 41"/>
                <a:gd name="T52" fmla="*/ 18 w 36"/>
                <a:gd name="T53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41">
                  <a:moveTo>
                    <a:pt x="18" y="27"/>
                  </a:moveTo>
                  <a:cubicBezTo>
                    <a:pt x="15" y="29"/>
                    <a:pt x="15" y="31"/>
                    <a:pt x="14" y="33"/>
                  </a:cubicBezTo>
                  <a:cubicBezTo>
                    <a:pt x="12" y="38"/>
                    <a:pt x="7" y="39"/>
                    <a:pt x="2" y="41"/>
                  </a:cubicBezTo>
                  <a:cubicBezTo>
                    <a:pt x="1" y="41"/>
                    <a:pt x="1" y="41"/>
                    <a:pt x="0" y="40"/>
                  </a:cubicBezTo>
                  <a:cubicBezTo>
                    <a:pt x="0" y="39"/>
                    <a:pt x="0" y="38"/>
                    <a:pt x="1" y="38"/>
                  </a:cubicBezTo>
                  <a:cubicBezTo>
                    <a:pt x="2" y="37"/>
                    <a:pt x="3" y="37"/>
                    <a:pt x="5" y="36"/>
                  </a:cubicBezTo>
                  <a:cubicBezTo>
                    <a:pt x="4" y="35"/>
                    <a:pt x="2" y="35"/>
                    <a:pt x="3" y="33"/>
                  </a:cubicBezTo>
                  <a:cubicBezTo>
                    <a:pt x="4" y="31"/>
                    <a:pt x="6" y="32"/>
                    <a:pt x="7" y="33"/>
                  </a:cubicBezTo>
                  <a:cubicBezTo>
                    <a:pt x="9" y="34"/>
                    <a:pt x="11" y="33"/>
                    <a:pt x="11" y="31"/>
                  </a:cubicBezTo>
                  <a:cubicBezTo>
                    <a:pt x="13" y="26"/>
                    <a:pt x="16" y="24"/>
                    <a:pt x="21" y="23"/>
                  </a:cubicBezTo>
                  <a:cubicBezTo>
                    <a:pt x="27" y="22"/>
                    <a:pt x="31" y="17"/>
                    <a:pt x="32" y="11"/>
                  </a:cubicBezTo>
                  <a:cubicBezTo>
                    <a:pt x="32" y="9"/>
                    <a:pt x="30" y="7"/>
                    <a:pt x="29" y="6"/>
                  </a:cubicBezTo>
                  <a:cubicBezTo>
                    <a:pt x="28" y="5"/>
                    <a:pt x="26" y="4"/>
                    <a:pt x="28" y="2"/>
                  </a:cubicBezTo>
                  <a:cubicBezTo>
                    <a:pt x="29" y="0"/>
                    <a:pt x="30" y="2"/>
                    <a:pt x="31" y="3"/>
                  </a:cubicBezTo>
                  <a:cubicBezTo>
                    <a:pt x="36" y="7"/>
                    <a:pt x="36" y="10"/>
                    <a:pt x="34" y="15"/>
                  </a:cubicBezTo>
                  <a:cubicBezTo>
                    <a:pt x="33" y="20"/>
                    <a:pt x="30" y="24"/>
                    <a:pt x="29" y="29"/>
                  </a:cubicBezTo>
                  <a:cubicBezTo>
                    <a:pt x="29" y="31"/>
                    <a:pt x="27" y="32"/>
                    <a:pt x="26" y="33"/>
                  </a:cubicBezTo>
                  <a:cubicBezTo>
                    <a:pt x="25" y="34"/>
                    <a:pt x="24" y="34"/>
                    <a:pt x="24" y="33"/>
                  </a:cubicBezTo>
                  <a:cubicBezTo>
                    <a:pt x="23" y="33"/>
                    <a:pt x="23" y="32"/>
                    <a:pt x="23" y="31"/>
                  </a:cubicBezTo>
                  <a:cubicBezTo>
                    <a:pt x="24" y="31"/>
                    <a:pt x="24" y="30"/>
                    <a:pt x="25" y="29"/>
                  </a:cubicBezTo>
                  <a:cubicBezTo>
                    <a:pt x="26" y="29"/>
                    <a:pt x="26" y="28"/>
                    <a:pt x="26" y="27"/>
                  </a:cubicBezTo>
                  <a:cubicBezTo>
                    <a:pt x="26" y="26"/>
                    <a:pt x="26" y="26"/>
                    <a:pt x="25" y="26"/>
                  </a:cubicBezTo>
                  <a:cubicBezTo>
                    <a:pt x="24" y="26"/>
                    <a:pt x="22" y="26"/>
                    <a:pt x="22" y="28"/>
                  </a:cubicBezTo>
                  <a:cubicBezTo>
                    <a:pt x="21" y="30"/>
                    <a:pt x="20" y="31"/>
                    <a:pt x="20" y="33"/>
                  </a:cubicBezTo>
                  <a:cubicBezTo>
                    <a:pt x="19" y="34"/>
                    <a:pt x="19" y="35"/>
                    <a:pt x="17" y="35"/>
                  </a:cubicBezTo>
                  <a:cubicBezTo>
                    <a:pt x="16" y="34"/>
                    <a:pt x="16" y="33"/>
                    <a:pt x="17" y="32"/>
                  </a:cubicBezTo>
                  <a:cubicBezTo>
                    <a:pt x="17" y="31"/>
                    <a:pt x="18" y="29"/>
                    <a:pt x="18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B0ACB490-26FA-9B7B-A86B-139E5CD5D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1400"/>
              <a:ext cx="109" cy="86"/>
            </a:xfrm>
            <a:custGeom>
              <a:avLst/>
              <a:gdLst>
                <a:gd name="T0" fmla="*/ 6 w 28"/>
                <a:gd name="T1" fmla="*/ 16 h 22"/>
                <a:gd name="T2" fmla="*/ 1 w 28"/>
                <a:gd name="T3" fmla="*/ 11 h 22"/>
                <a:gd name="T4" fmla="*/ 0 w 28"/>
                <a:gd name="T5" fmla="*/ 9 h 22"/>
                <a:gd name="T6" fmla="*/ 2 w 28"/>
                <a:gd name="T7" fmla="*/ 8 h 22"/>
                <a:gd name="T8" fmla="*/ 4 w 28"/>
                <a:gd name="T9" fmla="*/ 6 h 22"/>
                <a:gd name="T10" fmla="*/ 3 w 28"/>
                <a:gd name="T11" fmla="*/ 4 h 22"/>
                <a:gd name="T12" fmla="*/ 3 w 28"/>
                <a:gd name="T13" fmla="*/ 1 h 22"/>
                <a:gd name="T14" fmla="*/ 6 w 28"/>
                <a:gd name="T15" fmla="*/ 2 h 22"/>
                <a:gd name="T16" fmla="*/ 7 w 28"/>
                <a:gd name="T17" fmla="*/ 10 h 22"/>
                <a:gd name="T18" fmla="*/ 10 w 28"/>
                <a:gd name="T19" fmla="*/ 16 h 22"/>
                <a:gd name="T20" fmla="*/ 16 w 28"/>
                <a:gd name="T21" fmla="*/ 15 h 22"/>
                <a:gd name="T22" fmla="*/ 27 w 28"/>
                <a:gd name="T23" fmla="*/ 16 h 22"/>
                <a:gd name="T24" fmla="*/ 28 w 28"/>
                <a:gd name="T25" fmla="*/ 18 h 22"/>
                <a:gd name="T26" fmla="*/ 26 w 28"/>
                <a:gd name="T27" fmla="*/ 19 h 22"/>
                <a:gd name="T28" fmla="*/ 16 w 28"/>
                <a:gd name="T29" fmla="*/ 20 h 22"/>
                <a:gd name="T30" fmla="*/ 12 w 28"/>
                <a:gd name="T31" fmla="*/ 20 h 22"/>
                <a:gd name="T32" fmla="*/ 6 w 28"/>
                <a:gd name="T33" fmla="*/ 20 h 22"/>
                <a:gd name="T34" fmla="*/ 2 w 28"/>
                <a:gd name="T35" fmla="*/ 19 h 22"/>
                <a:gd name="T36" fmla="*/ 6 w 28"/>
                <a:gd name="T3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2">
                  <a:moveTo>
                    <a:pt x="6" y="16"/>
                  </a:moveTo>
                  <a:cubicBezTo>
                    <a:pt x="4" y="14"/>
                    <a:pt x="3" y="13"/>
                    <a:pt x="1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4" y="9"/>
                    <a:pt x="4" y="7"/>
                    <a:pt x="4" y="6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5" y="0"/>
                    <a:pt x="5" y="1"/>
                    <a:pt x="6" y="2"/>
                  </a:cubicBezTo>
                  <a:cubicBezTo>
                    <a:pt x="8" y="5"/>
                    <a:pt x="8" y="7"/>
                    <a:pt x="7" y="10"/>
                  </a:cubicBezTo>
                  <a:cubicBezTo>
                    <a:pt x="6" y="13"/>
                    <a:pt x="9" y="15"/>
                    <a:pt x="10" y="16"/>
                  </a:cubicBezTo>
                  <a:cubicBezTo>
                    <a:pt x="12" y="18"/>
                    <a:pt x="15" y="17"/>
                    <a:pt x="16" y="15"/>
                  </a:cubicBezTo>
                  <a:cubicBezTo>
                    <a:pt x="21" y="12"/>
                    <a:pt x="23" y="14"/>
                    <a:pt x="27" y="16"/>
                  </a:cubicBezTo>
                  <a:cubicBezTo>
                    <a:pt x="28" y="17"/>
                    <a:pt x="28" y="17"/>
                    <a:pt x="28" y="18"/>
                  </a:cubicBezTo>
                  <a:cubicBezTo>
                    <a:pt x="28" y="19"/>
                    <a:pt x="27" y="20"/>
                    <a:pt x="26" y="19"/>
                  </a:cubicBezTo>
                  <a:cubicBezTo>
                    <a:pt x="22" y="17"/>
                    <a:pt x="19" y="18"/>
                    <a:pt x="16" y="20"/>
                  </a:cubicBezTo>
                  <a:cubicBezTo>
                    <a:pt x="15" y="21"/>
                    <a:pt x="13" y="21"/>
                    <a:pt x="12" y="20"/>
                  </a:cubicBezTo>
                  <a:cubicBezTo>
                    <a:pt x="10" y="20"/>
                    <a:pt x="8" y="20"/>
                    <a:pt x="6" y="20"/>
                  </a:cubicBezTo>
                  <a:cubicBezTo>
                    <a:pt x="5" y="20"/>
                    <a:pt x="3" y="22"/>
                    <a:pt x="2" y="19"/>
                  </a:cubicBezTo>
                  <a:cubicBezTo>
                    <a:pt x="2" y="17"/>
                    <a:pt x="4" y="17"/>
                    <a:pt x="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B3621E63-78F0-277F-CBE1-4BD0778A1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1715"/>
              <a:ext cx="39" cy="27"/>
            </a:xfrm>
            <a:custGeom>
              <a:avLst/>
              <a:gdLst>
                <a:gd name="T0" fmla="*/ 7 w 10"/>
                <a:gd name="T1" fmla="*/ 0 h 7"/>
                <a:gd name="T2" fmla="*/ 10 w 10"/>
                <a:gd name="T3" fmla="*/ 1 h 7"/>
                <a:gd name="T4" fmla="*/ 9 w 10"/>
                <a:gd name="T5" fmla="*/ 3 h 7"/>
                <a:gd name="T6" fmla="*/ 3 w 10"/>
                <a:gd name="T7" fmla="*/ 6 h 7"/>
                <a:gd name="T8" fmla="*/ 1 w 10"/>
                <a:gd name="T9" fmla="*/ 6 h 7"/>
                <a:gd name="T10" fmla="*/ 1 w 10"/>
                <a:gd name="T11" fmla="*/ 4 h 7"/>
                <a:gd name="T12" fmla="*/ 7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0"/>
                  </a:moveTo>
                  <a:cubicBezTo>
                    <a:pt x="9" y="0"/>
                    <a:pt x="9" y="0"/>
                    <a:pt x="10" y="1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7" y="4"/>
                    <a:pt x="5" y="5"/>
                    <a:pt x="3" y="6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3" y="2"/>
                    <a:pt x="5" y="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Oval 23">
              <a:extLst>
                <a:ext uri="{FF2B5EF4-FFF2-40B4-BE49-F238E27FC236}">
                  <a16:creationId xmlns:a16="http://schemas.microsoft.com/office/drawing/2014/main" id="{66E26F21-0A2B-45A1-1080-3CFE0EFAA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1711"/>
              <a:ext cx="19" cy="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4;p37">
            <a:extLst>
              <a:ext uri="{FF2B5EF4-FFF2-40B4-BE49-F238E27FC236}">
                <a16:creationId xmlns:a16="http://schemas.microsoft.com/office/drawing/2014/main" id="{0CAF0A2D-F5DC-4CB1-B44C-227D8C71BD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341" y="100300"/>
            <a:ext cx="7704140" cy="5730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n-US">
                <a:solidFill>
                  <a:srgbClr val="FFFFFF"/>
                </a:solidFill>
              </a:rPr>
              <a:t>Table of contents</a:t>
            </a:r>
          </a:p>
        </p:txBody>
      </p:sp>
      <p:sp>
        <p:nvSpPr>
          <p:cNvPr id="3" name="Google Shape;915;p37">
            <a:extLst>
              <a:ext uri="{FF2B5EF4-FFF2-40B4-BE49-F238E27FC236}">
                <a16:creationId xmlns:a16="http://schemas.microsoft.com/office/drawing/2014/main" id="{E4268F79-F9DA-4A1C-9444-2CF7EC0487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6404" y="1996958"/>
            <a:ext cx="2305046" cy="528642"/>
          </a:xfrm>
        </p:spPr>
        <p:txBody>
          <a:bodyPr>
            <a:noAutofit/>
          </a:bodyPr>
          <a:lstStyle/>
          <a:p>
            <a:pPr lvl="0"/>
            <a:r>
              <a:rPr lang="en-US"/>
              <a:t>Project </a:t>
            </a:r>
          </a:p>
        </p:txBody>
      </p:sp>
      <p:sp>
        <p:nvSpPr>
          <p:cNvPr id="4" name="Google Shape;916;p37">
            <a:extLst>
              <a:ext uri="{FF2B5EF4-FFF2-40B4-BE49-F238E27FC236}">
                <a16:creationId xmlns:a16="http://schemas.microsoft.com/office/drawing/2014/main" id="{EC4092F8-12E1-4B22-9643-DCB5B6B734E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6404" y="2431938"/>
            <a:ext cx="2305046" cy="484183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en-US"/>
              <a:t>You can describe the topic of the section here</a:t>
            </a:r>
          </a:p>
        </p:txBody>
      </p:sp>
      <p:sp>
        <p:nvSpPr>
          <p:cNvPr id="5" name="Google Shape;917;p37">
            <a:extLst>
              <a:ext uri="{FF2B5EF4-FFF2-40B4-BE49-F238E27FC236}">
                <a16:creationId xmlns:a16="http://schemas.microsoft.com/office/drawing/2014/main" id="{017317A8-8540-49C6-B11D-A627077EBC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471" y="1973266"/>
            <a:ext cx="2305046" cy="528642"/>
          </a:xfrm>
        </p:spPr>
        <p:txBody>
          <a:bodyPr>
            <a:noAutofit/>
          </a:bodyPr>
          <a:lstStyle/>
          <a:p>
            <a:pPr lvl="0"/>
            <a:r>
              <a:rPr lang="en-US"/>
              <a:t>Major Needs</a:t>
            </a:r>
          </a:p>
        </p:txBody>
      </p:sp>
      <p:sp>
        <p:nvSpPr>
          <p:cNvPr id="6" name="Google Shape;918;p37">
            <a:extLst>
              <a:ext uri="{FF2B5EF4-FFF2-40B4-BE49-F238E27FC236}">
                <a16:creationId xmlns:a16="http://schemas.microsoft.com/office/drawing/2014/main" id="{E8309732-4194-4A09-957A-6DBD5FA6EC2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6404" y="2431938"/>
            <a:ext cx="2305046" cy="484183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en-US"/>
              <a:t>You can describe the topic of the section here</a:t>
            </a:r>
          </a:p>
        </p:txBody>
      </p:sp>
      <p:sp>
        <p:nvSpPr>
          <p:cNvPr id="7" name="Google Shape;919;p37">
            <a:extLst>
              <a:ext uri="{FF2B5EF4-FFF2-40B4-BE49-F238E27FC236}">
                <a16:creationId xmlns:a16="http://schemas.microsoft.com/office/drawing/2014/main" id="{8F0763A7-DDDF-49D4-8767-182571D29D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6404" y="3695584"/>
            <a:ext cx="2305046" cy="527051"/>
          </a:xfrm>
        </p:spPr>
        <p:txBody>
          <a:bodyPr>
            <a:noAutofit/>
          </a:bodyPr>
          <a:lstStyle/>
          <a:p>
            <a:pPr lvl="0"/>
            <a:r>
              <a:rPr lang="en-US"/>
              <a:t>Sneak Peek </a:t>
            </a:r>
          </a:p>
        </p:txBody>
      </p:sp>
      <p:sp>
        <p:nvSpPr>
          <p:cNvPr id="8" name="Google Shape;920;p37">
            <a:extLst>
              <a:ext uri="{FF2B5EF4-FFF2-40B4-BE49-F238E27FC236}">
                <a16:creationId xmlns:a16="http://schemas.microsoft.com/office/drawing/2014/main" id="{41243C9E-0C53-4ED7-8401-79FB3A9FAF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6404" y="4128973"/>
            <a:ext cx="2305046" cy="485775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en-US"/>
              <a:t>You can describe the topic of the section here</a:t>
            </a:r>
          </a:p>
        </p:txBody>
      </p:sp>
      <p:sp>
        <p:nvSpPr>
          <p:cNvPr id="9" name="Google Shape;921;p37">
            <a:extLst>
              <a:ext uri="{FF2B5EF4-FFF2-40B4-BE49-F238E27FC236}">
                <a16:creationId xmlns:a16="http://schemas.microsoft.com/office/drawing/2014/main" id="{79B3129D-8B6F-488C-8F5A-8756353B42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471" y="3595685"/>
            <a:ext cx="2305046" cy="527051"/>
          </a:xfrm>
        </p:spPr>
        <p:txBody>
          <a:bodyPr>
            <a:noAutofit/>
          </a:bodyPr>
          <a:lstStyle/>
          <a:p>
            <a:pPr lvl="0"/>
            <a:r>
              <a:rPr lang="en-US"/>
              <a:t>Our Team</a:t>
            </a:r>
          </a:p>
        </p:txBody>
      </p:sp>
      <p:sp>
        <p:nvSpPr>
          <p:cNvPr id="10" name="Google Shape;922;p37">
            <a:extLst>
              <a:ext uri="{FF2B5EF4-FFF2-40B4-BE49-F238E27FC236}">
                <a16:creationId xmlns:a16="http://schemas.microsoft.com/office/drawing/2014/main" id="{BE98DB53-F3B1-4A72-8CC1-C475E7AC22E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6404" y="4128973"/>
            <a:ext cx="2305046" cy="485775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en-US"/>
              <a:t>You can describe the topic of the section here</a:t>
            </a:r>
          </a:p>
        </p:txBody>
      </p:sp>
      <p:sp>
        <p:nvSpPr>
          <p:cNvPr id="11" name="Google Shape;923;p37">
            <a:extLst>
              <a:ext uri="{FF2B5EF4-FFF2-40B4-BE49-F238E27FC236}">
                <a16:creationId xmlns:a16="http://schemas.microsoft.com/office/drawing/2014/main" id="{98B51620-3D19-4BC9-ADD9-1199B5D9B6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72944" y="1892305"/>
            <a:ext cx="2305046" cy="527051"/>
          </a:xfrm>
        </p:spPr>
        <p:txBody>
          <a:bodyPr>
            <a:noAutofit/>
          </a:bodyPr>
          <a:lstStyle/>
          <a:p>
            <a:pPr lvl="0"/>
            <a:r>
              <a:rPr lang="en-US" sz="2400"/>
              <a:t>Project Goals</a:t>
            </a:r>
          </a:p>
        </p:txBody>
      </p:sp>
      <p:sp>
        <p:nvSpPr>
          <p:cNvPr id="12" name="Google Shape;924;p37">
            <a:extLst>
              <a:ext uri="{FF2B5EF4-FFF2-40B4-BE49-F238E27FC236}">
                <a16:creationId xmlns:a16="http://schemas.microsoft.com/office/drawing/2014/main" id="{023486F1-0BC0-4620-9C2B-9CDF7A00F1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72944" y="2343150"/>
            <a:ext cx="2305046" cy="484183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en-US"/>
              <a:t>You can describe the topic of the section here</a:t>
            </a:r>
          </a:p>
        </p:txBody>
      </p:sp>
      <p:sp>
        <p:nvSpPr>
          <p:cNvPr id="13" name="Google Shape;925;p37">
            <a:extLst>
              <a:ext uri="{FF2B5EF4-FFF2-40B4-BE49-F238E27FC236}">
                <a16:creationId xmlns:a16="http://schemas.microsoft.com/office/drawing/2014/main" id="{6F36388F-08CA-4A7E-8151-669D202D24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72944" y="3606805"/>
            <a:ext cx="2305046" cy="527051"/>
          </a:xfrm>
        </p:spPr>
        <p:txBody>
          <a:bodyPr>
            <a:noAutofit/>
          </a:bodyPr>
          <a:lstStyle/>
          <a:p>
            <a:pPr lvl="0"/>
            <a:r>
              <a:rPr lang="en-US"/>
              <a:t>Mobile Web </a:t>
            </a:r>
          </a:p>
        </p:txBody>
      </p:sp>
      <p:sp>
        <p:nvSpPr>
          <p:cNvPr id="14" name="Google Shape;926;p37">
            <a:extLst>
              <a:ext uri="{FF2B5EF4-FFF2-40B4-BE49-F238E27FC236}">
                <a16:creationId xmlns:a16="http://schemas.microsoft.com/office/drawing/2014/main" id="{CD9F531D-E38B-4E9D-B829-FD070B3C4BD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72944" y="4040184"/>
            <a:ext cx="2305046" cy="485775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en-US"/>
              <a:t>You can describe the topic of the section here</a:t>
            </a:r>
          </a:p>
        </p:txBody>
      </p:sp>
      <p:sp>
        <p:nvSpPr>
          <p:cNvPr id="15" name="Google Shape;927;p37">
            <a:extLst>
              <a:ext uri="{FF2B5EF4-FFF2-40B4-BE49-F238E27FC236}">
                <a16:creationId xmlns:a16="http://schemas.microsoft.com/office/drawing/2014/main" id="{AFBE05DB-4E6D-44CE-83BB-088B65C19F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6404" y="3214573"/>
            <a:ext cx="1884358" cy="527051"/>
          </a:xfrm>
        </p:spPr>
        <p:txBody>
          <a:bodyPr>
            <a:noAutofit/>
          </a:bodyPr>
          <a:lstStyle/>
          <a:p>
            <a:pPr lvl="0"/>
            <a:r>
              <a:rPr lang="en-US">
                <a:solidFill>
                  <a:srgbClr val="8CE6B2"/>
                </a:solidFill>
              </a:rPr>
              <a:t>04</a:t>
            </a:r>
          </a:p>
        </p:txBody>
      </p:sp>
      <p:sp>
        <p:nvSpPr>
          <p:cNvPr id="16" name="Google Shape;928;p37">
            <a:extLst>
              <a:ext uri="{FF2B5EF4-FFF2-40B4-BE49-F238E27FC236}">
                <a16:creationId xmlns:a16="http://schemas.microsoft.com/office/drawing/2014/main" id="{32833406-1E91-4D20-8896-DBF2A10890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55197" y="3155576"/>
            <a:ext cx="1884358" cy="528642"/>
          </a:xfrm>
        </p:spPr>
        <p:txBody>
          <a:bodyPr>
            <a:noAutofit/>
          </a:bodyPr>
          <a:lstStyle/>
          <a:p>
            <a:pPr lvl="0"/>
            <a:r>
              <a:rPr lang="en-US">
                <a:solidFill>
                  <a:srgbClr val="8CE6B2"/>
                </a:solidFill>
              </a:rPr>
              <a:t>05</a:t>
            </a:r>
          </a:p>
        </p:txBody>
      </p:sp>
      <p:sp>
        <p:nvSpPr>
          <p:cNvPr id="17" name="Google Shape;929;p37">
            <a:extLst>
              <a:ext uri="{FF2B5EF4-FFF2-40B4-BE49-F238E27FC236}">
                <a16:creationId xmlns:a16="http://schemas.microsoft.com/office/drawing/2014/main" id="{BD4EE7F3-968B-4FA1-946F-EC866F95B8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72944" y="3121816"/>
            <a:ext cx="1884358" cy="528642"/>
          </a:xfrm>
        </p:spPr>
        <p:txBody>
          <a:bodyPr>
            <a:noAutofit/>
          </a:bodyPr>
          <a:lstStyle/>
          <a:p>
            <a:pPr lvl="0"/>
            <a:r>
              <a:rPr lang="en-US">
                <a:solidFill>
                  <a:srgbClr val="8CE6B2"/>
                </a:solidFill>
              </a:rPr>
              <a:t>06</a:t>
            </a:r>
          </a:p>
        </p:txBody>
      </p:sp>
      <p:sp>
        <p:nvSpPr>
          <p:cNvPr id="18" name="Google Shape;930;p37">
            <a:extLst>
              <a:ext uri="{FF2B5EF4-FFF2-40B4-BE49-F238E27FC236}">
                <a16:creationId xmlns:a16="http://schemas.microsoft.com/office/drawing/2014/main" id="{154EFF28-C177-453C-935E-C93AD9C4B2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6404" y="1536585"/>
            <a:ext cx="1884358" cy="527051"/>
          </a:xfrm>
        </p:spPr>
        <p:txBody>
          <a:bodyPr>
            <a:noAutofit/>
          </a:bodyPr>
          <a:lstStyle/>
          <a:p>
            <a:pPr lvl="0"/>
            <a:r>
              <a:rPr lang="en-US">
                <a:solidFill>
                  <a:srgbClr val="8CE6B2"/>
                </a:solidFill>
              </a:rPr>
              <a:t>01</a:t>
            </a:r>
          </a:p>
        </p:txBody>
      </p:sp>
      <p:sp>
        <p:nvSpPr>
          <p:cNvPr id="19" name="Google Shape;931;p37">
            <a:extLst>
              <a:ext uri="{FF2B5EF4-FFF2-40B4-BE49-F238E27FC236}">
                <a16:creationId xmlns:a16="http://schemas.microsoft.com/office/drawing/2014/main" id="{08A8479E-2AAF-43B4-AC26-0CB2B3E7A9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55197" y="1508129"/>
            <a:ext cx="1884358" cy="527051"/>
          </a:xfrm>
        </p:spPr>
        <p:txBody>
          <a:bodyPr>
            <a:noAutofit/>
          </a:bodyPr>
          <a:lstStyle/>
          <a:p>
            <a:pPr lvl="0"/>
            <a:r>
              <a:rPr lang="en-US">
                <a:solidFill>
                  <a:srgbClr val="8CE6B2"/>
                </a:solidFill>
              </a:rPr>
              <a:t>02</a:t>
            </a:r>
          </a:p>
        </p:txBody>
      </p:sp>
      <p:sp>
        <p:nvSpPr>
          <p:cNvPr id="20" name="Google Shape;932;p37">
            <a:extLst>
              <a:ext uri="{FF2B5EF4-FFF2-40B4-BE49-F238E27FC236}">
                <a16:creationId xmlns:a16="http://schemas.microsoft.com/office/drawing/2014/main" id="{CCC2D953-18DD-4B21-82E4-40D8A0171A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72944" y="1425577"/>
            <a:ext cx="1884358" cy="527051"/>
          </a:xfrm>
        </p:spPr>
        <p:txBody>
          <a:bodyPr>
            <a:noAutofit/>
          </a:bodyPr>
          <a:lstStyle/>
          <a:p>
            <a:pPr lvl="0"/>
            <a:r>
              <a:rPr lang="en-US">
                <a:solidFill>
                  <a:srgbClr val="8CE6B2"/>
                </a:solidFill>
              </a:rPr>
              <a:t>03</a:t>
            </a:r>
          </a:p>
        </p:txBody>
      </p:sp>
      <p:sp>
        <p:nvSpPr>
          <p:cNvPr id="21" name="Google Shape;918;p37">
            <a:extLst>
              <a:ext uri="{FF2B5EF4-FFF2-40B4-BE49-F238E27FC236}">
                <a16:creationId xmlns:a16="http://schemas.microsoft.com/office/drawing/2014/main" id="{479CC8E8-C3F0-4B3D-B806-9A3C4EF6567F}"/>
              </a:ext>
            </a:extLst>
          </p:cNvPr>
          <p:cNvSpPr txBox="1"/>
          <p:nvPr/>
        </p:nvSpPr>
        <p:spPr>
          <a:xfrm>
            <a:off x="3377747" y="2518934"/>
            <a:ext cx="2305046" cy="4841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You can describe the topic of the section here</a:t>
            </a:r>
          </a:p>
        </p:txBody>
      </p:sp>
      <p:sp>
        <p:nvSpPr>
          <p:cNvPr id="22" name="Google Shape;922;p37">
            <a:extLst>
              <a:ext uri="{FF2B5EF4-FFF2-40B4-BE49-F238E27FC236}">
                <a16:creationId xmlns:a16="http://schemas.microsoft.com/office/drawing/2014/main" id="{D3057046-0F8C-4023-A214-BD03B0F5ADC5}"/>
              </a:ext>
            </a:extLst>
          </p:cNvPr>
          <p:cNvSpPr txBox="1"/>
          <p:nvPr/>
        </p:nvSpPr>
        <p:spPr>
          <a:xfrm>
            <a:off x="3455197" y="4049767"/>
            <a:ext cx="2305046" cy="485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You can describe the topic of the section here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5">
            <a:extLst>
              <a:ext uri="{FF2B5EF4-FFF2-40B4-BE49-F238E27FC236}">
                <a16:creationId xmlns:a16="http://schemas.microsoft.com/office/drawing/2014/main" id="{8A77F058-348F-4CEA-AA7E-39B774F58FB9}"/>
              </a:ext>
            </a:extLst>
          </p:cNvPr>
          <p:cNvSpPr/>
          <p:nvPr/>
        </p:nvSpPr>
        <p:spPr>
          <a:xfrm>
            <a:off x="2291257" y="1019501"/>
            <a:ext cx="4750673" cy="4123998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E1C5E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A0D6585-CDFF-4272-B440-0455267393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22236"/>
            <a:ext cx="9144000" cy="576264"/>
          </a:xfrm>
        </p:spPr>
        <p:txBody>
          <a:bodyPr anchorCtr="1">
            <a:noAutofit/>
          </a:bodyPr>
          <a:lstStyle/>
          <a:p>
            <a:pPr marL="139702" lvl="0" indent="0" algn="ctr">
              <a:buNone/>
            </a:pPr>
            <a:r>
              <a:rPr lang="en-US" sz="3200">
                <a:solidFill>
                  <a:srgbClr val="9338B8"/>
                </a:solidFill>
              </a:rPr>
              <a:t>Infographic Style</a:t>
            </a:r>
          </a:p>
        </p:txBody>
      </p:sp>
      <p:sp>
        <p:nvSpPr>
          <p:cNvPr id="4" name="TextBox 74">
            <a:extLst>
              <a:ext uri="{FF2B5EF4-FFF2-40B4-BE49-F238E27FC236}">
                <a16:creationId xmlns:a16="http://schemas.microsoft.com/office/drawing/2014/main" id="{2612169B-C35C-4E5D-9A93-C4D2DDB96DDC}"/>
              </a:ext>
            </a:extLst>
          </p:cNvPr>
          <p:cNvSpPr txBox="1"/>
          <p:nvPr/>
        </p:nvSpPr>
        <p:spPr>
          <a:xfrm>
            <a:off x="612410" y="1638604"/>
            <a:ext cx="2125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2A7DA"/>
                </a:solidFill>
                <a:uFillTx/>
                <a:latin typeface="Arial"/>
                <a:ea typeface="Arial"/>
                <a:cs typeface="Arial" pitchFamily="34"/>
              </a:rPr>
              <a:t>Contents A</a:t>
            </a:r>
          </a:p>
        </p:txBody>
      </p:sp>
      <p:sp>
        <p:nvSpPr>
          <p:cNvPr id="5" name="TextBox 81">
            <a:extLst>
              <a:ext uri="{FF2B5EF4-FFF2-40B4-BE49-F238E27FC236}">
                <a16:creationId xmlns:a16="http://schemas.microsoft.com/office/drawing/2014/main" id="{0D34D36F-C429-4E0D-AB84-1127F75CCE67}"/>
              </a:ext>
            </a:extLst>
          </p:cNvPr>
          <p:cNvSpPr txBox="1"/>
          <p:nvPr/>
        </p:nvSpPr>
        <p:spPr>
          <a:xfrm>
            <a:off x="6536752" y="3066321"/>
            <a:ext cx="205061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8CE6B2"/>
                </a:solidFill>
                <a:uFillTx/>
                <a:latin typeface="Arial"/>
                <a:ea typeface="Arial"/>
                <a:cs typeface="Arial" pitchFamily="34"/>
              </a:rPr>
              <a:t>Contents B</a:t>
            </a:r>
          </a:p>
        </p:txBody>
      </p:sp>
      <p:grpSp>
        <p:nvGrpSpPr>
          <p:cNvPr id="6" name="Group 75">
            <a:extLst>
              <a:ext uri="{FF2B5EF4-FFF2-40B4-BE49-F238E27FC236}">
                <a16:creationId xmlns:a16="http://schemas.microsoft.com/office/drawing/2014/main" id="{8CF539FF-AF32-4254-B42F-D66CFC0A7C73}"/>
              </a:ext>
            </a:extLst>
          </p:cNvPr>
          <p:cNvGrpSpPr/>
          <p:nvPr/>
        </p:nvGrpSpPr>
        <p:grpSpPr>
          <a:xfrm>
            <a:off x="6284460" y="1637662"/>
            <a:ext cx="2321954" cy="686138"/>
            <a:chOff x="6284460" y="1637662"/>
            <a:chExt cx="2321954" cy="686138"/>
          </a:xfrm>
        </p:grpSpPr>
        <p:sp>
          <p:nvSpPr>
            <p:cNvPr id="7" name="TextBox 76">
              <a:extLst>
                <a:ext uri="{FF2B5EF4-FFF2-40B4-BE49-F238E27FC236}">
                  <a16:creationId xmlns:a16="http://schemas.microsoft.com/office/drawing/2014/main" id="{974101D8-6D2A-4086-9053-8E1F2F91E427}"/>
                </a:ext>
              </a:extLst>
            </p:cNvPr>
            <p:cNvSpPr txBox="1"/>
            <p:nvPr/>
          </p:nvSpPr>
          <p:spPr>
            <a:xfrm>
              <a:off x="6284460" y="1637662"/>
              <a:ext cx="2321954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8" name="TextBox 77">
              <a:extLst>
                <a:ext uri="{FF2B5EF4-FFF2-40B4-BE49-F238E27FC236}">
                  <a16:creationId xmlns:a16="http://schemas.microsoft.com/office/drawing/2014/main" id="{E4FC01ED-FE56-43E1-9505-FDEADD2BBADD}"/>
                </a:ext>
              </a:extLst>
            </p:cNvPr>
            <p:cNvSpPr txBox="1"/>
            <p:nvPr/>
          </p:nvSpPr>
          <p:spPr>
            <a:xfrm>
              <a:off x="6284460" y="1815970"/>
              <a:ext cx="2321954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 </a:t>
              </a:r>
            </a:p>
          </p:txBody>
        </p:sp>
      </p:grpSp>
      <p:grpSp>
        <p:nvGrpSpPr>
          <p:cNvPr id="9" name="Group 78">
            <a:extLst>
              <a:ext uri="{FF2B5EF4-FFF2-40B4-BE49-F238E27FC236}">
                <a16:creationId xmlns:a16="http://schemas.microsoft.com/office/drawing/2014/main" id="{D9AB1245-AF38-499C-8F85-29F4B4DB4145}"/>
              </a:ext>
            </a:extLst>
          </p:cNvPr>
          <p:cNvGrpSpPr/>
          <p:nvPr/>
        </p:nvGrpSpPr>
        <p:grpSpPr>
          <a:xfrm>
            <a:off x="6284460" y="2375775"/>
            <a:ext cx="2321954" cy="686138"/>
            <a:chOff x="6284460" y="2375775"/>
            <a:chExt cx="2321954" cy="686138"/>
          </a:xfrm>
        </p:grpSpPr>
        <p:sp>
          <p:nvSpPr>
            <p:cNvPr id="10" name="TextBox 79">
              <a:extLst>
                <a:ext uri="{FF2B5EF4-FFF2-40B4-BE49-F238E27FC236}">
                  <a16:creationId xmlns:a16="http://schemas.microsoft.com/office/drawing/2014/main" id="{1718228C-7843-4DC9-B8AF-5BC840D59FD5}"/>
                </a:ext>
              </a:extLst>
            </p:cNvPr>
            <p:cNvSpPr txBox="1"/>
            <p:nvPr/>
          </p:nvSpPr>
          <p:spPr>
            <a:xfrm>
              <a:off x="6284460" y="2375775"/>
              <a:ext cx="2321954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1" name="TextBox 80">
              <a:extLst>
                <a:ext uri="{FF2B5EF4-FFF2-40B4-BE49-F238E27FC236}">
                  <a16:creationId xmlns:a16="http://schemas.microsoft.com/office/drawing/2014/main" id="{ECFCCAAC-A044-4E81-85F5-5D2F69295257}"/>
                </a:ext>
              </a:extLst>
            </p:cNvPr>
            <p:cNvSpPr txBox="1"/>
            <p:nvPr/>
          </p:nvSpPr>
          <p:spPr>
            <a:xfrm>
              <a:off x="6284460" y="2554083"/>
              <a:ext cx="2321954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2" name="Group 68">
            <a:extLst>
              <a:ext uri="{FF2B5EF4-FFF2-40B4-BE49-F238E27FC236}">
                <a16:creationId xmlns:a16="http://schemas.microsoft.com/office/drawing/2014/main" id="{5364DA7A-D601-4C24-944E-FDDF5ACCE9AA}"/>
              </a:ext>
            </a:extLst>
          </p:cNvPr>
          <p:cNvGrpSpPr/>
          <p:nvPr/>
        </p:nvGrpSpPr>
        <p:grpSpPr>
          <a:xfrm>
            <a:off x="631457" y="2122404"/>
            <a:ext cx="2321954" cy="686147"/>
            <a:chOff x="631457" y="2122404"/>
            <a:chExt cx="2321954" cy="686147"/>
          </a:xfrm>
        </p:grpSpPr>
        <p:sp>
          <p:nvSpPr>
            <p:cNvPr id="13" name="TextBox 69">
              <a:extLst>
                <a:ext uri="{FF2B5EF4-FFF2-40B4-BE49-F238E27FC236}">
                  <a16:creationId xmlns:a16="http://schemas.microsoft.com/office/drawing/2014/main" id="{605A8E09-908C-4388-8B82-845F84671C95}"/>
                </a:ext>
              </a:extLst>
            </p:cNvPr>
            <p:cNvSpPr txBox="1"/>
            <p:nvPr/>
          </p:nvSpPr>
          <p:spPr>
            <a:xfrm>
              <a:off x="631457" y="2122404"/>
              <a:ext cx="2321954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4" name="TextBox 70">
              <a:extLst>
                <a:ext uri="{FF2B5EF4-FFF2-40B4-BE49-F238E27FC236}">
                  <a16:creationId xmlns:a16="http://schemas.microsoft.com/office/drawing/2014/main" id="{38B9637F-55C0-484B-947B-D30181DA9AE5}"/>
                </a:ext>
              </a:extLst>
            </p:cNvPr>
            <p:cNvSpPr txBox="1"/>
            <p:nvPr/>
          </p:nvSpPr>
          <p:spPr>
            <a:xfrm>
              <a:off x="631457" y="2300721"/>
              <a:ext cx="2321954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5" name="Group 71">
            <a:extLst>
              <a:ext uri="{FF2B5EF4-FFF2-40B4-BE49-F238E27FC236}">
                <a16:creationId xmlns:a16="http://schemas.microsoft.com/office/drawing/2014/main" id="{28BC67AF-1089-40FA-A6A1-4C3C8C716471}"/>
              </a:ext>
            </a:extLst>
          </p:cNvPr>
          <p:cNvGrpSpPr/>
          <p:nvPr/>
        </p:nvGrpSpPr>
        <p:grpSpPr>
          <a:xfrm>
            <a:off x="631457" y="2860517"/>
            <a:ext cx="2321954" cy="686147"/>
            <a:chOff x="631457" y="2860517"/>
            <a:chExt cx="2321954" cy="686147"/>
          </a:xfrm>
        </p:grpSpPr>
        <p:sp>
          <p:nvSpPr>
            <p:cNvPr id="16" name="TextBox 72">
              <a:extLst>
                <a:ext uri="{FF2B5EF4-FFF2-40B4-BE49-F238E27FC236}">
                  <a16:creationId xmlns:a16="http://schemas.microsoft.com/office/drawing/2014/main" id="{079EBAFA-9CB4-4C19-B921-E9E94D172B99}"/>
                </a:ext>
              </a:extLst>
            </p:cNvPr>
            <p:cNvSpPr txBox="1"/>
            <p:nvPr/>
          </p:nvSpPr>
          <p:spPr>
            <a:xfrm>
              <a:off x="631457" y="2860517"/>
              <a:ext cx="2321954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7" name="TextBox 73">
              <a:extLst>
                <a:ext uri="{FF2B5EF4-FFF2-40B4-BE49-F238E27FC236}">
                  <a16:creationId xmlns:a16="http://schemas.microsoft.com/office/drawing/2014/main" id="{509015EE-DA53-4389-95D2-3F613F6BFBE5}"/>
                </a:ext>
              </a:extLst>
            </p:cNvPr>
            <p:cNvSpPr txBox="1"/>
            <p:nvPr/>
          </p:nvSpPr>
          <p:spPr>
            <a:xfrm>
              <a:off x="631457" y="3038834"/>
              <a:ext cx="2321954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Easy to change colors, photos and Text. </a:t>
              </a:r>
            </a:p>
          </p:txBody>
        </p:sp>
      </p:grpSp>
      <p:pic>
        <p:nvPicPr>
          <p:cNvPr id="18" name="Imagen 4">
            <a:extLst>
              <a:ext uri="{FF2B5EF4-FFF2-40B4-BE49-F238E27FC236}">
                <a16:creationId xmlns:a16="http://schemas.microsoft.com/office/drawing/2014/main" id="{12A2B873-5A95-4701-886F-918873FD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69" b="28032"/>
          <a:stretch>
            <a:fillRect/>
          </a:stretch>
        </p:blipFill>
        <p:spPr>
          <a:xfrm>
            <a:off x="2459873" y="122236"/>
            <a:ext cx="4271016" cy="50212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1;p47">
            <a:extLst>
              <a:ext uri="{FF2B5EF4-FFF2-40B4-BE49-F238E27FC236}">
                <a16:creationId xmlns:a16="http://schemas.microsoft.com/office/drawing/2014/main" id="{9E37AA57-2D7D-42DC-87C2-03852A1458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455465" y="130695"/>
            <a:ext cx="7704002" cy="572697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Project Goals</a:t>
            </a:r>
          </a:p>
        </p:txBody>
      </p:sp>
      <p:sp>
        <p:nvSpPr>
          <p:cNvPr id="3" name="Google Shape;1232;p47">
            <a:extLst>
              <a:ext uri="{FF2B5EF4-FFF2-40B4-BE49-F238E27FC236}">
                <a16:creationId xmlns:a16="http://schemas.microsoft.com/office/drawing/2014/main" id="{4B904F70-65CA-473A-AD3B-30A43C91EF5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7118" y="3896230"/>
            <a:ext cx="1978203" cy="665399"/>
          </a:xfrm>
        </p:spPr>
        <p:txBody>
          <a:bodyPr anchor="ctr">
            <a:noAutofit/>
          </a:bodyPr>
          <a:lstStyle/>
          <a:p>
            <a:pPr marL="0" lvl="0" indent="0" algn="r">
              <a:buNone/>
            </a:pPr>
            <a:r>
              <a:rPr lang="en-US">
                <a:solidFill>
                  <a:srgbClr val="2C3E50"/>
                </a:solidFill>
              </a:rPr>
              <a:t>Despite being red, Mars is a cold place</a:t>
            </a:r>
          </a:p>
        </p:txBody>
      </p:sp>
      <p:sp>
        <p:nvSpPr>
          <p:cNvPr id="4" name="Google Shape;1233;p47">
            <a:extLst>
              <a:ext uri="{FF2B5EF4-FFF2-40B4-BE49-F238E27FC236}">
                <a16:creationId xmlns:a16="http://schemas.microsoft.com/office/drawing/2014/main" id="{B47EAE83-FEA8-409B-BBBA-97DD8C37BB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7118" y="2028706"/>
            <a:ext cx="1978203" cy="527700"/>
          </a:xfrm>
        </p:spPr>
        <p:txBody>
          <a:bodyPr>
            <a:noAutofit/>
          </a:bodyPr>
          <a:lstStyle/>
          <a:p>
            <a:pPr lvl="0" algn="r"/>
            <a:r>
              <a:rPr lang="en-US" sz="2500">
                <a:solidFill>
                  <a:srgbClr val="2C3E50"/>
                </a:solidFill>
              </a:rPr>
              <a:t>Venus</a:t>
            </a:r>
          </a:p>
        </p:txBody>
      </p:sp>
      <p:sp>
        <p:nvSpPr>
          <p:cNvPr id="5" name="Google Shape;1234;p47">
            <a:extLst>
              <a:ext uri="{FF2B5EF4-FFF2-40B4-BE49-F238E27FC236}">
                <a16:creationId xmlns:a16="http://schemas.microsoft.com/office/drawing/2014/main" id="{55B2D68D-F99F-4BB8-9093-EEABC220410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7118" y="2462835"/>
            <a:ext cx="1978203" cy="665399"/>
          </a:xfrm>
        </p:spPr>
        <p:txBody>
          <a:bodyPr anchor="ctr">
            <a:noAutofit/>
          </a:bodyPr>
          <a:lstStyle/>
          <a:p>
            <a:pPr marL="0" lvl="0" indent="0" algn="r">
              <a:buNone/>
            </a:pPr>
            <a:r>
              <a:rPr lang="en-US">
                <a:solidFill>
                  <a:srgbClr val="2C3E50"/>
                </a:solidFill>
              </a:rPr>
              <a:t>Venus is the second planet from the Sun</a:t>
            </a:r>
          </a:p>
        </p:txBody>
      </p:sp>
      <p:sp>
        <p:nvSpPr>
          <p:cNvPr id="6" name="Google Shape;1235;p47">
            <a:extLst>
              <a:ext uri="{FF2B5EF4-FFF2-40B4-BE49-F238E27FC236}">
                <a16:creationId xmlns:a16="http://schemas.microsoft.com/office/drawing/2014/main" id="{98609872-F83C-4C98-9373-B0BA19F37E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45797" y="2028706"/>
            <a:ext cx="1978203" cy="527700"/>
          </a:xfrm>
        </p:spPr>
        <p:txBody>
          <a:bodyPr>
            <a:noAutofit/>
          </a:bodyPr>
          <a:lstStyle/>
          <a:p>
            <a:pPr lvl="0"/>
            <a:r>
              <a:rPr lang="en-US" sz="2500">
                <a:solidFill>
                  <a:srgbClr val="2C3E50"/>
                </a:solidFill>
              </a:rPr>
              <a:t>Jupiter</a:t>
            </a:r>
          </a:p>
        </p:txBody>
      </p:sp>
      <p:sp>
        <p:nvSpPr>
          <p:cNvPr id="7" name="Google Shape;1236;p47">
            <a:extLst>
              <a:ext uri="{FF2B5EF4-FFF2-40B4-BE49-F238E27FC236}">
                <a16:creationId xmlns:a16="http://schemas.microsoft.com/office/drawing/2014/main" id="{AC4362AA-E953-4D88-B770-89C4145DC00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45797" y="2462835"/>
            <a:ext cx="1978203" cy="665399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en-US">
                <a:solidFill>
                  <a:srgbClr val="2C3E50"/>
                </a:solidFill>
              </a:rPr>
              <a:t>It’s the biggest planet in the Solar System</a:t>
            </a:r>
          </a:p>
        </p:txBody>
      </p:sp>
      <p:sp>
        <p:nvSpPr>
          <p:cNvPr id="8" name="Google Shape;1237;p47">
            <a:extLst>
              <a:ext uri="{FF2B5EF4-FFF2-40B4-BE49-F238E27FC236}">
                <a16:creationId xmlns:a16="http://schemas.microsoft.com/office/drawing/2014/main" id="{DE8E87DC-EEA9-4259-8E8A-C7E6FC8CD6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7118" y="3462110"/>
            <a:ext cx="1978203" cy="527700"/>
          </a:xfrm>
        </p:spPr>
        <p:txBody>
          <a:bodyPr>
            <a:noAutofit/>
          </a:bodyPr>
          <a:lstStyle/>
          <a:p>
            <a:pPr lvl="0" algn="r"/>
            <a:r>
              <a:rPr lang="en-US" sz="2500">
                <a:solidFill>
                  <a:srgbClr val="2C3E50"/>
                </a:solidFill>
              </a:rPr>
              <a:t>Mars</a:t>
            </a:r>
          </a:p>
        </p:txBody>
      </p:sp>
      <p:sp>
        <p:nvSpPr>
          <p:cNvPr id="9" name="Google Shape;1238;p47">
            <a:extLst>
              <a:ext uri="{FF2B5EF4-FFF2-40B4-BE49-F238E27FC236}">
                <a16:creationId xmlns:a16="http://schemas.microsoft.com/office/drawing/2014/main" id="{52E5482F-611D-4657-9F7C-890FC3B51A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45797" y="3462110"/>
            <a:ext cx="1978203" cy="527700"/>
          </a:xfrm>
        </p:spPr>
        <p:txBody>
          <a:bodyPr>
            <a:noAutofit/>
          </a:bodyPr>
          <a:lstStyle/>
          <a:p>
            <a:pPr lvl="0"/>
            <a:r>
              <a:rPr lang="en-US" sz="2500">
                <a:solidFill>
                  <a:srgbClr val="2C3E50"/>
                </a:solidFill>
              </a:rPr>
              <a:t>Saturn</a:t>
            </a:r>
          </a:p>
        </p:txBody>
      </p:sp>
      <p:sp>
        <p:nvSpPr>
          <p:cNvPr id="10" name="Google Shape;1239;p47">
            <a:extLst>
              <a:ext uri="{FF2B5EF4-FFF2-40B4-BE49-F238E27FC236}">
                <a16:creationId xmlns:a16="http://schemas.microsoft.com/office/drawing/2014/main" id="{4954C883-3C67-41A1-93D6-2500F625374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45797" y="3896230"/>
            <a:ext cx="1978203" cy="665399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en-US">
                <a:solidFill>
                  <a:srgbClr val="2C3E50"/>
                </a:solidFill>
              </a:rPr>
              <a:t>Saturn is a gas giant and has several rings</a:t>
            </a:r>
          </a:p>
        </p:txBody>
      </p:sp>
      <p:cxnSp>
        <p:nvCxnSpPr>
          <p:cNvPr id="12" name="Conector recto de flecha 8">
            <a:extLst>
              <a:ext uri="{FF2B5EF4-FFF2-40B4-BE49-F238E27FC236}">
                <a16:creationId xmlns:a16="http://schemas.microsoft.com/office/drawing/2014/main" id="{A45DCFE2-A0FC-43E0-84DF-FB60BF16E969}"/>
              </a:ext>
            </a:extLst>
          </p:cNvPr>
          <p:cNvCxnSpPr/>
          <p:nvPr/>
        </p:nvCxnSpPr>
        <p:spPr>
          <a:xfrm flipV="1">
            <a:off x="2161312" y="1795552"/>
            <a:ext cx="1330031" cy="233154"/>
          </a:xfrm>
          <a:prstGeom prst="straightConnector1">
            <a:avLst/>
          </a:prstGeom>
          <a:noFill/>
          <a:ln w="9528" cap="flat">
            <a:solidFill>
              <a:srgbClr val="B268D1"/>
            </a:solidFill>
            <a:prstDash val="solid"/>
            <a:tailEnd type="arrow"/>
          </a:ln>
        </p:spPr>
      </p:cxnSp>
      <p:cxnSp>
        <p:nvCxnSpPr>
          <p:cNvPr id="13" name="Conector recto de flecha 10">
            <a:extLst>
              <a:ext uri="{FF2B5EF4-FFF2-40B4-BE49-F238E27FC236}">
                <a16:creationId xmlns:a16="http://schemas.microsoft.com/office/drawing/2014/main" id="{DD36DD79-AE66-4EE9-A393-AE947A78CD43}"/>
              </a:ext>
            </a:extLst>
          </p:cNvPr>
          <p:cNvCxnSpPr/>
          <p:nvPr/>
        </p:nvCxnSpPr>
        <p:spPr>
          <a:xfrm flipH="1">
            <a:off x="4804760" y="2292556"/>
            <a:ext cx="1413160" cy="0"/>
          </a:xfrm>
          <a:prstGeom prst="straightConnector1">
            <a:avLst/>
          </a:prstGeom>
          <a:noFill/>
          <a:ln w="9528" cap="flat">
            <a:solidFill>
              <a:srgbClr val="B268D1"/>
            </a:solidFill>
            <a:prstDash val="solid"/>
            <a:tailEnd type="arrow"/>
          </a:ln>
        </p:spPr>
      </p:cxnSp>
      <p:cxnSp>
        <p:nvCxnSpPr>
          <p:cNvPr id="14" name="Conector recto de flecha 12">
            <a:extLst>
              <a:ext uri="{FF2B5EF4-FFF2-40B4-BE49-F238E27FC236}">
                <a16:creationId xmlns:a16="http://schemas.microsoft.com/office/drawing/2014/main" id="{13A784F3-F4DF-45E2-87BB-232184AF930C}"/>
              </a:ext>
            </a:extLst>
          </p:cNvPr>
          <p:cNvCxnSpPr/>
          <p:nvPr/>
        </p:nvCxnSpPr>
        <p:spPr>
          <a:xfrm flipV="1">
            <a:off x="2643448" y="3725960"/>
            <a:ext cx="498759" cy="502975"/>
          </a:xfrm>
          <a:prstGeom prst="straightConnector1">
            <a:avLst/>
          </a:prstGeom>
          <a:noFill/>
          <a:ln w="9528" cap="flat">
            <a:solidFill>
              <a:srgbClr val="B268D1"/>
            </a:solidFill>
            <a:prstDash val="solid"/>
            <a:tailEnd type="arrow"/>
          </a:ln>
        </p:spPr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AF03407-81BD-4D03-AF52-5B89AB0B8E83}"/>
              </a:ext>
            </a:extLst>
          </p:cNvPr>
          <p:cNvCxnSpPr/>
          <p:nvPr/>
        </p:nvCxnSpPr>
        <p:spPr>
          <a:xfrm flipH="1" flipV="1">
            <a:off x="5511335" y="3462110"/>
            <a:ext cx="706585" cy="527700"/>
          </a:xfrm>
          <a:prstGeom prst="straightConnector1">
            <a:avLst/>
          </a:prstGeom>
          <a:noFill/>
          <a:ln w="9528" cap="flat">
            <a:solidFill>
              <a:srgbClr val="B268D1"/>
            </a:solidFill>
            <a:prstDash val="solid"/>
            <a:tailEnd type="arrow"/>
          </a:ln>
        </p:spPr>
      </p:cxnSp>
      <p:grpSp>
        <p:nvGrpSpPr>
          <p:cNvPr id="16" name="Group 4">
            <a:extLst>
              <a:ext uri="{FF2B5EF4-FFF2-40B4-BE49-F238E27FC236}">
                <a16:creationId xmlns:a16="http://schemas.microsoft.com/office/drawing/2014/main" id="{1ABBB235-72A9-D618-96C3-D25E14834E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43226" y="1147763"/>
            <a:ext cx="3074987" cy="2759074"/>
            <a:chOff x="1854" y="723"/>
            <a:chExt cx="1937" cy="173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D0C37E1-0395-5B32-5994-46A871A99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1247"/>
              <a:ext cx="666" cy="1209"/>
            </a:xfrm>
            <a:custGeom>
              <a:avLst/>
              <a:gdLst>
                <a:gd name="T0" fmla="*/ 55 w 281"/>
                <a:gd name="T1" fmla="*/ 38 h 510"/>
                <a:gd name="T2" fmla="*/ 60 w 281"/>
                <a:gd name="T3" fmla="*/ 32 h 510"/>
                <a:gd name="T4" fmla="*/ 82 w 281"/>
                <a:gd name="T5" fmla="*/ 9 h 510"/>
                <a:gd name="T6" fmla="*/ 82 w 281"/>
                <a:gd name="T7" fmla="*/ 9 h 510"/>
                <a:gd name="T8" fmla="*/ 161 w 281"/>
                <a:gd name="T9" fmla="*/ 21 h 510"/>
                <a:gd name="T10" fmla="*/ 188 w 281"/>
                <a:gd name="T11" fmla="*/ 39 h 510"/>
                <a:gd name="T12" fmla="*/ 194 w 281"/>
                <a:gd name="T13" fmla="*/ 44 h 510"/>
                <a:gd name="T14" fmla="*/ 203 w 281"/>
                <a:gd name="T15" fmla="*/ 52 h 510"/>
                <a:gd name="T16" fmla="*/ 211 w 281"/>
                <a:gd name="T17" fmla="*/ 60 h 510"/>
                <a:gd name="T18" fmla="*/ 203 w 281"/>
                <a:gd name="T19" fmla="*/ 68 h 510"/>
                <a:gd name="T20" fmla="*/ 200 w 281"/>
                <a:gd name="T21" fmla="*/ 70 h 510"/>
                <a:gd name="T22" fmla="*/ 146 w 281"/>
                <a:gd name="T23" fmla="*/ 68 h 510"/>
                <a:gd name="T24" fmla="*/ 132 w 281"/>
                <a:gd name="T25" fmla="*/ 69 h 510"/>
                <a:gd name="T26" fmla="*/ 128 w 281"/>
                <a:gd name="T27" fmla="*/ 74 h 510"/>
                <a:gd name="T28" fmla="*/ 120 w 281"/>
                <a:gd name="T29" fmla="*/ 96 h 510"/>
                <a:gd name="T30" fmla="*/ 121 w 281"/>
                <a:gd name="T31" fmla="*/ 97 h 510"/>
                <a:gd name="T32" fmla="*/ 139 w 281"/>
                <a:gd name="T33" fmla="*/ 100 h 510"/>
                <a:gd name="T34" fmla="*/ 141 w 281"/>
                <a:gd name="T35" fmla="*/ 101 h 510"/>
                <a:gd name="T36" fmla="*/ 142 w 281"/>
                <a:gd name="T37" fmla="*/ 110 h 510"/>
                <a:gd name="T38" fmla="*/ 135 w 281"/>
                <a:gd name="T39" fmla="*/ 112 h 510"/>
                <a:gd name="T40" fmla="*/ 130 w 281"/>
                <a:gd name="T41" fmla="*/ 114 h 510"/>
                <a:gd name="T42" fmla="*/ 124 w 281"/>
                <a:gd name="T43" fmla="*/ 129 h 510"/>
                <a:gd name="T44" fmla="*/ 140 w 281"/>
                <a:gd name="T45" fmla="*/ 143 h 510"/>
                <a:gd name="T46" fmla="*/ 152 w 281"/>
                <a:gd name="T47" fmla="*/ 143 h 510"/>
                <a:gd name="T48" fmla="*/ 177 w 281"/>
                <a:gd name="T49" fmla="*/ 138 h 510"/>
                <a:gd name="T50" fmla="*/ 180 w 281"/>
                <a:gd name="T51" fmla="*/ 144 h 510"/>
                <a:gd name="T52" fmla="*/ 174 w 281"/>
                <a:gd name="T53" fmla="*/ 154 h 510"/>
                <a:gd name="T54" fmla="*/ 174 w 281"/>
                <a:gd name="T55" fmla="*/ 160 h 510"/>
                <a:gd name="T56" fmla="*/ 188 w 281"/>
                <a:gd name="T57" fmla="*/ 169 h 510"/>
                <a:gd name="T58" fmla="*/ 215 w 281"/>
                <a:gd name="T59" fmla="*/ 172 h 510"/>
                <a:gd name="T60" fmla="*/ 220 w 281"/>
                <a:gd name="T61" fmla="*/ 166 h 510"/>
                <a:gd name="T62" fmla="*/ 221 w 281"/>
                <a:gd name="T63" fmla="*/ 162 h 510"/>
                <a:gd name="T64" fmla="*/ 232 w 281"/>
                <a:gd name="T65" fmla="*/ 139 h 510"/>
                <a:gd name="T66" fmla="*/ 243 w 281"/>
                <a:gd name="T67" fmla="*/ 127 h 510"/>
                <a:gd name="T68" fmla="*/ 245 w 281"/>
                <a:gd name="T69" fmla="*/ 125 h 510"/>
                <a:gd name="T70" fmla="*/ 252 w 281"/>
                <a:gd name="T71" fmla="*/ 123 h 510"/>
                <a:gd name="T72" fmla="*/ 268 w 281"/>
                <a:gd name="T73" fmla="*/ 149 h 510"/>
                <a:gd name="T74" fmla="*/ 279 w 281"/>
                <a:gd name="T75" fmla="*/ 231 h 510"/>
                <a:gd name="T76" fmla="*/ 267 w 281"/>
                <a:gd name="T77" fmla="*/ 299 h 510"/>
                <a:gd name="T78" fmla="*/ 252 w 281"/>
                <a:gd name="T79" fmla="*/ 405 h 510"/>
                <a:gd name="T80" fmla="*/ 251 w 281"/>
                <a:gd name="T81" fmla="*/ 461 h 510"/>
                <a:gd name="T82" fmla="*/ 256 w 281"/>
                <a:gd name="T83" fmla="*/ 478 h 510"/>
                <a:gd name="T84" fmla="*/ 258 w 281"/>
                <a:gd name="T85" fmla="*/ 489 h 510"/>
                <a:gd name="T86" fmla="*/ 252 w 281"/>
                <a:gd name="T87" fmla="*/ 494 h 510"/>
                <a:gd name="T88" fmla="*/ 227 w 281"/>
                <a:gd name="T89" fmla="*/ 489 h 510"/>
                <a:gd name="T90" fmla="*/ 121 w 281"/>
                <a:gd name="T91" fmla="*/ 493 h 510"/>
                <a:gd name="T92" fmla="*/ 34 w 281"/>
                <a:gd name="T93" fmla="*/ 508 h 510"/>
                <a:gd name="T94" fmla="*/ 8 w 281"/>
                <a:gd name="T95" fmla="*/ 507 h 510"/>
                <a:gd name="T96" fmla="*/ 8 w 281"/>
                <a:gd name="T97" fmla="*/ 507 h 510"/>
                <a:gd name="T98" fmla="*/ 4 w 281"/>
                <a:gd name="T99" fmla="*/ 494 h 510"/>
                <a:gd name="T100" fmla="*/ 21 w 281"/>
                <a:gd name="T101" fmla="*/ 423 h 510"/>
                <a:gd name="T102" fmla="*/ 18 w 281"/>
                <a:gd name="T103" fmla="*/ 377 h 510"/>
                <a:gd name="T104" fmla="*/ 10 w 281"/>
                <a:gd name="T105" fmla="*/ 319 h 510"/>
                <a:gd name="T106" fmla="*/ 7 w 281"/>
                <a:gd name="T107" fmla="*/ 278 h 510"/>
                <a:gd name="T108" fmla="*/ 7 w 281"/>
                <a:gd name="T109" fmla="*/ 196 h 510"/>
                <a:gd name="T110" fmla="*/ 10 w 281"/>
                <a:gd name="T111" fmla="*/ 153 h 510"/>
                <a:gd name="T112" fmla="*/ 17 w 281"/>
                <a:gd name="T113" fmla="*/ 113 h 510"/>
                <a:gd name="T114" fmla="*/ 30 w 281"/>
                <a:gd name="T115" fmla="*/ 78 h 510"/>
                <a:gd name="T116" fmla="*/ 30 w 281"/>
                <a:gd name="T117" fmla="*/ 78 h 510"/>
                <a:gd name="T118" fmla="*/ 51 w 281"/>
                <a:gd name="T119" fmla="*/ 43 h 510"/>
                <a:gd name="T120" fmla="*/ 55 w 281"/>
                <a:gd name="T121" fmla="*/ 3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1" h="510">
                  <a:moveTo>
                    <a:pt x="55" y="38"/>
                  </a:moveTo>
                  <a:cubicBezTo>
                    <a:pt x="56" y="35"/>
                    <a:pt x="58" y="34"/>
                    <a:pt x="60" y="32"/>
                  </a:cubicBezTo>
                  <a:cubicBezTo>
                    <a:pt x="66" y="23"/>
                    <a:pt x="74" y="17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110" y="0"/>
                    <a:pt x="136" y="8"/>
                    <a:pt x="161" y="21"/>
                  </a:cubicBezTo>
                  <a:cubicBezTo>
                    <a:pt x="170" y="26"/>
                    <a:pt x="180" y="31"/>
                    <a:pt x="188" y="39"/>
                  </a:cubicBezTo>
                  <a:cubicBezTo>
                    <a:pt x="190" y="40"/>
                    <a:pt x="192" y="42"/>
                    <a:pt x="194" y="44"/>
                  </a:cubicBezTo>
                  <a:cubicBezTo>
                    <a:pt x="198" y="46"/>
                    <a:pt x="200" y="49"/>
                    <a:pt x="203" y="52"/>
                  </a:cubicBezTo>
                  <a:cubicBezTo>
                    <a:pt x="207" y="54"/>
                    <a:pt x="211" y="56"/>
                    <a:pt x="211" y="60"/>
                  </a:cubicBezTo>
                  <a:cubicBezTo>
                    <a:pt x="212" y="65"/>
                    <a:pt x="206" y="66"/>
                    <a:pt x="203" y="68"/>
                  </a:cubicBezTo>
                  <a:cubicBezTo>
                    <a:pt x="202" y="69"/>
                    <a:pt x="201" y="69"/>
                    <a:pt x="200" y="70"/>
                  </a:cubicBezTo>
                  <a:cubicBezTo>
                    <a:pt x="181" y="77"/>
                    <a:pt x="164" y="75"/>
                    <a:pt x="146" y="68"/>
                  </a:cubicBezTo>
                  <a:cubicBezTo>
                    <a:pt x="141" y="65"/>
                    <a:pt x="136" y="64"/>
                    <a:pt x="132" y="69"/>
                  </a:cubicBezTo>
                  <a:cubicBezTo>
                    <a:pt x="131" y="70"/>
                    <a:pt x="130" y="72"/>
                    <a:pt x="128" y="74"/>
                  </a:cubicBezTo>
                  <a:cubicBezTo>
                    <a:pt x="124" y="80"/>
                    <a:pt x="119" y="87"/>
                    <a:pt x="120" y="96"/>
                  </a:cubicBezTo>
                  <a:cubicBezTo>
                    <a:pt x="120" y="96"/>
                    <a:pt x="121" y="97"/>
                    <a:pt x="121" y="97"/>
                  </a:cubicBezTo>
                  <a:cubicBezTo>
                    <a:pt x="127" y="99"/>
                    <a:pt x="133" y="98"/>
                    <a:pt x="139" y="100"/>
                  </a:cubicBezTo>
                  <a:cubicBezTo>
                    <a:pt x="140" y="101"/>
                    <a:pt x="141" y="101"/>
                    <a:pt x="141" y="101"/>
                  </a:cubicBezTo>
                  <a:cubicBezTo>
                    <a:pt x="148" y="104"/>
                    <a:pt x="148" y="105"/>
                    <a:pt x="142" y="110"/>
                  </a:cubicBezTo>
                  <a:cubicBezTo>
                    <a:pt x="140" y="111"/>
                    <a:pt x="137" y="112"/>
                    <a:pt x="135" y="112"/>
                  </a:cubicBezTo>
                  <a:cubicBezTo>
                    <a:pt x="133" y="113"/>
                    <a:pt x="131" y="113"/>
                    <a:pt x="130" y="114"/>
                  </a:cubicBezTo>
                  <a:cubicBezTo>
                    <a:pt x="121" y="117"/>
                    <a:pt x="120" y="119"/>
                    <a:pt x="124" y="129"/>
                  </a:cubicBezTo>
                  <a:cubicBezTo>
                    <a:pt x="127" y="136"/>
                    <a:pt x="133" y="140"/>
                    <a:pt x="140" y="143"/>
                  </a:cubicBezTo>
                  <a:cubicBezTo>
                    <a:pt x="144" y="146"/>
                    <a:pt x="148" y="144"/>
                    <a:pt x="152" y="143"/>
                  </a:cubicBezTo>
                  <a:cubicBezTo>
                    <a:pt x="160" y="141"/>
                    <a:pt x="168" y="138"/>
                    <a:pt x="177" y="138"/>
                  </a:cubicBezTo>
                  <a:cubicBezTo>
                    <a:pt x="181" y="139"/>
                    <a:pt x="182" y="140"/>
                    <a:pt x="180" y="144"/>
                  </a:cubicBezTo>
                  <a:cubicBezTo>
                    <a:pt x="178" y="147"/>
                    <a:pt x="175" y="151"/>
                    <a:pt x="174" y="154"/>
                  </a:cubicBezTo>
                  <a:cubicBezTo>
                    <a:pt x="173" y="156"/>
                    <a:pt x="171" y="158"/>
                    <a:pt x="174" y="160"/>
                  </a:cubicBezTo>
                  <a:cubicBezTo>
                    <a:pt x="178" y="164"/>
                    <a:pt x="182" y="167"/>
                    <a:pt x="188" y="169"/>
                  </a:cubicBezTo>
                  <a:cubicBezTo>
                    <a:pt x="196" y="174"/>
                    <a:pt x="206" y="172"/>
                    <a:pt x="215" y="172"/>
                  </a:cubicBezTo>
                  <a:cubicBezTo>
                    <a:pt x="219" y="172"/>
                    <a:pt x="220" y="169"/>
                    <a:pt x="220" y="166"/>
                  </a:cubicBezTo>
                  <a:cubicBezTo>
                    <a:pt x="220" y="165"/>
                    <a:pt x="220" y="164"/>
                    <a:pt x="221" y="162"/>
                  </a:cubicBezTo>
                  <a:cubicBezTo>
                    <a:pt x="223" y="154"/>
                    <a:pt x="227" y="146"/>
                    <a:pt x="232" y="139"/>
                  </a:cubicBezTo>
                  <a:cubicBezTo>
                    <a:pt x="235" y="134"/>
                    <a:pt x="239" y="131"/>
                    <a:pt x="243" y="127"/>
                  </a:cubicBezTo>
                  <a:cubicBezTo>
                    <a:pt x="244" y="126"/>
                    <a:pt x="245" y="126"/>
                    <a:pt x="245" y="125"/>
                  </a:cubicBezTo>
                  <a:cubicBezTo>
                    <a:pt x="247" y="124"/>
                    <a:pt x="249" y="122"/>
                    <a:pt x="252" y="123"/>
                  </a:cubicBezTo>
                  <a:cubicBezTo>
                    <a:pt x="260" y="130"/>
                    <a:pt x="264" y="140"/>
                    <a:pt x="268" y="149"/>
                  </a:cubicBezTo>
                  <a:cubicBezTo>
                    <a:pt x="279" y="175"/>
                    <a:pt x="281" y="203"/>
                    <a:pt x="279" y="231"/>
                  </a:cubicBezTo>
                  <a:cubicBezTo>
                    <a:pt x="278" y="254"/>
                    <a:pt x="271" y="276"/>
                    <a:pt x="267" y="299"/>
                  </a:cubicBezTo>
                  <a:cubicBezTo>
                    <a:pt x="260" y="334"/>
                    <a:pt x="255" y="369"/>
                    <a:pt x="252" y="405"/>
                  </a:cubicBezTo>
                  <a:cubicBezTo>
                    <a:pt x="250" y="423"/>
                    <a:pt x="249" y="442"/>
                    <a:pt x="251" y="461"/>
                  </a:cubicBezTo>
                  <a:cubicBezTo>
                    <a:pt x="252" y="467"/>
                    <a:pt x="254" y="472"/>
                    <a:pt x="256" y="478"/>
                  </a:cubicBezTo>
                  <a:cubicBezTo>
                    <a:pt x="257" y="482"/>
                    <a:pt x="258" y="485"/>
                    <a:pt x="258" y="489"/>
                  </a:cubicBezTo>
                  <a:cubicBezTo>
                    <a:pt x="259" y="494"/>
                    <a:pt x="257" y="496"/>
                    <a:pt x="252" y="494"/>
                  </a:cubicBezTo>
                  <a:cubicBezTo>
                    <a:pt x="244" y="492"/>
                    <a:pt x="236" y="490"/>
                    <a:pt x="227" y="489"/>
                  </a:cubicBezTo>
                  <a:cubicBezTo>
                    <a:pt x="192" y="484"/>
                    <a:pt x="156" y="484"/>
                    <a:pt x="121" y="493"/>
                  </a:cubicBezTo>
                  <a:cubicBezTo>
                    <a:pt x="92" y="500"/>
                    <a:pt x="63" y="505"/>
                    <a:pt x="34" y="508"/>
                  </a:cubicBezTo>
                  <a:cubicBezTo>
                    <a:pt x="25" y="510"/>
                    <a:pt x="16" y="510"/>
                    <a:pt x="8" y="507"/>
                  </a:cubicBezTo>
                  <a:cubicBezTo>
                    <a:pt x="8" y="507"/>
                    <a:pt x="8" y="507"/>
                    <a:pt x="8" y="507"/>
                  </a:cubicBezTo>
                  <a:cubicBezTo>
                    <a:pt x="0" y="502"/>
                    <a:pt x="1" y="502"/>
                    <a:pt x="4" y="494"/>
                  </a:cubicBezTo>
                  <a:cubicBezTo>
                    <a:pt x="14" y="471"/>
                    <a:pt x="19" y="448"/>
                    <a:pt x="21" y="423"/>
                  </a:cubicBezTo>
                  <a:cubicBezTo>
                    <a:pt x="22" y="407"/>
                    <a:pt x="22" y="392"/>
                    <a:pt x="18" y="377"/>
                  </a:cubicBezTo>
                  <a:cubicBezTo>
                    <a:pt x="15" y="357"/>
                    <a:pt x="12" y="338"/>
                    <a:pt x="10" y="319"/>
                  </a:cubicBezTo>
                  <a:cubicBezTo>
                    <a:pt x="9" y="305"/>
                    <a:pt x="8" y="291"/>
                    <a:pt x="7" y="278"/>
                  </a:cubicBezTo>
                  <a:cubicBezTo>
                    <a:pt x="7" y="250"/>
                    <a:pt x="6" y="223"/>
                    <a:pt x="7" y="196"/>
                  </a:cubicBezTo>
                  <a:cubicBezTo>
                    <a:pt x="9" y="182"/>
                    <a:pt x="9" y="168"/>
                    <a:pt x="10" y="153"/>
                  </a:cubicBezTo>
                  <a:cubicBezTo>
                    <a:pt x="11" y="139"/>
                    <a:pt x="13" y="126"/>
                    <a:pt x="17" y="113"/>
                  </a:cubicBezTo>
                  <a:cubicBezTo>
                    <a:pt x="20" y="101"/>
                    <a:pt x="25" y="89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6" y="66"/>
                    <a:pt x="42" y="54"/>
                    <a:pt x="51" y="43"/>
                  </a:cubicBezTo>
                  <a:cubicBezTo>
                    <a:pt x="52" y="41"/>
                    <a:pt x="53" y="39"/>
                    <a:pt x="55" y="38"/>
                  </a:cubicBezTo>
                  <a:close/>
                </a:path>
              </a:pathLst>
            </a:custGeom>
            <a:solidFill>
              <a:srgbClr val="EF82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14FE71C-78C3-7CA7-86D3-1BE3353B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1577"/>
              <a:ext cx="839" cy="666"/>
            </a:xfrm>
            <a:custGeom>
              <a:avLst/>
              <a:gdLst>
                <a:gd name="T0" fmla="*/ 160 w 354"/>
                <a:gd name="T1" fmla="*/ 71 h 281"/>
                <a:gd name="T2" fmla="*/ 163 w 354"/>
                <a:gd name="T3" fmla="*/ 129 h 281"/>
                <a:gd name="T4" fmla="*/ 192 w 354"/>
                <a:gd name="T5" fmla="*/ 154 h 281"/>
                <a:gd name="T6" fmla="*/ 250 w 354"/>
                <a:gd name="T7" fmla="*/ 128 h 281"/>
                <a:gd name="T8" fmla="*/ 315 w 354"/>
                <a:gd name="T9" fmla="*/ 148 h 281"/>
                <a:gd name="T10" fmla="*/ 334 w 354"/>
                <a:gd name="T11" fmla="*/ 193 h 281"/>
                <a:gd name="T12" fmla="*/ 342 w 354"/>
                <a:gd name="T13" fmla="*/ 242 h 281"/>
                <a:gd name="T14" fmla="*/ 293 w 354"/>
                <a:gd name="T15" fmla="*/ 259 h 281"/>
                <a:gd name="T16" fmla="*/ 239 w 354"/>
                <a:gd name="T17" fmla="*/ 279 h 281"/>
                <a:gd name="T18" fmla="*/ 220 w 354"/>
                <a:gd name="T19" fmla="*/ 259 h 281"/>
                <a:gd name="T20" fmla="*/ 169 w 354"/>
                <a:gd name="T21" fmla="*/ 201 h 281"/>
                <a:gd name="T22" fmla="*/ 181 w 354"/>
                <a:gd name="T23" fmla="*/ 166 h 281"/>
                <a:gd name="T24" fmla="*/ 135 w 354"/>
                <a:gd name="T25" fmla="*/ 154 h 281"/>
                <a:gd name="T26" fmla="*/ 133 w 354"/>
                <a:gd name="T27" fmla="*/ 142 h 281"/>
                <a:gd name="T28" fmla="*/ 143 w 354"/>
                <a:gd name="T29" fmla="*/ 121 h 281"/>
                <a:gd name="T30" fmla="*/ 80 w 354"/>
                <a:gd name="T31" fmla="*/ 88 h 281"/>
                <a:gd name="T32" fmla="*/ 40 w 354"/>
                <a:gd name="T33" fmla="*/ 106 h 281"/>
                <a:gd name="T34" fmla="*/ 32 w 354"/>
                <a:gd name="T35" fmla="*/ 91 h 281"/>
                <a:gd name="T36" fmla="*/ 40 w 354"/>
                <a:gd name="T37" fmla="*/ 59 h 281"/>
                <a:gd name="T38" fmla="*/ 47 w 354"/>
                <a:gd name="T39" fmla="*/ 46 h 281"/>
                <a:gd name="T40" fmla="*/ 34 w 354"/>
                <a:gd name="T41" fmla="*/ 42 h 281"/>
                <a:gd name="T42" fmla="*/ 10 w 354"/>
                <a:gd name="T43" fmla="*/ 36 h 281"/>
                <a:gd name="T44" fmla="*/ 3 w 354"/>
                <a:gd name="T45" fmla="*/ 15 h 281"/>
                <a:gd name="T46" fmla="*/ 26 w 354"/>
                <a:gd name="T47" fmla="*/ 3 h 281"/>
                <a:gd name="T48" fmla="*/ 36 w 354"/>
                <a:gd name="T49" fmla="*/ 3 h 281"/>
                <a:gd name="T50" fmla="*/ 50 w 354"/>
                <a:gd name="T51" fmla="*/ 2 h 281"/>
                <a:gd name="T52" fmla="*/ 63 w 354"/>
                <a:gd name="T53" fmla="*/ 13 h 281"/>
                <a:gd name="T54" fmla="*/ 59 w 354"/>
                <a:gd name="T55" fmla="*/ 37 h 281"/>
                <a:gd name="T56" fmla="*/ 55 w 354"/>
                <a:gd name="T57" fmla="*/ 50 h 281"/>
                <a:gd name="T58" fmla="*/ 58 w 354"/>
                <a:gd name="T59" fmla="*/ 58 h 281"/>
                <a:gd name="T60" fmla="*/ 68 w 354"/>
                <a:gd name="T61" fmla="*/ 55 h 281"/>
                <a:gd name="T62" fmla="*/ 148 w 354"/>
                <a:gd name="T63" fmla="*/ 54 h 281"/>
                <a:gd name="T64" fmla="*/ 161 w 354"/>
                <a:gd name="T65" fmla="*/ 6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4" h="281">
                  <a:moveTo>
                    <a:pt x="165" y="66"/>
                  </a:moveTo>
                  <a:cubicBezTo>
                    <a:pt x="163" y="68"/>
                    <a:pt x="162" y="69"/>
                    <a:pt x="160" y="71"/>
                  </a:cubicBezTo>
                  <a:cubicBezTo>
                    <a:pt x="150" y="77"/>
                    <a:pt x="148" y="83"/>
                    <a:pt x="151" y="94"/>
                  </a:cubicBezTo>
                  <a:cubicBezTo>
                    <a:pt x="154" y="106"/>
                    <a:pt x="158" y="118"/>
                    <a:pt x="163" y="129"/>
                  </a:cubicBezTo>
                  <a:cubicBezTo>
                    <a:pt x="168" y="139"/>
                    <a:pt x="177" y="145"/>
                    <a:pt x="186" y="151"/>
                  </a:cubicBezTo>
                  <a:cubicBezTo>
                    <a:pt x="188" y="152"/>
                    <a:pt x="190" y="153"/>
                    <a:pt x="192" y="154"/>
                  </a:cubicBezTo>
                  <a:cubicBezTo>
                    <a:pt x="195" y="157"/>
                    <a:pt x="197" y="156"/>
                    <a:pt x="200" y="152"/>
                  </a:cubicBezTo>
                  <a:cubicBezTo>
                    <a:pt x="212" y="136"/>
                    <a:pt x="229" y="127"/>
                    <a:pt x="250" y="128"/>
                  </a:cubicBezTo>
                  <a:cubicBezTo>
                    <a:pt x="264" y="129"/>
                    <a:pt x="271" y="135"/>
                    <a:pt x="276" y="151"/>
                  </a:cubicBezTo>
                  <a:cubicBezTo>
                    <a:pt x="288" y="140"/>
                    <a:pt x="302" y="142"/>
                    <a:pt x="315" y="148"/>
                  </a:cubicBezTo>
                  <a:cubicBezTo>
                    <a:pt x="327" y="153"/>
                    <a:pt x="335" y="163"/>
                    <a:pt x="338" y="175"/>
                  </a:cubicBezTo>
                  <a:cubicBezTo>
                    <a:pt x="339" y="182"/>
                    <a:pt x="338" y="188"/>
                    <a:pt x="334" y="193"/>
                  </a:cubicBezTo>
                  <a:cubicBezTo>
                    <a:pt x="331" y="195"/>
                    <a:pt x="332" y="197"/>
                    <a:pt x="335" y="198"/>
                  </a:cubicBezTo>
                  <a:cubicBezTo>
                    <a:pt x="351" y="208"/>
                    <a:pt x="354" y="228"/>
                    <a:pt x="342" y="242"/>
                  </a:cubicBezTo>
                  <a:cubicBezTo>
                    <a:pt x="331" y="256"/>
                    <a:pt x="317" y="262"/>
                    <a:pt x="299" y="257"/>
                  </a:cubicBezTo>
                  <a:cubicBezTo>
                    <a:pt x="297" y="256"/>
                    <a:pt x="295" y="256"/>
                    <a:pt x="293" y="259"/>
                  </a:cubicBezTo>
                  <a:cubicBezTo>
                    <a:pt x="286" y="274"/>
                    <a:pt x="272" y="278"/>
                    <a:pt x="257" y="280"/>
                  </a:cubicBezTo>
                  <a:cubicBezTo>
                    <a:pt x="251" y="281"/>
                    <a:pt x="245" y="281"/>
                    <a:pt x="239" y="279"/>
                  </a:cubicBezTo>
                  <a:cubicBezTo>
                    <a:pt x="231" y="276"/>
                    <a:pt x="226" y="271"/>
                    <a:pt x="224" y="263"/>
                  </a:cubicBezTo>
                  <a:cubicBezTo>
                    <a:pt x="224" y="260"/>
                    <a:pt x="224" y="258"/>
                    <a:pt x="220" y="259"/>
                  </a:cubicBezTo>
                  <a:cubicBezTo>
                    <a:pt x="203" y="266"/>
                    <a:pt x="190" y="259"/>
                    <a:pt x="178" y="249"/>
                  </a:cubicBezTo>
                  <a:cubicBezTo>
                    <a:pt x="162" y="235"/>
                    <a:pt x="160" y="219"/>
                    <a:pt x="169" y="201"/>
                  </a:cubicBezTo>
                  <a:cubicBezTo>
                    <a:pt x="172" y="193"/>
                    <a:pt x="177" y="186"/>
                    <a:pt x="182" y="179"/>
                  </a:cubicBezTo>
                  <a:cubicBezTo>
                    <a:pt x="188" y="173"/>
                    <a:pt x="188" y="172"/>
                    <a:pt x="181" y="166"/>
                  </a:cubicBezTo>
                  <a:cubicBezTo>
                    <a:pt x="169" y="156"/>
                    <a:pt x="156" y="149"/>
                    <a:pt x="140" y="156"/>
                  </a:cubicBezTo>
                  <a:cubicBezTo>
                    <a:pt x="137" y="157"/>
                    <a:pt x="136" y="157"/>
                    <a:pt x="135" y="154"/>
                  </a:cubicBezTo>
                  <a:cubicBezTo>
                    <a:pt x="135" y="151"/>
                    <a:pt x="134" y="149"/>
                    <a:pt x="132" y="147"/>
                  </a:cubicBezTo>
                  <a:cubicBezTo>
                    <a:pt x="130" y="145"/>
                    <a:pt x="130" y="143"/>
                    <a:pt x="133" y="142"/>
                  </a:cubicBezTo>
                  <a:cubicBezTo>
                    <a:pt x="134" y="141"/>
                    <a:pt x="136" y="140"/>
                    <a:pt x="137" y="139"/>
                  </a:cubicBezTo>
                  <a:cubicBezTo>
                    <a:pt x="143" y="134"/>
                    <a:pt x="145" y="129"/>
                    <a:pt x="143" y="121"/>
                  </a:cubicBezTo>
                  <a:cubicBezTo>
                    <a:pt x="139" y="103"/>
                    <a:pt x="123" y="90"/>
                    <a:pt x="104" y="89"/>
                  </a:cubicBezTo>
                  <a:cubicBezTo>
                    <a:pt x="96" y="89"/>
                    <a:pt x="88" y="87"/>
                    <a:pt x="80" y="88"/>
                  </a:cubicBezTo>
                  <a:cubicBezTo>
                    <a:pt x="66" y="90"/>
                    <a:pt x="56" y="97"/>
                    <a:pt x="48" y="107"/>
                  </a:cubicBezTo>
                  <a:cubicBezTo>
                    <a:pt x="43" y="112"/>
                    <a:pt x="44" y="112"/>
                    <a:pt x="40" y="106"/>
                  </a:cubicBezTo>
                  <a:cubicBezTo>
                    <a:pt x="38" y="102"/>
                    <a:pt x="36" y="99"/>
                    <a:pt x="32" y="98"/>
                  </a:cubicBezTo>
                  <a:cubicBezTo>
                    <a:pt x="27" y="96"/>
                    <a:pt x="28" y="94"/>
                    <a:pt x="32" y="91"/>
                  </a:cubicBezTo>
                  <a:cubicBezTo>
                    <a:pt x="33" y="90"/>
                    <a:pt x="35" y="88"/>
                    <a:pt x="36" y="86"/>
                  </a:cubicBezTo>
                  <a:cubicBezTo>
                    <a:pt x="48" y="73"/>
                    <a:pt x="47" y="69"/>
                    <a:pt x="40" y="59"/>
                  </a:cubicBezTo>
                  <a:cubicBezTo>
                    <a:pt x="36" y="52"/>
                    <a:pt x="36" y="52"/>
                    <a:pt x="42" y="49"/>
                  </a:cubicBezTo>
                  <a:cubicBezTo>
                    <a:pt x="44" y="47"/>
                    <a:pt x="46" y="48"/>
                    <a:pt x="47" y="46"/>
                  </a:cubicBezTo>
                  <a:cubicBezTo>
                    <a:pt x="50" y="42"/>
                    <a:pt x="47" y="40"/>
                    <a:pt x="43" y="40"/>
                  </a:cubicBezTo>
                  <a:cubicBezTo>
                    <a:pt x="40" y="40"/>
                    <a:pt x="37" y="41"/>
                    <a:pt x="34" y="42"/>
                  </a:cubicBezTo>
                  <a:cubicBezTo>
                    <a:pt x="30" y="44"/>
                    <a:pt x="27" y="43"/>
                    <a:pt x="24" y="40"/>
                  </a:cubicBezTo>
                  <a:cubicBezTo>
                    <a:pt x="20" y="37"/>
                    <a:pt x="15" y="36"/>
                    <a:pt x="10" y="36"/>
                  </a:cubicBezTo>
                  <a:cubicBezTo>
                    <a:pt x="8" y="36"/>
                    <a:pt x="5" y="36"/>
                    <a:pt x="3" y="34"/>
                  </a:cubicBezTo>
                  <a:cubicBezTo>
                    <a:pt x="0" y="28"/>
                    <a:pt x="1" y="21"/>
                    <a:pt x="3" y="15"/>
                  </a:cubicBezTo>
                  <a:cubicBezTo>
                    <a:pt x="5" y="10"/>
                    <a:pt x="9" y="7"/>
                    <a:pt x="15" y="7"/>
                  </a:cubicBezTo>
                  <a:cubicBezTo>
                    <a:pt x="19" y="7"/>
                    <a:pt x="23" y="5"/>
                    <a:pt x="26" y="3"/>
                  </a:cubicBezTo>
                  <a:cubicBezTo>
                    <a:pt x="29" y="2"/>
                    <a:pt x="31" y="0"/>
                    <a:pt x="33" y="1"/>
                  </a:cubicBezTo>
                  <a:cubicBezTo>
                    <a:pt x="34" y="1"/>
                    <a:pt x="35" y="2"/>
                    <a:pt x="36" y="3"/>
                  </a:cubicBezTo>
                  <a:cubicBezTo>
                    <a:pt x="38" y="7"/>
                    <a:pt x="41" y="11"/>
                    <a:pt x="45" y="10"/>
                  </a:cubicBezTo>
                  <a:cubicBezTo>
                    <a:pt x="50" y="10"/>
                    <a:pt x="47" y="4"/>
                    <a:pt x="50" y="2"/>
                  </a:cubicBezTo>
                  <a:cubicBezTo>
                    <a:pt x="55" y="3"/>
                    <a:pt x="59" y="7"/>
                    <a:pt x="64" y="9"/>
                  </a:cubicBezTo>
                  <a:cubicBezTo>
                    <a:pt x="66" y="10"/>
                    <a:pt x="65" y="12"/>
                    <a:pt x="63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51" y="23"/>
                    <a:pt x="51" y="23"/>
                    <a:pt x="59" y="37"/>
                  </a:cubicBezTo>
                  <a:cubicBezTo>
                    <a:pt x="59" y="37"/>
                    <a:pt x="59" y="37"/>
                    <a:pt x="59" y="38"/>
                  </a:cubicBezTo>
                  <a:cubicBezTo>
                    <a:pt x="64" y="46"/>
                    <a:pt x="64" y="46"/>
                    <a:pt x="55" y="50"/>
                  </a:cubicBezTo>
                  <a:cubicBezTo>
                    <a:pt x="53" y="51"/>
                    <a:pt x="50" y="52"/>
                    <a:pt x="51" y="55"/>
                  </a:cubicBezTo>
                  <a:cubicBezTo>
                    <a:pt x="52" y="59"/>
                    <a:pt x="55" y="58"/>
                    <a:pt x="58" y="58"/>
                  </a:cubicBezTo>
                  <a:cubicBezTo>
                    <a:pt x="60" y="57"/>
                    <a:pt x="62" y="56"/>
                    <a:pt x="64" y="55"/>
                  </a:cubicBezTo>
                  <a:cubicBezTo>
                    <a:pt x="65" y="54"/>
                    <a:pt x="67" y="54"/>
                    <a:pt x="68" y="55"/>
                  </a:cubicBezTo>
                  <a:cubicBezTo>
                    <a:pt x="80" y="65"/>
                    <a:pt x="95" y="65"/>
                    <a:pt x="109" y="68"/>
                  </a:cubicBezTo>
                  <a:cubicBezTo>
                    <a:pt x="125" y="71"/>
                    <a:pt x="137" y="65"/>
                    <a:pt x="148" y="54"/>
                  </a:cubicBezTo>
                  <a:cubicBezTo>
                    <a:pt x="151" y="52"/>
                    <a:pt x="153" y="50"/>
                    <a:pt x="155" y="55"/>
                  </a:cubicBezTo>
                  <a:cubicBezTo>
                    <a:pt x="156" y="59"/>
                    <a:pt x="158" y="61"/>
                    <a:pt x="161" y="62"/>
                  </a:cubicBezTo>
                  <a:cubicBezTo>
                    <a:pt x="163" y="63"/>
                    <a:pt x="165" y="63"/>
                    <a:pt x="165" y="66"/>
                  </a:cubicBezTo>
                  <a:close/>
                </a:path>
              </a:pathLst>
            </a:custGeom>
            <a:solidFill>
              <a:srgbClr val="FFF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D84D255-63D9-B601-0CE4-89744DC7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723"/>
              <a:ext cx="265" cy="766"/>
            </a:xfrm>
            <a:custGeom>
              <a:avLst/>
              <a:gdLst>
                <a:gd name="T0" fmla="*/ 16 w 112"/>
                <a:gd name="T1" fmla="*/ 269 h 323"/>
                <a:gd name="T2" fmla="*/ 35 w 112"/>
                <a:gd name="T3" fmla="*/ 154 h 323"/>
                <a:gd name="T4" fmla="*/ 31 w 112"/>
                <a:gd name="T5" fmla="*/ 41 h 323"/>
                <a:gd name="T6" fmla="*/ 41 w 112"/>
                <a:gd name="T7" fmla="*/ 3 h 323"/>
                <a:gd name="T8" fmla="*/ 102 w 112"/>
                <a:gd name="T9" fmla="*/ 4 h 323"/>
                <a:gd name="T10" fmla="*/ 106 w 112"/>
                <a:gd name="T11" fmla="*/ 94 h 323"/>
                <a:gd name="T12" fmla="*/ 105 w 112"/>
                <a:gd name="T13" fmla="*/ 141 h 323"/>
                <a:gd name="T14" fmla="*/ 47 w 112"/>
                <a:gd name="T15" fmla="*/ 139 h 323"/>
                <a:gd name="T16" fmla="*/ 44 w 112"/>
                <a:gd name="T17" fmla="*/ 150 h 323"/>
                <a:gd name="T18" fmla="*/ 100 w 112"/>
                <a:gd name="T19" fmla="*/ 146 h 323"/>
                <a:gd name="T20" fmla="*/ 105 w 112"/>
                <a:gd name="T21" fmla="*/ 149 h 323"/>
                <a:gd name="T22" fmla="*/ 45 w 112"/>
                <a:gd name="T23" fmla="*/ 156 h 323"/>
                <a:gd name="T24" fmla="*/ 39 w 112"/>
                <a:gd name="T25" fmla="*/ 176 h 323"/>
                <a:gd name="T26" fmla="*/ 54 w 112"/>
                <a:gd name="T27" fmla="*/ 189 h 323"/>
                <a:gd name="T28" fmla="*/ 43 w 112"/>
                <a:gd name="T29" fmla="*/ 190 h 323"/>
                <a:gd name="T30" fmla="*/ 39 w 112"/>
                <a:gd name="T31" fmla="*/ 197 h 323"/>
                <a:gd name="T32" fmla="*/ 47 w 112"/>
                <a:gd name="T33" fmla="*/ 195 h 323"/>
                <a:gd name="T34" fmla="*/ 53 w 112"/>
                <a:gd name="T35" fmla="*/ 202 h 323"/>
                <a:gd name="T36" fmla="*/ 45 w 112"/>
                <a:gd name="T37" fmla="*/ 205 h 323"/>
                <a:gd name="T38" fmla="*/ 38 w 112"/>
                <a:gd name="T39" fmla="*/ 216 h 323"/>
                <a:gd name="T40" fmla="*/ 100 w 112"/>
                <a:gd name="T41" fmla="*/ 234 h 323"/>
                <a:gd name="T42" fmla="*/ 105 w 112"/>
                <a:gd name="T43" fmla="*/ 234 h 323"/>
                <a:gd name="T44" fmla="*/ 87 w 112"/>
                <a:gd name="T45" fmla="*/ 244 h 323"/>
                <a:gd name="T46" fmla="*/ 76 w 112"/>
                <a:gd name="T47" fmla="*/ 254 h 323"/>
                <a:gd name="T48" fmla="*/ 72 w 112"/>
                <a:gd name="T49" fmla="*/ 248 h 323"/>
                <a:gd name="T50" fmla="*/ 66 w 112"/>
                <a:gd name="T51" fmla="*/ 249 h 323"/>
                <a:gd name="T52" fmla="*/ 60 w 112"/>
                <a:gd name="T53" fmla="*/ 247 h 323"/>
                <a:gd name="T54" fmla="*/ 43 w 112"/>
                <a:gd name="T55" fmla="*/ 237 h 323"/>
                <a:gd name="T56" fmla="*/ 38 w 112"/>
                <a:gd name="T57" fmla="*/ 243 h 323"/>
                <a:gd name="T58" fmla="*/ 43 w 112"/>
                <a:gd name="T59" fmla="*/ 237 h 323"/>
                <a:gd name="T60" fmla="*/ 52 w 112"/>
                <a:gd name="T61" fmla="*/ 249 h 323"/>
                <a:gd name="T62" fmla="*/ 50 w 112"/>
                <a:gd name="T63" fmla="*/ 253 h 323"/>
                <a:gd name="T64" fmla="*/ 30 w 112"/>
                <a:gd name="T65" fmla="*/ 260 h 323"/>
                <a:gd name="T66" fmla="*/ 26 w 112"/>
                <a:gd name="T67" fmla="*/ 275 h 323"/>
                <a:gd name="T68" fmla="*/ 37 w 112"/>
                <a:gd name="T69" fmla="*/ 284 h 323"/>
                <a:gd name="T70" fmla="*/ 48 w 112"/>
                <a:gd name="T71" fmla="*/ 286 h 323"/>
                <a:gd name="T72" fmla="*/ 45 w 112"/>
                <a:gd name="T73" fmla="*/ 292 h 323"/>
                <a:gd name="T74" fmla="*/ 50 w 112"/>
                <a:gd name="T75" fmla="*/ 299 h 323"/>
                <a:gd name="T76" fmla="*/ 56 w 112"/>
                <a:gd name="T77" fmla="*/ 303 h 323"/>
                <a:gd name="T78" fmla="*/ 56 w 112"/>
                <a:gd name="T79" fmla="*/ 321 h 323"/>
                <a:gd name="T80" fmla="*/ 46 w 112"/>
                <a:gd name="T81" fmla="*/ 305 h 323"/>
                <a:gd name="T82" fmla="*/ 11 w 112"/>
                <a:gd name="T83" fmla="*/ 279 h 323"/>
                <a:gd name="T84" fmla="*/ 3 w 112"/>
                <a:gd name="T85" fmla="*/ 28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" h="323">
                  <a:moveTo>
                    <a:pt x="3" y="280"/>
                  </a:moveTo>
                  <a:cubicBezTo>
                    <a:pt x="7" y="277"/>
                    <a:pt x="12" y="273"/>
                    <a:pt x="16" y="269"/>
                  </a:cubicBezTo>
                  <a:cubicBezTo>
                    <a:pt x="27" y="257"/>
                    <a:pt x="34" y="244"/>
                    <a:pt x="33" y="226"/>
                  </a:cubicBezTo>
                  <a:cubicBezTo>
                    <a:pt x="32" y="202"/>
                    <a:pt x="33" y="178"/>
                    <a:pt x="35" y="154"/>
                  </a:cubicBezTo>
                  <a:cubicBezTo>
                    <a:pt x="37" y="128"/>
                    <a:pt x="33" y="102"/>
                    <a:pt x="37" y="76"/>
                  </a:cubicBezTo>
                  <a:cubicBezTo>
                    <a:pt x="39" y="64"/>
                    <a:pt x="32" y="53"/>
                    <a:pt x="31" y="41"/>
                  </a:cubicBezTo>
                  <a:cubicBezTo>
                    <a:pt x="30" y="32"/>
                    <a:pt x="29" y="22"/>
                    <a:pt x="30" y="13"/>
                  </a:cubicBezTo>
                  <a:cubicBezTo>
                    <a:pt x="30" y="6"/>
                    <a:pt x="36" y="4"/>
                    <a:pt x="41" y="3"/>
                  </a:cubicBezTo>
                  <a:cubicBezTo>
                    <a:pt x="50" y="0"/>
                    <a:pt x="60" y="0"/>
                    <a:pt x="70" y="0"/>
                  </a:cubicBezTo>
                  <a:cubicBezTo>
                    <a:pt x="81" y="0"/>
                    <a:pt x="92" y="1"/>
                    <a:pt x="102" y="4"/>
                  </a:cubicBezTo>
                  <a:cubicBezTo>
                    <a:pt x="112" y="6"/>
                    <a:pt x="112" y="9"/>
                    <a:pt x="111" y="18"/>
                  </a:cubicBezTo>
                  <a:cubicBezTo>
                    <a:pt x="109" y="44"/>
                    <a:pt x="104" y="68"/>
                    <a:pt x="106" y="94"/>
                  </a:cubicBezTo>
                  <a:cubicBezTo>
                    <a:pt x="108" y="109"/>
                    <a:pt x="107" y="124"/>
                    <a:pt x="107" y="139"/>
                  </a:cubicBezTo>
                  <a:cubicBezTo>
                    <a:pt x="106" y="139"/>
                    <a:pt x="107" y="142"/>
                    <a:pt x="105" y="141"/>
                  </a:cubicBezTo>
                  <a:cubicBezTo>
                    <a:pt x="103" y="135"/>
                    <a:pt x="99" y="135"/>
                    <a:pt x="93" y="138"/>
                  </a:cubicBezTo>
                  <a:cubicBezTo>
                    <a:pt x="78" y="144"/>
                    <a:pt x="62" y="144"/>
                    <a:pt x="47" y="139"/>
                  </a:cubicBezTo>
                  <a:cubicBezTo>
                    <a:pt x="45" y="139"/>
                    <a:pt x="41" y="136"/>
                    <a:pt x="41" y="140"/>
                  </a:cubicBezTo>
                  <a:cubicBezTo>
                    <a:pt x="40" y="143"/>
                    <a:pt x="37" y="149"/>
                    <a:pt x="44" y="150"/>
                  </a:cubicBezTo>
                  <a:cubicBezTo>
                    <a:pt x="62" y="153"/>
                    <a:pt x="80" y="153"/>
                    <a:pt x="98" y="147"/>
                  </a:cubicBezTo>
                  <a:cubicBezTo>
                    <a:pt x="99" y="146"/>
                    <a:pt x="99" y="146"/>
                    <a:pt x="100" y="146"/>
                  </a:cubicBezTo>
                  <a:cubicBezTo>
                    <a:pt x="102" y="145"/>
                    <a:pt x="103" y="144"/>
                    <a:pt x="105" y="145"/>
                  </a:cubicBezTo>
                  <a:cubicBezTo>
                    <a:pt x="106" y="147"/>
                    <a:pt x="106" y="148"/>
                    <a:pt x="105" y="149"/>
                  </a:cubicBezTo>
                  <a:cubicBezTo>
                    <a:pt x="92" y="157"/>
                    <a:pt x="77" y="158"/>
                    <a:pt x="62" y="158"/>
                  </a:cubicBezTo>
                  <a:cubicBezTo>
                    <a:pt x="57" y="158"/>
                    <a:pt x="51" y="157"/>
                    <a:pt x="45" y="156"/>
                  </a:cubicBezTo>
                  <a:cubicBezTo>
                    <a:pt x="40" y="155"/>
                    <a:pt x="39" y="157"/>
                    <a:pt x="39" y="162"/>
                  </a:cubicBezTo>
                  <a:cubicBezTo>
                    <a:pt x="39" y="166"/>
                    <a:pt x="39" y="171"/>
                    <a:pt x="39" y="176"/>
                  </a:cubicBezTo>
                  <a:cubicBezTo>
                    <a:pt x="39" y="181"/>
                    <a:pt x="41" y="184"/>
                    <a:pt x="46" y="185"/>
                  </a:cubicBezTo>
                  <a:cubicBezTo>
                    <a:pt x="49" y="186"/>
                    <a:pt x="52" y="187"/>
                    <a:pt x="54" y="189"/>
                  </a:cubicBezTo>
                  <a:cubicBezTo>
                    <a:pt x="55" y="189"/>
                    <a:pt x="55" y="190"/>
                    <a:pt x="54" y="191"/>
                  </a:cubicBezTo>
                  <a:cubicBezTo>
                    <a:pt x="50" y="193"/>
                    <a:pt x="47" y="191"/>
                    <a:pt x="43" y="190"/>
                  </a:cubicBezTo>
                  <a:cubicBezTo>
                    <a:pt x="41" y="190"/>
                    <a:pt x="39" y="189"/>
                    <a:pt x="38" y="191"/>
                  </a:cubicBezTo>
                  <a:cubicBezTo>
                    <a:pt x="37" y="193"/>
                    <a:pt x="37" y="195"/>
                    <a:pt x="39" y="197"/>
                  </a:cubicBezTo>
                  <a:cubicBezTo>
                    <a:pt x="41" y="197"/>
                    <a:pt x="41" y="196"/>
                    <a:pt x="42" y="195"/>
                  </a:cubicBezTo>
                  <a:cubicBezTo>
                    <a:pt x="44" y="192"/>
                    <a:pt x="45" y="191"/>
                    <a:pt x="47" y="195"/>
                  </a:cubicBezTo>
                  <a:cubicBezTo>
                    <a:pt x="47" y="197"/>
                    <a:pt x="48" y="199"/>
                    <a:pt x="51" y="199"/>
                  </a:cubicBezTo>
                  <a:cubicBezTo>
                    <a:pt x="53" y="199"/>
                    <a:pt x="53" y="201"/>
                    <a:pt x="53" y="202"/>
                  </a:cubicBezTo>
                  <a:cubicBezTo>
                    <a:pt x="53" y="203"/>
                    <a:pt x="52" y="203"/>
                    <a:pt x="52" y="204"/>
                  </a:cubicBezTo>
                  <a:cubicBezTo>
                    <a:pt x="50" y="205"/>
                    <a:pt x="47" y="205"/>
                    <a:pt x="45" y="205"/>
                  </a:cubicBezTo>
                  <a:cubicBezTo>
                    <a:pt x="38" y="204"/>
                    <a:pt x="38" y="204"/>
                    <a:pt x="38" y="211"/>
                  </a:cubicBezTo>
                  <a:cubicBezTo>
                    <a:pt x="38" y="213"/>
                    <a:pt x="38" y="214"/>
                    <a:pt x="38" y="216"/>
                  </a:cubicBezTo>
                  <a:cubicBezTo>
                    <a:pt x="38" y="230"/>
                    <a:pt x="37" y="230"/>
                    <a:pt x="51" y="234"/>
                  </a:cubicBezTo>
                  <a:cubicBezTo>
                    <a:pt x="67" y="240"/>
                    <a:pt x="83" y="240"/>
                    <a:pt x="100" y="234"/>
                  </a:cubicBezTo>
                  <a:cubicBezTo>
                    <a:pt x="101" y="233"/>
                    <a:pt x="102" y="233"/>
                    <a:pt x="104" y="233"/>
                  </a:cubicBezTo>
                  <a:cubicBezTo>
                    <a:pt x="104" y="233"/>
                    <a:pt x="105" y="233"/>
                    <a:pt x="105" y="234"/>
                  </a:cubicBezTo>
                  <a:cubicBezTo>
                    <a:pt x="105" y="238"/>
                    <a:pt x="101" y="239"/>
                    <a:pt x="98" y="240"/>
                  </a:cubicBezTo>
                  <a:cubicBezTo>
                    <a:pt x="95" y="241"/>
                    <a:pt x="91" y="243"/>
                    <a:pt x="87" y="244"/>
                  </a:cubicBezTo>
                  <a:cubicBezTo>
                    <a:pt x="87" y="244"/>
                    <a:pt x="86" y="244"/>
                    <a:pt x="85" y="244"/>
                  </a:cubicBezTo>
                  <a:cubicBezTo>
                    <a:pt x="77" y="243"/>
                    <a:pt x="77" y="249"/>
                    <a:pt x="76" y="254"/>
                  </a:cubicBezTo>
                  <a:cubicBezTo>
                    <a:pt x="75" y="254"/>
                    <a:pt x="74" y="254"/>
                    <a:pt x="74" y="254"/>
                  </a:cubicBezTo>
                  <a:cubicBezTo>
                    <a:pt x="72" y="252"/>
                    <a:pt x="72" y="250"/>
                    <a:pt x="72" y="248"/>
                  </a:cubicBezTo>
                  <a:cubicBezTo>
                    <a:pt x="71" y="247"/>
                    <a:pt x="71" y="245"/>
                    <a:pt x="68" y="245"/>
                  </a:cubicBezTo>
                  <a:cubicBezTo>
                    <a:pt x="66" y="245"/>
                    <a:pt x="66" y="247"/>
                    <a:pt x="66" y="249"/>
                  </a:cubicBezTo>
                  <a:cubicBezTo>
                    <a:pt x="66" y="250"/>
                    <a:pt x="65" y="251"/>
                    <a:pt x="64" y="252"/>
                  </a:cubicBezTo>
                  <a:cubicBezTo>
                    <a:pt x="61" y="252"/>
                    <a:pt x="60" y="249"/>
                    <a:pt x="60" y="247"/>
                  </a:cubicBezTo>
                  <a:cubicBezTo>
                    <a:pt x="60" y="244"/>
                    <a:pt x="58" y="242"/>
                    <a:pt x="55" y="241"/>
                  </a:cubicBezTo>
                  <a:cubicBezTo>
                    <a:pt x="51" y="240"/>
                    <a:pt x="47" y="238"/>
                    <a:pt x="43" y="237"/>
                  </a:cubicBezTo>
                  <a:cubicBezTo>
                    <a:pt x="41" y="236"/>
                    <a:pt x="38" y="234"/>
                    <a:pt x="37" y="236"/>
                  </a:cubicBezTo>
                  <a:cubicBezTo>
                    <a:pt x="35" y="239"/>
                    <a:pt x="36" y="241"/>
                    <a:pt x="38" y="243"/>
                  </a:cubicBezTo>
                  <a:cubicBezTo>
                    <a:pt x="39" y="243"/>
                    <a:pt x="39" y="242"/>
                    <a:pt x="39" y="241"/>
                  </a:cubicBezTo>
                  <a:cubicBezTo>
                    <a:pt x="40" y="240"/>
                    <a:pt x="40" y="237"/>
                    <a:pt x="43" y="237"/>
                  </a:cubicBezTo>
                  <a:cubicBezTo>
                    <a:pt x="46" y="237"/>
                    <a:pt x="46" y="240"/>
                    <a:pt x="45" y="242"/>
                  </a:cubicBezTo>
                  <a:cubicBezTo>
                    <a:pt x="44" y="248"/>
                    <a:pt x="49" y="248"/>
                    <a:pt x="52" y="249"/>
                  </a:cubicBezTo>
                  <a:cubicBezTo>
                    <a:pt x="52" y="249"/>
                    <a:pt x="53" y="250"/>
                    <a:pt x="53" y="251"/>
                  </a:cubicBezTo>
                  <a:cubicBezTo>
                    <a:pt x="53" y="253"/>
                    <a:pt x="51" y="253"/>
                    <a:pt x="50" y="253"/>
                  </a:cubicBezTo>
                  <a:cubicBezTo>
                    <a:pt x="47" y="253"/>
                    <a:pt x="45" y="252"/>
                    <a:pt x="43" y="252"/>
                  </a:cubicBezTo>
                  <a:cubicBezTo>
                    <a:pt x="33" y="249"/>
                    <a:pt x="32" y="250"/>
                    <a:pt x="30" y="260"/>
                  </a:cubicBezTo>
                  <a:cubicBezTo>
                    <a:pt x="29" y="262"/>
                    <a:pt x="28" y="261"/>
                    <a:pt x="27" y="262"/>
                  </a:cubicBezTo>
                  <a:cubicBezTo>
                    <a:pt x="20" y="266"/>
                    <a:pt x="20" y="270"/>
                    <a:pt x="26" y="275"/>
                  </a:cubicBezTo>
                  <a:cubicBezTo>
                    <a:pt x="29" y="277"/>
                    <a:pt x="33" y="280"/>
                    <a:pt x="36" y="283"/>
                  </a:cubicBezTo>
                  <a:cubicBezTo>
                    <a:pt x="36" y="283"/>
                    <a:pt x="37" y="283"/>
                    <a:pt x="37" y="284"/>
                  </a:cubicBezTo>
                  <a:cubicBezTo>
                    <a:pt x="39" y="286"/>
                    <a:pt x="41" y="287"/>
                    <a:pt x="44" y="286"/>
                  </a:cubicBezTo>
                  <a:cubicBezTo>
                    <a:pt x="45" y="285"/>
                    <a:pt x="47" y="284"/>
                    <a:pt x="48" y="286"/>
                  </a:cubicBezTo>
                  <a:cubicBezTo>
                    <a:pt x="49" y="288"/>
                    <a:pt x="48" y="289"/>
                    <a:pt x="46" y="291"/>
                  </a:cubicBezTo>
                  <a:cubicBezTo>
                    <a:pt x="46" y="291"/>
                    <a:pt x="45" y="292"/>
                    <a:pt x="45" y="292"/>
                  </a:cubicBezTo>
                  <a:cubicBezTo>
                    <a:pt x="47" y="295"/>
                    <a:pt x="50" y="291"/>
                    <a:pt x="52" y="293"/>
                  </a:cubicBezTo>
                  <a:cubicBezTo>
                    <a:pt x="54" y="295"/>
                    <a:pt x="50" y="297"/>
                    <a:pt x="50" y="299"/>
                  </a:cubicBezTo>
                  <a:cubicBezTo>
                    <a:pt x="51" y="301"/>
                    <a:pt x="53" y="300"/>
                    <a:pt x="54" y="300"/>
                  </a:cubicBezTo>
                  <a:cubicBezTo>
                    <a:pt x="56" y="300"/>
                    <a:pt x="58" y="302"/>
                    <a:pt x="56" y="303"/>
                  </a:cubicBezTo>
                  <a:cubicBezTo>
                    <a:pt x="52" y="307"/>
                    <a:pt x="54" y="311"/>
                    <a:pt x="56" y="315"/>
                  </a:cubicBezTo>
                  <a:cubicBezTo>
                    <a:pt x="56" y="317"/>
                    <a:pt x="57" y="319"/>
                    <a:pt x="56" y="321"/>
                  </a:cubicBezTo>
                  <a:cubicBezTo>
                    <a:pt x="55" y="322"/>
                    <a:pt x="55" y="323"/>
                    <a:pt x="53" y="323"/>
                  </a:cubicBezTo>
                  <a:cubicBezTo>
                    <a:pt x="50" y="318"/>
                    <a:pt x="49" y="311"/>
                    <a:pt x="46" y="305"/>
                  </a:cubicBezTo>
                  <a:cubicBezTo>
                    <a:pt x="40" y="294"/>
                    <a:pt x="32" y="285"/>
                    <a:pt x="22" y="278"/>
                  </a:cubicBezTo>
                  <a:cubicBezTo>
                    <a:pt x="18" y="275"/>
                    <a:pt x="14" y="275"/>
                    <a:pt x="11" y="279"/>
                  </a:cubicBezTo>
                  <a:cubicBezTo>
                    <a:pt x="9" y="281"/>
                    <a:pt x="6" y="283"/>
                    <a:pt x="3" y="283"/>
                  </a:cubicBezTo>
                  <a:cubicBezTo>
                    <a:pt x="1" y="283"/>
                    <a:pt x="0" y="282"/>
                    <a:pt x="3" y="280"/>
                  </a:cubicBezTo>
                  <a:close/>
                </a:path>
              </a:pathLst>
            </a:custGeom>
            <a:solidFill>
              <a:srgbClr val="3C3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17F9A93-8224-C2AB-8F9B-5E511DA96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356"/>
              <a:ext cx="436" cy="389"/>
            </a:xfrm>
            <a:custGeom>
              <a:avLst/>
              <a:gdLst>
                <a:gd name="T0" fmla="*/ 142 w 184"/>
                <a:gd name="T1" fmla="*/ 97 h 164"/>
                <a:gd name="T2" fmla="*/ 119 w 184"/>
                <a:gd name="T3" fmla="*/ 108 h 164"/>
                <a:gd name="T4" fmla="*/ 111 w 184"/>
                <a:gd name="T5" fmla="*/ 106 h 164"/>
                <a:gd name="T6" fmla="*/ 116 w 184"/>
                <a:gd name="T7" fmla="*/ 126 h 164"/>
                <a:gd name="T8" fmla="*/ 143 w 184"/>
                <a:gd name="T9" fmla="*/ 135 h 164"/>
                <a:gd name="T10" fmla="*/ 150 w 184"/>
                <a:gd name="T11" fmla="*/ 135 h 164"/>
                <a:gd name="T12" fmla="*/ 145 w 184"/>
                <a:gd name="T13" fmla="*/ 140 h 164"/>
                <a:gd name="T14" fmla="*/ 77 w 184"/>
                <a:gd name="T15" fmla="*/ 149 h 164"/>
                <a:gd name="T16" fmla="*/ 70 w 184"/>
                <a:gd name="T17" fmla="*/ 158 h 164"/>
                <a:gd name="T18" fmla="*/ 64 w 184"/>
                <a:gd name="T19" fmla="*/ 147 h 164"/>
                <a:gd name="T20" fmla="*/ 67 w 184"/>
                <a:gd name="T21" fmla="*/ 139 h 164"/>
                <a:gd name="T22" fmla="*/ 51 w 184"/>
                <a:gd name="T23" fmla="*/ 143 h 164"/>
                <a:gd name="T24" fmla="*/ 39 w 184"/>
                <a:gd name="T25" fmla="*/ 145 h 164"/>
                <a:gd name="T26" fmla="*/ 34 w 184"/>
                <a:gd name="T27" fmla="*/ 150 h 164"/>
                <a:gd name="T28" fmla="*/ 52 w 184"/>
                <a:gd name="T29" fmla="*/ 164 h 164"/>
                <a:gd name="T30" fmla="*/ 29 w 184"/>
                <a:gd name="T31" fmla="*/ 151 h 164"/>
                <a:gd name="T32" fmla="*/ 18 w 184"/>
                <a:gd name="T33" fmla="*/ 90 h 164"/>
                <a:gd name="T34" fmla="*/ 1 w 184"/>
                <a:gd name="T35" fmla="*/ 70 h 164"/>
                <a:gd name="T36" fmla="*/ 13 w 184"/>
                <a:gd name="T37" fmla="*/ 70 h 164"/>
                <a:gd name="T38" fmla="*/ 15 w 184"/>
                <a:gd name="T39" fmla="*/ 80 h 164"/>
                <a:gd name="T40" fmla="*/ 41 w 184"/>
                <a:gd name="T41" fmla="*/ 83 h 164"/>
                <a:gd name="T42" fmla="*/ 45 w 184"/>
                <a:gd name="T43" fmla="*/ 87 h 164"/>
                <a:gd name="T44" fmla="*/ 26 w 184"/>
                <a:gd name="T45" fmla="*/ 95 h 164"/>
                <a:gd name="T46" fmla="*/ 34 w 184"/>
                <a:gd name="T47" fmla="*/ 96 h 164"/>
                <a:gd name="T48" fmla="*/ 39 w 184"/>
                <a:gd name="T49" fmla="*/ 91 h 164"/>
                <a:gd name="T50" fmla="*/ 66 w 184"/>
                <a:gd name="T51" fmla="*/ 86 h 164"/>
                <a:gd name="T52" fmla="*/ 67 w 184"/>
                <a:gd name="T53" fmla="*/ 92 h 164"/>
                <a:gd name="T54" fmla="*/ 34 w 184"/>
                <a:gd name="T55" fmla="*/ 111 h 164"/>
                <a:gd name="T56" fmla="*/ 50 w 184"/>
                <a:gd name="T57" fmla="*/ 111 h 164"/>
                <a:gd name="T58" fmla="*/ 54 w 184"/>
                <a:gd name="T59" fmla="*/ 114 h 164"/>
                <a:gd name="T60" fmla="*/ 50 w 184"/>
                <a:gd name="T61" fmla="*/ 117 h 164"/>
                <a:gd name="T62" fmla="*/ 44 w 184"/>
                <a:gd name="T63" fmla="*/ 120 h 164"/>
                <a:gd name="T64" fmla="*/ 38 w 184"/>
                <a:gd name="T65" fmla="*/ 124 h 164"/>
                <a:gd name="T66" fmla="*/ 44 w 184"/>
                <a:gd name="T67" fmla="*/ 129 h 164"/>
                <a:gd name="T68" fmla="*/ 48 w 184"/>
                <a:gd name="T69" fmla="*/ 134 h 164"/>
                <a:gd name="T70" fmla="*/ 60 w 184"/>
                <a:gd name="T71" fmla="*/ 136 h 164"/>
                <a:gd name="T72" fmla="*/ 62 w 184"/>
                <a:gd name="T73" fmla="*/ 131 h 164"/>
                <a:gd name="T74" fmla="*/ 72 w 184"/>
                <a:gd name="T75" fmla="*/ 141 h 164"/>
                <a:gd name="T76" fmla="*/ 84 w 184"/>
                <a:gd name="T77" fmla="*/ 134 h 164"/>
                <a:gd name="T78" fmla="*/ 103 w 184"/>
                <a:gd name="T79" fmla="*/ 122 h 164"/>
                <a:gd name="T80" fmla="*/ 104 w 184"/>
                <a:gd name="T81" fmla="*/ 103 h 164"/>
                <a:gd name="T82" fmla="*/ 84 w 184"/>
                <a:gd name="T83" fmla="*/ 111 h 164"/>
                <a:gd name="T84" fmla="*/ 71 w 184"/>
                <a:gd name="T85" fmla="*/ 103 h 164"/>
                <a:gd name="T86" fmla="*/ 83 w 184"/>
                <a:gd name="T87" fmla="*/ 104 h 164"/>
                <a:gd name="T88" fmla="*/ 73 w 184"/>
                <a:gd name="T89" fmla="*/ 83 h 164"/>
                <a:gd name="T90" fmla="*/ 72 w 184"/>
                <a:gd name="T91" fmla="*/ 52 h 164"/>
                <a:gd name="T92" fmla="*/ 85 w 184"/>
                <a:gd name="T93" fmla="*/ 45 h 164"/>
                <a:gd name="T94" fmla="*/ 97 w 184"/>
                <a:gd name="T95" fmla="*/ 31 h 164"/>
                <a:gd name="T96" fmla="*/ 84 w 184"/>
                <a:gd name="T97" fmla="*/ 28 h 164"/>
                <a:gd name="T98" fmla="*/ 79 w 184"/>
                <a:gd name="T99" fmla="*/ 30 h 164"/>
                <a:gd name="T100" fmla="*/ 67 w 184"/>
                <a:gd name="T101" fmla="*/ 3 h 164"/>
                <a:gd name="T102" fmla="*/ 102 w 184"/>
                <a:gd name="T103" fmla="*/ 36 h 164"/>
                <a:gd name="T104" fmla="*/ 79 w 184"/>
                <a:gd name="T105" fmla="*/ 54 h 164"/>
                <a:gd name="T106" fmla="*/ 90 w 184"/>
                <a:gd name="T107" fmla="*/ 95 h 164"/>
                <a:gd name="T108" fmla="*/ 172 w 184"/>
                <a:gd name="T109" fmla="*/ 83 h 164"/>
                <a:gd name="T110" fmla="*/ 178 w 184"/>
                <a:gd name="T111" fmla="*/ 106 h 164"/>
                <a:gd name="T112" fmla="*/ 164 w 184"/>
                <a:gd name="T113" fmla="*/ 95 h 164"/>
                <a:gd name="T114" fmla="*/ 159 w 184"/>
                <a:gd name="T115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4" h="164">
                  <a:moveTo>
                    <a:pt x="149" y="96"/>
                  </a:moveTo>
                  <a:cubicBezTo>
                    <a:pt x="147" y="95"/>
                    <a:pt x="145" y="95"/>
                    <a:pt x="142" y="97"/>
                  </a:cubicBezTo>
                  <a:cubicBezTo>
                    <a:pt x="138" y="99"/>
                    <a:pt x="133" y="101"/>
                    <a:pt x="128" y="101"/>
                  </a:cubicBezTo>
                  <a:cubicBezTo>
                    <a:pt x="123" y="101"/>
                    <a:pt x="122" y="106"/>
                    <a:pt x="119" y="108"/>
                  </a:cubicBezTo>
                  <a:cubicBezTo>
                    <a:pt x="119" y="108"/>
                    <a:pt x="119" y="107"/>
                    <a:pt x="118" y="107"/>
                  </a:cubicBezTo>
                  <a:cubicBezTo>
                    <a:pt x="116" y="102"/>
                    <a:pt x="113" y="103"/>
                    <a:pt x="111" y="106"/>
                  </a:cubicBezTo>
                  <a:cubicBezTo>
                    <a:pt x="109" y="110"/>
                    <a:pt x="108" y="114"/>
                    <a:pt x="107" y="118"/>
                  </a:cubicBezTo>
                  <a:cubicBezTo>
                    <a:pt x="107" y="124"/>
                    <a:pt x="109" y="126"/>
                    <a:pt x="116" y="126"/>
                  </a:cubicBezTo>
                  <a:cubicBezTo>
                    <a:pt x="117" y="126"/>
                    <a:pt x="118" y="126"/>
                    <a:pt x="119" y="127"/>
                  </a:cubicBezTo>
                  <a:cubicBezTo>
                    <a:pt x="127" y="129"/>
                    <a:pt x="136" y="128"/>
                    <a:pt x="143" y="135"/>
                  </a:cubicBezTo>
                  <a:cubicBezTo>
                    <a:pt x="145" y="137"/>
                    <a:pt x="147" y="133"/>
                    <a:pt x="150" y="133"/>
                  </a:cubicBezTo>
                  <a:cubicBezTo>
                    <a:pt x="150" y="134"/>
                    <a:pt x="150" y="134"/>
                    <a:pt x="150" y="135"/>
                  </a:cubicBezTo>
                  <a:cubicBezTo>
                    <a:pt x="149" y="137"/>
                    <a:pt x="148" y="138"/>
                    <a:pt x="147" y="139"/>
                  </a:cubicBezTo>
                  <a:cubicBezTo>
                    <a:pt x="146" y="139"/>
                    <a:pt x="146" y="140"/>
                    <a:pt x="145" y="140"/>
                  </a:cubicBezTo>
                  <a:cubicBezTo>
                    <a:pt x="127" y="124"/>
                    <a:pt x="108" y="128"/>
                    <a:pt x="89" y="135"/>
                  </a:cubicBezTo>
                  <a:cubicBezTo>
                    <a:pt x="83" y="138"/>
                    <a:pt x="79" y="142"/>
                    <a:pt x="77" y="149"/>
                  </a:cubicBezTo>
                  <a:cubicBezTo>
                    <a:pt x="76" y="152"/>
                    <a:pt x="75" y="155"/>
                    <a:pt x="72" y="157"/>
                  </a:cubicBezTo>
                  <a:cubicBezTo>
                    <a:pt x="71" y="158"/>
                    <a:pt x="71" y="158"/>
                    <a:pt x="70" y="158"/>
                  </a:cubicBezTo>
                  <a:cubicBezTo>
                    <a:pt x="72" y="151"/>
                    <a:pt x="67" y="151"/>
                    <a:pt x="63" y="149"/>
                  </a:cubicBezTo>
                  <a:cubicBezTo>
                    <a:pt x="63" y="148"/>
                    <a:pt x="63" y="147"/>
                    <a:pt x="64" y="147"/>
                  </a:cubicBezTo>
                  <a:cubicBezTo>
                    <a:pt x="64" y="146"/>
                    <a:pt x="69" y="148"/>
                    <a:pt x="66" y="145"/>
                  </a:cubicBezTo>
                  <a:cubicBezTo>
                    <a:pt x="67" y="143"/>
                    <a:pt x="67" y="141"/>
                    <a:pt x="67" y="139"/>
                  </a:cubicBezTo>
                  <a:cubicBezTo>
                    <a:pt x="66" y="141"/>
                    <a:pt x="67" y="144"/>
                    <a:pt x="65" y="145"/>
                  </a:cubicBezTo>
                  <a:cubicBezTo>
                    <a:pt x="60" y="147"/>
                    <a:pt x="55" y="144"/>
                    <a:pt x="51" y="143"/>
                  </a:cubicBezTo>
                  <a:cubicBezTo>
                    <a:pt x="44" y="142"/>
                    <a:pt x="39" y="144"/>
                    <a:pt x="34" y="145"/>
                  </a:cubicBezTo>
                  <a:cubicBezTo>
                    <a:pt x="35" y="144"/>
                    <a:pt x="37" y="145"/>
                    <a:pt x="39" y="145"/>
                  </a:cubicBezTo>
                  <a:cubicBezTo>
                    <a:pt x="40" y="145"/>
                    <a:pt x="42" y="145"/>
                    <a:pt x="43" y="147"/>
                  </a:cubicBezTo>
                  <a:cubicBezTo>
                    <a:pt x="41" y="150"/>
                    <a:pt x="37" y="149"/>
                    <a:pt x="34" y="150"/>
                  </a:cubicBezTo>
                  <a:cubicBezTo>
                    <a:pt x="39" y="156"/>
                    <a:pt x="47" y="157"/>
                    <a:pt x="53" y="162"/>
                  </a:cubicBezTo>
                  <a:cubicBezTo>
                    <a:pt x="53" y="163"/>
                    <a:pt x="53" y="163"/>
                    <a:pt x="52" y="164"/>
                  </a:cubicBezTo>
                  <a:cubicBezTo>
                    <a:pt x="47" y="163"/>
                    <a:pt x="43" y="161"/>
                    <a:pt x="38" y="158"/>
                  </a:cubicBezTo>
                  <a:cubicBezTo>
                    <a:pt x="35" y="156"/>
                    <a:pt x="31" y="154"/>
                    <a:pt x="29" y="151"/>
                  </a:cubicBezTo>
                  <a:cubicBezTo>
                    <a:pt x="26" y="147"/>
                    <a:pt x="31" y="144"/>
                    <a:pt x="31" y="141"/>
                  </a:cubicBezTo>
                  <a:cubicBezTo>
                    <a:pt x="36" y="121"/>
                    <a:pt x="29" y="105"/>
                    <a:pt x="18" y="90"/>
                  </a:cubicBezTo>
                  <a:cubicBezTo>
                    <a:pt x="13" y="83"/>
                    <a:pt x="7" y="76"/>
                    <a:pt x="0" y="71"/>
                  </a:cubicBezTo>
                  <a:cubicBezTo>
                    <a:pt x="0" y="70"/>
                    <a:pt x="0" y="70"/>
                    <a:pt x="1" y="70"/>
                  </a:cubicBezTo>
                  <a:cubicBezTo>
                    <a:pt x="4" y="70"/>
                    <a:pt x="8" y="73"/>
                    <a:pt x="11" y="70"/>
                  </a:cubicBezTo>
                  <a:cubicBezTo>
                    <a:pt x="12" y="70"/>
                    <a:pt x="13" y="70"/>
                    <a:pt x="13" y="70"/>
                  </a:cubicBezTo>
                  <a:cubicBezTo>
                    <a:pt x="14" y="70"/>
                    <a:pt x="15" y="70"/>
                    <a:pt x="15" y="71"/>
                  </a:cubicBezTo>
                  <a:cubicBezTo>
                    <a:pt x="15" y="74"/>
                    <a:pt x="12" y="77"/>
                    <a:pt x="15" y="80"/>
                  </a:cubicBezTo>
                  <a:cubicBezTo>
                    <a:pt x="19" y="84"/>
                    <a:pt x="21" y="87"/>
                    <a:pt x="27" y="86"/>
                  </a:cubicBezTo>
                  <a:cubicBezTo>
                    <a:pt x="31" y="85"/>
                    <a:pt x="36" y="84"/>
                    <a:pt x="41" y="83"/>
                  </a:cubicBezTo>
                  <a:cubicBezTo>
                    <a:pt x="44" y="82"/>
                    <a:pt x="46" y="81"/>
                    <a:pt x="49" y="83"/>
                  </a:cubicBezTo>
                  <a:cubicBezTo>
                    <a:pt x="50" y="86"/>
                    <a:pt x="47" y="86"/>
                    <a:pt x="45" y="87"/>
                  </a:cubicBezTo>
                  <a:cubicBezTo>
                    <a:pt x="40" y="89"/>
                    <a:pt x="35" y="90"/>
                    <a:pt x="29" y="91"/>
                  </a:cubicBezTo>
                  <a:cubicBezTo>
                    <a:pt x="26" y="91"/>
                    <a:pt x="26" y="91"/>
                    <a:pt x="26" y="95"/>
                  </a:cubicBezTo>
                  <a:cubicBezTo>
                    <a:pt x="27" y="94"/>
                    <a:pt x="26" y="92"/>
                    <a:pt x="28" y="91"/>
                  </a:cubicBezTo>
                  <a:cubicBezTo>
                    <a:pt x="31" y="91"/>
                    <a:pt x="31" y="95"/>
                    <a:pt x="34" y="96"/>
                  </a:cubicBezTo>
                  <a:cubicBezTo>
                    <a:pt x="35" y="95"/>
                    <a:pt x="34" y="94"/>
                    <a:pt x="35" y="93"/>
                  </a:cubicBezTo>
                  <a:cubicBezTo>
                    <a:pt x="35" y="89"/>
                    <a:pt x="37" y="89"/>
                    <a:pt x="39" y="91"/>
                  </a:cubicBezTo>
                  <a:cubicBezTo>
                    <a:pt x="42" y="96"/>
                    <a:pt x="45" y="95"/>
                    <a:pt x="49" y="94"/>
                  </a:cubicBezTo>
                  <a:cubicBezTo>
                    <a:pt x="55" y="92"/>
                    <a:pt x="60" y="90"/>
                    <a:pt x="66" y="86"/>
                  </a:cubicBezTo>
                  <a:cubicBezTo>
                    <a:pt x="68" y="85"/>
                    <a:pt x="70" y="82"/>
                    <a:pt x="73" y="84"/>
                  </a:cubicBezTo>
                  <a:cubicBezTo>
                    <a:pt x="73" y="89"/>
                    <a:pt x="69" y="90"/>
                    <a:pt x="67" y="92"/>
                  </a:cubicBezTo>
                  <a:cubicBezTo>
                    <a:pt x="58" y="97"/>
                    <a:pt x="48" y="100"/>
                    <a:pt x="37" y="102"/>
                  </a:cubicBezTo>
                  <a:cubicBezTo>
                    <a:pt x="32" y="103"/>
                    <a:pt x="31" y="107"/>
                    <a:pt x="34" y="111"/>
                  </a:cubicBezTo>
                  <a:cubicBezTo>
                    <a:pt x="35" y="112"/>
                    <a:pt x="37" y="112"/>
                    <a:pt x="39" y="112"/>
                  </a:cubicBezTo>
                  <a:cubicBezTo>
                    <a:pt x="43" y="112"/>
                    <a:pt x="46" y="110"/>
                    <a:pt x="50" y="111"/>
                  </a:cubicBezTo>
                  <a:cubicBezTo>
                    <a:pt x="51" y="111"/>
                    <a:pt x="52" y="111"/>
                    <a:pt x="53" y="112"/>
                  </a:cubicBezTo>
                  <a:cubicBezTo>
                    <a:pt x="54" y="113"/>
                    <a:pt x="54" y="114"/>
                    <a:pt x="54" y="114"/>
                  </a:cubicBezTo>
                  <a:cubicBezTo>
                    <a:pt x="55" y="116"/>
                    <a:pt x="57" y="118"/>
                    <a:pt x="54" y="120"/>
                  </a:cubicBezTo>
                  <a:cubicBezTo>
                    <a:pt x="53" y="121"/>
                    <a:pt x="52" y="118"/>
                    <a:pt x="50" y="117"/>
                  </a:cubicBezTo>
                  <a:cubicBezTo>
                    <a:pt x="49" y="119"/>
                    <a:pt x="50" y="121"/>
                    <a:pt x="48" y="123"/>
                  </a:cubicBezTo>
                  <a:cubicBezTo>
                    <a:pt x="46" y="123"/>
                    <a:pt x="45" y="121"/>
                    <a:pt x="44" y="120"/>
                  </a:cubicBezTo>
                  <a:cubicBezTo>
                    <a:pt x="42" y="117"/>
                    <a:pt x="40" y="117"/>
                    <a:pt x="38" y="118"/>
                  </a:cubicBezTo>
                  <a:cubicBezTo>
                    <a:pt x="35" y="120"/>
                    <a:pt x="36" y="122"/>
                    <a:pt x="38" y="124"/>
                  </a:cubicBezTo>
                  <a:cubicBezTo>
                    <a:pt x="38" y="125"/>
                    <a:pt x="39" y="126"/>
                    <a:pt x="39" y="127"/>
                  </a:cubicBezTo>
                  <a:cubicBezTo>
                    <a:pt x="38" y="133"/>
                    <a:pt x="43" y="128"/>
                    <a:pt x="44" y="129"/>
                  </a:cubicBezTo>
                  <a:cubicBezTo>
                    <a:pt x="46" y="130"/>
                    <a:pt x="48" y="130"/>
                    <a:pt x="48" y="132"/>
                  </a:cubicBezTo>
                  <a:cubicBezTo>
                    <a:pt x="48" y="132"/>
                    <a:pt x="48" y="133"/>
                    <a:pt x="48" y="134"/>
                  </a:cubicBezTo>
                  <a:cubicBezTo>
                    <a:pt x="52" y="131"/>
                    <a:pt x="55" y="137"/>
                    <a:pt x="59" y="135"/>
                  </a:cubicBezTo>
                  <a:cubicBezTo>
                    <a:pt x="60" y="135"/>
                    <a:pt x="60" y="137"/>
                    <a:pt x="60" y="136"/>
                  </a:cubicBezTo>
                  <a:cubicBezTo>
                    <a:pt x="61" y="135"/>
                    <a:pt x="60" y="134"/>
                    <a:pt x="60" y="133"/>
                  </a:cubicBezTo>
                  <a:cubicBezTo>
                    <a:pt x="60" y="132"/>
                    <a:pt x="61" y="132"/>
                    <a:pt x="62" y="131"/>
                  </a:cubicBezTo>
                  <a:cubicBezTo>
                    <a:pt x="67" y="131"/>
                    <a:pt x="71" y="133"/>
                    <a:pt x="73" y="137"/>
                  </a:cubicBezTo>
                  <a:cubicBezTo>
                    <a:pt x="72" y="138"/>
                    <a:pt x="72" y="139"/>
                    <a:pt x="72" y="141"/>
                  </a:cubicBezTo>
                  <a:cubicBezTo>
                    <a:pt x="73" y="140"/>
                    <a:pt x="72" y="138"/>
                    <a:pt x="73" y="137"/>
                  </a:cubicBezTo>
                  <a:cubicBezTo>
                    <a:pt x="77" y="138"/>
                    <a:pt x="81" y="137"/>
                    <a:pt x="84" y="134"/>
                  </a:cubicBezTo>
                  <a:cubicBezTo>
                    <a:pt x="88" y="131"/>
                    <a:pt x="93" y="129"/>
                    <a:pt x="98" y="128"/>
                  </a:cubicBezTo>
                  <a:cubicBezTo>
                    <a:pt x="102" y="127"/>
                    <a:pt x="103" y="125"/>
                    <a:pt x="103" y="122"/>
                  </a:cubicBezTo>
                  <a:cubicBezTo>
                    <a:pt x="102" y="118"/>
                    <a:pt x="103" y="114"/>
                    <a:pt x="104" y="110"/>
                  </a:cubicBezTo>
                  <a:cubicBezTo>
                    <a:pt x="104" y="108"/>
                    <a:pt x="107" y="104"/>
                    <a:pt x="104" y="103"/>
                  </a:cubicBezTo>
                  <a:cubicBezTo>
                    <a:pt x="100" y="102"/>
                    <a:pt x="95" y="99"/>
                    <a:pt x="92" y="104"/>
                  </a:cubicBezTo>
                  <a:cubicBezTo>
                    <a:pt x="90" y="107"/>
                    <a:pt x="87" y="109"/>
                    <a:pt x="84" y="111"/>
                  </a:cubicBezTo>
                  <a:cubicBezTo>
                    <a:pt x="83" y="112"/>
                    <a:pt x="82" y="113"/>
                    <a:pt x="81" y="112"/>
                  </a:cubicBezTo>
                  <a:cubicBezTo>
                    <a:pt x="78" y="109"/>
                    <a:pt x="76" y="104"/>
                    <a:pt x="71" y="103"/>
                  </a:cubicBezTo>
                  <a:cubicBezTo>
                    <a:pt x="72" y="99"/>
                    <a:pt x="75" y="97"/>
                    <a:pt x="79" y="98"/>
                  </a:cubicBezTo>
                  <a:cubicBezTo>
                    <a:pt x="81" y="99"/>
                    <a:pt x="78" y="103"/>
                    <a:pt x="83" y="104"/>
                  </a:cubicBezTo>
                  <a:cubicBezTo>
                    <a:pt x="83" y="101"/>
                    <a:pt x="81" y="100"/>
                    <a:pt x="80" y="98"/>
                  </a:cubicBezTo>
                  <a:cubicBezTo>
                    <a:pt x="80" y="92"/>
                    <a:pt x="76" y="88"/>
                    <a:pt x="73" y="83"/>
                  </a:cubicBezTo>
                  <a:cubicBezTo>
                    <a:pt x="72" y="79"/>
                    <a:pt x="72" y="74"/>
                    <a:pt x="66" y="73"/>
                  </a:cubicBezTo>
                  <a:cubicBezTo>
                    <a:pt x="67" y="66"/>
                    <a:pt x="71" y="59"/>
                    <a:pt x="72" y="52"/>
                  </a:cubicBezTo>
                  <a:cubicBezTo>
                    <a:pt x="73" y="51"/>
                    <a:pt x="73" y="51"/>
                    <a:pt x="74" y="51"/>
                  </a:cubicBezTo>
                  <a:cubicBezTo>
                    <a:pt x="78" y="51"/>
                    <a:pt x="82" y="49"/>
                    <a:pt x="85" y="45"/>
                  </a:cubicBezTo>
                  <a:cubicBezTo>
                    <a:pt x="89" y="44"/>
                    <a:pt x="93" y="43"/>
                    <a:pt x="96" y="40"/>
                  </a:cubicBezTo>
                  <a:cubicBezTo>
                    <a:pt x="99" y="37"/>
                    <a:pt x="98" y="34"/>
                    <a:pt x="97" y="31"/>
                  </a:cubicBezTo>
                  <a:cubicBezTo>
                    <a:pt x="93" y="20"/>
                    <a:pt x="84" y="13"/>
                    <a:pt x="74" y="7"/>
                  </a:cubicBezTo>
                  <a:cubicBezTo>
                    <a:pt x="74" y="14"/>
                    <a:pt x="77" y="19"/>
                    <a:pt x="84" y="28"/>
                  </a:cubicBezTo>
                  <a:cubicBezTo>
                    <a:pt x="86" y="30"/>
                    <a:pt x="89" y="32"/>
                    <a:pt x="88" y="35"/>
                  </a:cubicBezTo>
                  <a:cubicBezTo>
                    <a:pt x="83" y="37"/>
                    <a:pt x="81" y="33"/>
                    <a:pt x="79" y="30"/>
                  </a:cubicBezTo>
                  <a:cubicBezTo>
                    <a:pt x="73" y="23"/>
                    <a:pt x="70" y="14"/>
                    <a:pt x="67" y="5"/>
                  </a:cubicBezTo>
                  <a:cubicBezTo>
                    <a:pt x="67" y="4"/>
                    <a:pt x="67" y="4"/>
                    <a:pt x="67" y="3"/>
                  </a:cubicBezTo>
                  <a:cubicBezTo>
                    <a:pt x="68" y="1"/>
                    <a:pt x="69" y="0"/>
                    <a:pt x="71" y="1"/>
                  </a:cubicBezTo>
                  <a:cubicBezTo>
                    <a:pt x="84" y="4"/>
                    <a:pt x="100" y="22"/>
                    <a:pt x="102" y="36"/>
                  </a:cubicBezTo>
                  <a:cubicBezTo>
                    <a:pt x="103" y="40"/>
                    <a:pt x="102" y="42"/>
                    <a:pt x="98" y="44"/>
                  </a:cubicBezTo>
                  <a:cubicBezTo>
                    <a:pt x="91" y="47"/>
                    <a:pt x="85" y="51"/>
                    <a:pt x="79" y="54"/>
                  </a:cubicBezTo>
                  <a:cubicBezTo>
                    <a:pt x="76" y="56"/>
                    <a:pt x="74" y="58"/>
                    <a:pt x="73" y="62"/>
                  </a:cubicBezTo>
                  <a:cubicBezTo>
                    <a:pt x="70" y="73"/>
                    <a:pt x="80" y="92"/>
                    <a:pt x="90" y="95"/>
                  </a:cubicBezTo>
                  <a:cubicBezTo>
                    <a:pt x="115" y="103"/>
                    <a:pt x="138" y="103"/>
                    <a:pt x="157" y="83"/>
                  </a:cubicBezTo>
                  <a:cubicBezTo>
                    <a:pt x="162" y="77"/>
                    <a:pt x="166" y="78"/>
                    <a:pt x="172" y="83"/>
                  </a:cubicBezTo>
                  <a:cubicBezTo>
                    <a:pt x="178" y="87"/>
                    <a:pt x="181" y="94"/>
                    <a:pt x="183" y="101"/>
                  </a:cubicBezTo>
                  <a:cubicBezTo>
                    <a:pt x="184" y="105"/>
                    <a:pt x="182" y="106"/>
                    <a:pt x="178" y="106"/>
                  </a:cubicBezTo>
                  <a:cubicBezTo>
                    <a:pt x="179" y="105"/>
                    <a:pt x="179" y="103"/>
                    <a:pt x="177" y="103"/>
                  </a:cubicBezTo>
                  <a:cubicBezTo>
                    <a:pt x="172" y="102"/>
                    <a:pt x="168" y="98"/>
                    <a:pt x="164" y="95"/>
                  </a:cubicBezTo>
                  <a:cubicBezTo>
                    <a:pt x="164" y="95"/>
                    <a:pt x="163" y="95"/>
                    <a:pt x="163" y="95"/>
                  </a:cubicBezTo>
                  <a:cubicBezTo>
                    <a:pt x="161" y="95"/>
                    <a:pt x="160" y="94"/>
                    <a:pt x="159" y="94"/>
                  </a:cubicBezTo>
                  <a:cubicBezTo>
                    <a:pt x="155" y="90"/>
                    <a:pt x="152" y="91"/>
                    <a:pt x="149" y="96"/>
                  </a:cubicBezTo>
                  <a:close/>
                </a:path>
              </a:pathLst>
            </a:custGeom>
            <a:solidFill>
              <a:srgbClr val="383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D648D53-CBD7-0163-9AC8-BC2A148CA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" y="1676"/>
              <a:ext cx="782" cy="581"/>
            </a:xfrm>
            <a:custGeom>
              <a:avLst/>
              <a:gdLst>
                <a:gd name="T0" fmla="*/ 23 w 330"/>
                <a:gd name="T1" fmla="*/ 6 h 245"/>
                <a:gd name="T2" fmla="*/ 16 w 330"/>
                <a:gd name="T3" fmla="*/ 10 h 245"/>
                <a:gd name="T4" fmla="*/ 23 w 330"/>
                <a:gd name="T5" fmla="*/ 33 h 245"/>
                <a:gd name="T6" fmla="*/ 7 w 330"/>
                <a:gd name="T7" fmla="*/ 52 h 245"/>
                <a:gd name="T8" fmla="*/ 21 w 330"/>
                <a:gd name="T9" fmla="*/ 69 h 245"/>
                <a:gd name="T10" fmla="*/ 37 w 330"/>
                <a:gd name="T11" fmla="*/ 53 h 245"/>
                <a:gd name="T12" fmla="*/ 70 w 330"/>
                <a:gd name="T13" fmla="*/ 45 h 245"/>
                <a:gd name="T14" fmla="*/ 93 w 330"/>
                <a:gd name="T15" fmla="*/ 48 h 245"/>
                <a:gd name="T16" fmla="*/ 123 w 330"/>
                <a:gd name="T17" fmla="*/ 84 h 245"/>
                <a:gd name="T18" fmla="*/ 118 w 330"/>
                <a:gd name="T19" fmla="*/ 95 h 245"/>
                <a:gd name="T20" fmla="*/ 108 w 330"/>
                <a:gd name="T21" fmla="*/ 102 h 245"/>
                <a:gd name="T22" fmla="*/ 114 w 330"/>
                <a:gd name="T23" fmla="*/ 114 h 245"/>
                <a:gd name="T24" fmla="*/ 165 w 330"/>
                <a:gd name="T25" fmla="*/ 128 h 245"/>
                <a:gd name="T26" fmla="*/ 164 w 330"/>
                <a:gd name="T27" fmla="*/ 134 h 245"/>
                <a:gd name="T28" fmla="*/ 149 w 330"/>
                <a:gd name="T29" fmla="*/ 157 h 245"/>
                <a:gd name="T30" fmla="*/ 168 w 330"/>
                <a:gd name="T31" fmla="*/ 214 h 245"/>
                <a:gd name="T32" fmla="*/ 200 w 330"/>
                <a:gd name="T33" fmla="*/ 215 h 245"/>
                <a:gd name="T34" fmla="*/ 203 w 330"/>
                <a:gd name="T35" fmla="*/ 217 h 245"/>
                <a:gd name="T36" fmla="*/ 230 w 330"/>
                <a:gd name="T37" fmla="*/ 238 h 245"/>
                <a:gd name="T38" fmla="*/ 265 w 330"/>
                <a:gd name="T39" fmla="*/ 223 h 245"/>
                <a:gd name="T40" fmla="*/ 286 w 330"/>
                <a:gd name="T41" fmla="*/ 215 h 245"/>
                <a:gd name="T42" fmla="*/ 326 w 330"/>
                <a:gd name="T43" fmla="*/ 178 h 245"/>
                <a:gd name="T44" fmla="*/ 312 w 330"/>
                <a:gd name="T45" fmla="*/ 157 h 245"/>
                <a:gd name="T46" fmla="*/ 310 w 330"/>
                <a:gd name="T47" fmla="*/ 151 h 245"/>
                <a:gd name="T48" fmla="*/ 315 w 330"/>
                <a:gd name="T49" fmla="*/ 133 h 245"/>
                <a:gd name="T50" fmla="*/ 316 w 330"/>
                <a:gd name="T51" fmla="*/ 132 h 245"/>
                <a:gd name="T52" fmla="*/ 311 w 330"/>
                <a:gd name="T53" fmla="*/ 154 h 245"/>
                <a:gd name="T54" fmla="*/ 328 w 330"/>
                <a:gd name="T55" fmla="*/ 180 h 245"/>
                <a:gd name="T56" fmla="*/ 304 w 330"/>
                <a:gd name="T57" fmla="*/ 215 h 245"/>
                <a:gd name="T58" fmla="*/ 278 w 330"/>
                <a:gd name="T59" fmla="*/ 217 h 245"/>
                <a:gd name="T60" fmla="*/ 271 w 330"/>
                <a:gd name="T61" fmla="*/ 220 h 245"/>
                <a:gd name="T62" fmla="*/ 214 w 330"/>
                <a:gd name="T63" fmla="*/ 237 h 245"/>
                <a:gd name="T64" fmla="*/ 201 w 330"/>
                <a:gd name="T65" fmla="*/ 222 h 245"/>
                <a:gd name="T66" fmla="*/ 199 w 330"/>
                <a:gd name="T67" fmla="*/ 219 h 245"/>
                <a:gd name="T68" fmla="*/ 159 w 330"/>
                <a:gd name="T69" fmla="*/ 211 h 245"/>
                <a:gd name="T70" fmla="*/ 144 w 330"/>
                <a:gd name="T71" fmla="*/ 163 h 245"/>
                <a:gd name="T72" fmla="*/ 161 w 330"/>
                <a:gd name="T73" fmla="*/ 135 h 245"/>
                <a:gd name="T74" fmla="*/ 161 w 330"/>
                <a:gd name="T75" fmla="*/ 127 h 245"/>
                <a:gd name="T76" fmla="*/ 141 w 330"/>
                <a:gd name="T77" fmla="*/ 114 h 245"/>
                <a:gd name="T78" fmla="*/ 116 w 330"/>
                <a:gd name="T79" fmla="*/ 117 h 245"/>
                <a:gd name="T80" fmla="*/ 99 w 330"/>
                <a:gd name="T81" fmla="*/ 106 h 245"/>
                <a:gd name="T82" fmla="*/ 102 w 330"/>
                <a:gd name="T83" fmla="*/ 103 h 245"/>
                <a:gd name="T84" fmla="*/ 111 w 330"/>
                <a:gd name="T85" fmla="*/ 62 h 245"/>
                <a:gd name="T86" fmla="*/ 91 w 330"/>
                <a:gd name="T87" fmla="*/ 50 h 245"/>
                <a:gd name="T88" fmla="*/ 58 w 330"/>
                <a:gd name="T89" fmla="*/ 47 h 245"/>
                <a:gd name="T90" fmla="*/ 25 w 330"/>
                <a:gd name="T91" fmla="*/ 69 h 245"/>
                <a:gd name="T92" fmla="*/ 13 w 330"/>
                <a:gd name="T93" fmla="*/ 72 h 245"/>
                <a:gd name="T94" fmla="*/ 0 w 330"/>
                <a:gd name="T95" fmla="*/ 57 h 245"/>
                <a:gd name="T96" fmla="*/ 3 w 330"/>
                <a:gd name="T97" fmla="*/ 52 h 245"/>
                <a:gd name="T98" fmla="*/ 8 w 330"/>
                <a:gd name="T99" fmla="*/ 48 h 245"/>
                <a:gd name="T100" fmla="*/ 15 w 330"/>
                <a:gd name="T101" fmla="*/ 14 h 245"/>
                <a:gd name="T102" fmla="*/ 8 w 330"/>
                <a:gd name="T103" fmla="*/ 5 h 245"/>
                <a:gd name="T104" fmla="*/ 9 w 330"/>
                <a:gd name="T105" fmla="*/ 4 h 245"/>
                <a:gd name="T106" fmla="*/ 13 w 330"/>
                <a:gd name="T107" fmla="*/ 2 h 245"/>
                <a:gd name="T108" fmla="*/ 16 w 330"/>
                <a:gd name="T109" fmla="*/ 2 h 245"/>
                <a:gd name="T110" fmla="*/ 23 w 330"/>
                <a:gd name="T111" fmla="*/ 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0" h="245">
                  <a:moveTo>
                    <a:pt x="23" y="6"/>
                  </a:moveTo>
                  <a:cubicBezTo>
                    <a:pt x="22" y="9"/>
                    <a:pt x="19" y="9"/>
                    <a:pt x="16" y="10"/>
                  </a:cubicBezTo>
                  <a:cubicBezTo>
                    <a:pt x="18" y="18"/>
                    <a:pt x="27" y="24"/>
                    <a:pt x="23" y="33"/>
                  </a:cubicBezTo>
                  <a:cubicBezTo>
                    <a:pt x="19" y="41"/>
                    <a:pt x="14" y="47"/>
                    <a:pt x="7" y="52"/>
                  </a:cubicBezTo>
                  <a:cubicBezTo>
                    <a:pt x="15" y="55"/>
                    <a:pt x="20" y="60"/>
                    <a:pt x="21" y="69"/>
                  </a:cubicBezTo>
                  <a:cubicBezTo>
                    <a:pt x="27" y="63"/>
                    <a:pt x="31" y="57"/>
                    <a:pt x="37" y="53"/>
                  </a:cubicBezTo>
                  <a:cubicBezTo>
                    <a:pt x="47" y="46"/>
                    <a:pt x="58" y="43"/>
                    <a:pt x="70" y="45"/>
                  </a:cubicBezTo>
                  <a:cubicBezTo>
                    <a:pt x="78" y="46"/>
                    <a:pt x="85" y="46"/>
                    <a:pt x="93" y="48"/>
                  </a:cubicBezTo>
                  <a:cubicBezTo>
                    <a:pt x="109" y="53"/>
                    <a:pt x="121" y="68"/>
                    <a:pt x="123" y="84"/>
                  </a:cubicBezTo>
                  <a:cubicBezTo>
                    <a:pt x="124" y="89"/>
                    <a:pt x="121" y="92"/>
                    <a:pt x="118" y="95"/>
                  </a:cubicBezTo>
                  <a:cubicBezTo>
                    <a:pt x="116" y="98"/>
                    <a:pt x="112" y="100"/>
                    <a:pt x="108" y="102"/>
                  </a:cubicBezTo>
                  <a:cubicBezTo>
                    <a:pt x="114" y="105"/>
                    <a:pt x="116" y="108"/>
                    <a:pt x="114" y="114"/>
                  </a:cubicBezTo>
                  <a:cubicBezTo>
                    <a:pt x="134" y="107"/>
                    <a:pt x="153" y="113"/>
                    <a:pt x="165" y="128"/>
                  </a:cubicBezTo>
                  <a:cubicBezTo>
                    <a:pt x="167" y="131"/>
                    <a:pt x="166" y="132"/>
                    <a:pt x="164" y="134"/>
                  </a:cubicBezTo>
                  <a:cubicBezTo>
                    <a:pt x="158" y="141"/>
                    <a:pt x="153" y="148"/>
                    <a:pt x="149" y="157"/>
                  </a:cubicBezTo>
                  <a:cubicBezTo>
                    <a:pt x="137" y="181"/>
                    <a:pt x="144" y="202"/>
                    <a:pt x="168" y="214"/>
                  </a:cubicBezTo>
                  <a:cubicBezTo>
                    <a:pt x="179" y="219"/>
                    <a:pt x="189" y="222"/>
                    <a:pt x="200" y="215"/>
                  </a:cubicBezTo>
                  <a:cubicBezTo>
                    <a:pt x="203" y="214"/>
                    <a:pt x="203" y="215"/>
                    <a:pt x="203" y="217"/>
                  </a:cubicBezTo>
                  <a:cubicBezTo>
                    <a:pt x="203" y="232"/>
                    <a:pt x="216" y="238"/>
                    <a:pt x="230" y="238"/>
                  </a:cubicBezTo>
                  <a:cubicBezTo>
                    <a:pt x="243" y="237"/>
                    <a:pt x="257" y="235"/>
                    <a:pt x="265" y="223"/>
                  </a:cubicBezTo>
                  <a:cubicBezTo>
                    <a:pt x="271" y="215"/>
                    <a:pt x="277" y="214"/>
                    <a:pt x="286" y="215"/>
                  </a:cubicBezTo>
                  <a:cubicBezTo>
                    <a:pt x="307" y="218"/>
                    <a:pt x="326" y="200"/>
                    <a:pt x="326" y="178"/>
                  </a:cubicBezTo>
                  <a:cubicBezTo>
                    <a:pt x="326" y="168"/>
                    <a:pt x="321" y="161"/>
                    <a:pt x="312" y="157"/>
                  </a:cubicBezTo>
                  <a:cubicBezTo>
                    <a:pt x="308" y="155"/>
                    <a:pt x="307" y="154"/>
                    <a:pt x="310" y="151"/>
                  </a:cubicBezTo>
                  <a:cubicBezTo>
                    <a:pt x="315" y="146"/>
                    <a:pt x="316" y="140"/>
                    <a:pt x="315" y="133"/>
                  </a:cubicBezTo>
                  <a:cubicBezTo>
                    <a:pt x="315" y="133"/>
                    <a:pt x="315" y="132"/>
                    <a:pt x="316" y="132"/>
                  </a:cubicBezTo>
                  <a:cubicBezTo>
                    <a:pt x="319" y="140"/>
                    <a:pt x="316" y="147"/>
                    <a:pt x="311" y="154"/>
                  </a:cubicBezTo>
                  <a:cubicBezTo>
                    <a:pt x="322" y="159"/>
                    <a:pt x="330" y="167"/>
                    <a:pt x="328" y="180"/>
                  </a:cubicBezTo>
                  <a:cubicBezTo>
                    <a:pt x="327" y="196"/>
                    <a:pt x="318" y="208"/>
                    <a:pt x="304" y="215"/>
                  </a:cubicBezTo>
                  <a:cubicBezTo>
                    <a:pt x="295" y="218"/>
                    <a:pt x="287" y="219"/>
                    <a:pt x="278" y="217"/>
                  </a:cubicBezTo>
                  <a:cubicBezTo>
                    <a:pt x="274" y="215"/>
                    <a:pt x="273" y="217"/>
                    <a:pt x="271" y="220"/>
                  </a:cubicBezTo>
                  <a:cubicBezTo>
                    <a:pt x="262" y="236"/>
                    <a:pt x="231" y="245"/>
                    <a:pt x="214" y="237"/>
                  </a:cubicBezTo>
                  <a:cubicBezTo>
                    <a:pt x="208" y="234"/>
                    <a:pt x="203" y="229"/>
                    <a:pt x="201" y="222"/>
                  </a:cubicBezTo>
                  <a:cubicBezTo>
                    <a:pt x="201" y="221"/>
                    <a:pt x="202" y="217"/>
                    <a:pt x="199" y="219"/>
                  </a:cubicBezTo>
                  <a:cubicBezTo>
                    <a:pt x="184" y="225"/>
                    <a:pt x="171" y="219"/>
                    <a:pt x="159" y="211"/>
                  </a:cubicBezTo>
                  <a:cubicBezTo>
                    <a:pt x="142" y="199"/>
                    <a:pt x="136" y="182"/>
                    <a:pt x="144" y="163"/>
                  </a:cubicBezTo>
                  <a:cubicBezTo>
                    <a:pt x="147" y="152"/>
                    <a:pt x="153" y="143"/>
                    <a:pt x="161" y="135"/>
                  </a:cubicBezTo>
                  <a:cubicBezTo>
                    <a:pt x="164" y="132"/>
                    <a:pt x="164" y="130"/>
                    <a:pt x="161" y="127"/>
                  </a:cubicBezTo>
                  <a:cubicBezTo>
                    <a:pt x="155" y="122"/>
                    <a:pt x="149" y="117"/>
                    <a:pt x="141" y="114"/>
                  </a:cubicBezTo>
                  <a:cubicBezTo>
                    <a:pt x="132" y="112"/>
                    <a:pt x="124" y="112"/>
                    <a:pt x="116" y="117"/>
                  </a:cubicBezTo>
                  <a:cubicBezTo>
                    <a:pt x="107" y="121"/>
                    <a:pt x="99" y="116"/>
                    <a:pt x="99" y="106"/>
                  </a:cubicBezTo>
                  <a:cubicBezTo>
                    <a:pt x="99" y="104"/>
                    <a:pt x="100" y="103"/>
                    <a:pt x="102" y="103"/>
                  </a:cubicBezTo>
                  <a:cubicBezTo>
                    <a:pt x="126" y="93"/>
                    <a:pt x="125" y="82"/>
                    <a:pt x="111" y="62"/>
                  </a:cubicBezTo>
                  <a:cubicBezTo>
                    <a:pt x="106" y="55"/>
                    <a:pt x="99" y="51"/>
                    <a:pt x="91" y="50"/>
                  </a:cubicBezTo>
                  <a:cubicBezTo>
                    <a:pt x="80" y="48"/>
                    <a:pt x="69" y="46"/>
                    <a:pt x="58" y="47"/>
                  </a:cubicBezTo>
                  <a:cubicBezTo>
                    <a:pt x="44" y="49"/>
                    <a:pt x="32" y="56"/>
                    <a:pt x="25" y="69"/>
                  </a:cubicBezTo>
                  <a:cubicBezTo>
                    <a:pt x="22" y="75"/>
                    <a:pt x="17" y="74"/>
                    <a:pt x="13" y="72"/>
                  </a:cubicBezTo>
                  <a:cubicBezTo>
                    <a:pt x="6" y="70"/>
                    <a:pt x="2" y="64"/>
                    <a:pt x="0" y="57"/>
                  </a:cubicBezTo>
                  <a:cubicBezTo>
                    <a:pt x="0" y="54"/>
                    <a:pt x="0" y="53"/>
                    <a:pt x="3" y="52"/>
                  </a:cubicBezTo>
                  <a:cubicBezTo>
                    <a:pt x="5" y="51"/>
                    <a:pt x="7" y="50"/>
                    <a:pt x="8" y="48"/>
                  </a:cubicBezTo>
                  <a:cubicBezTo>
                    <a:pt x="22" y="37"/>
                    <a:pt x="26" y="29"/>
                    <a:pt x="15" y="14"/>
                  </a:cubicBezTo>
                  <a:cubicBezTo>
                    <a:pt x="13" y="11"/>
                    <a:pt x="10" y="8"/>
                    <a:pt x="8" y="5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0" y="2"/>
                    <a:pt x="13" y="8"/>
                    <a:pt x="13" y="2"/>
                  </a:cubicBezTo>
                  <a:cubicBezTo>
                    <a:pt x="12" y="0"/>
                    <a:pt x="15" y="1"/>
                    <a:pt x="16" y="2"/>
                  </a:cubicBezTo>
                  <a:cubicBezTo>
                    <a:pt x="18" y="4"/>
                    <a:pt x="21" y="5"/>
                    <a:pt x="23" y="6"/>
                  </a:cubicBezTo>
                  <a:close/>
                </a:path>
              </a:pathLst>
            </a:custGeom>
            <a:solidFill>
              <a:srgbClr val="373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5A8D0D7-FE28-22FB-BCA9-CD20182DD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" y="1382"/>
              <a:ext cx="732" cy="1079"/>
            </a:xfrm>
            <a:custGeom>
              <a:avLst/>
              <a:gdLst>
                <a:gd name="T0" fmla="*/ 257 w 309"/>
                <a:gd name="T1" fmla="*/ 45 h 455"/>
                <a:gd name="T2" fmla="*/ 258 w 309"/>
                <a:gd name="T3" fmla="*/ 43 h 455"/>
                <a:gd name="T4" fmla="*/ 260 w 309"/>
                <a:gd name="T5" fmla="*/ 48 h 455"/>
                <a:gd name="T6" fmla="*/ 266 w 309"/>
                <a:gd name="T7" fmla="*/ 36 h 455"/>
                <a:gd name="T8" fmla="*/ 253 w 309"/>
                <a:gd name="T9" fmla="*/ 9 h 455"/>
                <a:gd name="T10" fmla="*/ 251 w 309"/>
                <a:gd name="T11" fmla="*/ 0 h 455"/>
                <a:gd name="T12" fmla="*/ 257 w 309"/>
                <a:gd name="T13" fmla="*/ 5 h 455"/>
                <a:gd name="T14" fmla="*/ 271 w 309"/>
                <a:gd name="T15" fmla="*/ 36 h 455"/>
                <a:gd name="T16" fmla="*/ 281 w 309"/>
                <a:gd name="T17" fmla="*/ 42 h 455"/>
                <a:gd name="T18" fmla="*/ 306 w 309"/>
                <a:gd name="T19" fmla="*/ 38 h 455"/>
                <a:gd name="T20" fmla="*/ 306 w 309"/>
                <a:gd name="T21" fmla="*/ 42 h 455"/>
                <a:gd name="T22" fmla="*/ 307 w 309"/>
                <a:gd name="T23" fmla="*/ 45 h 455"/>
                <a:gd name="T24" fmla="*/ 306 w 309"/>
                <a:gd name="T25" fmla="*/ 47 h 455"/>
                <a:gd name="T26" fmla="*/ 254 w 309"/>
                <a:gd name="T27" fmla="*/ 56 h 455"/>
                <a:gd name="T28" fmla="*/ 250 w 309"/>
                <a:gd name="T29" fmla="*/ 60 h 455"/>
                <a:gd name="T30" fmla="*/ 249 w 309"/>
                <a:gd name="T31" fmla="*/ 71 h 455"/>
                <a:gd name="T32" fmla="*/ 272 w 309"/>
                <a:gd name="T33" fmla="*/ 137 h 455"/>
                <a:gd name="T34" fmla="*/ 261 w 309"/>
                <a:gd name="T35" fmla="*/ 236 h 455"/>
                <a:gd name="T36" fmla="*/ 243 w 309"/>
                <a:gd name="T37" fmla="*/ 382 h 455"/>
                <a:gd name="T38" fmla="*/ 249 w 309"/>
                <a:gd name="T39" fmla="*/ 421 h 455"/>
                <a:gd name="T40" fmla="*/ 251 w 309"/>
                <a:gd name="T41" fmla="*/ 428 h 455"/>
                <a:gd name="T42" fmla="*/ 241 w 309"/>
                <a:gd name="T43" fmla="*/ 437 h 455"/>
                <a:gd name="T44" fmla="*/ 123 w 309"/>
                <a:gd name="T45" fmla="*/ 435 h 455"/>
                <a:gd name="T46" fmla="*/ 31 w 309"/>
                <a:gd name="T47" fmla="*/ 452 h 455"/>
                <a:gd name="T48" fmla="*/ 0 w 309"/>
                <a:gd name="T49" fmla="*/ 450 h 455"/>
                <a:gd name="T50" fmla="*/ 121 w 309"/>
                <a:gd name="T51" fmla="*/ 433 h 455"/>
                <a:gd name="T52" fmla="*/ 191 w 309"/>
                <a:gd name="T53" fmla="*/ 428 h 455"/>
                <a:gd name="T54" fmla="*/ 245 w 309"/>
                <a:gd name="T55" fmla="*/ 437 h 455"/>
                <a:gd name="T56" fmla="*/ 250 w 309"/>
                <a:gd name="T57" fmla="*/ 433 h 455"/>
                <a:gd name="T58" fmla="*/ 248 w 309"/>
                <a:gd name="T59" fmla="*/ 423 h 455"/>
                <a:gd name="T60" fmla="*/ 242 w 309"/>
                <a:gd name="T61" fmla="*/ 360 h 455"/>
                <a:gd name="T62" fmla="*/ 263 w 309"/>
                <a:gd name="T63" fmla="*/ 217 h 455"/>
                <a:gd name="T64" fmla="*/ 270 w 309"/>
                <a:gd name="T65" fmla="*/ 143 h 455"/>
                <a:gd name="T66" fmla="*/ 247 w 309"/>
                <a:gd name="T67" fmla="*/ 72 h 455"/>
                <a:gd name="T68" fmla="*/ 241 w 309"/>
                <a:gd name="T69" fmla="*/ 66 h 455"/>
                <a:gd name="T70" fmla="*/ 241 w 309"/>
                <a:gd name="T71" fmla="*/ 65 h 455"/>
                <a:gd name="T72" fmla="*/ 251 w 309"/>
                <a:gd name="T73" fmla="*/ 54 h 455"/>
                <a:gd name="T74" fmla="*/ 257 w 309"/>
                <a:gd name="T75" fmla="*/ 4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9" h="455">
                  <a:moveTo>
                    <a:pt x="257" y="45"/>
                  </a:moveTo>
                  <a:cubicBezTo>
                    <a:pt x="257" y="44"/>
                    <a:pt x="258" y="44"/>
                    <a:pt x="258" y="43"/>
                  </a:cubicBezTo>
                  <a:cubicBezTo>
                    <a:pt x="261" y="43"/>
                    <a:pt x="260" y="46"/>
                    <a:pt x="260" y="48"/>
                  </a:cubicBezTo>
                  <a:cubicBezTo>
                    <a:pt x="268" y="45"/>
                    <a:pt x="268" y="44"/>
                    <a:pt x="266" y="36"/>
                  </a:cubicBezTo>
                  <a:cubicBezTo>
                    <a:pt x="263" y="26"/>
                    <a:pt x="259" y="18"/>
                    <a:pt x="253" y="9"/>
                  </a:cubicBezTo>
                  <a:cubicBezTo>
                    <a:pt x="252" y="6"/>
                    <a:pt x="249" y="4"/>
                    <a:pt x="251" y="0"/>
                  </a:cubicBezTo>
                  <a:cubicBezTo>
                    <a:pt x="255" y="0"/>
                    <a:pt x="256" y="3"/>
                    <a:pt x="257" y="5"/>
                  </a:cubicBezTo>
                  <a:cubicBezTo>
                    <a:pt x="263" y="15"/>
                    <a:pt x="268" y="25"/>
                    <a:pt x="271" y="36"/>
                  </a:cubicBezTo>
                  <a:cubicBezTo>
                    <a:pt x="273" y="41"/>
                    <a:pt x="275" y="42"/>
                    <a:pt x="281" y="42"/>
                  </a:cubicBezTo>
                  <a:cubicBezTo>
                    <a:pt x="289" y="40"/>
                    <a:pt x="298" y="43"/>
                    <a:pt x="306" y="38"/>
                  </a:cubicBezTo>
                  <a:cubicBezTo>
                    <a:pt x="309" y="39"/>
                    <a:pt x="308" y="41"/>
                    <a:pt x="306" y="42"/>
                  </a:cubicBezTo>
                  <a:cubicBezTo>
                    <a:pt x="304" y="44"/>
                    <a:pt x="306" y="44"/>
                    <a:pt x="307" y="45"/>
                  </a:cubicBezTo>
                  <a:cubicBezTo>
                    <a:pt x="307" y="46"/>
                    <a:pt x="306" y="47"/>
                    <a:pt x="306" y="47"/>
                  </a:cubicBezTo>
                  <a:cubicBezTo>
                    <a:pt x="287" y="44"/>
                    <a:pt x="270" y="44"/>
                    <a:pt x="254" y="56"/>
                  </a:cubicBezTo>
                  <a:cubicBezTo>
                    <a:pt x="253" y="57"/>
                    <a:pt x="252" y="59"/>
                    <a:pt x="250" y="60"/>
                  </a:cubicBezTo>
                  <a:cubicBezTo>
                    <a:pt x="245" y="63"/>
                    <a:pt x="246" y="66"/>
                    <a:pt x="249" y="71"/>
                  </a:cubicBezTo>
                  <a:cubicBezTo>
                    <a:pt x="263" y="91"/>
                    <a:pt x="269" y="113"/>
                    <a:pt x="272" y="137"/>
                  </a:cubicBezTo>
                  <a:cubicBezTo>
                    <a:pt x="276" y="171"/>
                    <a:pt x="268" y="204"/>
                    <a:pt x="261" y="236"/>
                  </a:cubicBezTo>
                  <a:cubicBezTo>
                    <a:pt x="252" y="284"/>
                    <a:pt x="244" y="333"/>
                    <a:pt x="243" y="382"/>
                  </a:cubicBezTo>
                  <a:cubicBezTo>
                    <a:pt x="243" y="395"/>
                    <a:pt x="244" y="409"/>
                    <a:pt x="249" y="421"/>
                  </a:cubicBezTo>
                  <a:cubicBezTo>
                    <a:pt x="250" y="423"/>
                    <a:pt x="251" y="426"/>
                    <a:pt x="251" y="428"/>
                  </a:cubicBezTo>
                  <a:cubicBezTo>
                    <a:pt x="253" y="438"/>
                    <a:pt x="251" y="440"/>
                    <a:pt x="241" y="437"/>
                  </a:cubicBezTo>
                  <a:cubicBezTo>
                    <a:pt x="202" y="428"/>
                    <a:pt x="163" y="426"/>
                    <a:pt x="123" y="435"/>
                  </a:cubicBezTo>
                  <a:cubicBezTo>
                    <a:pt x="93" y="441"/>
                    <a:pt x="62" y="447"/>
                    <a:pt x="31" y="452"/>
                  </a:cubicBezTo>
                  <a:cubicBezTo>
                    <a:pt x="21" y="454"/>
                    <a:pt x="10" y="455"/>
                    <a:pt x="0" y="450"/>
                  </a:cubicBezTo>
                  <a:cubicBezTo>
                    <a:pt x="41" y="453"/>
                    <a:pt x="81" y="441"/>
                    <a:pt x="121" y="433"/>
                  </a:cubicBezTo>
                  <a:cubicBezTo>
                    <a:pt x="144" y="428"/>
                    <a:pt x="168" y="427"/>
                    <a:pt x="191" y="428"/>
                  </a:cubicBezTo>
                  <a:cubicBezTo>
                    <a:pt x="209" y="429"/>
                    <a:pt x="227" y="432"/>
                    <a:pt x="245" y="437"/>
                  </a:cubicBezTo>
                  <a:cubicBezTo>
                    <a:pt x="248" y="438"/>
                    <a:pt x="250" y="437"/>
                    <a:pt x="250" y="433"/>
                  </a:cubicBezTo>
                  <a:cubicBezTo>
                    <a:pt x="250" y="430"/>
                    <a:pt x="249" y="426"/>
                    <a:pt x="248" y="423"/>
                  </a:cubicBezTo>
                  <a:cubicBezTo>
                    <a:pt x="239" y="402"/>
                    <a:pt x="241" y="381"/>
                    <a:pt x="242" y="360"/>
                  </a:cubicBezTo>
                  <a:cubicBezTo>
                    <a:pt x="245" y="312"/>
                    <a:pt x="253" y="264"/>
                    <a:pt x="263" y="217"/>
                  </a:cubicBezTo>
                  <a:cubicBezTo>
                    <a:pt x="269" y="193"/>
                    <a:pt x="272" y="168"/>
                    <a:pt x="270" y="143"/>
                  </a:cubicBezTo>
                  <a:cubicBezTo>
                    <a:pt x="269" y="117"/>
                    <a:pt x="262" y="93"/>
                    <a:pt x="247" y="72"/>
                  </a:cubicBezTo>
                  <a:cubicBezTo>
                    <a:pt x="246" y="69"/>
                    <a:pt x="245" y="67"/>
                    <a:pt x="241" y="66"/>
                  </a:cubicBezTo>
                  <a:cubicBezTo>
                    <a:pt x="241" y="66"/>
                    <a:pt x="241" y="66"/>
                    <a:pt x="241" y="65"/>
                  </a:cubicBezTo>
                  <a:cubicBezTo>
                    <a:pt x="243" y="61"/>
                    <a:pt x="247" y="58"/>
                    <a:pt x="251" y="54"/>
                  </a:cubicBezTo>
                  <a:cubicBezTo>
                    <a:pt x="254" y="52"/>
                    <a:pt x="256" y="49"/>
                    <a:pt x="257" y="45"/>
                  </a:cubicBezTo>
                  <a:close/>
                </a:path>
              </a:pathLst>
            </a:custGeom>
            <a:solidFill>
              <a:srgbClr val="52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CE52AD5-2D1C-FE76-9040-206B80761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1740"/>
              <a:ext cx="453" cy="252"/>
            </a:xfrm>
            <a:custGeom>
              <a:avLst/>
              <a:gdLst>
                <a:gd name="T0" fmla="*/ 191 w 191"/>
                <a:gd name="T1" fmla="*/ 105 h 106"/>
                <a:gd name="T2" fmla="*/ 190 w 191"/>
                <a:gd name="T3" fmla="*/ 106 h 106"/>
                <a:gd name="T4" fmla="*/ 151 w 191"/>
                <a:gd name="T5" fmla="*/ 75 h 106"/>
                <a:gd name="T6" fmla="*/ 129 w 191"/>
                <a:gd name="T7" fmla="*/ 85 h 106"/>
                <a:gd name="T8" fmla="*/ 127 w 191"/>
                <a:gd name="T9" fmla="*/ 82 h 106"/>
                <a:gd name="T10" fmla="*/ 107 w 191"/>
                <a:gd name="T11" fmla="*/ 61 h 106"/>
                <a:gd name="T12" fmla="*/ 53 w 191"/>
                <a:gd name="T13" fmla="*/ 84 h 106"/>
                <a:gd name="T14" fmla="*/ 44 w 191"/>
                <a:gd name="T15" fmla="*/ 87 h 106"/>
                <a:gd name="T16" fmla="*/ 7 w 191"/>
                <a:gd name="T17" fmla="*/ 40 h 106"/>
                <a:gd name="T18" fmla="*/ 3 w 191"/>
                <a:gd name="T19" fmla="*/ 25 h 106"/>
                <a:gd name="T20" fmla="*/ 11 w 191"/>
                <a:gd name="T21" fmla="*/ 1 h 106"/>
                <a:gd name="T22" fmla="*/ 13 w 191"/>
                <a:gd name="T23" fmla="*/ 2 h 106"/>
                <a:gd name="T24" fmla="*/ 6 w 191"/>
                <a:gd name="T25" fmla="*/ 30 h 106"/>
                <a:gd name="T26" fmla="*/ 17 w 191"/>
                <a:gd name="T27" fmla="*/ 60 h 106"/>
                <a:gd name="T28" fmla="*/ 47 w 191"/>
                <a:gd name="T29" fmla="*/ 85 h 106"/>
                <a:gd name="T30" fmla="*/ 52 w 191"/>
                <a:gd name="T31" fmla="*/ 83 h 106"/>
                <a:gd name="T32" fmla="*/ 100 w 191"/>
                <a:gd name="T33" fmla="*/ 58 h 106"/>
                <a:gd name="T34" fmla="*/ 130 w 191"/>
                <a:gd name="T35" fmla="*/ 80 h 106"/>
                <a:gd name="T36" fmla="*/ 191 w 191"/>
                <a:gd name="T37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" h="106">
                  <a:moveTo>
                    <a:pt x="191" y="105"/>
                  </a:moveTo>
                  <a:cubicBezTo>
                    <a:pt x="191" y="105"/>
                    <a:pt x="190" y="106"/>
                    <a:pt x="190" y="106"/>
                  </a:cubicBezTo>
                  <a:cubicBezTo>
                    <a:pt x="184" y="87"/>
                    <a:pt x="170" y="78"/>
                    <a:pt x="151" y="75"/>
                  </a:cubicBezTo>
                  <a:cubicBezTo>
                    <a:pt x="143" y="74"/>
                    <a:pt x="136" y="77"/>
                    <a:pt x="129" y="85"/>
                  </a:cubicBezTo>
                  <a:cubicBezTo>
                    <a:pt x="127" y="85"/>
                    <a:pt x="127" y="83"/>
                    <a:pt x="127" y="82"/>
                  </a:cubicBezTo>
                  <a:cubicBezTo>
                    <a:pt x="125" y="69"/>
                    <a:pt x="120" y="63"/>
                    <a:pt x="107" y="61"/>
                  </a:cubicBezTo>
                  <a:cubicBezTo>
                    <a:pt x="88" y="57"/>
                    <a:pt x="64" y="67"/>
                    <a:pt x="53" y="84"/>
                  </a:cubicBezTo>
                  <a:cubicBezTo>
                    <a:pt x="51" y="89"/>
                    <a:pt x="49" y="89"/>
                    <a:pt x="44" y="87"/>
                  </a:cubicBezTo>
                  <a:cubicBezTo>
                    <a:pt x="25" y="77"/>
                    <a:pt x="13" y="61"/>
                    <a:pt x="7" y="40"/>
                  </a:cubicBezTo>
                  <a:cubicBezTo>
                    <a:pt x="6" y="35"/>
                    <a:pt x="4" y="30"/>
                    <a:pt x="3" y="25"/>
                  </a:cubicBezTo>
                  <a:cubicBezTo>
                    <a:pt x="0" y="16"/>
                    <a:pt x="4" y="6"/>
                    <a:pt x="11" y="1"/>
                  </a:cubicBezTo>
                  <a:cubicBezTo>
                    <a:pt x="13" y="0"/>
                    <a:pt x="13" y="0"/>
                    <a:pt x="13" y="2"/>
                  </a:cubicBezTo>
                  <a:cubicBezTo>
                    <a:pt x="4" y="9"/>
                    <a:pt x="1" y="18"/>
                    <a:pt x="6" y="30"/>
                  </a:cubicBezTo>
                  <a:cubicBezTo>
                    <a:pt x="10" y="40"/>
                    <a:pt x="13" y="50"/>
                    <a:pt x="17" y="60"/>
                  </a:cubicBezTo>
                  <a:cubicBezTo>
                    <a:pt x="23" y="73"/>
                    <a:pt x="36" y="79"/>
                    <a:pt x="47" y="85"/>
                  </a:cubicBezTo>
                  <a:cubicBezTo>
                    <a:pt x="50" y="87"/>
                    <a:pt x="51" y="84"/>
                    <a:pt x="52" y="83"/>
                  </a:cubicBezTo>
                  <a:cubicBezTo>
                    <a:pt x="64" y="67"/>
                    <a:pt x="80" y="57"/>
                    <a:pt x="100" y="58"/>
                  </a:cubicBezTo>
                  <a:cubicBezTo>
                    <a:pt x="117" y="58"/>
                    <a:pt x="125" y="64"/>
                    <a:pt x="130" y="80"/>
                  </a:cubicBezTo>
                  <a:cubicBezTo>
                    <a:pt x="148" y="63"/>
                    <a:pt x="186" y="79"/>
                    <a:pt x="191" y="105"/>
                  </a:cubicBezTo>
                  <a:close/>
                </a:path>
              </a:pathLst>
            </a:custGeom>
            <a:solidFill>
              <a:srgbClr val="343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958B536E-AF31-0016-E066-3942CE21A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" y="1607"/>
              <a:ext cx="289" cy="140"/>
            </a:xfrm>
            <a:custGeom>
              <a:avLst/>
              <a:gdLst>
                <a:gd name="T0" fmla="*/ 117 w 122"/>
                <a:gd name="T1" fmla="*/ 53 h 59"/>
                <a:gd name="T2" fmla="*/ 104 w 122"/>
                <a:gd name="T3" fmla="*/ 40 h 59"/>
                <a:gd name="T4" fmla="*/ 102 w 122"/>
                <a:gd name="T5" fmla="*/ 41 h 59"/>
                <a:gd name="T6" fmla="*/ 53 w 122"/>
                <a:gd name="T7" fmla="*/ 55 h 59"/>
                <a:gd name="T8" fmla="*/ 20 w 122"/>
                <a:gd name="T9" fmla="*/ 43 h 59"/>
                <a:gd name="T10" fmla="*/ 16 w 122"/>
                <a:gd name="T11" fmla="*/ 44 h 59"/>
                <a:gd name="T12" fmla="*/ 7 w 122"/>
                <a:gd name="T13" fmla="*/ 47 h 59"/>
                <a:gd name="T14" fmla="*/ 1 w 122"/>
                <a:gd name="T15" fmla="*/ 44 h 59"/>
                <a:gd name="T16" fmla="*/ 3 w 122"/>
                <a:gd name="T17" fmla="*/ 37 h 59"/>
                <a:gd name="T18" fmla="*/ 15 w 122"/>
                <a:gd name="T19" fmla="*/ 33 h 59"/>
                <a:gd name="T20" fmla="*/ 6 w 122"/>
                <a:gd name="T21" fmla="*/ 18 h 59"/>
                <a:gd name="T22" fmla="*/ 8 w 122"/>
                <a:gd name="T23" fmla="*/ 6 h 59"/>
                <a:gd name="T24" fmla="*/ 16 w 122"/>
                <a:gd name="T25" fmla="*/ 0 h 59"/>
                <a:gd name="T26" fmla="*/ 16 w 122"/>
                <a:gd name="T27" fmla="*/ 1 h 59"/>
                <a:gd name="T28" fmla="*/ 13 w 122"/>
                <a:gd name="T29" fmla="*/ 26 h 59"/>
                <a:gd name="T30" fmla="*/ 16 w 122"/>
                <a:gd name="T31" fmla="*/ 31 h 59"/>
                <a:gd name="T32" fmla="*/ 46 w 122"/>
                <a:gd name="T33" fmla="*/ 51 h 59"/>
                <a:gd name="T34" fmla="*/ 70 w 122"/>
                <a:gd name="T35" fmla="*/ 54 h 59"/>
                <a:gd name="T36" fmla="*/ 102 w 122"/>
                <a:gd name="T37" fmla="*/ 38 h 59"/>
                <a:gd name="T38" fmla="*/ 117 w 122"/>
                <a:gd name="T39" fmla="*/ 34 h 59"/>
                <a:gd name="T40" fmla="*/ 122 w 122"/>
                <a:gd name="T41" fmla="*/ 47 h 59"/>
                <a:gd name="T42" fmla="*/ 117 w 122"/>
                <a:gd name="T43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59">
                  <a:moveTo>
                    <a:pt x="117" y="53"/>
                  </a:moveTo>
                  <a:cubicBezTo>
                    <a:pt x="105" y="45"/>
                    <a:pt x="105" y="45"/>
                    <a:pt x="104" y="40"/>
                  </a:cubicBezTo>
                  <a:cubicBezTo>
                    <a:pt x="103" y="40"/>
                    <a:pt x="103" y="40"/>
                    <a:pt x="102" y="41"/>
                  </a:cubicBezTo>
                  <a:cubicBezTo>
                    <a:pt x="89" y="56"/>
                    <a:pt x="72" y="59"/>
                    <a:pt x="53" y="55"/>
                  </a:cubicBezTo>
                  <a:cubicBezTo>
                    <a:pt x="42" y="52"/>
                    <a:pt x="29" y="52"/>
                    <a:pt x="20" y="43"/>
                  </a:cubicBezTo>
                  <a:cubicBezTo>
                    <a:pt x="19" y="41"/>
                    <a:pt x="17" y="43"/>
                    <a:pt x="16" y="44"/>
                  </a:cubicBezTo>
                  <a:cubicBezTo>
                    <a:pt x="13" y="45"/>
                    <a:pt x="11" y="47"/>
                    <a:pt x="7" y="47"/>
                  </a:cubicBezTo>
                  <a:cubicBezTo>
                    <a:pt x="5" y="47"/>
                    <a:pt x="3" y="47"/>
                    <a:pt x="1" y="44"/>
                  </a:cubicBezTo>
                  <a:cubicBezTo>
                    <a:pt x="0" y="41"/>
                    <a:pt x="1" y="38"/>
                    <a:pt x="3" y="37"/>
                  </a:cubicBezTo>
                  <a:cubicBezTo>
                    <a:pt x="7" y="34"/>
                    <a:pt x="11" y="34"/>
                    <a:pt x="15" y="33"/>
                  </a:cubicBezTo>
                  <a:cubicBezTo>
                    <a:pt x="12" y="28"/>
                    <a:pt x="9" y="23"/>
                    <a:pt x="6" y="18"/>
                  </a:cubicBezTo>
                  <a:cubicBezTo>
                    <a:pt x="3" y="13"/>
                    <a:pt x="3" y="9"/>
                    <a:pt x="8" y="6"/>
                  </a:cubicBezTo>
                  <a:cubicBezTo>
                    <a:pt x="10" y="4"/>
                    <a:pt x="12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5" y="12"/>
                    <a:pt x="5" y="12"/>
                    <a:pt x="13" y="26"/>
                  </a:cubicBezTo>
                  <a:cubicBezTo>
                    <a:pt x="14" y="27"/>
                    <a:pt x="15" y="29"/>
                    <a:pt x="16" y="31"/>
                  </a:cubicBezTo>
                  <a:cubicBezTo>
                    <a:pt x="21" y="45"/>
                    <a:pt x="33" y="49"/>
                    <a:pt x="46" y="51"/>
                  </a:cubicBezTo>
                  <a:cubicBezTo>
                    <a:pt x="54" y="52"/>
                    <a:pt x="62" y="54"/>
                    <a:pt x="70" y="54"/>
                  </a:cubicBezTo>
                  <a:cubicBezTo>
                    <a:pt x="83" y="55"/>
                    <a:pt x="94" y="48"/>
                    <a:pt x="102" y="38"/>
                  </a:cubicBezTo>
                  <a:cubicBezTo>
                    <a:pt x="106" y="32"/>
                    <a:pt x="111" y="32"/>
                    <a:pt x="117" y="34"/>
                  </a:cubicBezTo>
                  <a:cubicBezTo>
                    <a:pt x="122" y="36"/>
                    <a:pt x="122" y="42"/>
                    <a:pt x="122" y="47"/>
                  </a:cubicBezTo>
                  <a:cubicBezTo>
                    <a:pt x="121" y="50"/>
                    <a:pt x="118" y="51"/>
                    <a:pt x="117" y="53"/>
                  </a:cubicBezTo>
                  <a:close/>
                </a:path>
              </a:pathLst>
            </a:custGeom>
            <a:solidFill>
              <a:srgbClr val="373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5B421125-2F57-B5F1-2372-14845C39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1339"/>
              <a:ext cx="208" cy="133"/>
            </a:xfrm>
            <a:custGeom>
              <a:avLst/>
              <a:gdLst>
                <a:gd name="T0" fmla="*/ 2 w 88"/>
                <a:gd name="T1" fmla="*/ 0 h 56"/>
                <a:gd name="T2" fmla="*/ 34 w 88"/>
                <a:gd name="T3" fmla="*/ 18 h 56"/>
                <a:gd name="T4" fmla="*/ 78 w 88"/>
                <a:gd name="T5" fmla="*/ 15 h 56"/>
                <a:gd name="T6" fmla="*/ 87 w 88"/>
                <a:gd name="T7" fmla="*/ 10 h 56"/>
                <a:gd name="T8" fmla="*/ 88 w 88"/>
                <a:gd name="T9" fmla="*/ 11 h 56"/>
                <a:gd name="T10" fmla="*/ 87 w 88"/>
                <a:gd name="T11" fmla="*/ 22 h 56"/>
                <a:gd name="T12" fmla="*/ 85 w 88"/>
                <a:gd name="T13" fmla="*/ 24 h 56"/>
                <a:gd name="T14" fmla="*/ 83 w 88"/>
                <a:gd name="T15" fmla="*/ 23 h 56"/>
                <a:gd name="T16" fmla="*/ 79 w 88"/>
                <a:gd name="T17" fmla="*/ 19 h 56"/>
                <a:gd name="T18" fmla="*/ 76 w 88"/>
                <a:gd name="T19" fmla="*/ 26 h 56"/>
                <a:gd name="T20" fmla="*/ 82 w 88"/>
                <a:gd name="T21" fmla="*/ 43 h 56"/>
                <a:gd name="T22" fmla="*/ 85 w 88"/>
                <a:gd name="T23" fmla="*/ 49 h 56"/>
                <a:gd name="T24" fmla="*/ 84 w 88"/>
                <a:gd name="T25" fmla="*/ 51 h 56"/>
                <a:gd name="T26" fmla="*/ 73 w 88"/>
                <a:gd name="T27" fmla="*/ 36 h 56"/>
                <a:gd name="T28" fmla="*/ 72 w 88"/>
                <a:gd name="T29" fmla="*/ 31 h 56"/>
                <a:gd name="T30" fmla="*/ 63 w 88"/>
                <a:gd name="T31" fmla="*/ 27 h 56"/>
                <a:gd name="T32" fmla="*/ 61 w 88"/>
                <a:gd name="T33" fmla="*/ 27 h 56"/>
                <a:gd name="T34" fmla="*/ 45 w 88"/>
                <a:gd name="T35" fmla="*/ 26 h 56"/>
                <a:gd name="T36" fmla="*/ 43 w 88"/>
                <a:gd name="T37" fmla="*/ 26 h 56"/>
                <a:gd name="T38" fmla="*/ 29 w 88"/>
                <a:gd name="T39" fmla="*/ 20 h 56"/>
                <a:gd name="T40" fmla="*/ 24 w 88"/>
                <a:gd name="T41" fmla="*/ 22 h 56"/>
                <a:gd name="T42" fmla="*/ 15 w 88"/>
                <a:gd name="T43" fmla="*/ 50 h 56"/>
                <a:gd name="T44" fmla="*/ 8 w 88"/>
                <a:gd name="T45" fmla="*/ 56 h 56"/>
                <a:gd name="T46" fmla="*/ 7 w 88"/>
                <a:gd name="T47" fmla="*/ 55 h 56"/>
                <a:gd name="T48" fmla="*/ 10 w 88"/>
                <a:gd name="T49" fmla="*/ 48 h 56"/>
                <a:gd name="T50" fmla="*/ 19 w 88"/>
                <a:gd name="T51" fmla="*/ 24 h 56"/>
                <a:gd name="T52" fmla="*/ 13 w 88"/>
                <a:gd name="T53" fmla="*/ 12 h 56"/>
                <a:gd name="T54" fmla="*/ 8 w 88"/>
                <a:gd name="T55" fmla="*/ 8 h 56"/>
                <a:gd name="T56" fmla="*/ 5 w 88"/>
                <a:gd name="T57" fmla="*/ 6 h 56"/>
                <a:gd name="T58" fmla="*/ 0 w 88"/>
                <a:gd name="T59" fmla="*/ 2 h 56"/>
                <a:gd name="T60" fmla="*/ 2 w 88"/>
                <a:gd name="T6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56">
                  <a:moveTo>
                    <a:pt x="2" y="0"/>
                  </a:moveTo>
                  <a:cubicBezTo>
                    <a:pt x="12" y="7"/>
                    <a:pt x="23" y="12"/>
                    <a:pt x="34" y="18"/>
                  </a:cubicBezTo>
                  <a:cubicBezTo>
                    <a:pt x="49" y="26"/>
                    <a:pt x="64" y="24"/>
                    <a:pt x="78" y="15"/>
                  </a:cubicBezTo>
                  <a:cubicBezTo>
                    <a:pt x="81" y="14"/>
                    <a:pt x="84" y="12"/>
                    <a:pt x="87" y="10"/>
                  </a:cubicBezTo>
                  <a:cubicBezTo>
                    <a:pt x="87" y="10"/>
                    <a:pt x="87" y="11"/>
                    <a:pt x="88" y="11"/>
                  </a:cubicBezTo>
                  <a:cubicBezTo>
                    <a:pt x="88" y="15"/>
                    <a:pt x="88" y="19"/>
                    <a:pt x="87" y="22"/>
                  </a:cubicBezTo>
                  <a:cubicBezTo>
                    <a:pt x="87" y="23"/>
                    <a:pt x="86" y="24"/>
                    <a:pt x="85" y="24"/>
                  </a:cubicBezTo>
                  <a:cubicBezTo>
                    <a:pt x="84" y="24"/>
                    <a:pt x="84" y="24"/>
                    <a:pt x="83" y="23"/>
                  </a:cubicBezTo>
                  <a:cubicBezTo>
                    <a:pt x="82" y="22"/>
                    <a:pt x="83" y="18"/>
                    <a:pt x="79" y="19"/>
                  </a:cubicBezTo>
                  <a:cubicBezTo>
                    <a:pt x="76" y="21"/>
                    <a:pt x="75" y="23"/>
                    <a:pt x="76" y="26"/>
                  </a:cubicBezTo>
                  <a:cubicBezTo>
                    <a:pt x="78" y="32"/>
                    <a:pt x="79" y="38"/>
                    <a:pt x="82" y="43"/>
                  </a:cubicBezTo>
                  <a:cubicBezTo>
                    <a:pt x="84" y="45"/>
                    <a:pt x="85" y="46"/>
                    <a:pt x="85" y="49"/>
                  </a:cubicBezTo>
                  <a:cubicBezTo>
                    <a:pt x="85" y="50"/>
                    <a:pt x="85" y="50"/>
                    <a:pt x="84" y="51"/>
                  </a:cubicBezTo>
                  <a:cubicBezTo>
                    <a:pt x="77" y="48"/>
                    <a:pt x="76" y="41"/>
                    <a:pt x="73" y="36"/>
                  </a:cubicBezTo>
                  <a:cubicBezTo>
                    <a:pt x="72" y="34"/>
                    <a:pt x="72" y="32"/>
                    <a:pt x="72" y="31"/>
                  </a:cubicBezTo>
                  <a:cubicBezTo>
                    <a:pt x="70" y="23"/>
                    <a:pt x="70" y="23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56" y="27"/>
                    <a:pt x="50" y="27"/>
                    <a:pt x="45" y="26"/>
                  </a:cubicBezTo>
                  <a:cubicBezTo>
                    <a:pt x="44" y="26"/>
                    <a:pt x="43" y="26"/>
                    <a:pt x="43" y="26"/>
                  </a:cubicBezTo>
                  <a:cubicBezTo>
                    <a:pt x="38" y="24"/>
                    <a:pt x="33" y="22"/>
                    <a:pt x="29" y="20"/>
                  </a:cubicBezTo>
                  <a:cubicBezTo>
                    <a:pt x="25" y="17"/>
                    <a:pt x="24" y="19"/>
                    <a:pt x="24" y="22"/>
                  </a:cubicBezTo>
                  <a:cubicBezTo>
                    <a:pt x="24" y="33"/>
                    <a:pt x="20" y="42"/>
                    <a:pt x="15" y="50"/>
                  </a:cubicBezTo>
                  <a:cubicBezTo>
                    <a:pt x="13" y="52"/>
                    <a:pt x="12" y="55"/>
                    <a:pt x="8" y="56"/>
                  </a:cubicBezTo>
                  <a:cubicBezTo>
                    <a:pt x="8" y="56"/>
                    <a:pt x="7" y="56"/>
                    <a:pt x="7" y="55"/>
                  </a:cubicBezTo>
                  <a:cubicBezTo>
                    <a:pt x="6" y="52"/>
                    <a:pt x="8" y="50"/>
                    <a:pt x="10" y="48"/>
                  </a:cubicBezTo>
                  <a:cubicBezTo>
                    <a:pt x="14" y="41"/>
                    <a:pt x="17" y="32"/>
                    <a:pt x="19" y="24"/>
                  </a:cubicBezTo>
                  <a:cubicBezTo>
                    <a:pt x="20" y="18"/>
                    <a:pt x="19" y="14"/>
                    <a:pt x="13" y="12"/>
                  </a:cubicBezTo>
                  <a:cubicBezTo>
                    <a:pt x="11" y="11"/>
                    <a:pt x="9" y="9"/>
                    <a:pt x="8" y="8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383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2790F9FA-0CCB-2102-2F3E-DE5A541FA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052"/>
              <a:ext cx="86" cy="290"/>
            </a:xfrm>
            <a:custGeom>
              <a:avLst/>
              <a:gdLst>
                <a:gd name="T0" fmla="*/ 36 w 36"/>
                <a:gd name="T1" fmla="*/ 121 h 122"/>
                <a:gd name="T2" fmla="*/ 35 w 36"/>
                <a:gd name="T3" fmla="*/ 122 h 122"/>
                <a:gd name="T4" fmla="*/ 26 w 36"/>
                <a:gd name="T5" fmla="*/ 116 h 122"/>
                <a:gd name="T6" fmla="*/ 18 w 36"/>
                <a:gd name="T7" fmla="*/ 113 h 122"/>
                <a:gd name="T8" fmla="*/ 5 w 36"/>
                <a:gd name="T9" fmla="*/ 116 h 122"/>
                <a:gd name="T10" fmla="*/ 3 w 36"/>
                <a:gd name="T11" fmla="*/ 114 h 122"/>
                <a:gd name="T12" fmla="*/ 3 w 36"/>
                <a:gd name="T13" fmla="*/ 104 h 122"/>
                <a:gd name="T14" fmla="*/ 4 w 36"/>
                <a:gd name="T15" fmla="*/ 104 h 122"/>
                <a:gd name="T16" fmla="*/ 7 w 36"/>
                <a:gd name="T17" fmla="*/ 108 h 122"/>
                <a:gd name="T18" fmla="*/ 10 w 36"/>
                <a:gd name="T19" fmla="*/ 110 h 122"/>
                <a:gd name="T20" fmla="*/ 12 w 36"/>
                <a:gd name="T21" fmla="*/ 107 h 122"/>
                <a:gd name="T22" fmla="*/ 12 w 36"/>
                <a:gd name="T23" fmla="*/ 107 h 122"/>
                <a:gd name="T24" fmla="*/ 15 w 36"/>
                <a:gd name="T25" fmla="*/ 101 h 122"/>
                <a:gd name="T26" fmla="*/ 19 w 36"/>
                <a:gd name="T27" fmla="*/ 107 h 122"/>
                <a:gd name="T28" fmla="*/ 22 w 36"/>
                <a:gd name="T29" fmla="*/ 96 h 122"/>
                <a:gd name="T30" fmla="*/ 22 w 36"/>
                <a:gd name="T31" fmla="*/ 94 h 122"/>
                <a:gd name="T32" fmla="*/ 22 w 36"/>
                <a:gd name="T33" fmla="*/ 68 h 122"/>
                <a:gd name="T34" fmla="*/ 21 w 36"/>
                <a:gd name="T35" fmla="*/ 60 h 122"/>
                <a:gd name="T36" fmla="*/ 19 w 36"/>
                <a:gd name="T37" fmla="*/ 59 h 122"/>
                <a:gd name="T38" fmla="*/ 22 w 36"/>
                <a:gd name="T39" fmla="*/ 45 h 122"/>
                <a:gd name="T40" fmla="*/ 15 w 36"/>
                <a:gd name="T41" fmla="*/ 44 h 122"/>
                <a:gd name="T42" fmla="*/ 16 w 36"/>
                <a:gd name="T43" fmla="*/ 42 h 122"/>
                <a:gd name="T44" fmla="*/ 22 w 36"/>
                <a:gd name="T45" fmla="*/ 27 h 122"/>
                <a:gd name="T46" fmla="*/ 24 w 36"/>
                <a:gd name="T47" fmla="*/ 9 h 122"/>
                <a:gd name="T48" fmla="*/ 22 w 36"/>
                <a:gd name="T49" fmla="*/ 7 h 122"/>
                <a:gd name="T50" fmla="*/ 23 w 36"/>
                <a:gd name="T51" fmla="*/ 3 h 122"/>
                <a:gd name="T52" fmla="*/ 25 w 36"/>
                <a:gd name="T53" fmla="*/ 0 h 122"/>
                <a:gd name="T54" fmla="*/ 25 w 36"/>
                <a:gd name="T55" fmla="*/ 95 h 122"/>
                <a:gd name="T56" fmla="*/ 36 w 36"/>
                <a:gd name="T57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122">
                  <a:moveTo>
                    <a:pt x="36" y="121"/>
                  </a:moveTo>
                  <a:cubicBezTo>
                    <a:pt x="36" y="121"/>
                    <a:pt x="35" y="121"/>
                    <a:pt x="35" y="122"/>
                  </a:cubicBezTo>
                  <a:cubicBezTo>
                    <a:pt x="30" y="122"/>
                    <a:pt x="28" y="118"/>
                    <a:pt x="26" y="116"/>
                  </a:cubicBezTo>
                  <a:cubicBezTo>
                    <a:pt x="24" y="113"/>
                    <a:pt x="22" y="112"/>
                    <a:pt x="18" y="113"/>
                  </a:cubicBezTo>
                  <a:cubicBezTo>
                    <a:pt x="14" y="115"/>
                    <a:pt x="10" y="117"/>
                    <a:pt x="5" y="116"/>
                  </a:cubicBezTo>
                  <a:cubicBezTo>
                    <a:pt x="4" y="115"/>
                    <a:pt x="3" y="115"/>
                    <a:pt x="3" y="114"/>
                  </a:cubicBezTo>
                  <a:cubicBezTo>
                    <a:pt x="1" y="110"/>
                    <a:pt x="0" y="107"/>
                    <a:pt x="3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6" y="104"/>
                    <a:pt x="7" y="106"/>
                    <a:pt x="7" y="108"/>
                  </a:cubicBezTo>
                  <a:cubicBezTo>
                    <a:pt x="8" y="109"/>
                    <a:pt x="8" y="111"/>
                    <a:pt x="10" y="110"/>
                  </a:cubicBezTo>
                  <a:cubicBezTo>
                    <a:pt x="12" y="110"/>
                    <a:pt x="12" y="109"/>
                    <a:pt x="12" y="107"/>
                  </a:cubicBezTo>
                  <a:cubicBezTo>
                    <a:pt x="12" y="106"/>
                    <a:pt x="12" y="107"/>
                    <a:pt x="12" y="107"/>
                  </a:cubicBezTo>
                  <a:cubicBezTo>
                    <a:pt x="13" y="104"/>
                    <a:pt x="12" y="101"/>
                    <a:pt x="15" y="101"/>
                  </a:cubicBezTo>
                  <a:cubicBezTo>
                    <a:pt x="19" y="101"/>
                    <a:pt x="18" y="105"/>
                    <a:pt x="19" y="107"/>
                  </a:cubicBezTo>
                  <a:cubicBezTo>
                    <a:pt x="23" y="104"/>
                    <a:pt x="22" y="100"/>
                    <a:pt x="22" y="96"/>
                  </a:cubicBezTo>
                  <a:cubicBezTo>
                    <a:pt x="22" y="95"/>
                    <a:pt x="22" y="95"/>
                    <a:pt x="22" y="94"/>
                  </a:cubicBezTo>
                  <a:cubicBezTo>
                    <a:pt x="21" y="86"/>
                    <a:pt x="22" y="77"/>
                    <a:pt x="22" y="68"/>
                  </a:cubicBezTo>
                  <a:cubicBezTo>
                    <a:pt x="22" y="65"/>
                    <a:pt x="22" y="62"/>
                    <a:pt x="21" y="60"/>
                  </a:cubicBezTo>
                  <a:cubicBezTo>
                    <a:pt x="20" y="60"/>
                    <a:pt x="20" y="59"/>
                    <a:pt x="19" y="59"/>
                  </a:cubicBezTo>
                  <a:cubicBezTo>
                    <a:pt x="20" y="54"/>
                    <a:pt x="24" y="50"/>
                    <a:pt x="22" y="45"/>
                  </a:cubicBezTo>
                  <a:cubicBezTo>
                    <a:pt x="20" y="44"/>
                    <a:pt x="17" y="47"/>
                    <a:pt x="15" y="44"/>
                  </a:cubicBezTo>
                  <a:cubicBezTo>
                    <a:pt x="15" y="44"/>
                    <a:pt x="15" y="43"/>
                    <a:pt x="16" y="42"/>
                  </a:cubicBezTo>
                  <a:cubicBezTo>
                    <a:pt x="21" y="39"/>
                    <a:pt x="22" y="33"/>
                    <a:pt x="22" y="27"/>
                  </a:cubicBezTo>
                  <a:cubicBezTo>
                    <a:pt x="22" y="21"/>
                    <a:pt x="20" y="15"/>
                    <a:pt x="24" y="9"/>
                  </a:cubicBezTo>
                  <a:cubicBezTo>
                    <a:pt x="23" y="8"/>
                    <a:pt x="23" y="7"/>
                    <a:pt x="22" y="7"/>
                  </a:cubicBezTo>
                  <a:cubicBezTo>
                    <a:pt x="22" y="5"/>
                    <a:pt x="22" y="4"/>
                    <a:pt x="23" y="3"/>
                  </a:cubicBezTo>
                  <a:cubicBezTo>
                    <a:pt x="24" y="2"/>
                    <a:pt x="24" y="1"/>
                    <a:pt x="25" y="0"/>
                  </a:cubicBezTo>
                  <a:cubicBezTo>
                    <a:pt x="26" y="31"/>
                    <a:pt x="27" y="63"/>
                    <a:pt x="25" y="95"/>
                  </a:cubicBezTo>
                  <a:cubicBezTo>
                    <a:pt x="25" y="106"/>
                    <a:pt x="27" y="114"/>
                    <a:pt x="36" y="121"/>
                  </a:cubicBezTo>
                  <a:close/>
                </a:path>
              </a:pathLst>
            </a:custGeom>
            <a:solidFill>
              <a:srgbClr val="232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D67DED30-2C3C-3AE8-617D-B2A24BD55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" y="2141"/>
              <a:ext cx="57" cy="308"/>
            </a:xfrm>
            <a:custGeom>
              <a:avLst/>
              <a:gdLst>
                <a:gd name="T0" fmla="*/ 20 w 24"/>
                <a:gd name="T1" fmla="*/ 0 h 130"/>
                <a:gd name="T2" fmla="*/ 24 w 24"/>
                <a:gd name="T3" fmla="*/ 36 h 130"/>
                <a:gd name="T4" fmla="*/ 13 w 24"/>
                <a:gd name="T5" fmla="*/ 99 h 130"/>
                <a:gd name="T6" fmla="*/ 7 w 24"/>
                <a:gd name="T7" fmla="*/ 115 h 130"/>
                <a:gd name="T8" fmla="*/ 9 w 24"/>
                <a:gd name="T9" fmla="*/ 130 h 130"/>
                <a:gd name="T10" fmla="*/ 3 w 24"/>
                <a:gd name="T11" fmla="*/ 119 h 130"/>
                <a:gd name="T12" fmla="*/ 21 w 24"/>
                <a:gd name="T13" fmla="*/ 14 h 130"/>
                <a:gd name="T14" fmla="*/ 19 w 24"/>
                <a:gd name="T15" fmla="*/ 2 h 130"/>
                <a:gd name="T16" fmla="*/ 20 w 24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30">
                  <a:moveTo>
                    <a:pt x="20" y="0"/>
                  </a:moveTo>
                  <a:cubicBezTo>
                    <a:pt x="24" y="12"/>
                    <a:pt x="24" y="24"/>
                    <a:pt x="24" y="36"/>
                  </a:cubicBezTo>
                  <a:cubicBezTo>
                    <a:pt x="23" y="57"/>
                    <a:pt x="20" y="79"/>
                    <a:pt x="13" y="99"/>
                  </a:cubicBezTo>
                  <a:cubicBezTo>
                    <a:pt x="11" y="104"/>
                    <a:pt x="9" y="110"/>
                    <a:pt x="7" y="115"/>
                  </a:cubicBezTo>
                  <a:cubicBezTo>
                    <a:pt x="3" y="121"/>
                    <a:pt x="2" y="126"/>
                    <a:pt x="9" y="130"/>
                  </a:cubicBezTo>
                  <a:cubicBezTo>
                    <a:pt x="1" y="128"/>
                    <a:pt x="0" y="125"/>
                    <a:pt x="3" y="119"/>
                  </a:cubicBezTo>
                  <a:cubicBezTo>
                    <a:pt x="19" y="86"/>
                    <a:pt x="23" y="50"/>
                    <a:pt x="21" y="14"/>
                  </a:cubicBezTo>
                  <a:cubicBezTo>
                    <a:pt x="21" y="10"/>
                    <a:pt x="19" y="6"/>
                    <a:pt x="19" y="2"/>
                  </a:cubicBezTo>
                  <a:cubicBezTo>
                    <a:pt x="19" y="1"/>
                    <a:pt x="19" y="0"/>
                    <a:pt x="20" y="0"/>
                  </a:cubicBezTo>
                  <a:close/>
                </a:path>
              </a:pathLst>
            </a:custGeom>
            <a:solidFill>
              <a:srgbClr val="5D42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F41DA952-189C-D53D-19CA-BCE40150E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1256"/>
              <a:ext cx="251" cy="83"/>
            </a:xfrm>
            <a:custGeom>
              <a:avLst/>
              <a:gdLst>
                <a:gd name="T0" fmla="*/ 106 w 106"/>
                <a:gd name="T1" fmla="*/ 35 h 35"/>
                <a:gd name="T2" fmla="*/ 64 w 106"/>
                <a:gd name="T3" fmla="*/ 11 h 35"/>
                <a:gd name="T4" fmla="*/ 3 w 106"/>
                <a:gd name="T5" fmla="*/ 5 h 35"/>
                <a:gd name="T6" fmla="*/ 0 w 106"/>
                <a:gd name="T7" fmla="*/ 5 h 35"/>
                <a:gd name="T8" fmla="*/ 26 w 106"/>
                <a:gd name="T9" fmla="*/ 0 h 35"/>
                <a:gd name="T10" fmla="*/ 105 w 106"/>
                <a:gd name="T11" fmla="*/ 33 h 35"/>
                <a:gd name="T12" fmla="*/ 106 w 106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5">
                  <a:moveTo>
                    <a:pt x="106" y="35"/>
                  </a:moveTo>
                  <a:cubicBezTo>
                    <a:pt x="92" y="26"/>
                    <a:pt x="79" y="17"/>
                    <a:pt x="64" y="11"/>
                  </a:cubicBezTo>
                  <a:cubicBezTo>
                    <a:pt x="44" y="3"/>
                    <a:pt x="24" y="0"/>
                    <a:pt x="3" y="5"/>
                  </a:cubicBezTo>
                  <a:cubicBezTo>
                    <a:pt x="2" y="6"/>
                    <a:pt x="1" y="5"/>
                    <a:pt x="0" y="5"/>
                  </a:cubicBezTo>
                  <a:cubicBezTo>
                    <a:pt x="8" y="0"/>
                    <a:pt x="17" y="0"/>
                    <a:pt x="26" y="0"/>
                  </a:cubicBezTo>
                  <a:cubicBezTo>
                    <a:pt x="56" y="1"/>
                    <a:pt x="81" y="15"/>
                    <a:pt x="105" y="33"/>
                  </a:cubicBezTo>
                  <a:cubicBezTo>
                    <a:pt x="106" y="33"/>
                    <a:pt x="106" y="34"/>
                    <a:pt x="106" y="35"/>
                  </a:cubicBezTo>
                  <a:close/>
                </a:path>
              </a:pathLst>
            </a:custGeom>
            <a:solidFill>
              <a:srgbClr val="61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F09C50CA-839A-1576-47D1-E08ABF815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1906"/>
              <a:ext cx="29" cy="240"/>
            </a:xfrm>
            <a:custGeom>
              <a:avLst/>
              <a:gdLst>
                <a:gd name="T0" fmla="*/ 12 w 12"/>
                <a:gd name="T1" fmla="*/ 99 h 101"/>
                <a:gd name="T2" fmla="*/ 11 w 12"/>
                <a:gd name="T3" fmla="*/ 101 h 101"/>
                <a:gd name="T4" fmla="*/ 0 w 12"/>
                <a:gd name="T5" fmla="*/ 1 h 101"/>
                <a:gd name="T6" fmla="*/ 1 w 12"/>
                <a:gd name="T7" fmla="*/ 1 h 101"/>
                <a:gd name="T8" fmla="*/ 3 w 12"/>
                <a:gd name="T9" fmla="*/ 26 h 101"/>
                <a:gd name="T10" fmla="*/ 12 w 12"/>
                <a:gd name="T11" fmla="*/ 96 h 101"/>
                <a:gd name="T12" fmla="*/ 12 w 12"/>
                <a:gd name="T13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1">
                  <a:moveTo>
                    <a:pt x="12" y="99"/>
                  </a:moveTo>
                  <a:cubicBezTo>
                    <a:pt x="11" y="100"/>
                    <a:pt x="11" y="100"/>
                    <a:pt x="11" y="101"/>
                  </a:cubicBezTo>
                  <a:cubicBezTo>
                    <a:pt x="4" y="68"/>
                    <a:pt x="1" y="34"/>
                    <a:pt x="0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3" y="9"/>
                    <a:pt x="2" y="17"/>
                    <a:pt x="3" y="26"/>
                  </a:cubicBezTo>
                  <a:cubicBezTo>
                    <a:pt x="5" y="49"/>
                    <a:pt x="8" y="73"/>
                    <a:pt x="12" y="96"/>
                  </a:cubicBezTo>
                  <a:cubicBezTo>
                    <a:pt x="12" y="97"/>
                    <a:pt x="12" y="98"/>
                    <a:pt x="12" y="99"/>
                  </a:cubicBezTo>
                  <a:close/>
                </a:path>
              </a:pathLst>
            </a:custGeom>
            <a:solidFill>
              <a:srgbClr val="594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A71EBA1C-DF98-94CA-16AA-23E418061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1505"/>
              <a:ext cx="26" cy="207"/>
            </a:xfrm>
            <a:custGeom>
              <a:avLst/>
              <a:gdLst>
                <a:gd name="T0" fmla="*/ 10 w 11"/>
                <a:gd name="T1" fmla="*/ 3 h 87"/>
                <a:gd name="T2" fmla="*/ 5 w 11"/>
                <a:gd name="T3" fmla="*/ 33 h 87"/>
                <a:gd name="T4" fmla="*/ 2 w 11"/>
                <a:gd name="T5" fmla="*/ 78 h 87"/>
                <a:gd name="T6" fmla="*/ 1 w 11"/>
                <a:gd name="T7" fmla="*/ 86 h 87"/>
                <a:gd name="T8" fmla="*/ 0 w 11"/>
                <a:gd name="T9" fmla="*/ 86 h 87"/>
                <a:gd name="T10" fmla="*/ 9 w 11"/>
                <a:gd name="T11" fmla="*/ 3 h 87"/>
                <a:gd name="T12" fmla="*/ 10 w 11"/>
                <a:gd name="T13" fmla="*/ 0 h 87"/>
                <a:gd name="T14" fmla="*/ 10 w 11"/>
                <a:gd name="T1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7">
                  <a:moveTo>
                    <a:pt x="10" y="3"/>
                  </a:moveTo>
                  <a:cubicBezTo>
                    <a:pt x="9" y="13"/>
                    <a:pt x="6" y="23"/>
                    <a:pt x="5" y="33"/>
                  </a:cubicBezTo>
                  <a:cubicBezTo>
                    <a:pt x="3" y="48"/>
                    <a:pt x="3" y="63"/>
                    <a:pt x="2" y="78"/>
                  </a:cubicBezTo>
                  <a:cubicBezTo>
                    <a:pt x="2" y="81"/>
                    <a:pt x="2" y="83"/>
                    <a:pt x="1" y="86"/>
                  </a:cubicBezTo>
                  <a:cubicBezTo>
                    <a:pt x="0" y="87"/>
                    <a:pt x="0" y="87"/>
                    <a:pt x="0" y="86"/>
                  </a:cubicBezTo>
                  <a:cubicBezTo>
                    <a:pt x="1" y="58"/>
                    <a:pt x="1" y="30"/>
                    <a:pt x="9" y="3"/>
                  </a:cubicBezTo>
                  <a:cubicBezTo>
                    <a:pt x="9" y="2"/>
                    <a:pt x="10" y="1"/>
                    <a:pt x="10" y="0"/>
                  </a:cubicBezTo>
                  <a:cubicBezTo>
                    <a:pt x="11" y="1"/>
                    <a:pt x="11" y="2"/>
                    <a:pt x="10" y="3"/>
                  </a:cubicBezTo>
                  <a:close/>
                </a:path>
              </a:pathLst>
            </a:custGeom>
            <a:solidFill>
              <a:srgbClr val="5F4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4F7685DD-C1BD-7E60-C388-A8D3C7597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1709"/>
              <a:ext cx="7" cy="200"/>
            </a:xfrm>
            <a:custGeom>
              <a:avLst/>
              <a:gdLst>
                <a:gd name="T0" fmla="*/ 2 w 3"/>
                <a:gd name="T1" fmla="*/ 0 h 84"/>
                <a:gd name="T2" fmla="*/ 3 w 3"/>
                <a:gd name="T3" fmla="*/ 0 h 84"/>
                <a:gd name="T4" fmla="*/ 3 w 3"/>
                <a:gd name="T5" fmla="*/ 84 h 84"/>
                <a:gd name="T6" fmla="*/ 2 w 3"/>
                <a:gd name="T7" fmla="*/ 84 h 84"/>
                <a:gd name="T8" fmla="*/ 2 w 3"/>
                <a:gd name="T9" fmla="*/ 84 h 84"/>
                <a:gd name="T10" fmla="*/ 2 w 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4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28"/>
                    <a:pt x="3" y="56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0" y="56"/>
                    <a:pt x="0" y="28"/>
                    <a:pt x="2" y="0"/>
                  </a:cubicBezTo>
                  <a:close/>
                </a:path>
              </a:pathLst>
            </a:custGeom>
            <a:solidFill>
              <a:srgbClr val="2D1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095D0132-BC75-E052-9BBA-928EB472F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1370"/>
              <a:ext cx="50" cy="74"/>
            </a:xfrm>
            <a:custGeom>
              <a:avLst/>
              <a:gdLst>
                <a:gd name="T0" fmla="*/ 14 w 21"/>
                <a:gd name="T1" fmla="*/ 7 h 31"/>
                <a:gd name="T2" fmla="*/ 14 w 21"/>
                <a:gd name="T3" fmla="*/ 10 h 31"/>
                <a:gd name="T4" fmla="*/ 16 w 21"/>
                <a:gd name="T5" fmla="*/ 19 h 31"/>
                <a:gd name="T6" fmla="*/ 21 w 21"/>
                <a:gd name="T7" fmla="*/ 26 h 31"/>
                <a:gd name="T8" fmla="*/ 19 w 21"/>
                <a:gd name="T9" fmla="*/ 28 h 31"/>
                <a:gd name="T10" fmla="*/ 8 w 21"/>
                <a:gd name="T11" fmla="*/ 31 h 31"/>
                <a:gd name="T12" fmla="*/ 6 w 21"/>
                <a:gd name="T13" fmla="*/ 30 h 31"/>
                <a:gd name="T14" fmla="*/ 9 w 21"/>
                <a:gd name="T15" fmla="*/ 24 h 31"/>
                <a:gd name="T16" fmla="*/ 9 w 21"/>
                <a:gd name="T17" fmla="*/ 20 h 31"/>
                <a:gd name="T18" fmla="*/ 8 w 21"/>
                <a:gd name="T19" fmla="*/ 18 h 31"/>
                <a:gd name="T20" fmla="*/ 1 w 21"/>
                <a:gd name="T21" fmla="*/ 17 h 31"/>
                <a:gd name="T22" fmla="*/ 0 w 21"/>
                <a:gd name="T23" fmla="*/ 16 h 31"/>
                <a:gd name="T24" fmla="*/ 0 w 21"/>
                <a:gd name="T25" fmla="*/ 16 h 31"/>
                <a:gd name="T26" fmla="*/ 3 w 21"/>
                <a:gd name="T27" fmla="*/ 0 h 31"/>
                <a:gd name="T28" fmla="*/ 5 w 21"/>
                <a:gd name="T29" fmla="*/ 0 h 31"/>
                <a:gd name="T30" fmla="*/ 14 w 21"/>
                <a:gd name="T3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31">
                  <a:moveTo>
                    <a:pt x="14" y="7"/>
                  </a:moveTo>
                  <a:cubicBezTo>
                    <a:pt x="14" y="8"/>
                    <a:pt x="12" y="9"/>
                    <a:pt x="14" y="10"/>
                  </a:cubicBezTo>
                  <a:cubicBezTo>
                    <a:pt x="12" y="13"/>
                    <a:pt x="13" y="16"/>
                    <a:pt x="16" y="19"/>
                  </a:cubicBezTo>
                  <a:cubicBezTo>
                    <a:pt x="18" y="21"/>
                    <a:pt x="21" y="23"/>
                    <a:pt x="21" y="26"/>
                  </a:cubicBezTo>
                  <a:cubicBezTo>
                    <a:pt x="21" y="27"/>
                    <a:pt x="20" y="28"/>
                    <a:pt x="19" y="28"/>
                  </a:cubicBezTo>
                  <a:cubicBezTo>
                    <a:pt x="15" y="25"/>
                    <a:pt x="11" y="29"/>
                    <a:pt x="8" y="31"/>
                  </a:cubicBezTo>
                  <a:cubicBezTo>
                    <a:pt x="7" y="31"/>
                    <a:pt x="7" y="30"/>
                    <a:pt x="6" y="30"/>
                  </a:cubicBezTo>
                  <a:cubicBezTo>
                    <a:pt x="6" y="27"/>
                    <a:pt x="7" y="26"/>
                    <a:pt x="9" y="24"/>
                  </a:cubicBezTo>
                  <a:cubicBezTo>
                    <a:pt x="10" y="23"/>
                    <a:pt x="11" y="21"/>
                    <a:pt x="9" y="20"/>
                  </a:cubicBezTo>
                  <a:cubicBezTo>
                    <a:pt x="9" y="19"/>
                    <a:pt x="9" y="19"/>
                    <a:pt x="8" y="18"/>
                  </a:cubicBezTo>
                  <a:cubicBezTo>
                    <a:pt x="6" y="16"/>
                    <a:pt x="3" y="18"/>
                    <a:pt x="1" y="17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0"/>
                    <a:pt x="12" y="1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8" y="2"/>
                    <a:pt x="11" y="5"/>
                    <a:pt x="14" y="7"/>
                  </a:cubicBezTo>
                  <a:close/>
                </a:path>
              </a:pathLst>
            </a:custGeom>
            <a:solidFill>
              <a:srgbClr val="675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63DEC4A7-F26C-4DFE-4F81-9A24594A2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470"/>
              <a:ext cx="81" cy="54"/>
            </a:xfrm>
            <a:custGeom>
              <a:avLst/>
              <a:gdLst>
                <a:gd name="T0" fmla="*/ 0 w 34"/>
                <a:gd name="T1" fmla="*/ 10 h 23"/>
                <a:gd name="T2" fmla="*/ 0 w 34"/>
                <a:gd name="T3" fmla="*/ 9 h 23"/>
                <a:gd name="T4" fmla="*/ 11 w 34"/>
                <a:gd name="T5" fmla="*/ 7 h 23"/>
                <a:gd name="T6" fmla="*/ 12 w 34"/>
                <a:gd name="T7" fmla="*/ 6 h 23"/>
                <a:gd name="T8" fmla="*/ 20 w 34"/>
                <a:gd name="T9" fmla="*/ 0 h 23"/>
                <a:gd name="T10" fmla="*/ 21 w 34"/>
                <a:gd name="T11" fmla="*/ 1 h 23"/>
                <a:gd name="T12" fmla="*/ 19 w 34"/>
                <a:gd name="T13" fmla="*/ 7 h 23"/>
                <a:gd name="T14" fmla="*/ 20 w 34"/>
                <a:gd name="T15" fmla="*/ 13 h 23"/>
                <a:gd name="T16" fmla="*/ 32 w 34"/>
                <a:gd name="T17" fmla="*/ 18 h 23"/>
                <a:gd name="T18" fmla="*/ 33 w 34"/>
                <a:gd name="T19" fmla="*/ 22 h 23"/>
                <a:gd name="T20" fmla="*/ 33 w 34"/>
                <a:gd name="T21" fmla="*/ 23 h 23"/>
                <a:gd name="T22" fmla="*/ 0 w 34"/>
                <a:gd name="T2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3">
                  <a:moveTo>
                    <a:pt x="0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3" y="6"/>
                    <a:pt x="7" y="10"/>
                    <a:pt x="11" y="7"/>
                  </a:cubicBezTo>
                  <a:cubicBezTo>
                    <a:pt x="11" y="7"/>
                    <a:pt x="12" y="6"/>
                    <a:pt x="12" y="6"/>
                  </a:cubicBezTo>
                  <a:cubicBezTo>
                    <a:pt x="15" y="4"/>
                    <a:pt x="16" y="1"/>
                    <a:pt x="20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2" y="4"/>
                    <a:pt x="20" y="5"/>
                    <a:pt x="19" y="7"/>
                  </a:cubicBezTo>
                  <a:cubicBezTo>
                    <a:pt x="16" y="10"/>
                    <a:pt x="15" y="12"/>
                    <a:pt x="20" y="13"/>
                  </a:cubicBezTo>
                  <a:cubicBezTo>
                    <a:pt x="24" y="15"/>
                    <a:pt x="27" y="17"/>
                    <a:pt x="32" y="18"/>
                  </a:cubicBezTo>
                  <a:cubicBezTo>
                    <a:pt x="34" y="19"/>
                    <a:pt x="34" y="21"/>
                    <a:pt x="33" y="2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2" y="18"/>
                    <a:pt x="11" y="13"/>
                    <a:pt x="0" y="10"/>
                  </a:cubicBezTo>
                  <a:close/>
                </a:path>
              </a:pathLst>
            </a:custGeom>
            <a:solidFill>
              <a:srgbClr val="414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73ED08B5-E833-AFCC-4D2F-AC297CFC9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1337"/>
              <a:ext cx="59" cy="95"/>
            </a:xfrm>
            <a:custGeom>
              <a:avLst/>
              <a:gdLst>
                <a:gd name="T0" fmla="*/ 25 w 25"/>
                <a:gd name="T1" fmla="*/ 0 h 40"/>
                <a:gd name="T2" fmla="*/ 1 w 25"/>
                <a:gd name="T3" fmla="*/ 39 h 40"/>
                <a:gd name="T4" fmla="*/ 0 w 25"/>
                <a:gd name="T5" fmla="*/ 40 h 40"/>
                <a:gd name="T6" fmla="*/ 24 w 25"/>
                <a:gd name="T7" fmla="*/ 0 h 40"/>
                <a:gd name="T8" fmla="*/ 25 w 25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0">
                  <a:moveTo>
                    <a:pt x="25" y="0"/>
                  </a:moveTo>
                  <a:cubicBezTo>
                    <a:pt x="16" y="13"/>
                    <a:pt x="8" y="26"/>
                    <a:pt x="1" y="39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5" y="25"/>
                    <a:pt x="14" y="12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624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EC3A4138-57DF-DF55-05F4-6D99202C9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1432"/>
              <a:ext cx="31" cy="81"/>
            </a:xfrm>
            <a:custGeom>
              <a:avLst/>
              <a:gdLst>
                <a:gd name="T0" fmla="*/ 0 w 13"/>
                <a:gd name="T1" fmla="*/ 34 h 34"/>
                <a:gd name="T2" fmla="*/ 0 w 13"/>
                <a:gd name="T3" fmla="*/ 31 h 34"/>
                <a:gd name="T4" fmla="*/ 13 w 13"/>
                <a:gd name="T5" fmla="*/ 0 h 34"/>
                <a:gd name="T6" fmla="*/ 4 w 13"/>
                <a:gd name="T7" fmla="*/ 24 h 34"/>
                <a:gd name="T8" fmla="*/ 0 w 1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0" y="34"/>
                  </a:moveTo>
                  <a:cubicBezTo>
                    <a:pt x="0" y="33"/>
                    <a:pt x="0" y="32"/>
                    <a:pt x="0" y="31"/>
                  </a:cubicBezTo>
                  <a:cubicBezTo>
                    <a:pt x="3" y="20"/>
                    <a:pt x="6" y="10"/>
                    <a:pt x="13" y="0"/>
                  </a:cubicBezTo>
                  <a:cubicBezTo>
                    <a:pt x="12" y="9"/>
                    <a:pt x="6" y="16"/>
                    <a:pt x="4" y="24"/>
                  </a:cubicBezTo>
                  <a:cubicBezTo>
                    <a:pt x="3" y="27"/>
                    <a:pt x="2" y="30"/>
                    <a:pt x="0" y="34"/>
                  </a:cubicBezTo>
                  <a:close/>
                </a:path>
              </a:pathLst>
            </a:custGeom>
            <a:solidFill>
              <a:srgbClr val="5D3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8109B52B-FED6-6DE5-CB6E-DFE3B4008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1268"/>
              <a:ext cx="54" cy="55"/>
            </a:xfrm>
            <a:custGeom>
              <a:avLst/>
              <a:gdLst>
                <a:gd name="T0" fmla="*/ 23 w 23"/>
                <a:gd name="T1" fmla="*/ 0 h 23"/>
                <a:gd name="T2" fmla="*/ 1 w 23"/>
                <a:gd name="T3" fmla="*/ 23 h 23"/>
                <a:gd name="T4" fmla="*/ 6 w 23"/>
                <a:gd name="T5" fmla="*/ 15 h 23"/>
                <a:gd name="T6" fmla="*/ 23 w 23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3">
                  <a:moveTo>
                    <a:pt x="23" y="0"/>
                  </a:moveTo>
                  <a:cubicBezTo>
                    <a:pt x="16" y="9"/>
                    <a:pt x="8" y="15"/>
                    <a:pt x="1" y="23"/>
                  </a:cubicBezTo>
                  <a:cubicBezTo>
                    <a:pt x="0" y="19"/>
                    <a:pt x="4" y="17"/>
                    <a:pt x="6" y="15"/>
                  </a:cubicBezTo>
                  <a:cubicBezTo>
                    <a:pt x="11" y="10"/>
                    <a:pt x="16" y="3"/>
                    <a:pt x="23" y="0"/>
                  </a:cubicBezTo>
                  <a:close/>
                </a:path>
              </a:pathLst>
            </a:custGeom>
            <a:solidFill>
              <a:srgbClr val="603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AE866ED7-D20F-7F97-0572-35D3FB5B1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728"/>
              <a:ext cx="48" cy="19"/>
            </a:xfrm>
            <a:custGeom>
              <a:avLst/>
              <a:gdLst>
                <a:gd name="T0" fmla="*/ 18 w 20"/>
                <a:gd name="T1" fmla="*/ 0 h 8"/>
                <a:gd name="T2" fmla="*/ 20 w 20"/>
                <a:gd name="T3" fmla="*/ 0 h 8"/>
                <a:gd name="T4" fmla="*/ 0 w 20"/>
                <a:gd name="T5" fmla="*/ 7 h 8"/>
                <a:gd name="T6" fmla="*/ 0 w 20"/>
                <a:gd name="T7" fmla="*/ 5 h 8"/>
                <a:gd name="T8" fmla="*/ 18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cubicBezTo>
                    <a:pt x="19" y="0"/>
                    <a:pt x="19" y="0"/>
                    <a:pt x="20" y="0"/>
                  </a:cubicBezTo>
                  <a:cubicBezTo>
                    <a:pt x="15" y="7"/>
                    <a:pt x="8" y="8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6" y="4"/>
                    <a:pt x="12" y="1"/>
                    <a:pt x="18" y="0"/>
                  </a:cubicBezTo>
                  <a:close/>
                </a:path>
              </a:pathLst>
            </a:custGeom>
            <a:solidFill>
              <a:srgbClr val="393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BAA9F973-2535-00DB-AE15-878A3AAF3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351"/>
              <a:ext cx="26" cy="19"/>
            </a:xfrm>
            <a:custGeom>
              <a:avLst/>
              <a:gdLst>
                <a:gd name="T0" fmla="*/ 11 w 11"/>
                <a:gd name="T1" fmla="*/ 8 h 8"/>
                <a:gd name="T2" fmla="*/ 9 w 11"/>
                <a:gd name="T3" fmla="*/ 8 h 8"/>
                <a:gd name="T4" fmla="*/ 0 w 11"/>
                <a:gd name="T5" fmla="*/ 0 h 8"/>
                <a:gd name="T6" fmla="*/ 11 w 11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10" y="8"/>
                    <a:pt x="9" y="8"/>
                    <a:pt x="9" y="8"/>
                  </a:cubicBezTo>
                  <a:cubicBezTo>
                    <a:pt x="6" y="5"/>
                    <a:pt x="3" y="3"/>
                    <a:pt x="0" y="0"/>
                  </a:cubicBezTo>
                  <a:cubicBezTo>
                    <a:pt x="5" y="0"/>
                    <a:pt x="7" y="5"/>
                    <a:pt x="11" y="8"/>
                  </a:cubicBezTo>
                  <a:close/>
                </a:path>
              </a:pathLst>
            </a:custGeom>
            <a:solidFill>
              <a:srgbClr val="5E3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07083262-83ED-0652-0EBC-4C734CDA8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1394"/>
              <a:ext cx="213" cy="97"/>
            </a:xfrm>
            <a:custGeom>
              <a:avLst/>
              <a:gdLst>
                <a:gd name="T0" fmla="*/ 10 w 90"/>
                <a:gd name="T1" fmla="*/ 7 h 41"/>
                <a:gd name="T2" fmla="*/ 26 w 90"/>
                <a:gd name="T3" fmla="*/ 3 h 41"/>
                <a:gd name="T4" fmla="*/ 81 w 90"/>
                <a:gd name="T5" fmla="*/ 6 h 41"/>
                <a:gd name="T6" fmla="*/ 81 w 90"/>
                <a:gd name="T7" fmla="*/ 7 h 41"/>
                <a:gd name="T8" fmla="*/ 83 w 90"/>
                <a:gd name="T9" fmla="*/ 15 h 41"/>
                <a:gd name="T10" fmla="*/ 88 w 90"/>
                <a:gd name="T11" fmla="*/ 20 h 41"/>
                <a:gd name="T12" fmla="*/ 88 w 90"/>
                <a:gd name="T13" fmla="*/ 20 h 41"/>
                <a:gd name="T14" fmla="*/ 89 w 90"/>
                <a:gd name="T15" fmla="*/ 23 h 41"/>
                <a:gd name="T16" fmla="*/ 82 w 90"/>
                <a:gd name="T17" fmla="*/ 20 h 41"/>
                <a:gd name="T18" fmla="*/ 60 w 90"/>
                <a:gd name="T19" fmla="*/ 14 h 41"/>
                <a:gd name="T20" fmla="*/ 52 w 90"/>
                <a:gd name="T21" fmla="*/ 14 h 41"/>
                <a:gd name="T22" fmla="*/ 47 w 90"/>
                <a:gd name="T23" fmla="*/ 19 h 41"/>
                <a:gd name="T24" fmla="*/ 32 w 90"/>
                <a:gd name="T25" fmla="*/ 41 h 41"/>
                <a:gd name="T26" fmla="*/ 30 w 90"/>
                <a:gd name="T27" fmla="*/ 40 h 41"/>
                <a:gd name="T28" fmla="*/ 34 w 90"/>
                <a:gd name="T29" fmla="*/ 34 h 41"/>
                <a:gd name="T30" fmla="*/ 41 w 90"/>
                <a:gd name="T31" fmla="*/ 15 h 41"/>
                <a:gd name="T32" fmla="*/ 36 w 90"/>
                <a:gd name="T33" fmla="*/ 11 h 41"/>
                <a:gd name="T34" fmla="*/ 33 w 90"/>
                <a:gd name="T35" fmla="*/ 12 h 41"/>
                <a:gd name="T36" fmla="*/ 35 w 90"/>
                <a:gd name="T37" fmla="*/ 19 h 41"/>
                <a:gd name="T38" fmla="*/ 36 w 90"/>
                <a:gd name="T39" fmla="*/ 24 h 41"/>
                <a:gd name="T40" fmla="*/ 35 w 90"/>
                <a:gd name="T41" fmla="*/ 25 h 41"/>
                <a:gd name="T42" fmla="*/ 36 w 90"/>
                <a:gd name="T43" fmla="*/ 26 h 41"/>
                <a:gd name="T44" fmla="*/ 35 w 90"/>
                <a:gd name="T45" fmla="*/ 30 h 41"/>
                <a:gd name="T46" fmla="*/ 34 w 90"/>
                <a:gd name="T47" fmla="*/ 30 h 41"/>
                <a:gd name="T48" fmla="*/ 34 w 90"/>
                <a:gd name="T49" fmla="*/ 34 h 41"/>
                <a:gd name="T50" fmla="*/ 21 w 90"/>
                <a:gd name="T51" fmla="*/ 33 h 41"/>
                <a:gd name="T52" fmla="*/ 23 w 90"/>
                <a:gd name="T53" fmla="*/ 27 h 41"/>
                <a:gd name="T54" fmla="*/ 25 w 90"/>
                <a:gd name="T55" fmla="*/ 8 h 41"/>
                <a:gd name="T56" fmla="*/ 14 w 90"/>
                <a:gd name="T57" fmla="*/ 34 h 41"/>
                <a:gd name="T58" fmla="*/ 19 w 90"/>
                <a:gd name="T59" fmla="*/ 33 h 41"/>
                <a:gd name="T60" fmla="*/ 21 w 90"/>
                <a:gd name="T61" fmla="*/ 39 h 41"/>
                <a:gd name="T62" fmla="*/ 21 w 90"/>
                <a:gd name="T63" fmla="*/ 40 h 41"/>
                <a:gd name="T64" fmla="*/ 3 w 90"/>
                <a:gd name="T65" fmla="*/ 38 h 41"/>
                <a:gd name="T66" fmla="*/ 0 w 90"/>
                <a:gd name="T67" fmla="*/ 35 h 41"/>
                <a:gd name="T68" fmla="*/ 18 w 90"/>
                <a:gd name="T69" fmla="*/ 15 h 41"/>
                <a:gd name="T70" fmla="*/ 12 w 90"/>
                <a:gd name="T71" fmla="*/ 8 h 41"/>
                <a:gd name="T72" fmla="*/ 10 w 90"/>
                <a:gd name="T73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41">
                  <a:moveTo>
                    <a:pt x="10" y="7"/>
                  </a:moveTo>
                  <a:cubicBezTo>
                    <a:pt x="14" y="1"/>
                    <a:pt x="19" y="0"/>
                    <a:pt x="26" y="3"/>
                  </a:cubicBezTo>
                  <a:cubicBezTo>
                    <a:pt x="44" y="12"/>
                    <a:pt x="62" y="13"/>
                    <a:pt x="81" y="6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8" y="10"/>
                    <a:pt x="78" y="13"/>
                    <a:pt x="83" y="15"/>
                  </a:cubicBezTo>
                  <a:cubicBezTo>
                    <a:pt x="85" y="16"/>
                    <a:pt x="87" y="18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9" y="21"/>
                    <a:pt x="90" y="22"/>
                    <a:pt x="89" y="23"/>
                  </a:cubicBezTo>
                  <a:cubicBezTo>
                    <a:pt x="86" y="24"/>
                    <a:pt x="84" y="22"/>
                    <a:pt x="82" y="20"/>
                  </a:cubicBezTo>
                  <a:cubicBezTo>
                    <a:pt x="75" y="15"/>
                    <a:pt x="68" y="12"/>
                    <a:pt x="60" y="14"/>
                  </a:cubicBezTo>
                  <a:cubicBezTo>
                    <a:pt x="57" y="14"/>
                    <a:pt x="55" y="14"/>
                    <a:pt x="52" y="14"/>
                  </a:cubicBezTo>
                  <a:cubicBezTo>
                    <a:pt x="48" y="13"/>
                    <a:pt x="46" y="14"/>
                    <a:pt x="47" y="19"/>
                  </a:cubicBezTo>
                  <a:cubicBezTo>
                    <a:pt x="47" y="29"/>
                    <a:pt x="40" y="38"/>
                    <a:pt x="32" y="41"/>
                  </a:cubicBezTo>
                  <a:cubicBezTo>
                    <a:pt x="31" y="40"/>
                    <a:pt x="31" y="40"/>
                    <a:pt x="30" y="40"/>
                  </a:cubicBezTo>
                  <a:cubicBezTo>
                    <a:pt x="30" y="37"/>
                    <a:pt x="32" y="36"/>
                    <a:pt x="34" y="34"/>
                  </a:cubicBezTo>
                  <a:cubicBezTo>
                    <a:pt x="40" y="29"/>
                    <a:pt x="42" y="23"/>
                    <a:pt x="41" y="15"/>
                  </a:cubicBezTo>
                  <a:cubicBezTo>
                    <a:pt x="40" y="12"/>
                    <a:pt x="38" y="12"/>
                    <a:pt x="36" y="11"/>
                  </a:cubicBezTo>
                  <a:cubicBezTo>
                    <a:pt x="34" y="11"/>
                    <a:pt x="33" y="11"/>
                    <a:pt x="33" y="12"/>
                  </a:cubicBezTo>
                  <a:cubicBezTo>
                    <a:pt x="33" y="15"/>
                    <a:pt x="32" y="17"/>
                    <a:pt x="35" y="19"/>
                  </a:cubicBezTo>
                  <a:cubicBezTo>
                    <a:pt x="39" y="21"/>
                    <a:pt x="39" y="22"/>
                    <a:pt x="36" y="24"/>
                  </a:cubicBezTo>
                  <a:cubicBezTo>
                    <a:pt x="35" y="25"/>
                    <a:pt x="35" y="24"/>
                    <a:pt x="35" y="25"/>
                  </a:cubicBezTo>
                  <a:cubicBezTo>
                    <a:pt x="35" y="25"/>
                    <a:pt x="36" y="25"/>
                    <a:pt x="36" y="26"/>
                  </a:cubicBezTo>
                  <a:cubicBezTo>
                    <a:pt x="38" y="28"/>
                    <a:pt x="37" y="29"/>
                    <a:pt x="35" y="30"/>
                  </a:cubicBezTo>
                  <a:cubicBezTo>
                    <a:pt x="35" y="30"/>
                    <a:pt x="33" y="29"/>
                    <a:pt x="34" y="30"/>
                  </a:cubicBezTo>
                  <a:cubicBezTo>
                    <a:pt x="37" y="32"/>
                    <a:pt x="36" y="33"/>
                    <a:pt x="34" y="34"/>
                  </a:cubicBezTo>
                  <a:cubicBezTo>
                    <a:pt x="29" y="35"/>
                    <a:pt x="25" y="35"/>
                    <a:pt x="21" y="33"/>
                  </a:cubicBezTo>
                  <a:cubicBezTo>
                    <a:pt x="19" y="30"/>
                    <a:pt x="22" y="29"/>
                    <a:pt x="23" y="27"/>
                  </a:cubicBezTo>
                  <a:cubicBezTo>
                    <a:pt x="27" y="21"/>
                    <a:pt x="29" y="15"/>
                    <a:pt x="25" y="8"/>
                  </a:cubicBezTo>
                  <a:cubicBezTo>
                    <a:pt x="25" y="18"/>
                    <a:pt x="20" y="26"/>
                    <a:pt x="14" y="34"/>
                  </a:cubicBezTo>
                  <a:cubicBezTo>
                    <a:pt x="16" y="35"/>
                    <a:pt x="18" y="33"/>
                    <a:pt x="19" y="33"/>
                  </a:cubicBezTo>
                  <a:cubicBezTo>
                    <a:pt x="24" y="34"/>
                    <a:pt x="20" y="37"/>
                    <a:pt x="21" y="39"/>
                  </a:cubicBezTo>
                  <a:cubicBezTo>
                    <a:pt x="21" y="39"/>
                    <a:pt x="21" y="39"/>
                    <a:pt x="21" y="40"/>
                  </a:cubicBezTo>
                  <a:cubicBezTo>
                    <a:pt x="15" y="39"/>
                    <a:pt x="9" y="38"/>
                    <a:pt x="3" y="38"/>
                  </a:cubicBezTo>
                  <a:cubicBezTo>
                    <a:pt x="1" y="38"/>
                    <a:pt x="0" y="37"/>
                    <a:pt x="0" y="35"/>
                  </a:cubicBezTo>
                  <a:cubicBezTo>
                    <a:pt x="11" y="33"/>
                    <a:pt x="15" y="24"/>
                    <a:pt x="18" y="15"/>
                  </a:cubicBezTo>
                  <a:cubicBezTo>
                    <a:pt x="20" y="8"/>
                    <a:pt x="19" y="7"/>
                    <a:pt x="12" y="8"/>
                  </a:cubicBezTo>
                  <a:cubicBezTo>
                    <a:pt x="11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5A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76CDA052-A4D4-73C0-BADF-35E5009E5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1396"/>
              <a:ext cx="57" cy="86"/>
            </a:xfrm>
            <a:custGeom>
              <a:avLst/>
              <a:gdLst>
                <a:gd name="T0" fmla="*/ 12 w 24"/>
                <a:gd name="T1" fmla="*/ 6 h 36"/>
                <a:gd name="T2" fmla="*/ 21 w 24"/>
                <a:gd name="T3" fmla="*/ 4 h 36"/>
                <a:gd name="T4" fmla="*/ 22 w 24"/>
                <a:gd name="T5" fmla="*/ 15 h 36"/>
                <a:gd name="T6" fmla="*/ 11 w 24"/>
                <a:gd name="T7" fmla="*/ 33 h 36"/>
                <a:gd name="T8" fmla="*/ 2 w 24"/>
                <a:gd name="T9" fmla="*/ 34 h 36"/>
                <a:gd name="T10" fmla="*/ 2 w 24"/>
                <a:gd name="T11" fmla="*/ 34 h 36"/>
                <a:gd name="T12" fmla="*/ 11 w 24"/>
                <a:gd name="T13" fmla="*/ 10 h 36"/>
                <a:gd name="T14" fmla="*/ 12 w 24"/>
                <a:gd name="T15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6">
                  <a:moveTo>
                    <a:pt x="12" y="6"/>
                  </a:moveTo>
                  <a:cubicBezTo>
                    <a:pt x="15" y="6"/>
                    <a:pt x="18" y="0"/>
                    <a:pt x="21" y="4"/>
                  </a:cubicBezTo>
                  <a:cubicBezTo>
                    <a:pt x="24" y="7"/>
                    <a:pt x="23" y="12"/>
                    <a:pt x="22" y="15"/>
                  </a:cubicBezTo>
                  <a:cubicBezTo>
                    <a:pt x="20" y="22"/>
                    <a:pt x="15" y="28"/>
                    <a:pt x="11" y="33"/>
                  </a:cubicBezTo>
                  <a:cubicBezTo>
                    <a:pt x="8" y="36"/>
                    <a:pt x="5" y="35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24"/>
                    <a:pt x="6" y="17"/>
                    <a:pt x="11" y="10"/>
                  </a:cubicBezTo>
                  <a:cubicBezTo>
                    <a:pt x="11" y="8"/>
                    <a:pt x="12" y="7"/>
                    <a:pt x="12" y="6"/>
                  </a:cubicBezTo>
                  <a:close/>
                </a:path>
              </a:pathLst>
            </a:custGeom>
            <a:solidFill>
              <a:srgbClr val="FBD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4FD171C8-E87F-E57E-7C59-FA62ECD14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1617"/>
              <a:ext cx="111" cy="43"/>
            </a:xfrm>
            <a:custGeom>
              <a:avLst/>
              <a:gdLst>
                <a:gd name="T0" fmla="*/ 15 w 47"/>
                <a:gd name="T1" fmla="*/ 14 h 18"/>
                <a:gd name="T2" fmla="*/ 2 w 47"/>
                <a:gd name="T3" fmla="*/ 5 h 18"/>
                <a:gd name="T4" fmla="*/ 5 w 47"/>
                <a:gd name="T5" fmla="*/ 1 h 18"/>
                <a:gd name="T6" fmla="*/ 23 w 47"/>
                <a:gd name="T7" fmla="*/ 3 h 18"/>
                <a:gd name="T8" fmla="*/ 46 w 47"/>
                <a:gd name="T9" fmla="*/ 14 h 18"/>
                <a:gd name="T10" fmla="*/ 42 w 47"/>
                <a:gd name="T11" fmla="*/ 18 h 18"/>
                <a:gd name="T12" fmla="*/ 15 w 47"/>
                <a:gd name="T13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8">
                  <a:moveTo>
                    <a:pt x="15" y="14"/>
                  </a:moveTo>
                  <a:cubicBezTo>
                    <a:pt x="9" y="13"/>
                    <a:pt x="5" y="9"/>
                    <a:pt x="2" y="5"/>
                  </a:cubicBezTo>
                  <a:cubicBezTo>
                    <a:pt x="0" y="2"/>
                    <a:pt x="3" y="2"/>
                    <a:pt x="5" y="1"/>
                  </a:cubicBezTo>
                  <a:cubicBezTo>
                    <a:pt x="11" y="0"/>
                    <a:pt x="17" y="1"/>
                    <a:pt x="23" y="3"/>
                  </a:cubicBezTo>
                  <a:cubicBezTo>
                    <a:pt x="31" y="5"/>
                    <a:pt x="39" y="8"/>
                    <a:pt x="46" y="14"/>
                  </a:cubicBezTo>
                  <a:cubicBezTo>
                    <a:pt x="47" y="17"/>
                    <a:pt x="45" y="18"/>
                    <a:pt x="42" y="18"/>
                  </a:cubicBezTo>
                  <a:cubicBezTo>
                    <a:pt x="33" y="18"/>
                    <a:pt x="24" y="18"/>
                    <a:pt x="15" y="14"/>
                  </a:cubicBezTo>
                  <a:close/>
                </a:path>
              </a:pathLst>
            </a:custGeom>
            <a:solidFill>
              <a:srgbClr val="FAD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B0D5DA24-C643-00D3-3E1E-90067A252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432"/>
              <a:ext cx="71" cy="145"/>
            </a:xfrm>
            <a:custGeom>
              <a:avLst/>
              <a:gdLst>
                <a:gd name="T0" fmla="*/ 0 w 30"/>
                <a:gd name="T1" fmla="*/ 1 h 61"/>
                <a:gd name="T2" fmla="*/ 1 w 30"/>
                <a:gd name="T3" fmla="*/ 0 h 61"/>
                <a:gd name="T4" fmla="*/ 9 w 30"/>
                <a:gd name="T5" fmla="*/ 7 h 61"/>
                <a:gd name="T6" fmla="*/ 30 w 30"/>
                <a:gd name="T7" fmla="*/ 45 h 61"/>
                <a:gd name="T8" fmla="*/ 30 w 30"/>
                <a:gd name="T9" fmla="*/ 45 h 61"/>
                <a:gd name="T10" fmla="*/ 26 w 30"/>
                <a:gd name="T11" fmla="*/ 49 h 61"/>
                <a:gd name="T12" fmla="*/ 22 w 30"/>
                <a:gd name="T13" fmla="*/ 48 h 61"/>
                <a:gd name="T14" fmla="*/ 18 w 30"/>
                <a:gd name="T15" fmla="*/ 47 h 61"/>
                <a:gd name="T16" fmla="*/ 20 w 30"/>
                <a:gd name="T17" fmla="*/ 43 h 61"/>
                <a:gd name="T18" fmla="*/ 21 w 30"/>
                <a:gd name="T19" fmla="*/ 41 h 61"/>
                <a:gd name="T20" fmla="*/ 15 w 30"/>
                <a:gd name="T21" fmla="*/ 41 h 61"/>
                <a:gd name="T22" fmla="*/ 19 w 30"/>
                <a:gd name="T23" fmla="*/ 34 h 61"/>
                <a:gd name="T24" fmla="*/ 17 w 30"/>
                <a:gd name="T25" fmla="*/ 47 h 61"/>
                <a:gd name="T26" fmla="*/ 23 w 30"/>
                <a:gd name="T27" fmla="*/ 49 h 61"/>
                <a:gd name="T28" fmla="*/ 26 w 30"/>
                <a:gd name="T29" fmla="*/ 49 h 61"/>
                <a:gd name="T30" fmla="*/ 14 w 30"/>
                <a:gd name="T31" fmla="*/ 61 h 61"/>
                <a:gd name="T32" fmla="*/ 13 w 30"/>
                <a:gd name="T33" fmla="*/ 60 h 61"/>
                <a:gd name="T34" fmla="*/ 6 w 30"/>
                <a:gd name="T35" fmla="*/ 32 h 61"/>
                <a:gd name="T36" fmla="*/ 1 w 30"/>
                <a:gd name="T37" fmla="*/ 21 h 61"/>
                <a:gd name="T38" fmla="*/ 6 w 30"/>
                <a:gd name="T39" fmla="*/ 17 h 61"/>
                <a:gd name="T40" fmla="*/ 6 w 30"/>
                <a:gd name="T41" fmla="*/ 12 h 61"/>
                <a:gd name="T42" fmla="*/ 0 w 30"/>
                <a:gd name="T43" fmla="*/ 3 h 61"/>
                <a:gd name="T44" fmla="*/ 0 w 30"/>
                <a:gd name="T45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6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5" y="1"/>
                    <a:pt x="7" y="4"/>
                    <a:pt x="9" y="7"/>
                  </a:cubicBezTo>
                  <a:cubicBezTo>
                    <a:pt x="18" y="18"/>
                    <a:pt x="26" y="31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8"/>
                    <a:pt x="27" y="48"/>
                    <a:pt x="26" y="49"/>
                  </a:cubicBezTo>
                  <a:cubicBezTo>
                    <a:pt x="25" y="48"/>
                    <a:pt x="24" y="47"/>
                    <a:pt x="22" y="48"/>
                  </a:cubicBezTo>
                  <a:cubicBezTo>
                    <a:pt x="21" y="48"/>
                    <a:pt x="19" y="50"/>
                    <a:pt x="18" y="47"/>
                  </a:cubicBezTo>
                  <a:cubicBezTo>
                    <a:pt x="17" y="45"/>
                    <a:pt x="19" y="44"/>
                    <a:pt x="20" y="43"/>
                  </a:cubicBezTo>
                  <a:cubicBezTo>
                    <a:pt x="20" y="42"/>
                    <a:pt x="21" y="42"/>
                    <a:pt x="21" y="41"/>
                  </a:cubicBezTo>
                  <a:cubicBezTo>
                    <a:pt x="19" y="41"/>
                    <a:pt x="17" y="43"/>
                    <a:pt x="15" y="41"/>
                  </a:cubicBezTo>
                  <a:cubicBezTo>
                    <a:pt x="14" y="38"/>
                    <a:pt x="19" y="37"/>
                    <a:pt x="19" y="34"/>
                  </a:cubicBezTo>
                  <a:cubicBezTo>
                    <a:pt x="11" y="38"/>
                    <a:pt x="17" y="43"/>
                    <a:pt x="17" y="47"/>
                  </a:cubicBezTo>
                  <a:cubicBezTo>
                    <a:pt x="18" y="52"/>
                    <a:pt x="21" y="49"/>
                    <a:pt x="23" y="49"/>
                  </a:cubicBezTo>
                  <a:cubicBezTo>
                    <a:pt x="24" y="48"/>
                    <a:pt x="25" y="49"/>
                    <a:pt x="26" y="49"/>
                  </a:cubicBezTo>
                  <a:cubicBezTo>
                    <a:pt x="22" y="53"/>
                    <a:pt x="18" y="57"/>
                    <a:pt x="14" y="61"/>
                  </a:cubicBezTo>
                  <a:cubicBezTo>
                    <a:pt x="14" y="60"/>
                    <a:pt x="14" y="60"/>
                    <a:pt x="13" y="60"/>
                  </a:cubicBezTo>
                  <a:cubicBezTo>
                    <a:pt x="15" y="50"/>
                    <a:pt x="10" y="41"/>
                    <a:pt x="6" y="32"/>
                  </a:cubicBezTo>
                  <a:cubicBezTo>
                    <a:pt x="4" y="29"/>
                    <a:pt x="1" y="26"/>
                    <a:pt x="1" y="21"/>
                  </a:cubicBezTo>
                  <a:cubicBezTo>
                    <a:pt x="2" y="19"/>
                    <a:pt x="4" y="18"/>
                    <a:pt x="6" y="17"/>
                  </a:cubicBezTo>
                  <a:cubicBezTo>
                    <a:pt x="7" y="15"/>
                    <a:pt x="8" y="14"/>
                    <a:pt x="6" y="12"/>
                  </a:cubicBezTo>
                  <a:cubicBezTo>
                    <a:pt x="5" y="8"/>
                    <a:pt x="2" y="6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514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1FFDF074-5432-77A5-8807-FBD0DC794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1501"/>
              <a:ext cx="83" cy="80"/>
            </a:xfrm>
            <a:custGeom>
              <a:avLst/>
              <a:gdLst>
                <a:gd name="T0" fmla="*/ 1 w 35"/>
                <a:gd name="T1" fmla="*/ 4 h 34"/>
                <a:gd name="T2" fmla="*/ 7 w 35"/>
                <a:gd name="T3" fmla="*/ 2 h 34"/>
                <a:gd name="T4" fmla="*/ 14 w 35"/>
                <a:gd name="T5" fmla="*/ 2 h 34"/>
                <a:gd name="T6" fmla="*/ 33 w 35"/>
                <a:gd name="T7" fmla="*/ 24 h 34"/>
                <a:gd name="T8" fmla="*/ 26 w 35"/>
                <a:gd name="T9" fmla="*/ 34 h 34"/>
                <a:gd name="T10" fmla="*/ 24 w 35"/>
                <a:gd name="T11" fmla="*/ 33 h 34"/>
                <a:gd name="T12" fmla="*/ 22 w 35"/>
                <a:gd name="T13" fmla="*/ 28 h 34"/>
                <a:gd name="T14" fmla="*/ 18 w 35"/>
                <a:gd name="T15" fmla="*/ 24 h 34"/>
                <a:gd name="T16" fmla="*/ 18 w 35"/>
                <a:gd name="T17" fmla="*/ 22 h 34"/>
                <a:gd name="T18" fmla="*/ 16 w 35"/>
                <a:gd name="T19" fmla="*/ 19 h 34"/>
                <a:gd name="T20" fmla="*/ 12 w 35"/>
                <a:gd name="T21" fmla="*/ 11 h 34"/>
                <a:gd name="T22" fmla="*/ 12 w 35"/>
                <a:gd name="T23" fmla="*/ 11 h 34"/>
                <a:gd name="T24" fmla="*/ 7 w 35"/>
                <a:gd name="T25" fmla="*/ 11 h 34"/>
                <a:gd name="T26" fmla="*/ 4 w 35"/>
                <a:gd name="T27" fmla="*/ 8 h 34"/>
                <a:gd name="T28" fmla="*/ 1 w 35"/>
                <a:gd name="T2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4">
                  <a:moveTo>
                    <a:pt x="1" y="4"/>
                  </a:moveTo>
                  <a:cubicBezTo>
                    <a:pt x="2" y="2"/>
                    <a:pt x="5" y="3"/>
                    <a:pt x="7" y="2"/>
                  </a:cubicBezTo>
                  <a:cubicBezTo>
                    <a:pt x="9" y="0"/>
                    <a:pt x="12" y="0"/>
                    <a:pt x="14" y="2"/>
                  </a:cubicBezTo>
                  <a:cubicBezTo>
                    <a:pt x="23" y="7"/>
                    <a:pt x="30" y="14"/>
                    <a:pt x="33" y="24"/>
                  </a:cubicBezTo>
                  <a:cubicBezTo>
                    <a:pt x="35" y="30"/>
                    <a:pt x="32" y="34"/>
                    <a:pt x="26" y="34"/>
                  </a:cubicBezTo>
                  <a:cubicBezTo>
                    <a:pt x="25" y="34"/>
                    <a:pt x="23" y="34"/>
                    <a:pt x="24" y="33"/>
                  </a:cubicBezTo>
                  <a:cubicBezTo>
                    <a:pt x="25" y="31"/>
                    <a:pt x="24" y="29"/>
                    <a:pt x="22" y="28"/>
                  </a:cubicBezTo>
                  <a:cubicBezTo>
                    <a:pt x="26" y="23"/>
                    <a:pt x="18" y="26"/>
                    <a:pt x="18" y="24"/>
                  </a:cubicBezTo>
                  <a:cubicBezTo>
                    <a:pt x="18" y="23"/>
                    <a:pt x="18" y="23"/>
                    <a:pt x="18" y="22"/>
                  </a:cubicBezTo>
                  <a:cubicBezTo>
                    <a:pt x="17" y="22"/>
                    <a:pt x="21" y="19"/>
                    <a:pt x="16" y="19"/>
                  </a:cubicBezTo>
                  <a:cubicBezTo>
                    <a:pt x="14" y="19"/>
                    <a:pt x="9" y="16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2"/>
                    <a:pt x="9" y="13"/>
                    <a:pt x="7" y="11"/>
                  </a:cubicBezTo>
                  <a:cubicBezTo>
                    <a:pt x="5" y="11"/>
                    <a:pt x="9" y="6"/>
                    <a:pt x="4" y="8"/>
                  </a:cubicBezTo>
                  <a:cubicBezTo>
                    <a:pt x="1" y="10"/>
                    <a:pt x="0" y="8"/>
                    <a:pt x="1" y="4"/>
                  </a:cubicBezTo>
                  <a:close/>
                </a:path>
              </a:pathLst>
            </a:cu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C8250AEF-583B-3127-6D51-AFE86DEBB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1484"/>
              <a:ext cx="90" cy="104"/>
            </a:xfrm>
            <a:custGeom>
              <a:avLst/>
              <a:gdLst>
                <a:gd name="T0" fmla="*/ 12 w 38"/>
                <a:gd name="T1" fmla="*/ 29 h 44"/>
                <a:gd name="T2" fmla="*/ 22 w 38"/>
                <a:gd name="T3" fmla="*/ 31 h 44"/>
                <a:gd name="T4" fmla="*/ 16 w 38"/>
                <a:gd name="T5" fmla="*/ 35 h 44"/>
                <a:gd name="T6" fmla="*/ 24 w 38"/>
                <a:gd name="T7" fmla="*/ 35 h 44"/>
                <a:gd name="T8" fmla="*/ 19 w 38"/>
                <a:gd name="T9" fmla="*/ 39 h 44"/>
                <a:gd name="T10" fmla="*/ 25 w 38"/>
                <a:gd name="T11" fmla="*/ 34 h 44"/>
                <a:gd name="T12" fmla="*/ 6 w 38"/>
                <a:gd name="T13" fmla="*/ 9 h 44"/>
                <a:gd name="T14" fmla="*/ 1 w 38"/>
                <a:gd name="T15" fmla="*/ 9 h 44"/>
                <a:gd name="T16" fmla="*/ 6 w 38"/>
                <a:gd name="T17" fmla="*/ 5 h 44"/>
                <a:gd name="T18" fmla="*/ 0 w 38"/>
                <a:gd name="T19" fmla="*/ 2 h 44"/>
                <a:gd name="T20" fmla="*/ 0 w 38"/>
                <a:gd name="T21" fmla="*/ 1 h 44"/>
                <a:gd name="T22" fmla="*/ 9 w 38"/>
                <a:gd name="T23" fmla="*/ 1 h 44"/>
                <a:gd name="T24" fmla="*/ 11 w 38"/>
                <a:gd name="T25" fmla="*/ 2 h 44"/>
                <a:gd name="T26" fmla="*/ 15 w 38"/>
                <a:gd name="T27" fmla="*/ 12 h 44"/>
                <a:gd name="T28" fmla="*/ 29 w 38"/>
                <a:gd name="T29" fmla="*/ 32 h 44"/>
                <a:gd name="T30" fmla="*/ 36 w 38"/>
                <a:gd name="T31" fmla="*/ 37 h 44"/>
                <a:gd name="T32" fmla="*/ 38 w 38"/>
                <a:gd name="T33" fmla="*/ 40 h 44"/>
                <a:gd name="T34" fmla="*/ 10 w 38"/>
                <a:gd name="T35" fmla="*/ 44 h 44"/>
                <a:gd name="T36" fmla="*/ 10 w 38"/>
                <a:gd name="T37" fmla="*/ 43 h 44"/>
                <a:gd name="T38" fmla="*/ 11 w 38"/>
                <a:gd name="T39" fmla="*/ 30 h 44"/>
                <a:gd name="T40" fmla="*/ 12 w 38"/>
                <a:gd name="T41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44">
                  <a:moveTo>
                    <a:pt x="12" y="29"/>
                  </a:moveTo>
                  <a:cubicBezTo>
                    <a:pt x="15" y="34"/>
                    <a:pt x="19" y="29"/>
                    <a:pt x="22" y="31"/>
                  </a:cubicBezTo>
                  <a:cubicBezTo>
                    <a:pt x="21" y="34"/>
                    <a:pt x="18" y="32"/>
                    <a:pt x="16" y="35"/>
                  </a:cubicBezTo>
                  <a:cubicBezTo>
                    <a:pt x="19" y="38"/>
                    <a:pt x="22" y="34"/>
                    <a:pt x="24" y="35"/>
                  </a:cubicBezTo>
                  <a:cubicBezTo>
                    <a:pt x="24" y="39"/>
                    <a:pt x="19" y="37"/>
                    <a:pt x="19" y="39"/>
                  </a:cubicBezTo>
                  <a:cubicBezTo>
                    <a:pt x="26" y="41"/>
                    <a:pt x="27" y="40"/>
                    <a:pt x="25" y="34"/>
                  </a:cubicBezTo>
                  <a:cubicBezTo>
                    <a:pt x="23" y="22"/>
                    <a:pt x="15" y="15"/>
                    <a:pt x="6" y="9"/>
                  </a:cubicBezTo>
                  <a:cubicBezTo>
                    <a:pt x="4" y="8"/>
                    <a:pt x="2" y="9"/>
                    <a:pt x="1" y="9"/>
                  </a:cubicBezTo>
                  <a:cubicBezTo>
                    <a:pt x="1" y="6"/>
                    <a:pt x="5" y="8"/>
                    <a:pt x="6" y="5"/>
                  </a:cubicBezTo>
                  <a:cubicBezTo>
                    <a:pt x="4" y="3"/>
                    <a:pt x="1" y="4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1"/>
                    <a:pt x="9" y="1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0" y="6"/>
                    <a:pt x="12" y="9"/>
                    <a:pt x="15" y="12"/>
                  </a:cubicBezTo>
                  <a:cubicBezTo>
                    <a:pt x="22" y="17"/>
                    <a:pt x="27" y="24"/>
                    <a:pt x="29" y="32"/>
                  </a:cubicBezTo>
                  <a:cubicBezTo>
                    <a:pt x="30" y="36"/>
                    <a:pt x="33" y="37"/>
                    <a:pt x="36" y="37"/>
                  </a:cubicBezTo>
                  <a:cubicBezTo>
                    <a:pt x="37" y="38"/>
                    <a:pt x="38" y="38"/>
                    <a:pt x="38" y="40"/>
                  </a:cubicBezTo>
                  <a:cubicBezTo>
                    <a:pt x="29" y="40"/>
                    <a:pt x="20" y="43"/>
                    <a:pt x="10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17" y="39"/>
                    <a:pt x="11" y="34"/>
                    <a:pt x="11" y="30"/>
                  </a:cubicBezTo>
                  <a:cubicBezTo>
                    <a:pt x="11" y="29"/>
                    <a:pt x="12" y="29"/>
                    <a:pt x="12" y="29"/>
                  </a:cubicBezTo>
                  <a:close/>
                </a:path>
              </a:pathLst>
            </a:custGeom>
            <a:solidFill>
              <a:srgbClr val="4B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B9C5C4CF-59BB-71C3-C557-D7FDD3B00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579"/>
              <a:ext cx="104" cy="64"/>
            </a:xfrm>
            <a:custGeom>
              <a:avLst/>
              <a:gdLst>
                <a:gd name="T0" fmla="*/ 44 w 44"/>
                <a:gd name="T1" fmla="*/ 22 h 27"/>
                <a:gd name="T2" fmla="*/ 44 w 44"/>
                <a:gd name="T3" fmla="*/ 26 h 27"/>
                <a:gd name="T4" fmla="*/ 42 w 44"/>
                <a:gd name="T5" fmla="*/ 27 h 27"/>
                <a:gd name="T6" fmla="*/ 30 w 44"/>
                <a:gd name="T7" fmla="*/ 21 h 27"/>
                <a:gd name="T8" fmla="*/ 8 w 44"/>
                <a:gd name="T9" fmla="*/ 13 h 27"/>
                <a:gd name="T10" fmla="*/ 0 w 44"/>
                <a:gd name="T11" fmla="*/ 10 h 27"/>
                <a:gd name="T12" fmla="*/ 8 w 44"/>
                <a:gd name="T13" fmla="*/ 4 h 27"/>
                <a:gd name="T14" fmla="*/ 10 w 44"/>
                <a:gd name="T15" fmla="*/ 5 h 27"/>
                <a:gd name="T16" fmla="*/ 14 w 44"/>
                <a:gd name="T17" fmla="*/ 6 h 27"/>
                <a:gd name="T18" fmla="*/ 20 w 44"/>
                <a:gd name="T19" fmla="*/ 9 h 27"/>
                <a:gd name="T20" fmla="*/ 16 w 44"/>
                <a:gd name="T21" fmla="*/ 4 h 27"/>
                <a:gd name="T22" fmla="*/ 12 w 44"/>
                <a:gd name="T23" fmla="*/ 2 h 27"/>
                <a:gd name="T24" fmla="*/ 16 w 44"/>
                <a:gd name="T25" fmla="*/ 0 h 27"/>
                <a:gd name="T26" fmla="*/ 33 w 44"/>
                <a:gd name="T27" fmla="*/ 6 h 27"/>
                <a:gd name="T28" fmla="*/ 32 w 44"/>
                <a:gd name="T29" fmla="*/ 7 h 27"/>
                <a:gd name="T30" fmla="*/ 25 w 44"/>
                <a:gd name="T31" fmla="*/ 11 h 27"/>
                <a:gd name="T32" fmla="*/ 31 w 44"/>
                <a:gd name="T33" fmla="*/ 9 h 27"/>
                <a:gd name="T34" fmla="*/ 33 w 44"/>
                <a:gd name="T35" fmla="*/ 9 h 27"/>
                <a:gd name="T36" fmla="*/ 31 w 44"/>
                <a:gd name="T37" fmla="*/ 15 h 27"/>
                <a:gd name="T38" fmla="*/ 34 w 44"/>
                <a:gd name="T39" fmla="*/ 15 h 27"/>
                <a:gd name="T40" fmla="*/ 38 w 44"/>
                <a:gd name="T41" fmla="*/ 13 h 27"/>
                <a:gd name="T42" fmla="*/ 39 w 44"/>
                <a:gd name="T43" fmla="*/ 17 h 27"/>
                <a:gd name="T44" fmla="*/ 42 w 44"/>
                <a:gd name="T45" fmla="*/ 21 h 27"/>
                <a:gd name="T46" fmla="*/ 44 w 44"/>
                <a:gd name="T4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27">
                  <a:moveTo>
                    <a:pt x="44" y="22"/>
                  </a:moveTo>
                  <a:cubicBezTo>
                    <a:pt x="44" y="23"/>
                    <a:pt x="44" y="25"/>
                    <a:pt x="44" y="26"/>
                  </a:cubicBezTo>
                  <a:cubicBezTo>
                    <a:pt x="43" y="27"/>
                    <a:pt x="43" y="27"/>
                    <a:pt x="42" y="27"/>
                  </a:cubicBezTo>
                  <a:cubicBezTo>
                    <a:pt x="38" y="26"/>
                    <a:pt x="34" y="23"/>
                    <a:pt x="30" y="21"/>
                  </a:cubicBezTo>
                  <a:cubicBezTo>
                    <a:pt x="23" y="17"/>
                    <a:pt x="16" y="15"/>
                    <a:pt x="8" y="13"/>
                  </a:cubicBezTo>
                  <a:cubicBezTo>
                    <a:pt x="5" y="12"/>
                    <a:pt x="2" y="14"/>
                    <a:pt x="0" y="10"/>
                  </a:cubicBezTo>
                  <a:cubicBezTo>
                    <a:pt x="2" y="7"/>
                    <a:pt x="5" y="6"/>
                    <a:pt x="8" y="4"/>
                  </a:cubicBezTo>
                  <a:cubicBezTo>
                    <a:pt x="9" y="4"/>
                    <a:pt x="10" y="4"/>
                    <a:pt x="10" y="5"/>
                  </a:cubicBezTo>
                  <a:cubicBezTo>
                    <a:pt x="11" y="7"/>
                    <a:pt x="12" y="9"/>
                    <a:pt x="14" y="6"/>
                  </a:cubicBezTo>
                  <a:cubicBezTo>
                    <a:pt x="17" y="3"/>
                    <a:pt x="19" y="4"/>
                    <a:pt x="20" y="9"/>
                  </a:cubicBezTo>
                  <a:cubicBezTo>
                    <a:pt x="21" y="5"/>
                    <a:pt x="19" y="4"/>
                    <a:pt x="16" y="4"/>
                  </a:cubicBezTo>
                  <a:cubicBezTo>
                    <a:pt x="14" y="4"/>
                    <a:pt x="13" y="4"/>
                    <a:pt x="12" y="2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23" y="0"/>
                    <a:pt x="29" y="1"/>
                    <a:pt x="33" y="6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0" y="8"/>
                    <a:pt x="26" y="7"/>
                    <a:pt x="25" y="11"/>
                  </a:cubicBezTo>
                  <a:cubicBezTo>
                    <a:pt x="28" y="11"/>
                    <a:pt x="29" y="9"/>
                    <a:pt x="31" y="9"/>
                  </a:cubicBezTo>
                  <a:cubicBezTo>
                    <a:pt x="32" y="9"/>
                    <a:pt x="33" y="9"/>
                    <a:pt x="33" y="9"/>
                  </a:cubicBezTo>
                  <a:cubicBezTo>
                    <a:pt x="34" y="12"/>
                    <a:pt x="31" y="13"/>
                    <a:pt x="31" y="15"/>
                  </a:cubicBezTo>
                  <a:cubicBezTo>
                    <a:pt x="33" y="16"/>
                    <a:pt x="33" y="16"/>
                    <a:pt x="34" y="15"/>
                  </a:cubicBezTo>
                  <a:cubicBezTo>
                    <a:pt x="35" y="14"/>
                    <a:pt x="36" y="12"/>
                    <a:pt x="38" y="13"/>
                  </a:cubicBezTo>
                  <a:cubicBezTo>
                    <a:pt x="40" y="13"/>
                    <a:pt x="40" y="15"/>
                    <a:pt x="39" y="17"/>
                  </a:cubicBezTo>
                  <a:cubicBezTo>
                    <a:pt x="39" y="20"/>
                    <a:pt x="40" y="21"/>
                    <a:pt x="42" y="21"/>
                  </a:cubicBezTo>
                  <a:cubicBezTo>
                    <a:pt x="43" y="21"/>
                    <a:pt x="44" y="22"/>
                    <a:pt x="44" y="22"/>
                  </a:cubicBezTo>
                  <a:close/>
                </a:path>
              </a:pathLst>
            </a:custGeom>
            <a:solidFill>
              <a:srgbClr val="41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1BE81CCA-C4BE-8190-CB65-7030B69D4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505"/>
              <a:ext cx="35" cy="53"/>
            </a:xfrm>
            <a:custGeom>
              <a:avLst/>
              <a:gdLst>
                <a:gd name="T0" fmla="*/ 15 w 15"/>
                <a:gd name="T1" fmla="*/ 18 h 22"/>
                <a:gd name="T2" fmla="*/ 7 w 15"/>
                <a:gd name="T3" fmla="*/ 22 h 22"/>
                <a:gd name="T4" fmla="*/ 4 w 15"/>
                <a:gd name="T5" fmla="*/ 14 h 22"/>
                <a:gd name="T6" fmla="*/ 9 w 15"/>
                <a:gd name="T7" fmla="*/ 0 h 22"/>
                <a:gd name="T8" fmla="*/ 4 w 15"/>
                <a:gd name="T9" fmla="*/ 10 h 22"/>
                <a:gd name="T10" fmla="*/ 10 w 15"/>
                <a:gd name="T11" fmla="*/ 8 h 22"/>
                <a:gd name="T12" fmla="*/ 13 w 15"/>
                <a:gd name="T13" fmla="*/ 8 h 22"/>
                <a:gd name="T14" fmla="*/ 12 w 15"/>
                <a:gd name="T15" fmla="*/ 12 h 22"/>
                <a:gd name="T16" fmla="*/ 7 w 15"/>
                <a:gd name="T17" fmla="*/ 16 h 22"/>
                <a:gd name="T18" fmla="*/ 15 w 15"/>
                <a:gd name="T19" fmla="*/ 18 h 22"/>
                <a:gd name="T20" fmla="*/ 15 w 15"/>
                <a:gd name="T2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2">
                  <a:moveTo>
                    <a:pt x="15" y="18"/>
                  </a:moveTo>
                  <a:cubicBezTo>
                    <a:pt x="11" y="18"/>
                    <a:pt x="10" y="21"/>
                    <a:pt x="7" y="22"/>
                  </a:cubicBezTo>
                  <a:cubicBezTo>
                    <a:pt x="6" y="20"/>
                    <a:pt x="6" y="17"/>
                    <a:pt x="4" y="14"/>
                  </a:cubicBezTo>
                  <a:cubicBezTo>
                    <a:pt x="1" y="8"/>
                    <a:pt x="0" y="2"/>
                    <a:pt x="9" y="0"/>
                  </a:cubicBezTo>
                  <a:cubicBezTo>
                    <a:pt x="15" y="6"/>
                    <a:pt x="6" y="6"/>
                    <a:pt x="4" y="10"/>
                  </a:cubicBezTo>
                  <a:cubicBezTo>
                    <a:pt x="7" y="11"/>
                    <a:pt x="8" y="9"/>
                    <a:pt x="10" y="8"/>
                  </a:cubicBezTo>
                  <a:cubicBezTo>
                    <a:pt x="11" y="8"/>
                    <a:pt x="12" y="6"/>
                    <a:pt x="13" y="8"/>
                  </a:cubicBezTo>
                  <a:cubicBezTo>
                    <a:pt x="14" y="10"/>
                    <a:pt x="14" y="11"/>
                    <a:pt x="12" y="12"/>
                  </a:cubicBezTo>
                  <a:cubicBezTo>
                    <a:pt x="10" y="13"/>
                    <a:pt x="8" y="14"/>
                    <a:pt x="7" y="16"/>
                  </a:cubicBezTo>
                  <a:cubicBezTo>
                    <a:pt x="9" y="21"/>
                    <a:pt x="15" y="5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lose/>
                </a:path>
              </a:pathLst>
            </a:custGeom>
            <a:solidFill>
              <a:srgbClr val="EEED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0AF116C4-5536-5422-0FEC-8C025AC2B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1610"/>
              <a:ext cx="112" cy="40"/>
            </a:xfrm>
            <a:custGeom>
              <a:avLst/>
              <a:gdLst>
                <a:gd name="T0" fmla="*/ 46 w 47"/>
                <a:gd name="T1" fmla="*/ 17 h 17"/>
                <a:gd name="T2" fmla="*/ 15 w 47"/>
                <a:gd name="T3" fmla="*/ 6 h 17"/>
                <a:gd name="T4" fmla="*/ 4 w 47"/>
                <a:gd name="T5" fmla="*/ 8 h 17"/>
                <a:gd name="T6" fmla="*/ 4 w 47"/>
                <a:gd name="T7" fmla="*/ 2 h 17"/>
                <a:gd name="T8" fmla="*/ 5 w 47"/>
                <a:gd name="T9" fmla="*/ 2 h 17"/>
                <a:gd name="T10" fmla="*/ 41 w 47"/>
                <a:gd name="T11" fmla="*/ 10 h 17"/>
                <a:gd name="T12" fmla="*/ 47 w 47"/>
                <a:gd name="T13" fmla="*/ 15 h 17"/>
                <a:gd name="T14" fmla="*/ 46 w 4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7">
                  <a:moveTo>
                    <a:pt x="46" y="17"/>
                  </a:moveTo>
                  <a:cubicBezTo>
                    <a:pt x="37" y="11"/>
                    <a:pt x="27" y="6"/>
                    <a:pt x="15" y="6"/>
                  </a:cubicBezTo>
                  <a:cubicBezTo>
                    <a:pt x="11" y="5"/>
                    <a:pt x="7" y="5"/>
                    <a:pt x="4" y="8"/>
                  </a:cubicBezTo>
                  <a:cubicBezTo>
                    <a:pt x="0" y="6"/>
                    <a:pt x="1" y="4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18" y="0"/>
                    <a:pt x="30" y="4"/>
                    <a:pt x="41" y="10"/>
                  </a:cubicBezTo>
                  <a:cubicBezTo>
                    <a:pt x="43" y="11"/>
                    <a:pt x="46" y="12"/>
                    <a:pt x="47" y="15"/>
                  </a:cubicBezTo>
                  <a:cubicBezTo>
                    <a:pt x="47" y="16"/>
                    <a:pt x="47" y="16"/>
                    <a:pt x="46" y="17"/>
                  </a:cubicBezTo>
                  <a:close/>
                </a:path>
              </a:pathLst>
            </a:custGeom>
            <a:solidFill>
              <a:srgbClr val="5E4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12796371-073B-B8DD-64BB-70E3B5939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1510"/>
              <a:ext cx="71" cy="43"/>
            </a:xfrm>
            <a:custGeom>
              <a:avLst/>
              <a:gdLst>
                <a:gd name="T0" fmla="*/ 18 w 30"/>
                <a:gd name="T1" fmla="*/ 0 h 18"/>
                <a:gd name="T2" fmla="*/ 22 w 30"/>
                <a:gd name="T3" fmla="*/ 3 h 18"/>
                <a:gd name="T4" fmla="*/ 26 w 30"/>
                <a:gd name="T5" fmla="*/ 1 h 18"/>
                <a:gd name="T6" fmla="*/ 29 w 30"/>
                <a:gd name="T7" fmla="*/ 0 h 18"/>
                <a:gd name="T8" fmla="*/ 24 w 30"/>
                <a:gd name="T9" fmla="*/ 7 h 18"/>
                <a:gd name="T10" fmla="*/ 23 w 30"/>
                <a:gd name="T11" fmla="*/ 8 h 18"/>
                <a:gd name="T12" fmla="*/ 15 w 30"/>
                <a:gd name="T13" fmla="*/ 5 h 18"/>
                <a:gd name="T14" fmla="*/ 11 w 30"/>
                <a:gd name="T15" fmla="*/ 10 h 18"/>
                <a:gd name="T16" fmla="*/ 7 w 30"/>
                <a:gd name="T17" fmla="*/ 17 h 18"/>
                <a:gd name="T18" fmla="*/ 6 w 30"/>
                <a:gd name="T19" fmla="*/ 18 h 18"/>
                <a:gd name="T20" fmla="*/ 18 w 30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8">
                  <a:moveTo>
                    <a:pt x="18" y="0"/>
                  </a:moveTo>
                  <a:cubicBezTo>
                    <a:pt x="17" y="4"/>
                    <a:pt x="20" y="4"/>
                    <a:pt x="22" y="3"/>
                  </a:cubicBezTo>
                  <a:cubicBezTo>
                    <a:pt x="23" y="3"/>
                    <a:pt x="25" y="2"/>
                    <a:pt x="26" y="1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30" y="4"/>
                    <a:pt x="23" y="2"/>
                    <a:pt x="24" y="7"/>
                  </a:cubicBezTo>
                  <a:cubicBezTo>
                    <a:pt x="24" y="7"/>
                    <a:pt x="23" y="8"/>
                    <a:pt x="23" y="8"/>
                  </a:cubicBezTo>
                  <a:cubicBezTo>
                    <a:pt x="20" y="8"/>
                    <a:pt x="18" y="6"/>
                    <a:pt x="15" y="5"/>
                  </a:cubicBezTo>
                  <a:cubicBezTo>
                    <a:pt x="11" y="4"/>
                    <a:pt x="10" y="6"/>
                    <a:pt x="11" y="10"/>
                  </a:cubicBezTo>
                  <a:cubicBezTo>
                    <a:pt x="8" y="11"/>
                    <a:pt x="6" y="13"/>
                    <a:pt x="7" y="17"/>
                  </a:cubicBezTo>
                  <a:cubicBezTo>
                    <a:pt x="7" y="17"/>
                    <a:pt x="6" y="18"/>
                    <a:pt x="6" y="18"/>
                  </a:cubicBezTo>
                  <a:cubicBezTo>
                    <a:pt x="0" y="7"/>
                    <a:pt x="4" y="2"/>
                    <a:pt x="18" y="0"/>
                  </a:cubicBezTo>
                  <a:close/>
                </a:path>
              </a:pathLst>
            </a:custGeom>
            <a:solidFill>
              <a:srgbClr val="534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C4548FE8-E60D-82C8-37F2-FB786105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" y="1569"/>
              <a:ext cx="55" cy="48"/>
            </a:xfrm>
            <a:custGeom>
              <a:avLst/>
              <a:gdLst>
                <a:gd name="T0" fmla="*/ 16 w 23"/>
                <a:gd name="T1" fmla="*/ 10 h 20"/>
                <a:gd name="T2" fmla="*/ 14 w 23"/>
                <a:gd name="T3" fmla="*/ 8 h 20"/>
                <a:gd name="T4" fmla="*/ 6 w 23"/>
                <a:gd name="T5" fmla="*/ 14 h 20"/>
                <a:gd name="T6" fmla="*/ 14 w 23"/>
                <a:gd name="T7" fmla="*/ 16 h 20"/>
                <a:gd name="T8" fmla="*/ 1 w 23"/>
                <a:gd name="T9" fmla="*/ 19 h 20"/>
                <a:gd name="T10" fmla="*/ 1 w 23"/>
                <a:gd name="T11" fmla="*/ 19 h 20"/>
                <a:gd name="T12" fmla="*/ 7 w 23"/>
                <a:gd name="T13" fmla="*/ 7 h 20"/>
                <a:gd name="T14" fmla="*/ 6 w 23"/>
                <a:gd name="T15" fmla="*/ 4 h 20"/>
                <a:gd name="T16" fmla="*/ 4 w 23"/>
                <a:gd name="T17" fmla="*/ 2 h 20"/>
                <a:gd name="T18" fmla="*/ 6 w 23"/>
                <a:gd name="T19" fmla="*/ 0 h 20"/>
                <a:gd name="T20" fmla="*/ 23 w 23"/>
                <a:gd name="T21" fmla="*/ 5 h 20"/>
                <a:gd name="T22" fmla="*/ 18 w 23"/>
                <a:gd name="T23" fmla="*/ 6 h 20"/>
                <a:gd name="T24" fmla="*/ 16 w 23"/>
                <a:gd name="T2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0">
                  <a:moveTo>
                    <a:pt x="16" y="10"/>
                  </a:moveTo>
                  <a:cubicBezTo>
                    <a:pt x="15" y="9"/>
                    <a:pt x="15" y="9"/>
                    <a:pt x="14" y="8"/>
                  </a:cubicBezTo>
                  <a:cubicBezTo>
                    <a:pt x="10" y="8"/>
                    <a:pt x="8" y="10"/>
                    <a:pt x="6" y="14"/>
                  </a:cubicBezTo>
                  <a:cubicBezTo>
                    <a:pt x="8" y="16"/>
                    <a:pt x="12" y="14"/>
                    <a:pt x="14" y="16"/>
                  </a:cubicBezTo>
                  <a:cubicBezTo>
                    <a:pt x="10" y="20"/>
                    <a:pt x="5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4"/>
                    <a:pt x="4" y="11"/>
                    <a:pt x="7" y="7"/>
                  </a:cubicBezTo>
                  <a:cubicBezTo>
                    <a:pt x="7" y="5"/>
                    <a:pt x="9" y="4"/>
                    <a:pt x="6" y="4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12" y="0"/>
                    <a:pt x="18" y="1"/>
                    <a:pt x="23" y="5"/>
                  </a:cubicBezTo>
                  <a:cubicBezTo>
                    <a:pt x="21" y="6"/>
                    <a:pt x="20" y="6"/>
                    <a:pt x="18" y="6"/>
                  </a:cubicBezTo>
                  <a:cubicBezTo>
                    <a:pt x="18" y="8"/>
                    <a:pt x="18" y="10"/>
                    <a:pt x="16" y="10"/>
                  </a:cubicBezTo>
                  <a:close/>
                </a:path>
              </a:pathLst>
            </a:custGeom>
            <a:solidFill>
              <a:srgbClr val="695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F5CA1839-4501-BB09-292B-46ADBF257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574"/>
              <a:ext cx="57" cy="57"/>
            </a:xfrm>
            <a:custGeom>
              <a:avLst/>
              <a:gdLst>
                <a:gd name="T0" fmla="*/ 1 w 24"/>
                <a:gd name="T1" fmla="*/ 12 h 24"/>
                <a:gd name="T2" fmla="*/ 1 w 24"/>
                <a:gd name="T3" fmla="*/ 12 h 24"/>
                <a:gd name="T4" fmla="*/ 0 w 24"/>
                <a:gd name="T5" fmla="*/ 11 h 24"/>
                <a:gd name="T6" fmla="*/ 0 w 24"/>
                <a:gd name="T7" fmla="*/ 9 h 24"/>
                <a:gd name="T8" fmla="*/ 2 w 24"/>
                <a:gd name="T9" fmla="*/ 9 h 24"/>
                <a:gd name="T10" fmla="*/ 9 w 24"/>
                <a:gd name="T11" fmla="*/ 10 h 24"/>
                <a:gd name="T12" fmla="*/ 17 w 24"/>
                <a:gd name="T13" fmla="*/ 7 h 24"/>
                <a:gd name="T14" fmla="*/ 24 w 24"/>
                <a:gd name="T15" fmla="*/ 0 h 24"/>
                <a:gd name="T16" fmla="*/ 24 w 24"/>
                <a:gd name="T17" fmla="*/ 1 h 24"/>
                <a:gd name="T18" fmla="*/ 13 w 24"/>
                <a:gd name="T19" fmla="*/ 24 h 24"/>
                <a:gd name="T20" fmla="*/ 12 w 24"/>
                <a:gd name="T21" fmla="*/ 24 h 24"/>
                <a:gd name="T22" fmla="*/ 12 w 24"/>
                <a:gd name="T23" fmla="*/ 24 h 24"/>
                <a:gd name="T24" fmla="*/ 1 w 24"/>
                <a:gd name="T2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5" y="7"/>
                    <a:pt x="7" y="9"/>
                    <a:pt x="9" y="10"/>
                  </a:cubicBezTo>
                  <a:cubicBezTo>
                    <a:pt x="13" y="13"/>
                    <a:pt x="15" y="11"/>
                    <a:pt x="17" y="7"/>
                  </a:cubicBezTo>
                  <a:cubicBezTo>
                    <a:pt x="18" y="4"/>
                    <a:pt x="19" y="1"/>
                    <a:pt x="24" y="0"/>
                  </a:cubicBezTo>
                  <a:cubicBezTo>
                    <a:pt x="24" y="0"/>
                    <a:pt x="24" y="1"/>
                    <a:pt x="24" y="1"/>
                  </a:cubicBezTo>
                  <a:cubicBezTo>
                    <a:pt x="20" y="8"/>
                    <a:pt x="17" y="16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17"/>
                    <a:pt x="8" y="13"/>
                    <a:pt x="1" y="12"/>
                  </a:cubicBezTo>
                  <a:close/>
                </a:path>
              </a:pathLst>
            </a:custGeom>
            <a:solidFill>
              <a:srgbClr val="5E4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D59D48BB-C90C-F823-C46C-DC9D2266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1641"/>
              <a:ext cx="85" cy="21"/>
            </a:xfrm>
            <a:custGeom>
              <a:avLst/>
              <a:gdLst>
                <a:gd name="T0" fmla="*/ 29 w 36"/>
                <a:gd name="T1" fmla="*/ 4 h 9"/>
                <a:gd name="T2" fmla="*/ 29 w 36"/>
                <a:gd name="T3" fmla="*/ 2 h 9"/>
                <a:gd name="T4" fmla="*/ 34 w 36"/>
                <a:gd name="T5" fmla="*/ 0 h 9"/>
                <a:gd name="T6" fmla="*/ 36 w 36"/>
                <a:gd name="T7" fmla="*/ 0 h 9"/>
                <a:gd name="T8" fmla="*/ 27 w 36"/>
                <a:gd name="T9" fmla="*/ 9 h 9"/>
                <a:gd name="T10" fmla="*/ 0 w 36"/>
                <a:gd name="T11" fmla="*/ 4 h 9"/>
                <a:gd name="T12" fmla="*/ 27 w 36"/>
                <a:gd name="T13" fmla="*/ 7 h 9"/>
                <a:gd name="T14" fmla="*/ 29 w 3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9">
                  <a:moveTo>
                    <a:pt x="29" y="4"/>
                  </a:moveTo>
                  <a:cubicBezTo>
                    <a:pt x="29" y="3"/>
                    <a:pt x="29" y="3"/>
                    <a:pt x="29" y="2"/>
                  </a:cubicBezTo>
                  <a:cubicBezTo>
                    <a:pt x="31" y="2"/>
                    <a:pt x="33" y="1"/>
                    <a:pt x="34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6"/>
                    <a:pt x="34" y="9"/>
                    <a:pt x="27" y="9"/>
                  </a:cubicBezTo>
                  <a:cubicBezTo>
                    <a:pt x="18" y="8"/>
                    <a:pt x="8" y="9"/>
                    <a:pt x="0" y="4"/>
                  </a:cubicBezTo>
                  <a:cubicBezTo>
                    <a:pt x="9" y="6"/>
                    <a:pt x="18" y="8"/>
                    <a:pt x="27" y="7"/>
                  </a:cubicBezTo>
                  <a:cubicBezTo>
                    <a:pt x="28" y="7"/>
                    <a:pt x="32" y="8"/>
                    <a:pt x="29" y="4"/>
                  </a:cubicBezTo>
                  <a:close/>
                </a:path>
              </a:pathLst>
            </a:custGeom>
            <a:solidFill>
              <a:srgbClr val="5B4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D9D6C129-9304-59E7-2031-97AFF9C91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1420"/>
              <a:ext cx="26" cy="57"/>
            </a:xfrm>
            <a:custGeom>
              <a:avLst/>
              <a:gdLst>
                <a:gd name="T0" fmla="*/ 11 w 11"/>
                <a:gd name="T1" fmla="*/ 0 h 24"/>
                <a:gd name="T2" fmla="*/ 2 w 11"/>
                <a:gd name="T3" fmla="*/ 24 h 24"/>
                <a:gd name="T4" fmla="*/ 0 w 11"/>
                <a:gd name="T5" fmla="*/ 21 h 24"/>
                <a:gd name="T6" fmla="*/ 11 w 1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4">
                  <a:moveTo>
                    <a:pt x="11" y="0"/>
                  </a:moveTo>
                  <a:cubicBezTo>
                    <a:pt x="7" y="8"/>
                    <a:pt x="2" y="15"/>
                    <a:pt x="2" y="24"/>
                  </a:cubicBezTo>
                  <a:cubicBezTo>
                    <a:pt x="0" y="24"/>
                    <a:pt x="0" y="22"/>
                    <a:pt x="0" y="21"/>
                  </a:cubicBezTo>
                  <a:cubicBezTo>
                    <a:pt x="2" y="13"/>
                    <a:pt x="4" y="5"/>
                    <a:pt x="11" y="0"/>
                  </a:cubicBezTo>
                  <a:close/>
                </a:path>
              </a:pathLst>
            </a:custGeom>
            <a:solidFill>
              <a:srgbClr val="764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1CFC6658-9B91-11E1-B144-06EFEBAE7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" y="1553"/>
              <a:ext cx="41" cy="35"/>
            </a:xfrm>
            <a:custGeom>
              <a:avLst/>
              <a:gdLst>
                <a:gd name="T0" fmla="*/ 16 w 17"/>
                <a:gd name="T1" fmla="*/ 15 h 15"/>
                <a:gd name="T2" fmla="*/ 0 w 17"/>
                <a:gd name="T3" fmla="*/ 0 h 15"/>
                <a:gd name="T4" fmla="*/ 0 w 17"/>
                <a:gd name="T5" fmla="*/ 0 h 15"/>
                <a:gd name="T6" fmla="*/ 17 w 17"/>
                <a:gd name="T7" fmla="*/ 14 h 15"/>
                <a:gd name="T8" fmla="*/ 16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6" y="15"/>
                  </a:moveTo>
                  <a:cubicBezTo>
                    <a:pt x="8" y="13"/>
                    <a:pt x="3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4"/>
                    <a:pt x="12" y="9"/>
                    <a:pt x="17" y="14"/>
                  </a:cubicBezTo>
                  <a:cubicBezTo>
                    <a:pt x="17" y="15"/>
                    <a:pt x="17" y="15"/>
                    <a:pt x="16" y="15"/>
                  </a:cubicBezTo>
                  <a:close/>
                </a:path>
              </a:pathLst>
            </a:custGeom>
            <a:solidFill>
              <a:srgbClr val="7D5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E6B7A793-903B-5D13-1EFE-CD140F552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1567"/>
              <a:ext cx="29" cy="33"/>
            </a:xfrm>
            <a:custGeom>
              <a:avLst/>
              <a:gdLst>
                <a:gd name="T0" fmla="*/ 11 w 12"/>
                <a:gd name="T1" fmla="*/ 9 h 14"/>
                <a:gd name="T2" fmla="*/ 0 w 12"/>
                <a:gd name="T3" fmla="*/ 9 h 14"/>
                <a:gd name="T4" fmla="*/ 1 w 12"/>
                <a:gd name="T5" fmla="*/ 9 h 14"/>
                <a:gd name="T6" fmla="*/ 5 w 12"/>
                <a:gd name="T7" fmla="*/ 9 h 14"/>
                <a:gd name="T8" fmla="*/ 3 w 12"/>
                <a:gd name="T9" fmla="*/ 0 h 14"/>
                <a:gd name="T10" fmla="*/ 12 w 12"/>
                <a:gd name="T11" fmla="*/ 9 h 14"/>
                <a:gd name="T12" fmla="*/ 11 w 12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1" y="9"/>
                  </a:moveTo>
                  <a:cubicBezTo>
                    <a:pt x="8" y="14"/>
                    <a:pt x="4" y="13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8"/>
                    <a:pt x="3" y="8"/>
                    <a:pt x="5" y="9"/>
                  </a:cubicBezTo>
                  <a:cubicBezTo>
                    <a:pt x="4" y="6"/>
                    <a:pt x="1" y="3"/>
                    <a:pt x="3" y="0"/>
                  </a:cubicBezTo>
                  <a:cubicBezTo>
                    <a:pt x="9" y="0"/>
                    <a:pt x="8" y="7"/>
                    <a:pt x="12" y="9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rgbClr val="534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84966918-4B94-1B27-2CCA-1207537DE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562"/>
              <a:ext cx="43" cy="36"/>
            </a:xfrm>
            <a:custGeom>
              <a:avLst/>
              <a:gdLst>
                <a:gd name="T0" fmla="*/ 3 w 18"/>
                <a:gd name="T1" fmla="*/ 9 h 15"/>
                <a:gd name="T2" fmla="*/ 7 w 18"/>
                <a:gd name="T3" fmla="*/ 2 h 15"/>
                <a:gd name="T4" fmla="*/ 12 w 18"/>
                <a:gd name="T5" fmla="*/ 3 h 15"/>
                <a:gd name="T6" fmla="*/ 17 w 18"/>
                <a:gd name="T7" fmla="*/ 7 h 15"/>
                <a:gd name="T8" fmla="*/ 18 w 18"/>
                <a:gd name="T9" fmla="*/ 9 h 15"/>
                <a:gd name="T10" fmla="*/ 16 w 18"/>
                <a:gd name="T11" fmla="*/ 11 h 15"/>
                <a:gd name="T12" fmla="*/ 4 w 18"/>
                <a:gd name="T13" fmla="*/ 9 h 15"/>
                <a:gd name="T14" fmla="*/ 3 w 18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3" y="9"/>
                  </a:moveTo>
                  <a:cubicBezTo>
                    <a:pt x="0" y="5"/>
                    <a:pt x="5" y="4"/>
                    <a:pt x="7" y="2"/>
                  </a:cubicBezTo>
                  <a:cubicBezTo>
                    <a:pt x="9" y="0"/>
                    <a:pt x="10" y="2"/>
                    <a:pt x="12" y="3"/>
                  </a:cubicBezTo>
                  <a:cubicBezTo>
                    <a:pt x="13" y="5"/>
                    <a:pt x="15" y="6"/>
                    <a:pt x="17" y="7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7" y="10"/>
                    <a:pt x="17" y="10"/>
                    <a:pt x="16" y="11"/>
                  </a:cubicBezTo>
                  <a:cubicBezTo>
                    <a:pt x="8" y="15"/>
                    <a:pt x="8" y="15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rgbClr val="E0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70C11E57-0D77-E777-FBA6-341270425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00"/>
              <a:ext cx="28" cy="60"/>
            </a:xfrm>
            <a:custGeom>
              <a:avLst/>
              <a:gdLst>
                <a:gd name="T0" fmla="*/ 12 w 12"/>
                <a:gd name="T1" fmla="*/ 3 h 25"/>
                <a:gd name="T2" fmla="*/ 12 w 12"/>
                <a:gd name="T3" fmla="*/ 5 h 25"/>
                <a:gd name="T4" fmla="*/ 12 w 12"/>
                <a:gd name="T5" fmla="*/ 24 h 25"/>
                <a:gd name="T6" fmla="*/ 9 w 12"/>
                <a:gd name="T7" fmla="*/ 25 h 25"/>
                <a:gd name="T8" fmla="*/ 2 w 12"/>
                <a:gd name="T9" fmla="*/ 16 h 25"/>
                <a:gd name="T10" fmla="*/ 2 w 12"/>
                <a:gd name="T11" fmla="*/ 13 h 25"/>
                <a:gd name="T12" fmla="*/ 2 w 12"/>
                <a:gd name="T13" fmla="*/ 10 h 25"/>
                <a:gd name="T14" fmla="*/ 4 w 12"/>
                <a:gd name="T15" fmla="*/ 6 h 25"/>
                <a:gd name="T16" fmla="*/ 5 w 12"/>
                <a:gd name="T17" fmla="*/ 3 h 25"/>
                <a:gd name="T18" fmla="*/ 6 w 12"/>
                <a:gd name="T19" fmla="*/ 1 h 25"/>
                <a:gd name="T20" fmla="*/ 12 w 12"/>
                <a:gd name="T2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5">
                  <a:moveTo>
                    <a:pt x="12" y="3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1" y="11"/>
                    <a:pt x="10" y="18"/>
                    <a:pt x="12" y="24"/>
                  </a:cubicBezTo>
                  <a:cubicBezTo>
                    <a:pt x="11" y="24"/>
                    <a:pt x="10" y="25"/>
                    <a:pt x="9" y="25"/>
                  </a:cubicBezTo>
                  <a:cubicBezTo>
                    <a:pt x="7" y="22"/>
                    <a:pt x="7" y="18"/>
                    <a:pt x="2" y="16"/>
                  </a:cubicBezTo>
                  <a:cubicBezTo>
                    <a:pt x="1" y="16"/>
                    <a:pt x="0" y="14"/>
                    <a:pt x="2" y="13"/>
                  </a:cubicBezTo>
                  <a:cubicBezTo>
                    <a:pt x="4" y="12"/>
                    <a:pt x="4" y="11"/>
                    <a:pt x="2" y="10"/>
                  </a:cubicBezTo>
                  <a:cubicBezTo>
                    <a:pt x="0" y="8"/>
                    <a:pt x="2" y="6"/>
                    <a:pt x="4" y="6"/>
                  </a:cubicBezTo>
                  <a:cubicBezTo>
                    <a:pt x="7" y="6"/>
                    <a:pt x="6" y="6"/>
                    <a:pt x="5" y="3"/>
                  </a:cubicBezTo>
                  <a:cubicBezTo>
                    <a:pt x="3" y="2"/>
                    <a:pt x="5" y="1"/>
                    <a:pt x="6" y="1"/>
                  </a:cubicBezTo>
                  <a:cubicBezTo>
                    <a:pt x="9" y="0"/>
                    <a:pt x="11" y="1"/>
                    <a:pt x="12" y="3"/>
                  </a:cubicBezTo>
                  <a:close/>
                </a:path>
              </a:pathLst>
            </a:custGeom>
            <a:solidFill>
              <a:srgbClr val="535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A2100283-15D5-1E43-4543-5EF5CADA4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1667"/>
              <a:ext cx="45" cy="33"/>
            </a:xfrm>
            <a:custGeom>
              <a:avLst/>
              <a:gdLst>
                <a:gd name="T0" fmla="*/ 15 w 19"/>
                <a:gd name="T1" fmla="*/ 10 h 14"/>
                <a:gd name="T2" fmla="*/ 5 w 19"/>
                <a:gd name="T3" fmla="*/ 5 h 14"/>
                <a:gd name="T4" fmla="*/ 9 w 19"/>
                <a:gd name="T5" fmla="*/ 12 h 14"/>
                <a:gd name="T6" fmla="*/ 1 w 19"/>
                <a:gd name="T7" fmla="*/ 8 h 14"/>
                <a:gd name="T8" fmla="*/ 5 w 19"/>
                <a:gd name="T9" fmla="*/ 4 h 14"/>
                <a:gd name="T10" fmla="*/ 14 w 19"/>
                <a:gd name="T11" fmla="*/ 2 h 14"/>
                <a:gd name="T12" fmla="*/ 17 w 19"/>
                <a:gd name="T13" fmla="*/ 10 h 14"/>
                <a:gd name="T14" fmla="*/ 15 w 19"/>
                <a:gd name="T1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0"/>
                  </a:moveTo>
                  <a:cubicBezTo>
                    <a:pt x="9" y="14"/>
                    <a:pt x="9" y="6"/>
                    <a:pt x="5" y="5"/>
                  </a:cubicBezTo>
                  <a:cubicBezTo>
                    <a:pt x="5" y="8"/>
                    <a:pt x="8" y="10"/>
                    <a:pt x="9" y="12"/>
                  </a:cubicBezTo>
                  <a:cubicBezTo>
                    <a:pt x="4" y="14"/>
                    <a:pt x="4" y="9"/>
                    <a:pt x="1" y="8"/>
                  </a:cubicBezTo>
                  <a:cubicBezTo>
                    <a:pt x="0" y="5"/>
                    <a:pt x="3" y="5"/>
                    <a:pt x="5" y="4"/>
                  </a:cubicBezTo>
                  <a:cubicBezTo>
                    <a:pt x="7" y="1"/>
                    <a:pt x="11" y="0"/>
                    <a:pt x="14" y="2"/>
                  </a:cubicBezTo>
                  <a:cubicBezTo>
                    <a:pt x="17" y="3"/>
                    <a:pt x="19" y="7"/>
                    <a:pt x="17" y="10"/>
                  </a:cubicBezTo>
                  <a:cubicBezTo>
                    <a:pt x="16" y="11"/>
                    <a:pt x="16" y="11"/>
                    <a:pt x="15" y="10"/>
                  </a:cubicBezTo>
                  <a:close/>
                </a:path>
              </a:pathLst>
            </a:custGeom>
            <a:solidFill>
              <a:srgbClr val="E0E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5999E4-961B-F9B6-6C4A-234F3EBD9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667"/>
              <a:ext cx="38" cy="23"/>
            </a:xfrm>
            <a:custGeom>
              <a:avLst/>
              <a:gdLst>
                <a:gd name="T0" fmla="*/ 12 w 16"/>
                <a:gd name="T1" fmla="*/ 10 h 10"/>
                <a:gd name="T2" fmla="*/ 0 w 16"/>
                <a:gd name="T3" fmla="*/ 4 h 10"/>
                <a:gd name="T4" fmla="*/ 0 w 16"/>
                <a:gd name="T5" fmla="*/ 2 h 10"/>
                <a:gd name="T6" fmla="*/ 9 w 16"/>
                <a:gd name="T7" fmla="*/ 0 h 10"/>
                <a:gd name="T8" fmla="*/ 15 w 16"/>
                <a:gd name="T9" fmla="*/ 5 h 10"/>
                <a:gd name="T10" fmla="*/ 12 w 16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12" y="10"/>
                  </a:moveTo>
                  <a:cubicBezTo>
                    <a:pt x="8" y="1"/>
                    <a:pt x="8" y="1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2" y="0"/>
                    <a:pt x="6" y="0"/>
                    <a:pt x="9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6" y="8"/>
                    <a:pt x="14" y="9"/>
                    <a:pt x="12" y="10"/>
                  </a:cubicBezTo>
                  <a:close/>
                </a:path>
              </a:pathLst>
            </a:custGeom>
            <a:solidFill>
              <a:srgbClr val="4C4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43024628-C785-A3F8-4784-31EE66F85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" y="1579"/>
              <a:ext cx="38" cy="31"/>
            </a:xfrm>
            <a:custGeom>
              <a:avLst/>
              <a:gdLst>
                <a:gd name="T0" fmla="*/ 1 w 16"/>
                <a:gd name="T1" fmla="*/ 2 h 13"/>
                <a:gd name="T2" fmla="*/ 13 w 16"/>
                <a:gd name="T3" fmla="*/ 2 h 13"/>
                <a:gd name="T4" fmla="*/ 12 w 16"/>
                <a:gd name="T5" fmla="*/ 7 h 13"/>
                <a:gd name="T6" fmla="*/ 13 w 16"/>
                <a:gd name="T7" fmla="*/ 2 h 13"/>
                <a:gd name="T8" fmla="*/ 14 w 16"/>
                <a:gd name="T9" fmla="*/ 0 h 13"/>
                <a:gd name="T10" fmla="*/ 15 w 16"/>
                <a:gd name="T11" fmla="*/ 1 h 13"/>
                <a:gd name="T12" fmla="*/ 16 w 16"/>
                <a:gd name="T13" fmla="*/ 5 h 13"/>
                <a:gd name="T14" fmla="*/ 14 w 16"/>
                <a:gd name="T15" fmla="*/ 11 h 13"/>
                <a:gd name="T16" fmla="*/ 8 w 16"/>
                <a:gd name="T17" fmla="*/ 11 h 13"/>
                <a:gd name="T18" fmla="*/ 1 w 16"/>
                <a:gd name="T1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3">
                  <a:moveTo>
                    <a:pt x="1" y="2"/>
                  </a:moveTo>
                  <a:cubicBezTo>
                    <a:pt x="5" y="8"/>
                    <a:pt x="9" y="4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3" y="5"/>
                    <a:pt x="14" y="4"/>
                    <a:pt x="13" y="2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6" y="2"/>
                    <a:pt x="16" y="4"/>
                    <a:pt x="16" y="5"/>
                  </a:cubicBezTo>
                  <a:cubicBezTo>
                    <a:pt x="16" y="8"/>
                    <a:pt x="16" y="10"/>
                    <a:pt x="14" y="11"/>
                  </a:cubicBezTo>
                  <a:cubicBezTo>
                    <a:pt x="12" y="13"/>
                    <a:pt x="9" y="12"/>
                    <a:pt x="8" y="11"/>
                  </a:cubicBezTo>
                  <a:cubicBezTo>
                    <a:pt x="5" y="8"/>
                    <a:pt x="0" y="7"/>
                    <a:pt x="1" y="2"/>
                  </a:cubicBezTo>
                  <a:close/>
                </a:path>
              </a:pathLst>
            </a:custGeom>
            <a:solidFill>
              <a:srgbClr val="4A4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C180CE26-F734-0C80-73C5-5499A3521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1304"/>
              <a:ext cx="234" cy="187"/>
            </a:xfrm>
            <a:custGeom>
              <a:avLst/>
              <a:gdLst>
                <a:gd name="T0" fmla="*/ 62 w 99"/>
                <a:gd name="T1" fmla="*/ 9 h 79"/>
                <a:gd name="T2" fmla="*/ 76 w 99"/>
                <a:gd name="T3" fmla="*/ 5 h 79"/>
                <a:gd name="T4" fmla="*/ 81 w 99"/>
                <a:gd name="T5" fmla="*/ 6 h 79"/>
                <a:gd name="T6" fmla="*/ 91 w 99"/>
                <a:gd name="T7" fmla="*/ 16 h 79"/>
                <a:gd name="T8" fmla="*/ 95 w 99"/>
                <a:gd name="T9" fmla="*/ 21 h 79"/>
                <a:gd name="T10" fmla="*/ 98 w 99"/>
                <a:gd name="T11" fmla="*/ 35 h 79"/>
                <a:gd name="T12" fmla="*/ 81 w 99"/>
                <a:gd name="T13" fmla="*/ 70 h 79"/>
                <a:gd name="T14" fmla="*/ 79 w 99"/>
                <a:gd name="T15" fmla="*/ 71 h 79"/>
                <a:gd name="T16" fmla="*/ 57 w 99"/>
                <a:gd name="T17" fmla="*/ 76 h 79"/>
                <a:gd name="T18" fmla="*/ 43 w 99"/>
                <a:gd name="T19" fmla="*/ 76 h 79"/>
                <a:gd name="T20" fmla="*/ 39 w 99"/>
                <a:gd name="T21" fmla="*/ 64 h 79"/>
                <a:gd name="T22" fmla="*/ 22 w 99"/>
                <a:gd name="T23" fmla="*/ 34 h 79"/>
                <a:gd name="T24" fmla="*/ 21 w 99"/>
                <a:gd name="T25" fmla="*/ 33 h 79"/>
                <a:gd name="T26" fmla="*/ 5 w 99"/>
                <a:gd name="T27" fmla="*/ 17 h 79"/>
                <a:gd name="T28" fmla="*/ 4 w 99"/>
                <a:gd name="T29" fmla="*/ 16 h 79"/>
                <a:gd name="T30" fmla="*/ 7 w 99"/>
                <a:gd name="T31" fmla="*/ 4 h 79"/>
                <a:gd name="T32" fmla="*/ 14 w 99"/>
                <a:gd name="T33" fmla="*/ 4 h 79"/>
                <a:gd name="T34" fmla="*/ 26 w 99"/>
                <a:gd name="T35" fmla="*/ 6 h 79"/>
                <a:gd name="T36" fmla="*/ 38 w 99"/>
                <a:gd name="T37" fmla="*/ 8 h 79"/>
                <a:gd name="T38" fmla="*/ 62 w 99"/>
                <a:gd name="T3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62" y="9"/>
                  </a:moveTo>
                  <a:cubicBezTo>
                    <a:pt x="67" y="9"/>
                    <a:pt x="72" y="7"/>
                    <a:pt x="76" y="5"/>
                  </a:cubicBezTo>
                  <a:cubicBezTo>
                    <a:pt x="79" y="3"/>
                    <a:pt x="80" y="4"/>
                    <a:pt x="81" y="6"/>
                  </a:cubicBezTo>
                  <a:cubicBezTo>
                    <a:pt x="84" y="10"/>
                    <a:pt x="87" y="13"/>
                    <a:pt x="91" y="16"/>
                  </a:cubicBezTo>
                  <a:cubicBezTo>
                    <a:pt x="92" y="18"/>
                    <a:pt x="95" y="18"/>
                    <a:pt x="95" y="21"/>
                  </a:cubicBezTo>
                  <a:cubicBezTo>
                    <a:pt x="99" y="25"/>
                    <a:pt x="98" y="30"/>
                    <a:pt x="98" y="35"/>
                  </a:cubicBezTo>
                  <a:cubicBezTo>
                    <a:pt x="97" y="49"/>
                    <a:pt x="92" y="61"/>
                    <a:pt x="81" y="70"/>
                  </a:cubicBezTo>
                  <a:cubicBezTo>
                    <a:pt x="80" y="71"/>
                    <a:pt x="80" y="71"/>
                    <a:pt x="79" y="71"/>
                  </a:cubicBezTo>
                  <a:cubicBezTo>
                    <a:pt x="73" y="77"/>
                    <a:pt x="64" y="77"/>
                    <a:pt x="57" y="76"/>
                  </a:cubicBezTo>
                  <a:cubicBezTo>
                    <a:pt x="52" y="75"/>
                    <a:pt x="47" y="79"/>
                    <a:pt x="43" y="76"/>
                  </a:cubicBezTo>
                  <a:cubicBezTo>
                    <a:pt x="41" y="74"/>
                    <a:pt x="41" y="68"/>
                    <a:pt x="39" y="64"/>
                  </a:cubicBezTo>
                  <a:cubicBezTo>
                    <a:pt x="35" y="53"/>
                    <a:pt x="31" y="42"/>
                    <a:pt x="22" y="34"/>
                  </a:cubicBezTo>
                  <a:cubicBezTo>
                    <a:pt x="22" y="33"/>
                    <a:pt x="21" y="33"/>
                    <a:pt x="21" y="33"/>
                  </a:cubicBezTo>
                  <a:cubicBezTo>
                    <a:pt x="16" y="27"/>
                    <a:pt x="10" y="22"/>
                    <a:pt x="5" y="17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0" y="11"/>
                    <a:pt x="5" y="8"/>
                    <a:pt x="7" y="4"/>
                  </a:cubicBezTo>
                  <a:cubicBezTo>
                    <a:pt x="9" y="0"/>
                    <a:pt x="12" y="4"/>
                    <a:pt x="14" y="4"/>
                  </a:cubicBezTo>
                  <a:cubicBezTo>
                    <a:pt x="18" y="5"/>
                    <a:pt x="22" y="8"/>
                    <a:pt x="26" y="6"/>
                  </a:cubicBezTo>
                  <a:cubicBezTo>
                    <a:pt x="30" y="5"/>
                    <a:pt x="34" y="7"/>
                    <a:pt x="38" y="8"/>
                  </a:cubicBezTo>
                  <a:cubicBezTo>
                    <a:pt x="46" y="10"/>
                    <a:pt x="54" y="8"/>
                    <a:pt x="62" y="9"/>
                  </a:cubicBezTo>
                  <a:close/>
                </a:path>
              </a:pathLst>
            </a:custGeom>
            <a:solidFill>
              <a:srgbClr val="FFF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9AC5F533-EA5A-B396-57A7-6F14644A0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765"/>
              <a:ext cx="182" cy="136"/>
            </a:xfrm>
            <a:custGeom>
              <a:avLst/>
              <a:gdLst>
                <a:gd name="T0" fmla="*/ 56 w 77"/>
                <a:gd name="T1" fmla="*/ 49 h 57"/>
                <a:gd name="T2" fmla="*/ 48 w 77"/>
                <a:gd name="T3" fmla="*/ 57 h 57"/>
                <a:gd name="T4" fmla="*/ 14 w 77"/>
                <a:gd name="T5" fmla="*/ 45 h 57"/>
                <a:gd name="T6" fmla="*/ 5 w 77"/>
                <a:gd name="T7" fmla="*/ 38 h 57"/>
                <a:gd name="T8" fmla="*/ 0 w 77"/>
                <a:gd name="T9" fmla="*/ 0 h 57"/>
                <a:gd name="T10" fmla="*/ 65 w 77"/>
                <a:gd name="T11" fmla="*/ 5 h 57"/>
                <a:gd name="T12" fmla="*/ 74 w 77"/>
                <a:gd name="T13" fmla="*/ 1 h 57"/>
                <a:gd name="T14" fmla="*/ 74 w 77"/>
                <a:gd name="T15" fmla="*/ 1 h 57"/>
                <a:gd name="T16" fmla="*/ 76 w 77"/>
                <a:gd name="T17" fmla="*/ 4 h 57"/>
                <a:gd name="T18" fmla="*/ 74 w 77"/>
                <a:gd name="T19" fmla="*/ 29 h 57"/>
                <a:gd name="T20" fmla="*/ 69 w 77"/>
                <a:gd name="T21" fmla="*/ 35 h 57"/>
                <a:gd name="T22" fmla="*/ 69 w 77"/>
                <a:gd name="T23" fmla="*/ 36 h 57"/>
                <a:gd name="T24" fmla="*/ 57 w 77"/>
                <a:gd name="T25" fmla="*/ 49 h 57"/>
                <a:gd name="T26" fmla="*/ 56 w 77"/>
                <a:gd name="T27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57">
                  <a:moveTo>
                    <a:pt x="56" y="49"/>
                  </a:moveTo>
                  <a:cubicBezTo>
                    <a:pt x="52" y="50"/>
                    <a:pt x="51" y="55"/>
                    <a:pt x="48" y="57"/>
                  </a:cubicBezTo>
                  <a:cubicBezTo>
                    <a:pt x="39" y="48"/>
                    <a:pt x="26" y="47"/>
                    <a:pt x="14" y="45"/>
                  </a:cubicBezTo>
                  <a:cubicBezTo>
                    <a:pt x="9" y="45"/>
                    <a:pt x="6" y="42"/>
                    <a:pt x="5" y="38"/>
                  </a:cubicBezTo>
                  <a:cubicBezTo>
                    <a:pt x="0" y="26"/>
                    <a:pt x="0" y="13"/>
                    <a:pt x="0" y="0"/>
                  </a:cubicBezTo>
                  <a:cubicBezTo>
                    <a:pt x="21" y="8"/>
                    <a:pt x="43" y="9"/>
                    <a:pt x="65" y="5"/>
                  </a:cubicBezTo>
                  <a:cubicBezTo>
                    <a:pt x="68" y="5"/>
                    <a:pt x="72" y="4"/>
                    <a:pt x="74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6" y="1"/>
                    <a:pt x="77" y="2"/>
                    <a:pt x="76" y="4"/>
                  </a:cubicBezTo>
                  <a:cubicBezTo>
                    <a:pt x="76" y="12"/>
                    <a:pt x="74" y="20"/>
                    <a:pt x="74" y="29"/>
                  </a:cubicBezTo>
                  <a:cubicBezTo>
                    <a:pt x="74" y="32"/>
                    <a:pt x="70" y="32"/>
                    <a:pt x="69" y="35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5" y="40"/>
                    <a:pt x="61" y="44"/>
                    <a:pt x="57" y="49"/>
                  </a:cubicBezTo>
                  <a:cubicBezTo>
                    <a:pt x="56" y="49"/>
                    <a:pt x="56" y="49"/>
                    <a:pt x="56" y="49"/>
                  </a:cubicBezTo>
                  <a:close/>
                </a:path>
              </a:pathLst>
            </a:custGeom>
            <a:solidFill>
              <a:srgbClr val="FEF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615E57E1-029F-AF22-16B9-6D26FB02B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188"/>
              <a:ext cx="171" cy="116"/>
            </a:xfrm>
            <a:custGeom>
              <a:avLst/>
              <a:gdLst>
                <a:gd name="T0" fmla="*/ 68 w 72"/>
                <a:gd name="T1" fmla="*/ 1 h 49"/>
                <a:gd name="T2" fmla="*/ 70 w 72"/>
                <a:gd name="T3" fmla="*/ 1 h 49"/>
                <a:gd name="T4" fmla="*/ 69 w 72"/>
                <a:gd name="T5" fmla="*/ 37 h 49"/>
                <a:gd name="T6" fmla="*/ 4 w 72"/>
                <a:gd name="T7" fmla="*/ 35 h 49"/>
                <a:gd name="T8" fmla="*/ 0 w 72"/>
                <a:gd name="T9" fmla="*/ 29 h 49"/>
                <a:gd name="T10" fmla="*/ 1 w 72"/>
                <a:gd name="T11" fmla="*/ 10 h 49"/>
                <a:gd name="T12" fmla="*/ 6 w 72"/>
                <a:gd name="T13" fmla="*/ 6 h 49"/>
                <a:gd name="T14" fmla="*/ 17 w 72"/>
                <a:gd name="T15" fmla="*/ 7 h 49"/>
                <a:gd name="T16" fmla="*/ 29 w 72"/>
                <a:gd name="T17" fmla="*/ 7 h 49"/>
                <a:gd name="T18" fmla="*/ 53 w 72"/>
                <a:gd name="T19" fmla="*/ 6 h 49"/>
                <a:gd name="T20" fmla="*/ 68 w 72"/>
                <a:gd name="T2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9">
                  <a:moveTo>
                    <a:pt x="68" y="1"/>
                  </a:moveTo>
                  <a:cubicBezTo>
                    <a:pt x="69" y="2"/>
                    <a:pt x="70" y="0"/>
                    <a:pt x="70" y="1"/>
                  </a:cubicBezTo>
                  <a:cubicBezTo>
                    <a:pt x="70" y="13"/>
                    <a:pt x="72" y="25"/>
                    <a:pt x="69" y="37"/>
                  </a:cubicBezTo>
                  <a:cubicBezTo>
                    <a:pt x="47" y="49"/>
                    <a:pt x="25" y="45"/>
                    <a:pt x="4" y="35"/>
                  </a:cubicBezTo>
                  <a:cubicBezTo>
                    <a:pt x="1" y="34"/>
                    <a:pt x="0" y="32"/>
                    <a:pt x="0" y="29"/>
                  </a:cubicBezTo>
                  <a:cubicBezTo>
                    <a:pt x="1" y="23"/>
                    <a:pt x="1" y="17"/>
                    <a:pt x="1" y="10"/>
                  </a:cubicBezTo>
                  <a:cubicBezTo>
                    <a:pt x="0" y="5"/>
                    <a:pt x="3" y="5"/>
                    <a:pt x="6" y="6"/>
                  </a:cubicBezTo>
                  <a:cubicBezTo>
                    <a:pt x="10" y="7"/>
                    <a:pt x="13" y="7"/>
                    <a:pt x="17" y="7"/>
                  </a:cubicBezTo>
                  <a:cubicBezTo>
                    <a:pt x="21" y="6"/>
                    <a:pt x="25" y="6"/>
                    <a:pt x="29" y="7"/>
                  </a:cubicBezTo>
                  <a:cubicBezTo>
                    <a:pt x="37" y="9"/>
                    <a:pt x="45" y="6"/>
                    <a:pt x="53" y="6"/>
                  </a:cubicBezTo>
                  <a:cubicBezTo>
                    <a:pt x="58" y="5"/>
                    <a:pt x="63" y="3"/>
                    <a:pt x="68" y="1"/>
                  </a:cubicBezTo>
                  <a:close/>
                </a:path>
              </a:pathLst>
            </a:custGeom>
            <a:solidFill>
              <a:srgbClr val="FFF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1177C9D5-8920-D207-127D-59F112236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1074"/>
              <a:ext cx="166" cy="109"/>
            </a:xfrm>
            <a:custGeom>
              <a:avLst/>
              <a:gdLst>
                <a:gd name="T0" fmla="*/ 69 w 70"/>
                <a:gd name="T1" fmla="*/ 0 h 46"/>
                <a:gd name="T2" fmla="*/ 69 w 70"/>
                <a:gd name="T3" fmla="*/ 20 h 46"/>
                <a:gd name="T4" fmla="*/ 61 w 70"/>
                <a:gd name="T5" fmla="*/ 35 h 46"/>
                <a:gd name="T6" fmla="*/ 58 w 70"/>
                <a:gd name="T7" fmla="*/ 37 h 46"/>
                <a:gd name="T8" fmla="*/ 21 w 70"/>
                <a:gd name="T9" fmla="*/ 43 h 46"/>
                <a:gd name="T10" fmla="*/ 18 w 70"/>
                <a:gd name="T11" fmla="*/ 42 h 46"/>
                <a:gd name="T12" fmla="*/ 0 w 70"/>
                <a:gd name="T13" fmla="*/ 19 h 46"/>
                <a:gd name="T14" fmla="*/ 0 w 70"/>
                <a:gd name="T15" fmla="*/ 5 h 46"/>
                <a:gd name="T16" fmla="*/ 43 w 70"/>
                <a:gd name="T17" fmla="*/ 7 h 46"/>
                <a:gd name="T18" fmla="*/ 69 w 7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46">
                  <a:moveTo>
                    <a:pt x="69" y="0"/>
                  </a:moveTo>
                  <a:cubicBezTo>
                    <a:pt x="69" y="7"/>
                    <a:pt x="68" y="13"/>
                    <a:pt x="69" y="20"/>
                  </a:cubicBezTo>
                  <a:cubicBezTo>
                    <a:pt x="70" y="27"/>
                    <a:pt x="67" y="32"/>
                    <a:pt x="61" y="35"/>
                  </a:cubicBezTo>
                  <a:cubicBezTo>
                    <a:pt x="60" y="36"/>
                    <a:pt x="59" y="37"/>
                    <a:pt x="58" y="37"/>
                  </a:cubicBezTo>
                  <a:cubicBezTo>
                    <a:pt x="46" y="43"/>
                    <a:pt x="34" y="46"/>
                    <a:pt x="21" y="43"/>
                  </a:cubicBezTo>
                  <a:cubicBezTo>
                    <a:pt x="20" y="43"/>
                    <a:pt x="19" y="42"/>
                    <a:pt x="18" y="42"/>
                  </a:cubicBezTo>
                  <a:cubicBezTo>
                    <a:pt x="0" y="38"/>
                    <a:pt x="0" y="38"/>
                    <a:pt x="0" y="19"/>
                  </a:cubicBezTo>
                  <a:cubicBezTo>
                    <a:pt x="0" y="15"/>
                    <a:pt x="0" y="10"/>
                    <a:pt x="0" y="5"/>
                  </a:cubicBezTo>
                  <a:cubicBezTo>
                    <a:pt x="14" y="7"/>
                    <a:pt x="28" y="9"/>
                    <a:pt x="43" y="7"/>
                  </a:cubicBezTo>
                  <a:cubicBezTo>
                    <a:pt x="52" y="6"/>
                    <a:pt x="60" y="2"/>
                    <a:pt x="69" y="0"/>
                  </a:cubicBezTo>
                  <a:close/>
                </a:path>
              </a:pathLst>
            </a:custGeom>
            <a:solidFill>
              <a:srgbClr val="FFF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159A287C-0F21-3D49-F4C1-BF7518FBE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368"/>
              <a:ext cx="135" cy="173"/>
            </a:xfrm>
            <a:custGeom>
              <a:avLst/>
              <a:gdLst>
                <a:gd name="T0" fmla="*/ 40 w 57"/>
                <a:gd name="T1" fmla="*/ 72 h 73"/>
                <a:gd name="T2" fmla="*/ 37 w 57"/>
                <a:gd name="T3" fmla="*/ 69 h 73"/>
                <a:gd name="T4" fmla="*/ 11 w 57"/>
                <a:gd name="T5" fmla="*/ 27 h 73"/>
                <a:gd name="T6" fmla="*/ 4 w 57"/>
                <a:gd name="T7" fmla="*/ 19 h 73"/>
                <a:gd name="T8" fmla="*/ 5 w 57"/>
                <a:gd name="T9" fmla="*/ 11 h 73"/>
                <a:gd name="T10" fmla="*/ 12 w 57"/>
                <a:gd name="T11" fmla="*/ 5 h 73"/>
                <a:gd name="T12" fmla="*/ 25 w 57"/>
                <a:gd name="T13" fmla="*/ 5 h 73"/>
                <a:gd name="T14" fmla="*/ 56 w 57"/>
                <a:gd name="T15" fmla="*/ 51 h 73"/>
                <a:gd name="T16" fmla="*/ 53 w 57"/>
                <a:gd name="T17" fmla="*/ 60 h 73"/>
                <a:gd name="T18" fmla="*/ 40 w 57"/>
                <a:gd name="T1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73">
                  <a:moveTo>
                    <a:pt x="40" y="72"/>
                  </a:moveTo>
                  <a:cubicBezTo>
                    <a:pt x="38" y="73"/>
                    <a:pt x="38" y="71"/>
                    <a:pt x="37" y="69"/>
                  </a:cubicBezTo>
                  <a:cubicBezTo>
                    <a:pt x="32" y="53"/>
                    <a:pt x="23" y="40"/>
                    <a:pt x="11" y="27"/>
                  </a:cubicBezTo>
                  <a:cubicBezTo>
                    <a:pt x="9" y="25"/>
                    <a:pt x="7" y="21"/>
                    <a:pt x="4" y="19"/>
                  </a:cubicBezTo>
                  <a:cubicBezTo>
                    <a:pt x="0" y="16"/>
                    <a:pt x="0" y="13"/>
                    <a:pt x="5" y="11"/>
                  </a:cubicBezTo>
                  <a:cubicBezTo>
                    <a:pt x="7" y="9"/>
                    <a:pt x="10" y="8"/>
                    <a:pt x="12" y="5"/>
                  </a:cubicBezTo>
                  <a:cubicBezTo>
                    <a:pt x="16" y="0"/>
                    <a:pt x="20" y="1"/>
                    <a:pt x="25" y="5"/>
                  </a:cubicBezTo>
                  <a:cubicBezTo>
                    <a:pt x="41" y="16"/>
                    <a:pt x="52" y="31"/>
                    <a:pt x="56" y="51"/>
                  </a:cubicBezTo>
                  <a:cubicBezTo>
                    <a:pt x="57" y="55"/>
                    <a:pt x="57" y="58"/>
                    <a:pt x="53" y="60"/>
                  </a:cubicBezTo>
                  <a:cubicBezTo>
                    <a:pt x="48" y="63"/>
                    <a:pt x="44" y="68"/>
                    <a:pt x="40" y="72"/>
                  </a:cubicBezTo>
                  <a:close/>
                </a:path>
              </a:pathLst>
            </a:custGeom>
            <a:solidFill>
              <a:srgbClr val="FEF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EECDCF0E-990E-26D9-FB95-6AE54F156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967"/>
              <a:ext cx="154" cy="90"/>
            </a:xfrm>
            <a:custGeom>
              <a:avLst/>
              <a:gdLst>
                <a:gd name="T0" fmla="*/ 0 w 65"/>
                <a:gd name="T1" fmla="*/ 2 h 38"/>
                <a:gd name="T2" fmla="*/ 65 w 65"/>
                <a:gd name="T3" fmla="*/ 0 h 38"/>
                <a:gd name="T4" fmla="*/ 65 w 65"/>
                <a:gd name="T5" fmla="*/ 23 h 38"/>
                <a:gd name="T6" fmla="*/ 62 w 65"/>
                <a:gd name="T7" fmla="*/ 27 h 38"/>
                <a:gd name="T8" fmla="*/ 2 w 65"/>
                <a:gd name="T9" fmla="*/ 30 h 38"/>
                <a:gd name="T10" fmla="*/ 0 w 65"/>
                <a:gd name="T11" fmla="*/ 26 h 38"/>
                <a:gd name="T12" fmla="*/ 0 w 65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8">
                  <a:moveTo>
                    <a:pt x="0" y="2"/>
                  </a:moveTo>
                  <a:cubicBezTo>
                    <a:pt x="22" y="12"/>
                    <a:pt x="43" y="9"/>
                    <a:pt x="65" y="0"/>
                  </a:cubicBezTo>
                  <a:cubicBezTo>
                    <a:pt x="65" y="8"/>
                    <a:pt x="65" y="16"/>
                    <a:pt x="65" y="23"/>
                  </a:cubicBezTo>
                  <a:cubicBezTo>
                    <a:pt x="65" y="26"/>
                    <a:pt x="64" y="26"/>
                    <a:pt x="62" y="27"/>
                  </a:cubicBezTo>
                  <a:cubicBezTo>
                    <a:pt x="43" y="38"/>
                    <a:pt x="23" y="38"/>
                    <a:pt x="2" y="30"/>
                  </a:cubicBezTo>
                  <a:cubicBezTo>
                    <a:pt x="0" y="30"/>
                    <a:pt x="0" y="28"/>
                    <a:pt x="0" y="26"/>
                  </a:cubicBezTo>
                  <a:cubicBezTo>
                    <a:pt x="0" y="18"/>
                    <a:pt x="0" y="11"/>
                    <a:pt x="0" y="2"/>
                  </a:cubicBezTo>
                  <a:close/>
                </a:path>
              </a:pathLst>
            </a:custGeom>
            <a:solidFill>
              <a:srgbClr val="FFF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BD9A4946-7564-2F8E-A0EB-7AF7DA61F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841"/>
              <a:ext cx="161" cy="114"/>
            </a:xfrm>
            <a:custGeom>
              <a:avLst/>
              <a:gdLst>
                <a:gd name="T0" fmla="*/ 63 w 68"/>
                <a:gd name="T1" fmla="*/ 3 h 48"/>
                <a:gd name="T2" fmla="*/ 67 w 68"/>
                <a:gd name="T3" fmla="*/ 6 h 48"/>
                <a:gd name="T4" fmla="*/ 66 w 68"/>
                <a:gd name="T5" fmla="*/ 31 h 48"/>
                <a:gd name="T6" fmla="*/ 63 w 68"/>
                <a:gd name="T7" fmla="*/ 36 h 48"/>
                <a:gd name="T8" fmla="*/ 4 w 68"/>
                <a:gd name="T9" fmla="*/ 37 h 48"/>
                <a:gd name="T10" fmla="*/ 1 w 68"/>
                <a:gd name="T11" fmla="*/ 32 h 48"/>
                <a:gd name="T12" fmla="*/ 0 w 68"/>
                <a:gd name="T13" fmla="*/ 14 h 48"/>
                <a:gd name="T14" fmla="*/ 25 w 68"/>
                <a:gd name="T15" fmla="*/ 18 h 48"/>
                <a:gd name="T16" fmla="*/ 40 w 68"/>
                <a:gd name="T17" fmla="*/ 26 h 48"/>
                <a:gd name="T18" fmla="*/ 44 w 68"/>
                <a:gd name="T19" fmla="*/ 25 h 48"/>
                <a:gd name="T20" fmla="*/ 50 w 68"/>
                <a:gd name="T21" fmla="*/ 17 h 48"/>
                <a:gd name="T22" fmla="*/ 50 w 68"/>
                <a:gd name="T23" fmla="*/ 17 h 48"/>
                <a:gd name="T24" fmla="*/ 64 w 68"/>
                <a:gd name="T25" fmla="*/ 3 h 48"/>
                <a:gd name="T26" fmla="*/ 63 w 68"/>
                <a:gd name="T27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48">
                  <a:moveTo>
                    <a:pt x="63" y="3"/>
                  </a:moveTo>
                  <a:cubicBezTo>
                    <a:pt x="64" y="5"/>
                    <a:pt x="68" y="0"/>
                    <a:pt x="67" y="6"/>
                  </a:cubicBezTo>
                  <a:cubicBezTo>
                    <a:pt x="65" y="14"/>
                    <a:pt x="64" y="23"/>
                    <a:pt x="66" y="31"/>
                  </a:cubicBezTo>
                  <a:cubicBezTo>
                    <a:pt x="66" y="34"/>
                    <a:pt x="65" y="35"/>
                    <a:pt x="63" y="36"/>
                  </a:cubicBezTo>
                  <a:cubicBezTo>
                    <a:pt x="44" y="45"/>
                    <a:pt x="24" y="48"/>
                    <a:pt x="4" y="37"/>
                  </a:cubicBezTo>
                  <a:cubicBezTo>
                    <a:pt x="2" y="36"/>
                    <a:pt x="0" y="35"/>
                    <a:pt x="1" y="32"/>
                  </a:cubicBezTo>
                  <a:cubicBezTo>
                    <a:pt x="1" y="26"/>
                    <a:pt x="2" y="20"/>
                    <a:pt x="0" y="14"/>
                  </a:cubicBezTo>
                  <a:cubicBezTo>
                    <a:pt x="9" y="17"/>
                    <a:pt x="17" y="16"/>
                    <a:pt x="25" y="18"/>
                  </a:cubicBezTo>
                  <a:cubicBezTo>
                    <a:pt x="31" y="20"/>
                    <a:pt x="36" y="22"/>
                    <a:pt x="40" y="26"/>
                  </a:cubicBezTo>
                  <a:cubicBezTo>
                    <a:pt x="42" y="28"/>
                    <a:pt x="43" y="28"/>
                    <a:pt x="44" y="25"/>
                  </a:cubicBezTo>
                  <a:cubicBezTo>
                    <a:pt x="46" y="22"/>
                    <a:pt x="49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2"/>
                    <a:pt x="59" y="7"/>
                    <a:pt x="64" y="3"/>
                  </a:cubicBezTo>
                  <a:lnTo>
                    <a:pt x="63" y="3"/>
                  </a:lnTo>
                  <a:close/>
                </a:path>
              </a:pathLst>
            </a:custGeom>
            <a:solidFill>
              <a:srgbClr val="FEF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791F28F8-0DB1-F6E1-76AF-80B00C2EE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727"/>
              <a:ext cx="194" cy="53"/>
            </a:xfrm>
            <a:custGeom>
              <a:avLst/>
              <a:gdLst>
                <a:gd name="T0" fmla="*/ 76 w 82"/>
                <a:gd name="T1" fmla="*/ 17 h 22"/>
                <a:gd name="T2" fmla="*/ 23 w 82"/>
                <a:gd name="T3" fmla="*/ 20 h 22"/>
                <a:gd name="T4" fmla="*/ 7 w 82"/>
                <a:gd name="T5" fmla="*/ 15 h 22"/>
                <a:gd name="T6" fmla="*/ 6 w 82"/>
                <a:gd name="T7" fmla="*/ 5 h 22"/>
                <a:gd name="T8" fmla="*/ 20 w 82"/>
                <a:gd name="T9" fmla="*/ 1 h 22"/>
                <a:gd name="T10" fmla="*/ 70 w 82"/>
                <a:gd name="T11" fmla="*/ 3 h 22"/>
                <a:gd name="T12" fmla="*/ 71 w 82"/>
                <a:gd name="T13" fmla="*/ 4 h 22"/>
                <a:gd name="T14" fmla="*/ 76 w 82"/>
                <a:gd name="T15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2">
                  <a:moveTo>
                    <a:pt x="76" y="17"/>
                  </a:moveTo>
                  <a:cubicBezTo>
                    <a:pt x="58" y="22"/>
                    <a:pt x="41" y="22"/>
                    <a:pt x="23" y="20"/>
                  </a:cubicBezTo>
                  <a:cubicBezTo>
                    <a:pt x="17" y="19"/>
                    <a:pt x="12" y="18"/>
                    <a:pt x="7" y="15"/>
                  </a:cubicBezTo>
                  <a:cubicBezTo>
                    <a:pt x="1" y="12"/>
                    <a:pt x="0" y="9"/>
                    <a:pt x="6" y="5"/>
                  </a:cubicBezTo>
                  <a:cubicBezTo>
                    <a:pt x="10" y="2"/>
                    <a:pt x="15" y="1"/>
                    <a:pt x="20" y="1"/>
                  </a:cubicBezTo>
                  <a:cubicBezTo>
                    <a:pt x="37" y="0"/>
                    <a:pt x="53" y="0"/>
                    <a:pt x="70" y="3"/>
                  </a:cubicBezTo>
                  <a:cubicBezTo>
                    <a:pt x="70" y="4"/>
                    <a:pt x="71" y="4"/>
                    <a:pt x="71" y="4"/>
                  </a:cubicBezTo>
                  <a:cubicBezTo>
                    <a:pt x="81" y="7"/>
                    <a:pt x="82" y="9"/>
                    <a:pt x="76" y="17"/>
                  </a:cubicBezTo>
                  <a:close/>
                </a:path>
              </a:pathLst>
            </a:custGeom>
            <a:solidFill>
              <a:srgbClr val="FCC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CC3A468B-5A99-4922-D11D-DE4CF1274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1339"/>
              <a:ext cx="121" cy="162"/>
            </a:xfrm>
            <a:custGeom>
              <a:avLst/>
              <a:gdLst>
                <a:gd name="T0" fmla="*/ 31 w 51"/>
                <a:gd name="T1" fmla="*/ 19 h 68"/>
                <a:gd name="T2" fmla="*/ 40 w 51"/>
                <a:gd name="T3" fmla="*/ 34 h 68"/>
                <a:gd name="T4" fmla="*/ 47 w 51"/>
                <a:gd name="T5" fmla="*/ 52 h 68"/>
                <a:gd name="T6" fmla="*/ 40 w 51"/>
                <a:gd name="T7" fmla="*/ 68 h 68"/>
                <a:gd name="T8" fmla="*/ 38 w 51"/>
                <a:gd name="T9" fmla="*/ 61 h 68"/>
                <a:gd name="T10" fmla="*/ 36 w 51"/>
                <a:gd name="T11" fmla="*/ 53 h 68"/>
                <a:gd name="T12" fmla="*/ 41 w 51"/>
                <a:gd name="T13" fmla="*/ 42 h 68"/>
                <a:gd name="T14" fmla="*/ 30 w 51"/>
                <a:gd name="T15" fmla="*/ 40 h 68"/>
                <a:gd name="T16" fmla="*/ 35 w 51"/>
                <a:gd name="T17" fmla="*/ 33 h 68"/>
                <a:gd name="T18" fmla="*/ 25 w 51"/>
                <a:gd name="T19" fmla="*/ 31 h 68"/>
                <a:gd name="T20" fmla="*/ 33 w 51"/>
                <a:gd name="T21" fmla="*/ 25 h 68"/>
                <a:gd name="T22" fmla="*/ 19 w 51"/>
                <a:gd name="T23" fmla="*/ 24 h 68"/>
                <a:gd name="T24" fmla="*/ 23 w 51"/>
                <a:gd name="T25" fmla="*/ 21 h 68"/>
                <a:gd name="T26" fmla="*/ 19 w 51"/>
                <a:gd name="T27" fmla="*/ 24 h 68"/>
                <a:gd name="T28" fmla="*/ 2 w 51"/>
                <a:gd name="T29" fmla="*/ 12 h 68"/>
                <a:gd name="T30" fmla="*/ 1 w 51"/>
                <a:gd name="T31" fmla="*/ 11 h 68"/>
                <a:gd name="T32" fmla="*/ 13 w 51"/>
                <a:gd name="T33" fmla="*/ 1 h 68"/>
                <a:gd name="T34" fmla="*/ 13 w 51"/>
                <a:gd name="T35" fmla="*/ 1 h 68"/>
                <a:gd name="T36" fmla="*/ 31 w 51"/>
                <a:gd name="T37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8">
                  <a:moveTo>
                    <a:pt x="31" y="19"/>
                  </a:moveTo>
                  <a:cubicBezTo>
                    <a:pt x="32" y="25"/>
                    <a:pt x="37" y="29"/>
                    <a:pt x="40" y="34"/>
                  </a:cubicBezTo>
                  <a:cubicBezTo>
                    <a:pt x="42" y="40"/>
                    <a:pt x="45" y="46"/>
                    <a:pt x="47" y="52"/>
                  </a:cubicBezTo>
                  <a:cubicBezTo>
                    <a:pt x="51" y="63"/>
                    <a:pt x="51" y="63"/>
                    <a:pt x="40" y="68"/>
                  </a:cubicBezTo>
                  <a:cubicBezTo>
                    <a:pt x="39" y="65"/>
                    <a:pt x="39" y="63"/>
                    <a:pt x="38" y="61"/>
                  </a:cubicBezTo>
                  <a:cubicBezTo>
                    <a:pt x="39" y="58"/>
                    <a:pt x="37" y="55"/>
                    <a:pt x="36" y="53"/>
                  </a:cubicBezTo>
                  <a:cubicBezTo>
                    <a:pt x="34" y="48"/>
                    <a:pt x="33" y="44"/>
                    <a:pt x="41" y="42"/>
                  </a:cubicBezTo>
                  <a:cubicBezTo>
                    <a:pt x="36" y="40"/>
                    <a:pt x="32" y="46"/>
                    <a:pt x="30" y="40"/>
                  </a:cubicBezTo>
                  <a:cubicBezTo>
                    <a:pt x="29" y="36"/>
                    <a:pt x="35" y="37"/>
                    <a:pt x="35" y="33"/>
                  </a:cubicBezTo>
                  <a:cubicBezTo>
                    <a:pt x="32" y="32"/>
                    <a:pt x="26" y="41"/>
                    <a:pt x="25" y="31"/>
                  </a:cubicBezTo>
                  <a:cubicBezTo>
                    <a:pt x="27" y="30"/>
                    <a:pt x="30" y="30"/>
                    <a:pt x="33" y="25"/>
                  </a:cubicBezTo>
                  <a:cubicBezTo>
                    <a:pt x="27" y="28"/>
                    <a:pt x="21" y="32"/>
                    <a:pt x="19" y="24"/>
                  </a:cubicBezTo>
                  <a:cubicBezTo>
                    <a:pt x="20" y="23"/>
                    <a:pt x="22" y="22"/>
                    <a:pt x="23" y="21"/>
                  </a:cubicBezTo>
                  <a:cubicBezTo>
                    <a:pt x="21" y="22"/>
                    <a:pt x="20" y="23"/>
                    <a:pt x="19" y="24"/>
                  </a:cubicBezTo>
                  <a:cubicBezTo>
                    <a:pt x="13" y="20"/>
                    <a:pt x="8" y="16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8"/>
                    <a:pt x="10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0" y="6"/>
                    <a:pt x="26" y="12"/>
                    <a:pt x="31" y="19"/>
                  </a:cubicBezTo>
                  <a:close/>
                </a:path>
              </a:pathLst>
            </a:custGeom>
            <a:solidFill>
              <a:srgbClr val="F8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81293EC2-F0D4-F4A8-137D-4FC5B665B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1033"/>
              <a:ext cx="159" cy="55"/>
            </a:xfrm>
            <a:custGeom>
              <a:avLst/>
              <a:gdLst>
                <a:gd name="T0" fmla="*/ 67 w 67"/>
                <a:gd name="T1" fmla="*/ 11 h 23"/>
                <a:gd name="T2" fmla="*/ 66 w 67"/>
                <a:gd name="T3" fmla="*/ 15 h 23"/>
                <a:gd name="T4" fmla="*/ 62 w 67"/>
                <a:gd name="T5" fmla="*/ 16 h 23"/>
                <a:gd name="T6" fmla="*/ 61 w 67"/>
                <a:gd name="T7" fmla="*/ 9 h 23"/>
                <a:gd name="T8" fmla="*/ 62 w 67"/>
                <a:gd name="T9" fmla="*/ 15 h 23"/>
                <a:gd name="T10" fmla="*/ 43 w 67"/>
                <a:gd name="T11" fmla="*/ 22 h 23"/>
                <a:gd name="T12" fmla="*/ 9 w 67"/>
                <a:gd name="T13" fmla="*/ 21 h 23"/>
                <a:gd name="T14" fmla="*/ 0 w 67"/>
                <a:gd name="T15" fmla="*/ 11 h 23"/>
                <a:gd name="T16" fmla="*/ 0 w 67"/>
                <a:gd name="T17" fmla="*/ 4 h 23"/>
                <a:gd name="T18" fmla="*/ 66 w 67"/>
                <a:gd name="T19" fmla="*/ 0 h 23"/>
                <a:gd name="T20" fmla="*/ 67 w 67"/>
                <a:gd name="T2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23">
                  <a:moveTo>
                    <a:pt x="67" y="11"/>
                  </a:moveTo>
                  <a:cubicBezTo>
                    <a:pt x="67" y="12"/>
                    <a:pt x="67" y="13"/>
                    <a:pt x="66" y="15"/>
                  </a:cubicBezTo>
                  <a:cubicBezTo>
                    <a:pt x="65" y="15"/>
                    <a:pt x="64" y="16"/>
                    <a:pt x="62" y="16"/>
                  </a:cubicBezTo>
                  <a:cubicBezTo>
                    <a:pt x="60" y="14"/>
                    <a:pt x="61" y="12"/>
                    <a:pt x="61" y="9"/>
                  </a:cubicBezTo>
                  <a:cubicBezTo>
                    <a:pt x="61" y="12"/>
                    <a:pt x="60" y="14"/>
                    <a:pt x="62" y="15"/>
                  </a:cubicBezTo>
                  <a:cubicBezTo>
                    <a:pt x="57" y="21"/>
                    <a:pt x="50" y="21"/>
                    <a:pt x="43" y="22"/>
                  </a:cubicBezTo>
                  <a:cubicBezTo>
                    <a:pt x="32" y="23"/>
                    <a:pt x="21" y="23"/>
                    <a:pt x="9" y="21"/>
                  </a:cubicBezTo>
                  <a:cubicBezTo>
                    <a:pt x="0" y="20"/>
                    <a:pt x="0" y="20"/>
                    <a:pt x="0" y="11"/>
                  </a:cubicBezTo>
                  <a:cubicBezTo>
                    <a:pt x="0" y="9"/>
                    <a:pt x="0" y="7"/>
                    <a:pt x="0" y="4"/>
                  </a:cubicBezTo>
                  <a:cubicBezTo>
                    <a:pt x="23" y="12"/>
                    <a:pt x="45" y="12"/>
                    <a:pt x="66" y="0"/>
                  </a:cubicBezTo>
                  <a:cubicBezTo>
                    <a:pt x="66" y="4"/>
                    <a:pt x="67" y="7"/>
                    <a:pt x="67" y="1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B4A96391-624B-F8CB-41BA-7B023675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929"/>
              <a:ext cx="164" cy="55"/>
            </a:xfrm>
            <a:custGeom>
              <a:avLst/>
              <a:gdLst>
                <a:gd name="T0" fmla="*/ 61 w 69"/>
                <a:gd name="T1" fmla="*/ 16 h 23"/>
                <a:gd name="T2" fmla="*/ 58 w 69"/>
                <a:gd name="T3" fmla="*/ 16 h 23"/>
                <a:gd name="T4" fmla="*/ 57 w 69"/>
                <a:gd name="T5" fmla="*/ 7 h 23"/>
                <a:gd name="T6" fmla="*/ 50 w 69"/>
                <a:gd name="T7" fmla="*/ 19 h 23"/>
                <a:gd name="T8" fmla="*/ 50 w 69"/>
                <a:gd name="T9" fmla="*/ 9 h 23"/>
                <a:gd name="T10" fmla="*/ 49 w 69"/>
                <a:gd name="T11" fmla="*/ 17 h 23"/>
                <a:gd name="T12" fmla="*/ 46 w 69"/>
                <a:gd name="T13" fmla="*/ 21 h 23"/>
                <a:gd name="T14" fmla="*/ 16 w 69"/>
                <a:gd name="T15" fmla="*/ 21 h 23"/>
                <a:gd name="T16" fmla="*/ 7 w 69"/>
                <a:gd name="T17" fmla="*/ 12 h 23"/>
                <a:gd name="T18" fmla="*/ 5 w 69"/>
                <a:gd name="T19" fmla="*/ 8 h 23"/>
                <a:gd name="T20" fmla="*/ 6 w 69"/>
                <a:gd name="T21" fmla="*/ 18 h 23"/>
                <a:gd name="T22" fmla="*/ 2 w 69"/>
                <a:gd name="T23" fmla="*/ 1 h 23"/>
                <a:gd name="T24" fmla="*/ 68 w 69"/>
                <a:gd name="T25" fmla="*/ 0 h 23"/>
                <a:gd name="T26" fmla="*/ 61 w 69"/>
                <a:gd name="T27" fmla="*/ 16 h 23"/>
                <a:gd name="T28" fmla="*/ 63 w 69"/>
                <a:gd name="T29" fmla="*/ 10 h 23"/>
                <a:gd name="T30" fmla="*/ 61 w 69"/>
                <a:gd name="T3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23">
                  <a:moveTo>
                    <a:pt x="61" y="16"/>
                  </a:moveTo>
                  <a:cubicBezTo>
                    <a:pt x="60" y="17"/>
                    <a:pt x="59" y="18"/>
                    <a:pt x="58" y="16"/>
                  </a:cubicBezTo>
                  <a:cubicBezTo>
                    <a:pt x="58" y="13"/>
                    <a:pt x="58" y="10"/>
                    <a:pt x="57" y="7"/>
                  </a:cubicBezTo>
                  <a:cubicBezTo>
                    <a:pt x="53" y="11"/>
                    <a:pt x="60" y="19"/>
                    <a:pt x="50" y="19"/>
                  </a:cubicBezTo>
                  <a:cubicBezTo>
                    <a:pt x="50" y="16"/>
                    <a:pt x="50" y="13"/>
                    <a:pt x="50" y="9"/>
                  </a:cubicBezTo>
                  <a:cubicBezTo>
                    <a:pt x="46" y="11"/>
                    <a:pt x="48" y="14"/>
                    <a:pt x="49" y="17"/>
                  </a:cubicBezTo>
                  <a:cubicBezTo>
                    <a:pt x="49" y="20"/>
                    <a:pt x="49" y="21"/>
                    <a:pt x="46" y="21"/>
                  </a:cubicBezTo>
                  <a:cubicBezTo>
                    <a:pt x="36" y="23"/>
                    <a:pt x="26" y="23"/>
                    <a:pt x="16" y="21"/>
                  </a:cubicBezTo>
                  <a:cubicBezTo>
                    <a:pt x="11" y="20"/>
                    <a:pt x="7" y="19"/>
                    <a:pt x="7" y="12"/>
                  </a:cubicBezTo>
                  <a:cubicBezTo>
                    <a:pt x="8" y="11"/>
                    <a:pt x="7" y="9"/>
                    <a:pt x="5" y="8"/>
                  </a:cubicBezTo>
                  <a:cubicBezTo>
                    <a:pt x="3" y="11"/>
                    <a:pt x="6" y="14"/>
                    <a:pt x="6" y="18"/>
                  </a:cubicBezTo>
                  <a:cubicBezTo>
                    <a:pt x="0" y="12"/>
                    <a:pt x="4" y="7"/>
                    <a:pt x="2" y="1"/>
                  </a:cubicBezTo>
                  <a:cubicBezTo>
                    <a:pt x="25" y="13"/>
                    <a:pt x="46" y="11"/>
                    <a:pt x="68" y="0"/>
                  </a:cubicBezTo>
                  <a:cubicBezTo>
                    <a:pt x="69" y="14"/>
                    <a:pt x="69" y="14"/>
                    <a:pt x="61" y="16"/>
                  </a:cubicBezTo>
                  <a:cubicBezTo>
                    <a:pt x="61" y="14"/>
                    <a:pt x="62" y="13"/>
                    <a:pt x="63" y="10"/>
                  </a:cubicBezTo>
                  <a:cubicBezTo>
                    <a:pt x="62" y="12"/>
                    <a:pt x="61" y="14"/>
                    <a:pt x="61" y="1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3428F791-C210-266F-F158-8DEE37379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1150"/>
              <a:ext cx="169" cy="64"/>
            </a:xfrm>
            <a:custGeom>
              <a:avLst/>
              <a:gdLst>
                <a:gd name="T0" fmla="*/ 62 w 71"/>
                <a:gd name="T1" fmla="*/ 5 h 27"/>
                <a:gd name="T2" fmla="*/ 69 w 71"/>
                <a:gd name="T3" fmla="*/ 0 h 27"/>
                <a:gd name="T4" fmla="*/ 65 w 71"/>
                <a:gd name="T5" fmla="*/ 17 h 27"/>
                <a:gd name="T6" fmla="*/ 56 w 71"/>
                <a:gd name="T7" fmla="*/ 18 h 27"/>
                <a:gd name="T8" fmla="*/ 56 w 71"/>
                <a:gd name="T9" fmla="*/ 19 h 27"/>
                <a:gd name="T10" fmla="*/ 51 w 71"/>
                <a:gd name="T11" fmla="*/ 23 h 27"/>
                <a:gd name="T12" fmla="*/ 40 w 71"/>
                <a:gd name="T13" fmla="*/ 21 h 27"/>
                <a:gd name="T14" fmla="*/ 40 w 71"/>
                <a:gd name="T15" fmla="*/ 21 h 27"/>
                <a:gd name="T16" fmla="*/ 16 w 71"/>
                <a:gd name="T17" fmla="*/ 22 h 27"/>
                <a:gd name="T18" fmla="*/ 9 w 71"/>
                <a:gd name="T19" fmla="*/ 12 h 27"/>
                <a:gd name="T20" fmla="*/ 7 w 71"/>
                <a:gd name="T21" fmla="*/ 17 h 27"/>
                <a:gd name="T22" fmla="*/ 4 w 71"/>
                <a:gd name="T23" fmla="*/ 20 h 27"/>
                <a:gd name="T24" fmla="*/ 0 w 71"/>
                <a:gd name="T25" fmla="*/ 16 h 27"/>
                <a:gd name="T26" fmla="*/ 0 w 71"/>
                <a:gd name="T27" fmla="*/ 7 h 27"/>
                <a:gd name="T28" fmla="*/ 17 w 71"/>
                <a:gd name="T29" fmla="*/ 11 h 27"/>
                <a:gd name="T30" fmla="*/ 46 w 71"/>
                <a:gd name="T31" fmla="*/ 10 h 27"/>
                <a:gd name="T32" fmla="*/ 48 w 71"/>
                <a:gd name="T33" fmla="*/ 11 h 27"/>
                <a:gd name="T34" fmla="*/ 49 w 71"/>
                <a:gd name="T35" fmla="*/ 13 h 27"/>
                <a:gd name="T36" fmla="*/ 48 w 71"/>
                <a:gd name="T37" fmla="*/ 10 h 27"/>
                <a:gd name="T38" fmla="*/ 62 w 71"/>
                <a:gd name="T3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27">
                  <a:moveTo>
                    <a:pt x="62" y="5"/>
                  </a:moveTo>
                  <a:cubicBezTo>
                    <a:pt x="64" y="3"/>
                    <a:pt x="67" y="2"/>
                    <a:pt x="69" y="0"/>
                  </a:cubicBezTo>
                  <a:cubicBezTo>
                    <a:pt x="70" y="7"/>
                    <a:pt x="71" y="13"/>
                    <a:pt x="65" y="17"/>
                  </a:cubicBezTo>
                  <a:cubicBezTo>
                    <a:pt x="62" y="19"/>
                    <a:pt x="60" y="24"/>
                    <a:pt x="56" y="18"/>
                  </a:cubicBezTo>
                  <a:cubicBezTo>
                    <a:pt x="56" y="18"/>
                    <a:pt x="56" y="18"/>
                    <a:pt x="56" y="19"/>
                  </a:cubicBezTo>
                  <a:cubicBezTo>
                    <a:pt x="58" y="23"/>
                    <a:pt x="53" y="22"/>
                    <a:pt x="51" y="23"/>
                  </a:cubicBezTo>
                  <a:cubicBezTo>
                    <a:pt x="48" y="23"/>
                    <a:pt x="43" y="27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5"/>
                    <a:pt x="24" y="25"/>
                    <a:pt x="16" y="22"/>
                  </a:cubicBezTo>
                  <a:cubicBezTo>
                    <a:pt x="10" y="20"/>
                    <a:pt x="10" y="20"/>
                    <a:pt x="9" y="12"/>
                  </a:cubicBezTo>
                  <a:cubicBezTo>
                    <a:pt x="7" y="13"/>
                    <a:pt x="7" y="15"/>
                    <a:pt x="7" y="17"/>
                  </a:cubicBezTo>
                  <a:cubicBezTo>
                    <a:pt x="6" y="19"/>
                    <a:pt x="7" y="21"/>
                    <a:pt x="4" y="20"/>
                  </a:cubicBezTo>
                  <a:cubicBezTo>
                    <a:pt x="2" y="20"/>
                    <a:pt x="0" y="19"/>
                    <a:pt x="0" y="16"/>
                  </a:cubicBezTo>
                  <a:cubicBezTo>
                    <a:pt x="0" y="13"/>
                    <a:pt x="0" y="10"/>
                    <a:pt x="0" y="7"/>
                  </a:cubicBezTo>
                  <a:cubicBezTo>
                    <a:pt x="6" y="8"/>
                    <a:pt x="11" y="11"/>
                    <a:pt x="17" y="11"/>
                  </a:cubicBezTo>
                  <a:cubicBezTo>
                    <a:pt x="27" y="12"/>
                    <a:pt x="37" y="12"/>
                    <a:pt x="46" y="10"/>
                  </a:cubicBezTo>
                  <a:cubicBezTo>
                    <a:pt x="47" y="10"/>
                    <a:pt x="47" y="10"/>
                    <a:pt x="48" y="11"/>
                  </a:cubicBezTo>
                  <a:cubicBezTo>
                    <a:pt x="48" y="11"/>
                    <a:pt x="49" y="12"/>
                    <a:pt x="49" y="13"/>
                  </a:cubicBezTo>
                  <a:cubicBezTo>
                    <a:pt x="49" y="12"/>
                    <a:pt x="48" y="11"/>
                    <a:pt x="48" y="10"/>
                  </a:cubicBezTo>
                  <a:cubicBezTo>
                    <a:pt x="52" y="7"/>
                    <a:pt x="57" y="6"/>
                    <a:pt x="62" y="5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9C190ED8-CE94-3F29-9CB6-E566F9582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1273"/>
              <a:ext cx="57" cy="43"/>
            </a:xfrm>
            <a:custGeom>
              <a:avLst/>
              <a:gdLst>
                <a:gd name="T0" fmla="*/ 18 w 24"/>
                <a:gd name="T1" fmla="*/ 18 h 18"/>
                <a:gd name="T2" fmla="*/ 9 w 24"/>
                <a:gd name="T3" fmla="*/ 5 h 18"/>
                <a:gd name="T4" fmla="*/ 7 w 24"/>
                <a:gd name="T5" fmla="*/ 14 h 18"/>
                <a:gd name="T6" fmla="*/ 1 w 24"/>
                <a:gd name="T7" fmla="*/ 0 h 18"/>
                <a:gd name="T8" fmla="*/ 21 w 24"/>
                <a:gd name="T9" fmla="*/ 8 h 18"/>
                <a:gd name="T10" fmla="*/ 18 w 24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18" y="18"/>
                  </a:moveTo>
                  <a:cubicBezTo>
                    <a:pt x="11" y="17"/>
                    <a:pt x="11" y="17"/>
                    <a:pt x="9" y="5"/>
                  </a:cubicBezTo>
                  <a:cubicBezTo>
                    <a:pt x="6" y="8"/>
                    <a:pt x="8" y="11"/>
                    <a:pt x="7" y="14"/>
                  </a:cubicBezTo>
                  <a:cubicBezTo>
                    <a:pt x="0" y="14"/>
                    <a:pt x="0" y="13"/>
                    <a:pt x="1" y="0"/>
                  </a:cubicBezTo>
                  <a:cubicBezTo>
                    <a:pt x="8" y="3"/>
                    <a:pt x="14" y="5"/>
                    <a:pt x="21" y="8"/>
                  </a:cubicBezTo>
                  <a:cubicBezTo>
                    <a:pt x="24" y="14"/>
                    <a:pt x="23" y="17"/>
                    <a:pt x="18" y="18"/>
                  </a:cubicBezTo>
                  <a:close/>
                </a:path>
              </a:pathLst>
            </a:custGeom>
            <a:solidFill>
              <a:srgbClr val="F2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CA88BCFC-A625-BB2A-8828-373E449F2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1280"/>
              <a:ext cx="50" cy="40"/>
            </a:xfrm>
            <a:custGeom>
              <a:avLst/>
              <a:gdLst>
                <a:gd name="T0" fmla="*/ 18 w 21"/>
                <a:gd name="T1" fmla="*/ 0 h 17"/>
                <a:gd name="T2" fmla="*/ 12 w 21"/>
                <a:gd name="T3" fmla="*/ 14 h 17"/>
                <a:gd name="T4" fmla="*/ 12 w 21"/>
                <a:gd name="T5" fmla="*/ 5 h 17"/>
                <a:gd name="T6" fmla="*/ 10 w 21"/>
                <a:gd name="T7" fmla="*/ 10 h 17"/>
                <a:gd name="T8" fmla="*/ 4 w 21"/>
                <a:gd name="T9" fmla="*/ 17 h 17"/>
                <a:gd name="T10" fmla="*/ 2 w 21"/>
                <a:gd name="T11" fmla="*/ 11 h 17"/>
                <a:gd name="T12" fmla="*/ 0 w 21"/>
                <a:gd name="T13" fmla="*/ 8 h 17"/>
                <a:gd name="T14" fmla="*/ 18 w 21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18" y="0"/>
                  </a:moveTo>
                  <a:cubicBezTo>
                    <a:pt x="21" y="9"/>
                    <a:pt x="20" y="12"/>
                    <a:pt x="12" y="14"/>
                  </a:cubicBezTo>
                  <a:cubicBezTo>
                    <a:pt x="11" y="11"/>
                    <a:pt x="14" y="8"/>
                    <a:pt x="12" y="5"/>
                  </a:cubicBezTo>
                  <a:cubicBezTo>
                    <a:pt x="10" y="6"/>
                    <a:pt x="10" y="8"/>
                    <a:pt x="10" y="10"/>
                  </a:cubicBezTo>
                  <a:cubicBezTo>
                    <a:pt x="11" y="15"/>
                    <a:pt x="9" y="17"/>
                    <a:pt x="4" y="17"/>
                  </a:cubicBezTo>
                  <a:cubicBezTo>
                    <a:pt x="0" y="17"/>
                    <a:pt x="3" y="13"/>
                    <a:pt x="2" y="11"/>
                  </a:cubicBezTo>
                  <a:cubicBezTo>
                    <a:pt x="1" y="10"/>
                    <a:pt x="1" y="9"/>
                    <a:pt x="0" y="8"/>
                  </a:cubicBezTo>
                  <a:cubicBezTo>
                    <a:pt x="6" y="4"/>
                    <a:pt x="13" y="5"/>
                    <a:pt x="18" y="0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2">
              <a:extLst>
                <a:ext uri="{FF2B5EF4-FFF2-40B4-BE49-F238E27FC236}">
                  <a16:creationId xmlns:a16="http://schemas.microsoft.com/office/drawing/2014/main" id="{E4F1C188-8925-076A-D1F0-11B9FE53C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294"/>
              <a:ext cx="24" cy="36"/>
            </a:xfrm>
            <a:custGeom>
              <a:avLst/>
              <a:gdLst>
                <a:gd name="T0" fmla="*/ 9 w 10"/>
                <a:gd name="T1" fmla="*/ 2 h 15"/>
                <a:gd name="T2" fmla="*/ 10 w 10"/>
                <a:gd name="T3" fmla="*/ 11 h 15"/>
                <a:gd name="T4" fmla="*/ 0 w 10"/>
                <a:gd name="T5" fmla="*/ 13 h 15"/>
                <a:gd name="T6" fmla="*/ 0 w 10"/>
                <a:gd name="T7" fmla="*/ 9 h 15"/>
                <a:gd name="T8" fmla="*/ 9 w 10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2"/>
                  </a:moveTo>
                  <a:cubicBezTo>
                    <a:pt x="9" y="5"/>
                    <a:pt x="9" y="8"/>
                    <a:pt x="10" y="11"/>
                  </a:cubicBezTo>
                  <a:cubicBezTo>
                    <a:pt x="7" y="15"/>
                    <a:pt x="3" y="14"/>
                    <a:pt x="0" y="13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1"/>
                    <a:pt x="0" y="0"/>
                    <a:pt x="9" y="2"/>
                  </a:cubicBezTo>
                  <a:close/>
                </a:path>
              </a:pathLst>
            </a:custGeom>
            <a:solidFill>
              <a:srgbClr val="F8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3">
              <a:extLst>
                <a:ext uri="{FF2B5EF4-FFF2-40B4-BE49-F238E27FC236}">
                  <a16:creationId xmlns:a16="http://schemas.microsoft.com/office/drawing/2014/main" id="{C3A03302-78B2-0AE1-5CEC-345602227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1292"/>
              <a:ext cx="28" cy="36"/>
            </a:xfrm>
            <a:custGeom>
              <a:avLst/>
              <a:gdLst>
                <a:gd name="T0" fmla="*/ 1 w 12"/>
                <a:gd name="T1" fmla="*/ 11 h 15"/>
                <a:gd name="T2" fmla="*/ 1 w 12"/>
                <a:gd name="T3" fmla="*/ 2 h 15"/>
                <a:gd name="T4" fmla="*/ 10 w 12"/>
                <a:gd name="T5" fmla="*/ 14 h 15"/>
                <a:gd name="T6" fmla="*/ 1 w 12"/>
                <a:gd name="T7" fmla="*/ 14 h 15"/>
                <a:gd name="T8" fmla="*/ 1 w 12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" y="11"/>
                  </a:moveTo>
                  <a:cubicBezTo>
                    <a:pt x="1" y="8"/>
                    <a:pt x="1" y="5"/>
                    <a:pt x="1" y="2"/>
                  </a:cubicBezTo>
                  <a:cubicBezTo>
                    <a:pt x="12" y="0"/>
                    <a:pt x="9" y="8"/>
                    <a:pt x="10" y="14"/>
                  </a:cubicBezTo>
                  <a:cubicBezTo>
                    <a:pt x="7" y="15"/>
                    <a:pt x="4" y="14"/>
                    <a:pt x="1" y="14"/>
                  </a:cubicBezTo>
                  <a:cubicBezTo>
                    <a:pt x="0" y="13"/>
                    <a:pt x="0" y="12"/>
                    <a:pt x="1" y="11"/>
                  </a:cubicBezTo>
                  <a:close/>
                </a:path>
              </a:pathLst>
            </a:cu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4">
              <a:extLst>
                <a:ext uri="{FF2B5EF4-FFF2-40B4-BE49-F238E27FC236}">
                  <a16:creationId xmlns:a16="http://schemas.microsoft.com/office/drawing/2014/main" id="{7FA5C87C-6493-EE1D-C5C6-022268EE6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1292"/>
              <a:ext cx="31" cy="36"/>
            </a:xfrm>
            <a:custGeom>
              <a:avLst/>
              <a:gdLst>
                <a:gd name="T0" fmla="*/ 13 w 13"/>
                <a:gd name="T1" fmla="*/ 11 h 15"/>
                <a:gd name="T2" fmla="*/ 12 w 13"/>
                <a:gd name="T3" fmla="*/ 13 h 15"/>
                <a:gd name="T4" fmla="*/ 10 w 13"/>
                <a:gd name="T5" fmla="*/ 14 h 15"/>
                <a:gd name="T6" fmla="*/ 0 w 13"/>
                <a:gd name="T7" fmla="*/ 11 h 15"/>
                <a:gd name="T8" fmla="*/ 0 w 13"/>
                <a:gd name="T9" fmla="*/ 10 h 15"/>
                <a:gd name="T10" fmla="*/ 0 w 13"/>
                <a:gd name="T11" fmla="*/ 10 h 15"/>
                <a:gd name="T12" fmla="*/ 3 w 13"/>
                <a:gd name="T13" fmla="*/ 0 h 15"/>
                <a:gd name="T14" fmla="*/ 10 w 13"/>
                <a:gd name="T15" fmla="*/ 7 h 15"/>
                <a:gd name="T16" fmla="*/ 13 w 13"/>
                <a:gd name="T1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13" y="11"/>
                  </a:moveTo>
                  <a:cubicBezTo>
                    <a:pt x="13" y="12"/>
                    <a:pt x="13" y="12"/>
                    <a:pt x="12" y="13"/>
                  </a:cubicBezTo>
                  <a:cubicBezTo>
                    <a:pt x="12" y="15"/>
                    <a:pt x="11" y="14"/>
                    <a:pt x="10" y="14"/>
                  </a:cubicBezTo>
                  <a:cubicBezTo>
                    <a:pt x="7" y="13"/>
                    <a:pt x="3" y="12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8"/>
                    <a:pt x="3" y="4"/>
                    <a:pt x="3" y="0"/>
                  </a:cubicBezTo>
                  <a:cubicBezTo>
                    <a:pt x="8" y="0"/>
                    <a:pt x="11" y="1"/>
                    <a:pt x="10" y="7"/>
                  </a:cubicBezTo>
                  <a:cubicBezTo>
                    <a:pt x="10" y="9"/>
                    <a:pt x="9" y="12"/>
                    <a:pt x="13" y="11"/>
                  </a:cubicBez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5">
              <a:extLst>
                <a:ext uri="{FF2B5EF4-FFF2-40B4-BE49-F238E27FC236}">
                  <a16:creationId xmlns:a16="http://schemas.microsoft.com/office/drawing/2014/main" id="{C4E757B0-D089-1239-3282-29F21AA1F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1183"/>
              <a:ext cx="88" cy="28"/>
            </a:xfrm>
            <a:custGeom>
              <a:avLst/>
              <a:gdLst>
                <a:gd name="T0" fmla="*/ 0 w 37"/>
                <a:gd name="T1" fmla="*/ 8 h 12"/>
                <a:gd name="T2" fmla="*/ 18 w 37"/>
                <a:gd name="T3" fmla="*/ 9 h 12"/>
                <a:gd name="T4" fmla="*/ 23 w 37"/>
                <a:gd name="T5" fmla="*/ 4 h 12"/>
                <a:gd name="T6" fmla="*/ 24 w 37"/>
                <a:gd name="T7" fmla="*/ 0 h 12"/>
                <a:gd name="T8" fmla="*/ 36 w 37"/>
                <a:gd name="T9" fmla="*/ 8 h 12"/>
                <a:gd name="T10" fmla="*/ 37 w 37"/>
                <a:gd name="T11" fmla="*/ 9 h 12"/>
                <a:gd name="T12" fmla="*/ 0 w 37"/>
                <a:gd name="T13" fmla="*/ 9 h 12"/>
                <a:gd name="T14" fmla="*/ 0 w 37"/>
                <a:gd name="T1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0" y="8"/>
                  </a:moveTo>
                  <a:cubicBezTo>
                    <a:pt x="6" y="8"/>
                    <a:pt x="12" y="8"/>
                    <a:pt x="18" y="9"/>
                  </a:cubicBezTo>
                  <a:cubicBezTo>
                    <a:pt x="22" y="9"/>
                    <a:pt x="24" y="8"/>
                    <a:pt x="23" y="4"/>
                  </a:cubicBezTo>
                  <a:cubicBezTo>
                    <a:pt x="22" y="2"/>
                    <a:pt x="21" y="0"/>
                    <a:pt x="24" y="0"/>
                  </a:cubicBezTo>
                  <a:cubicBezTo>
                    <a:pt x="27" y="9"/>
                    <a:pt x="27" y="9"/>
                    <a:pt x="36" y="8"/>
                  </a:cubicBezTo>
                  <a:cubicBezTo>
                    <a:pt x="36" y="8"/>
                    <a:pt x="37" y="8"/>
                    <a:pt x="37" y="9"/>
                  </a:cubicBezTo>
                  <a:cubicBezTo>
                    <a:pt x="25" y="12"/>
                    <a:pt x="13" y="12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535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9BF9BFC1-B76D-DCF3-B6C5-BD74C4DF2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157"/>
              <a:ext cx="106" cy="26"/>
            </a:xfrm>
            <a:custGeom>
              <a:avLst/>
              <a:gdLst>
                <a:gd name="T0" fmla="*/ 45 w 45"/>
                <a:gd name="T1" fmla="*/ 2 h 11"/>
                <a:gd name="T2" fmla="*/ 31 w 45"/>
                <a:gd name="T3" fmla="*/ 8 h 11"/>
                <a:gd name="T4" fmla="*/ 31 w 45"/>
                <a:gd name="T5" fmla="*/ 8 h 11"/>
                <a:gd name="T6" fmla="*/ 0 w 45"/>
                <a:gd name="T7" fmla="*/ 8 h 11"/>
                <a:gd name="T8" fmla="*/ 2 w 45"/>
                <a:gd name="T9" fmla="*/ 7 h 11"/>
                <a:gd name="T10" fmla="*/ 45 w 45"/>
                <a:gd name="T11" fmla="*/ 0 h 11"/>
                <a:gd name="T12" fmla="*/ 45 w 4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1">
                  <a:moveTo>
                    <a:pt x="45" y="2"/>
                  </a:moveTo>
                  <a:cubicBezTo>
                    <a:pt x="40" y="5"/>
                    <a:pt x="35" y="5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9"/>
                    <a:pt x="10" y="11"/>
                    <a:pt x="0" y="8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17" y="9"/>
                    <a:pt x="31" y="6"/>
                    <a:pt x="45" y="0"/>
                  </a:cubicBezTo>
                  <a:cubicBezTo>
                    <a:pt x="45" y="0"/>
                    <a:pt x="45" y="1"/>
                    <a:pt x="45" y="2"/>
                  </a:cubicBezTo>
                  <a:close/>
                </a:path>
              </a:pathLst>
            </a:custGeom>
            <a:solidFill>
              <a:srgbClr val="4D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7">
              <a:extLst>
                <a:ext uri="{FF2B5EF4-FFF2-40B4-BE49-F238E27FC236}">
                  <a16:creationId xmlns:a16="http://schemas.microsoft.com/office/drawing/2014/main" id="{4C0A85E1-2D99-CE12-88FA-484CAEA7A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1320"/>
              <a:ext cx="61" cy="12"/>
            </a:xfrm>
            <a:custGeom>
              <a:avLst/>
              <a:gdLst>
                <a:gd name="T0" fmla="*/ 0 w 26"/>
                <a:gd name="T1" fmla="*/ 2 h 5"/>
                <a:gd name="T2" fmla="*/ 2 w 26"/>
                <a:gd name="T3" fmla="*/ 1 h 5"/>
                <a:gd name="T4" fmla="*/ 12 w 26"/>
                <a:gd name="T5" fmla="*/ 2 h 5"/>
                <a:gd name="T6" fmla="*/ 14 w 26"/>
                <a:gd name="T7" fmla="*/ 2 h 5"/>
                <a:gd name="T8" fmla="*/ 24 w 26"/>
                <a:gd name="T9" fmla="*/ 0 h 5"/>
                <a:gd name="T10" fmla="*/ 26 w 26"/>
                <a:gd name="T11" fmla="*/ 2 h 5"/>
                <a:gd name="T12" fmla="*/ 0 w 2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">
                  <a:moveTo>
                    <a:pt x="0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6" y="1"/>
                    <a:pt x="9" y="1"/>
                    <a:pt x="12" y="2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7" y="2"/>
                    <a:pt x="21" y="2"/>
                    <a:pt x="24" y="0"/>
                  </a:cubicBezTo>
                  <a:cubicBezTo>
                    <a:pt x="25" y="1"/>
                    <a:pt x="26" y="1"/>
                    <a:pt x="26" y="2"/>
                  </a:cubicBezTo>
                  <a:cubicBezTo>
                    <a:pt x="17" y="4"/>
                    <a:pt x="9" y="5"/>
                    <a:pt x="0" y="2"/>
                  </a:cubicBezTo>
                  <a:close/>
                </a:path>
              </a:pathLst>
            </a:custGeom>
            <a:solidFill>
              <a:srgbClr val="373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8">
              <a:extLst>
                <a:ext uri="{FF2B5EF4-FFF2-40B4-BE49-F238E27FC236}">
                  <a16:creationId xmlns:a16="http://schemas.microsoft.com/office/drawing/2014/main" id="{C42CD4C8-7C84-A224-3323-68BC2F502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389"/>
              <a:ext cx="156" cy="176"/>
            </a:xfrm>
            <a:custGeom>
              <a:avLst/>
              <a:gdLst>
                <a:gd name="T0" fmla="*/ 33 w 66"/>
                <a:gd name="T1" fmla="*/ 6 h 74"/>
                <a:gd name="T2" fmla="*/ 43 w 66"/>
                <a:gd name="T3" fmla="*/ 0 h 74"/>
                <a:gd name="T4" fmla="*/ 55 w 66"/>
                <a:gd name="T5" fmla="*/ 30 h 74"/>
                <a:gd name="T6" fmla="*/ 63 w 66"/>
                <a:gd name="T7" fmla="*/ 38 h 74"/>
                <a:gd name="T8" fmla="*/ 65 w 66"/>
                <a:gd name="T9" fmla="*/ 41 h 74"/>
                <a:gd name="T10" fmla="*/ 57 w 66"/>
                <a:gd name="T11" fmla="*/ 59 h 74"/>
                <a:gd name="T12" fmla="*/ 56 w 66"/>
                <a:gd name="T13" fmla="*/ 60 h 74"/>
                <a:gd name="T14" fmla="*/ 41 w 66"/>
                <a:gd name="T15" fmla="*/ 69 h 74"/>
                <a:gd name="T16" fmla="*/ 40 w 66"/>
                <a:gd name="T17" fmla="*/ 69 h 74"/>
                <a:gd name="T18" fmla="*/ 16 w 66"/>
                <a:gd name="T19" fmla="*/ 74 h 74"/>
                <a:gd name="T20" fmla="*/ 1 w 66"/>
                <a:gd name="T21" fmla="*/ 62 h 74"/>
                <a:gd name="T22" fmla="*/ 7 w 66"/>
                <a:gd name="T23" fmla="*/ 57 h 74"/>
                <a:gd name="T24" fmla="*/ 8 w 66"/>
                <a:gd name="T25" fmla="*/ 55 h 74"/>
                <a:gd name="T26" fmla="*/ 14 w 66"/>
                <a:gd name="T27" fmla="*/ 48 h 74"/>
                <a:gd name="T28" fmla="*/ 30 w 66"/>
                <a:gd name="T29" fmla="*/ 12 h 74"/>
                <a:gd name="T30" fmla="*/ 33 w 66"/>
                <a:gd name="T31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4">
                  <a:moveTo>
                    <a:pt x="33" y="6"/>
                  </a:moveTo>
                  <a:cubicBezTo>
                    <a:pt x="34" y="1"/>
                    <a:pt x="40" y="3"/>
                    <a:pt x="43" y="0"/>
                  </a:cubicBezTo>
                  <a:cubicBezTo>
                    <a:pt x="44" y="12"/>
                    <a:pt x="47" y="22"/>
                    <a:pt x="55" y="30"/>
                  </a:cubicBezTo>
                  <a:cubicBezTo>
                    <a:pt x="59" y="31"/>
                    <a:pt x="61" y="34"/>
                    <a:pt x="63" y="38"/>
                  </a:cubicBezTo>
                  <a:cubicBezTo>
                    <a:pt x="64" y="39"/>
                    <a:pt x="66" y="40"/>
                    <a:pt x="65" y="41"/>
                  </a:cubicBezTo>
                  <a:cubicBezTo>
                    <a:pt x="60" y="46"/>
                    <a:pt x="63" y="55"/>
                    <a:pt x="57" y="59"/>
                  </a:cubicBezTo>
                  <a:cubicBezTo>
                    <a:pt x="57" y="60"/>
                    <a:pt x="56" y="60"/>
                    <a:pt x="56" y="60"/>
                  </a:cubicBezTo>
                  <a:cubicBezTo>
                    <a:pt x="52" y="64"/>
                    <a:pt x="47" y="67"/>
                    <a:pt x="41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32" y="70"/>
                    <a:pt x="24" y="73"/>
                    <a:pt x="16" y="74"/>
                  </a:cubicBezTo>
                  <a:cubicBezTo>
                    <a:pt x="12" y="74"/>
                    <a:pt x="0" y="65"/>
                    <a:pt x="1" y="62"/>
                  </a:cubicBezTo>
                  <a:cubicBezTo>
                    <a:pt x="2" y="60"/>
                    <a:pt x="5" y="58"/>
                    <a:pt x="7" y="57"/>
                  </a:cubicBezTo>
                  <a:cubicBezTo>
                    <a:pt x="7" y="56"/>
                    <a:pt x="7" y="55"/>
                    <a:pt x="8" y="55"/>
                  </a:cubicBezTo>
                  <a:cubicBezTo>
                    <a:pt x="10" y="53"/>
                    <a:pt x="12" y="51"/>
                    <a:pt x="14" y="48"/>
                  </a:cubicBezTo>
                  <a:cubicBezTo>
                    <a:pt x="22" y="37"/>
                    <a:pt x="27" y="25"/>
                    <a:pt x="30" y="12"/>
                  </a:cubicBezTo>
                  <a:cubicBezTo>
                    <a:pt x="31" y="10"/>
                    <a:pt x="32" y="7"/>
                    <a:pt x="33" y="6"/>
                  </a:cubicBezTo>
                  <a:close/>
                </a:path>
              </a:pathLst>
            </a:custGeom>
            <a:solidFill>
              <a:srgbClr val="FEF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9">
              <a:extLst>
                <a:ext uri="{FF2B5EF4-FFF2-40B4-BE49-F238E27FC236}">
                  <a16:creationId xmlns:a16="http://schemas.microsoft.com/office/drawing/2014/main" id="{27AE8288-D30F-E109-65F6-E260B11AB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1591"/>
              <a:ext cx="176" cy="102"/>
            </a:xfrm>
            <a:custGeom>
              <a:avLst/>
              <a:gdLst>
                <a:gd name="T0" fmla="*/ 9 w 74"/>
                <a:gd name="T1" fmla="*/ 32 h 43"/>
                <a:gd name="T2" fmla="*/ 5 w 74"/>
                <a:gd name="T3" fmla="*/ 33 h 43"/>
                <a:gd name="T4" fmla="*/ 1 w 74"/>
                <a:gd name="T5" fmla="*/ 32 h 43"/>
                <a:gd name="T6" fmla="*/ 3 w 74"/>
                <a:gd name="T7" fmla="*/ 28 h 43"/>
                <a:gd name="T8" fmla="*/ 17 w 74"/>
                <a:gd name="T9" fmla="*/ 24 h 43"/>
                <a:gd name="T10" fmla="*/ 30 w 74"/>
                <a:gd name="T11" fmla="*/ 19 h 43"/>
                <a:gd name="T12" fmla="*/ 32 w 74"/>
                <a:gd name="T13" fmla="*/ 19 h 43"/>
                <a:gd name="T14" fmla="*/ 44 w 74"/>
                <a:gd name="T15" fmla="*/ 13 h 43"/>
                <a:gd name="T16" fmla="*/ 45 w 74"/>
                <a:gd name="T17" fmla="*/ 13 h 43"/>
                <a:gd name="T18" fmla="*/ 55 w 74"/>
                <a:gd name="T19" fmla="*/ 4 h 43"/>
                <a:gd name="T20" fmla="*/ 65 w 74"/>
                <a:gd name="T21" fmla="*/ 1 h 43"/>
                <a:gd name="T22" fmla="*/ 74 w 74"/>
                <a:gd name="T23" fmla="*/ 2 h 43"/>
                <a:gd name="T24" fmla="*/ 71 w 74"/>
                <a:gd name="T25" fmla="*/ 29 h 43"/>
                <a:gd name="T26" fmla="*/ 45 w 74"/>
                <a:gd name="T27" fmla="*/ 40 h 43"/>
                <a:gd name="T28" fmla="*/ 37 w 74"/>
                <a:gd name="T29" fmla="*/ 39 h 43"/>
                <a:gd name="T30" fmla="*/ 37 w 74"/>
                <a:gd name="T31" fmla="*/ 39 h 43"/>
                <a:gd name="T32" fmla="*/ 27 w 74"/>
                <a:gd name="T33" fmla="*/ 33 h 43"/>
                <a:gd name="T34" fmla="*/ 9 w 74"/>
                <a:gd name="T35" fmla="*/ 3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43">
                  <a:moveTo>
                    <a:pt x="9" y="32"/>
                  </a:moveTo>
                  <a:cubicBezTo>
                    <a:pt x="7" y="32"/>
                    <a:pt x="6" y="32"/>
                    <a:pt x="5" y="33"/>
                  </a:cubicBezTo>
                  <a:cubicBezTo>
                    <a:pt x="3" y="33"/>
                    <a:pt x="1" y="35"/>
                    <a:pt x="1" y="32"/>
                  </a:cubicBezTo>
                  <a:cubicBezTo>
                    <a:pt x="0" y="31"/>
                    <a:pt x="0" y="28"/>
                    <a:pt x="3" y="28"/>
                  </a:cubicBezTo>
                  <a:cubicBezTo>
                    <a:pt x="7" y="24"/>
                    <a:pt x="12" y="25"/>
                    <a:pt x="17" y="24"/>
                  </a:cubicBezTo>
                  <a:cubicBezTo>
                    <a:pt x="21" y="22"/>
                    <a:pt x="26" y="21"/>
                    <a:pt x="30" y="19"/>
                  </a:cubicBezTo>
                  <a:cubicBezTo>
                    <a:pt x="31" y="19"/>
                    <a:pt x="31" y="19"/>
                    <a:pt x="32" y="19"/>
                  </a:cubicBezTo>
                  <a:cubicBezTo>
                    <a:pt x="36" y="18"/>
                    <a:pt x="40" y="15"/>
                    <a:pt x="44" y="13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50" y="12"/>
                    <a:pt x="52" y="8"/>
                    <a:pt x="55" y="4"/>
                  </a:cubicBezTo>
                  <a:cubicBezTo>
                    <a:pt x="58" y="0"/>
                    <a:pt x="61" y="0"/>
                    <a:pt x="65" y="1"/>
                  </a:cubicBezTo>
                  <a:cubicBezTo>
                    <a:pt x="68" y="2"/>
                    <a:pt x="70" y="2"/>
                    <a:pt x="74" y="2"/>
                  </a:cubicBezTo>
                  <a:cubicBezTo>
                    <a:pt x="70" y="11"/>
                    <a:pt x="67" y="19"/>
                    <a:pt x="71" y="29"/>
                  </a:cubicBezTo>
                  <a:cubicBezTo>
                    <a:pt x="61" y="31"/>
                    <a:pt x="52" y="33"/>
                    <a:pt x="45" y="40"/>
                  </a:cubicBezTo>
                  <a:cubicBezTo>
                    <a:pt x="42" y="43"/>
                    <a:pt x="40" y="37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5" y="35"/>
                    <a:pt x="31" y="34"/>
                    <a:pt x="27" y="33"/>
                  </a:cubicBezTo>
                  <a:cubicBezTo>
                    <a:pt x="21" y="35"/>
                    <a:pt x="15" y="31"/>
                    <a:pt x="9" y="32"/>
                  </a:cubicBezTo>
                  <a:close/>
                </a:path>
              </a:pathLst>
            </a:custGeom>
            <a:solidFill>
              <a:srgbClr val="FEF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0">
              <a:extLst>
                <a:ext uri="{FF2B5EF4-FFF2-40B4-BE49-F238E27FC236}">
                  <a16:creationId xmlns:a16="http://schemas.microsoft.com/office/drawing/2014/main" id="{8A695FAC-0264-017D-956E-4339832B3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399"/>
              <a:ext cx="97" cy="142"/>
            </a:xfrm>
            <a:custGeom>
              <a:avLst/>
              <a:gdLst>
                <a:gd name="T0" fmla="*/ 16 w 41"/>
                <a:gd name="T1" fmla="*/ 53 h 60"/>
                <a:gd name="T2" fmla="*/ 16 w 41"/>
                <a:gd name="T3" fmla="*/ 53 h 60"/>
                <a:gd name="T4" fmla="*/ 12 w 41"/>
                <a:gd name="T5" fmla="*/ 53 h 60"/>
                <a:gd name="T6" fmla="*/ 11 w 41"/>
                <a:gd name="T7" fmla="*/ 51 h 60"/>
                <a:gd name="T8" fmla="*/ 12 w 41"/>
                <a:gd name="T9" fmla="*/ 53 h 60"/>
                <a:gd name="T10" fmla="*/ 0 w 41"/>
                <a:gd name="T11" fmla="*/ 52 h 60"/>
                <a:gd name="T12" fmla="*/ 0 w 41"/>
                <a:gd name="T13" fmla="*/ 48 h 60"/>
                <a:gd name="T14" fmla="*/ 0 w 41"/>
                <a:gd name="T15" fmla="*/ 48 h 60"/>
                <a:gd name="T16" fmla="*/ 8 w 41"/>
                <a:gd name="T17" fmla="*/ 38 h 60"/>
                <a:gd name="T18" fmla="*/ 13 w 41"/>
                <a:gd name="T19" fmla="*/ 32 h 60"/>
                <a:gd name="T20" fmla="*/ 24 w 41"/>
                <a:gd name="T21" fmla="*/ 6 h 60"/>
                <a:gd name="T22" fmla="*/ 25 w 41"/>
                <a:gd name="T23" fmla="*/ 0 h 60"/>
                <a:gd name="T24" fmla="*/ 40 w 41"/>
                <a:gd name="T25" fmla="*/ 0 h 60"/>
                <a:gd name="T26" fmla="*/ 41 w 41"/>
                <a:gd name="T27" fmla="*/ 2 h 60"/>
                <a:gd name="T28" fmla="*/ 23 w 41"/>
                <a:gd name="T29" fmla="*/ 45 h 60"/>
                <a:gd name="T30" fmla="*/ 16 w 41"/>
                <a:gd name="T31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60">
                  <a:moveTo>
                    <a:pt x="16" y="53"/>
                  </a:moveTo>
                  <a:cubicBezTo>
                    <a:pt x="16" y="53"/>
                    <a:pt x="16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2" y="52"/>
                    <a:pt x="11" y="51"/>
                    <a:pt x="11" y="51"/>
                  </a:cubicBezTo>
                  <a:cubicBezTo>
                    <a:pt x="11" y="51"/>
                    <a:pt x="12" y="52"/>
                    <a:pt x="12" y="53"/>
                  </a:cubicBezTo>
                  <a:cubicBezTo>
                    <a:pt x="8" y="60"/>
                    <a:pt x="4" y="52"/>
                    <a:pt x="0" y="52"/>
                  </a:cubicBezTo>
                  <a:cubicBezTo>
                    <a:pt x="0" y="51"/>
                    <a:pt x="0" y="50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45"/>
                    <a:pt x="7" y="42"/>
                    <a:pt x="8" y="38"/>
                  </a:cubicBezTo>
                  <a:cubicBezTo>
                    <a:pt x="10" y="36"/>
                    <a:pt x="12" y="34"/>
                    <a:pt x="13" y="32"/>
                  </a:cubicBezTo>
                  <a:cubicBezTo>
                    <a:pt x="20" y="25"/>
                    <a:pt x="25" y="16"/>
                    <a:pt x="24" y="6"/>
                  </a:cubicBezTo>
                  <a:cubicBezTo>
                    <a:pt x="24" y="4"/>
                    <a:pt x="24" y="2"/>
                    <a:pt x="25" y="0"/>
                  </a:cubicBezTo>
                  <a:cubicBezTo>
                    <a:pt x="30" y="0"/>
                    <a:pt x="35" y="0"/>
                    <a:pt x="40" y="0"/>
                  </a:cubicBezTo>
                  <a:cubicBezTo>
                    <a:pt x="41" y="0"/>
                    <a:pt x="41" y="1"/>
                    <a:pt x="41" y="2"/>
                  </a:cubicBezTo>
                  <a:cubicBezTo>
                    <a:pt x="39" y="18"/>
                    <a:pt x="32" y="32"/>
                    <a:pt x="23" y="45"/>
                  </a:cubicBezTo>
                  <a:cubicBezTo>
                    <a:pt x="21" y="48"/>
                    <a:pt x="18" y="50"/>
                    <a:pt x="16" y="53"/>
                  </a:cubicBezTo>
                  <a:close/>
                </a:path>
              </a:pathLst>
            </a:cu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1">
              <a:extLst>
                <a:ext uri="{FF2B5EF4-FFF2-40B4-BE49-F238E27FC236}">
                  <a16:creationId xmlns:a16="http://schemas.microsoft.com/office/drawing/2014/main" id="{6034C32E-8748-6DAE-5A47-42CF6C372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555"/>
              <a:ext cx="128" cy="76"/>
            </a:xfrm>
            <a:custGeom>
              <a:avLst/>
              <a:gdLst>
                <a:gd name="T0" fmla="*/ 46 w 54"/>
                <a:gd name="T1" fmla="*/ 0 h 32"/>
                <a:gd name="T2" fmla="*/ 51 w 54"/>
                <a:gd name="T3" fmla="*/ 14 h 32"/>
                <a:gd name="T4" fmla="*/ 52 w 54"/>
                <a:gd name="T5" fmla="*/ 14 h 32"/>
                <a:gd name="T6" fmla="*/ 43 w 54"/>
                <a:gd name="T7" fmla="*/ 20 h 32"/>
                <a:gd name="T8" fmla="*/ 43 w 54"/>
                <a:gd name="T9" fmla="*/ 20 h 32"/>
                <a:gd name="T10" fmla="*/ 35 w 54"/>
                <a:gd name="T11" fmla="*/ 25 h 32"/>
                <a:gd name="T12" fmla="*/ 22 w 54"/>
                <a:gd name="T13" fmla="*/ 28 h 32"/>
                <a:gd name="T14" fmla="*/ 13 w 54"/>
                <a:gd name="T15" fmla="*/ 29 h 32"/>
                <a:gd name="T16" fmla="*/ 2 w 54"/>
                <a:gd name="T17" fmla="*/ 24 h 32"/>
                <a:gd name="T18" fmla="*/ 6 w 54"/>
                <a:gd name="T19" fmla="*/ 17 h 32"/>
                <a:gd name="T20" fmla="*/ 38 w 54"/>
                <a:gd name="T21" fmla="*/ 6 h 32"/>
                <a:gd name="T22" fmla="*/ 46 w 54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32">
                  <a:moveTo>
                    <a:pt x="46" y="0"/>
                  </a:moveTo>
                  <a:cubicBezTo>
                    <a:pt x="52" y="4"/>
                    <a:pt x="54" y="10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8" y="15"/>
                    <a:pt x="45" y="17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0" y="22"/>
                    <a:pt x="37" y="24"/>
                    <a:pt x="35" y="25"/>
                  </a:cubicBezTo>
                  <a:cubicBezTo>
                    <a:pt x="31" y="26"/>
                    <a:pt x="27" y="28"/>
                    <a:pt x="22" y="28"/>
                  </a:cubicBezTo>
                  <a:cubicBezTo>
                    <a:pt x="19" y="28"/>
                    <a:pt x="16" y="28"/>
                    <a:pt x="13" y="29"/>
                  </a:cubicBezTo>
                  <a:cubicBezTo>
                    <a:pt x="7" y="32"/>
                    <a:pt x="5" y="29"/>
                    <a:pt x="2" y="24"/>
                  </a:cubicBezTo>
                  <a:cubicBezTo>
                    <a:pt x="0" y="18"/>
                    <a:pt x="2" y="18"/>
                    <a:pt x="6" y="17"/>
                  </a:cubicBezTo>
                  <a:cubicBezTo>
                    <a:pt x="17" y="15"/>
                    <a:pt x="28" y="12"/>
                    <a:pt x="38" y="6"/>
                  </a:cubicBezTo>
                  <a:cubicBezTo>
                    <a:pt x="41" y="4"/>
                    <a:pt x="44" y="3"/>
                    <a:pt x="46" y="0"/>
                  </a:cubicBezTo>
                  <a:close/>
                </a:path>
              </a:pathLst>
            </a:custGeom>
            <a:solidFill>
              <a:srgbClr val="FCF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2">
              <a:extLst>
                <a:ext uri="{FF2B5EF4-FFF2-40B4-BE49-F238E27FC236}">
                  <a16:creationId xmlns:a16="http://schemas.microsoft.com/office/drawing/2014/main" id="{034CAED6-0B7F-AC92-1F23-1C7BD67C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1524"/>
              <a:ext cx="128" cy="72"/>
            </a:xfrm>
            <a:custGeom>
              <a:avLst/>
              <a:gdLst>
                <a:gd name="T0" fmla="*/ 53 w 54"/>
                <a:gd name="T1" fmla="*/ 13 h 30"/>
                <a:gd name="T2" fmla="*/ 53 w 54"/>
                <a:gd name="T3" fmla="*/ 13 h 30"/>
                <a:gd name="T4" fmla="*/ 43 w 54"/>
                <a:gd name="T5" fmla="*/ 18 h 30"/>
                <a:gd name="T6" fmla="*/ 30 w 54"/>
                <a:gd name="T7" fmla="*/ 24 h 30"/>
                <a:gd name="T8" fmla="*/ 15 w 54"/>
                <a:gd name="T9" fmla="*/ 19 h 30"/>
                <a:gd name="T10" fmla="*/ 14 w 54"/>
                <a:gd name="T11" fmla="*/ 28 h 30"/>
                <a:gd name="T12" fmla="*/ 6 w 54"/>
                <a:gd name="T13" fmla="*/ 21 h 30"/>
                <a:gd name="T14" fmla="*/ 6 w 54"/>
                <a:gd name="T15" fmla="*/ 23 h 30"/>
                <a:gd name="T16" fmla="*/ 7 w 54"/>
                <a:gd name="T17" fmla="*/ 29 h 30"/>
                <a:gd name="T18" fmla="*/ 3 w 54"/>
                <a:gd name="T19" fmla="*/ 24 h 30"/>
                <a:gd name="T20" fmla="*/ 0 w 54"/>
                <a:gd name="T21" fmla="*/ 19 h 30"/>
                <a:gd name="T22" fmla="*/ 24 w 54"/>
                <a:gd name="T23" fmla="*/ 15 h 30"/>
                <a:gd name="T24" fmla="*/ 28 w 54"/>
                <a:gd name="T25" fmla="*/ 12 h 30"/>
                <a:gd name="T26" fmla="*/ 28 w 54"/>
                <a:gd name="T27" fmla="*/ 12 h 30"/>
                <a:gd name="T28" fmla="*/ 35 w 54"/>
                <a:gd name="T29" fmla="*/ 12 h 30"/>
                <a:gd name="T30" fmla="*/ 35 w 54"/>
                <a:gd name="T31" fmla="*/ 12 h 30"/>
                <a:gd name="T32" fmla="*/ 45 w 54"/>
                <a:gd name="T33" fmla="*/ 2 h 30"/>
                <a:gd name="T34" fmla="*/ 45 w 54"/>
                <a:gd name="T35" fmla="*/ 2 h 30"/>
                <a:gd name="T36" fmla="*/ 53 w 54"/>
                <a:gd name="T37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0">
                  <a:moveTo>
                    <a:pt x="53" y="13"/>
                  </a:moveTo>
                  <a:cubicBezTo>
                    <a:pt x="53" y="13"/>
                    <a:pt x="53" y="13"/>
                    <a:pt x="53" y="13"/>
                  </a:cubicBezTo>
                  <a:cubicBezTo>
                    <a:pt x="49" y="13"/>
                    <a:pt x="47" y="17"/>
                    <a:pt x="43" y="18"/>
                  </a:cubicBezTo>
                  <a:cubicBezTo>
                    <a:pt x="39" y="20"/>
                    <a:pt x="35" y="22"/>
                    <a:pt x="30" y="24"/>
                  </a:cubicBezTo>
                  <a:cubicBezTo>
                    <a:pt x="20" y="27"/>
                    <a:pt x="20" y="27"/>
                    <a:pt x="15" y="19"/>
                  </a:cubicBezTo>
                  <a:cubicBezTo>
                    <a:pt x="12" y="22"/>
                    <a:pt x="20" y="26"/>
                    <a:pt x="14" y="28"/>
                  </a:cubicBezTo>
                  <a:cubicBezTo>
                    <a:pt x="8" y="30"/>
                    <a:pt x="11" y="21"/>
                    <a:pt x="6" y="21"/>
                  </a:cubicBezTo>
                  <a:cubicBezTo>
                    <a:pt x="6" y="21"/>
                    <a:pt x="6" y="22"/>
                    <a:pt x="6" y="23"/>
                  </a:cubicBezTo>
                  <a:cubicBezTo>
                    <a:pt x="7" y="25"/>
                    <a:pt x="10" y="27"/>
                    <a:pt x="7" y="29"/>
                  </a:cubicBezTo>
                  <a:cubicBezTo>
                    <a:pt x="5" y="30"/>
                    <a:pt x="5" y="25"/>
                    <a:pt x="3" y="24"/>
                  </a:cubicBezTo>
                  <a:cubicBezTo>
                    <a:pt x="2" y="23"/>
                    <a:pt x="1" y="21"/>
                    <a:pt x="0" y="19"/>
                  </a:cubicBezTo>
                  <a:cubicBezTo>
                    <a:pt x="9" y="19"/>
                    <a:pt x="17" y="17"/>
                    <a:pt x="24" y="15"/>
                  </a:cubicBezTo>
                  <a:cubicBezTo>
                    <a:pt x="26" y="14"/>
                    <a:pt x="28" y="15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0" y="12"/>
                    <a:pt x="32" y="9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6"/>
                    <a:pt x="42" y="6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51" y="0"/>
                    <a:pt x="54" y="4"/>
                    <a:pt x="53" y="13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3">
              <a:extLst>
                <a:ext uri="{FF2B5EF4-FFF2-40B4-BE49-F238E27FC236}">
                  <a16:creationId xmlns:a16="http://schemas.microsoft.com/office/drawing/2014/main" id="{BAAAFACE-2175-3143-CB88-B2E6AEA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363"/>
              <a:ext cx="73" cy="90"/>
            </a:xfrm>
            <a:custGeom>
              <a:avLst/>
              <a:gdLst>
                <a:gd name="T0" fmla="*/ 16 w 31"/>
                <a:gd name="T1" fmla="*/ 32 h 38"/>
                <a:gd name="T2" fmla="*/ 0 w 31"/>
                <a:gd name="T3" fmla="*/ 0 h 38"/>
                <a:gd name="T4" fmla="*/ 28 w 31"/>
                <a:gd name="T5" fmla="*/ 30 h 38"/>
                <a:gd name="T6" fmla="*/ 24 w 31"/>
                <a:gd name="T7" fmla="*/ 37 h 38"/>
                <a:gd name="T8" fmla="*/ 16 w 31"/>
                <a:gd name="T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16" y="32"/>
                  </a:moveTo>
                  <a:cubicBezTo>
                    <a:pt x="5" y="20"/>
                    <a:pt x="0" y="11"/>
                    <a:pt x="0" y="0"/>
                  </a:cubicBezTo>
                  <a:cubicBezTo>
                    <a:pt x="13" y="7"/>
                    <a:pt x="24" y="16"/>
                    <a:pt x="28" y="30"/>
                  </a:cubicBezTo>
                  <a:cubicBezTo>
                    <a:pt x="28" y="33"/>
                    <a:pt x="31" y="38"/>
                    <a:pt x="24" y="37"/>
                  </a:cubicBezTo>
                  <a:cubicBezTo>
                    <a:pt x="20" y="38"/>
                    <a:pt x="17" y="36"/>
                    <a:pt x="16" y="32"/>
                  </a:cubicBezTo>
                  <a:close/>
                </a:path>
              </a:pathLst>
            </a:custGeom>
            <a:solidFill>
              <a:srgbClr val="FAD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4">
              <a:extLst>
                <a:ext uri="{FF2B5EF4-FFF2-40B4-BE49-F238E27FC236}">
                  <a16:creationId xmlns:a16="http://schemas.microsoft.com/office/drawing/2014/main" id="{BBD605A0-577B-A02E-E19F-7ACFD74C4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1697"/>
              <a:ext cx="102" cy="46"/>
            </a:xfrm>
            <a:custGeom>
              <a:avLst/>
              <a:gdLst>
                <a:gd name="T0" fmla="*/ 39 w 43"/>
                <a:gd name="T1" fmla="*/ 13 h 19"/>
                <a:gd name="T2" fmla="*/ 21 w 43"/>
                <a:gd name="T3" fmla="*/ 18 h 19"/>
                <a:gd name="T4" fmla="*/ 0 w 43"/>
                <a:gd name="T5" fmla="*/ 6 h 19"/>
                <a:gd name="T6" fmla="*/ 12 w 43"/>
                <a:gd name="T7" fmla="*/ 3 h 19"/>
                <a:gd name="T8" fmla="*/ 32 w 43"/>
                <a:gd name="T9" fmla="*/ 4 h 19"/>
                <a:gd name="T10" fmla="*/ 37 w 43"/>
                <a:gd name="T11" fmla="*/ 5 h 19"/>
                <a:gd name="T12" fmla="*/ 39 w 43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9">
                  <a:moveTo>
                    <a:pt x="39" y="13"/>
                  </a:moveTo>
                  <a:cubicBezTo>
                    <a:pt x="34" y="18"/>
                    <a:pt x="28" y="19"/>
                    <a:pt x="21" y="18"/>
                  </a:cubicBezTo>
                  <a:cubicBezTo>
                    <a:pt x="14" y="15"/>
                    <a:pt x="6" y="12"/>
                    <a:pt x="0" y="6"/>
                  </a:cubicBezTo>
                  <a:cubicBezTo>
                    <a:pt x="4" y="4"/>
                    <a:pt x="8" y="4"/>
                    <a:pt x="12" y="3"/>
                  </a:cubicBezTo>
                  <a:cubicBezTo>
                    <a:pt x="19" y="1"/>
                    <a:pt x="26" y="0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42" y="6"/>
                    <a:pt x="43" y="9"/>
                    <a:pt x="39" y="13"/>
                  </a:cubicBezTo>
                  <a:close/>
                </a:path>
              </a:pathLst>
            </a:custGeom>
            <a:solidFill>
              <a:srgbClr val="FBD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5">
              <a:extLst>
                <a:ext uri="{FF2B5EF4-FFF2-40B4-BE49-F238E27FC236}">
                  <a16:creationId xmlns:a16="http://schemas.microsoft.com/office/drawing/2014/main" id="{EB899279-6D86-75C3-1C2B-8B5EBE3CB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365"/>
              <a:ext cx="74" cy="100"/>
            </a:xfrm>
            <a:custGeom>
              <a:avLst/>
              <a:gdLst>
                <a:gd name="T0" fmla="*/ 23 w 31"/>
                <a:gd name="T1" fmla="*/ 31 h 42"/>
                <a:gd name="T2" fmla="*/ 31 w 31"/>
                <a:gd name="T3" fmla="*/ 36 h 42"/>
                <a:gd name="T4" fmla="*/ 20 w 31"/>
                <a:gd name="T5" fmla="*/ 42 h 42"/>
                <a:gd name="T6" fmla="*/ 19 w 31"/>
                <a:gd name="T7" fmla="*/ 42 h 42"/>
                <a:gd name="T8" fmla="*/ 3 w 31"/>
                <a:gd name="T9" fmla="*/ 21 h 42"/>
                <a:gd name="T10" fmla="*/ 1 w 31"/>
                <a:gd name="T11" fmla="*/ 11 h 42"/>
                <a:gd name="T12" fmla="*/ 3 w 31"/>
                <a:gd name="T13" fmla="*/ 0 h 42"/>
                <a:gd name="T14" fmla="*/ 5 w 31"/>
                <a:gd name="T15" fmla="*/ 4 h 42"/>
                <a:gd name="T16" fmla="*/ 17 w 31"/>
                <a:gd name="T17" fmla="*/ 27 h 42"/>
                <a:gd name="T18" fmla="*/ 23 w 31"/>
                <a:gd name="T19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2">
                  <a:moveTo>
                    <a:pt x="23" y="31"/>
                  </a:moveTo>
                  <a:cubicBezTo>
                    <a:pt x="25" y="33"/>
                    <a:pt x="28" y="35"/>
                    <a:pt x="31" y="36"/>
                  </a:cubicBezTo>
                  <a:cubicBezTo>
                    <a:pt x="29" y="41"/>
                    <a:pt x="25" y="42"/>
                    <a:pt x="20" y="42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1" y="37"/>
                    <a:pt x="7" y="29"/>
                    <a:pt x="3" y="21"/>
                  </a:cubicBezTo>
                  <a:cubicBezTo>
                    <a:pt x="1" y="18"/>
                    <a:pt x="1" y="15"/>
                    <a:pt x="1" y="11"/>
                  </a:cubicBezTo>
                  <a:cubicBezTo>
                    <a:pt x="1" y="7"/>
                    <a:pt x="0" y="3"/>
                    <a:pt x="3" y="0"/>
                  </a:cubicBezTo>
                  <a:cubicBezTo>
                    <a:pt x="5" y="0"/>
                    <a:pt x="5" y="2"/>
                    <a:pt x="5" y="4"/>
                  </a:cubicBezTo>
                  <a:cubicBezTo>
                    <a:pt x="7" y="13"/>
                    <a:pt x="11" y="21"/>
                    <a:pt x="17" y="27"/>
                  </a:cubicBezTo>
                  <a:cubicBezTo>
                    <a:pt x="19" y="29"/>
                    <a:pt x="20" y="32"/>
                    <a:pt x="23" y="31"/>
                  </a:cubicBezTo>
                  <a:close/>
                </a:path>
              </a:pathLst>
            </a:custGeom>
            <a:solidFill>
              <a:srgbClr val="F7F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6">
              <a:extLst>
                <a:ext uri="{FF2B5EF4-FFF2-40B4-BE49-F238E27FC236}">
                  <a16:creationId xmlns:a16="http://schemas.microsoft.com/office/drawing/2014/main" id="{5C169B85-2427-B3CF-AD8D-F4419043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603"/>
              <a:ext cx="73" cy="45"/>
            </a:xfrm>
            <a:custGeom>
              <a:avLst/>
              <a:gdLst>
                <a:gd name="T0" fmla="*/ 4 w 31"/>
                <a:gd name="T1" fmla="*/ 19 h 19"/>
                <a:gd name="T2" fmla="*/ 4 w 31"/>
                <a:gd name="T3" fmla="*/ 10 h 19"/>
                <a:gd name="T4" fmla="*/ 11 w 31"/>
                <a:gd name="T5" fmla="*/ 16 h 19"/>
                <a:gd name="T6" fmla="*/ 8 w 31"/>
                <a:gd name="T7" fmla="*/ 9 h 19"/>
                <a:gd name="T8" fmla="*/ 14 w 31"/>
                <a:gd name="T9" fmla="*/ 11 h 19"/>
                <a:gd name="T10" fmla="*/ 20 w 31"/>
                <a:gd name="T11" fmla="*/ 4 h 19"/>
                <a:gd name="T12" fmla="*/ 30 w 31"/>
                <a:gd name="T13" fmla="*/ 8 h 19"/>
                <a:gd name="T14" fmla="*/ 31 w 31"/>
                <a:gd name="T15" fmla="*/ 10 h 19"/>
                <a:gd name="T16" fmla="*/ 23 w 31"/>
                <a:gd name="T17" fmla="*/ 15 h 19"/>
                <a:gd name="T18" fmla="*/ 23 w 31"/>
                <a:gd name="T19" fmla="*/ 15 h 19"/>
                <a:gd name="T20" fmla="*/ 5 w 31"/>
                <a:gd name="T21" fmla="*/ 19 h 19"/>
                <a:gd name="T22" fmla="*/ 4 w 31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9">
                  <a:moveTo>
                    <a:pt x="4" y="19"/>
                  </a:moveTo>
                  <a:cubicBezTo>
                    <a:pt x="6" y="16"/>
                    <a:pt x="0" y="12"/>
                    <a:pt x="4" y="10"/>
                  </a:cubicBezTo>
                  <a:cubicBezTo>
                    <a:pt x="8" y="8"/>
                    <a:pt x="6" y="16"/>
                    <a:pt x="11" y="16"/>
                  </a:cubicBezTo>
                  <a:cubicBezTo>
                    <a:pt x="11" y="13"/>
                    <a:pt x="9" y="11"/>
                    <a:pt x="8" y="9"/>
                  </a:cubicBezTo>
                  <a:cubicBezTo>
                    <a:pt x="12" y="4"/>
                    <a:pt x="13" y="10"/>
                    <a:pt x="14" y="11"/>
                  </a:cubicBezTo>
                  <a:cubicBezTo>
                    <a:pt x="10" y="4"/>
                    <a:pt x="18" y="6"/>
                    <a:pt x="20" y="4"/>
                  </a:cubicBezTo>
                  <a:cubicBezTo>
                    <a:pt x="26" y="0"/>
                    <a:pt x="27" y="6"/>
                    <a:pt x="30" y="8"/>
                  </a:cubicBezTo>
                  <a:cubicBezTo>
                    <a:pt x="30" y="9"/>
                    <a:pt x="31" y="9"/>
                    <a:pt x="31" y="10"/>
                  </a:cubicBezTo>
                  <a:cubicBezTo>
                    <a:pt x="29" y="13"/>
                    <a:pt x="26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7" y="17"/>
                    <a:pt x="12" y="19"/>
                    <a:pt x="5" y="19"/>
                  </a:cubicBezTo>
                  <a:cubicBezTo>
                    <a:pt x="5" y="19"/>
                    <a:pt x="4" y="19"/>
                    <a:pt x="4" y="19"/>
                  </a:cubicBezTo>
                  <a:close/>
                </a:path>
              </a:pathLst>
            </a:custGeom>
            <a:solidFill>
              <a:srgbClr val="E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7">
              <a:extLst>
                <a:ext uri="{FF2B5EF4-FFF2-40B4-BE49-F238E27FC236}">
                  <a16:creationId xmlns:a16="http://schemas.microsoft.com/office/drawing/2014/main" id="{AC3E1DFC-7973-37C3-315B-0AB964133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591"/>
              <a:ext cx="42" cy="69"/>
            </a:xfrm>
            <a:custGeom>
              <a:avLst/>
              <a:gdLst>
                <a:gd name="T0" fmla="*/ 15 w 18"/>
                <a:gd name="T1" fmla="*/ 7 h 29"/>
                <a:gd name="T2" fmla="*/ 7 w 18"/>
                <a:gd name="T3" fmla="*/ 6 h 29"/>
                <a:gd name="T4" fmla="*/ 13 w 18"/>
                <a:gd name="T5" fmla="*/ 10 h 29"/>
                <a:gd name="T6" fmla="*/ 5 w 18"/>
                <a:gd name="T7" fmla="*/ 12 h 29"/>
                <a:gd name="T8" fmla="*/ 5 w 18"/>
                <a:gd name="T9" fmla="*/ 13 h 29"/>
                <a:gd name="T10" fmla="*/ 11 w 18"/>
                <a:gd name="T11" fmla="*/ 16 h 29"/>
                <a:gd name="T12" fmla="*/ 4 w 18"/>
                <a:gd name="T13" fmla="*/ 18 h 29"/>
                <a:gd name="T14" fmla="*/ 12 w 18"/>
                <a:gd name="T15" fmla="*/ 29 h 29"/>
                <a:gd name="T16" fmla="*/ 2 w 18"/>
                <a:gd name="T17" fmla="*/ 16 h 29"/>
                <a:gd name="T18" fmla="*/ 6 w 18"/>
                <a:gd name="T19" fmla="*/ 6 h 29"/>
                <a:gd name="T20" fmla="*/ 16 w 18"/>
                <a:gd name="T21" fmla="*/ 3 h 29"/>
                <a:gd name="T22" fmla="*/ 15 w 18"/>
                <a:gd name="T2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9">
                  <a:moveTo>
                    <a:pt x="15" y="7"/>
                  </a:moveTo>
                  <a:cubicBezTo>
                    <a:pt x="13" y="6"/>
                    <a:pt x="10" y="5"/>
                    <a:pt x="7" y="6"/>
                  </a:cubicBezTo>
                  <a:cubicBezTo>
                    <a:pt x="8" y="9"/>
                    <a:pt x="14" y="7"/>
                    <a:pt x="13" y="10"/>
                  </a:cubicBezTo>
                  <a:cubicBezTo>
                    <a:pt x="12" y="14"/>
                    <a:pt x="7" y="9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7" y="15"/>
                    <a:pt x="12" y="12"/>
                    <a:pt x="11" y="16"/>
                  </a:cubicBezTo>
                  <a:cubicBezTo>
                    <a:pt x="11" y="20"/>
                    <a:pt x="6" y="15"/>
                    <a:pt x="4" y="18"/>
                  </a:cubicBezTo>
                  <a:cubicBezTo>
                    <a:pt x="10" y="20"/>
                    <a:pt x="14" y="22"/>
                    <a:pt x="12" y="29"/>
                  </a:cubicBezTo>
                  <a:cubicBezTo>
                    <a:pt x="3" y="29"/>
                    <a:pt x="0" y="25"/>
                    <a:pt x="2" y="16"/>
                  </a:cubicBezTo>
                  <a:cubicBezTo>
                    <a:pt x="3" y="12"/>
                    <a:pt x="4" y="9"/>
                    <a:pt x="6" y="6"/>
                  </a:cubicBezTo>
                  <a:cubicBezTo>
                    <a:pt x="8" y="0"/>
                    <a:pt x="13" y="3"/>
                    <a:pt x="16" y="3"/>
                  </a:cubicBezTo>
                  <a:cubicBezTo>
                    <a:pt x="18" y="3"/>
                    <a:pt x="15" y="6"/>
                    <a:pt x="15" y="7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8">
              <a:extLst>
                <a:ext uri="{FF2B5EF4-FFF2-40B4-BE49-F238E27FC236}">
                  <a16:creationId xmlns:a16="http://schemas.microsoft.com/office/drawing/2014/main" id="{DE360DBA-E09B-4785-26DF-F4D0304A7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548"/>
              <a:ext cx="45" cy="50"/>
            </a:xfrm>
            <a:custGeom>
              <a:avLst/>
              <a:gdLst>
                <a:gd name="T0" fmla="*/ 19 w 19"/>
                <a:gd name="T1" fmla="*/ 21 h 21"/>
                <a:gd name="T2" fmla="*/ 1 w 19"/>
                <a:gd name="T3" fmla="*/ 5 h 21"/>
                <a:gd name="T4" fmla="*/ 1 w 19"/>
                <a:gd name="T5" fmla="*/ 1 h 21"/>
                <a:gd name="T6" fmla="*/ 5 w 19"/>
                <a:gd name="T7" fmla="*/ 1 h 21"/>
                <a:gd name="T8" fmla="*/ 19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9" y="21"/>
                  </a:moveTo>
                  <a:cubicBezTo>
                    <a:pt x="10" y="18"/>
                    <a:pt x="3" y="14"/>
                    <a:pt x="1" y="5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13" y="5"/>
                    <a:pt x="16" y="12"/>
                    <a:pt x="19" y="21"/>
                  </a:cubicBezTo>
                  <a:close/>
                </a:path>
              </a:pathLst>
            </a:custGeom>
            <a:solidFill>
              <a:srgbClr val="F6D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9">
              <a:extLst>
                <a:ext uri="{FF2B5EF4-FFF2-40B4-BE49-F238E27FC236}">
                  <a16:creationId xmlns:a16="http://schemas.microsoft.com/office/drawing/2014/main" id="{64367777-077F-F779-F4F2-E64D51E4E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690"/>
              <a:ext cx="90" cy="15"/>
            </a:xfrm>
            <a:custGeom>
              <a:avLst/>
              <a:gdLst>
                <a:gd name="T0" fmla="*/ 8 w 38"/>
                <a:gd name="T1" fmla="*/ 5 h 6"/>
                <a:gd name="T2" fmla="*/ 0 w 38"/>
                <a:gd name="T3" fmla="*/ 6 h 6"/>
                <a:gd name="T4" fmla="*/ 19 w 38"/>
                <a:gd name="T5" fmla="*/ 0 h 6"/>
                <a:gd name="T6" fmla="*/ 36 w 38"/>
                <a:gd name="T7" fmla="*/ 4 h 6"/>
                <a:gd name="T8" fmla="*/ 36 w 38"/>
                <a:gd name="T9" fmla="*/ 4 h 6"/>
                <a:gd name="T10" fmla="*/ 38 w 38"/>
                <a:gd name="T11" fmla="*/ 6 h 6"/>
                <a:gd name="T12" fmla="*/ 35 w 38"/>
                <a:gd name="T13" fmla="*/ 6 h 6"/>
                <a:gd name="T14" fmla="*/ 8 w 38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6">
                  <a:moveTo>
                    <a:pt x="8" y="5"/>
                  </a:moveTo>
                  <a:cubicBezTo>
                    <a:pt x="6" y="5"/>
                    <a:pt x="4" y="6"/>
                    <a:pt x="0" y="6"/>
                  </a:cubicBezTo>
                  <a:cubicBezTo>
                    <a:pt x="6" y="0"/>
                    <a:pt x="13" y="0"/>
                    <a:pt x="19" y="0"/>
                  </a:cubicBezTo>
                  <a:cubicBezTo>
                    <a:pt x="25" y="1"/>
                    <a:pt x="30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6"/>
                    <a:pt x="37" y="5"/>
                    <a:pt x="38" y="6"/>
                  </a:cubicBezTo>
                  <a:cubicBezTo>
                    <a:pt x="37" y="6"/>
                    <a:pt x="36" y="6"/>
                    <a:pt x="35" y="6"/>
                  </a:cubicBezTo>
                  <a:cubicBezTo>
                    <a:pt x="26" y="5"/>
                    <a:pt x="17" y="5"/>
                    <a:pt x="8" y="5"/>
                  </a:cubicBezTo>
                  <a:close/>
                </a:path>
              </a:pathLst>
            </a:custGeom>
            <a:solidFill>
              <a:srgbClr val="EAE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0">
              <a:extLst>
                <a:ext uri="{FF2B5EF4-FFF2-40B4-BE49-F238E27FC236}">
                  <a16:creationId xmlns:a16="http://schemas.microsoft.com/office/drawing/2014/main" id="{ACB9938C-25A6-DB16-8B66-454C4EB7C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629"/>
              <a:ext cx="38" cy="26"/>
            </a:xfrm>
            <a:custGeom>
              <a:avLst/>
              <a:gdLst>
                <a:gd name="T0" fmla="*/ 4 w 16"/>
                <a:gd name="T1" fmla="*/ 10 h 11"/>
                <a:gd name="T2" fmla="*/ 2 w 16"/>
                <a:gd name="T3" fmla="*/ 2 h 11"/>
                <a:gd name="T4" fmla="*/ 10 w 16"/>
                <a:gd name="T5" fmla="*/ 0 h 11"/>
                <a:gd name="T6" fmla="*/ 12 w 16"/>
                <a:gd name="T7" fmla="*/ 3 h 11"/>
                <a:gd name="T8" fmla="*/ 15 w 16"/>
                <a:gd name="T9" fmla="*/ 8 h 11"/>
                <a:gd name="T10" fmla="*/ 15 w 16"/>
                <a:gd name="T11" fmla="*/ 8 h 11"/>
                <a:gd name="T12" fmla="*/ 12 w 16"/>
                <a:gd name="T13" fmla="*/ 10 h 11"/>
                <a:gd name="T14" fmla="*/ 4 w 16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2" y="0"/>
                    <a:pt x="7" y="0"/>
                    <a:pt x="10" y="0"/>
                  </a:cubicBezTo>
                  <a:cubicBezTo>
                    <a:pt x="12" y="0"/>
                    <a:pt x="11" y="1"/>
                    <a:pt x="12" y="3"/>
                  </a:cubicBezTo>
                  <a:cubicBezTo>
                    <a:pt x="13" y="4"/>
                    <a:pt x="12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11"/>
                    <a:pt x="13" y="10"/>
                    <a:pt x="12" y="10"/>
                  </a:cubicBezTo>
                  <a:cubicBezTo>
                    <a:pt x="9" y="10"/>
                    <a:pt x="7" y="10"/>
                    <a:pt x="4" y="10"/>
                  </a:cubicBezTo>
                  <a:close/>
                </a:path>
              </a:pathLst>
            </a:cu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1">
              <a:extLst>
                <a:ext uri="{FF2B5EF4-FFF2-40B4-BE49-F238E27FC236}">
                  <a16:creationId xmlns:a16="http://schemas.microsoft.com/office/drawing/2014/main" id="{45486FBA-CA6A-4EBC-31AA-B614EB9AD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664"/>
              <a:ext cx="40" cy="29"/>
            </a:xfrm>
            <a:custGeom>
              <a:avLst/>
              <a:gdLst>
                <a:gd name="T0" fmla="*/ 16 w 17"/>
                <a:gd name="T1" fmla="*/ 5 h 12"/>
                <a:gd name="T2" fmla="*/ 15 w 17"/>
                <a:gd name="T3" fmla="*/ 6 h 12"/>
                <a:gd name="T4" fmla="*/ 12 w 17"/>
                <a:gd name="T5" fmla="*/ 10 h 12"/>
                <a:gd name="T6" fmla="*/ 10 w 17"/>
                <a:gd name="T7" fmla="*/ 6 h 12"/>
                <a:gd name="T8" fmla="*/ 10 w 17"/>
                <a:gd name="T9" fmla="*/ 4 h 12"/>
                <a:gd name="T10" fmla="*/ 4 w 17"/>
                <a:gd name="T11" fmla="*/ 9 h 12"/>
                <a:gd name="T12" fmla="*/ 5 w 17"/>
                <a:gd name="T13" fmla="*/ 2 h 12"/>
                <a:gd name="T14" fmla="*/ 16 w 17"/>
                <a:gd name="T15" fmla="*/ 3 h 12"/>
                <a:gd name="T16" fmla="*/ 16 w 17"/>
                <a:gd name="T1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2">
                  <a:moveTo>
                    <a:pt x="16" y="5"/>
                  </a:moveTo>
                  <a:cubicBezTo>
                    <a:pt x="15" y="5"/>
                    <a:pt x="15" y="5"/>
                    <a:pt x="15" y="6"/>
                  </a:cubicBezTo>
                  <a:cubicBezTo>
                    <a:pt x="14" y="8"/>
                    <a:pt x="15" y="10"/>
                    <a:pt x="12" y="10"/>
                  </a:cubicBezTo>
                  <a:cubicBezTo>
                    <a:pt x="9" y="10"/>
                    <a:pt x="11" y="7"/>
                    <a:pt x="10" y="6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6" y="3"/>
                    <a:pt x="10" y="12"/>
                    <a:pt x="4" y="9"/>
                  </a:cubicBezTo>
                  <a:cubicBezTo>
                    <a:pt x="5" y="7"/>
                    <a:pt x="0" y="4"/>
                    <a:pt x="5" y="2"/>
                  </a:cubicBezTo>
                  <a:cubicBezTo>
                    <a:pt x="9" y="0"/>
                    <a:pt x="12" y="2"/>
                    <a:pt x="16" y="3"/>
                  </a:cubicBezTo>
                  <a:cubicBezTo>
                    <a:pt x="17" y="3"/>
                    <a:pt x="17" y="4"/>
                    <a:pt x="16" y="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2">
              <a:extLst>
                <a:ext uri="{FF2B5EF4-FFF2-40B4-BE49-F238E27FC236}">
                  <a16:creationId xmlns:a16="http://schemas.microsoft.com/office/drawing/2014/main" id="{573E8823-C9D5-7ED1-D983-35C4C610A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1600"/>
              <a:ext cx="33" cy="29"/>
            </a:xfrm>
            <a:custGeom>
              <a:avLst/>
              <a:gdLst>
                <a:gd name="T0" fmla="*/ 5 w 14"/>
                <a:gd name="T1" fmla="*/ 1 h 12"/>
                <a:gd name="T2" fmla="*/ 14 w 14"/>
                <a:gd name="T3" fmla="*/ 9 h 12"/>
                <a:gd name="T4" fmla="*/ 14 w 14"/>
                <a:gd name="T5" fmla="*/ 9 h 12"/>
                <a:gd name="T6" fmla="*/ 8 w 14"/>
                <a:gd name="T7" fmla="*/ 10 h 12"/>
                <a:gd name="T8" fmla="*/ 8 w 14"/>
                <a:gd name="T9" fmla="*/ 10 h 12"/>
                <a:gd name="T10" fmla="*/ 5 w 14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5" y="1"/>
                  </a:moveTo>
                  <a:cubicBezTo>
                    <a:pt x="10" y="0"/>
                    <a:pt x="14" y="3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10"/>
                    <a:pt x="10" y="12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7"/>
                    <a:pt x="0" y="6"/>
                    <a:pt x="5" y="1"/>
                  </a:cubicBezTo>
                  <a:close/>
                </a:path>
              </a:pathLst>
            </a:custGeom>
            <a:solidFill>
              <a:srgbClr val="F0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3">
              <a:extLst>
                <a:ext uri="{FF2B5EF4-FFF2-40B4-BE49-F238E27FC236}">
                  <a16:creationId xmlns:a16="http://schemas.microsoft.com/office/drawing/2014/main" id="{C3F936B3-AD43-2F8F-A882-E6C52A2E0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638"/>
              <a:ext cx="71" cy="19"/>
            </a:xfrm>
            <a:custGeom>
              <a:avLst/>
              <a:gdLst>
                <a:gd name="T0" fmla="*/ 0 w 30"/>
                <a:gd name="T1" fmla="*/ 6 h 8"/>
                <a:gd name="T2" fmla="*/ 11 w 30"/>
                <a:gd name="T3" fmla="*/ 4 h 8"/>
                <a:gd name="T4" fmla="*/ 30 w 30"/>
                <a:gd name="T5" fmla="*/ 0 h 8"/>
                <a:gd name="T6" fmla="*/ 1 w 30"/>
                <a:gd name="T7" fmla="*/ 8 h 8"/>
                <a:gd name="T8" fmla="*/ 0 w 30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0" y="6"/>
                  </a:moveTo>
                  <a:cubicBezTo>
                    <a:pt x="3" y="2"/>
                    <a:pt x="8" y="7"/>
                    <a:pt x="11" y="4"/>
                  </a:cubicBezTo>
                  <a:cubicBezTo>
                    <a:pt x="18" y="5"/>
                    <a:pt x="24" y="0"/>
                    <a:pt x="30" y="0"/>
                  </a:cubicBezTo>
                  <a:cubicBezTo>
                    <a:pt x="22" y="6"/>
                    <a:pt x="11" y="6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3D3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4">
              <a:extLst>
                <a:ext uri="{FF2B5EF4-FFF2-40B4-BE49-F238E27FC236}">
                  <a16:creationId xmlns:a16="http://schemas.microsoft.com/office/drawing/2014/main" id="{08F0EF9F-D51B-B135-A7F2-37AB163F8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697"/>
              <a:ext cx="64" cy="10"/>
            </a:xfrm>
            <a:custGeom>
              <a:avLst/>
              <a:gdLst>
                <a:gd name="T0" fmla="*/ 0 w 27"/>
                <a:gd name="T1" fmla="*/ 2 h 4"/>
                <a:gd name="T2" fmla="*/ 27 w 27"/>
                <a:gd name="T3" fmla="*/ 3 h 4"/>
                <a:gd name="T4" fmla="*/ 25 w 27"/>
                <a:gd name="T5" fmla="*/ 4 h 4"/>
                <a:gd name="T6" fmla="*/ 5 w 27"/>
                <a:gd name="T7" fmla="*/ 3 h 4"/>
                <a:gd name="T8" fmla="*/ 0 w 27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">
                  <a:moveTo>
                    <a:pt x="0" y="2"/>
                  </a:moveTo>
                  <a:cubicBezTo>
                    <a:pt x="9" y="0"/>
                    <a:pt x="18" y="0"/>
                    <a:pt x="27" y="3"/>
                  </a:cubicBezTo>
                  <a:cubicBezTo>
                    <a:pt x="26" y="4"/>
                    <a:pt x="26" y="4"/>
                    <a:pt x="25" y="4"/>
                  </a:cubicBezTo>
                  <a:cubicBezTo>
                    <a:pt x="18" y="3"/>
                    <a:pt x="11" y="3"/>
                    <a:pt x="5" y="3"/>
                  </a:cubicBezTo>
                  <a:cubicBezTo>
                    <a:pt x="3" y="3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6B5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5">
              <a:extLst>
                <a:ext uri="{FF2B5EF4-FFF2-40B4-BE49-F238E27FC236}">
                  <a16:creationId xmlns:a16="http://schemas.microsoft.com/office/drawing/2014/main" id="{7C7D9B6A-5537-BBD5-F386-5318124AD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458"/>
              <a:ext cx="31" cy="24"/>
            </a:xfrm>
            <a:custGeom>
              <a:avLst/>
              <a:gdLst>
                <a:gd name="T0" fmla="*/ 13 w 13"/>
                <a:gd name="T1" fmla="*/ 3 h 10"/>
                <a:gd name="T2" fmla="*/ 2 w 13"/>
                <a:gd name="T3" fmla="*/ 8 h 10"/>
                <a:gd name="T4" fmla="*/ 2 w 13"/>
                <a:gd name="T5" fmla="*/ 4 h 10"/>
                <a:gd name="T6" fmla="*/ 6 w 13"/>
                <a:gd name="T7" fmla="*/ 1 h 10"/>
                <a:gd name="T8" fmla="*/ 8 w 13"/>
                <a:gd name="T9" fmla="*/ 0 h 10"/>
                <a:gd name="T10" fmla="*/ 13 w 13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13" y="3"/>
                  </a:moveTo>
                  <a:cubicBezTo>
                    <a:pt x="12" y="9"/>
                    <a:pt x="7" y="10"/>
                    <a:pt x="2" y="8"/>
                  </a:cubicBezTo>
                  <a:cubicBezTo>
                    <a:pt x="0" y="7"/>
                    <a:pt x="0" y="6"/>
                    <a:pt x="2" y="4"/>
                  </a:cubicBezTo>
                  <a:cubicBezTo>
                    <a:pt x="3" y="3"/>
                    <a:pt x="5" y="2"/>
                    <a:pt x="6" y="1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10" y="0"/>
                    <a:pt x="11" y="2"/>
                    <a:pt x="13" y="3"/>
                  </a:cubicBezTo>
                  <a:close/>
                </a:path>
              </a:pathLst>
            </a:custGeom>
            <a:solidFill>
              <a:srgbClr val="EFF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6">
              <a:extLst>
                <a:ext uri="{FF2B5EF4-FFF2-40B4-BE49-F238E27FC236}">
                  <a16:creationId xmlns:a16="http://schemas.microsoft.com/office/drawing/2014/main" id="{2C21C946-CBAA-7A6D-CFE5-5E755DE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1588"/>
              <a:ext cx="26" cy="24"/>
            </a:xfrm>
            <a:custGeom>
              <a:avLst/>
              <a:gdLst>
                <a:gd name="T0" fmla="*/ 3 w 11"/>
                <a:gd name="T1" fmla="*/ 0 h 10"/>
                <a:gd name="T2" fmla="*/ 10 w 11"/>
                <a:gd name="T3" fmla="*/ 6 h 10"/>
                <a:gd name="T4" fmla="*/ 8 w 11"/>
                <a:gd name="T5" fmla="*/ 9 h 10"/>
                <a:gd name="T6" fmla="*/ 5 w 11"/>
                <a:gd name="T7" fmla="*/ 9 h 10"/>
                <a:gd name="T8" fmla="*/ 4 w 11"/>
                <a:gd name="T9" fmla="*/ 0 h 10"/>
                <a:gd name="T10" fmla="*/ 3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3" y="0"/>
                  </a:moveTo>
                  <a:cubicBezTo>
                    <a:pt x="8" y="0"/>
                    <a:pt x="8" y="4"/>
                    <a:pt x="10" y="6"/>
                  </a:cubicBezTo>
                  <a:cubicBezTo>
                    <a:pt x="11" y="7"/>
                    <a:pt x="9" y="8"/>
                    <a:pt x="8" y="9"/>
                  </a:cubicBezTo>
                  <a:cubicBezTo>
                    <a:pt x="7" y="10"/>
                    <a:pt x="6" y="10"/>
                    <a:pt x="5" y="9"/>
                  </a:cubicBezTo>
                  <a:cubicBezTo>
                    <a:pt x="3" y="6"/>
                    <a:pt x="0" y="4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7">
              <a:extLst>
                <a:ext uri="{FF2B5EF4-FFF2-40B4-BE49-F238E27FC236}">
                  <a16:creationId xmlns:a16="http://schemas.microsoft.com/office/drawing/2014/main" id="{0FA0DCF0-A863-24A6-35F1-DCE0DAA06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1456"/>
              <a:ext cx="38" cy="23"/>
            </a:xfrm>
            <a:custGeom>
              <a:avLst/>
              <a:gdLst>
                <a:gd name="T0" fmla="*/ 16 w 16"/>
                <a:gd name="T1" fmla="*/ 1 h 10"/>
                <a:gd name="T2" fmla="*/ 12 w 16"/>
                <a:gd name="T3" fmla="*/ 6 h 10"/>
                <a:gd name="T4" fmla="*/ 10 w 16"/>
                <a:gd name="T5" fmla="*/ 9 h 10"/>
                <a:gd name="T6" fmla="*/ 8 w 16"/>
                <a:gd name="T7" fmla="*/ 10 h 10"/>
                <a:gd name="T8" fmla="*/ 0 w 16"/>
                <a:gd name="T9" fmla="*/ 2 h 10"/>
                <a:gd name="T10" fmla="*/ 1 w 16"/>
                <a:gd name="T11" fmla="*/ 1 h 10"/>
                <a:gd name="T12" fmla="*/ 13 w 16"/>
                <a:gd name="T13" fmla="*/ 1 h 10"/>
                <a:gd name="T14" fmla="*/ 16 w 16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0">
                  <a:moveTo>
                    <a:pt x="16" y="1"/>
                  </a:moveTo>
                  <a:cubicBezTo>
                    <a:pt x="16" y="4"/>
                    <a:pt x="14" y="4"/>
                    <a:pt x="12" y="6"/>
                  </a:cubicBezTo>
                  <a:cubicBezTo>
                    <a:pt x="11" y="6"/>
                    <a:pt x="9" y="7"/>
                    <a:pt x="10" y="9"/>
                  </a:cubicBezTo>
                  <a:cubicBezTo>
                    <a:pt x="9" y="9"/>
                    <a:pt x="9" y="9"/>
                    <a:pt x="8" y="10"/>
                  </a:cubicBezTo>
                  <a:cubicBezTo>
                    <a:pt x="5" y="8"/>
                    <a:pt x="2" y="5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5" y="3"/>
                    <a:pt x="9" y="4"/>
                    <a:pt x="13" y="1"/>
                  </a:cubicBezTo>
                  <a:cubicBezTo>
                    <a:pt x="13" y="0"/>
                    <a:pt x="15" y="0"/>
                    <a:pt x="16" y="1"/>
                  </a:cubicBezTo>
                  <a:close/>
                </a:path>
              </a:pathLst>
            </a:custGeom>
            <a:solidFill>
              <a:srgbClr val="5F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8">
              <a:extLst>
                <a:ext uri="{FF2B5EF4-FFF2-40B4-BE49-F238E27FC236}">
                  <a16:creationId xmlns:a16="http://schemas.microsoft.com/office/drawing/2014/main" id="{F2B25A19-164C-9B18-A109-3D47ED273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1610"/>
              <a:ext cx="35" cy="28"/>
            </a:xfrm>
            <a:custGeom>
              <a:avLst/>
              <a:gdLst>
                <a:gd name="T0" fmla="*/ 15 w 15"/>
                <a:gd name="T1" fmla="*/ 1 h 12"/>
                <a:gd name="T2" fmla="*/ 8 w 15"/>
                <a:gd name="T3" fmla="*/ 4 h 12"/>
                <a:gd name="T4" fmla="*/ 11 w 15"/>
                <a:gd name="T5" fmla="*/ 12 h 12"/>
                <a:gd name="T6" fmla="*/ 6 w 15"/>
                <a:gd name="T7" fmla="*/ 7 h 12"/>
                <a:gd name="T8" fmla="*/ 2 w 15"/>
                <a:gd name="T9" fmla="*/ 6 h 12"/>
                <a:gd name="T10" fmla="*/ 0 w 15"/>
                <a:gd name="T11" fmla="*/ 5 h 12"/>
                <a:gd name="T12" fmla="*/ 12 w 15"/>
                <a:gd name="T13" fmla="*/ 1 h 12"/>
                <a:gd name="T14" fmla="*/ 15 w 15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5" y="1"/>
                  </a:moveTo>
                  <a:cubicBezTo>
                    <a:pt x="13" y="3"/>
                    <a:pt x="10" y="3"/>
                    <a:pt x="8" y="4"/>
                  </a:cubicBezTo>
                  <a:cubicBezTo>
                    <a:pt x="8" y="7"/>
                    <a:pt x="12" y="8"/>
                    <a:pt x="11" y="12"/>
                  </a:cubicBezTo>
                  <a:cubicBezTo>
                    <a:pt x="9" y="10"/>
                    <a:pt x="7" y="9"/>
                    <a:pt x="6" y="7"/>
                  </a:cubicBezTo>
                  <a:cubicBezTo>
                    <a:pt x="5" y="5"/>
                    <a:pt x="4" y="5"/>
                    <a:pt x="2" y="6"/>
                  </a:cubicBezTo>
                  <a:cubicBezTo>
                    <a:pt x="2" y="6"/>
                    <a:pt x="1" y="5"/>
                    <a:pt x="0" y="5"/>
                  </a:cubicBezTo>
                  <a:cubicBezTo>
                    <a:pt x="4" y="3"/>
                    <a:pt x="8" y="2"/>
                    <a:pt x="12" y="1"/>
                  </a:cubicBezTo>
                  <a:cubicBezTo>
                    <a:pt x="13" y="0"/>
                    <a:pt x="14" y="0"/>
                    <a:pt x="15" y="1"/>
                  </a:cubicBezTo>
                  <a:close/>
                </a:path>
              </a:pathLst>
            </a:custGeom>
            <a:solidFill>
              <a:srgbClr val="474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89">
              <a:extLst>
                <a:ext uri="{FF2B5EF4-FFF2-40B4-BE49-F238E27FC236}">
                  <a16:creationId xmlns:a16="http://schemas.microsoft.com/office/drawing/2014/main" id="{FD924ABA-8A46-DFCC-1945-08F7A3DA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6"/>
              <a:ext cx="16" cy="24"/>
            </a:xfrm>
            <a:custGeom>
              <a:avLst/>
              <a:gdLst>
                <a:gd name="T0" fmla="*/ 3 w 7"/>
                <a:gd name="T1" fmla="*/ 10 h 10"/>
                <a:gd name="T2" fmla="*/ 1 w 7"/>
                <a:gd name="T3" fmla="*/ 1 h 10"/>
                <a:gd name="T4" fmla="*/ 6 w 7"/>
                <a:gd name="T5" fmla="*/ 3 h 10"/>
                <a:gd name="T6" fmla="*/ 3 w 7"/>
                <a:gd name="T7" fmla="*/ 10 h 10"/>
                <a:gd name="T8" fmla="*/ 3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0" y="7"/>
                    <a:pt x="2" y="4"/>
                    <a:pt x="1" y="1"/>
                  </a:cubicBezTo>
                  <a:cubicBezTo>
                    <a:pt x="4" y="0"/>
                    <a:pt x="5" y="2"/>
                    <a:pt x="6" y="3"/>
                  </a:cubicBezTo>
                  <a:cubicBezTo>
                    <a:pt x="5" y="5"/>
                    <a:pt x="7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lose/>
                </a:path>
              </a:pathLst>
            </a:custGeom>
            <a:solidFill>
              <a:srgbClr val="E4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0">
              <a:extLst>
                <a:ext uri="{FF2B5EF4-FFF2-40B4-BE49-F238E27FC236}">
                  <a16:creationId xmlns:a16="http://schemas.microsoft.com/office/drawing/2014/main" id="{6C4D57F3-DBA0-E3B0-2FDD-DDF8A6FDB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660"/>
              <a:ext cx="42" cy="14"/>
            </a:xfrm>
            <a:custGeom>
              <a:avLst/>
              <a:gdLst>
                <a:gd name="T0" fmla="*/ 15 w 18"/>
                <a:gd name="T1" fmla="*/ 6 h 6"/>
                <a:gd name="T2" fmla="*/ 4 w 18"/>
                <a:gd name="T3" fmla="*/ 4 h 6"/>
                <a:gd name="T4" fmla="*/ 0 w 18"/>
                <a:gd name="T5" fmla="*/ 3 h 6"/>
                <a:gd name="T6" fmla="*/ 18 w 18"/>
                <a:gd name="T7" fmla="*/ 4 h 6"/>
                <a:gd name="T8" fmla="*/ 16 w 18"/>
                <a:gd name="T9" fmla="*/ 6 h 6"/>
                <a:gd name="T10" fmla="*/ 15 w 1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cubicBezTo>
                    <a:pt x="12" y="3"/>
                    <a:pt x="7" y="6"/>
                    <a:pt x="4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6" y="0"/>
                    <a:pt x="12" y="2"/>
                    <a:pt x="18" y="4"/>
                  </a:cubicBezTo>
                  <a:cubicBezTo>
                    <a:pt x="17" y="5"/>
                    <a:pt x="17" y="5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lose/>
                </a:path>
              </a:pathLst>
            </a:custGeom>
            <a:solidFill>
              <a:srgbClr val="6A6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1">
              <a:extLst>
                <a:ext uri="{FF2B5EF4-FFF2-40B4-BE49-F238E27FC236}">
                  <a16:creationId xmlns:a16="http://schemas.microsoft.com/office/drawing/2014/main" id="{EA18989A-79D4-2656-38C8-B37DF6917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671"/>
              <a:ext cx="17" cy="17"/>
            </a:xfrm>
            <a:custGeom>
              <a:avLst/>
              <a:gdLst>
                <a:gd name="T0" fmla="*/ 5 w 7"/>
                <a:gd name="T1" fmla="*/ 0 h 7"/>
                <a:gd name="T2" fmla="*/ 6 w 7"/>
                <a:gd name="T3" fmla="*/ 4 h 7"/>
                <a:gd name="T4" fmla="*/ 3 w 7"/>
                <a:gd name="T5" fmla="*/ 6 h 7"/>
                <a:gd name="T6" fmla="*/ 1 w 7"/>
                <a:gd name="T7" fmla="*/ 3 h 7"/>
                <a:gd name="T8" fmla="*/ 5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7" y="1"/>
                    <a:pt x="6" y="3"/>
                    <a:pt x="6" y="4"/>
                  </a:cubicBezTo>
                  <a:cubicBezTo>
                    <a:pt x="7" y="7"/>
                    <a:pt x="4" y="6"/>
                    <a:pt x="3" y="6"/>
                  </a:cubicBezTo>
                  <a:cubicBezTo>
                    <a:pt x="0" y="7"/>
                    <a:pt x="1" y="5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4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2">
              <a:extLst>
                <a:ext uri="{FF2B5EF4-FFF2-40B4-BE49-F238E27FC236}">
                  <a16:creationId xmlns:a16="http://schemas.microsoft.com/office/drawing/2014/main" id="{7F9E9F5B-D6CC-31BB-E965-BDFD32520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1581"/>
              <a:ext cx="21" cy="17"/>
            </a:xfrm>
            <a:custGeom>
              <a:avLst/>
              <a:gdLst>
                <a:gd name="T0" fmla="*/ 0 w 9"/>
                <a:gd name="T1" fmla="*/ 1 h 7"/>
                <a:gd name="T2" fmla="*/ 9 w 9"/>
                <a:gd name="T3" fmla="*/ 4 h 7"/>
                <a:gd name="T4" fmla="*/ 6 w 9"/>
                <a:gd name="T5" fmla="*/ 7 h 7"/>
                <a:gd name="T6" fmla="*/ 0 w 9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1"/>
                  </a:moveTo>
                  <a:cubicBezTo>
                    <a:pt x="5" y="0"/>
                    <a:pt x="7" y="1"/>
                    <a:pt x="9" y="4"/>
                  </a:cubicBezTo>
                  <a:cubicBezTo>
                    <a:pt x="9" y="4"/>
                    <a:pt x="7" y="7"/>
                    <a:pt x="6" y="7"/>
                  </a:cubicBezTo>
                  <a:cubicBezTo>
                    <a:pt x="3" y="7"/>
                    <a:pt x="3" y="3"/>
                    <a:pt x="0" y="1"/>
                  </a:cubicBez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3">
              <a:extLst>
                <a:ext uri="{FF2B5EF4-FFF2-40B4-BE49-F238E27FC236}">
                  <a16:creationId xmlns:a16="http://schemas.microsoft.com/office/drawing/2014/main" id="{A3F9E763-4BD3-E54C-30BD-37CAA097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24" cy="21"/>
            </a:xfrm>
            <a:custGeom>
              <a:avLst/>
              <a:gdLst>
                <a:gd name="T0" fmla="*/ 2 w 10"/>
                <a:gd name="T1" fmla="*/ 0 h 9"/>
                <a:gd name="T2" fmla="*/ 3 w 10"/>
                <a:gd name="T3" fmla="*/ 0 h 9"/>
                <a:gd name="T4" fmla="*/ 5 w 10"/>
                <a:gd name="T5" fmla="*/ 9 h 9"/>
                <a:gd name="T6" fmla="*/ 2 w 10"/>
                <a:gd name="T7" fmla="*/ 1 h 9"/>
                <a:gd name="T8" fmla="*/ 2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10" y="2"/>
                    <a:pt x="3" y="5"/>
                    <a:pt x="5" y="9"/>
                  </a:cubicBezTo>
                  <a:cubicBezTo>
                    <a:pt x="0" y="6"/>
                    <a:pt x="3" y="3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4">
              <a:extLst>
                <a:ext uri="{FF2B5EF4-FFF2-40B4-BE49-F238E27FC236}">
                  <a16:creationId xmlns:a16="http://schemas.microsoft.com/office/drawing/2014/main" id="{24C53A86-25BD-3EA0-1F67-CA3F5FD11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1553"/>
              <a:ext cx="14" cy="19"/>
            </a:xfrm>
            <a:custGeom>
              <a:avLst/>
              <a:gdLst>
                <a:gd name="T0" fmla="*/ 4 w 6"/>
                <a:gd name="T1" fmla="*/ 0 h 8"/>
                <a:gd name="T2" fmla="*/ 6 w 6"/>
                <a:gd name="T3" fmla="*/ 8 h 8"/>
                <a:gd name="T4" fmla="*/ 4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5" y="3"/>
                    <a:pt x="6" y="5"/>
                    <a:pt x="6" y="8"/>
                  </a:cubicBezTo>
                  <a:cubicBezTo>
                    <a:pt x="0" y="4"/>
                    <a:pt x="0" y="4"/>
                    <a:pt x="4" y="0"/>
                  </a:cubicBezTo>
                  <a:close/>
                </a:path>
              </a:pathLst>
            </a:custGeom>
            <a:solidFill>
              <a:srgbClr val="FFF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5">
              <a:extLst>
                <a:ext uri="{FF2B5EF4-FFF2-40B4-BE49-F238E27FC236}">
                  <a16:creationId xmlns:a16="http://schemas.microsoft.com/office/drawing/2014/main" id="{0A94533B-07AD-2CEF-EF05-388C21429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1683"/>
              <a:ext cx="12" cy="22"/>
            </a:xfrm>
            <a:custGeom>
              <a:avLst/>
              <a:gdLst>
                <a:gd name="T0" fmla="*/ 2 w 5"/>
                <a:gd name="T1" fmla="*/ 0 h 9"/>
                <a:gd name="T2" fmla="*/ 1 w 5"/>
                <a:gd name="T3" fmla="*/ 9 h 9"/>
                <a:gd name="T4" fmla="*/ 2 w 5"/>
                <a:gd name="T5" fmla="*/ 0 h 9"/>
                <a:gd name="T6" fmla="*/ 2 w 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cubicBezTo>
                    <a:pt x="5" y="3"/>
                    <a:pt x="3" y="6"/>
                    <a:pt x="1" y="9"/>
                  </a:cubicBezTo>
                  <a:cubicBezTo>
                    <a:pt x="0" y="5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4E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6">
              <a:extLst>
                <a:ext uri="{FF2B5EF4-FFF2-40B4-BE49-F238E27FC236}">
                  <a16:creationId xmlns:a16="http://schemas.microsoft.com/office/drawing/2014/main" id="{02C5FF32-1AA7-0397-4AFF-71BF8E8D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674"/>
              <a:ext cx="12" cy="19"/>
            </a:xfrm>
            <a:custGeom>
              <a:avLst/>
              <a:gdLst>
                <a:gd name="T0" fmla="*/ 0 w 5"/>
                <a:gd name="T1" fmla="*/ 8 h 8"/>
                <a:gd name="T2" fmla="*/ 4 w 5"/>
                <a:gd name="T3" fmla="*/ 0 h 8"/>
                <a:gd name="T4" fmla="*/ 0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cubicBezTo>
                    <a:pt x="1" y="5"/>
                    <a:pt x="1" y="3"/>
                    <a:pt x="4" y="0"/>
                  </a:cubicBezTo>
                  <a:cubicBezTo>
                    <a:pt x="4" y="4"/>
                    <a:pt x="5" y="6"/>
                    <a:pt x="0" y="8"/>
                  </a:cubicBezTo>
                  <a:close/>
                </a:path>
              </a:pathLst>
            </a:custGeom>
            <a:solidFill>
              <a:srgbClr val="D0C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7">
              <a:extLst>
                <a:ext uri="{FF2B5EF4-FFF2-40B4-BE49-F238E27FC236}">
                  <a16:creationId xmlns:a16="http://schemas.microsoft.com/office/drawing/2014/main" id="{36F197BD-B61C-5E54-2E4E-9F5DD242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" y="1804"/>
              <a:ext cx="40" cy="43"/>
            </a:xfrm>
            <a:custGeom>
              <a:avLst/>
              <a:gdLst>
                <a:gd name="T0" fmla="*/ 0 w 17"/>
                <a:gd name="T1" fmla="*/ 4 h 18"/>
                <a:gd name="T2" fmla="*/ 3 w 17"/>
                <a:gd name="T3" fmla="*/ 1 h 18"/>
                <a:gd name="T4" fmla="*/ 17 w 17"/>
                <a:gd name="T5" fmla="*/ 14 h 18"/>
                <a:gd name="T6" fmla="*/ 13 w 17"/>
                <a:gd name="T7" fmla="*/ 17 h 18"/>
                <a:gd name="T8" fmla="*/ 0 w 17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0" y="4"/>
                  </a:moveTo>
                  <a:cubicBezTo>
                    <a:pt x="0" y="1"/>
                    <a:pt x="0" y="0"/>
                    <a:pt x="3" y="1"/>
                  </a:cubicBezTo>
                  <a:cubicBezTo>
                    <a:pt x="10" y="1"/>
                    <a:pt x="16" y="7"/>
                    <a:pt x="17" y="14"/>
                  </a:cubicBezTo>
                  <a:cubicBezTo>
                    <a:pt x="17" y="17"/>
                    <a:pt x="16" y="18"/>
                    <a:pt x="13" y="17"/>
                  </a:cubicBezTo>
                  <a:cubicBezTo>
                    <a:pt x="7" y="16"/>
                    <a:pt x="0" y="10"/>
                    <a:pt x="0" y="4"/>
                  </a:cubicBezTo>
                  <a:close/>
                </a:path>
              </a:pathLst>
            </a:custGeom>
            <a:solidFill>
              <a:srgbClr val="F8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8">
              <a:extLst>
                <a:ext uri="{FF2B5EF4-FFF2-40B4-BE49-F238E27FC236}">
                  <a16:creationId xmlns:a16="http://schemas.microsoft.com/office/drawing/2014/main" id="{89350E69-5B61-6B8A-11B7-5786B4F9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923"/>
              <a:ext cx="29" cy="31"/>
            </a:xfrm>
            <a:custGeom>
              <a:avLst/>
              <a:gdLst>
                <a:gd name="T0" fmla="*/ 12 w 12"/>
                <a:gd name="T1" fmla="*/ 7 h 13"/>
                <a:gd name="T2" fmla="*/ 8 w 12"/>
                <a:gd name="T3" fmla="*/ 13 h 13"/>
                <a:gd name="T4" fmla="*/ 1 w 12"/>
                <a:gd name="T5" fmla="*/ 3 h 13"/>
                <a:gd name="T6" fmla="*/ 5 w 12"/>
                <a:gd name="T7" fmla="*/ 1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1" y="9"/>
                    <a:pt x="12" y="13"/>
                    <a:pt x="8" y="13"/>
                  </a:cubicBezTo>
                  <a:cubicBezTo>
                    <a:pt x="3" y="12"/>
                    <a:pt x="1" y="8"/>
                    <a:pt x="1" y="3"/>
                  </a:cubicBezTo>
                  <a:cubicBezTo>
                    <a:pt x="0" y="0"/>
                    <a:pt x="3" y="1"/>
                    <a:pt x="5" y="1"/>
                  </a:cubicBezTo>
                  <a:cubicBezTo>
                    <a:pt x="9" y="1"/>
                    <a:pt x="12" y="2"/>
                    <a:pt x="12" y="7"/>
                  </a:cubicBezTo>
                  <a:close/>
                </a:path>
              </a:pathLst>
            </a:custGeom>
            <a:solidFill>
              <a:srgbClr val="F3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99">
              <a:extLst>
                <a:ext uri="{FF2B5EF4-FFF2-40B4-BE49-F238E27FC236}">
                  <a16:creationId xmlns:a16="http://schemas.microsoft.com/office/drawing/2014/main" id="{06DEEE95-ED3B-E809-BEA1-6CD2335C1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354"/>
              <a:ext cx="97" cy="149"/>
            </a:xfrm>
            <a:custGeom>
              <a:avLst/>
              <a:gdLst>
                <a:gd name="T0" fmla="*/ 8 w 41"/>
                <a:gd name="T1" fmla="*/ 50 h 63"/>
                <a:gd name="T2" fmla="*/ 8 w 41"/>
                <a:gd name="T3" fmla="*/ 50 h 63"/>
                <a:gd name="T4" fmla="*/ 26 w 41"/>
                <a:gd name="T5" fmla="*/ 16 h 63"/>
                <a:gd name="T6" fmla="*/ 27 w 41"/>
                <a:gd name="T7" fmla="*/ 0 h 63"/>
                <a:gd name="T8" fmla="*/ 31 w 41"/>
                <a:gd name="T9" fmla="*/ 3 h 63"/>
                <a:gd name="T10" fmla="*/ 39 w 41"/>
                <a:gd name="T11" fmla="*/ 20 h 63"/>
                <a:gd name="T12" fmla="*/ 26 w 41"/>
                <a:gd name="T13" fmla="*/ 49 h 63"/>
                <a:gd name="T14" fmla="*/ 18 w 41"/>
                <a:gd name="T15" fmla="*/ 57 h 63"/>
                <a:gd name="T16" fmla="*/ 16 w 41"/>
                <a:gd name="T17" fmla="*/ 54 h 63"/>
                <a:gd name="T18" fmla="*/ 18 w 41"/>
                <a:gd name="T19" fmla="*/ 57 h 63"/>
                <a:gd name="T20" fmla="*/ 6 w 41"/>
                <a:gd name="T21" fmla="*/ 58 h 63"/>
                <a:gd name="T22" fmla="*/ 5 w 41"/>
                <a:gd name="T23" fmla="*/ 54 h 63"/>
                <a:gd name="T24" fmla="*/ 8 w 41"/>
                <a:gd name="T25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63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20" y="42"/>
                    <a:pt x="25" y="30"/>
                    <a:pt x="26" y="16"/>
                  </a:cubicBezTo>
                  <a:cubicBezTo>
                    <a:pt x="26" y="11"/>
                    <a:pt x="25" y="6"/>
                    <a:pt x="27" y="0"/>
                  </a:cubicBezTo>
                  <a:cubicBezTo>
                    <a:pt x="28" y="1"/>
                    <a:pt x="30" y="2"/>
                    <a:pt x="31" y="3"/>
                  </a:cubicBezTo>
                  <a:cubicBezTo>
                    <a:pt x="41" y="9"/>
                    <a:pt x="41" y="9"/>
                    <a:pt x="39" y="20"/>
                  </a:cubicBezTo>
                  <a:cubicBezTo>
                    <a:pt x="37" y="31"/>
                    <a:pt x="32" y="40"/>
                    <a:pt x="26" y="49"/>
                  </a:cubicBezTo>
                  <a:cubicBezTo>
                    <a:pt x="23" y="52"/>
                    <a:pt x="21" y="55"/>
                    <a:pt x="18" y="57"/>
                  </a:cubicBezTo>
                  <a:cubicBezTo>
                    <a:pt x="18" y="55"/>
                    <a:pt x="17" y="55"/>
                    <a:pt x="16" y="54"/>
                  </a:cubicBezTo>
                  <a:cubicBezTo>
                    <a:pt x="16" y="55"/>
                    <a:pt x="18" y="55"/>
                    <a:pt x="18" y="57"/>
                  </a:cubicBezTo>
                  <a:cubicBezTo>
                    <a:pt x="15" y="63"/>
                    <a:pt x="10" y="56"/>
                    <a:pt x="6" y="58"/>
                  </a:cubicBezTo>
                  <a:cubicBezTo>
                    <a:pt x="7" y="56"/>
                    <a:pt x="0" y="57"/>
                    <a:pt x="5" y="54"/>
                  </a:cubicBezTo>
                  <a:cubicBezTo>
                    <a:pt x="6" y="53"/>
                    <a:pt x="8" y="52"/>
                    <a:pt x="8" y="5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00">
              <a:extLst>
                <a:ext uri="{FF2B5EF4-FFF2-40B4-BE49-F238E27FC236}">
                  <a16:creationId xmlns:a16="http://schemas.microsoft.com/office/drawing/2014/main" id="{7E1FD921-7FAD-FE5B-AC59-D21F91B5F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1690"/>
              <a:ext cx="33" cy="34"/>
            </a:xfrm>
            <a:custGeom>
              <a:avLst/>
              <a:gdLst>
                <a:gd name="T0" fmla="*/ 6 w 14"/>
                <a:gd name="T1" fmla="*/ 14 h 14"/>
                <a:gd name="T2" fmla="*/ 0 w 14"/>
                <a:gd name="T3" fmla="*/ 4 h 14"/>
                <a:gd name="T4" fmla="*/ 6 w 14"/>
                <a:gd name="T5" fmla="*/ 0 h 14"/>
                <a:gd name="T6" fmla="*/ 14 w 14"/>
                <a:gd name="T7" fmla="*/ 9 h 14"/>
                <a:gd name="T8" fmla="*/ 6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cubicBezTo>
                    <a:pt x="2" y="13"/>
                    <a:pt x="1" y="9"/>
                    <a:pt x="0" y="4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11" y="0"/>
                    <a:pt x="13" y="4"/>
                    <a:pt x="14" y="9"/>
                  </a:cubicBezTo>
                  <a:cubicBezTo>
                    <a:pt x="14" y="13"/>
                    <a:pt x="11" y="13"/>
                    <a:pt x="6" y="14"/>
                  </a:cubicBezTo>
                  <a:close/>
                </a:path>
              </a:pathLst>
            </a:custGeom>
            <a:solidFill>
              <a:srgbClr val="F6D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01">
              <a:extLst>
                <a:ext uri="{FF2B5EF4-FFF2-40B4-BE49-F238E27FC236}">
                  <a16:creationId xmlns:a16="http://schemas.microsoft.com/office/drawing/2014/main" id="{69F19417-2499-BF16-0E67-14DB86B18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690"/>
              <a:ext cx="24" cy="24"/>
            </a:xfrm>
            <a:custGeom>
              <a:avLst/>
              <a:gdLst>
                <a:gd name="T0" fmla="*/ 0 w 10"/>
                <a:gd name="T1" fmla="*/ 4 h 10"/>
                <a:gd name="T2" fmla="*/ 5 w 10"/>
                <a:gd name="T3" fmla="*/ 6 h 10"/>
                <a:gd name="T4" fmla="*/ 4 w 10"/>
                <a:gd name="T5" fmla="*/ 1 h 10"/>
                <a:gd name="T6" fmla="*/ 7 w 10"/>
                <a:gd name="T7" fmla="*/ 5 h 10"/>
                <a:gd name="T8" fmla="*/ 5 w 10"/>
                <a:gd name="T9" fmla="*/ 8 h 10"/>
                <a:gd name="T10" fmla="*/ 0 w 10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3" y="5"/>
                    <a:pt x="4" y="7"/>
                    <a:pt x="5" y="6"/>
                  </a:cubicBezTo>
                  <a:cubicBezTo>
                    <a:pt x="6" y="4"/>
                    <a:pt x="3" y="3"/>
                    <a:pt x="4" y="1"/>
                  </a:cubicBezTo>
                  <a:cubicBezTo>
                    <a:pt x="7" y="0"/>
                    <a:pt x="6" y="3"/>
                    <a:pt x="7" y="5"/>
                  </a:cubicBezTo>
                  <a:cubicBezTo>
                    <a:pt x="10" y="8"/>
                    <a:pt x="7" y="8"/>
                    <a:pt x="5" y="8"/>
                  </a:cubicBezTo>
                  <a:cubicBezTo>
                    <a:pt x="1" y="10"/>
                    <a:pt x="3" y="6"/>
                    <a:pt x="0" y="4"/>
                  </a:cubicBezTo>
                  <a:close/>
                </a:path>
              </a:pathLst>
            </a:custGeom>
            <a:solidFill>
              <a:srgbClr val="DF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2">
              <a:extLst>
                <a:ext uri="{FF2B5EF4-FFF2-40B4-BE49-F238E27FC236}">
                  <a16:creationId xmlns:a16="http://schemas.microsoft.com/office/drawing/2014/main" id="{67F800AB-1516-5BE9-3247-1859871E0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1700"/>
              <a:ext cx="14" cy="16"/>
            </a:xfrm>
            <a:custGeom>
              <a:avLst/>
              <a:gdLst>
                <a:gd name="T0" fmla="*/ 6 w 6"/>
                <a:gd name="T1" fmla="*/ 6 h 7"/>
                <a:gd name="T2" fmla="*/ 0 w 6"/>
                <a:gd name="T3" fmla="*/ 3 h 7"/>
                <a:gd name="T4" fmla="*/ 1 w 6"/>
                <a:gd name="T5" fmla="*/ 0 h 7"/>
                <a:gd name="T6" fmla="*/ 6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4" y="0"/>
                    <a:pt x="4" y="3"/>
                    <a:pt x="6" y="6"/>
                  </a:cubicBezTo>
                  <a:close/>
                </a:path>
              </a:pathLst>
            </a:custGeom>
            <a:solidFill>
              <a:srgbClr val="E5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3">
              <a:extLst>
                <a:ext uri="{FF2B5EF4-FFF2-40B4-BE49-F238E27FC236}">
                  <a16:creationId xmlns:a16="http://schemas.microsoft.com/office/drawing/2014/main" id="{DACB905D-E1A1-A01B-36BE-42D6FFA0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1375"/>
              <a:ext cx="114" cy="142"/>
            </a:xfrm>
            <a:custGeom>
              <a:avLst/>
              <a:gdLst>
                <a:gd name="T0" fmla="*/ 35 w 48"/>
                <a:gd name="T1" fmla="*/ 44 h 60"/>
                <a:gd name="T2" fmla="*/ 31 w 48"/>
                <a:gd name="T3" fmla="*/ 49 h 60"/>
                <a:gd name="T4" fmla="*/ 21 w 48"/>
                <a:gd name="T5" fmla="*/ 59 h 60"/>
                <a:gd name="T6" fmla="*/ 21 w 48"/>
                <a:gd name="T7" fmla="*/ 58 h 60"/>
                <a:gd name="T8" fmla="*/ 12 w 48"/>
                <a:gd name="T9" fmla="*/ 57 h 60"/>
                <a:gd name="T10" fmla="*/ 0 w 48"/>
                <a:gd name="T11" fmla="*/ 51 h 60"/>
                <a:gd name="T12" fmla="*/ 9 w 48"/>
                <a:gd name="T13" fmla="*/ 41 h 60"/>
                <a:gd name="T14" fmla="*/ 24 w 48"/>
                <a:gd name="T15" fmla="*/ 0 h 60"/>
                <a:gd name="T16" fmla="*/ 44 w 48"/>
                <a:gd name="T17" fmla="*/ 10 h 60"/>
                <a:gd name="T18" fmla="*/ 45 w 48"/>
                <a:gd name="T19" fmla="*/ 24 h 60"/>
                <a:gd name="T20" fmla="*/ 35 w 48"/>
                <a:gd name="T21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0">
                  <a:moveTo>
                    <a:pt x="35" y="44"/>
                  </a:moveTo>
                  <a:cubicBezTo>
                    <a:pt x="33" y="45"/>
                    <a:pt x="32" y="47"/>
                    <a:pt x="31" y="49"/>
                  </a:cubicBezTo>
                  <a:cubicBezTo>
                    <a:pt x="27" y="52"/>
                    <a:pt x="25" y="56"/>
                    <a:pt x="21" y="59"/>
                  </a:cubicBezTo>
                  <a:cubicBezTo>
                    <a:pt x="21" y="59"/>
                    <a:pt x="21" y="58"/>
                    <a:pt x="21" y="58"/>
                  </a:cubicBezTo>
                  <a:cubicBezTo>
                    <a:pt x="18" y="60"/>
                    <a:pt x="15" y="58"/>
                    <a:pt x="12" y="57"/>
                  </a:cubicBezTo>
                  <a:cubicBezTo>
                    <a:pt x="8" y="55"/>
                    <a:pt x="4" y="53"/>
                    <a:pt x="0" y="51"/>
                  </a:cubicBezTo>
                  <a:cubicBezTo>
                    <a:pt x="3" y="48"/>
                    <a:pt x="7" y="45"/>
                    <a:pt x="9" y="41"/>
                  </a:cubicBezTo>
                  <a:cubicBezTo>
                    <a:pt x="19" y="30"/>
                    <a:pt x="24" y="16"/>
                    <a:pt x="24" y="0"/>
                  </a:cubicBezTo>
                  <a:cubicBezTo>
                    <a:pt x="31" y="3"/>
                    <a:pt x="38" y="7"/>
                    <a:pt x="44" y="10"/>
                  </a:cubicBezTo>
                  <a:cubicBezTo>
                    <a:pt x="48" y="15"/>
                    <a:pt x="47" y="19"/>
                    <a:pt x="45" y="24"/>
                  </a:cubicBezTo>
                  <a:cubicBezTo>
                    <a:pt x="43" y="31"/>
                    <a:pt x="39" y="38"/>
                    <a:pt x="35" y="44"/>
                  </a:cubicBezTo>
                  <a:close/>
                </a:path>
              </a:pathLst>
            </a:custGeom>
            <a:solidFill>
              <a:srgbClr val="FDF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4">
              <a:extLst>
                <a:ext uri="{FF2B5EF4-FFF2-40B4-BE49-F238E27FC236}">
                  <a16:creationId xmlns:a16="http://schemas.microsoft.com/office/drawing/2014/main" id="{0F0114DB-8B48-DB82-A564-59C1848AA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377"/>
              <a:ext cx="67" cy="95"/>
            </a:xfrm>
            <a:custGeom>
              <a:avLst/>
              <a:gdLst>
                <a:gd name="T0" fmla="*/ 28 w 28"/>
                <a:gd name="T1" fmla="*/ 34 h 40"/>
                <a:gd name="T2" fmla="*/ 25 w 28"/>
                <a:gd name="T3" fmla="*/ 35 h 40"/>
                <a:gd name="T4" fmla="*/ 13 w 28"/>
                <a:gd name="T5" fmla="*/ 34 h 40"/>
                <a:gd name="T6" fmla="*/ 3 w 28"/>
                <a:gd name="T7" fmla="*/ 15 h 40"/>
                <a:gd name="T8" fmla="*/ 11 w 28"/>
                <a:gd name="T9" fmla="*/ 0 h 40"/>
                <a:gd name="T10" fmla="*/ 13 w 28"/>
                <a:gd name="T11" fmla="*/ 8 h 40"/>
                <a:gd name="T12" fmla="*/ 13 w 28"/>
                <a:gd name="T13" fmla="*/ 17 h 40"/>
                <a:gd name="T14" fmla="*/ 13 w 28"/>
                <a:gd name="T15" fmla="*/ 17 h 40"/>
                <a:gd name="T16" fmla="*/ 18 w 28"/>
                <a:gd name="T17" fmla="*/ 23 h 40"/>
                <a:gd name="T18" fmla="*/ 16 w 28"/>
                <a:gd name="T19" fmla="*/ 24 h 40"/>
                <a:gd name="T20" fmla="*/ 18 w 28"/>
                <a:gd name="T21" fmla="*/ 23 h 40"/>
                <a:gd name="T22" fmla="*/ 20 w 28"/>
                <a:gd name="T23" fmla="*/ 30 h 40"/>
                <a:gd name="T24" fmla="*/ 28 w 28"/>
                <a:gd name="T2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40">
                  <a:moveTo>
                    <a:pt x="28" y="34"/>
                  </a:moveTo>
                  <a:cubicBezTo>
                    <a:pt x="27" y="34"/>
                    <a:pt x="26" y="34"/>
                    <a:pt x="25" y="35"/>
                  </a:cubicBezTo>
                  <a:cubicBezTo>
                    <a:pt x="21" y="40"/>
                    <a:pt x="17" y="39"/>
                    <a:pt x="13" y="34"/>
                  </a:cubicBezTo>
                  <a:cubicBezTo>
                    <a:pt x="9" y="28"/>
                    <a:pt x="5" y="22"/>
                    <a:pt x="3" y="15"/>
                  </a:cubicBezTo>
                  <a:cubicBezTo>
                    <a:pt x="0" y="4"/>
                    <a:pt x="0" y="4"/>
                    <a:pt x="11" y="0"/>
                  </a:cubicBezTo>
                  <a:cubicBezTo>
                    <a:pt x="12" y="3"/>
                    <a:pt x="12" y="5"/>
                    <a:pt x="13" y="8"/>
                  </a:cubicBezTo>
                  <a:cubicBezTo>
                    <a:pt x="14" y="11"/>
                    <a:pt x="19" y="14"/>
                    <a:pt x="13" y="17"/>
                  </a:cubicBezTo>
                  <a:cubicBezTo>
                    <a:pt x="13" y="17"/>
                    <a:pt x="13" y="18"/>
                    <a:pt x="13" y="17"/>
                  </a:cubicBezTo>
                  <a:cubicBezTo>
                    <a:pt x="18" y="16"/>
                    <a:pt x="18" y="19"/>
                    <a:pt x="18" y="23"/>
                  </a:cubicBezTo>
                  <a:cubicBezTo>
                    <a:pt x="18" y="23"/>
                    <a:pt x="17" y="24"/>
                    <a:pt x="16" y="24"/>
                  </a:cubicBezTo>
                  <a:cubicBezTo>
                    <a:pt x="17" y="24"/>
                    <a:pt x="18" y="23"/>
                    <a:pt x="18" y="23"/>
                  </a:cubicBezTo>
                  <a:cubicBezTo>
                    <a:pt x="22" y="25"/>
                    <a:pt x="24" y="27"/>
                    <a:pt x="20" y="30"/>
                  </a:cubicBezTo>
                  <a:cubicBezTo>
                    <a:pt x="24" y="28"/>
                    <a:pt x="27" y="30"/>
                    <a:pt x="28" y="34"/>
                  </a:cubicBezTo>
                  <a:close/>
                </a:path>
              </a:pathLst>
            </a:custGeom>
            <a:solidFill>
              <a:srgbClr val="F5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5">
              <a:extLst>
                <a:ext uri="{FF2B5EF4-FFF2-40B4-BE49-F238E27FC236}">
                  <a16:creationId xmlns:a16="http://schemas.microsoft.com/office/drawing/2014/main" id="{D8C16FB4-6A8E-1350-DBED-BAA50EF95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392"/>
              <a:ext cx="64" cy="75"/>
            </a:xfrm>
            <a:custGeom>
              <a:avLst/>
              <a:gdLst>
                <a:gd name="T0" fmla="*/ 12 w 27"/>
                <a:gd name="T1" fmla="*/ 17 h 32"/>
                <a:gd name="T2" fmla="*/ 8 w 27"/>
                <a:gd name="T3" fmla="*/ 12 h 32"/>
                <a:gd name="T4" fmla="*/ 0 w 27"/>
                <a:gd name="T5" fmla="*/ 15 h 32"/>
                <a:gd name="T6" fmla="*/ 9 w 27"/>
                <a:gd name="T7" fmla="*/ 10 h 32"/>
                <a:gd name="T8" fmla="*/ 7 w 27"/>
                <a:gd name="T9" fmla="*/ 2 h 32"/>
                <a:gd name="T10" fmla="*/ 8 w 27"/>
                <a:gd name="T11" fmla="*/ 0 h 32"/>
                <a:gd name="T12" fmla="*/ 27 w 27"/>
                <a:gd name="T13" fmla="*/ 31 h 32"/>
                <a:gd name="T14" fmla="*/ 22 w 27"/>
                <a:gd name="T15" fmla="*/ 28 h 32"/>
                <a:gd name="T16" fmla="*/ 9 w 27"/>
                <a:gd name="T17" fmla="*/ 28 h 32"/>
                <a:gd name="T18" fmla="*/ 16 w 27"/>
                <a:gd name="T19" fmla="*/ 22 h 32"/>
                <a:gd name="T20" fmla="*/ 12 w 27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2">
                  <a:moveTo>
                    <a:pt x="12" y="17"/>
                  </a:moveTo>
                  <a:cubicBezTo>
                    <a:pt x="12" y="15"/>
                    <a:pt x="12" y="12"/>
                    <a:pt x="8" y="12"/>
                  </a:cubicBezTo>
                  <a:cubicBezTo>
                    <a:pt x="6" y="12"/>
                    <a:pt x="4" y="14"/>
                    <a:pt x="0" y="15"/>
                  </a:cubicBezTo>
                  <a:cubicBezTo>
                    <a:pt x="3" y="10"/>
                    <a:pt x="6" y="11"/>
                    <a:pt x="9" y="10"/>
                  </a:cubicBezTo>
                  <a:cubicBezTo>
                    <a:pt x="8" y="7"/>
                    <a:pt x="7" y="5"/>
                    <a:pt x="7" y="2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11" y="13"/>
                    <a:pt x="19" y="22"/>
                    <a:pt x="27" y="31"/>
                  </a:cubicBezTo>
                  <a:cubicBezTo>
                    <a:pt x="24" y="32"/>
                    <a:pt x="24" y="28"/>
                    <a:pt x="22" y="28"/>
                  </a:cubicBezTo>
                  <a:cubicBezTo>
                    <a:pt x="18" y="20"/>
                    <a:pt x="14" y="27"/>
                    <a:pt x="9" y="28"/>
                  </a:cubicBezTo>
                  <a:cubicBezTo>
                    <a:pt x="10" y="24"/>
                    <a:pt x="14" y="24"/>
                    <a:pt x="16" y="22"/>
                  </a:cubicBezTo>
                  <a:cubicBezTo>
                    <a:pt x="15" y="20"/>
                    <a:pt x="14" y="18"/>
                    <a:pt x="12" y="17"/>
                  </a:cubicBezTo>
                  <a:close/>
                </a:path>
              </a:pathLst>
            </a:custGeom>
            <a:solidFill>
              <a:srgbClr val="464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06">
              <a:extLst>
                <a:ext uri="{FF2B5EF4-FFF2-40B4-BE49-F238E27FC236}">
                  <a16:creationId xmlns:a16="http://schemas.microsoft.com/office/drawing/2014/main" id="{BCA588FD-257B-172D-D254-B9567AFA8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1351"/>
              <a:ext cx="47" cy="121"/>
            </a:xfrm>
            <a:custGeom>
              <a:avLst/>
              <a:gdLst>
                <a:gd name="T0" fmla="*/ 19 w 20"/>
                <a:gd name="T1" fmla="*/ 1 h 51"/>
                <a:gd name="T2" fmla="*/ 9 w 20"/>
                <a:gd name="T3" fmla="*/ 43 h 51"/>
                <a:gd name="T4" fmla="*/ 0 w 20"/>
                <a:gd name="T5" fmla="*/ 51 h 51"/>
                <a:gd name="T6" fmla="*/ 16 w 20"/>
                <a:gd name="T7" fmla="*/ 1 h 51"/>
                <a:gd name="T8" fmla="*/ 19 w 20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1">
                  <a:moveTo>
                    <a:pt x="19" y="1"/>
                  </a:moveTo>
                  <a:cubicBezTo>
                    <a:pt x="20" y="16"/>
                    <a:pt x="19" y="31"/>
                    <a:pt x="9" y="43"/>
                  </a:cubicBezTo>
                  <a:cubicBezTo>
                    <a:pt x="7" y="46"/>
                    <a:pt x="5" y="51"/>
                    <a:pt x="0" y="51"/>
                  </a:cubicBezTo>
                  <a:cubicBezTo>
                    <a:pt x="14" y="37"/>
                    <a:pt x="20" y="21"/>
                    <a:pt x="16" y="1"/>
                  </a:cubicBezTo>
                  <a:cubicBezTo>
                    <a:pt x="17" y="1"/>
                    <a:pt x="18" y="0"/>
                    <a:pt x="19" y="1"/>
                  </a:cubicBezTo>
                  <a:close/>
                </a:path>
              </a:pathLst>
            </a:custGeom>
            <a:solidFill>
              <a:srgbClr val="52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07">
              <a:extLst>
                <a:ext uri="{FF2B5EF4-FFF2-40B4-BE49-F238E27FC236}">
                  <a16:creationId xmlns:a16="http://schemas.microsoft.com/office/drawing/2014/main" id="{404FEEF5-4AEF-F470-A85A-37368F6A2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1403"/>
              <a:ext cx="50" cy="105"/>
            </a:xfrm>
            <a:custGeom>
              <a:avLst/>
              <a:gdLst>
                <a:gd name="T0" fmla="*/ 0 w 21"/>
                <a:gd name="T1" fmla="*/ 44 h 44"/>
                <a:gd name="T2" fmla="*/ 20 w 21"/>
                <a:gd name="T3" fmla="*/ 0 h 44"/>
                <a:gd name="T4" fmla="*/ 21 w 21"/>
                <a:gd name="T5" fmla="*/ 0 h 44"/>
                <a:gd name="T6" fmla="*/ 2 w 21"/>
                <a:gd name="T7" fmla="*/ 44 h 44"/>
                <a:gd name="T8" fmla="*/ 0 w 21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4">
                  <a:moveTo>
                    <a:pt x="0" y="44"/>
                  </a:moveTo>
                  <a:cubicBezTo>
                    <a:pt x="10" y="31"/>
                    <a:pt x="16" y="16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19" y="16"/>
                    <a:pt x="13" y="31"/>
                    <a:pt x="2" y="44"/>
                  </a:cubicBezTo>
                  <a:cubicBezTo>
                    <a:pt x="1" y="44"/>
                    <a:pt x="1" y="44"/>
                    <a:pt x="0" y="44"/>
                  </a:cubicBezTo>
                  <a:close/>
                </a:path>
              </a:pathLst>
            </a:custGeom>
            <a:solidFill>
              <a:srgbClr val="50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08">
              <a:extLst>
                <a:ext uri="{FF2B5EF4-FFF2-40B4-BE49-F238E27FC236}">
                  <a16:creationId xmlns:a16="http://schemas.microsoft.com/office/drawing/2014/main" id="{13057D45-13E1-A558-C64F-F3C638285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1399"/>
              <a:ext cx="36" cy="80"/>
            </a:xfrm>
            <a:custGeom>
              <a:avLst/>
              <a:gdLst>
                <a:gd name="T0" fmla="*/ 0 w 15"/>
                <a:gd name="T1" fmla="*/ 34 h 34"/>
                <a:gd name="T2" fmla="*/ 7 w 15"/>
                <a:gd name="T3" fmla="*/ 21 h 34"/>
                <a:gd name="T4" fmla="*/ 9 w 15"/>
                <a:gd name="T5" fmla="*/ 0 h 34"/>
                <a:gd name="T6" fmla="*/ 11 w 15"/>
                <a:gd name="T7" fmla="*/ 0 h 34"/>
                <a:gd name="T8" fmla="*/ 0 w 1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4">
                  <a:moveTo>
                    <a:pt x="0" y="34"/>
                  </a:moveTo>
                  <a:cubicBezTo>
                    <a:pt x="1" y="29"/>
                    <a:pt x="5" y="25"/>
                    <a:pt x="7" y="21"/>
                  </a:cubicBezTo>
                  <a:cubicBezTo>
                    <a:pt x="10" y="14"/>
                    <a:pt x="12" y="8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5" y="14"/>
                    <a:pt x="9" y="24"/>
                    <a:pt x="0" y="34"/>
                  </a:cubicBezTo>
                  <a:close/>
                </a:path>
              </a:pathLst>
            </a:custGeom>
            <a:solidFill>
              <a:srgbClr val="403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09">
              <a:extLst>
                <a:ext uri="{FF2B5EF4-FFF2-40B4-BE49-F238E27FC236}">
                  <a16:creationId xmlns:a16="http://schemas.microsoft.com/office/drawing/2014/main" id="{B99471F3-53B8-9C27-257E-74EB8B41F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1173"/>
              <a:ext cx="36" cy="31"/>
            </a:xfrm>
            <a:custGeom>
              <a:avLst/>
              <a:gdLst>
                <a:gd name="T0" fmla="*/ 1 w 15"/>
                <a:gd name="T1" fmla="*/ 13 h 13"/>
                <a:gd name="T2" fmla="*/ 0 w 15"/>
                <a:gd name="T3" fmla="*/ 12 h 13"/>
                <a:gd name="T4" fmla="*/ 3 w 15"/>
                <a:gd name="T5" fmla="*/ 8 h 13"/>
                <a:gd name="T6" fmla="*/ 4 w 15"/>
                <a:gd name="T7" fmla="*/ 0 h 13"/>
                <a:gd name="T8" fmla="*/ 6 w 15"/>
                <a:gd name="T9" fmla="*/ 10 h 13"/>
                <a:gd name="T10" fmla="*/ 13 w 15"/>
                <a:gd name="T11" fmla="*/ 7 h 13"/>
                <a:gd name="T12" fmla="*/ 15 w 15"/>
                <a:gd name="T13" fmla="*/ 7 h 13"/>
                <a:gd name="T14" fmla="*/ 1 w 1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" y="13"/>
                  </a:moveTo>
                  <a:cubicBezTo>
                    <a:pt x="1" y="13"/>
                    <a:pt x="0" y="12"/>
                    <a:pt x="0" y="12"/>
                  </a:cubicBezTo>
                  <a:cubicBezTo>
                    <a:pt x="1" y="11"/>
                    <a:pt x="4" y="12"/>
                    <a:pt x="3" y="8"/>
                  </a:cubicBezTo>
                  <a:cubicBezTo>
                    <a:pt x="2" y="6"/>
                    <a:pt x="2" y="3"/>
                    <a:pt x="4" y="0"/>
                  </a:cubicBezTo>
                  <a:cubicBezTo>
                    <a:pt x="6" y="3"/>
                    <a:pt x="5" y="7"/>
                    <a:pt x="6" y="10"/>
                  </a:cubicBezTo>
                  <a:cubicBezTo>
                    <a:pt x="9" y="10"/>
                    <a:pt x="10" y="7"/>
                    <a:pt x="13" y="7"/>
                  </a:cubicBezTo>
                  <a:cubicBezTo>
                    <a:pt x="14" y="7"/>
                    <a:pt x="14" y="7"/>
                    <a:pt x="15" y="7"/>
                  </a:cubicBezTo>
                  <a:cubicBezTo>
                    <a:pt x="11" y="11"/>
                    <a:pt x="7" y="13"/>
                    <a:pt x="1" y="13"/>
                  </a:cubicBezTo>
                  <a:close/>
                </a:path>
              </a:pathLst>
            </a:custGeom>
            <a:solidFill>
              <a:srgbClr val="484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10">
              <a:extLst>
                <a:ext uri="{FF2B5EF4-FFF2-40B4-BE49-F238E27FC236}">
                  <a16:creationId xmlns:a16="http://schemas.microsoft.com/office/drawing/2014/main" id="{156A6418-3B1A-89D3-B946-25B41CDBB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401"/>
              <a:ext cx="50" cy="40"/>
            </a:xfrm>
            <a:custGeom>
              <a:avLst/>
              <a:gdLst>
                <a:gd name="T0" fmla="*/ 14 w 21"/>
                <a:gd name="T1" fmla="*/ 17 h 17"/>
                <a:gd name="T2" fmla="*/ 0 w 21"/>
                <a:gd name="T3" fmla="*/ 8 h 17"/>
                <a:gd name="T4" fmla="*/ 7 w 21"/>
                <a:gd name="T5" fmla="*/ 4 h 17"/>
                <a:gd name="T6" fmla="*/ 17 w 21"/>
                <a:gd name="T7" fmla="*/ 5 h 17"/>
                <a:gd name="T8" fmla="*/ 13 w 21"/>
                <a:gd name="T9" fmla="*/ 8 h 17"/>
                <a:gd name="T10" fmla="*/ 17 w 21"/>
                <a:gd name="T11" fmla="*/ 5 h 17"/>
                <a:gd name="T12" fmla="*/ 17 w 21"/>
                <a:gd name="T13" fmla="*/ 13 h 17"/>
                <a:gd name="T14" fmla="*/ 14 w 21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7">
                  <a:moveTo>
                    <a:pt x="14" y="17"/>
                  </a:moveTo>
                  <a:cubicBezTo>
                    <a:pt x="9" y="14"/>
                    <a:pt x="5" y="11"/>
                    <a:pt x="0" y="8"/>
                  </a:cubicBezTo>
                  <a:cubicBezTo>
                    <a:pt x="2" y="6"/>
                    <a:pt x="6" y="6"/>
                    <a:pt x="7" y="4"/>
                  </a:cubicBezTo>
                  <a:cubicBezTo>
                    <a:pt x="10" y="4"/>
                    <a:pt x="14" y="0"/>
                    <a:pt x="17" y="5"/>
                  </a:cubicBezTo>
                  <a:cubicBezTo>
                    <a:pt x="15" y="7"/>
                    <a:pt x="14" y="8"/>
                    <a:pt x="13" y="8"/>
                  </a:cubicBezTo>
                  <a:cubicBezTo>
                    <a:pt x="14" y="8"/>
                    <a:pt x="16" y="7"/>
                    <a:pt x="17" y="5"/>
                  </a:cubicBezTo>
                  <a:cubicBezTo>
                    <a:pt x="21" y="7"/>
                    <a:pt x="21" y="10"/>
                    <a:pt x="17" y="13"/>
                  </a:cubicBezTo>
                  <a:cubicBezTo>
                    <a:pt x="15" y="14"/>
                    <a:pt x="13" y="15"/>
                    <a:pt x="14" y="17"/>
                  </a:cubicBezTo>
                  <a:close/>
                </a:path>
              </a:pathLst>
            </a:cu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11">
              <a:extLst>
                <a:ext uri="{FF2B5EF4-FFF2-40B4-BE49-F238E27FC236}">
                  <a16:creationId xmlns:a16="http://schemas.microsoft.com/office/drawing/2014/main" id="{4D34632D-3E54-8215-C990-53AFE585A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1427"/>
              <a:ext cx="29" cy="26"/>
            </a:xfrm>
            <a:custGeom>
              <a:avLst/>
              <a:gdLst>
                <a:gd name="T0" fmla="*/ 12 w 12"/>
                <a:gd name="T1" fmla="*/ 3 h 11"/>
                <a:gd name="T2" fmla="*/ 12 w 12"/>
                <a:gd name="T3" fmla="*/ 5 h 11"/>
                <a:gd name="T4" fmla="*/ 12 w 12"/>
                <a:gd name="T5" fmla="*/ 6 h 11"/>
                <a:gd name="T6" fmla="*/ 3 w 12"/>
                <a:gd name="T7" fmla="*/ 11 h 11"/>
                <a:gd name="T8" fmla="*/ 2 w 12"/>
                <a:gd name="T9" fmla="*/ 9 h 11"/>
                <a:gd name="T10" fmla="*/ 0 w 12"/>
                <a:gd name="T11" fmla="*/ 6 h 11"/>
                <a:gd name="T12" fmla="*/ 5 w 12"/>
                <a:gd name="T13" fmla="*/ 3 h 11"/>
                <a:gd name="T14" fmla="*/ 12 w 12"/>
                <a:gd name="T1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12" y="3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0" y="9"/>
                    <a:pt x="7" y="11"/>
                    <a:pt x="3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2" y="6"/>
                    <a:pt x="3" y="4"/>
                    <a:pt x="5" y="3"/>
                  </a:cubicBezTo>
                  <a:cubicBezTo>
                    <a:pt x="7" y="0"/>
                    <a:pt x="10" y="0"/>
                    <a:pt x="12" y="3"/>
                  </a:cubicBezTo>
                  <a:close/>
                </a:path>
              </a:pathLst>
            </a:custGeom>
            <a:solidFill>
              <a:srgbClr val="EBE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12">
              <a:extLst>
                <a:ext uri="{FF2B5EF4-FFF2-40B4-BE49-F238E27FC236}">
                  <a16:creationId xmlns:a16="http://schemas.microsoft.com/office/drawing/2014/main" id="{5A1FDB1A-E88B-C171-8014-657F8176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1420"/>
              <a:ext cx="211" cy="190"/>
            </a:xfrm>
            <a:custGeom>
              <a:avLst/>
              <a:gdLst>
                <a:gd name="T0" fmla="*/ 62 w 89"/>
                <a:gd name="T1" fmla="*/ 12 h 80"/>
                <a:gd name="T2" fmla="*/ 63 w 89"/>
                <a:gd name="T3" fmla="*/ 13 h 80"/>
                <a:gd name="T4" fmla="*/ 73 w 89"/>
                <a:gd name="T5" fmla="*/ 25 h 80"/>
                <a:gd name="T6" fmla="*/ 73 w 89"/>
                <a:gd name="T7" fmla="*/ 26 h 80"/>
                <a:gd name="T8" fmla="*/ 86 w 89"/>
                <a:gd name="T9" fmla="*/ 52 h 80"/>
                <a:gd name="T10" fmla="*/ 86 w 89"/>
                <a:gd name="T11" fmla="*/ 65 h 80"/>
                <a:gd name="T12" fmla="*/ 79 w 89"/>
                <a:gd name="T13" fmla="*/ 76 h 80"/>
                <a:gd name="T14" fmla="*/ 73 w 89"/>
                <a:gd name="T15" fmla="*/ 78 h 80"/>
                <a:gd name="T16" fmla="*/ 64 w 89"/>
                <a:gd name="T17" fmla="*/ 74 h 80"/>
                <a:gd name="T18" fmla="*/ 48 w 89"/>
                <a:gd name="T19" fmla="*/ 68 h 80"/>
                <a:gd name="T20" fmla="*/ 29 w 89"/>
                <a:gd name="T21" fmla="*/ 65 h 80"/>
                <a:gd name="T22" fmla="*/ 20 w 89"/>
                <a:gd name="T23" fmla="*/ 58 h 80"/>
                <a:gd name="T24" fmla="*/ 5 w 89"/>
                <a:gd name="T25" fmla="*/ 38 h 80"/>
                <a:gd name="T26" fmla="*/ 4 w 89"/>
                <a:gd name="T27" fmla="*/ 29 h 80"/>
                <a:gd name="T28" fmla="*/ 16 w 89"/>
                <a:gd name="T29" fmla="*/ 0 h 80"/>
                <a:gd name="T30" fmla="*/ 41 w 89"/>
                <a:gd name="T31" fmla="*/ 1 h 80"/>
                <a:gd name="T32" fmla="*/ 56 w 89"/>
                <a:gd name="T33" fmla="*/ 9 h 80"/>
                <a:gd name="T34" fmla="*/ 62 w 89"/>
                <a:gd name="T35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80">
                  <a:moveTo>
                    <a:pt x="62" y="12"/>
                  </a:moveTo>
                  <a:cubicBezTo>
                    <a:pt x="62" y="12"/>
                    <a:pt x="62" y="12"/>
                    <a:pt x="63" y="13"/>
                  </a:cubicBezTo>
                  <a:cubicBezTo>
                    <a:pt x="66" y="17"/>
                    <a:pt x="70" y="20"/>
                    <a:pt x="73" y="25"/>
                  </a:cubicBezTo>
                  <a:cubicBezTo>
                    <a:pt x="73" y="25"/>
                    <a:pt x="73" y="25"/>
                    <a:pt x="73" y="26"/>
                  </a:cubicBezTo>
                  <a:cubicBezTo>
                    <a:pt x="77" y="34"/>
                    <a:pt x="83" y="42"/>
                    <a:pt x="86" y="52"/>
                  </a:cubicBezTo>
                  <a:cubicBezTo>
                    <a:pt x="88" y="56"/>
                    <a:pt x="89" y="61"/>
                    <a:pt x="86" y="65"/>
                  </a:cubicBezTo>
                  <a:cubicBezTo>
                    <a:pt x="82" y="68"/>
                    <a:pt x="80" y="72"/>
                    <a:pt x="79" y="76"/>
                  </a:cubicBezTo>
                  <a:cubicBezTo>
                    <a:pt x="77" y="79"/>
                    <a:pt x="76" y="80"/>
                    <a:pt x="73" y="78"/>
                  </a:cubicBezTo>
                  <a:cubicBezTo>
                    <a:pt x="70" y="76"/>
                    <a:pt x="68" y="74"/>
                    <a:pt x="64" y="74"/>
                  </a:cubicBezTo>
                  <a:cubicBezTo>
                    <a:pt x="59" y="70"/>
                    <a:pt x="54" y="69"/>
                    <a:pt x="48" y="68"/>
                  </a:cubicBezTo>
                  <a:cubicBezTo>
                    <a:pt x="41" y="69"/>
                    <a:pt x="36" y="63"/>
                    <a:pt x="29" y="65"/>
                  </a:cubicBezTo>
                  <a:cubicBezTo>
                    <a:pt x="23" y="67"/>
                    <a:pt x="21" y="65"/>
                    <a:pt x="20" y="58"/>
                  </a:cubicBezTo>
                  <a:cubicBezTo>
                    <a:pt x="18" y="49"/>
                    <a:pt x="12" y="43"/>
                    <a:pt x="5" y="38"/>
                  </a:cubicBezTo>
                  <a:cubicBezTo>
                    <a:pt x="0" y="35"/>
                    <a:pt x="1" y="32"/>
                    <a:pt x="4" y="29"/>
                  </a:cubicBezTo>
                  <a:cubicBezTo>
                    <a:pt x="15" y="22"/>
                    <a:pt x="19" y="13"/>
                    <a:pt x="16" y="0"/>
                  </a:cubicBezTo>
                  <a:cubicBezTo>
                    <a:pt x="24" y="1"/>
                    <a:pt x="33" y="1"/>
                    <a:pt x="41" y="1"/>
                  </a:cubicBezTo>
                  <a:cubicBezTo>
                    <a:pt x="46" y="0"/>
                    <a:pt x="51" y="6"/>
                    <a:pt x="56" y="9"/>
                  </a:cubicBezTo>
                  <a:cubicBezTo>
                    <a:pt x="58" y="10"/>
                    <a:pt x="59" y="13"/>
                    <a:pt x="62" y="12"/>
                  </a:cubicBezTo>
                  <a:close/>
                </a:path>
              </a:pathLst>
            </a:custGeom>
            <a:solidFill>
              <a:srgbClr val="FFF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13">
              <a:extLst>
                <a:ext uri="{FF2B5EF4-FFF2-40B4-BE49-F238E27FC236}">
                  <a16:creationId xmlns:a16="http://schemas.microsoft.com/office/drawing/2014/main" id="{F64A2DB9-7ACA-3EDB-9A0A-F5CDE6B64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1415"/>
              <a:ext cx="69" cy="79"/>
            </a:xfrm>
            <a:custGeom>
              <a:avLst/>
              <a:gdLst>
                <a:gd name="T0" fmla="*/ 14 w 29"/>
                <a:gd name="T1" fmla="*/ 30 h 33"/>
                <a:gd name="T2" fmla="*/ 5 w 29"/>
                <a:gd name="T3" fmla="*/ 30 h 33"/>
                <a:gd name="T4" fmla="*/ 4 w 29"/>
                <a:gd name="T5" fmla="*/ 27 h 33"/>
                <a:gd name="T6" fmla="*/ 5 w 29"/>
                <a:gd name="T7" fmla="*/ 25 h 33"/>
                <a:gd name="T8" fmla="*/ 4 w 29"/>
                <a:gd name="T9" fmla="*/ 24 h 33"/>
                <a:gd name="T10" fmla="*/ 5 w 29"/>
                <a:gd name="T11" fmla="*/ 24 h 33"/>
                <a:gd name="T12" fmla="*/ 19 w 29"/>
                <a:gd name="T13" fmla="*/ 24 h 33"/>
                <a:gd name="T14" fmla="*/ 18 w 29"/>
                <a:gd name="T15" fmla="*/ 22 h 33"/>
                <a:gd name="T16" fmla="*/ 11 w 29"/>
                <a:gd name="T17" fmla="*/ 20 h 33"/>
                <a:gd name="T18" fmla="*/ 18 w 29"/>
                <a:gd name="T19" fmla="*/ 20 h 33"/>
                <a:gd name="T20" fmla="*/ 21 w 29"/>
                <a:gd name="T21" fmla="*/ 20 h 33"/>
                <a:gd name="T22" fmla="*/ 13 w 29"/>
                <a:gd name="T23" fmla="*/ 15 h 33"/>
                <a:gd name="T24" fmla="*/ 23 w 29"/>
                <a:gd name="T25" fmla="*/ 14 h 33"/>
                <a:gd name="T26" fmla="*/ 15 w 29"/>
                <a:gd name="T27" fmla="*/ 10 h 33"/>
                <a:gd name="T28" fmla="*/ 15 w 29"/>
                <a:gd name="T29" fmla="*/ 0 h 33"/>
                <a:gd name="T30" fmla="*/ 26 w 29"/>
                <a:gd name="T31" fmla="*/ 17 h 33"/>
                <a:gd name="T32" fmla="*/ 14 w 29"/>
                <a:gd name="T33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3">
                  <a:moveTo>
                    <a:pt x="14" y="30"/>
                  </a:moveTo>
                  <a:cubicBezTo>
                    <a:pt x="11" y="33"/>
                    <a:pt x="8" y="30"/>
                    <a:pt x="5" y="30"/>
                  </a:cubicBezTo>
                  <a:cubicBezTo>
                    <a:pt x="4" y="29"/>
                    <a:pt x="0" y="28"/>
                    <a:pt x="4" y="27"/>
                  </a:cubicBezTo>
                  <a:cubicBezTo>
                    <a:pt x="6" y="26"/>
                    <a:pt x="7" y="26"/>
                    <a:pt x="5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5" y="24"/>
                  </a:cubicBezTo>
                  <a:cubicBezTo>
                    <a:pt x="9" y="23"/>
                    <a:pt x="14" y="25"/>
                    <a:pt x="19" y="24"/>
                  </a:cubicBezTo>
                  <a:cubicBezTo>
                    <a:pt x="18" y="23"/>
                    <a:pt x="18" y="23"/>
                    <a:pt x="18" y="22"/>
                  </a:cubicBezTo>
                  <a:cubicBezTo>
                    <a:pt x="16" y="21"/>
                    <a:pt x="11" y="24"/>
                    <a:pt x="11" y="20"/>
                  </a:cubicBezTo>
                  <a:cubicBezTo>
                    <a:pt x="11" y="17"/>
                    <a:pt x="15" y="20"/>
                    <a:pt x="18" y="20"/>
                  </a:cubicBezTo>
                  <a:cubicBezTo>
                    <a:pt x="19" y="19"/>
                    <a:pt x="20" y="20"/>
                    <a:pt x="21" y="20"/>
                  </a:cubicBezTo>
                  <a:cubicBezTo>
                    <a:pt x="19" y="16"/>
                    <a:pt x="15" y="18"/>
                    <a:pt x="13" y="15"/>
                  </a:cubicBezTo>
                  <a:cubicBezTo>
                    <a:pt x="16" y="13"/>
                    <a:pt x="20" y="15"/>
                    <a:pt x="23" y="14"/>
                  </a:cubicBezTo>
                  <a:cubicBezTo>
                    <a:pt x="22" y="10"/>
                    <a:pt x="15" y="14"/>
                    <a:pt x="15" y="10"/>
                  </a:cubicBezTo>
                  <a:cubicBezTo>
                    <a:pt x="15" y="6"/>
                    <a:pt x="15" y="3"/>
                    <a:pt x="15" y="0"/>
                  </a:cubicBezTo>
                  <a:cubicBezTo>
                    <a:pt x="26" y="0"/>
                    <a:pt x="29" y="6"/>
                    <a:pt x="26" y="17"/>
                  </a:cubicBezTo>
                  <a:cubicBezTo>
                    <a:pt x="24" y="23"/>
                    <a:pt x="19" y="27"/>
                    <a:pt x="14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14">
              <a:extLst>
                <a:ext uri="{FF2B5EF4-FFF2-40B4-BE49-F238E27FC236}">
                  <a16:creationId xmlns:a16="http://schemas.microsoft.com/office/drawing/2014/main" id="{836E0243-FAFC-147F-57B3-056E5C5AC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1406"/>
              <a:ext cx="47" cy="80"/>
            </a:xfrm>
            <a:custGeom>
              <a:avLst/>
              <a:gdLst>
                <a:gd name="T0" fmla="*/ 11 w 20"/>
                <a:gd name="T1" fmla="*/ 28 h 34"/>
                <a:gd name="T2" fmla="*/ 11 w 20"/>
                <a:gd name="T3" fmla="*/ 29 h 34"/>
                <a:gd name="T4" fmla="*/ 0 w 20"/>
                <a:gd name="T5" fmla="*/ 31 h 34"/>
                <a:gd name="T6" fmla="*/ 12 w 20"/>
                <a:gd name="T7" fmla="*/ 0 h 34"/>
                <a:gd name="T8" fmla="*/ 19 w 20"/>
                <a:gd name="T9" fmla="*/ 7 h 34"/>
                <a:gd name="T10" fmla="*/ 11 w 20"/>
                <a:gd name="T1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4">
                  <a:moveTo>
                    <a:pt x="11" y="28"/>
                  </a:moveTo>
                  <a:cubicBezTo>
                    <a:pt x="11" y="28"/>
                    <a:pt x="11" y="28"/>
                    <a:pt x="11" y="29"/>
                  </a:cubicBezTo>
                  <a:cubicBezTo>
                    <a:pt x="7" y="29"/>
                    <a:pt x="5" y="34"/>
                    <a:pt x="0" y="31"/>
                  </a:cubicBezTo>
                  <a:cubicBezTo>
                    <a:pt x="7" y="22"/>
                    <a:pt x="16" y="13"/>
                    <a:pt x="12" y="0"/>
                  </a:cubicBezTo>
                  <a:cubicBezTo>
                    <a:pt x="18" y="0"/>
                    <a:pt x="19" y="1"/>
                    <a:pt x="19" y="7"/>
                  </a:cubicBezTo>
                  <a:cubicBezTo>
                    <a:pt x="20" y="15"/>
                    <a:pt x="17" y="22"/>
                    <a:pt x="11" y="28"/>
                  </a:cubicBezTo>
                  <a:close/>
                </a:path>
              </a:pathLst>
            </a:custGeom>
            <a:solidFill>
              <a:srgbClr val="F7F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15">
              <a:extLst>
                <a:ext uri="{FF2B5EF4-FFF2-40B4-BE49-F238E27FC236}">
                  <a16:creationId xmlns:a16="http://schemas.microsoft.com/office/drawing/2014/main" id="{2CB773A6-A030-FF9E-7F34-B3D498704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439"/>
              <a:ext cx="33" cy="33"/>
            </a:xfrm>
            <a:custGeom>
              <a:avLst/>
              <a:gdLst>
                <a:gd name="T0" fmla="*/ 7 w 14"/>
                <a:gd name="T1" fmla="*/ 0 h 14"/>
                <a:gd name="T2" fmla="*/ 14 w 14"/>
                <a:gd name="T3" fmla="*/ 8 h 14"/>
                <a:gd name="T4" fmla="*/ 14 w 14"/>
                <a:gd name="T5" fmla="*/ 9 h 14"/>
                <a:gd name="T6" fmla="*/ 8 w 14"/>
                <a:gd name="T7" fmla="*/ 13 h 14"/>
                <a:gd name="T8" fmla="*/ 2 w 14"/>
                <a:gd name="T9" fmla="*/ 10 h 14"/>
                <a:gd name="T10" fmla="*/ 3 w 14"/>
                <a:gd name="T11" fmla="*/ 5 h 14"/>
                <a:gd name="T12" fmla="*/ 7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11" y="2"/>
                    <a:pt x="13" y="5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11"/>
                    <a:pt x="10" y="12"/>
                    <a:pt x="8" y="13"/>
                  </a:cubicBezTo>
                  <a:cubicBezTo>
                    <a:pt x="5" y="14"/>
                    <a:pt x="3" y="12"/>
                    <a:pt x="2" y="10"/>
                  </a:cubicBezTo>
                  <a:cubicBezTo>
                    <a:pt x="0" y="8"/>
                    <a:pt x="1" y="6"/>
                    <a:pt x="3" y="5"/>
                  </a:cubicBezTo>
                  <a:cubicBezTo>
                    <a:pt x="5" y="3"/>
                    <a:pt x="6" y="2"/>
                    <a:pt x="7" y="0"/>
                  </a:cubicBezTo>
                  <a:close/>
                </a:path>
              </a:pathLst>
            </a:custGeom>
            <a:solidFill>
              <a:srgbClr val="F0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16">
              <a:extLst>
                <a:ext uri="{FF2B5EF4-FFF2-40B4-BE49-F238E27FC236}">
                  <a16:creationId xmlns:a16="http://schemas.microsoft.com/office/drawing/2014/main" id="{4A591015-B501-30F6-AB8C-966D4EC26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1486"/>
              <a:ext cx="24" cy="27"/>
            </a:xfrm>
            <a:custGeom>
              <a:avLst/>
              <a:gdLst>
                <a:gd name="T0" fmla="*/ 6 w 10"/>
                <a:gd name="T1" fmla="*/ 0 h 11"/>
                <a:gd name="T2" fmla="*/ 10 w 10"/>
                <a:gd name="T3" fmla="*/ 5 h 11"/>
                <a:gd name="T4" fmla="*/ 3 w 10"/>
                <a:gd name="T5" fmla="*/ 10 h 11"/>
                <a:gd name="T6" fmla="*/ 0 w 10"/>
                <a:gd name="T7" fmla="*/ 7 h 11"/>
                <a:gd name="T8" fmla="*/ 6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6" y="0"/>
                  </a:moveTo>
                  <a:cubicBezTo>
                    <a:pt x="8" y="1"/>
                    <a:pt x="10" y="3"/>
                    <a:pt x="10" y="5"/>
                  </a:cubicBezTo>
                  <a:cubicBezTo>
                    <a:pt x="9" y="8"/>
                    <a:pt x="5" y="9"/>
                    <a:pt x="3" y="10"/>
                  </a:cubicBezTo>
                  <a:cubicBezTo>
                    <a:pt x="0" y="11"/>
                    <a:pt x="0" y="7"/>
                    <a:pt x="0" y="7"/>
                  </a:cubicBezTo>
                  <a:cubicBezTo>
                    <a:pt x="0" y="3"/>
                    <a:pt x="4" y="3"/>
                    <a:pt x="6" y="0"/>
                  </a:cubicBezTo>
                  <a:close/>
                </a:path>
              </a:pathLst>
            </a:custGeom>
            <a:solidFill>
              <a:srgbClr val="E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17">
              <a:extLst>
                <a:ext uri="{FF2B5EF4-FFF2-40B4-BE49-F238E27FC236}">
                  <a16:creationId xmlns:a16="http://schemas.microsoft.com/office/drawing/2014/main" id="{54AE92DC-258B-A7AA-9A88-E7E765F6E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470"/>
              <a:ext cx="21" cy="24"/>
            </a:xfrm>
            <a:custGeom>
              <a:avLst/>
              <a:gdLst>
                <a:gd name="T0" fmla="*/ 3 w 9"/>
                <a:gd name="T1" fmla="*/ 10 h 10"/>
                <a:gd name="T2" fmla="*/ 0 w 9"/>
                <a:gd name="T3" fmla="*/ 8 h 10"/>
                <a:gd name="T4" fmla="*/ 6 w 9"/>
                <a:gd name="T5" fmla="*/ 1 h 10"/>
                <a:gd name="T6" fmla="*/ 9 w 9"/>
                <a:gd name="T7" fmla="*/ 3 h 10"/>
                <a:gd name="T8" fmla="*/ 3 w 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1" y="10"/>
                    <a:pt x="0" y="9"/>
                    <a:pt x="0" y="8"/>
                  </a:cubicBezTo>
                  <a:cubicBezTo>
                    <a:pt x="0" y="4"/>
                    <a:pt x="4" y="3"/>
                    <a:pt x="6" y="1"/>
                  </a:cubicBezTo>
                  <a:cubicBezTo>
                    <a:pt x="8" y="0"/>
                    <a:pt x="9" y="2"/>
                    <a:pt x="9" y="3"/>
                  </a:cubicBezTo>
                  <a:cubicBezTo>
                    <a:pt x="8" y="7"/>
                    <a:pt x="4" y="7"/>
                    <a:pt x="3" y="10"/>
                  </a:cubicBezTo>
                  <a:close/>
                </a:path>
              </a:pathLst>
            </a:custGeom>
            <a:solidFill>
              <a:srgbClr val="ECE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18">
              <a:extLst>
                <a:ext uri="{FF2B5EF4-FFF2-40B4-BE49-F238E27FC236}">
                  <a16:creationId xmlns:a16="http://schemas.microsoft.com/office/drawing/2014/main" id="{05ED2278-83E0-BBFA-A56F-BCD15C053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1458"/>
              <a:ext cx="29" cy="24"/>
            </a:xfrm>
            <a:custGeom>
              <a:avLst/>
              <a:gdLst>
                <a:gd name="T0" fmla="*/ 8 w 12"/>
                <a:gd name="T1" fmla="*/ 0 h 10"/>
                <a:gd name="T2" fmla="*/ 9 w 12"/>
                <a:gd name="T3" fmla="*/ 6 h 10"/>
                <a:gd name="T4" fmla="*/ 2 w 12"/>
                <a:gd name="T5" fmla="*/ 10 h 10"/>
                <a:gd name="T6" fmla="*/ 3 w 12"/>
                <a:gd name="T7" fmla="*/ 10 h 10"/>
                <a:gd name="T8" fmla="*/ 3 w 12"/>
                <a:gd name="T9" fmla="*/ 4 h 10"/>
                <a:gd name="T10" fmla="*/ 8 w 12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11" y="2"/>
                    <a:pt x="12" y="4"/>
                    <a:pt x="9" y="6"/>
                  </a:cubicBezTo>
                  <a:cubicBezTo>
                    <a:pt x="7" y="7"/>
                    <a:pt x="5" y="9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8"/>
                    <a:pt x="0" y="6"/>
                    <a:pt x="3" y="4"/>
                  </a:cubicBezTo>
                  <a:cubicBezTo>
                    <a:pt x="5" y="3"/>
                    <a:pt x="6" y="1"/>
                    <a:pt x="8" y="0"/>
                  </a:cubicBezTo>
                  <a:close/>
                </a:path>
              </a:pathLst>
            </a:custGeom>
            <a:solidFill>
              <a:srgbClr val="E8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19">
              <a:extLst>
                <a:ext uri="{FF2B5EF4-FFF2-40B4-BE49-F238E27FC236}">
                  <a16:creationId xmlns:a16="http://schemas.microsoft.com/office/drawing/2014/main" id="{62C06509-8E54-3304-2535-49AADC51C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1520"/>
              <a:ext cx="45" cy="33"/>
            </a:xfrm>
            <a:custGeom>
              <a:avLst/>
              <a:gdLst>
                <a:gd name="T0" fmla="*/ 1 w 19"/>
                <a:gd name="T1" fmla="*/ 3 h 14"/>
                <a:gd name="T2" fmla="*/ 12 w 19"/>
                <a:gd name="T3" fmla="*/ 1 h 14"/>
                <a:gd name="T4" fmla="*/ 6 w 19"/>
                <a:gd name="T5" fmla="*/ 5 h 14"/>
                <a:gd name="T6" fmla="*/ 19 w 19"/>
                <a:gd name="T7" fmla="*/ 8 h 14"/>
                <a:gd name="T8" fmla="*/ 12 w 19"/>
                <a:gd name="T9" fmla="*/ 14 h 14"/>
                <a:gd name="T10" fmla="*/ 11 w 19"/>
                <a:gd name="T11" fmla="*/ 14 h 14"/>
                <a:gd name="T12" fmla="*/ 0 w 19"/>
                <a:gd name="T13" fmla="*/ 4 h 14"/>
                <a:gd name="T14" fmla="*/ 1 w 19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" y="3"/>
                  </a:moveTo>
                  <a:cubicBezTo>
                    <a:pt x="5" y="4"/>
                    <a:pt x="8" y="0"/>
                    <a:pt x="12" y="1"/>
                  </a:cubicBezTo>
                  <a:cubicBezTo>
                    <a:pt x="11" y="4"/>
                    <a:pt x="7" y="3"/>
                    <a:pt x="6" y="5"/>
                  </a:cubicBezTo>
                  <a:cubicBezTo>
                    <a:pt x="8" y="11"/>
                    <a:pt x="13" y="11"/>
                    <a:pt x="19" y="8"/>
                  </a:cubicBezTo>
                  <a:cubicBezTo>
                    <a:pt x="18" y="12"/>
                    <a:pt x="14" y="12"/>
                    <a:pt x="12" y="14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6" y="12"/>
                    <a:pt x="3" y="9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34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20">
              <a:extLst>
                <a:ext uri="{FF2B5EF4-FFF2-40B4-BE49-F238E27FC236}">
                  <a16:creationId xmlns:a16="http://schemas.microsoft.com/office/drawing/2014/main" id="{9E64F9A7-8215-0483-2084-AD902B488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515"/>
              <a:ext cx="78" cy="73"/>
            </a:xfrm>
            <a:custGeom>
              <a:avLst/>
              <a:gdLst>
                <a:gd name="T0" fmla="*/ 16 w 33"/>
                <a:gd name="T1" fmla="*/ 6 h 31"/>
                <a:gd name="T2" fmla="*/ 27 w 33"/>
                <a:gd name="T3" fmla="*/ 16 h 31"/>
                <a:gd name="T4" fmla="*/ 30 w 33"/>
                <a:gd name="T5" fmla="*/ 21 h 31"/>
                <a:gd name="T6" fmla="*/ 27 w 33"/>
                <a:gd name="T7" fmla="*/ 31 h 31"/>
                <a:gd name="T8" fmla="*/ 22 w 33"/>
                <a:gd name="T9" fmla="*/ 28 h 31"/>
                <a:gd name="T10" fmla="*/ 18 w 33"/>
                <a:gd name="T11" fmla="*/ 21 h 31"/>
                <a:gd name="T12" fmla="*/ 17 w 33"/>
                <a:gd name="T13" fmla="*/ 21 h 31"/>
                <a:gd name="T14" fmla="*/ 5 w 33"/>
                <a:gd name="T15" fmla="*/ 9 h 31"/>
                <a:gd name="T16" fmla="*/ 5 w 33"/>
                <a:gd name="T17" fmla="*/ 8 h 31"/>
                <a:gd name="T18" fmla="*/ 0 w 33"/>
                <a:gd name="T19" fmla="*/ 4 h 31"/>
                <a:gd name="T20" fmla="*/ 16 w 33"/>
                <a:gd name="T2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16" y="6"/>
                  </a:moveTo>
                  <a:cubicBezTo>
                    <a:pt x="20" y="9"/>
                    <a:pt x="24" y="13"/>
                    <a:pt x="27" y="16"/>
                  </a:cubicBezTo>
                  <a:cubicBezTo>
                    <a:pt x="28" y="18"/>
                    <a:pt x="29" y="19"/>
                    <a:pt x="30" y="21"/>
                  </a:cubicBezTo>
                  <a:cubicBezTo>
                    <a:pt x="33" y="25"/>
                    <a:pt x="32" y="29"/>
                    <a:pt x="27" y="31"/>
                  </a:cubicBezTo>
                  <a:cubicBezTo>
                    <a:pt x="24" y="31"/>
                    <a:pt x="23" y="31"/>
                    <a:pt x="22" y="28"/>
                  </a:cubicBezTo>
                  <a:cubicBezTo>
                    <a:pt x="22" y="26"/>
                    <a:pt x="21" y="23"/>
                    <a:pt x="18" y="21"/>
                  </a:cubicBezTo>
                  <a:cubicBezTo>
                    <a:pt x="18" y="21"/>
                    <a:pt x="18" y="21"/>
                    <a:pt x="17" y="21"/>
                  </a:cubicBezTo>
                  <a:cubicBezTo>
                    <a:pt x="14" y="16"/>
                    <a:pt x="10" y="12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5"/>
                    <a:pt x="1" y="6"/>
                    <a:pt x="0" y="4"/>
                  </a:cubicBezTo>
                  <a:cubicBezTo>
                    <a:pt x="6" y="0"/>
                    <a:pt x="6" y="0"/>
                    <a:pt x="16" y="6"/>
                  </a:cubicBezTo>
                  <a:close/>
                </a:path>
              </a:pathLst>
            </a:custGeom>
            <a:solidFill>
              <a:srgbClr val="F9F1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21">
              <a:extLst>
                <a:ext uri="{FF2B5EF4-FFF2-40B4-BE49-F238E27FC236}">
                  <a16:creationId xmlns:a16="http://schemas.microsoft.com/office/drawing/2014/main" id="{985259AD-7B30-EC48-FD57-CC4781DED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1605"/>
              <a:ext cx="111" cy="47"/>
            </a:xfrm>
            <a:custGeom>
              <a:avLst/>
              <a:gdLst>
                <a:gd name="T0" fmla="*/ 47 w 47"/>
                <a:gd name="T1" fmla="*/ 15 h 20"/>
                <a:gd name="T2" fmla="*/ 42 w 47"/>
                <a:gd name="T3" fmla="*/ 17 h 20"/>
                <a:gd name="T4" fmla="*/ 2 w 47"/>
                <a:gd name="T5" fmla="*/ 6 h 20"/>
                <a:gd name="T6" fmla="*/ 0 w 47"/>
                <a:gd name="T7" fmla="*/ 4 h 20"/>
                <a:gd name="T8" fmla="*/ 13 w 47"/>
                <a:gd name="T9" fmla="*/ 1 h 20"/>
                <a:gd name="T10" fmla="*/ 47 w 47"/>
                <a:gd name="T1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0">
                  <a:moveTo>
                    <a:pt x="47" y="15"/>
                  </a:moveTo>
                  <a:cubicBezTo>
                    <a:pt x="47" y="20"/>
                    <a:pt x="45" y="18"/>
                    <a:pt x="42" y="17"/>
                  </a:cubicBezTo>
                  <a:cubicBezTo>
                    <a:pt x="30" y="9"/>
                    <a:pt x="17" y="4"/>
                    <a:pt x="2" y="6"/>
                  </a:cubicBezTo>
                  <a:cubicBezTo>
                    <a:pt x="0" y="6"/>
                    <a:pt x="0" y="6"/>
                    <a:pt x="0" y="4"/>
                  </a:cubicBezTo>
                  <a:cubicBezTo>
                    <a:pt x="3" y="0"/>
                    <a:pt x="9" y="1"/>
                    <a:pt x="13" y="1"/>
                  </a:cubicBezTo>
                  <a:cubicBezTo>
                    <a:pt x="26" y="3"/>
                    <a:pt x="37" y="8"/>
                    <a:pt x="47" y="15"/>
                  </a:cubicBezTo>
                  <a:close/>
                </a:path>
              </a:pathLst>
            </a:custGeom>
            <a:solidFill>
              <a:srgbClr val="F3F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22">
              <a:extLst>
                <a:ext uri="{FF2B5EF4-FFF2-40B4-BE49-F238E27FC236}">
                  <a16:creationId xmlns:a16="http://schemas.microsoft.com/office/drawing/2014/main" id="{E17CB908-E99A-0DC3-F6DF-DB5FDA65F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1603"/>
              <a:ext cx="40" cy="35"/>
            </a:xfrm>
            <a:custGeom>
              <a:avLst/>
              <a:gdLst>
                <a:gd name="T0" fmla="*/ 4 w 17"/>
                <a:gd name="T1" fmla="*/ 0 h 15"/>
                <a:gd name="T2" fmla="*/ 15 w 17"/>
                <a:gd name="T3" fmla="*/ 12 h 15"/>
                <a:gd name="T4" fmla="*/ 9 w 17"/>
                <a:gd name="T5" fmla="*/ 10 h 15"/>
                <a:gd name="T6" fmla="*/ 10 w 17"/>
                <a:gd name="T7" fmla="*/ 2 h 15"/>
                <a:gd name="T8" fmla="*/ 0 w 17"/>
                <a:gd name="T9" fmla="*/ 5 h 15"/>
                <a:gd name="T10" fmla="*/ 4 w 17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4" y="0"/>
                  </a:moveTo>
                  <a:cubicBezTo>
                    <a:pt x="13" y="0"/>
                    <a:pt x="17" y="5"/>
                    <a:pt x="15" y="12"/>
                  </a:cubicBezTo>
                  <a:cubicBezTo>
                    <a:pt x="12" y="15"/>
                    <a:pt x="9" y="11"/>
                    <a:pt x="9" y="10"/>
                  </a:cubicBezTo>
                  <a:cubicBezTo>
                    <a:pt x="7" y="8"/>
                    <a:pt x="11" y="6"/>
                    <a:pt x="10" y="2"/>
                  </a:cubicBezTo>
                  <a:cubicBezTo>
                    <a:pt x="7" y="5"/>
                    <a:pt x="6" y="13"/>
                    <a:pt x="0" y="5"/>
                  </a:cubicBezTo>
                  <a:cubicBezTo>
                    <a:pt x="0" y="3"/>
                    <a:pt x="4" y="3"/>
                    <a:pt x="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23">
              <a:extLst>
                <a:ext uri="{FF2B5EF4-FFF2-40B4-BE49-F238E27FC236}">
                  <a16:creationId xmlns:a16="http://schemas.microsoft.com/office/drawing/2014/main" id="{0BD38660-F6D6-A3FA-DDF7-F687A580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" y="1584"/>
              <a:ext cx="45" cy="26"/>
            </a:xfrm>
            <a:custGeom>
              <a:avLst/>
              <a:gdLst>
                <a:gd name="T0" fmla="*/ 4 w 19"/>
                <a:gd name="T1" fmla="*/ 4 h 11"/>
                <a:gd name="T2" fmla="*/ 6 w 19"/>
                <a:gd name="T3" fmla="*/ 0 h 11"/>
                <a:gd name="T4" fmla="*/ 19 w 19"/>
                <a:gd name="T5" fmla="*/ 2 h 11"/>
                <a:gd name="T6" fmla="*/ 12 w 19"/>
                <a:gd name="T7" fmla="*/ 10 h 11"/>
                <a:gd name="T8" fmla="*/ 12 w 19"/>
                <a:gd name="T9" fmla="*/ 3 h 11"/>
                <a:gd name="T10" fmla="*/ 4 w 19"/>
                <a:gd name="T11" fmla="*/ 8 h 11"/>
                <a:gd name="T12" fmla="*/ 4 w 19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4" y="4"/>
                  </a:moveTo>
                  <a:cubicBezTo>
                    <a:pt x="5" y="3"/>
                    <a:pt x="5" y="1"/>
                    <a:pt x="6" y="0"/>
                  </a:cubicBezTo>
                  <a:cubicBezTo>
                    <a:pt x="10" y="1"/>
                    <a:pt x="14" y="2"/>
                    <a:pt x="19" y="2"/>
                  </a:cubicBezTo>
                  <a:cubicBezTo>
                    <a:pt x="17" y="6"/>
                    <a:pt x="15" y="10"/>
                    <a:pt x="12" y="10"/>
                  </a:cubicBezTo>
                  <a:cubicBezTo>
                    <a:pt x="7" y="9"/>
                    <a:pt x="14" y="5"/>
                    <a:pt x="12" y="3"/>
                  </a:cubicBezTo>
                  <a:cubicBezTo>
                    <a:pt x="8" y="3"/>
                    <a:pt x="9" y="11"/>
                    <a:pt x="4" y="8"/>
                  </a:cubicBezTo>
                  <a:cubicBezTo>
                    <a:pt x="0" y="6"/>
                    <a:pt x="4" y="5"/>
                    <a:pt x="4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24">
              <a:extLst>
                <a:ext uri="{FF2B5EF4-FFF2-40B4-BE49-F238E27FC236}">
                  <a16:creationId xmlns:a16="http://schemas.microsoft.com/office/drawing/2014/main" id="{D1928AA8-39E9-E641-C728-D17ACA20A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1588"/>
              <a:ext cx="24" cy="26"/>
            </a:xfrm>
            <a:custGeom>
              <a:avLst/>
              <a:gdLst>
                <a:gd name="T0" fmla="*/ 10 w 10"/>
                <a:gd name="T1" fmla="*/ 3 h 11"/>
                <a:gd name="T2" fmla="*/ 10 w 10"/>
                <a:gd name="T3" fmla="*/ 5 h 11"/>
                <a:gd name="T4" fmla="*/ 9 w 10"/>
                <a:gd name="T5" fmla="*/ 6 h 11"/>
                <a:gd name="T6" fmla="*/ 2 w 10"/>
                <a:gd name="T7" fmla="*/ 10 h 11"/>
                <a:gd name="T8" fmla="*/ 2 w 10"/>
                <a:gd name="T9" fmla="*/ 7 h 11"/>
                <a:gd name="T10" fmla="*/ 10 w 10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3"/>
                  </a:moveTo>
                  <a:cubicBezTo>
                    <a:pt x="10" y="4"/>
                    <a:pt x="10" y="5"/>
                    <a:pt x="10" y="5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6" y="7"/>
                    <a:pt x="6" y="11"/>
                    <a:pt x="2" y="10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4" y="5"/>
                    <a:pt x="5" y="0"/>
                    <a:pt x="10" y="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25">
              <a:extLst>
                <a:ext uri="{FF2B5EF4-FFF2-40B4-BE49-F238E27FC236}">
                  <a16:creationId xmlns:a16="http://schemas.microsoft.com/office/drawing/2014/main" id="{63610FEA-0051-6A01-95FF-4C7433646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584"/>
              <a:ext cx="19" cy="21"/>
            </a:xfrm>
            <a:custGeom>
              <a:avLst/>
              <a:gdLst>
                <a:gd name="T0" fmla="*/ 0 w 8"/>
                <a:gd name="T1" fmla="*/ 8 h 9"/>
                <a:gd name="T2" fmla="*/ 8 w 8"/>
                <a:gd name="T3" fmla="*/ 2 h 9"/>
                <a:gd name="T4" fmla="*/ 0 w 8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8"/>
                  </a:moveTo>
                  <a:cubicBezTo>
                    <a:pt x="0" y="2"/>
                    <a:pt x="3" y="0"/>
                    <a:pt x="8" y="2"/>
                  </a:cubicBezTo>
                  <a:cubicBezTo>
                    <a:pt x="6" y="5"/>
                    <a:pt x="5" y="9"/>
                    <a:pt x="0" y="8"/>
                  </a:cubicBezTo>
                  <a:close/>
                </a:path>
              </a:pathLst>
            </a:custGeom>
            <a:solidFill>
              <a:srgbClr val="F1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26">
              <a:extLst>
                <a:ext uri="{FF2B5EF4-FFF2-40B4-BE49-F238E27FC236}">
                  <a16:creationId xmlns:a16="http://schemas.microsoft.com/office/drawing/2014/main" id="{66342A44-9918-15FE-43B7-0EBD99BEA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" y="1529"/>
              <a:ext cx="56" cy="62"/>
            </a:xfrm>
            <a:custGeom>
              <a:avLst/>
              <a:gdLst>
                <a:gd name="T0" fmla="*/ 21 w 24"/>
                <a:gd name="T1" fmla="*/ 15 h 26"/>
                <a:gd name="T2" fmla="*/ 24 w 24"/>
                <a:gd name="T3" fmla="*/ 26 h 26"/>
                <a:gd name="T4" fmla="*/ 19 w 24"/>
                <a:gd name="T5" fmla="*/ 25 h 26"/>
                <a:gd name="T6" fmla="*/ 2 w 24"/>
                <a:gd name="T7" fmla="*/ 10 h 26"/>
                <a:gd name="T8" fmla="*/ 1 w 24"/>
                <a:gd name="T9" fmla="*/ 1 h 26"/>
                <a:gd name="T10" fmla="*/ 8 w 24"/>
                <a:gd name="T11" fmla="*/ 2 h 26"/>
                <a:gd name="T12" fmla="*/ 8 w 24"/>
                <a:gd name="T13" fmla="*/ 2 h 26"/>
                <a:gd name="T14" fmla="*/ 21 w 24"/>
                <a:gd name="T15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6">
                  <a:moveTo>
                    <a:pt x="21" y="15"/>
                  </a:moveTo>
                  <a:cubicBezTo>
                    <a:pt x="21" y="19"/>
                    <a:pt x="24" y="22"/>
                    <a:pt x="24" y="26"/>
                  </a:cubicBezTo>
                  <a:cubicBezTo>
                    <a:pt x="22" y="26"/>
                    <a:pt x="20" y="25"/>
                    <a:pt x="19" y="25"/>
                  </a:cubicBezTo>
                  <a:cubicBezTo>
                    <a:pt x="12" y="21"/>
                    <a:pt x="6" y="16"/>
                    <a:pt x="2" y="10"/>
                  </a:cubicBezTo>
                  <a:cubicBezTo>
                    <a:pt x="2" y="7"/>
                    <a:pt x="0" y="4"/>
                    <a:pt x="1" y="1"/>
                  </a:cubicBezTo>
                  <a:cubicBezTo>
                    <a:pt x="3" y="0"/>
                    <a:pt x="5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3" y="5"/>
                    <a:pt x="18" y="10"/>
                    <a:pt x="21" y="15"/>
                  </a:cubicBezTo>
                  <a:close/>
                </a:path>
              </a:pathLst>
            </a:custGeom>
            <a:solidFill>
              <a:srgbClr val="F9D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27">
              <a:extLst>
                <a:ext uri="{FF2B5EF4-FFF2-40B4-BE49-F238E27FC236}">
                  <a16:creationId xmlns:a16="http://schemas.microsoft.com/office/drawing/2014/main" id="{3C986128-7402-2D50-0433-A3D479677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584"/>
              <a:ext cx="19" cy="19"/>
            </a:xfrm>
            <a:custGeom>
              <a:avLst/>
              <a:gdLst>
                <a:gd name="T0" fmla="*/ 5 w 8"/>
                <a:gd name="T1" fmla="*/ 0 h 8"/>
                <a:gd name="T2" fmla="*/ 5 w 8"/>
                <a:gd name="T3" fmla="*/ 7 h 8"/>
                <a:gd name="T4" fmla="*/ 0 w 8"/>
                <a:gd name="T5" fmla="*/ 6 h 8"/>
                <a:gd name="T6" fmla="*/ 5 w 8"/>
                <a:gd name="T7" fmla="*/ 0 h 8"/>
                <a:gd name="T8" fmla="*/ 5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6" y="2"/>
                    <a:pt x="8" y="5"/>
                    <a:pt x="5" y="7"/>
                  </a:cubicBezTo>
                  <a:cubicBezTo>
                    <a:pt x="4" y="8"/>
                    <a:pt x="2" y="8"/>
                    <a:pt x="0" y="6"/>
                  </a:cubicBezTo>
                  <a:cubicBezTo>
                    <a:pt x="1" y="4"/>
                    <a:pt x="5" y="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8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28">
              <a:extLst>
                <a:ext uri="{FF2B5EF4-FFF2-40B4-BE49-F238E27FC236}">
                  <a16:creationId xmlns:a16="http://schemas.microsoft.com/office/drawing/2014/main" id="{306EBBEC-1D88-C7FB-CC2B-502E74272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1342"/>
              <a:ext cx="43" cy="42"/>
            </a:xfrm>
            <a:custGeom>
              <a:avLst/>
              <a:gdLst>
                <a:gd name="T0" fmla="*/ 18 w 18"/>
                <a:gd name="T1" fmla="*/ 18 h 18"/>
                <a:gd name="T2" fmla="*/ 0 w 18"/>
                <a:gd name="T3" fmla="*/ 0 h 18"/>
                <a:gd name="T4" fmla="*/ 18 w 18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cubicBezTo>
                    <a:pt x="12" y="12"/>
                    <a:pt x="6" y="6"/>
                    <a:pt x="0" y="0"/>
                  </a:cubicBezTo>
                  <a:cubicBezTo>
                    <a:pt x="8" y="3"/>
                    <a:pt x="14" y="10"/>
                    <a:pt x="18" y="18"/>
                  </a:cubicBezTo>
                  <a:close/>
                </a:path>
              </a:pathLst>
            </a:custGeom>
            <a:solidFill>
              <a:srgbClr val="434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29">
              <a:extLst>
                <a:ext uri="{FF2B5EF4-FFF2-40B4-BE49-F238E27FC236}">
                  <a16:creationId xmlns:a16="http://schemas.microsoft.com/office/drawing/2014/main" id="{E3626AFA-47A7-4A6C-F0CB-D4CB439ED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810"/>
              <a:ext cx="4" cy="48"/>
            </a:xfrm>
            <a:custGeom>
              <a:avLst/>
              <a:gdLst>
                <a:gd name="T0" fmla="*/ 0 w 2"/>
                <a:gd name="T1" fmla="*/ 20 h 20"/>
                <a:gd name="T2" fmla="*/ 0 w 2"/>
                <a:gd name="T3" fmla="*/ 0 h 20"/>
                <a:gd name="T4" fmla="*/ 2 w 2"/>
                <a:gd name="T5" fmla="*/ 0 h 20"/>
                <a:gd name="T6" fmla="*/ 0 w 2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0">
                  <a:moveTo>
                    <a:pt x="0" y="20"/>
                  </a:moveTo>
                  <a:cubicBezTo>
                    <a:pt x="0" y="13"/>
                    <a:pt x="0" y="7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7"/>
                    <a:pt x="2" y="13"/>
                    <a:pt x="0" y="20"/>
                  </a:cubicBezTo>
                  <a:close/>
                </a:path>
              </a:pathLst>
            </a:custGeom>
            <a:solidFill>
              <a:srgbClr val="484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30">
              <a:extLst>
                <a:ext uri="{FF2B5EF4-FFF2-40B4-BE49-F238E27FC236}">
                  <a16:creationId xmlns:a16="http://schemas.microsoft.com/office/drawing/2014/main" id="{0F6DC6AB-5C1B-E6C4-AADB-3D11F63F5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815"/>
              <a:ext cx="7" cy="36"/>
            </a:xfrm>
            <a:custGeom>
              <a:avLst/>
              <a:gdLst>
                <a:gd name="T0" fmla="*/ 3 w 3"/>
                <a:gd name="T1" fmla="*/ 0 h 15"/>
                <a:gd name="T2" fmla="*/ 3 w 3"/>
                <a:gd name="T3" fmla="*/ 15 h 15"/>
                <a:gd name="T4" fmla="*/ 1 w 3"/>
                <a:gd name="T5" fmla="*/ 0 h 15"/>
                <a:gd name="T6" fmla="*/ 3 w 3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5">
                  <a:moveTo>
                    <a:pt x="3" y="0"/>
                  </a:moveTo>
                  <a:cubicBezTo>
                    <a:pt x="3" y="5"/>
                    <a:pt x="3" y="10"/>
                    <a:pt x="3" y="15"/>
                  </a:cubicBezTo>
                  <a:cubicBezTo>
                    <a:pt x="0" y="10"/>
                    <a:pt x="1" y="5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82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31">
              <a:extLst>
                <a:ext uri="{FF2B5EF4-FFF2-40B4-BE49-F238E27FC236}">
                  <a16:creationId xmlns:a16="http://schemas.microsoft.com/office/drawing/2014/main" id="{A35BFF1B-2D87-0BB9-4ED0-8FB941C27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820"/>
              <a:ext cx="21" cy="36"/>
            </a:xfrm>
            <a:custGeom>
              <a:avLst/>
              <a:gdLst>
                <a:gd name="T0" fmla="*/ 0 w 9"/>
                <a:gd name="T1" fmla="*/ 15 h 15"/>
                <a:gd name="T2" fmla="*/ 9 w 9"/>
                <a:gd name="T3" fmla="*/ 0 h 15"/>
                <a:gd name="T4" fmla="*/ 0 w 9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5">
                  <a:moveTo>
                    <a:pt x="0" y="15"/>
                  </a:moveTo>
                  <a:cubicBezTo>
                    <a:pt x="2" y="10"/>
                    <a:pt x="5" y="5"/>
                    <a:pt x="9" y="0"/>
                  </a:cubicBezTo>
                  <a:cubicBezTo>
                    <a:pt x="7" y="6"/>
                    <a:pt x="5" y="11"/>
                    <a:pt x="0" y="15"/>
                  </a:cubicBezTo>
                  <a:close/>
                </a:path>
              </a:pathLst>
            </a:custGeom>
            <a:solidFill>
              <a:srgbClr val="424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32">
              <a:extLst>
                <a:ext uri="{FF2B5EF4-FFF2-40B4-BE49-F238E27FC236}">
                  <a16:creationId xmlns:a16="http://schemas.microsoft.com/office/drawing/2014/main" id="{387FD720-9BEB-B5BD-D5A1-737402710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825"/>
              <a:ext cx="26" cy="33"/>
            </a:xfrm>
            <a:custGeom>
              <a:avLst/>
              <a:gdLst>
                <a:gd name="T0" fmla="*/ 0 w 11"/>
                <a:gd name="T1" fmla="*/ 12 h 14"/>
                <a:gd name="T2" fmla="*/ 9 w 11"/>
                <a:gd name="T3" fmla="*/ 0 h 14"/>
                <a:gd name="T4" fmla="*/ 11 w 11"/>
                <a:gd name="T5" fmla="*/ 1 h 14"/>
                <a:gd name="T6" fmla="*/ 2 w 11"/>
                <a:gd name="T7" fmla="*/ 14 h 14"/>
                <a:gd name="T8" fmla="*/ 0 w 11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0" y="12"/>
                  </a:moveTo>
                  <a:cubicBezTo>
                    <a:pt x="3" y="8"/>
                    <a:pt x="6" y="4"/>
                    <a:pt x="9" y="0"/>
                  </a:cubicBezTo>
                  <a:cubicBezTo>
                    <a:pt x="10" y="0"/>
                    <a:pt x="10" y="0"/>
                    <a:pt x="11" y="1"/>
                  </a:cubicBezTo>
                  <a:cubicBezTo>
                    <a:pt x="9" y="6"/>
                    <a:pt x="5" y="9"/>
                    <a:pt x="2" y="14"/>
                  </a:cubicBezTo>
                  <a:cubicBezTo>
                    <a:pt x="2" y="13"/>
                    <a:pt x="1" y="13"/>
                    <a:pt x="0" y="12"/>
                  </a:cubicBezTo>
                  <a:close/>
                </a:path>
              </a:pathLst>
            </a:custGeom>
            <a:solidFill>
              <a:srgbClr val="484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33">
              <a:extLst>
                <a:ext uri="{FF2B5EF4-FFF2-40B4-BE49-F238E27FC236}">
                  <a16:creationId xmlns:a16="http://schemas.microsoft.com/office/drawing/2014/main" id="{717B40F8-F2A3-B4A4-F748-225E0D3ED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848"/>
              <a:ext cx="34" cy="34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14 h 14"/>
                <a:gd name="T4" fmla="*/ 14 w 1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0" y="6"/>
                    <a:pt x="5" y="10"/>
                    <a:pt x="0" y="14"/>
                  </a:cubicBezTo>
                  <a:cubicBezTo>
                    <a:pt x="3" y="8"/>
                    <a:pt x="7" y="3"/>
                    <a:pt x="14" y="0"/>
                  </a:cubicBezTo>
                  <a:close/>
                </a:path>
              </a:pathLst>
            </a:custGeom>
            <a:solidFill>
              <a:srgbClr val="3B3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34">
              <a:extLst>
                <a:ext uri="{FF2B5EF4-FFF2-40B4-BE49-F238E27FC236}">
                  <a16:creationId xmlns:a16="http://schemas.microsoft.com/office/drawing/2014/main" id="{B1C602E7-D57D-56FA-0239-A35953FEC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827"/>
              <a:ext cx="31" cy="26"/>
            </a:xfrm>
            <a:custGeom>
              <a:avLst/>
              <a:gdLst>
                <a:gd name="T0" fmla="*/ 0 w 13"/>
                <a:gd name="T1" fmla="*/ 0 h 11"/>
                <a:gd name="T2" fmla="*/ 13 w 13"/>
                <a:gd name="T3" fmla="*/ 11 h 11"/>
                <a:gd name="T4" fmla="*/ 0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cubicBezTo>
                    <a:pt x="5" y="2"/>
                    <a:pt x="10" y="6"/>
                    <a:pt x="13" y="11"/>
                  </a:cubicBezTo>
                  <a:cubicBezTo>
                    <a:pt x="8" y="8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383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35">
              <a:extLst>
                <a:ext uri="{FF2B5EF4-FFF2-40B4-BE49-F238E27FC236}">
                  <a16:creationId xmlns:a16="http://schemas.microsoft.com/office/drawing/2014/main" id="{58C89899-6A8E-BF85-FECC-6DC4CCFA9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834"/>
              <a:ext cx="31" cy="24"/>
            </a:xfrm>
            <a:custGeom>
              <a:avLst/>
              <a:gdLst>
                <a:gd name="T0" fmla="*/ 2 w 13"/>
                <a:gd name="T1" fmla="*/ 0 h 10"/>
                <a:gd name="T2" fmla="*/ 13 w 13"/>
                <a:gd name="T3" fmla="*/ 10 h 10"/>
                <a:gd name="T4" fmla="*/ 0 w 13"/>
                <a:gd name="T5" fmla="*/ 2 h 10"/>
                <a:gd name="T6" fmla="*/ 2 w 1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2" y="0"/>
                  </a:moveTo>
                  <a:cubicBezTo>
                    <a:pt x="6" y="3"/>
                    <a:pt x="10" y="6"/>
                    <a:pt x="13" y="10"/>
                  </a:cubicBezTo>
                  <a:cubicBezTo>
                    <a:pt x="8" y="9"/>
                    <a:pt x="4" y="5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333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36">
              <a:extLst>
                <a:ext uri="{FF2B5EF4-FFF2-40B4-BE49-F238E27FC236}">
                  <a16:creationId xmlns:a16="http://schemas.microsoft.com/office/drawing/2014/main" id="{43EEC3FA-F760-5F95-6778-2CAAA778B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1382"/>
              <a:ext cx="17" cy="14"/>
            </a:xfrm>
            <a:custGeom>
              <a:avLst/>
              <a:gdLst>
                <a:gd name="T0" fmla="*/ 0 w 7"/>
                <a:gd name="T1" fmla="*/ 6 h 6"/>
                <a:gd name="T2" fmla="*/ 7 w 7"/>
                <a:gd name="T3" fmla="*/ 0 h 6"/>
                <a:gd name="T4" fmla="*/ 0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0" y="1"/>
                    <a:pt x="5" y="2"/>
                    <a:pt x="7" y="0"/>
                  </a:cubicBezTo>
                  <a:cubicBezTo>
                    <a:pt x="6" y="4"/>
                    <a:pt x="3" y="5"/>
                    <a:pt x="0" y="6"/>
                  </a:cubicBezTo>
                  <a:close/>
                </a:path>
              </a:pathLst>
            </a:custGeom>
            <a:solidFill>
              <a:srgbClr val="3C3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37">
              <a:extLst>
                <a:ext uri="{FF2B5EF4-FFF2-40B4-BE49-F238E27FC236}">
                  <a16:creationId xmlns:a16="http://schemas.microsoft.com/office/drawing/2014/main" id="{B8FBB47F-C7E9-0778-7C9F-7AC09203E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" y="1361"/>
              <a:ext cx="16" cy="19"/>
            </a:xfrm>
            <a:custGeom>
              <a:avLst/>
              <a:gdLst>
                <a:gd name="T0" fmla="*/ 0 w 7"/>
                <a:gd name="T1" fmla="*/ 8 h 8"/>
                <a:gd name="T2" fmla="*/ 7 w 7"/>
                <a:gd name="T3" fmla="*/ 0 h 8"/>
                <a:gd name="T4" fmla="*/ 0 w 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1" y="4"/>
                    <a:pt x="3" y="2"/>
                    <a:pt x="7" y="0"/>
                  </a:cubicBezTo>
                  <a:cubicBezTo>
                    <a:pt x="6" y="4"/>
                    <a:pt x="3" y="6"/>
                    <a:pt x="0" y="8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38">
              <a:extLst>
                <a:ext uri="{FF2B5EF4-FFF2-40B4-BE49-F238E27FC236}">
                  <a16:creationId xmlns:a16="http://schemas.microsoft.com/office/drawing/2014/main" id="{1E4F2E16-2087-755B-9C83-B1D7AB696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1052"/>
              <a:ext cx="7" cy="26"/>
            </a:xfrm>
            <a:custGeom>
              <a:avLst/>
              <a:gdLst>
                <a:gd name="T0" fmla="*/ 1 w 3"/>
                <a:gd name="T1" fmla="*/ 0 h 11"/>
                <a:gd name="T2" fmla="*/ 1 w 3"/>
                <a:gd name="T3" fmla="*/ 11 h 11"/>
                <a:gd name="T4" fmla="*/ 1 w 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1">
                  <a:moveTo>
                    <a:pt x="1" y="0"/>
                  </a:moveTo>
                  <a:cubicBezTo>
                    <a:pt x="3" y="3"/>
                    <a:pt x="3" y="6"/>
                    <a:pt x="1" y="11"/>
                  </a:cubicBezTo>
                  <a:cubicBezTo>
                    <a:pt x="0" y="6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4A4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39">
              <a:extLst>
                <a:ext uri="{FF2B5EF4-FFF2-40B4-BE49-F238E27FC236}">
                  <a16:creationId xmlns:a16="http://schemas.microsoft.com/office/drawing/2014/main" id="{8983CEE4-DCE5-5107-9488-0D264C710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057"/>
              <a:ext cx="9" cy="26"/>
            </a:xfrm>
            <a:custGeom>
              <a:avLst/>
              <a:gdLst>
                <a:gd name="T0" fmla="*/ 1 w 4"/>
                <a:gd name="T1" fmla="*/ 11 h 11"/>
                <a:gd name="T2" fmla="*/ 1 w 4"/>
                <a:gd name="T3" fmla="*/ 0 h 11"/>
                <a:gd name="T4" fmla="*/ 1 w 4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1" y="11"/>
                  </a:moveTo>
                  <a:cubicBezTo>
                    <a:pt x="0" y="7"/>
                    <a:pt x="0" y="4"/>
                    <a:pt x="1" y="0"/>
                  </a:cubicBezTo>
                  <a:cubicBezTo>
                    <a:pt x="3" y="4"/>
                    <a:pt x="4" y="7"/>
                    <a:pt x="1" y="11"/>
                  </a:cubicBezTo>
                  <a:close/>
                </a:path>
              </a:pathLst>
            </a:custGeom>
            <a:solidFill>
              <a:srgbClr val="565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40">
              <a:extLst>
                <a:ext uri="{FF2B5EF4-FFF2-40B4-BE49-F238E27FC236}">
                  <a16:creationId xmlns:a16="http://schemas.microsoft.com/office/drawing/2014/main" id="{0B56AAA2-872A-32FE-6FAC-0749560B7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045"/>
              <a:ext cx="12" cy="26"/>
            </a:xfrm>
            <a:custGeom>
              <a:avLst/>
              <a:gdLst>
                <a:gd name="T0" fmla="*/ 3 w 5"/>
                <a:gd name="T1" fmla="*/ 10 h 11"/>
                <a:gd name="T2" fmla="*/ 0 w 5"/>
                <a:gd name="T3" fmla="*/ 8 h 11"/>
                <a:gd name="T4" fmla="*/ 2 w 5"/>
                <a:gd name="T5" fmla="*/ 0 h 11"/>
                <a:gd name="T6" fmla="*/ 3 w 5"/>
                <a:gd name="T7" fmla="*/ 11 h 11"/>
                <a:gd name="T8" fmla="*/ 3 w 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3" y="10"/>
                  </a:moveTo>
                  <a:cubicBezTo>
                    <a:pt x="1" y="11"/>
                    <a:pt x="0" y="10"/>
                    <a:pt x="0" y="8"/>
                  </a:cubicBezTo>
                  <a:cubicBezTo>
                    <a:pt x="1" y="5"/>
                    <a:pt x="1" y="3"/>
                    <a:pt x="2" y="0"/>
                  </a:cubicBezTo>
                  <a:cubicBezTo>
                    <a:pt x="5" y="4"/>
                    <a:pt x="2" y="7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lose/>
                </a:path>
              </a:pathLst>
            </a:custGeom>
            <a:solidFill>
              <a:srgbClr val="46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41">
              <a:extLst>
                <a:ext uri="{FF2B5EF4-FFF2-40B4-BE49-F238E27FC236}">
                  <a16:creationId xmlns:a16="http://schemas.microsoft.com/office/drawing/2014/main" id="{F5FE0472-9920-A048-68D1-C4389625B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1057"/>
              <a:ext cx="10" cy="24"/>
            </a:xfrm>
            <a:custGeom>
              <a:avLst/>
              <a:gdLst>
                <a:gd name="T0" fmla="*/ 3 w 4"/>
                <a:gd name="T1" fmla="*/ 10 h 10"/>
                <a:gd name="T2" fmla="*/ 2 w 4"/>
                <a:gd name="T3" fmla="*/ 0 h 10"/>
                <a:gd name="T4" fmla="*/ 3 w 4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3" y="10"/>
                  </a:moveTo>
                  <a:cubicBezTo>
                    <a:pt x="0" y="6"/>
                    <a:pt x="1" y="3"/>
                    <a:pt x="2" y="0"/>
                  </a:cubicBezTo>
                  <a:cubicBezTo>
                    <a:pt x="4" y="3"/>
                    <a:pt x="4" y="6"/>
                    <a:pt x="3" y="1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42">
              <a:extLst>
                <a:ext uri="{FF2B5EF4-FFF2-40B4-BE49-F238E27FC236}">
                  <a16:creationId xmlns:a16="http://schemas.microsoft.com/office/drawing/2014/main" id="{AE70381F-D274-423B-4E89-ACC1D070A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055"/>
              <a:ext cx="9" cy="21"/>
            </a:xfrm>
            <a:custGeom>
              <a:avLst/>
              <a:gdLst>
                <a:gd name="T0" fmla="*/ 2 w 4"/>
                <a:gd name="T1" fmla="*/ 9 h 9"/>
                <a:gd name="T2" fmla="*/ 1 w 4"/>
                <a:gd name="T3" fmla="*/ 0 h 9"/>
                <a:gd name="T4" fmla="*/ 2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2" y="9"/>
                  </a:moveTo>
                  <a:cubicBezTo>
                    <a:pt x="1" y="7"/>
                    <a:pt x="0" y="4"/>
                    <a:pt x="1" y="0"/>
                  </a:cubicBezTo>
                  <a:cubicBezTo>
                    <a:pt x="4" y="4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26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43">
              <a:extLst>
                <a:ext uri="{FF2B5EF4-FFF2-40B4-BE49-F238E27FC236}">
                  <a16:creationId xmlns:a16="http://schemas.microsoft.com/office/drawing/2014/main" id="{2A291586-54C8-0C95-95F0-F80F1A78E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1057"/>
              <a:ext cx="12" cy="26"/>
            </a:xfrm>
            <a:custGeom>
              <a:avLst/>
              <a:gdLst>
                <a:gd name="T0" fmla="*/ 3 w 5"/>
                <a:gd name="T1" fmla="*/ 0 h 11"/>
                <a:gd name="T2" fmla="*/ 4 w 5"/>
                <a:gd name="T3" fmla="*/ 11 h 11"/>
                <a:gd name="T4" fmla="*/ 3 w 5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1">
                  <a:moveTo>
                    <a:pt x="3" y="0"/>
                  </a:moveTo>
                  <a:cubicBezTo>
                    <a:pt x="5" y="5"/>
                    <a:pt x="4" y="7"/>
                    <a:pt x="4" y="11"/>
                  </a:cubicBezTo>
                  <a:cubicBezTo>
                    <a:pt x="0" y="8"/>
                    <a:pt x="1" y="5"/>
                    <a:pt x="3" y="0"/>
                  </a:cubicBezTo>
                  <a:close/>
                </a:path>
              </a:pathLst>
            </a:custGeom>
            <a:solidFill>
              <a:srgbClr val="555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44">
              <a:extLst>
                <a:ext uri="{FF2B5EF4-FFF2-40B4-BE49-F238E27FC236}">
                  <a16:creationId xmlns:a16="http://schemas.microsoft.com/office/drawing/2014/main" id="{E10DAB8A-E236-BFD4-F73F-D0745D575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062"/>
              <a:ext cx="10" cy="21"/>
            </a:xfrm>
            <a:custGeom>
              <a:avLst/>
              <a:gdLst>
                <a:gd name="T0" fmla="*/ 1 w 4"/>
                <a:gd name="T1" fmla="*/ 9 h 9"/>
                <a:gd name="T2" fmla="*/ 2 w 4"/>
                <a:gd name="T3" fmla="*/ 0 h 9"/>
                <a:gd name="T4" fmla="*/ 1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1" y="9"/>
                  </a:moveTo>
                  <a:cubicBezTo>
                    <a:pt x="0" y="5"/>
                    <a:pt x="0" y="3"/>
                    <a:pt x="2" y="0"/>
                  </a:cubicBezTo>
                  <a:cubicBezTo>
                    <a:pt x="3" y="3"/>
                    <a:pt x="4" y="6"/>
                    <a:pt x="1" y="9"/>
                  </a:cubicBez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45">
              <a:extLst>
                <a:ext uri="{FF2B5EF4-FFF2-40B4-BE49-F238E27FC236}">
                  <a16:creationId xmlns:a16="http://schemas.microsoft.com/office/drawing/2014/main" id="{E813F0BC-0B6B-C0B6-625D-5E5A49A07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955"/>
              <a:ext cx="12" cy="24"/>
            </a:xfrm>
            <a:custGeom>
              <a:avLst/>
              <a:gdLst>
                <a:gd name="T0" fmla="*/ 3 w 5"/>
                <a:gd name="T1" fmla="*/ 0 h 10"/>
                <a:gd name="T2" fmla="*/ 4 w 5"/>
                <a:gd name="T3" fmla="*/ 10 h 10"/>
                <a:gd name="T4" fmla="*/ 3 w 5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3" y="0"/>
                  </a:moveTo>
                  <a:cubicBezTo>
                    <a:pt x="5" y="3"/>
                    <a:pt x="4" y="6"/>
                    <a:pt x="4" y="10"/>
                  </a:cubicBezTo>
                  <a:cubicBezTo>
                    <a:pt x="0" y="7"/>
                    <a:pt x="1" y="3"/>
                    <a:pt x="3" y="0"/>
                  </a:cubicBezTo>
                  <a:close/>
                </a:path>
              </a:pathLst>
            </a:custGeom>
            <a:solidFill>
              <a:srgbClr val="4F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46">
              <a:extLst>
                <a:ext uri="{FF2B5EF4-FFF2-40B4-BE49-F238E27FC236}">
                  <a16:creationId xmlns:a16="http://schemas.microsoft.com/office/drawing/2014/main" id="{8131D23C-7B11-1CC5-BBC7-682E4D93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950"/>
              <a:ext cx="9" cy="27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11 h 11"/>
                <a:gd name="T4" fmla="*/ 3 w 4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cubicBezTo>
                    <a:pt x="4" y="4"/>
                    <a:pt x="4" y="8"/>
                    <a:pt x="3" y="11"/>
                  </a:cubicBezTo>
                  <a:cubicBezTo>
                    <a:pt x="1" y="8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54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47">
              <a:extLst>
                <a:ext uri="{FF2B5EF4-FFF2-40B4-BE49-F238E27FC236}">
                  <a16:creationId xmlns:a16="http://schemas.microsoft.com/office/drawing/2014/main" id="{FD422E21-1D9C-8766-1BE5-9879B29E9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941"/>
              <a:ext cx="12" cy="26"/>
            </a:xfrm>
            <a:custGeom>
              <a:avLst/>
              <a:gdLst>
                <a:gd name="T0" fmla="*/ 2 w 5"/>
                <a:gd name="T1" fmla="*/ 11 h 11"/>
                <a:gd name="T2" fmla="*/ 4 w 5"/>
                <a:gd name="T3" fmla="*/ 0 h 11"/>
                <a:gd name="T4" fmla="*/ 2 w 5"/>
                <a:gd name="T5" fmla="*/ 11 h 11"/>
                <a:gd name="T6" fmla="*/ 2 w 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2" y="11"/>
                  </a:moveTo>
                  <a:cubicBezTo>
                    <a:pt x="0" y="7"/>
                    <a:pt x="3" y="4"/>
                    <a:pt x="4" y="0"/>
                  </a:cubicBezTo>
                  <a:cubicBezTo>
                    <a:pt x="5" y="4"/>
                    <a:pt x="5" y="8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</a:path>
              </a:pathLst>
            </a:custGeom>
            <a:solidFill>
              <a:srgbClr val="3C3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48">
              <a:extLst>
                <a:ext uri="{FF2B5EF4-FFF2-40B4-BE49-F238E27FC236}">
                  <a16:creationId xmlns:a16="http://schemas.microsoft.com/office/drawing/2014/main" id="{39E7CD67-F335-0AC9-5AC7-A2277BF1C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950"/>
              <a:ext cx="9" cy="22"/>
            </a:xfrm>
            <a:custGeom>
              <a:avLst/>
              <a:gdLst>
                <a:gd name="T0" fmla="*/ 2 w 4"/>
                <a:gd name="T1" fmla="*/ 0 h 9"/>
                <a:gd name="T2" fmla="*/ 2 w 4"/>
                <a:gd name="T3" fmla="*/ 9 h 9"/>
                <a:gd name="T4" fmla="*/ 2 w 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4" y="3"/>
                    <a:pt x="4" y="6"/>
                    <a:pt x="2" y="9"/>
                  </a:cubicBezTo>
                  <a:cubicBezTo>
                    <a:pt x="0" y="6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49">
              <a:extLst>
                <a:ext uri="{FF2B5EF4-FFF2-40B4-BE49-F238E27FC236}">
                  <a16:creationId xmlns:a16="http://schemas.microsoft.com/office/drawing/2014/main" id="{C9CA2BC0-4E7A-A2BC-0CA8-9680565A7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958"/>
              <a:ext cx="9" cy="19"/>
            </a:xfrm>
            <a:custGeom>
              <a:avLst/>
              <a:gdLst>
                <a:gd name="T0" fmla="*/ 4 w 4"/>
                <a:gd name="T1" fmla="*/ 0 h 8"/>
                <a:gd name="T2" fmla="*/ 3 w 4"/>
                <a:gd name="T3" fmla="*/ 8 h 8"/>
                <a:gd name="T4" fmla="*/ 2 w 4"/>
                <a:gd name="T5" fmla="*/ 0 h 8"/>
                <a:gd name="T6" fmla="*/ 4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4" y="3"/>
                    <a:pt x="3" y="5"/>
                    <a:pt x="3" y="8"/>
                  </a:cubicBezTo>
                  <a:cubicBezTo>
                    <a:pt x="0" y="5"/>
                    <a:pt x="2" y="2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50">
              <a:extLst>
                <a:ext uri="{FF2B5EF4-FFF2-40B4-BE49-F238E27FC236}">
                  <a16:creationId xmlns:a16="http://schemas.microsoft.com/office/drawing/2014/main" id="{6DED8197-773A-2BB5-83D4-A425303F0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166"/>
              <a:ext cx="9" cy="22"/>
            </a:xfrm>
            <a:custGeom>
              <a:avLst/>
              <a:gdLst>
                <a:gd name="T0" fmla="*/ 1 w 4"/>
                <a:gd name="T1" fmla="*/ 9 h 9"/>
                <a:gd name="T2" fmla="*/ 2 w 4"/>
                <a:gd name="T3" fmla="*/ 0 h 9"/>
                <a:gd name="T4" fmla="*/ 1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1" y="9"/>
                  </a:moveTo>
                  <a:cubicBezTo>
                    <a:pt x="0" y="6"/>
                    <a:pt x="0" y="3"/>
                    <a:pt x="2" y="0"/>
                  </a:cubicBezTo>
                  <a:cubicBezTo>
                    <a:pt x="4" y="3"/>
                    <a:pt x="3" y="6"/>
                    <a:pt x="1" y="9"/>
                  </a:cubicBezTo>
                  <a:close/>
                </a:path>
              </a:pathLst>
            </a:custGeom>
            <a:solidFill>
              <a:srgbClr val="505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51">
              <a:extLst>
                <a:ext uri="{FF2B5EF4-FFF2-40B4-BE49-F238E27FC236}">
                  <a16:creationId xmlns:a16="http://schemas.microsoft.com/office/drawing/2014/main" id="{B421BB4C-DFFC-2959-24DE-FF0BFEB23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176"/>
              <a:ext cx="11" cy="26"/>
            </a:xfrm>
            <a:custGeom>
              <a:avLst/>
              <a:gdLst>
                <a:gd name="T0" fmla="*/ 1 w 5"/>
                <a:gd name="T1" fmla="*/ 0 h 11"/>
                <a:gd name="T2" fmla="*/ 2 w 5"/>
                <a:gd name="T3" fmla="*/ 11 h 11"/>
                <a:gd name="T4" fmla="*/ 1 w 5"/>
                <a:gd name="T5" fmla="*/ 0 h 11"/>
                <a:gd name="T6" fmla="*/ 1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1" y="0"/>
                  </a:moveTo>
                  <a:cubicBezTo>
                    <a:pt x="5" y="2"/>
                    <a:pt x="3" y="6"/>
                    <a:pt x="2" y="11"/>
                  </a:cubicBezTo>
                  <a:cubicBezTo>
                    <a:pt x="0" y="6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D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52">
              <a:extLst>
                <a:ext uri="{FF2B5EF4-FFF2-40B4-BE49-F238E27FC236}">
                  <a16:creationId xmlns:a16="http://schemas.microsoft.com/office/drawing/2014/main" id="{8B78E328-6D49-B38C-FA5E-4E3B12359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1180"/>
              <a:ext cx="9" cy="22"/>
            </a:xfrm>
            <a:custGeom>
              <a:avLst/>
              <a:gdLst>
                <a:gd name="T0" fmla="*/ 3 w 4"/>
                <a:gd name="T1" fmla="*/ 9 h 9"/>
                <a:gd name="T2" fmla="*/ 2 w 4"/>
                <a:gd name="T3" fmla="*/ 0 h 9"/>
                <a:gd name="T4" fmla="*/ 3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3" y="9"/>
                  </a:moveTo>
                  <a:cubicBezTo>
                    <a:pt x="0" y="6"/>
                    <a:pt x="1" y="4"/>
                    <a:pt x="2" y="0"/>
                  </a:cubicBezTo>
                  <a:cubicBezTo>
                    <a:pt x="4" y="3"/>
                    <a:pt x="4" y="6"/>
                    <a:pt x="3" y="9"/>
                  </a:cubicBezTo>
                  <a:close/>
                </a:path>
              </a:pathLst>
            </a:custGeom>
            <a:solidFill>
              <a:srgbClr val="4D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53">
              <a:extLst>
                <a:ext uri="{FF2B5EF4-FFF2-40B4-BE49-F238E27FC236}">
                  <a16:creationId xmlns:a16="http://schemas.microsoft.com/office/drawing/2014/main" id="{5EF1C887-94E9-207B-01F7-D4E9E090F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1529"/>
              <a:ext cx="41" cy="40"/>
            </a:xfrm>
            <a:custGeom>
              <a:avLst/>
              <a:gdLst>
                <a:gd name="T0" fmla="*/ 17 w 17"/>
                <a:gd name="T1" fmla="*/ 0 h 17"/>
                <a:gd name="T2" fmla="*/ 16 w 17"/>
                <a:gd name="T3" fmla="*/ 2 h 17"/>
                <a:gd name="T4" fmla="*/ 11 w 17"/>
                <a:gd name="T5" fmla="*/ 6 h 17"/>
                <a:gd name="T6" fmla="*/ 8 w 17"/>
                <a:gd name="T7" fmla="*/ 10 h 17"/>
                <a:gd name="T8" fmla="*/ 9 w 17"/>
                <a:gd name="T9" fmla="*/ 17 h 17"/>
                <a:gd name="T10" fmla="*/ 0 w 17"/>
                <a:gd name="T11" fmla="*/ 10 h 17"/>
                <a:gd name="T12" fmla="*/ 17 w 1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17" y="0"/>
                  </a:moveTo>
                  <a:cubicBezTo>
                    <a:pt x="17" y="1"/>
                    <a:pt x="17" y="2"/>
                    <a:pt x="16" y="2"/>
                  </a:cubicBezTo>
                  <a:cubicBezTo>
                    <a:pt x="15" y="3"/>
                    <a:pt x="13" y="5"/>
                    <a:pt x="11" y="6"/>
                  </a:cubicBezTo>
                  <a:cubicBezTo>
                    <a:pt x="9" y="7"/>
                    <a:pt x="6" y="7"/>
                    <a:pt x="8" y="10"/>
                  </a:cubicBezTo>
                  <a:cubicBezTo>
                    <a:pt x="9" y="12"/>
                    <a:pt x="11" y="14"/>
                    <a:pt x="9" y="17"/>
                  </a:cubicBezTo>
                  <a:cubicBezTo>
                    <a:pt x="6" y="15"/>
                    <a:pt x="7" y="7"/>
                    <a:pt x="0" y="10"/>
                  </a:cubicBezTo>
                  <a:cubicBezTo>
                    <a:pt x="5" y="6"/>
                    <a:pt x="11" y="3"/>
                    <a:pt x="17" y="0"/>
                  </a:cubicBezTo>
                  <a:close/>
                </a:path>
              </a:pathLst>
            </a:custGeom>
            <a:solidFill>
              <a:srgbClr val="4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54">
              <a:extLst>
                <a:ext uri="{FF2B5EF4-FFF2-40B4-BE49-F238E27FC236}">
                  <a16:creationId xmlns:a16="http://schemas.microsoft.com/office/drawing/2014/main" id="{F5044242-8919-7F65-0B64-33991B7B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1508"/>
              <a:ext cx="17" cy="16"/>
            </a:xfrm>
            <a:custGeom>
              <a:avLst/>
              <a:gdLst>
                <a:gd name="T0" fmla="*/ 5 w 7"/>
                <a:gd name="T1" fmla="*/ 0 h 7"/>
                <a:gd name="T2" fmla="*/ 7 w 7"/>
                <a:gd name="T3" fmla="*/ 0 h 7"/>
                <a:gd name="T4" fmla="*/ 0 w 7"/>
                <a:gd name="T5" fmla="*/ 7 h 7"/>
                <a:gd name="T6" fmla="*/ 5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6" y="0"/>
                    <a:pt x="6" y="0"/>
                    <a:pt x="7" y="0"/>
                  </a:cubicBezTo>
                  <a:cubicBezTo>
                    <a:pt x="5" y="2"/>
                    <a:pt x="3" y="5"/>
                    <a:pt x="0" y="7"/>
                  </a:cubicBezTo>
                  <a:cubicBezTo>
                    <a:pt x="0" y="3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6A6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55">
              <a:extLst>
                <a:ext uri="{FF2B5EF4-FFF2-40B4-BE49-F238E27FC236}">
                  <a16:creationId xmlns:a16="http://schemas.microsoft.com/office/drawing/2014/main" id="{D0F7E96D-1B00-F544-63A4-0CB3A91F6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1619"/>
              <a:ext cx="31" cy="19"/>
            </a:xfrm>
            <a:custGeom>
              <a:avLst/>
              <a:gdLst>
                <a:gd name="T0" fmla="*/ 7 w 13"/>
                <a:gd name="T1" fmla="*/ 2 h 8"/>
                <a:gd name="T2" fmla="*/ 13 w 13"/>
                <a:gd name="T3" fmla="*/ 1 h 8"/>
                <a:gd name="T4" fmla="*/ 0 w 13"/>
                <a:gd name="T5" fmla="*/ 8 h 8"/>
                <a:gd name="T6" fmla="*/ 7 w 13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7" y="2"/>
                  </a:moveTo>
                  <a:cubicBezTo>
                    <a:pt x="9" y="3"/>
                    <a:pt x="10" y="0"/>
                    <a:pt x="13" y="1"/>
                  </a:cubicBezTo>
                  <a:cubicBezTo>
                    <a:pt x="9" y="5"/>
                    <a:pt x="5" y="7"/>
                    <a:pt x="0" y="8"/>
                  </a:cubicBezTo>
                  <a:cubicBezTo>
                    <a:pt x="1" y="4"/>
                    <a:pt x="6" y="5"/>
                    <a:pt x="7" y="2"/>
                  </a:cubicBezTo>
                  <a:close/>
                </a:path>
              </a:pathLst>
            </a:custGeom>
            <a:solidFill>
              <a:srgbClr val="383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56">
              <a:extLst>
                <a:ext uri="{FF2B5EF4-FFF2-40B4-BE49-F238E27FC236}">
                  <a16:creationId xmlns:a16="http://schemas.microsoft.com/office/drawing/2014/main" id="{1128FB03-D51E-AC61-9E6D-5D7C3EB42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491"/>
              <a:ext cx="24" cy="24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0 h 10"/>
                <a:gd name="T4" fmla="*/ 0 w 10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cubicBezTo>
                    <a:pt x="2" y="5"/>
                    <a:pt x="5" y="2"/>
                    <a:pt x="10" y="0"/>
                  </a:cubicBezTo>
                  <a:cubicBezTo>
                    <a:pt x="7" y="4"/>
                    <a:pt x="5" y="8"/>
                    <a:pt x="0" y="10"/>
                  </a:cubicBez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57">
              <a:extLst>
                <a:ext uri="{FF2B5EF4-FFF2-40B4-BE49-F238E27FC236}">
                  <a16:creationId xmlns:a16="http://schemas.microsoft.com/office/drawing/2014/main" id="{6E9DAB7D-E25E-00F9-DA0C-6725D9511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" y="1408"/>
              <a:ext cx="19" cy="14"/>
            </a:xfrm>
            <a:custGeom>
              <a:avLst/>
              <a:gdLst>
                <a:gd name="T0" fmla="*/ 8 w 8"/>
                <a:gd name="T1" fmla="*/ 5 h 6"/>
                <a:gd name="T2" fmla="*/ 0 w 8"/>
                <a:gd name="T3" fmla="*/ 2 h 6"/>
                <a:gd name="T4" fmla="*/ 8 w 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5"/>
                  </a:moveTo>
                  <a:cubicBezTo>
                    <a:pt x="5" y="6"/>
                    <a:pt x="3" y="4"/>
                    <a:pt x="0" y="2"/>
                  </a:cubicBezTo>
                  <a:cubicBezTo>
                    <a:pt x="5" y="0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515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58">
              <a:extLst>
                <a:ext uri="{FF2B5EF4-FFF2-40B4-BE49-F238E27FC236}">
                  <a16:creationId xmlns:a16="http://schemas.microsoft.com/office/drawing/2014/main" id="{F52FB3F3-21BD-F2EF-0D2E-D6876E7AE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1508"/>
              <a:ext cx="19" cy="16"/>
            </a:xfrm>
            <a:custGeom>
              <a:avLst/>
              <a:gdLst>
                <a:gd name="T0" fmla="*/ 7 w 8"/>
                <a:gd name="T1" fmla="*/ 7 h 7"/>
                <a:gd name="T2" fmla="*/ 0 w 8"/>
                <a:gd name="T3" fmla="*/ 0 h 7"/>
                <a:gd name="T4" fmla="*/ 7 w 8"/>
                <a:gd name="T5" fmla="*/ 7 h 7"/>
                <a:gd name="T6" fmla="*/ 7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7" y="7"/>
                  </a:moveTo>
                  <a:cubicBezTo>
                    <a:pt x="5" y="4"/>
                    <a:pt x="1" y="5"/>
                    <a:pt x="0" y="0"/>
                  </a:cubicBezTo>
                  <a:cubicBezTo>
                    <a:pt x="3" y="3"/>
                    <a:pt x="8" y="1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lose/>
                </a:path>
              </a:pathLst>
            </a:custGeom>
            <a:solidFill>
              <a:srgbClr val="383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59">
              <a:extLst>
                <a:ext uri="{FF2B5EF4-FFF2-40B4-BE49-F238E27FC236}">
                  <a16:creationId xmlns:a16="http://schemas.microsoft.com/office/drawing/2014/main" id="{FF752931-5D5C-34D4-C2C4-6BDC0E2C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1603"/>
              <a:ext cx="29" cy="23"/>
            </a:xfrm>
            <a:custGeom>
              <a:avLst/>
              <a:gdLst>
                <a:gd name="T0" fmla="*/ 3 w 12"/>
                <a:gd name="T1" fmla="*/ 4 h 10"/>
                <a:gd name="T2" fmla="*/ 0 w 12"/>
                <a:gd name="T3" fmla="*/ 4 h 10"/>
                <a:gd name="T4" fmla="*/ 9 w 12"/>
                <a:gd name="T5" fmla="*/ 0 h 10"/>
                <a:gd name="T6" fmla="*/ 12 w 12"/>
                <a:gd name="T7" fmla="*/ 9 h 10"/>
                <a:gd name="T8" fmla="*/ 8 w 12"/>
                <a:gd name="T9" fmla="*/ 5 h 10"/>
                <a:gd name="T10" fmla="*/ 3 w 12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3" y="4"/>
                  </a:moveTo>
                  <a:cubicBezTo>
                    <a:pt x="2" y="4"/>
                    <a:pt x="1" y="4"/>
                    <a:pt x="0" y="4"/>
                  </a:cubicBezTo>
                  <a:cubicBezTo>
                    <a:pt x="3" y="2"/>
                    <a:pt x="6" y="0"/>
                    <a:pt x="9" y="0"/>
                  </a:cubicBezTo>
                  <a:cubicBezTo>
                    <a:pt x="6" y="4"/>
                    <a:pt x="12" y="6"/>
                    <a:pt x="12" y="9"/>
                  </a:cubicBezTo>
                  <a:cubicBezTo>
                    <a:pt x="9" y="10"/>
                    <a:pt x="8" y="7"/>
                    <a:pt x="8" y="5"/>
                  </a:cubicBezTo>
                  <a:cubicBezTo>
                    <a:pt x="6" y="3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383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60">
              <a:extLst>
                <a:ext uri="{FF2B5EF4-FFF2-40B4-BE49-F238E27FC236}">
                  <a16:creationId xmlns:a16="http://schemas.microsoft.com/office/drawing/2014/main" id="{CCFA07D6-1781-F3B4-695C-3D1A3560E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1529"/>
              <a:ext cx="10" cy="24"/>
            </a:xfrm>
            <a:custGeom>
              <a:avLst/>
              <a:gdLst>
                <a:gd name="T0" fmla="*/ 4 w 4"/>
                <a:gd name="T1" fmla="*/ 10 h 10"/>
                <a:gd name="T2" fmla="*/ 0 w 4"/>
                <a:gd name="T3" fmla="*/ 0 h 10"/>
                <a:gd name="T4" fmla="*/ 4 w 4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cubicBezTo>
                    <a:pt x="1" y="8"/>
                    <a:pt x="0" y="5"/>
                    <a:pt x="0" y="0"/>
                  </a:cubicBezTo>
                  <a:cubicBezTo>
                    <a:pt x="4" y="4"/>
                    <a:pt x="4" y="7"/>
                    <a:pt x="4" y="10"/>
                  </a:cubicBezTo>
                  <a:close/>
                </a:path>
              </a:pathLst>
            </a:custGeom>
            <a:solidFill>
              <a:srgbClr val="4B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61">
              <a:extLst>
                <a:ext uri="{FF2B5EF4-FFF2-40B4-BE49-F238E27FC236}">
                  <a16:creationId xmlns:a16="http://schemas.microsoft.com/office/drawing/2014/main" id="{2F3954C0-683B-6ED2-16F7-60B7EF7AA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558"/>
              <a:ext cx="9" cy="21"/>
            </a:xfrm>
            <a:custGeom>
              <a:avLst/>
              <a:gdLst>
                <a:gd name="T0" fmla="*/ 0 w 4"/>
                <a:gd name="T1" fmla="*/ 0 h 9"/>
                <a:gd name="T2" fmla="*/ 4 w 4"/>
                <a:gd name="T3" fmla="*/ 9 h 9"/>
                <a:gd name="T4" fmla="*/ 0 w 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cubicBezTo>
                    <a:pt x="3" y="2"/>
                    <a:pt x="4" y="5"/>
                    <a:pt x="4" y="9"/>
                  </a:cubicBezTo>
                  <a:cubicBezTo>
                    <a:pt x="1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484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62">
              <a:extLst>
                <a:ext uri="{FF2B5EF4-FFF2-40B4-BE49-F238E27FC236}">
                  <a16:creationId xmlns:a16="http://schemas.microsoft.com/office/drawing/2014/main" id="{221CE1FD-1DCB-3E8A-7B2F-28913324B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392"/>
              <a:ext cx="19" cy="9"/>
            </a:xfrm>
            <a:custGeom>
              <a:avLst/>
              <a:gdLst>
                <a:gd name="T0" fmla="*/ 8 w 8"/>
                <a:gd name="T1" fmla="*/ 4 h 4"/>
                <a:gd name="T2" fmla="*/ 0 w 8"/>
                <a:gd name="T3" fmla="*/ 0 h 4"/>
                <a:gd name="T4" fmla="*/ 8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cubicBezTo>
                    <a:pt x="5" y="4"/>
                    <a:pt x="3" y="3"/>
                    <a:pt x="0" y="0"/>
                  </a:cubicBezTo>
                  <a:cubicBezTo>
                    <a:pt x="4" y="0"/>
                    <a:pt x="7" y="2"/>
                    <a:pt x="8" y="4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63">
              <a:extLst>
                <a:ext uri="{FF2B5EF4-FFF2-40B4-BE49-F238E27FC236}">
                  <a16:creationId xmlns:a16="http://schemas.microsoft.com/office/drawing/2014/main" id="{8ECA3711-3D1C-DF14-06CF-BC2756AFC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1475"/>
              <a:ext cx="21" cy="14"/>
            </a:xfrm>
            <a:custGeom>
              <a:avLst/>
              <a:gdLst>
                <a:gd name="T0" fmla="*/ 9 w 9"/>
                <a:gd name="T1" fmla="*/ 6 h 6"/>
                <a:gd name="T2" fmla="*/ 0 w 9"/>
                <a:gd name="T3" fmla="*/ 1 h 6"/>
                <a:gd name="T4" fmla="*/ 9 w 9"/>
                <a:gd name="T5" fmla="*/ 6 h 6"/>
                <a:gd name="T6" fmla="*/ 9 w 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cubicBezTo>
                    <a:pt x="7" y="4"/>
                    <a:pt x="3" y="5"/>
                    <a:pt x="0" y="1"/>
                  </a:cubicBezTo>
                  <a:cubicBezTo>
                    <a:pt x="5" y="2"/>
                    <a:pt x="9" y="0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lose/>
                </a:path>
              </a:pathLst>
            </a:custGeom>
            <a:solidFill>
              <a:srgbClr val="5B5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64">
              <a:extLst>
                <a:ext uri="{FF2B5EF4-FFF2-40B4-BE49-F238E27FC236}">
                  <a16:creationId xmlns:a16="http://schemas.microsoft.com/office/drawing/2014/main" id="{122BFA1E-53D0-C02B-6E11-E9AB8BB16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1432"/>
              <a:ext cx="14" cy="12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3 h 5"/>
                <a:gd name="T4" fmla="*/ 6 w 6"/>
                <a:gd name="T5" fmla="*/ 0 h 5"/>
                <a:gd name="T6" fmla="*/ 6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5"/>
                    <a:pt x="2" y="3"/>
                    <a:pt x="0" y="3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4D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65">
              <a:extLst>
                <a:ext uri="{FF2B5EF4-FFF2-40B4-BE49-F238E27FC236}">
                  <a16:creationId xmlns:a16="http://schemas.microsoft.com/office/drawing/2014/main" id="{0C92BB3C-F71E-16F3-B1B6-071829AF8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413"/>
              <a:ext cx="19" cy="16"/>
            </a:xfrm>
            <a:custGeom>
              <a:avLst/>
              <a:gdLst>
                <a:gd name="T0" fmla="*/ 8 w 8"/>
                <a:gd name="T1" fmla="*/ 0 h 7"/>
                <a:gd name="T2" fmla="*/ 0 w 8"/>
                <a:gd name="T3" fmla="*/ 7 h 7"/>
                <a:gd name="T4" fmla="*/ 8 w 8"/>
                <a:gd name="T5" fmla="*/ 0 h 7"/>
                <a:gd name="T6" fmla="*/ 8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cubicBezTo>
                    <a:pt x="7" y="5"/>
                    <a:pt x="3" y="5"/>
                    <a:pt x="0" y="7"/>
                  </a:cubicBezTo>
                  <a:cubicBezTo>
                    <a:pt x="2" y="3"/>
                    <a:pt x="4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3C3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66">
              <a:extLst>
                <a:ext uri="{FF2B5EF4-FFF2-40B4-BE49-F238E27FC236}">
                  <a16:creationId xmlns:a16="http://schemas.microsoft.com/office/drawing/2014/main" id="{C187CD86-48F5-D90E-3884-8D396C802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1439"/>
              <a:ext cx="37" cy="43"/>
            </a:xfrm>
            <a:custGeom>
              <a:avLst/>
              <a:gdLst>
                <a:gd name="T0" fmla="*/ 16 w 16"/>
                <a:gd name="T1" fmla="*/ 8 h 18"/>
                <a:gd name="T2" fmla="*/ 12 w 16"/>
                <a:gd name="T3" fmla="*/ 12 h 18"/>
                <a:gd name="T4" fmla="*/ 11 w 16"/>
                <a:gd name="T5" fmla="*/ 18 h 18"/>
                <a:gd name="T6" fmla="*/ 0 w 16"/>
                <a:gd name="T7" fmla="*/ 5 h 18"/>
                <a:gd name="T8" fmla="*/ 9 w 16"/>
                <a:gd name="T9" fmla="*/ 0 h 18"/>
                <a:gd name="T10" fmla="*/ 7 w 16"/>
                <a:gd name="T11" fmla="*/ 4 h 18"/>
                <a:gd name="T12" fmla="*/ 5 w 16"/>
                <a:gd name="T13" fmla="*/ 10 h 18"/>
                <a:gd name="T14" fmla="*/ 12 w 16"/>
                <a:gd name="T15" fmla="*/ 9 h 18"/>
                <a:gd name="T16" fmla="*/ 16 w 16"/>
                <a:gd name="T17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8">
                  <a:moveTo>
                    <a:pt x="16" y="8"/>
                  </a:moveTo>
                  <a:cubicBezTo>
                    <a:pt x="16" y="11"/>
                    <a:pt x="14" y="12"/>
                    <a:pt x="12" y="12"/>
                  </a:cubicBezTo>
                  <a:cubicBezTo>
                    <a:pt x="9" y="14"/>
                    <a:pt x="10" y="16"/>
                    <a:pt x="11" y="18"/>
                  </a:cubicBezTo>
                  <a:cubicBezTo>
                    <a:pt x="6" y="14"/>
                    <a:pt x="2" y="10"/>
                    <a:pt x="0" y="5"/>
                  </a:cubicBezTo>
                  <a:cubicBezTo>
                    <a:pt x="4" y="6"/>
                    <a:pt x="5" y="0"/>
                    <a:pt x="9" y="0"/>
                  </a:cubicBezTo>
                  <a:cubicBezTo>
                    <a:pt x="10" y="2"/>
                    <a:pt x="9" y="3"/>
                    <a:pt x="7" y="4"/>
                  </a:cubicBezTo>
                  <a:cubicBezTo>
                    <a:pt x="6" y="5"/>
                    <a:pt x="2" y="6"/>
                    <a:pt x="5" y="10"/>
                  </a:cubicBezTo>
                  <a:cubicBezTo>
                    <a:pt x="8" y="14"/>
                    <a:pt x="10" y="11"/>
                    <a:pt x="12" y="9"/>
                  </a:cubicBezTo>
                  <a:cubicBezTo>
                    <a:pt x="14" y="9"/>
                    <a:pt x="15" y="8"/>
                    <a:pt x="16" y="8"/>
                  </a:cubicBezTo>
                  <a:close/>
                </a:path>
              </a:pathLst>
            </a:custGeom>
            <a:solidFill>
              <a:srgbClr val="4B4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67">
              <a:extLst>
                <a:ext uri="{FF2B5EF4-FFF2-40B4-BE49-F238E27FC236}">
                  <a16:creationId xmlns:a16="http://schemas.microsoft.com/office/drawing/2014/main" id="{5A7647F0-2898-06FC-AD52-3D49467C6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1427"/>
              <a:ext cx="29" cy="10"/>
            </a:xfrm>
            <a:custGeom>
              <a:avLst/>
              <a:gdLst>
                <a:gd name="T0" fmla="*/ 12 w 12"/>
                <a:gd name="T1" fmla="*/ 3 h 4"/>
                <a:gd name="T2" fmla="*/ 0 w 12"/>
                <a:gd name="T3" fmla="*/ 2 h 4"/>
                <a:gd name="T4" fmla="*/ 12 w 12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12" y="3"/>
                  </a:moveTo>
                  <a:cubicBezTo>
                    <a:pt x="7" y="4"/>
                    <a:pt x="4" y="4"/>
                    <a:pt x="0" y="2"/>
                  </a:cubicBezTo>
                  <a:cubicBezTo>
                    <a:pt x="5" y="1"/>
                    <a:pt x="7" y="0"/>
                    <a:pt x="12" y="3"/>
                  </a:cubicBezTo>
                  <a:close/>
                </a:path>
              </a:pathLst>
            </a:custGeom>
            <a:solidFill>
              <a:srgbClr val="3F4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68">
              <a:extLst>
                <a:ext uri="{FF2B5EF4-FFF2-40B4-BE49-F238E27FC236}">
                  <a16:creationId xmlns:a16="http://schemas.microsoft.com/office/drawing/2014/main" id="{D9339472-8E75-68DB-0282-52C98F4C2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1534"/>
              <a:ext cx="30" cy="31"/>
            </a:xfrm>
            <a:custGeom>
              <a:avLst/>
              <a:gdLst>
                <a:gd name="T0" fmla="*/ 13 w 13"/>
                <a:gd name="T1" fmla="*/ 13 h 13"/>
                <a:gd name="T2" fmla="*/ 0 w 13"/>
                <a:gd name="T3" fmla="*/ 0 h 13"/>
                <a:gd name="T4" fmla="*/ 13 w 13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13" y="13"/>
                  </a:moveTo>
                  <a:cubicBezTo>
                    <a:pt x="9" y="9"/>
                    <a:pt x="4" y="4"/>
                    <a:pt x="0" y="0"/>
                  </a:cubicBezTo>
                  <a:cubicBezTo>
                    <a:pt x="7" y="2"/>
                    <a:pt x="11" y="6"/>
                    <a:pt x="13" y="13"/>
                  </a:cubicBezTo>
                  <a:close/>
                </a:path>
              </a:pathLst>
            </a:custGeom>
            <a:solidFill>
              <a:srgbClr val="484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5;p28">
            <a:extLst>
              <a:ext uri="{FF2B5EF4-FFF2-40B4-BE49-F238E27FC236}">
                <a16:creationId xmlns:a16="http://schemas.microsoft.com/office/drawing/2014/main" id="{BD379D04-5BFF-4104-AD9A-95A97E98F0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71401"/>
          </a:xfrm>
        </p:spPr>
        <p:txBody>
          <a:bodyPr>
            <a:noAutofit/>
          </a:bodyPr>
          <a:lstStyle/>
          <a:p>
            <a:pPr lvl="0"/>
            <a:r>
              <a:rPr lang="en-US"/>
              <a:t>Tumors infographics</a:t>
            </a:r>
          </a:p>
        </p:txBody>
      </p:sp>
      <p:cxnSp>
        <p:nvCxnSpPr>
          <p:cNvPr id="3" name="Google Shape;816;p28">
            <a:extLst>
              <a:ext uri="{FF2B5EF4-FFF2-40B4-BE49-F238E27FC236}">
                <a16:creationId xmlns:a16="http://schemas.microsoft.com/office/drawing/2014/main" id="{1551A65C-B9AB-4B67-B9A5-815C9ED0D09C}"/>
              </a:ext>
            </a:extLst>
          </p:cNvPr>
          <p:cNvCxnSpPr>
            <a:stCxn id="42" idx="2"/>
            <a:endCxn id="41" idx="0"/>
          </p:cNvCxnSpPr>
          <p:nvPr/>
        </p:nvCxnSpPr>
        <p:spPr>
          <a:xfrm flipH="1">
            <a:off x="4572073" y="985045"/>
            <a:ext cx="4" cy="3566106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custDash>
              <a:ds d="299906" sp="299906"/>
            </a:custDash>
            <a:round/>
          </a:ln>
        </p:spPr>
      </p:cxnSp>
      <p:grpSp>
        <p:nvGrpSpPr>
          <p:cNvPr id="4" name="Google Shape;819;p28">
            <a:extLst>
              <a:ext uri="{FF2B5EF4-FFF2-40B4-BE49-F238E27FC236}">
                <a16:creationId xmlns:a16="http://schemas.microsoft.com/office/drawing/2014/main" id="{5587919F-A49A-4FFD-A7B9-A62001DDBB33}"/>
              </a:ext>
            </a:extLst>
          </p:cNvPr>
          <p:cNvGrpSpPr/>
          <p:nvPr/>
        </p:nvGrpSpPr>
        <p:grpSpPr>
          <a:xfrm>
            <a:off x="4870889" y="2360203"/>
            <a:ext cx="1651251" cy="1651232"/>
            <a:chOff x="4870889" y="2360203"/>
            <a:chExt cx="1651251" cy="1651232"/>
          </a:xfrm>
        </p:grpSpPr>
        <p:sp>
          <p:nvSpPr>
            <p:cNvPr id="5" name="Google Shape;820;p28">
              <a:extLst>
                <a:ext uri="{FF2B5EF4-FFF2-40B4-BE49-F238E27FC236}">
                  <a16:creationId xmlns:a16="http://schemas.microsoft.com/office/drawing/2014/main" id="{9822C993-D4CD-447F-9686-C506F71AC2C3}"/>
                </a:ext>
              </a:extLst>
            </p:cNvPr>
            <p:cNvSpPr/>
            <p:nvPr/>
          </p:nvSpPr>
          <p:spPr>
            <a:xfrm>
              <a:off x="4870889" y="2360203"/>
              <a:ext cx="1651232" cy="165123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821;p28">
              <a:extLst>
                <a:ext uri="{FF2B5EF4-FFF2-40B4-BE49-F238E27FC236}">
                  <a16:creationId xmlns:a16="http://schemas.microsoft.com/office/drawing/2014/main" id="{8E55E525-05DB-417E-AD6F-385C8B049A61}"/>
                </a:ext>
              </a:extLst>
            </p:cNvPr>
            <p:cNvSpPr/>
            <p:nvPr/>
          </p:nvSpPr>
          <p:spPr>
            <a:xfrm>
              <a:off x="4870908" y="2360203"/>
              <a:ext cx="1651232" cy="1651232"/>
            </a:xfrm>
            <a:custGeom>
              <a:avLst>
                <a:gd name="f11" fmla="val 181"/>
                <a:gd name="f12" fmla="val 23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*/ 5419351 1 1725033"/>
                <a:gd name="f10" fmla="+- 0 0 1"/>
                <a:gd name="f11" fmla="val 181"/>
                <a:gd name="f12" fmla="val 23"/>
                <a:gd name="f13" fmla="abs f5"/>
                <a:gd name="f14" fmla="abs f6"/>
                <a:gd name="f15" fmla="abs f7"/>
                <a:gd name="f16" fmla="val f8"/>
                <a:gd name="f17" fmla="+- 2700000 f3 0"/>
                <a:gd name="f18" fmla="+- 0 0 f11"/>
                <a:gd name="f19" fmla="+- 0 0 f12"/>
                <a:gd name="f20" fmla="?: f13 f5 1"/>
                <a:gd name="f21" fmla="?: f14 f6 1"/>
                <a:gd name="f22" fmla="?: f15 f7 1"/>
                <a:gd name="f23" fmla="*/ f17 f9 1"/>
                <a:gd name="f24" fmla="*/ f18 f2 1"/>
                <a:gd name="f25" fmla="*/ f19 f2 1"/>
                <a:gd name="f26" fmla="*/ f20 1 21600"/>
                <a:gd name="f27" fmla="*/ f21 1 21600"/>
                <a:gd name="f28" fmla="*/ 21600 f20 1"/>
                <a:gd name="f29" fmla="*/ 21600 f21 1"/>
                <a:gd name="f30" fmla="*/ f23 1 f2"/>
                <a:gd name="f31" fmla="*/ f24 1 f4"/>
                <a:gd name="f32" fmla="*/ f25 1 f4"/>
                <a:gd name="f33" fmla="min f27 f26"/>
                <a:gd name="f34" fmla="*/ f28 1 f22"/>
                <a:gd name="f35" fmla="*/ f29 1 f22"/>
                <a:gd name="f36" fmla="+- 0 0 f30"/>
                <a:gd name="f37" fmla="+- f31 0 f3"/>
                <a:gd name="f38" fmla="+- f32 0 f3"/>
                <a:gd name="f39" fmla="val f34"/>
                <a:gd name="f40" fmla="val f35"/>
                <a:gd name="f41" fmla="+- 0 0 f36"/>
                <a:gd name="f42" fmla="+- 0 0 f37"/>
                <a:gd name="f43" fmla="+- 0 0 f38"/>
                <a:gd name="f44" fmla="+- f40 0 f16"/>
                <a:gd name="f45" fmla="+- f39 0 f16"/>
                <a:gd name="f46" fmla="val f42"/>
                <a:gd name="f47" fmla="val f43"/>
                <a:gd name="f48" fmla="*/ f41 f2 1"/>
                <a:gd name="f49" fmla="*/ f44 1 2"/>
                <a:gd name="f50" fmla="*/ f45 1 2"/>
                <a:gd name="f51" fmla="+- f47 0 f46"/>
                <a:gd name="f52" fmla="+- f46 f3 0"/>
                <a:gd name="f53" fmla="*/ f48 1 f9"/>
                <a:gd name="f54" fmla="+- f16 f49 0"/>
                <a:gd name="f55" fmla="+- f16 f50 0"/>
                <a:gd name="f56" fmla="+- f51 21600000 0"/>
                <a:gd name="f57" fmla="*/ f52 f9 1"/>
                <a:gd name="f58" fmla="+- f53 0 f3"/>
                <a:gd name="f59" fmla="*/ f50 f33 1"/>
                <a:gd name="f60" fmla="*/ f49 f33 1"/>
                <a:gd name="f61" fmla="?: f51 f51 f56"/>
                <a:gd name="f62" fmla="*/ f57 1 f2"/>
                <a:gd name="f63" fmla="cos 1 f58"/>
                <a:gd name="f64" fmla="sin 1 f58"/>
                <a:gd name="f65" fmla="*/ f55 f33 1"/>
                <a:gd name="f66" fmla="*/ f54 f33 1"/>
                <a:gd name="f67" fmla="+- 0 0 f62"/>
                <a:gd name="f68" fmla="+- 0 0 f63"/>
                <a:gd name="f69" fmla="+- 0 0 f64"/>
                <a:gd name="f70" fmla="+- 0 0 f67"/>
                <a:gd name="f71" fmla="+- 0 0 f68"/>
                <a:gd name="f72" fmla="+- 0 0 f69"/>
                <a:gd name="f73" fmla="*/ f70 f2 1"/>
                <a:gd name="f74" fmla="*/ f71 f50 1"/>
                <a:gd name="f75" fmla="*/ f72 f49 1"/>
                <a:gd name="f76" fmla="*/ f73 1 f9"/>
                <a:gd name="f77" fmla="+- f55 0 f74"/>
                <a:gd name="f78" fmla="+- f55 f74 0"/>
                <a:gd name="f79" fmla="+- f54 0 f75"/>
                <a:gd name="f80" fmla="+- f54 f75 0"/>
                <a:gd name="f81" fmla="+- f76 0 f3"/>
                <a:gd name="f82" fmla="*/ f77 f33 1"/>
                <a:gd name="f83" fmla="*/ f79 f33 1"/>
                <a:gd name="f84" fmla="*/ f78 f33 1"/>
                <a:gd name="f85" fmla="*/ f80 f33 1"/>
                <a:gd name="f86" fmla="sin 1 f81"/>
                <a:gd name="f87" fmla="cos 1 f81"/>
                <a:gd name="f88" fmla="+- 0 0 f86"/>
                <a:gd name="f89" fmla="+- 0 0 f87"/>
                <a:gd name="f90" fmla="+- 0 0 f88"/>
                <a:gd name="f91" fmla="+- 0 0 f89"/>
                <a:gd name="f92" fmla="*/ f90 f50 1"/>
                <a:gd name="f93" fmla="*/ f91 f49 1"/>
                <a:gd name="f94" fmla="+- 0 0 f93"/>
                <a:gd name="f95" fmla="+- 0 0 f92"/>
                <a:gd name="f96" fmla="+- 0 0 f94"/>
                <a:gd name="f97" fmla="+- 0 0 f95"/>
                <a:gd name="f98" fmla="at2 f96 f97"/>
                <a:gd name="f99" fmla="+- f98 f3 0"/>
                <a:gd name="f100" fmla="*/ f99 f9 1"/>
                <a:gd name="f101" fmla="*/ f100 1 f2"/>
                <a:gd name="f102" fmla="+- 0 0 f101"/>
                <a:gd name="f103" fmla="val f102"/>
                <a:gd name="f104" fmla="+- 0 0 f103"/>
                <a:gd name="f105" fmla="*/ f104 f2 1"/>
                <a:gd name="f106" fmla="*/ f105 1 f9"/>
                <a:gd name="f107" fmla="+- f106 0 f3"/>
                <a:gd name="f108" fmla="cos 1 f107"/>
                <a:gd name="f109" fmla="sin 1 f107"/>
                <a:gd name="f110" fmla="+- 0 0 f108"/>
                <a:gd name="f111" fmla="+- 0 0 f109"/>
                <a:gd name="f112" fmla="*/ f10 f110 1"/>
                <a:gd name="f113" fmla="*/ f10 f111 1"/>
                <a:gd name="f114" fmla="*/ f112 f50 1"/>
                <a:gd name="f115" fmla="*/ f113 f49 1"/>
                <a:gd name="f116" fmla="+- f55 f114 0"/>
                <a:gd name="f117" fmla="+- f54 f115 0"/>
                <a:gd name="f118" fmla="*/ f116 f33 1"/>
                <a:gd name="f119" fmla="*/ f11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3" r="f84" b="f85"/>
              <a:pathLst>
                <a:path>
                  <a:moveTo>
                    <a:pt x="f118" y="f119"/>
                  </a:moveTo>
                  <a:arcTo wR="f59" hR="f60" stAng="f46" swAng="f61"/>
                  <a:lnTo>
                    <a:pt x="f65" y="f66"/>
                  </a:lnTo>
                  <a:close/>
                </a:path>
              </a:pathLst>
            </a:custGeom>
            <a:solidFill>
              <a:srgbClr val="3FD57E">
                <a:alpha val="501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822;p28">
            <a:extLst>
              <a:ext uri="{FF2B5EF4-FFF2-40B4-BE49-F238E27FC236}">
                <a16:creationId xmlns:a16="http://schemas.microsoft.com/office/drawing/2014/main" id="{26F37E8E-ED48-4BBE-90ED-7A58B6A116A9}"/>
              </a:ext>
            </a:extLst>
          </p:cNvPr>
          <p:cNvGrpSpPr/>
          <p:nvPr/>
        </p:nvGrpSpPr>
        <p:grpSpPr>
          <a:xfrm>
            <a:off x="2664022" y="1113775"/>
            <a:ext cx="1651250" cy="1651232"/>
            <a:chOff x="2664022" y="1113775"/>
            <a:chExt cx="1651250" cy="1651232"/>
          </a:xfrm>
        </p:grpSpPr>
        <p:sp>
          <p:nvSpPr>
            <p:cNvPr id="8" name="Google Shape;823;p28">
              <a:extLst>
                <a:ext uri="{FF2B5EF4-FFF2-40B4-BE49-F238E27FC236}">
                  <a16:creationId xmlns:a16="http://schemas.microsoft.com/office/drawing/2014/main" id="{A19C0D75-C21F-4C25-9CB4-DA385362A272}"/>
                </a:ext>
              </a:extLst>
            </p:cNvPr>
            <p:cNvSpPr/>
            <p:nvPr/>
          </p:nvSpPr>
          <p:spPr>
            <a:xfrm>
              <a:off x="2664022" y="1113775"/>
              <a:ext cx="1651232" cy="165123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824;p28">
              <a:extLst>
                <a:ext uri="{FF2B5EF4-FFF2-40B4-BE49-F238E27FC236}">
                  <a16:creationId xmlns:a16="http://schemas.microsoft.com/office/drawing/2014/main" id="{95628E6D-36AC-4B60-BACB-FE38EB36B8EB}"/>
                </a:ext>
              </a:extLst>
            </p:cNvPr>
            <p:cNvSpPr/>
            <p:nvPr/>
          </p:nvSpPr>
          <p:spPr>
            <a:xfrm>
              <a:off x="2664040" y="1113775"/>
              <a:ext cx="1651232" cy="1651232"/>
            </a:xfrm>
            <a:custGeom>
              <a:avLst>
                <a:gd name="f11" fmla="val 181"/>
                <a:gd name="f12" fmla="val 337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*/ 5419351 1 1725033"/>
                <a:gd name="f10" fmla="+- 0 0 1"/>
                <a:gd name="f11" fmla="val 181"/>
                <a:gd name="f12" fmla="val 337"/>
                <a:gd name="f13" fmla="abs f5"/>
                <a:gd name="f14" fmla="abs f6"/>
                <a:gd name="f15" fmla="abs f7"/>
                <a:gd name="f16" fmla="val f8"/>
                <a:gd name="f17" fmla="+- 2700000 f3 0"/>
                <a:gd name="f18" fmla="+- 0 0 f11"/>
                <a:gd name="f19" fmla="+- 0 0 f12"/>
                <a:gd name="f20" fmla="?: f13 f5 1"/>
                <a:gd name="f21" fmla="?: f14 f6 1"/>
                <a:gd name="f22" fmla="?: f15 f7 1"/>
                <a:gd name="f23" fmla="*/ f17 f9 1"/>
                <a:gd name="f24" fmla="*/ f18 f2 1"/>
                <a:gd name="f25" fmla="*/ f19 f2 1"/>
                <a:gd name="f26" fmla="*/ f20 1 21600"/>
                <a:gd name="f27" fmla="*/ f21 1 21600"/>
                <a:gd name="f28" fmla="*/ 21600 f20 1"/>
                <a:gd name="f29" fmla="*/ 21600 f21 1"/>
                <a:gd name="f30" fmla="*/ f23 1 f2"/>
                <a:gd name="f31" fmla="*/ f24 1 f4"/>
                <a:gd name="f32" fmla="*/ f25 1 f4"/>
                <a:gd name="f33" fmla="min f27 f26"/>
                <a:gd name="f34" fmla="*/ f28 1 f22"/>
                <a:gd name="f35" fmla="*/ f29 1 f22"/>
                <a:gd name="f36" fmla="+- 0 0 f30"/>
                <a:gd name="f37" fmla="+- f31 0 f3"/>
                <a:gd name="f38" fmla="+- f32 0 f3"/>
                <a:gd name="f39" fmla="val f34"/>
                <a:gd name="f40" fmla="val f35"/>
                <a:gd name="f41" fmla="+- 0 0 f36"/>
                <a:gd name="f42" fmla="+- 0 0 f37"/>
                <a:gd name="f43" fmla="+- 0 0 f38"/>
                <a:gd name="f44" fmla="+- f40 0 f16"/>
                <a:gd name="f45" fmla="+- f39 0 f16"/>
                <a:gd name="f46" fmla="val f42"/>
                <a:gd name="f47" fmla="val f43"/>
                <a:gd name="f48" fmla="*/ f41 f2 1"/>
                <a:gd name="f49" fmla="*/ f44 1 2"/>
                <a:gd name="f50" fmla="*/ f45 1 2"/>
                <a:gd name="f51" fmla="+- f47 0 f46"/>
                <a:gd name="f52" fmla="+- f46 f3 0"/>
                <a:gd name="f53" fmla="*/ f48 1 f9"/>
                <a:gd name="f54" fmla="+- f16 f49 0"/>
                <a:gd name="f55" fmla="+- f16 f50 0"/>
                <a:gd name="f56" fmla="+- f51 21600000 0"/>
                <a:gd name="f57" fmla="*/ f52 f9 1"/>
                <a:gd name="f58" fmla="+- f53 0 f3"/>
                <a:gd name="f59" fmla="*/ f50 f33 1"/>
                <a:gd name="f60" fmla="*/ f49 f33 1"/>
                <a:gd name="f61" fmla="?: f51 f51 f56"/>
                <a:gd name="f62" fmla="*/ f57 1 f2"/>
                <a:gd name="f63" fmla="cos 1 f58"/>
                <a:gd name="f64" fmla="sin 1 f58"/>
                <a:gd name="f65" fmla="*/ f55 f33 1"/>
                <a:gd name="f66" fmla="*/ f54 f33 1"/>
                <a:gd name="f67" fmla="+- 0 0 f62"/>
                <a:gd name="f68" fmla="+- 0 0 f63"/>
                <a:gd name="f69" fmla="+- 0 0 f64"/>
                <a:gd name="f70" fmla="+- 0 0 f67"/>
                <a:gd name="f71" fmla="+- 0 0 f68"/>
                <a:gd name="f72" fmla="+- 0 0 f69"/>
                <a:gd name="f73" fmla="*/ f70 f2 1"/>
                <a:gd name="f74" fmla="*/ f71 f50 1"/>
                <a:gd name="f75" fmla="*/ f72 f49 1"/>
                <a:gd name="f76" fmla="*/ f73 1 f9"/>
                <a:gd name="f77" fmla="+- f55 0 f74"/>
                <a:gd name="f78" fmla="+- f55 f74 0"/>
                <a:gd name="f79" fmla="+- f54 0 f75"/>
                <a:gd name="f80" fmla="+- f54 f75 0"/>
                <a:gd name="f81" fmla="+- f76 0 f3"/>
                <a:gd name="f82" fmla="*/ f77 f33 1"/>
                <a:gd name="f83" fmla="*/ f79 f33 1"/>
                <a:gd name="f84" fmla="*/ f78 f33 1"/>
                <a:gd name="f85" fmla="*/ f80 f33 1"/>
                <a:gd name="f86" fmla="sin 1 f81"/>
                <a:gd name="f87" fmla="cos 1 f81"/>
                <a:gd name="f88" fmla="+- 0 0 f86"/>
                <a:gd name="f89" fmla="+- 0 0 f87"/>
                <a:gd name="f90" fmla="+- 0 0 f88"/>
                <a:gd name="f91" fmla="+- 0 0 f89"/>
                <a:gd name="f92" fmla="*/ f90 f50 1"/>
                <a:gd name="f93" fmla="*/ f91 f49 1"/>
                <a:gd name="f94" fmla="+- 0 0 f93"/>
                <a:gd name="f95" fmla="+- 0 0 f92"/>
                <a:gd name="f96" fmla="+- 0 0 f94"/>
                <a:gd name="f97" fmla="+- 0 0 f95"/>
                <a:gd name="f98" fmla="at2 f96 f97"/>
                <a:gd name="f99" fmla="+- f98 f3 0"/>
                <a:gd name="f100" fmla="*/ f99 f9 1"/>
                <a:gd name="f101" fmla="*/ f100 1 f2"/>
                <a:gd name="f102" fmla="+- 0 0 f101"/>
                <a:gd name="f103" fmla="val f102"/>
                <a:gd name="f104" fmla="+- 0 0 f103"/>
                <a:gd name="f105" fmla="*/ f104 f2 1"/>
                <a:gd name="f106" fmla="*/ f105 1 f9"/>
                <a:gd name="f107" fmla="+- f106 0 f3"/>
                <a:gd name="f108" fmla="cos 1 f107"/>
                <a:gd name="f109" fmla="sin 1 f107"/>
                <a:gd name="f110" fmla="+- 0 0 f108"/>
                <a:gd name="f111" fmla="+- 0 0 f109"/>
                <a:gd name="f112" fmla="*/ f10 f110 1"/>
                <a:gd name="f113" fmla="*/ f10 f111 1"/>
                <a:gd name="f114" fmla="*/ f112 f50 1"/>
                <a:gd name="f115" fmla="*/ f113 f49 1"/>
                <a:gd name="f116" fmla="+- f55 f114 0"/>
                <a:gd name="f117" fmla="+- f54 f115 0"/>
                <a:gd name="f118" fmla="*/ f116 f33 1"/>
                <a:gd name="f119" fmla="*/ f117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3" r="f84" b="f85"/>
              <a:pathLst>
                <a:path>
                  <a:moveTo>
                    <a:pt x="f118" y="f119"/>
                  </a:moveTo>
                  <a:arcTo wR="f59" hR="f60" stAng="f46" swAng="f61"/>
                  <a:lnTo>
                    <a:pt x="f65" y="f66"/>
                  </a:lnTo>
                  <a:close/>
                </a:path>
              </a:pathLst>
            </a:custGeom>
            <a:solidFill>
              <a:srgbClr val="B56DD3">
                <a:alpha val="501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825;p28">
            <a:extLst>
              <a:ext uri="{FF2B5EF4-FFF2-40B4-BE49-F238E27FC236}">
                <a16:creationId xmlns:a16="http://schemas.microsoft.com/office/drawing/2014/main" id="{2E05C6A2-12A2-4C08-9199-72906F88BF8C}"/>
              </a:ext>
            </a:extLst>
          </p:cNvPr>
          <p:cNvGrpSpPr/>
          <p:nvPr/>
        </p:nvGrpSpPr>
        <p:grpSpPr>
          <a:xfrm>
            <a:off x="3184471" y="1634124"/>
            <a:ext cx="610197" cy="610197"/>
            <a:chOff x="3184471" y="1634124"/>
            <a:chExt cx="610197" cy="610197"/>
          </a:xfrm>
        </p:grpSpPr>
        <p:sp>
          <p:nvSpPr>
            <p:cNvPr id="11" name="Google Shape;826;p28">
              <a:extLst>
                <a:ext uri="{FF2B5EF4-FFF2-40B4-BE49-F238E27FC236}">
                  <a16:creationId xmlns:a16="http://schemas.microsoft.com/office/drawing/2014/main" id="{88562150-1995-4DEE-97C3-62D15C11C084}"/>
                </a:ext>
              </a:extLst>
            </p:cNvPr>
            <p:cNvSpPr/>
            <p:nvPr/>
          </p:nvSpPr>
          <p:spPr>
            <a:xfrm>
              <a:off x="3184471" y="1634124"/>
              <a:ext cx="610197" cy="6101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2" name="Google Shape;827;p28">
              <a:extLst>
                <a:ext uri="{FF2B5EF4-FFF2-40B4-BE49-F238E27FC236}">
                  <a16:creationId xmlns:a16="http://schemas.microsoft.com/office/drawing/2014/main" id="{A4F51E15-B27F-4F4A-AFED-8CD652AA6F02}"/>
                </a:ext>
              </a:extLst>
            </p:cNvPr>
            <p:cNvGrpSpPr/>
            <p:nvPr/>
          </p:nvGrpSpPr>
          <p:grpSpPr>
            <a:xfrm>
              <a:off x="3358188" y="1779129"/>
              <a:ext cx="262963" cy="320341"/>
              <a:chOff x="3358188" y="1779129"/>
              <a:chExt cx="262963" cy="320341"/>
            </a:xfrm>
          </p:grpSpPr>
          <p:sp>
            <p:nvSpPr>
              <p:cNvPr id="13" name="Google Shape;828;p28">
                <a:extLst>
                  <a:ext uri="{FF2B5EF4-FFF2-40B4-BE49-F238E27FC236}">
                    <a16:creationId xmlns:a16="http://schemas.microsoft.com/office/drawing/2014/main" id="{8E12D77D-A06B-4B79-AD43-8F064A0B507D}"/>
                  </a:ext>
                </a:extLst>
              </p:cNvPr>
              <p:cNvSpPr/>
              <p:nvPr/>
            </p:nvSpPr>
            <p:spPr>
              <a:xfrm>
                <a:off x="3358188" y="1873541"/>
                <a:ext cx="244446" cy="2259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169"/>
                  <a:gd name="f4" fmla="val 7550"/>
                  <a:gd name="f5" fmla="val 3156"/>
                  <a:gd name="f6" fmla="val 983"/>
                  <a:gd name="f7" fmla="val 3239"/>
                  <a:gd name="f8" fmla="val 3322"/>
                  <a:gd name="f9" fmla="val 1013"/>
                  <a:gd name="f10" fmla="val 3382"/>
                  <a:gd name="f11" fmla="val 1072"/>
                  <a:gd name="f12" fmla="val 3834"/>
                  <a:gd name="f13" fmla="val 1525"/>
                  <a:gd name="f14" fmla="val 4430"/>
                  <a:gd name="f15" fmla="val 2120"/>
                  <a:gd name="f16" fmla="val 4001"/>
                  <a:gd name="f17" fmla="val 3144"/>
                  <a:gd name="f18" fmla="val 3168"/>
                  <a:gd name="f19" fmla="val 2310"/>
                  <a:gd name="f20" fmla="val 1882"/>
                  <a:gd name="f21" fmla="val 2477"/>
                  <a:gd name="f22" fmla="val 2929"/>
                  <a:gd name="f23" fmla="val 2989"/>
                  <a:gd name="f24" fmla="val 3072"/>
                  <a:gd name="f25" fmla="val 1"/>
                  <a:gd name="f26" fmla="val 4049"/>
                  <a:gd name="f27" fmla="val 4192"/>
                  <a:gd name="f28" fmla="val 96"/>
                  <a:gd name="f29" fmla="val 4311"/>
                  <a:gd name="f30" fmla="val 238"/>
                  <a:gd name="f31" fmla="val 4359"/>
                  <a:gd name="f32" fmla="val 2215"/>
                  <a:gd name="f33" fmla="val 4907"/>
                  <a:gd name="f34" fmla="val 5502"/>
                  <a:gd name="f35" fmla="val 2191"/>
                  <a:gd name="f36" fmla="val 5692"/>
                  <a:gd name="f37" fmla="val 2334"/>
                  <a:gd name="f38" fmla="val 5835"/>
                  <a:gd name="f39" fmla="val 2525"/>
                  <a:gd name="f40" fmla="val 2834"/>
                  <a:gd name="f41" fmla="val 6383"/>
                  <a:gd name="f42" fmla="val 7026"/>
                  <a:gd name="f43" fmla="val 3334"/>
                  <a:gd name="f44" fmla="val 3977"/>
                  <a:gd name="f45" fmla="val 7645"/>
                  <a:gd name="f46" fmla="val 2501"/>
                  <a:gd name="f47" fmla="val 7549"/>
                  <a:gd name="f48" fmla="val 6407"/>
                  <a:gd name="f49" fmla="val 6693"/>
                  <a:gd name="f50" fmla="val 7311"/>
                  <a:gd name="f51" fmla="val 6931"/>
                  <a:gd name="f52" fmla="val 3692"/>
                  <a:gd name="f53" fmla="val 3453"/>
                  <a:gd name="f54" fmla="val 3787"/>
                  <a:gd name="f55" fmla="val 3953"/>
                  <a:gd name="f56" fmla="val 4096"/>
                  <a:gd name="f57" fmla="val 5526"/>
                  <a:gd name="f58" fmla="val 4883"/>
                  <a:gd name="f59" fmla="val 6049"/>
                  <a:gd name="f60" fmla="val 6192"/>
                  <a:gd name="f61" fmla="val 6287"/>
                  <a:gd name="f62" fmla="val 4073"/>
                  <a:gd name="f63" fmla="*/ f0 1 8169"/>
                  <a:gd name="f64" fmla="*/ f1 1 7550"/>
                  <a:gd name="f65" fmla="val f2"/>
                  <a:gd name="f66" fmla="val f3"/>
                  <a:gd name="f67" fmla="val f4"/>
                  <a:gd name="f68" fmla="+- f67 0 f65"/>
                  <a:gd name="f69" fmla="+- f66 0 f65"/>
                  <a:gd name="f70" fmla="*/ f69 1 8169"/>
                  <a:gd name="f71" fmla="*/ f68 1 7550"/>
                  <a:gd name="f72" fmla="*/ f65 1 f70"/>
                  <a:gd name="f73" fmla="*/ f66 1 f70"/>
                  <a:gd name="f74" fmla="*/ f65 1 f71"/>
                  <a:gd name="f75" fmla="*/ f67 1 f71"/>
                  <a:gd name="f76" fmla="*/ f72 f63 1"/>
                  <a:gd name="f77" fmla="*/ f73 f63 1"/>
                  <a:gd name="f78" fmla="*/ f75 f64 1"/>
                  <a:gd name="f79" fmla="*/ f74 f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6" t="f79" r="f77" b="f78"/>
                <a:pathLst>
                  <a:path w="8169" h="7550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14" y="f15"/>
                      <a:pt x="f16" y="f17"/>
                      <a:pt x="f18" y="f17"/>
                    </a:cubicBezTo>
                    <a:cubicBezTo>
                      <a:pt x="f19" y="f17"/>
                      <a:pt x="f20" y="f15"/>
                      <a:pt x="f21" y="f13"/>
                    </a:cubicBezTo>
                    <a:lnTo>
                      <a:pt x="f22" y="f11"/>
                    </a:lnTo>
                    <a:cubicBezTo>
                      <a:pt x="f23" y="f9"/>
                      <a:pt x="f24" y="f6"/>
                      <a:pt x="f5" y="f6"/>
                    </a:cubicBezTo>
                    <a:close/>
                    <a:moveTo>
                      <a:pt x="f2" y="f25"/>
                    </a:moveTo>
                    <a:lnTo>
                      <a:pt x="f2" y="f26"/>
                    </a:lnTo>
                    <a:cubicBezTo>
                      <a:pt x="f2" y="f27"/>
                      <a:pt x="f28" y="f29"/>
                      <a:pt x="f30" y="f31"/>
                    </a:cubicBezTo>
                    <a:lnTo>
                      <a:pt x="f32" y="f33"/>
                    </a:lnTo>
                    <a:lnTo>
                      <a:pt x="f32" y="f34"/>
                    </a:lnTo>
                    <a:cubicBezTo>
                      <a:pt x="f35" y="f36"/>
                      <a:pt x="f37" y="f38"/>
                      <a:pt x="f39" y="f38"/>
                    </a:cubicBezTo>
                    <a:lnTo>
                      <a:pt x="f40" y="f38"/>
                    </a:lnTo>
                    <a:lnTo>
                      <a:pt x="f40" y="f41"/>
                    </a:lnTo>
                    <a:cubicBezTo>
                      <a:pt x="f40" y="f42"/>
                      <a:pt x="f43" y="f4"/>
                      <a:pt x="f44" y="f4"/>
                    </a:cubicBezTo>
                    <a:lnTo>
                      <a:pt x="f42" y="f4"/>
                    </a:lnTo>
                    <a:cubicBezTo>
                      <a:pt x="f45" y="f4"/>
                      <a:pt x="f3" y="f42"/>
                      <a:pt x="f3" y="f41"/>
                    </a:cubicBezTo>
                    <a:lnTo>
                      <a:pt x="f3" y="f46"/>
                    </a:lnTo>
                    <a:lnTo>
                      <a:pt x="f47" y="f46"/>
                    </a:lnTo>
                    <a:lnTo>
                      <a:pt x="f47" y="f48"/>
                    </a:lnTo>
                    <a:cubicBezTo>
                      <a:pt x="f47" y="f49"/>
                      <a:pt x="f50" y="f51"/>
                      <a:pt x="f42" y="f51"/>
                    </a:cubicBezTo>
                    <a:lnTo>
                      <a:pt x="f44" y="f51"/>
                    </a:lnTo>
                    <a:cubicBezTo>
                      <a:pt x="f52" y="f51"/>
                      <a:pt x="f53" y="f49"/>
                      <a:pt x="f53" y="f48"/>
                    </a:cubicBezTo>
                    <a:lnTo>
                      <a:pt x="f53" y="f38"/>
                    </a:lnTo>
                    <a:lnTo>
                      <a:pt x="f54" y="f38"/>
                    </a:lnTo>
                    <a:cubicBezTo>
                      <a:pt x="f55" y="f38"/>
                      <a:pt x="f56" y="f36"/>
                      <a:pt x="f56" y="f57"/>
                    </a:cubicBezTo>
                    <a:lnTo>
                      <a:pt x="f56" y="f58"/>
                    </a:lnTo>
                    <a:lnTo>
                      <a:pt x="f59" y="f31"/>
                    </a:lnTo>
                    <a:cubicBezTo>
                      <a:pt x="f60" y="f29"/>
                      <a:pt x="f61" y="f27"/>
                      <a:pt x="f61" y="f62"/>
                    </a:cubicBezTo>
                    <a:lnTo>
                      <a:pt x="f61" y="f25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829;p28">
                <a:extLst>
                  <a:ext uri="{FF2B5EF4-FFF2-40B4-BE49-F238E27FC236}">
                    <a16:creationId xmlns:a16="http://schemas.microsoft.com/office/drawing/2014/main" id="{2C422EC9-0419-4ED4-A16C-D0DD0759AD59}"/>
                  </a:ext>
                </a:extLst>
              </p:cNvPr>
              <p:cNvSpPr/>
              <p:nvPr/>
            </p:nvSpPr>
            <p:spPr>
              <a:xfrm>
                <a:off x="3565556" y="1798734"/>
                <a:ext cx="55595" cy="13116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58"/>
                  <a:gd name="f4" fmla="val 4383"/>
                  <a:gd name="f5" fmla="val 941"/>
                  <a:gd name="f6" fmla="val 792"/>
                  <a:gd name="f7" fmla="val 643"/>
                  <a:gd name="f8" fmla="val 96"/>
                  <a:gd name="f9" fmla="val 619"/>
                  <a:gd name="f10" fmla="val 286"/>
                  <a:gd name="f11" fmla="val 1239"/>
                  <a:gd name="f12" fmla="val 310"/>
                  <a:gd name="f13" fmla="val 119"/>
                  <a:gd name="f14" fmla="val 1382"/>
                  <a:gd name="f15" fmla="val 1548"/>
                  <a:gd name="f16" fmla="val 4073"/>
                  <a:gd name="f17" fmla="val 4239"/>
                  <a:gd name="f18" fmla="val 4358"/>
                  <a:gd name="f19" fmla="val 4382"/>
                  <a:gd name="f20" fmla="val 1715"/>
                  <a:gd name="f21" fmla="val 1262"/>
                  <a:gd name="f22" fmla="val 1090"/>
                  <a:gd name="f23" fmla="*/ f0 1 1858"/>
                  <a:gd name="f24" fmla="*/ f1 1 4383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1858"/>
                  <a:gd name="f31" fmla="*/ f28 1 4383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1858" h="438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9" y="f11"/>
                    </a:lnTo>
                    <a:lnTo>
                      <a:pt x="f12" y="f11"/>
                    </a:lnTo>
                    <a:cubicBezTo>
                      <a:pt x="f13" y="f11"/>
                      <a:pt x="f2" y="f14"/>
                      <a:pt x="f2" y="f15"/>
                    </a:cubicBezTo>
                    <a:lnTo>
                      <a:pt x="f2" y="f16"/>
                    </a:lnTo>
                    <a:cubicBezTo>
                      <a:pt x="f2" y="f17"/>
                      <a:pt x="f13" y="f18"/>
                      <a:pt x="f12" y="f19"/>
                    </a:cubicBezTo>
                    <a:lnTo>
                      <a:pt x="f15" y="f19"/>
                    </a:lnTo>
                    <a:cubicBezTo>
                      <a:pt x="f20" y="f19"/>
                      <a:pt x="f3" y="f17"/>
                      <a:pt x="f3" y="f16"/>
                    </a:cubicBezTo>
                    <a:lnTo>
                      <a:pt x="f3" y="f15"/>
                    </a:lnTo>
                    <a:cubicBezTo>
                      <a:pt x="f3" y="f14"/>
                      <a:pt x="f20" y="f11"/>
                      <a:pt x="f15" y="f11"/>
                    </a:cubicBezTo>
                    <a:lnTo>
                      <a:pt x="f21" y="f11"/>
                    </a:lnTo>
                    <a:lnTo>
                      <a:pt x="f21" y="f10"/>
                    </a:lnTo>
                    <a:cubicBezTo>
                      <a:pt x="f11" y="f8"/>
                      <a:pt x="f22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830;p28">
                <a:extLst>
                  <a:ext uri="{FF2B5EF4-FFF2-40B4-BE49-F238E27FC236}">
                    <a16:creationId xmlns:a16="http://schemas.microsoft.com/office/drawing/2014/main" id="{064BF42E-B63D-46E4-9EE6-C1CB68869B22}"/>
                  </a:ext>
                </a:extLst>
              </p:cNvPr>
              <p:cNvSpPr/>
              <p:nvPr/>
            </p:nvSpPr>
            <p:spPr>
              <a:xfrm>
                <a:off x="3358188" y="1779129"/>
                <a:ext cx="188165" cy="752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88"/>
                  <a:gd name="f4" fmla="val 2513"/>
                  <a:gd name="f5" fmla="val 3132"/>
                  <a:gd name="f6" fmla="val 1052"/>
                  <a:gd name="f7" fmla="val 3295"/>
                  <a:gd name="f8" fmla="val 3453"/>
                  <a:gd name="f9" fmla="val 1179"/>
                  <a:gd name="f10" fmla="val 1370"/>
                  <a:gd name="f11" fmla="val 1536"/>
                  <a:gd name="f12" fmla="val 3310"/>
                  <a:gd name="f13" fmla="val 1679"/>
                  <a:gd name="f14" fmla="val 3144"/>
                  <a:gd name="f15" fmla="val 3134"/>
                  <a:gd name="f16" fmla="val 1680"/>
                  <a:gd name="f17" fmla="val 3124"/>
                  <a:gd name="f18" fmla="val 1681"/>
                  <a:gd name="f19" fmla="val 3115"/>
                  <a:gd name="f20" fmla="val 2849"/>
                  <a:gd name="f21" fmla="val 2722"/>
                  <a:gd name="f22" fmla="val 1362"/>
                  <a:gd name="f23" fmla="val 2906"/>
                  <a:gd name="f24" fmla="val 1155"/>
                  <a:gd name="f25" fmla="val 2969"/>
                  <a:gd name="f26" fmla="val 1084"/>
                  <a:gd name="f27" fmla="val 3051"/>
                  <a:gd name="f28" fmla="val 3165"/>
                  <a:gd name="f29" fmla="val 2483"/>
                  <a:gd name="f30" fmla="val 1798"/>
                  <a:gd name="f31" fmla="val 417"/>
                  <a:gd name="f32" fmla="val 1620"/>
                  <a:gd name="f33" fmla="val 1251"/>
                  <a:gd name="f34" fmla="val 334"/>
                  <a:gd name="f35" fmla="val 143"/>
                  <a:gd name="f36" fmla="val 1394"/>
                  <a:gd name="f37" fmla="val 1560"/>
                  <a:gd name="f38" fmla="val 6287"/>
                  <a:gd name="f39" fmla="val 6144"/>
                  <a:gd name="f40" fmla="val 6002"/>
                  <a:gd name="f41" fmla="val 4692"/>
                  <a:gd name="f42" fmla="val 4525"/>
                  <a:gd name="f43" fmla="val 3846"/>
                  <a:gd name="f44" fmla="*/ f0 1 6288"/>
                  <a:gd name="f45" fmla="*/ f1 1 2513"/>
                  <a:gd name="f46" fmla="val f2"/>
                  <a:gd name="f47" fmla="val f3"/>
                  <a:gd name="f48" fmla="val f4"/>
                  <a:gd name="f49" fmla="+- f48 0 f46"/>
                  <a:gd name="f50" fmla="+- f47 0 f46"/>
                  <a:gd name="f51" fmla="*/ f50 1 6288"/>
                  <a:gd name="f52" fmla="*/ f49 1 2513"/>
                  <a:gd name="f53" fmla="*/ f46 1 f51"/>
                  <a:gd name="f54" fmla="*/ f47 1 f51"/>
                  <a:gd name="f55" fmla="*/ f46 1 f52"/>
                  <a:gd name="f56" fmla="*/ f48 1 f52"/>
                  <a:gd name="f57" fmla="*/ f53 f44 1"/>
                  <a:gd name="f58" fmla="*/ f54 f44 1"/>
                  <a:gd name="f59" fmla="*/ f56 f45 1"/>
                  <a:gd name="f60" fmla="*/ f55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7" t="f60" r="f58" b="f59"/>
                <a:pathLst>
                  <a:path w="6288" h="251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3"/>
                    </a:cubicBezTo>
                    <a:cubicBezTo>
                      <a:pt x="f15" y="f16"/>
                      <a:pt x="f17" y="f18"/>
                      <a:pt x="f19" y="f18"/>
                    </a:cubicBezTo>
                    <a:cubicBezTo>
                      <a:pt x="f20" y="f18"/>
                      <a:pt x="f21" y="f22"/>
                      <a:pt x="f23" y="f24"/>
                    </a:cubicBezTo>
                    <a:cubicBezTo>
                      <a:pt x="f25" y="f26"/>
                      <a:pt x="f27" y="f6"/>
                      <a:pt x="f5" y="f6"/>
                    </a:cubicBezTo>
                    <a:close/>
                    <a:moveTo>
                      <a:pt x="f28" y="f2"/>
                    </a:moveTo>
                    <a:cubicBezTo>
                      <a:pt x="f29" y="f2"/>
                      <a:pt x="f30" y="f31"/>
                      <a:pt x="f32" y="f33"/>
                    </a:cubicBezTo>
                    <a:lnTo>
                      <a:pt x="f34" y="f33"/>
                    </a:lnTo>
                    <a:cubicBezTo>
                      <a:pt x="f35" y="f33"/>
                      <a:pt x="f2" y="f36"/>
                      <a:pt x="f2" y="f37"/>
                    </a:cubicBezTo>
                    <a:lnTo>
                      <a:pt x="f2" y="f4"/>
                    </a:lnTo>
                    <a:lnTo>
                      <a:pt x="f38" y="f4"/>
                    </a:lnTo>
                    <a:lnTo>
                      <a:pt x="f38" y="f37"/>
                    </a:lnTo>
                    <a:cubicBezTo>
                      <a:pt x="f38" y="f36"/>
                      <a:pt x="f39" y="f33"/>
                      <a:pt x="f40" y="f33"/>
                    </a:cubicBezTo>
                    <a:lnTo>
                      <a:pt x="f41" y="f33"/>
                    </a:lnTo>
                    <a:cubicBezTo>
                      <a:pt x="f42" y="f31"/>
                      <a:pt x="f43" y="f2"/>
                      <a:pt x="f28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831;p28">
                <a:extLst>
                  <a:ext uri="{FF2B5EF4-FFF2-40B4-BE49-F238E27FC236}">
                    <a16:creationId xmlns:a16="http://schemas.microsoft.com/office/drawing/2014/main" id="{F926EA14-1845-44DA-9A80-C2295BBBF9CA}"/>
                  </a:ext>
                </a:extLst>
              </p:cNvPr>
              <p:cNvSpPr/>
              <p:nvPr/>
            </p:nvSpPr>
            <p:spPr>
              <a:xfrm>
                <a:off x="3439762" y="1925580"/>
                <a:ext cx="23189" cy="232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75"/>
                  <a:gd name="f4" fmla="val 776"/>
                  <a:gd name="f5" fmla="val 418"/>
                  <a:gd name="f6" fmla="val 203"/>
                  <a:gd name="f7" fmla="val 238"/>
                  <a:gd name="f8" fmla="val 1"/>
                  <a:gd name="f9" fmla="val 478"/>
                  <a:gd name="f10" fmla="val 198"/>
                  <a:gd name="f11" fmla="val 441"/>
                  <a:gd name="f12" fmla="val 511"/>
                  <a:gd name="f13" fmla="val 586"/>
                  <a:gd name="f14" fmla="val 750"/>
                  <a:gd name="f15" fmla="val 656"/>
                  <a:gd name="f16" fmla="val 691"/>
                  <a:gd name="f17" fmla="val 572"/>
                  <a:gd name="f18" fmla="val 357"/>
                  <a:gd name="f19" fmla="*/ f0 1 775"/>
                  <a:gd name="f20" fmla="*/ f1 1 776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775"/>
                  <a:gd name="f27" fmla="*/ f24 1 776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775" h="776">
                    <a:moveTo>
                      <a:pt x="f5" y="f2"/>
                    </a:moveTo>
                    <a:lnTo>
                      <a:pt x="f6" y="f7"/>
                    </a:lnTo>
                    <a:cubicBezTo>
                      <a:pt x="f8" y="f9"/>
                      <a:pt x="f10" y="f3"/>
                      <a:pt x="f11" y="f3"/>
                    </a:cubicBezTo>
                    <a:cubicBezTo>
                      <a:pt x="f12" y="f3"/>
                      <a:pt x="f13" y="f14"/>
                      <a:pt x="f15" y="f16"/>
                    </a:cubicBezTo>
                    <a:cubicBezTo>
                      <a:pt x="f3" y="f17"/>
                      <a:pt x="f3" y="f18"/>
                      <a:pt x="f15" y="f7"/>
                    </a:cubicBez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cxnSp>
        <p:nvCxnSpPr>
          <p:cNvPr id="17" name="Google Shape;832;p28">
            <a:extLst>
              <a:ext uri="{FF2B5EF4-FFF2-40B4-BE49-F238E27FC236}">
                <a16:creationId xmlns:a16="http://schemas.microsoft.com/office/drawing/2014/main" id="{3BA369F6-7FFE-45BE-BC88-CE2074DD11B3}"/>
              </a:ext>
            </a:extLst>
          </p:cNvPr>
          <p:cNvCxnSpPr>
            <a:stCxn id="45" idx="1"/>
            <a:endCxn id="47" idx="1"/>
          </p:cNvCxnSpPr>
          <p:nvPr/>
        </p:nvCxnSpPr>
        <p:spPr>
          <a:xfrm rot="10800000">
            <a:off x="685800" y="1939397"/>
            <a:ext cx="12700" cy="1183828"/>
          </a:xfrm>
          <a:prstGeom prst="bentConnector3">
            <a:avLst>
              <a:gd name="adj1" fmla="val 1800000"/>
            </a:avLst>
          </a:prstGeom>
          <a:noFill/>
          <a:ln w="9528" cap="flat">
            <a:solidFill>
              <a:srgbClr val="2C3E50"/>
            </a:solidFill>
            <a:prstDash val="solid"/>
            <a:round/>
            <a:headEnd type="arrow"/>
          </a:ln>
        </p:spPr>
      </p:cxnSp>
      <p:cxnSp>
        <p:nvCxnSpPr>
          <p:cNvPr id="18" name="Google Shape;835;p28">
            <a:extLst>
              <a:ext uri="{FF2B5EF4-FFF2-40B4-BE49-F238E27FC236}">
                <a16:creationId xmlns:a16="http://schemas.microsoft.com/office/drawing/2014/main" id="{4DA65227-FC77-4ECA-AC06-DED2F5570632}"/>
              </a:ext>
            </a:extLst>
          </p:cNvPr>
          <p:cNvCxnSpPr>
            <a:stCxn id="51" idx="3"/>
            <a:endCxn id="53" idx="3"/>
          </p:cNvCxnSpPr>
          <p:nvPr/>
        </p:nvCxnSpPr>
        <p:spPr>
          <a:xfrm>
            <a:off x="8458199" y="1279675"/>
            <a:ext cx="12700" cy="1905976"/>
          </a:xfrm>
          <a:prstGeom prst="bentConnector3">
            <a:avLst>
              <a:gd name="adj1" fmla="val 1800000"/>
            </a:avLst>
          </a:prstGeom>
          <a:noFill/>
          <a:ln w="9528" cap="flat">
            <a:solidFill>
              <a:srgbClr val="2C3E50"/>
            </a:solidFill>
            <a:prstDash val="solid"/>
            <a:round/>
            <a:headEnd type="arrow"/>
          </a:ln>
        </p:spPr>
      </p:cxnSp>
      <p:grpSp>
        <p:nvGrpSpPr>
          <p:cNvPr id="19" name="Google Shape;838;p28">
            <a:extLst>
              <a:ext uri="{FF2B5EF4-FFF2-40B4-BE49-F238E27FC236}">
                <a16:creationId xmlns:a16="http://schemas.microsoft.com/office/drawing/2014/main" id="{90B9289D-26E2-4450-86EE-3F2B004F6B57}"/>
              </a:ext>
            </a:extLst>
          </p:cNvPr>
          <p:cNvGrpSpPr/>
          <p:nvPr/>
        </p:nvGrpSpPr>
        <p:grpSpPr>
          <a:xfrm>
            <a:off x="5391338" y="2880552"/>
            <a:ext cx="610197" cy="610197"/>
            <a:chOff x="5391338" y="2880552"/>
            <a:chExt cx="610197" cy="610197"/>
          </a:xfrm>
        </p:grpSpPr>
        <p:sp>
          <p:nvSpPr>
            <p:cNvPr id="20" name="Google Shape;839;p28">
              <a:extLst>
                <a:ext uri="{FF2B5EF4-FFF2-40B4-BE49-F238E27FC236}">
                  <a16:creationId xmlns:a16="http://schemas.microsoft.com/office/drawing/2014/main" id="{6DDD5093-0BDA-44EF-9FF5-F2525E00EE36}"/>
                </a:ext>
              </a:extLst>
            </p:cNvPr>
            <p:cNvSpPr/>
            <p:nvPr/>
          </p:nvSpPr>
          <p:spPr>
            <a:xfrm>
              <a:off x="5391338" y="2880552"/>
              <a:ext cx="610197" cy="6101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21" name="Google Shape;840;p28">
              <a:extLst>
                <a:ext uri="{FF2B5EF4-FFF2-40B4-BE49-F238E27FC236}">
                  <a16:creationId xmlns:a16="http://schemas.microsoft.com/office/drawing/2014/main" id="{AB3CF7F8-3E9E-4AED-ACC1-971CFE36DD6E}"/>
                </a:ext>
              </a:extLst>
            </p:cNvPr>
            <p:cNvGrpSpPr/>
            <p:nvPr/>
          </p:nvGrpSpPr>
          <p:grpSpPr>
            <a:xfrm>
              <a:off x="5498159" y="3063624"/>
              <a:ext cx="396593" cy="244381"/>
              <a:chOff x="5498159" y="3063624"/>
              <a:chExt cx="396593" cy="244381"/>
            </a:xfrm>
          </p:grpSpPr>
          <p:sp>
            <p:nvSpPr>
              <p:cNvPr id="22" name="Google Shape;841;p28">
                <a:extLst>
                  <a:ext uri="{FF2B5EF4-FFF2-40B4-BE49-F238E27FC236}">
                    <a16:creationId xmlns:a16="http://schemas.microsoft.com/office/drawing/2014/main" id="{15319915-4DFA-47AF-8B0B-D028716D6483}"/>
                  </a:ext>
                </a:extLst>
              </p:cNvPr>
              <p:cNvSpPr/>
              <p:nvPr/>
            </p:nvSpPr>
            <p:spPr>
              <a:xfrm>
                <a:off x="5498159" y="3063624"/>
                <a:ext cx="396593" cy="17609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610"/>
                  <a:gd name="f4" fmla="val 5155"/>
                  <a:gd name="f5" fmla="val 9527"/>
                  <a:gd name="f6" fmla="val 9102"/>
                  <a:gd name="f7" fmla="val 8675"/>
                  <a:gd name="f8" fmla="val 146"/>
                  <a:gd name="f9" fmla="val 8323"/>
                  <a:gd name="f10" fmla="val 444"/>
                  <a:gd name="f11" fmla="val 6180"/>
                  <a:gd name="f12" fmla="val 2230"/>
                  <a:gd name="f13" fmla="val 6204"/>
                  <a:gd name="f14" fmla="val 2290"/>
                  <a:gd name="f15" fmla="val 6138"/>
                  <a:gd name="f16" fmla="val 2319"/>
                  <a:gd name="f17" fmla="val 6073"/>
                  <a:gd name="f18" fmla="val 6007"/>
                  <a:gd name="f19" fmla="val 5942"/>
                  <a:gd name="f20" fmla="val 5966"/>
                  <a:gd name="f21" fmla="val 3822"/>
                  <a:gd name="f22" fmla="val 3438"/>
                  <a:gd name="f23" fmla="val 133"/>
                  <a:gd name="f24" fmla="val 3036"/>
                  <a:gd name="f25" fmla="val 2655"/>
                  <a:gd name="f26" fmla="val 1169"/>
                  <a:gd name="f27" fmla="val 1"/>
                  <a:gd name="f28" fmla="val 2013"/>
                  <a:gd name="f29" fmla="val 1441"/>
                  <a:gd name="f30" fmla="val 3302"/>
                  <a:gd name="f31" fmla="val 3584"/>
                  <a:gd name="f32" fmla="val 5088"/>
                  <a:gd name="f33" fmla="val 3638"/>
                  <a:gd name="f34" fmla="val 5131"/>
                  <a:gd name="f35" fmla="val 3711"/>
                  <a:gd name="f36" fmla="val 5154"/>
                  <a:gd name="f37" fmla="val 3783"/>
                  <a:gd name="f38" fmla="val 3872"/>
                  <a:gd name="f39" fmla="val 3960"/>
                  <a:gd name="f40" fmla="val 5119"/>
                  <a:gd name="f41" fmla="val 4013"/>
                  <a:gd name="f42" fmla="val 5040"/>
                  <a:gd name="f43" fmla="val 6013"/>
                  <a:gd name="f44" fmla="val 2659"/>
                  <a:gd name="f45" fmla="val 5990"/>
                  <a:gd name="f46" fmla="val 2611"/>
                  <a:gd name="f47" fmla="val 6031"/>
                  <a:gd name="f48" fmla="val 2587"/>
                  <a:gd name="f49" fmla="val 6115"/>
                  <a:gd name="f50" fmla="val 6156"/>
                  <a:gd name="f51" fmla="val 6132"/>
                  <a:gd name="f52" fmla="val 8133"/>
                  <a:gd name="f53" fmla="val 8185"/>
                  <a:gd name="f54" fmla="val 8274"/>
                  <a:gd name="f55" fmla="val 8363"/>
                  <a:gd name="f56" fmla="val 8435"/>
                  <a:gd name="f57" fmla="val 8508"/>
                  <a:gd name="f58" fmla="val 8561"/>
                  <a:gd name="f59" fmla="val 10705"/>
                  <a:gd name="f60" fmla="val 11514"/>
                  <a:gd name="f61" fmla="val 2635"/>
                  <a:gd name="f62" fmla="val 1444"/>
                  <a:gd name="f63" fmla="val 10943"/>
                  <a:gd name="f64" fmla="val 658"/>
                  <a:gd name="f65" fmla="val 10574"/>
                  <a:gd name="f66" fmla="val 224"/>
                  <a:gd name="f67" fmla="val 10052"/>
                  <a:gd name="f68" fmla="*/ f0 1 11610"/>
                  <a:gd name="f69" fmla="*/ f1 1 5155"/>
                  <a:gd name="f70" fmla="val f2"/>
                  <a:gd name="f71" fmla="val f3"/>
                  <a:gd name="f72" fmla="val f4"/>
                  <a:gd name="f73" fmla="+- f72 0 f70"/>
                  <a:gd name="f74" fmla="+- f71 0 f70"/>
                  <a:gd name="f75" fmla="*/ f74 1 11610"/>
                  <a:gd name="f76" fmla="*/ f73 1 5155"/>
                  <a:gd name="f77" fmla="*/ f70 1 f75"/>
                  <a:gd name="f78" fmla="*/ f71 1 f75"/>
                  <a:gd name="f79" fmla="*/ f70 1 f76"/>
                  <a:gd name="f80" fmla="*/ f72 1 f76"/>
                  <a:gd name="f81" fmla="*/ f77 f68 1"/>
                  <a:gd name="f82" fmla="*/ f78 f68 1"/>
                  <a:gd name="f83" fmla="*/ f80 f69 1"/>
                  <a:gd name="f84" fmla="*/ f79 f6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1" t="f84" r="f82" b="f83"/>
                <a:pathLst>
                  <a:path w="11610" h="515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14"/>
                      <a:pt x="f20" y="f12"/>
                    </a:cubicBezTo>
                    <a:lnTo>
                      <a:pt x="f21" y="f10"/>
                    </a:lnTo>
                    <a:cubicBezTo>
                      <a:pt x="f22" y="f23"/>
                      <a:pt x="f24" y="f2"/>
                      <a:pt x="f25" y="f2"/>
                    </a:cubicBezTo>
                    <a:cubicBezTo>
                      <a:pt x="f26" y="f2"/>
                      <a:pt x="f27" y="f28"/>
                      <a:pt x="f29" y="f30"/>
                    </a:cubicBezTo>
                    <a:lnTo>
                      <a:pt x="f31" y="f32"/>
                    </a:lnTo>
                    <a:cubicBezTo>
                      <a:pt x="f33" y="f34"/>
                      <a:pt x="f35" y="f36"/>
                      <a:pt x="f37" y="f36"/>
                    </a:cubicBezTo>
                    <a:cubicBezTo>
                      <a:pt x="f38" y="f36"/>
                      <a:pt x="f39" y="f40"/>
                      <a:pt x="f41" y="f42"/>
                    </a:cubicBezTo>
                    <a:lnTo>
                      <a:pt x="f43" y="f44"/>
                    </a:lnTo>
                    <a:cubicBezTo>
                      <a:pt x="f45" y="f46"/>
                      <a:pt x="f47" y="f48"/>
                      <a:pt x="f17" y="f48"/>
                    </a:cubicBezTo>
                    <a:cubicBezTo>
                      <a:pt x="f49" y="f48"/>
                      <a:pt x="f50" y="f46"/>
                      <a:pt x="f51" y="f44"/>
                    </a:cubicBezTo>
                    <a:lnTo>
                      <a:pt x="f52" y="f42"/>
                    </a:lnTo>
                    <a:cubicBezTo>
                      <a:pt x="f53" y="f40"/>
                      <a:pt x="f54" y="f36"/>
                      <a:pt x="f55" y="f36"/>
                    </a:cubicBezTo>
                    <a:cubicBezTo>
                      <a:pt x="f56" y="f36"/>
                      <a:pt x="f57" y="f34"/>
                      <a:pt x="f58" y="f32"/>
                    </a:cubicBezTo>
                    <a:lnTo>
                      <a:pt x="f59" y="f30"/>
                    </a:lnTo>
                    <a:cubicBezTo>
                      <a:pt x="f60" y="f61"/>
                      <a:pt x="f3" y="f62"/>
                      <a:pt x="f63" y="f64"/>
                    </a:cubicBezTo>
                    <a:cubicBezTo>
                      <a:pt x="f65" y="f66"/>
                      <a:pt x="f67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842;p28">
                <a:extLst>
                  <a:ext uri="{FF2B5EF4-FFF2-40B4-BE49-F238E27FC236}">
                    <a16:creationId xmlns:a16="http://schemas.microsoft.com/office/drawing/2014/main" id="{3309EF3B-4D02-4C09-A87B-1EE4473F82ED}"/>
                  </a:ext>
                </a:extLst>
              </p:cNvPr>
              <p:cNvSpPr/>
              <p:nvPr/>
            </p:nvSpPr>
            <p:spPr>
              <a:xfrm>
                <a:off x="5649858" y="3243916"/>
                <a:ext cx="23637" cy="2056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2"/>
                  <a:gd name="f4" fmla="val 602"/>
                  <a:gd name="f5" fmla="val 382"/>
                  <a:gd name="f6" fmla="val 120"/>
                  <a:gd name="f7" fmla="val 24"/>
                  <a:gd name="f8" fmla="val 1"/>
                  <a:gd name="f9" fmla="val 334"/>
                  <a:gd name="f10" fmla="val 191"/>
                  <a:gd name="f11" fmla="val 524"/>
                  <a:gd name="f12" fmla="val 251"/>
                  <a:gd name="f13" fmla="val 577"/>
                  <a:gd name="f14" fmla="val 324"/>
                  <a:gd name="f15" fmla="val 601"/>
                  <a:gd name="f16" fmla="val 394"/>
                  <a:gd name="f17" fmla="val 547"/>
                  <a:gd name="f18" fmla="val 691"/>
                  <a:gd name="f19" fmla="val 489"/>
                  <a:gd name="f20" fmla="val 310"/>
                  <a:gd name="f21" fmla="val 119"/>
                  <a:gd name="f22" fmla="val 548"/>
                  <a:gd name="f23" fmla="*/ f0 1 692"/>
                  <a:gd name="f24" fmla="*/ f1 1 602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692"/>
                  <a:gd name="f31" fmla="*/ f28 1 602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692" h="602">
                    <a:moveTo>
                      <a:pt x="f5" y="f2"/>
                    </a:moveTo>
                    <a:cubicBezTo>
                      <a:pt x="f6" y="f7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9"/>
                      <a:pt x="f18" y="f20"/>
                    </a:cubicBezTo>
                    <a:cubicBezTo>
                      <a:pt x="f18" y="f21"/>
                      <a:pt x="f22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843;p28">
                <a:extLst>
                  <a:ext uri="{FF2B5EF4-FFF2-40B4-BE49-F238E27FC236}">
                    <a16:creationId xmlns:a16="http://schemas.microsoft.com/office/drawing/2014/main" id="{8D283063-D5C0-44DC-8DB3-139200055F06}"/>
                  </a:ext>
                </a:extLst>
              </p:cNvPr>
              <p:cNvSpPr/>
              <p:nvPr/>
            </p:nvSpPr>
            <p:spPr>
              <a:xfrm>
                <a:off x="5692149" y="3243916"/>
                <a:ext cx="23637" cy="202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2"/>
                  <a:gd name="f4" fmla="val 594"/>
                  <a:gd name="f5" fmla="val 406"/>
                  <a:gd name="f6" fmla="val 120"/>
                  <a:gd name="f7" fmla="val 1"/>
                  <a:gd name="f8" fmla="val 334"/>
                  <a:gd name="f9" fmla="val 191"/>
                  <a:gd name="f10" fmla="val 500"/>
                  <a:gd name="f11" fmla="val 256"/>
                  <a:gd name="f12" fmla="val 565"/>
                  <a:gd name="f13" fmla="val 409"/>
                  <a:gd name="f14" fmla="val 556"/>
                  <a:gd name="f15" fmla="val 483"/>
                  <a:gd name="f16" fmla="val 310"/>
                  <a:gd name="f17" fmla="val 143"/>
                  <a:gd name="f18" fmla="val 549"/>
                  <a:gd name="f19" fmla="*/ f0 1 692"/>
                  <a:gd name="f20" fmla="*/ f1 1 594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92"/>
                  <a:gd name="f27" fmla="*/ f24 1 594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92" h="594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8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844;p28">
                <a:extLst>
                  <a:ext uri="{FF2B5EF4-FFF2-40B4-BE49-F238E27FC236}">
                    <a16:creationId xmlns:a16="http://schemas.microsoft.com/office/drawing/2014/main" id="{CAEB133E-8BE9-4481-977C-5E5B19AA0CAF}"/>
                  </a:ext>
                </a:extLst>
              </p:cNvPr>
              <p:cNvSpPr/>
              <p:nvPr/>
            </p:nvSpPr>
            <p:spPr>
              <a:xfrm>
                <a:off x="5737722" y="3243513"/>
                <a:ext cx="21177" cy="2138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0"/>
                  <a:gd name="f4" fmla="val 626"/>
                  <a:gd name="f5" fmla="val 310"/>
                  <a:gd name="f6" fmla="val 155"/>
                  <a:gd name="f7" fmla="val 1"/>
                  <a:gd name="f8" fmla="val 108"/>
                  <a:gd name="f9" fmla="val 322"/>
                  <a:gd name="f10" fmla="val 524"/>
                  <a:gd name="f11" fmla="val 465"/>
                  <a:gd name="f12" fmla="*/ f0 1 620"/>
                  <a:gd name="f13" fmla="*/ f1 1 62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620"/>
                  <a:gd name="f20" fmla="*/ f17 1 62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620" h="626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4"/>
                      <a:pt x="f5" y="f4"/>
                    </a:cubicBezTo>
                    <a:cubicBezTo>
                      <a:pt x="f11" y="f4"/>
                      <a:pt x="f3" y="f10"/>
                      <a:pt x="f3" y="f9"/>
                    </a:cubicBezTo>
                    <a:cubicBezTo>
                      <a:pt x="f3" y="f8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845;p28">
                <a:extLst>
                  <a:ext uri="{FF2B5EF4-FFF2-40B4-BE49-F238E27FC236}">
                    <a16:creationId xmlns:a16="http://schemas.microsoft.com/office/drawing/2014/main" id="{88DE6142-BAB8-4FE1-BF5A-B2B65ECD8DC0}"/>
                  </a:ext>
                </a:extLst>
              </p:cNvPr>
              <p:cNvSpPr/>
              <p:nvPr/>
            </p:nvSpPr>
            <p:spPr>
              <a:xfrm>
                <a:off x="5692149" y="3201634"/>
                <a:ext cx="23637" cy="202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2"/>
                  <a:gd name="f4" fmla="val 593"/>
                  <a:gd name="f5" fmla="val 406"/>
                  <a:gd name="f6" fmla="val 120"/>
                  <a:gd name="f7" fmla="val 1"/>
                  <a:gd name="f8" fmla="val 310"/>
                  <a:gd name="f9" fmla="val 191"/>
                  <a:gd name="f10" fmla="val 500"/>
                  <a:gd name="f11" fmla="val 255"/>
                  <a:gd name="f12" fmla="val 564"/>
                  <a:gd name="f13" fmla="val 332"/>
                  <a:gd name="f14" fmla="val 554"/>
                  <a:gd name="f15" fmla="val 476"/>
                  <a:gd name="f16" fmla="val 286"/>
                  <a:gd name="f17" fmla="val 119"/>
                  <a:gd name="f18" fmla="val 549"/>
                  <a:gd name="f19" fmla="*/ f0 1 692"/>
                  <a:gd name="f20" fmla="*/ f1 1 593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92"/>
                  <a:gd name="f27" fmla="*/ f24 1 593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92" h="59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4"/>
                      <a:pt x="f5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846;p28">
                <a:extLst>
                  <a:ext uri="{FF2B5EF4-FFF2-40B4-BE49-F238E27FC236}">
                    <a16:creationId xmlns:a16="http://schemas.microsoft.com/office/drawing/2014/main" id="{2ADE8101-6BF1-4260-AEBE-05A5ACA4E407}"/>
                  </a:ext>
                </a:extLst>
              </p:cNvPr>
              <p:cNvSpPr/>
              <p:nvPr/>
            </p:nvSpPr>
            <p:spPr>
              <a:xfrm>
                <a:off x="5628717" y="3286207"/>
                <a:ext cx="24423" cy="203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15"/>
                  <a:gd name="f4" fmla="val 596"/>
                  <a:gd name="f5" fmla="val 405"/>
                  <a:gd name="f6" fmla="val 1"/>
                  <a:gd name="f7" fmla="val 143"/>
                  <a:gd name="f8" fmla="val 334"/>
                  <a:gd name="f9" fmla="val 191"/>
                  <a:gd name="f10" fmla="val 501"/>
                  <a:gd name="f11" fmla="val 248"/>
                  <a:gd name="f12" fmla="val 566"/>
                  <a:gd name="f13" fmla="val 325"/>
                  <a:gd name="f14" fmla="val 595"/>
                  <a:gd name="f15" fmla="val 402"/>
                  <a:gd name="f16" fmla="val 548"/>
                  <a:gd name="f17" fmla="val 691"/>
                  <a:gd name="f18" fmla="val 490"/>
                  <a:gd name="f19" fmla="val 144"/>
                  <a:gd name="f20" fmla="val 572"/>
                  <a:gd name="f21" fmla="*/ f0 1 715"/>
                  <a:gd name="f22" fmla="*/ f1 1 596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715"/>
                  <a:gd name="f29" fmla="*/ f26 1 596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715" h="596">
                    <a:moveTo>
                      <a:pt x="f5" y="f6"/>
                    </a:moveTo>
                    <a:cubicBezTo>
                      <a:pt x="f7" y="f6"/>
                      <a:pt x="f2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8"/>
                    </a:cubicBezTo>
                    <a:cubicBezTo>
                      <a:pt x="f3" y="f19"/>
                      <a:pt x="f20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8" name="Google Shape;847;p28">
                <a:extLst>
                  <a:ext uri="{FF2B5EF4-FFF2-40B4-BE49-F238E27FC236}">
                    <a16:creationId xmlns:a16="http://schemas.microsoft.com/office/drawing/2014/main" id="{816FCCD8-1DF8-4833-B6C6-8F8E2E77D4C6}"/>
                  </a:ext>
                </a:extLst>
              </p:cNvPr>
              <p:cNvSpPr/>
              <p:nvPr/>
            </p:nvSpPr>
            <p:spPr>
              <a:xfrm>
                <a:off x="5671822" y="3286207"/>
                <a:ext cx="23637" cy="203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2"/>
                  <a:gd name="f4" fmla="val 596"/>
                  <a:gd name="f5" fmla="val 405"/>
                  <a:gd name="f6" fmla="val 1"/>
                  <a:gd name="f7" fmla="val 143"/>
                  <a:gd name="f8" fmla="val 334"/>
                  <a:gd name="f9" fmla="val 167"/>
                  <a:gd name="f10" fmla="val 501"/>
                  <a:gd name="f11" fmla="val 233"/>
                  <a:gd name="f12" fmla="val 566"/>
                  <a:gd name="f13" fmla="val 312"/>
                  <a:gd name="f14" fmla="val 595"/>
                  <a:gd name="f15" fmla="val 390"/>
                  <a:gd name="f16" fmla="val 537"/>
                  <a:gd name="f17" fmla="val 676"/>
                  <a:gd name="f18" fmla="val 490"/>
                  <a:gd name="f19" fmla="val 691"/>
                  <a:gd name="f20" fmla="val 144"/>
                  <a:gd name="f21" fmla="val 572"/>
                  <a:gd name="f22" fmla="*/ f0 1 692"/>
                  <a:gd name="f23" fmla="*/ f1 1 596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692"/>
                  <a:gd name="f30" fmla="*/ f27 1 596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692" h="596">
                    <a:moveTo>
                      <a:pt x="f5" y="f6"/>
                    </a:moveTo>
                    <a:cubicBezTo>
                      <a:pt x="f7" y="f6"/>
                      <a:pt x="f6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9" y="f8"/>
                    </a:cubicBezTo>
                    <a:cubicBezTo>
                      <a:pt x="f19" y="f20"/>
                      <a:pt x="f2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848;p28">
                <a:extLst>
                  <a:ext uri="{FF2B5EF4-FFF2-40B4-BE49-F238E27FC236}">
                    <a16:creationId xmlns:a16="http://schemas.microsoft.com/office/drawing/2014/main" id="{0946AD00-18AF-41CE-A3AC-722F7498C9C2}"/>
                  </a:ext>
                </a:extLst>
              </p:cNvPr>
              <p:cNvSpPr/>
              <p:nvPr/>
            </p:nvSpPr>
            <p:spPr>
              <a:xfrm>
                <a:off x="5716572" y="3286618"/>
                <a:ext cx="21177" cy="2138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0"/>
                  <a:gd name="f4" fmla="val 626"/>
                  <a:gd name="f5" fmla="val 310"/>
                  <a:gd name="f6" fmla="val 1"/>
                  <a:gd name="f7" fmla="val 155"/>
                  <a:gd name="f8" fmla="val 108"/>
                  <a:gd name="f9" fmla="val 322"/>
                  <a:gd name="f10" fmla="val 525"/>
                  <a:gd name="f11" fmla="val 465"/>
                  <a:gd name="f12" fmla="*/ f0 1 620"/>
                  <a:gd name="f13" fmla="*/ f1 1 62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620"/>
                  <a:gd name="f20" fmla="*/ f17 1 62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620" h="626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4"/>
                      <a:pt x="f5" y="f4"/>
                    </a:cubicBezTo>
                    <a:cubicBezTo>
                      <a:pt x="f11" y="f4"/>
                      <a:pt x="f3" y="f10"/>
                      <a:pt x="f3" y="f9"/>
                    </a:cubicBezTo>
                    <a:cubicBezTo>
                      <a:pt x="f3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849;p28">
                <a:extLst>
                  <a:ext uri="{FF2B5EF4-FFF2-40B4-BE49-F238E27FC236}">
                    <a16:creationId xmlns:a16="http://schemas.microsoft.com/office/drawing/2014/main" id="{7B91FFE3-BE1A-46E0-9992-33A250DA8F9E}"/>
                  </a:ext>
                </a:extLst>
              </p:cNvPr>
              <p:cNvSpPr/>
              <p:nvPr/>
            </p:nvSpPr>
            <p:spPr>
              <a:xfrm>
                <a:off x="5758863" y="3286618"/>
                <a:ext cx="21177" cy="2138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0"/>
                  <a:gd name="f4" fmla="val 626"/>
                  <a:gd name="f5" fmla="val 310"/>
                  <a:gd name="f6" fmla="val 1"/>
                  <a:gd name="f7" fmla="val 156"/>
                  <a:gd name="f8" fmla="val 108"/>
                  <a:gd name="f9" fmla="val 322"/>
                  <a:gd name="f10" fmla="val 525"/>
                  <a:gd name="f11" fmla="val 465"/>
                  <a:gd name="f12" fmla="*/ f0 1 620"/>
                  <a:gd name="f13" fmla="*/ f1 1 62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620"/>
                  <a:gd name="f20" fmla="*/ f17 1 62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620" h="626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3" y="f10"/>
                      <a:pt x="f3" y="f9"/>
                    </a:cubicBezTo>
                    <a:cubicBezTo>
                      <a:pt x="f3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31" name="Google Shape;850;p28">
            <a:extLst>
              <a:ext uri="{FF2B5EF4-FFF2-40B4-BE49-F238E27FC236}">
                <a16:creationId xmlns:a16="http://schemas.microsoft.com/office/drawing/2014/main" id="{786EB619-0938-42F0-AD42-160A93FDE758}"/>
              </a:ext>
            </a:extLst>
          </p:cNvPr>
          <p:cNvGrpSpPr/>
          <p:nvPr/>
        </p:nvGrpSpPr>
        <p:grpSpPr>
          <a:xfrm>
            <a:off x="4486275" y="3628915"/>
            <a:ext cx="3688308" cy="1292806"/>
            <a:chOff x="4486275" y="3628915"/>
            <a:chExt cx="3688308" cy="1292806"/>
          </a:xfrm>
        </p:grpSpPr>
        <p:grpSp>
          <p:nvGrpSpPr>
            <p:cNvPr id="32" name="Google Shape;851;p28">
              <a:extLst>
                <a:ext uri="{FF2B5EF4-FFF2-40B4-BE49-F238E27FC236}">
                  <a16:creationId xmlns:a16="http://schemas.microsoft.com/office/drawing/2014/main" id="{9CF57DC0-E33B-414A-A417-A8B584843FC1}"/>
                </a:ext>
              </a:extLst>
            </p:cNvPr>
            <p:cNvGrpSpPr/>
            <p:nvPr/>
          </p:nvGrpSpPr>
          <p:grpSpPr>
            <a:xfrm>
              <a:off x="4627028" y="3628915"/>
              <a:ext cx="3547555" cy="1292806"/>
              <a:chOff x="4627028" y="3628915"/>
              <a:chExt cx="3547555" cy="1292806"/>
            </a:xfrm>
          </p:grpSpPr>
          <p:sp>
            <p:nvSpPr>
              <p:cNvPr id="33" name="Google Shape;852;p28">
                <a:extLst>
                  <a:ext uri="{FF2B5EF4-FFF2-40B4-BE49-F238E27FC236}">
                    <a16:creationId xmlns:a16="http://schemas.microsoft.com/office/drawing/2014/main" id="{D4F9E473-56F2-4B3C-92B8-A4A1955605B5}"/>
                  </a:ext>
                </a:extLst>
              </p:cNvPr>
              <p:cNvSpPr/>
              <p:nvPr/>
            </p:nvSpPr>
            <p:spPr>
              <a:xfrm rot="3435049" flipH="1">
                <a:off x="4836645" y="4122362"/>
                <a:ext cx="462540" cy="8817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297"/>
                  <a:gd name="f4" fmla="val 53945"/>
                  <a:gd name="f5" fmla="val 5674"/>
                  <a:gd name="f6" fmla="val 2435"/>
                  <a:gd name="f7" fmla="val 144"/>
                  <a:gd name="f8" fmla="val 2631"/>
                  <a:gd name="f9" fmla="val 555"/>
                  <a:gd name="f10" fmla="val 3204"/>
                  <a:gd name="f11" fmla="val 1182"/>
                  <a:gd name="f12" fmla="val 4153"/>
                  <a:gd name="f13" fmla="val 1558"/>
                  <a:gd name="f14" fmla="val 4761"/>
                  <a:gd name="f15" fmla="val 1987"/>
                  <a:gd name="f16" fmla="val 5459"/>
                  <a:gd name="f17" fmla="val 6229"/>
                  <a:gd name="f18" fmla="val 2900"/>
                  <a:gd name="f19" fmla="val 7070"/>
                  <a:gd name="f20" fmla="val 3401"/>
                  <a:gd name="f21" fmla="val 8001"/>
                  <a:gd name="f22" fmla="val 3902"/>
                  <a:gd name="f23" fmla="val 8985"/>
                  <a:gd name="f24" fmla="val 4421"/>
                  <a:gd name="f25" fmla="val 10059"/>
                  <a:gd name="f26" fmla="val 4922"/>
                  <a:gd name="f27" fmla="val 11205"/>
                  <a:gd name="f28" fmla="val 5441"/>
                  <a:gd name="f29" fmla="val 12404"/>
                  <a:gd name="f30" fmla="val 5925"/>
                  <a:gd name="f31" fmla="val 13674"/>
                  <a:gd name="f32" fmla="val 6408"/>
                  <a:gd name="f33" fmla="val 14999"/>
                  <a:gd name="f34" fmla="val 6873"/>
                  <a:gd name="f35" fmla="val 16395"/>
                  <a:gd name="f36" fmla="val 7088"/>
                  <a:gd name="f37" fmla="val 17111"/>
                  <a:gd name="f38" fmla="val 7303"/>
                  <a:gd name="f39" fmla="val 17827"/>
                  <a:gd name="f40" fmla="val 7500"/>
                  <a:gd name="f41" fmla="val 18579"/>
                  <a:gd name="f42" fmla="val 7697"/>
                  <a:gd name="f43" fmla="val 19330"/>
                  <a:gd name="f44" fmla="val 7893"/>
                  <a:gd name="f45" fmla="val 20100"/>
                  <a:gd name="f46" fmla="val 8054"/>
                  <a:gd name="f47" fmla="val 20869"/>
                  <a:gd name="f48" fmla="val 8216"/>
                  <a:gd name="f49" fmla="val 21675"/>
                  <a:gd name="f50" fmla="val 8377"/>
                  <a:gd name="f51" fmla="val 22480"/>
                  <a:gd name="f52" fmla="val 8502"/>
                  <a:gd name="f53" fmla="val 23286"/>
                  <a:gd name="f54" fmla="val 8627"/>
                  <a:gd name="f55" fmla="val 24109"/>
                  <a:gd name="f56" fmla="val 8735"/>
                  <a:gd name="f57" fmla="val 24950"/>
                  <a:gd name="f58" fmla="val 8824"/>
                  <a:gd name="f59" fmla="val 25809"/>
                  <a:gd name="f60" fmla="val 8914"/>
                  <a:gd name="f61" fmla="val 26668"/>
                  <a:gd name="f62" fmla="val 8967"/>
                  <a:gd name="f63" fmla="val 27528"/>
                  <a:gd name="f64" fmla="val 9003"/>
                  <a:gd name="f65" fmla="val 28405"/>
                  <a:gd name="f66" fmla="val 9039"/>
                  <a:gd name="f67" fmla="val 29299"/>
                  <a:gd name="f68" fmla="val 30194"/>
                  <a:gd name="f69" fmla="val 31107"/>
                  <a:gd name="f70" fmla="val 32020"/>
                  <a:gd name="f71" fmla="val 8949"/>
                  <a:gd name="f72" fmla="val 32933"/>
                  <a:gd name="f73" fmla="val 8860"/>
                  <a:gd name="f74" fmla="val 33863"/>
                  <a:gd name="f75" fmla="val 8770"/>
                  <a:gd name="f76" fmla="val 34812"/>
                  <a:gd name="f77" fmla="val 8645"/>
                  <a:gd name="f78" fmla="val 35743"/>
                  <a:gd name="f79" fmla="val 36691"/>
                  <a:gd name="f80" fmla="val 8323"/>
                  <a:gd name="f81" fmla="val 37658"/>
                  <a:gd name="f82" fmla="val 8126"/>
                  <a:gd name="f83" fmla="val 38624"/>
                  <a:gd name="f84" fmla="val 7911"/>
                  <a:gd name="f85" fmla="val 39591"/>
                  <a:gd name="f86" fmla="val 7661"/>
                  <a:gd name="f87" fmla="val 40557"/>
                  <a:gd name="f88" fmla="val 7607"/>
                  <a:gd name="f89" fmla="val 40844"/>
                  <a:gd name="f90" fmla="val 7571"/>
                  <a:gd name="f91" fmla="val 41112"/>
                  <a:gd name="f92" fmla="val 41398"/>
                  <a:gd name="f93" fmla="val 41667"/>
                  <a:gd name="f94" fmla="val 41935"/>
                  <a:gd name="f95" fmla="val 7732"/>
                  <a:gd name="f96" fmla="val 42204"/>
                  <a:gd name="f97" fmla="val 7840"/>
                  <a:gd name="f98" fmla="val 42454"/>
                  <a:gd name="f99" fmla="val 7983"/>
                  <a:gd name="f100" fmla="val 42705"/>
                  <a:gd name="f101" fmla="val 8144"/>
                  <a:gd name="f102" fmla="val 42974"/>
                  <a:gd name="f103" fmla="val 43242"/>
                  <a:gd name="f104" fmla="val 8538"/>
                  <a:gd name="f105" fmla="val 43510"/>
                  <a:gd name="f106" fmla="val 8752"/>
                  <a:gd name="f107" fmla="val 43779"/>
                  <a:gd name="f108" fmla="val 44030"/>
                  <a:gd name="f109" fmla="val 9236"/>
                  <a:gd name="f110" fmla="val 44298"/>
                  <a:gd name="f111" fmla="val 9791"/>
                  <a:gd name="f112" fmla="val 44817"/>
                  <a:gd name="f113" fmla="val 10381"/>
                  <a:gd name="f114" fmla="val 45354"/>
                  <a:gd name="f115" fmla="val 11043"/>
                  <a:gd name="f116" fmla="val 45855"/>
                  <a:gd name="f117" fmla="val 11724"/>
                  <a:gd name="f118" fmla="val 46374"/>
                  <a:gd name="f119" fmla="val 12457"/>
                  <a:gd name="f120" fmla="val 46875"/>
                  <a:gd name="f121" fmla="val 13227"/>
                  <a:gd name="f122" fmla="val 47376"/>
                  <a:gd name="f123" fmla="val 14014"/>
                  <a:gd name="f124" fmla="val 47860"/>
                  <a:gd name="f125" fmla="val 14838"/>
                  <a:gd name="f126" fmla="val 48325"/>
                  <a:gd name="f127" fmla="val 15679"/>
                  <a:gd name="f128" fmla="val 48790"/>
                  <a:gd name="f129" fmla="val 16520"/>
                  <a:gd name="f130" fmla="val 49256"/>
                  <a:gd name="f131" fmla="val 17379"/>
                  <a:gd name="f132" fmla="val 49685"/>
                  <a:gd name="f133" fmla="val 18238"/>
                  <a:gd name="f134" fmla="val 50115"/>
                  <a:gd name="f135" fmla="val 19080"/>
                  <a:gd name="f136" fmla="val 50509"/>
                  <a:gd name="f137" fmla="val 19939"/>
                  <a:gd name="f138" fmla="val 50902"/>
                  <a:gd name="f139" fmla="val 20780"/>
                  <a:gd name="f140" fmla="val 51278"/>
                  <a:gd name="f141" fmla="val 22391"/>
                  <a:gd name="f142" fmla="val 51958"/>
                  <a:gd name="f143" fmla="val 23876"/>
                  <a:gd name="f144" fmla="val 52549"/>
                  <a:gd name="f145" fmla="val 25236"/>
                  <a:gd name="f146" fmla="val 53068"/>
                  <a:gd name="f147" fmla="val 26382"/>
                  <a:gd name="f148" fmla="val 53462"/>
                  <a:gd name="f149" fmla="val 27313"/>
                  <a:gd name="f150" fmla="val 53748"/>
                  <a:gd name="f151" fmla="val 27671"/>
                  <a:gd name="f152" fmla="val 53838"/>
                  <a:gd name="f153" fmla="val 27957"/>
                  <a:gd name="f154" fmla="val 53909"/>
                  <a:gd name="f155" fmla="val 28154"/>
                  <a:gd name="f156" fmla="val 28279"/>
                  <a:gd name="f157" fmla="val 53927"/>
                  <a:gd name="f158" fmla="val 53891"/>
                  <a:gd name="f159" fmla="val 53766"/>
                  <a:gd name="f160" fmla="val 28243"/>
                  <a:gd name="f161" fmla="val 53569"/>
                  <a:gd name="f162" fmla="val 28172"/>
                  <a:gd name="f163" fmla="val 53283"/>
                  <a:gd name="f164" fmla="val 27921"/>
                  <a:gd name="f165" fmla="val 52513"/>
                  <a:gd name="f166" fmla="val 27545"/>
                  <a:gd name="f167" fmla="val 51493"/>
                  <a:gd name="f168" fmla="val 27062"/>
                  <a:gd name="f169" fmla="val 50222"/>
                  <a:gd name="f170" fmla="val 26471"/>
                  <a:gd name="f171" fmla="val 48737"/>
                  <a:gd name="f172" fmla="val 25022"/>
                  <a:gd name="f173" fmla="val 45175"/>
                  <a:gd name="f174" fmla="val 40969"/>
                  <a:gd name="f175" fmla="val 21317"/>
                  <a:gd name="f176" fmla="val 36298"/>
                  <a:gd name="f177" fmla="val 19205"/>
                  <a:gd name="f178" fmla="val 31322"/>
                  <a:gd name="f179" fmla="val 17021"/>
                  <a:gd name="f180" fmla="val 26185"/>
                  <a:gd name="f181" fmla="val 12708"/>
                  <a:gd name="f182" fmla="val 16180"/>
                  <a:gd name="f183" fmla="*/ f0 1 28297"/>
                  <a:gd name="f184" fmla="*/ f1 1 53945"/>
                  <a:gd name="f185" fmla="val f2"/>
                  <a:gd name="f186" fmla="val f3"/>
                  <a:gd name="f187" fmla="val f4"/>
                  <a:gd name="f188" fmla="+- f187 0 f185"/>
                  <a:gd name="f189" fmla="+- f186 0 f185"/>
                  <a:gd name="f190" fmla="*/ f189 1 28297"/>
                  <a:gd name="f191" fmla="*/ f188 1 53945"/>
                  <a:gd name="f192" fmla="*/ f185 1 f190"/>
                  <a:gd name="f193" fmla="*/ f186 1 f190"/>
                  <a:gd name="f194" fmla="*/ f185 1 f191"/>
                  <a:gd name="f195" fmla="*/ f187 1 f191"/>
                  <a:gd name="f196" fmla="*/ f192 f183 1"/>
                  <a:gd name="f197" fmla="*/ f193 f183 1"/>
                  <a:gd name="f198" fmla="*/ f195 f184 1"/>
                  <a:gd name="f199" fmla="*/ f194 f18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6" t="f199" r="f197" b="f198"/>
                <a:pathLst>
                  <a:path w="28297" h="53945">
                    <a:moveTo>
                      <a:pt x="f5" y="f2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6" y="f68"/>
                    </a:lnTo>
                    <a:lnTo>
                      <a:pt x="f66" y="f69"/>
                    </a:lnTo>
                    <a:lnTo>
                      <a:pt x="f64" y="f70"/>
                    </a:lnTo>
                    <a:lnTo>
                      <a:pt x="f71" y="f72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77" y="f78"/>
                    </a:lnTo>
                    <a:lnTo>
                      <a:pt x="f52" y="f79"/>
                    </a:lnTo>
                    <a:lnTo>
                      <a:pt x="f80" y="f81"/>
                    </a:lnTo>
                    <a:lnTo>
                      <a:pt x="f82" y="f83"/>
                    </a:lnTo>
                    <a:lnTo>
                      <a:pt x="f84" y="f85"/>
                    </a:lnTo>
                    <a:lnTo>
                      <a:pt x="f86" y="f87"/>
                    </a:lnTo>
                    <a:lnTo>
                      <a:pt x="f88" y="f89"/>
                    </a:lnTo>
                    <a:lnTo>
                      <a:pt x="f90" y="f91"/>
                    </a:lnTo>
                    <a:lnTo>
                      <a:pt x="f90" y="f92"/>
                    </a:lnTo>
                    <a:lnTo>
                      <a:pt x="f88" y="f93"/>
                    </a:lnTo>
                    <a:lnTo>
                      <a:pt x="f86" y="f94"/>
                    </a:lnTo>
                    <a:lnTo>
                      <a:pt x="f95" y="f96"/>
                    </a:ln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lnTo>
                      <a:pt x="f80" y="f103"/>
                    </a:lnTo>
                    <a:lnTo>
                      <a:pt x="f104" y="f105"/>
                    </a:lnTo>
                    <a:lnTo>
                      <a:pt x="f106" y="f107"/>
                    </a:lnTo>
                    <a:lnTo>
                      <a:pt x="f23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113" y="f114"/>
                    </a:lnTo>
                    <a:lnTo>
                      <a:pt x="f115" y="f116"/>
                    </a:lnTo>
                    <a:lnTo>
                      <a:pt x="f117" y="f118"/>
                    </a:lnTo>
                    <a:lnTo>
                      <a:pt x="f119" y="f120"/>
                    </a:lnTo>
                    <a:lnTo>
                      <a:pt x="f121" y="f122"/>
                    </a:lnTo>
                    <a:lnTo>
                      <a:pt x="f123" y="f124"/>
                    </a:lnTo>
                    <a:lnTo>
                      <a:pt x="f125" y="f126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33" y="f134"/>
                    </a:lnTo>
                    <a:lnTo>
                      <a:pt x="f135" y="f136"/>
                    </a:lnTo>
                    <a:lnTo>
                      <a:pt x="f137" y="f138"/>
                    </a:lnTo>
                    <a:lnTo>
                      <a:pt x="f139" y="f140"/>
                    </a:lnTo>
                    <a:lnTo>
                      <a:pt x="f141" y="f142"/>
                    </a:lnTo>
                    <a:lnTo>
                      <a:pt x="f143" y="f144"/>
                    </a:lnTo>
                    <a:lnTo>
                      <a:pt x="f145" y="f146"/>
                    </a:lnTo>
                    <a:lnTo>
                      <a:pt x="f147" y="f148"/>
                    </a:lnTo>
                    <a:lnTo>
                      <a:pt x="f149" y="f150"/>
                    </a:lnTo>
                    <a:lnTo>
                      <a:pt x="f151" y="f152"/>
                    </a:lnTo>
                    <a:lnTo>
                      <a:pt x="f153" y="f154"/>
                    </a:lnTo>
                    <a:lnTo>
                      <a:pt x="f155" y="f4"/>
                    </a:lnTo>
                    <a:lnTo>
                      <a:pt x="f156" y="f4"/>
                    </a:lnTo>
                    <a:lnTo>
                      <a:pt x="f3" y="f157"/>
                    </a:lnTo>
                    <a:lnTo>
                      <a:pt x="f3" y="f158"/>
                    </a:lnTo>
                    <a:lnTo>
                      <a:pt x="f3" y="f159"/>
                    </a:lnTo>
                    <a:lnTo>
                      <a:pt x="f160" y="f161"/>
                    </a:lnTo>
                    <a:lnTo>
                      <a:pt x="f162" y="f163"/>
                    </a:lnTo>
                    <a:lnTo>
                      <a:pt x="f164" y="f165"/>
                    </a:lnTo>
                    <a:lnTo>
                      <a:pt x="f166" y="f167"/>
                    </a:lnTo>
                    <a:lnTo>
                      <a:pt x="f168" y="f169"/>
                    </a:lnTo>
                    <a:lnTo>
                      <a:pt x="f170" y="f171"/>
                    </a:lnTo>
                    <a:lnTo>
                      <a:pt x="f172" y="f173"/>
                    </a:lnTo>
                    <a:lnTo>
                      <a:pt x="f53" y="f174"/>
                    </a:lnTo>
                    <a:lnTo>
                      <a:pt x="f175" y="f176"/>
                    </a:lnTo>
                    <a:lnTo>
                      <a:pt x="f177" y="f178"/>
                    </a:lnTo>
                    <a:lnTo>
                      <a:pt x="f179" y="f180"/>
                    </a:lnTo>
                    <a:lnTo>
                      <a:pt x="f181" y="f182"/>
                    </a:lnTo>
                    <a:lnTo>
                      <a:pt x="f23" y="f88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7F8D8C">
                  <a:alpha val="5019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853;p28">
                <a:extLst>
                  <a:ext uri="{FF2B5EF4-FFF2-40B4-BE49-F238E27FC236}">
                    <a16:creationId xmlns:a16="http://schemas.microsoft.com/office/drawing/2014/main" id="{E058B10B-1CD6-4546-9377-F4E1AF25FAC6}"/>
                  </a:ext>
                </a:extLst>
              </p:cNvPr>
              <p:cNvSpPr/>
              <p:nvPr/>
            </p:nvSpPr>
            <p:spPr>
              <a:xfrm rot="3435049" flipH="1">
                <a:off x="5298585" y="4374483"/>
                <a:ext cx="167646" cy="3235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256"/>
                  <a:gd name="f4" fmla="val 19796"/>
                  <a:gd name="f5" fmla="val 5674"/>
                  <a:gd name="f6" fmla="val 2435"/>
                  <a:gd name="f7" fmla="val 233"/>
                  <a:gd name="f8" fmla="val 2739"/>
                  <a:gd name="f9" fmla="val 502"/>
                  <a:gd name="f10" fmla="val 3133"/>
                  <a:gd name="f11" fmla="val 860"/>
                  <a:gd name="f12" fmla="val 3669"/>
                  <a:gd name="f13" fmla="val 1307"/>
                  <a:gd name="f14" fmla="val 4367"/>
                  <a:gd name="f15" fmla="val 1808"/>
                  <a:gd name="f16" fmla="val 5173"/>
                  <a:gd name="f17" fmla="val 2363"/>
                  <a:gd name="f18" fmla="val 6139"/>
                  <a:gd name="f19" fmla="val 2954"/>
                  <a:gd name="f20" fmla="val 7213"/>
                  <a:gd name="f21" fmla="val 3580"/>
                  <a:gd name="f22" fmla="val 8412"/>
                  <a:gd name="f23" fmla="val 4224"/>
                  <a:gd name="f24" fmla="val 9719"/>
                  <a:gd name="f25" fmla="val 4564"/>
                  <a:gd name="f26" fmla="val 10435"/>
                  <a:gd name="f27" fmla="val 4887"/>
                  <a:gd name="f28" fmla="val 11151"/>
                  <a:gd name="f29" fmla="val 5209"/>
                  <a:gd name="f30" fmla="val 11903"/>
                  <a:gd name="f31" fmla="val 5531"/>
                  <a:gd name="f32" fmla="val 12690"/>
                  <a:gd name="f33" fmla="val 5835"/>
                  <a:gd name="f34" fmla="val 13495"/>
                  <a:gd name="f35" fmla="val 14319"/>
                  <a:gd name="f36" fmla="val 6444"/>
                  <a:gd name="f37" fmla="val 15178"/>
                  <a:gd name="f38" fmla="val 6730"/>
                  <a:gd name="f39" fmla="val 16055"/>
                  <a:gd name="f40" fmla="val 7016"/>
                  <a:gd name="f41" fmla="val 16968"/>
                  <a:gd name="f42" fmla="val 7285"/>
                  <a:gd name="f43" fmla="val 17881"/>
                  <a:gd name="f44" fmla="val 7535"/>
                  <a:gd name="f45" fmla="val 18829"/>
                  <a:gd name="f46" fmla="val 7786"/>
                  <a:gd name="f47" fmla="val 8019"/>
                  <a:gd name="f48" fmla="val 18614"/>
                  <a:gd name="f49" fmla="val 8269"/>
                  <a:gd name="f50" fmla="val 17433"/>
                  <a:gd name="f51" fmla="val 8538"/>
                  <a:gd name="f52" fmla="val 16270"/>
                  <a:gd name="f53" fmla="val 8842"/>
                  <a:gd name="f54" fmla="val 15106"/>
                  <a:gd name="f55" fmla="val 9164"/>
                  <a:gd name="f56" fmla="val 13961"/>
                  <a:gd name="f57" fmla="val 9504"/>
                  <a:gd name="f58" fmla="val 12797"/>
                  <a:gd name="f59" fmla="val 9880"/>
                  <a:gd name="f60" fmla="val 11670"/>
                  <a:gd name="f61" fmla="val 10524"/>
                  <a:gd name="f62" fmla="*/ f0 1 10256"/>
                  <a:gd name="f63" fmla="*/ f1 1 19796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10256"/>
                  <a:gd name="f70" fmla="*/ f67 1 19796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10256" h="19796">
                    <a:moveTo>
                      <a:pt x="f5" y="f2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18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"/>
                    </a:lnTo>
                    <a:lnTo>
                      <a:pt x="f47" y="f48"/>
                    </a:lnTo>
                    <a:lnTo>
                      <a:pt x="f49" y="f50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3" y="f61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2C3E5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854;p28">
                <a:extLst>
                  <a:ext uri="{FF2B5EF4-FFF2-40B4-BE49-F238E27FC236}">
                    <a16:creationId xmlns:a16="http://schemas.microsoft.com/office/drawing/2014/main" id="{BD3D96CB-6C76-4A3E-AB66-D8DDF90F8E8D}"/>
                  </a:ext>
                </a:extLst>
              </p:cNvPr>
              <p:cNvSpPr/>
              <p:nvPr/>
            </p:nvSpPr>
            <p:spPr>
              <a:xfrm rot="3435049" flipH="1">
                <a:off x="6170863" y="2918001"/>
                <a:ext cx="1292806" cy="27146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091"/>
                  <a:gd name="f4" fmla="val 166076"/>
                  <a:gd name="f5" fmla="val 8233"/>
                  <a:gd name="f6" fmla="val 7786"/>
                  <a:gd name="f7" fmla="val 36"/>
                  <a:gd name="f8" fmla="val 7338"/>
                  <a:gd name="f9" fmla="val 107"/>
                  <a:gd name="f10" fmla="val 6855"/>
                  <a:gd name="f11" fmla="val 197"/>
                  <a:gd name="f12" fmla="val 6372"/>
                  <a:gd name="f13" fmla="val 304"/>
                  <a:gd name="f14" fmla="val 5888"/>
                  <a:gd name="f15" fmla="val 465"/>
                  <a:gd name="f16" fmla="val 5369"/>
                  <a:gd name="f17" fmla="val 644"/>
                  <a:gd name="f18" fmla="val 4850"/>
                  <a:gd name="f19" fmla="val 859"/>
                  <a:gd name="f20" fmla="val 4474"/>
                  <a:gd name="f21" fmla="val 1020"/>
                  <a:gd name="f22" fmla="val 4134"/>
                  <a:gd name="f23" fmla="val 1199"/>
                  <a:gd name="f24" fmla="val 3794"/>
                  <a:gd name="f25" fmla="val 1396"/>
                  <a:gd name="f26" fmla="val 3454"/>
                  <a:gd name="f27" fmla="val 1593"/>
                  <a:gd name="f28" fmla="val 3150"/>
                  <a:gd name="f29" fmla="val 1808"/>
                  <a:gd name="f30" fmla="val 2846"/>
                  <a:gd name="f31" fmla="val 2040"/>
                  <a:gd name="f32" fmla="val 2559"/>
                  <a:gd name="f33" fmla="val 2291"/>
                  <a:gd name="f34" fmla="val 2273"/>
                  <a:gd name="f35" fmla="val 2005"/>
                  <a:gd name="f36" fmla="val 2828"/>
                  <a:gd name="f37" fmla="val 1772"/>
                  <a:gd name="f38" fmla="val 3096"/>
                  <a:gd name="f39" fmla="val 1521"/>
                  <a:gd name="f40" fmla="val 3401"/>
                  <a:gd name="f41" fmla="val 1307"/>
                  <a:gd name="f42" fmla="val 3687"/>
                  <a:gd name="f43" fmla="val 1110"/>
                  <a:gd name="f44" fmla="val 4009"/>
                  <a:gd name="f45" fmla="val 913"/>
                  <a:gd name="f46" fmla="val 4331"/>
                  <a:gd name="f47" fmla="val 752"/>
                  <a:gd name="f48" fmla="val 4653"/>
                  <a:gd name="f49" fmla="val 591"/>
                  <a:gd name="f50" fmla="val 4994"/>
                  <a:gd name="f51" fmla="val 447"/>
                  <a:gd name="f52" fmla="val 5334"/>
                  <a:gd name="f53" fmla="val 340"/>
                  <a:gd name="f54" fmla="val 5692"/>
                  <a:gd name="f55" fmla="val 233"/>
                  <a:gd name="f56" fmla="val 6050"/>
                  <a:gd name="f57" fmla="val 143"/>
                  <a:gd name="f58" fmla="val 6407"/>
                  <a:gd name="f59" fmla="val 89"/>
                  <a:gd name="f60" fmla="val 6783"/>
                  <a:gd name="f61" fmla="val 7159"/>
                  <a:gd name="f62" fmla="val 7553"/>
                  <a:gd name="f63" fmla="val 7947"/>
                  <a:gd name="f64" fmla="val 18"/>
                  <a:gd name="f65" fmla="val 8323"/>
                  <a:gd name="f66" fmla="val 8734"/>
                  <a:gd name="f67" fmla="val 9128"/>
                  <a:gd name="f68" fmla="val 179"/>
                  <a:gd name="f69" fmla="val 9540"/>
                  <a:gd name="f70" fmla="val 268"/>
                  <a:gd name="f71" fmla="val 9933"/>
                  <a:gd name="f72" fmla="val 394"/>
                  <a:gd name="f73" fmla="val 10345"/>
                  <a:gd name="f74" fmla="val 537"/>
                  <a:gd name="f75" fmla="val 10757"/>
                  <a:gd name="f76" fmla="val 698"/>
                  <a:gd name="f77" fmla="val 11168"/>
                  <a:gd name="f78" fmla="val 61980"/>
                  <a:gd name="f79" fmla="val 155230"/>
                  <a:gd name="f80" fmla="val 62052"/>
                  <a:gd name="f81" fmla="val 155373"/>
                  <a:gd name="f82" fmla="val 62177"/>
                  <a:gd name="f83" fmla="val 155570"/>
                  <a:gd name="f84" fmla="val 62589"/>
                  <a:gd name="f85" fmla="val 156107"/>
                  <a:gd name="f86" fmla="val 63162"/>
                  <a:gd name="f87" fmla="val 156787"/>
                  <a:gd name="f88" fmla="val 63878"/>
                  <a:gd name="f89" fmla="val 157592"/>
                  <a:gd name="f90" fmla="val 64701"/>
                  <a:gd name="f91" fmla="val 158487"/>
                  <a:gd name="f92" fmla="val 65614"/>
                  <a:gd name="f93" fmla="val 159453"/>
                  <a:gd name="f94" fmla="val 66598"/>
                  <a:gd name="f95" fmla="val 160456"/>
                  <a:gd name="f96" fmla="val 67618"/>
                  <a:gd name="f97" fmla="val 161458"/>
                  <a:gd name="f98" fmla="val 68638"/>
                  <a:gd name="f99" fmla="val 162425"/>
                  <a:gd name="f100" fmla="val 69659"/>
                  <a:gd name="f101" fmla="val 163355"/>
                  <a:gd name="f102" fmla="val 70625"/>
                  <a:gd name="f103" fmla="val 164179"/>
                  <a:gd name="f104" fmla="val 71091"/>
                  <a:gd name="f105" fmla="val 164554"/>
                  <a:gd name="f106" fmla="val 71520"/>
                  <a:gd name="f107" fmla="val 164894"/>
                  <a:gd name="f108" fmla="val 71950"/>
                  <a:gd name="f109" fmla="val 165217"/>
                  <a:gd name="f110" fmla="val 72325"/>
                  <a:gd name="f111" fmla="val 165467"/>
                  <a:gd name="f112" fmla="val 72701"/>
                  <a:gd name="f113" fmla="val 165700"/>
                  <a:gd name="f114" fmla="val 73023"/>
                  <a:gd name="f115" fmla="val 165879"/>
                  <a:gd name="f116" fmla="val 73310"/>
                  <a:gd name="f117" fmla="val 165986"/>
                  <a:gd name="f118" fmla="val 73435"/>
                  <a:gd name="f119" fmla="val 166040"/>
                  <a:gd name="f120" fmla="val 73560"/>
                  <a:gd name="f121" fmla="val 166058"/>
                  <a:gd name="f122" fmla="val 73668"/>
                  <a:gd name="f123" fmla="val 73757"/>
                  <a:gd name="f124" fmla="val 73847"/>
                  <a:gd name="f125" fmla="val 73918"/>
                  <a:gd name="f126" fmla="val 166022"/>
                  <a:gd name="f127" fmla="val 74044"/>
                  <a:gd name="f128" fmla="val 165933"/>
                  <a:gd name="f129" fmla="val 74151"/>
                  <a:gd name="f130" fmla="val 165825"/>
                  <a:gd name="f131" fmla="val 74276"/>
                  <a:gd name="f132" fmla="val 165682"/>
                  <a:gd name="f133" fmla="val 74420"/>
                  <a:gd name="f134" fmla="val 165503"/>
                  <a:gd name="f135" fmla="val 74706"/>
                  <a:gd name="f136" fmla="val 165109"/>
                  <a:gd name="f137" fmla="val 75028"/>
                  <a:gd name="f138" fmla="val 164608"/>
                  <a:gd name="f139" fmla="val 75368"/>
                  <a:gd name="f140" fmla="val 164053"/>
                  <a:gd name="f141" fmla="val 75708"/>
                  <a:gd name="f142" fmla="val 163427"/>
                  <a:gd name="f143" fmla="val 76066"/>
                  <a:gd name="f144" fmla="val 162765"/>
                  <a:gd name="f145" fmla="val 76424"/>
                  <a:gd name="f146" fmla="val 162049"/>
                  <a:gd name="f147" fmla="val 77140"/>
                  <a:gd name="f148" fmla="val 160599"/>
                  <a:gd name="f149" fmla="val 77802"/>
                  <a:gd name="f150" fmla="val 159167"/>
                  <a:gd name="f151" fmla="val 78393"/>
                  <a:gd name="f152" fmla="val 157878"/>
                  <a:gd name="f153" fmla="val 78876"/>
                  <a:gd name="f154" fmla="val 156805"/>
                  <a:gd name="f155" fmla="val 78966"/>
                  <a:gd name="f156" fmla="val 156554"/>
                  <a:gd name="f157" fmla="val 79037"/>
                  <a:gd name="f158" fmla="val 156286"/>
                  <a:gd name="f159" fmla="val 79073"/>
                  <a:gd name="f160" fmla="val 156035"/>
                  <a:gd name="f161" fmla="val 155766"/>
                  <a:gd name="f162" fmla="val 155498"/>
                  <a:gd name="f163" fmla="val 154979"/>
                  <a:gd name="f164" fmla="val 154728"/>
                  <a:gd name="f165" fmla="val 15070"/>
                  <a:gd name="f166" fmla="val 4743"/>
                  <a:gd name="f167" fmla="val 14802"/>
                  <a:gd name="f168" fmla="val 4152"/>
                  <a:gd name="f169" fmla="val 14640"/>
                  <a:gd name="f170" fmla="val 3866"/>
                  <a:gd name="f171" fmla="val 14479"/>
                  <a:gd name="f172" fmla="val 3580"/>
                  <a:gd name="f173" fmla="val 14300"/>
                  <a:gd name="f174" fmla="val 3293"/>
                  <a:gd name="f175" fmla="val 14121"/>
                  <a:gd name="f176" fmla="val 3025"/>
                  <a:gd name="f177" fmla="val 13925"/>
                  <a:gd name="f178" fmla="val 2756"/>
                  <a:gd name="f179" fmla="val 13710"/>
                  <a:gd name="f180" fmla="val 2488"/>
                  <a:gd name="f181" fmla="val 13495"/>
                  <a:gd name="f182" fmla="val 2219"/>
                  <a:gd name="f183" fmla="val 13244"/>
                  <a:gd name="f184" fmla="val 1969"/>
                  <a:gd name="f185" fmla="val 13012"/>
                  <a:gd name="f186" fmla="val 1736"/>
                  <a:gd name="f187" fmla="val 12743"/>
                  <a:gd name="f188" fmla="val 1503"/>
                  <a:gd name="f189" fmla="val 12475"/>
                  <a:gd name="f190" fmla="val 1289"/>
                  <a:gd name="f191" fmla="val 12188"/>
                  <a:gd name="f192" fmla="val 1092"/>
                  <a:gd name="f193" fmla="val 11902"/>
                  <a:gd name="f194" fmla="val 895"/>
                  <a:gd name="f195" fmla="val 11598"/>
                  <a:gd name="f196" fmla="val 716"/>
                  <a:gd name="f197" fmla="val 11276"/>
                  <a:gd name="f198" fmla="val 573"/>
                  <a:gd name="f199" fmla="val 10936"/>
                  <a:gd name="f200" fmla="val 430"/>
                  <a:gd name="f201" fmla="val 10596"/>
                  <a:gd name="f202" fmla="val 10220"/>
                  <a:gd name="f203" fmla="val 9862"/>
                  <a:gd name="f204" fmla="val 9468"/>
                  <a:gd name="f205" fmla="val 54"/>
                  <a:gd name="f206" fmla="val 9074"/>
                  <a:gd name="f207" fmla="val 8645"/>
                  <a:gd name="f208" fmla="*/ f0 1 79091"/>
                  <a:gd name="f209" fmla="*/ f1 1 166076"/>
                  <a:gd name="f210" fmla="val f2"/>
                  <a:gd name="f211" fmla="val f3"/>
                  <a:gd name="f212" fmla="val f4"/>
                  <a:gd name="f213" fmla="+- f212 0 f210"/>
                  <a:gd name="f214" fmla="+- f211 0 f210"/>
                  <a:gd name="f215" fmla="*/ f214 1 79091"/>
                  <a:gd name="f216" fmla="*/ f213 1 166076"/>
                  <a:gd name="f217" fmla="*/ f210 1 f215"/>
                  <a:gd name="f218" fmla="*/ f211 1 f215"/>
                  <a:gd name="f219" fmla="*/ f210 1 f216"/>
                  <a:gd name="f220" fmla="*/ f212 1 f216"/>
                  <a:gd name="f221" fmla="*/ f217 f208 1"/>
                  <a:gd name="f222" fmla="*/ f218 f208 1"/>
                  <a:gd name="f223" fmla="*/ f220 f209 1"/>
                  <a:gd name="f224" fmla="*/ f219 f20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1" t="f224" r="f222" b="f223"/>
                <a:pathLst>
                  <a:path w="79091" h="166076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2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50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7" y="f61"/>
                    </a:lnTo>
                    <a:lnTo>
                      <a:pt x="f2" y="f62"/>
                    </a:lnTo>
                    <a:lnTo>
                      <a:pt x="f2" y="f63"/>
                    </a:lnTo>
                    <a:lnTo>
                      <a:pt x="f64" y="f65"/>
                    </a:lnTo>
                    <a:lnTo>
                      <a:pt x="f7" y="f66"/>
                    </a:lnTo>
                    <a:lnTo>
                      <a:pt x="f59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79"/>
                    </a:lnTo>
                    <a:lnTo>
                      <a:pt x="f80" y="f81"/>
                    </a:lnTo>
                    <a:lnTo>
                      <a:pt x="f82" y="f83"/>
                    </a:lnTo>
                    <a:lnTo>
                      <a:pt x="f84" y="f85"/>
                    </a:lnTo>
                    <a:lnTo>
                      <a:pt x="f86" y="f87"/>
                    </a:lnTo>
                    <a:lnTo>
                      <a:pt x="f88" y="f89"/>
                    </a:lnTo>
                    <a:lnTo>
                      <a:pt x="f90" y="f91"/>
                    </a:lnTo>
                    <a:lnTo>
                      <a:pt x="f92" y="f93"/>
                    </a:lnTo>
                    <a:lnTo>
                      <a:pt x="f94" y="f95"/>
                    </a:lnTo>
                    <a:lnTo>
                      <a:pt x="f96" y="f97"/>
                    </a:lnTo>
                    <a:lnTo>
                      <a:pt x="f98" y="f99"/>
                    </a:lnTo>
                    <a:lnTo>
                      <a:pt x="f100" y="f101"/>
                    </a:lnTo>
                    <a:lnTo>
                      <a:pt x="f102" y="f103"/>
                    </a:lnTo>
                    <a:lnTo>
                      <a:pt x="f104" y="f105"/>
                    </a:lnTo>
                    <a:lnTo>
                      <a:pt x="f106" y="f107"/>
                    </a:lnTo>
                    <a:lnTo>
                      <a:pt x="f108" y="f109"/>
                    </a:lnTo>
                    <a:lnTo>
                      <a:pt x="f110" y="f111"/>
                    </a:lnTo>
                    <a:lnTo>
                      <a:pt x="f112" y="f113"/>
                    </a:lnTo>
                    <a:lnTo>
                      <a:pt x="f114" y="f115"/>
                    </a:lnTo>
                    <a:lnTo>
                      <a:pt x="f116" y="f117"/>
                    </a:lnTo>
                    <a:lnTo>
                      <a:pt x="f118" y="f119"/>
                    </a:lnTo>
                    <a:lnTo>
                      <a:pt x="f120" y="f121"/>
                    </a:lnTo>
                    <a:lnTo>
                      <a:pt x="f122" y="f4"/>
                    </a:lnTo>
                    <a:lnTo>
                      <a:pt x="f123" y="f4"/>
                    </a:lnTo>
                    <a:lnTo>
                      <a:pt x="f124" y="f121"/>
                    </a:lnTo>
                    <a:lnTo>
                      <a:pt x="f125" y="f126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33" y="f134"/>
                    </a:lnTo>
                    <a:lnTo>
                      <a:pt x="f135" y="f136"/>
                    </a:lnTo>
                    <a:lnTo>
                      <a:pt x="f137" y="f138"/>
                    </a:lnTo>
                    <a:lnTo>
                      <a:pt x="f139" y="f140"/>
                    </a:lnTo>
                    <a:lnTo>
                      <a:pt x="f141" y="f142"/>
                    </a:lnTo>
                    <a:lnTo>
                      <a:pt x="f143" y="f144"/>
                    </a:lnTo>
                    <a:lnTo>
                      <a:pt x="f145" y="f146"/>
                    </a:lnTo>
                    <a:lnTo>
                      <a:pt x="f147" y="f148"/>
                    </a:lnTo>
                    <a:lnTo>
                      <a:pt x="f149" y="f150"/>
                    </a:lnTo>
                    <a:lnTo>
                      <a:pt x="f151" y="f152"/>
                    </a:lnTo>
                    <a:lnTo>
                      <a:pt x="f153" y="f154"/>
                    </a:lnTo>
                    <a:lnTo>
                      <a:pt x="f155" y="f156"/>
                    </a:lnTo>
                    <a:lnTo>
                      <a:pt x="f157" y="f158"/>
                    </a:lnTo>
                    <a:lnTo>
                      <a:pt x="f159" y="f160"/>
                    </a:lnTo>
                    <a:lnTo>
                      <a:pt x="f3" y="f161"/>
                    </a:lnTo>
                    <a:lnTo>
                      <a:pt x="f159" y="f162"/>
                    </a:lnTo>
                    <a:lnTo>
                      <a:pt x="f157" y="f79"/>
                    </a:lnTo>
                    <a:lnTo>
                      <a:pt x="f155" y="f163"/>
                    </a:lnTo>
                    <a:lnTo>
                      <a:pt x="f15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lnTo>
                      <a:pt x="f169" y="f170"/>
                    </a:lnTo>
                    <a:lnTo>
                      <a:pt x="f171" y="f172"/>
                    </a:lnTo>
                    <a:lnTo>
                      <a:pt x="f173" y="f174"/>
                    </a:lnTo>
                    <a:lnTo>
                      <a:pt x="f175" y="f176"/>
                    </a:lnTo>
                    <a:lnTo>
                      <a:pt x="f177" y="f178"/>
                    </a:lnTo>
                    <a:lnTo>
                      <a:pt x="f179" y="f180"/>
                    </a:lnTo>
                    <a:lnTo>
                      <a:pt x="f181" y="f182"/>
                    </a:lnTo>
                    <a:lnTo>
                      <a:pt x="f183" y="f184"/>
                    </a:lnTo>
                    <a:lnTo>
                      <a:pt x="f185" y="f186"/>
                    </a:lnTo>
                    <a:lnTo>
                      <a:pt x="f187" y="f188"/>
                    </a:lnTo>
                    <a:lnTo>
                      <a:pt x="f189" y="f190"/>
                    </a:lnTo>
                    <a:lnTo>
                      <a:pt x="f191" y="f192"/>
                    </a:lnTo>
                    <a:lnTo>
                      <a:pt x="f193" y="f194"/>
                    </a:lnTo>
                    <a:lnTo>
                      <a:pt x="f195" y="f196"/>
                    </a:lnTo>
                    <a:lnTo>
                      <a:pt x="f197" y="f198"/>
                    </a:lnTo>
                    <a:lnTo>
                      <a:pt x="f199" y="f200"/>
                    </a:lnTo>
                    <a:lnTo>
                      <a:pt x="f201" y="f13"/>
                    </a:lnTo>
                    <a:lnTo>
                      <a:pt x="f202" y="f11"/>
                    </a:lnTo>
                    <a:lnTo>
                      <a:pt x="f203" y="f9"/>
                    </a:lnTo>
                    <a:lnTo>
                      <a:pt x="f204" y="f205"/>
                    </a:lnTo>
                    <a:lnTo>
                      <a:pt x="f206" y="f64"/>
                    </a:lnTo>
                    <a:lnTo>
                      <a:pt x="f207" y="f2"/>
                    </a:lnTo>
                    <a:close/>
                  </a:path>
                </a:pathLst>
              </a:custGeom>
              <a:solidFill>
                <a:srgbClr val="439DD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Google Shape;855;p28">
                <a:extLst>
                  <a:ext uri="{FF2B5EF4-FFF2-40B4-BE49-F238E27FC236}">
                    <a16:creationId xmlns:a16="http://schemas.microsoft.com/office/drawing/2014/main" id="{9B5F4EC6-00B7-4F67-8DF2-CB3D40BD928B}"/>
                  </a:ext>
                </a:extLst>
              </p:cNvPr>
              <p:cNvSpPr/>
              <p:nvPr/>
            </p:nvSpPr>
            <p:spPr>
              <a:xfrm rot="3435049" flipH="1">
                <a:off x="4920191" y="4388844"/>
                <a:ext cx="148333" cy="375955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9075"/>
                  <a:gd name="f5" fmla="val 23000"/>
                  <a:gd name="f6" fmla="val 72"/>
                  <a:gd name="f7" fmla="val 36"/>
                  <a:gd name="f8" fmla="val 54"/>
                  <a:gd name="f9" fmla="val 1"/>
                  <a:gd name="f10" fmla="val 107"/>
                  <a:gd name="f11" fmla="val 215"/>
                  <a:gd name="f12" fmla="val 19"/>
                  <a:gd name="f13" fmla="val 501"/>
                  <a:gd name="f14" fmla="val 895"/>
                  <a:gd name="f15" fmla="val 1378"/>
                  <a:gd name="f16" fmla="val 323"/>
                  <a:gd name="f17" fmla="val 1951"/>
                  <a:gd name="f18" fmla="val 502"/>
                  <a:gd name="f19" fmla="val 2595"/>
                  <a:gd name="f20" fmla="val 717"/>
                  <a:gd name="f21" fmla="val 3329"/>
                  <a:gd name="f22" fmla="val 1236"/>
                  <a:gd name="f23" fmla="val 4994"/>
                  <a:gd name="f24" fmla="val 1862"/>
                  <a:gd name="f25" fmla="val 6837"/>
                  <a:gd name="f26" fmla="val 2578"/>
                  <a:gd name="f27" fmla="val 8842"/>
                  <a:gd name="f28" fmla="val 3348"/>
                  <a:gd name="f29" fmla="val 10918"/>
                  <a:gd name="f30" fmla="val 4153"/>
                  <a:gd name="f31" fmla="val 13012"/>
                  <a:gd name="f32" fmla="val 4976"/>
                  <a:gd name="f33" fmla="val 15052"/>
                  <a:gd name="f34" fmla="val 5782"/>
                  <a:gd name="f35" fmla="val 17003"/>
                  <a:gd name="f36" fmla="val 6551"/>
                  <a:gd name="f37" fmla="val 18775"/>
                  <a:gd name="f38" fmla="val 6927"/>
                  <a:gd name="f39" fmla="val 19581"/>
                  <a:gd name="f40" fmla="val 7285"/>
                  <a:gd name="f41" fmla="val 20332"/>
                  <a:gd name="f42" fmla="val 7607"/>
                  <a:gd name="f43" fmla="val 20994"/>
                  <a:gd name="f44" fmla="val 7929"/>
                  <a:gd name="f45" fmla="val 21585"/>
                  <a:gd name="f46" fmla="val 8198"/>
                  <a:gd name="f47" fmla="val 22068"/>
                  <a:gd name="f48" fmla="val 8466"/>
                  <a:gd name="f49" fmla="val 22480"/>
                  <a:gd name="f50" fmla="val 8681"/>
                  <a:gd name="f51" fmla="val 22766"/>
                  <a:gd name="f52" fmla="val 8789"/>
                  <a:gd name="f53" fmla="val 22874"/>
                  <a:gd name="f54" fmla="val 8878"/>
                  <a:gd name="f55" fmla="val 22963"/>
                  <a:gd name="f56" fmla="val 8950"/>
                  <a:gd name="f57" fmla="val 22999"/>
                  <a:gd name="f58" fmla="val 9003"/>
                  <a:gd name="f59" fmla="val 9039"/>
                  <a:gd name="f60" fmla="val 9057"/>
                  <a:gd name="f61" fmla="val 22910"/>
                  <a:gd name="f62" fmla="val 22802"/>
                  <a:gd name="f63" fmla="val 22677"/>
                  <a:gd name="f64" fmla="val 9021"/>
                  <a:gd name="f65" fmla="val 22319"/>
                  <a:gd name="f66" fmla="val 8932"/>
                  <a:gd name="f67" fmla="val 21871"/>
                  <a:gd name="f68" fmla="val 21299"/>
                  <a:gd name="f69" fmla="val 8592"/>
                  <a:gd name="f70" fmla="val 20637"/>
                  <a:gd name="f71" fmla="val 8377"/>
                  <a:gd name="f72" fmla="val 19903"/>
                  <a:gd name="f73" fmla="val 7822"/>
                  <a:gd name="f74" fmla="val 18202"/>
                  <a:gd name="f75" fmla="val 7142"/>
                  <a:gd name="f76" fmla="val 16269"/>
                  <a:gd name="f77" fmla="val 6390"/>
                  <a:gd name="f78" fmla="val 14157"/>
                  <a:gd name="f79" fmla="val 5567"/>
                  <a:gd name="f80" fmla="val 11992"/>
                  <a:gd name="f81" fmla="val 4708"/>
                  <a:gd name="f82" fmla="val 9790"/>
                  <a:gd name="f83" fmla="val 3849"/>
                  <a:gd name="f84" fmla="val 7643"/>
                  <a:gd name="f85" fmla="val 3025"/>
                  <a:gd name="f86" fmla="val 5620"/>
                  <a:gd name="f87" fmla="val 2238"/>
                  <a:gd name="f88" fmla="val 3812"/>
                  <a:gd name="f89" fmla="val 3007"/>
                  <a:gd name="f90" fmla="val 1522"/>
                  <a:gd name="f91" fmla="val 2273"/>
                  <a:gd name="f92" fmla="val 1200"/>
                  <a:gd name="f93" fmla="val 1629"/>
                  <a:gd name="f94" fmla="val 913"/>
                  <a:gd name="f95" fmla="val 1074"/>
                  <a:gd name="f96" fmla="val 663"/>
                  <a:gd name="f97" fmla="val 627"/>
                  <a:gd name="f98" fmla="val 430"/>
                  <a:gd name="f99" fmla="val 286"/>
                  <a:gd name="f100" fmla="val 341"/>
                  <a:gd name="f101" fmla="val 161"/>
                  <a:gd name="f102" fmla="val 251"/>
                  <a:gd name="f103" fmla="val 18"/>
                  <a:gd name="f104" fmla="val 126"/>
                  <a:gd name="f105" fmla="*/ f1 1 9075"/>
                  <a:gd name="f106" fmla="*/ f2 1 23000"/>
                  <a:gd name="f107" fmla="val f3"/>
                  <a:gd name="f108" fmla="val f4"/>
                  <a:gd name="f109" fmla="val f5"/>
                  <a:gd name="f110" fmla="+- f109 0 f107"/>
                  <a:gd name="f111" fmla="+- f108 0 f107"/>
                  <a:gd name="f112" fmla="*/ f111 1 9075"/>
                  <a:gd name="f113" fmla="*/ f110 1 23000"/>
                  <a:gd name="f114" fmla="*/ f107 1 f112"/>
                  <a:gd name="f115" fmla="*/ f108 1 f112"/>
                  <a:gd name="f116" fmla="*/ f107 1 f113"/>
                  <a:gd name="f117" fmla="*/ f109 1 f113"/>
                  <a:gd name="f118" fmla="*/ f114 f105 1"/>
                  <a:gd name="f119" fmla="*/ f115 f105 1"/>
                  <a:gd name="f120" fmla="*/ f117 f106 1"/>
                  <a:gd name="f121" fmla="*/ f116 f10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8" t="f121" r="f119" b="f120"/>
                <a:pathLst>
                  <a:path w="9075" h="23000">
                    <a:moveTo>
                      <a:pt x="f6" y="f3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9" y="f11"/>
                    </a:lnTo>
                    <a:lnTo>
                      <a:pt x="f12" y="f13"/>
                    </a:lnTo>
                    <a:lnTo>
                      <a:pt x="f6" y="f14"/>
                    </a:lnTo>
                    <a:lnTo>
                      <a:pt x="f0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7"/>
                    </a:lnTo>
                    <a:lnTo>
                      <a:pt x="f59" y="f55"/>
                    </a:lnTo>
                    <a:lnTo>
                      <a:pt x="f60" y="f61"/>
                    </a:lnTo>
                    <a:lnTo>
                      <a:pt x="f4" y="f62"/>
                    </a:lnTo>
                    <a:lnTo>
                      <a:pt x="f4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52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77" y="f78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86"/>
                    </a:lnTo>
                    <a:lnTo>
                      <a:pt x="f87" y="f88"/>
                    </a:lnTo>
                    <a:lnTo>
                      <a:pt x="f24" y="f89"/>
                    </a:lnTo>
                    <a:lnTo>
                      <a:pt x="f90" y="f91"/>
                    </a:lnTo>
                    <a:lnTo>
                      <a:pt x="f92" y="f93"/>
                    </a:lnTo>
                    <a:lnTo>
                      <a:pt x="f94" y="f95"/>
                    </a:lnTo>
                    <a:lnTo>
                      <a:pt x="f96" y="f97"/>
                    </a:lnTo>
                    <a:lnTo>
                      <a:pt x="f98" y="f99"/>
                    </a:lnTo>
                    <a:lnTo>
                      <a:pt x="f100" y="f101"/>
                    </a:lnTo>
                    <a:lnTo>
                      <a:pt x="f102" y="f6"/>
                    </a:lnTo>
                    <a:lnTo>
                      <a:pt x="f0" y="f103"/>
                    </a:lnTo>
                    <a:lnTo>
                      <a:pt x="f104" y="f3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7" name="Google Shape;856;p28">
                <a:extLst>
                  <a:ext uri="{FF2B5EF4-FFF2-40B4-BE49-F238E27FC236}">
                    <a16:creationId xmlns:a16="http://schemas.microsoft.com/office/drawing/2014/main" id="{0E3552FF-7093-4D8E-991E-8D6E81450FEA}"/>
                  </a:ext>
                </a:extLst>
              </p:cNvPr>
              <p:cNvSpPr/>
              <p:nvPr/>
            </p:nvSpPr>
            <p:spPr>
              <a:xfrm rot="3435049" flipH="1">
                <a:off x="5835305" y="4393316"/>
                <a:ext cx="170270" cy="790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417"/>
                  <a:gd name="f4" fmla="val 4834"/>
                  <a:gd name="f5" fmla="val 10095"/>
                  <a:gd name="f6" fmla="val 1"/>
                  <a:gd name="f7" fmla="val 10023"/>
                  <a:gd name="f8" fmla="val 19"/>
                  <a:gd name="f9" fmla="val 9969"/>
                  <a:gd name="f10" fmla="val 37"/>
                  <a:gd name="f11" fmla="val 197"/>
                  <a:gd name="f12" fmla="val 4207"/>
                  <a:gd name="f13" fmla="val 143"/>
                  <a:gd name="f14" fmla="val 4243"/>
                  <a:gd name="f15" fmla="val 90"/>
                  <a:gd name="f16" fmla="val 4279"/>
                  <a:gd name="f17" fmla="val 54"/>
                  <a:gd name="f18" fmla="val 4332"/>
                  <a:gd name="f19" fmla="val 18"/>
                  <a:gd name="f20" fmla="val 4386"/>
                  <a:gd name="f21" fmla="val 4440"/>
                  <a:gd name="f22" fmla="val 4511"/>
                  <a:gd name="f23" fmla="val 4565"/>
                  <a:gd name="f24" fmla="val 4637"/>
                  <a:gd name="f25" fmla="val 72"/>
                  <a:gd name="f26" fmla="val 4708"/>
                  <a:gd name="f27" fmla="val 4780"/>
                  <a:gd name="f28" fmla="val 233"/>
                  <a:gd name="f29" fmla="val 4816"/>
                  <a:gd name="f30" fmla="val 322"/>
                  <a:gd name="f31" fmla="val 4833"/>
                  <a:gd name="f32" fmla="val 394"/>
                  <a:gd name="f33" fmla="val 448"/>
                  <a:gd name="f34" fmla="val 4798"/>
                  <a:gd name="f35" fmla="val 10220"/>
                  <a:gd name="f36" fmla="val 627"/>
                  <a:gd name="f37" fmla="val 10273"/>
                  <a:gd name="f38" fmla="val 592"/>
                  <a:gd name="f39" fmla="val 10327"/>
                  <a:gd name="f40" fmla="val 556"/>
                  <a:gd name="f41" fmla="val 10363"/>
                  <a:gd name="f42" fmla="val 502"/>
                  <a:gd name="f43" fmla="val 10399"/>
                  <a:gd name="f44" fmla="val 395"/>
                  <a:gd name="f45" fmla="val 323"/>
                  <a:gd name="f46" fmla="val 269"/>
                  <a:gd name="f47" fmla="val 198"/>
                  <a:gd name="f48" fmla="val 144"/>
                  <a:gd name="f49" fmla="val 55"/>
                  <a:gd name="f50" fmla="val 10148"/>
                  <a:gd name="f51" fmla="*/ f0 1 10417"/>
                  <a:gd name="f52" fmla="*/ f1 1 4834"/>
                  <a:gd name="f53" fmla="val f2"/>
                  <a:gd name="f54" fmla="val f3"/>
                  <a:gd name="f55" fmla="val f4"/>
                  <a:gd name="f56" fmla="+- f55 0 f53"/>
                  <a:gd name="f57" fmla="+- f54 0 f53"/>
                  <a:gd name="f58" fmla="*/ f57 1 10417"/>
                  <a:gd name="f59" fmla="*/ f56 1 4834"/>
                  <a:gd name="f60" fmla="*/ f53 1 f58"/>
                  <a:gd name="f61" fmla="*/ f54 1 f58"/>
                  <a:gd name="f62" fmla="*/ f53 1 f59"/>
                  <a:gd name="f63" fmla="*/ f55 1 f59"/>
                  <a:gd name="f64" fmla="*/ f60 f51 1"/>
                  <a:gd name="f65" fmla="*/ f61 f51 1"/>
                  <a:gd name="f66" fmla="*/ f63 f52 1"/>
                  <a:gd name="f67" fmla="*/ f62 f5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4" t="f67" r="f65" b="f66"/>
                <a:pathLst>
                  <a:path w="10417" h="4834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" y="f21"/>
                    </a:lnTo>
                    <a:lnTo>
                      <a:pt x="f2" y="f22"/>
                    </a:lnTo>
                    <a:lnTo>
                      <a:pt x="f2" y="f23"/>
                    </a:lnTo>
                    <a:lnTo>
                      <a:pt x="f19" y="f24"/>
                    </a:lnTo>
                    <a:lnTo>
                      <a:pt x="f25" y="f26"/>
                    </a:lnTo>
                    <a:lnTo>
                      <a:pt x="f13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29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33"/>
                    </a:lnTo>
                    <a:lnTo>
                      <a:pt x="f3" y="f44"/>
                    </a:lnTo>
                    <a:lnTo>
                      <a:pt x="f3" y="f45"/>
                    </a:lnTo>
                    <a:lnTo>
                      <a:pt x="f3" y="f46"/>
                    </a:lnTo>
                    <a:lnTo>
                      <a:pt x="f43" y="f47"/>
                    </a:lnTo>
                    <a:lnTo>
                      <a:pt x="f41" y="f48"/>
                    </a:lnTo>
                    <a:lnTo>
                      <a:pt x="f39" y="f15"/>
                    </a:lnTo>
                    <a:lnTo>
                      <a:pt x="f37" y="f49"/>
                    </a:lnTo>
                    <a:lnTo>
                      <a:pt x="f35" y="f10"/>
                    </a:lnTo>
                    <a:lnTo>
                      <a:pt x="f50" y="f8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Google Shape;857;p28">
                <a:extLst>
                  <a:ext uri="{FF2B5EF4-FFF2-40B4-BE49-F238E27FC236}">
                    <a16:creationId xmlns:a16="http://schemas.microsoft.com/office/drawing/2014/main" id="{06A13B10-99F2-485F-8ED7-ACBA2445523E}"/>
                  </a:ext>
                </a:extLst>
              </p:cNvPr>
              <p:cNvSpPr/>
              <p:nvPr/>
            </p:nvSpPr>
            <p:spPr>
              <a:xfrm rot="3435049" flipH="1">
                <a:off x="6079678" y="4351976"/>
                <a:ext cx="170270" cy="7899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417"/>
                  <a:gd name="f4" fmla="val 4833"/>
                  <a:gd name="f5" fmla="val 10094"/>
                  <a:gd name="f6" fmla="val 10041"/>
                  <a:gd name="f7" fmla="val 18"/>
                  <a:gd name="f8" fmla="val 9969"/>
                  <a:gd name="f9" fmla="val 36"/>
                  <a:gd name="f10" fmla="val 197"/>
                  <a:gd name="f11" fmla="val 4206"/>
                  <a:gd name="f12" fmla="val 143"/>
                  <a:gd name="f13" fmla="val 4242"/>
                  <a:gd name="f14" fmla="val 90"/>
                  <a:gd name="f15" fmla="val 4278"/>
                  <a:gd name="f16" fmla="val 54"/>
                  <a:gd name="f17" fmla="val 4332"/>
                  <a:gd name="f18" fmla="val 4385"/>
                  <a:gd name="f19" fmla="val 4439"/>
                  <a:gd name="f20" fmla="val 4511"/>
                  <a:gd name="f21" fmla="val 4564"/>
                  <a:gd name="f22" fmla="val 4636"/>
                  <a:gd name="f23" fmla="val 72"/>
                  <a:gd name="f24" fmla="val 4726"/>
                  <a:gd name="f25" fmla="val 4779"/>
                  <a:gd name="f26" fmla="val 233"/>
                  <a:gd name="f27" fmla="val 4815"/>
                  <a:gd name="f28" fmla="val 322"/>
                  <a:gd name="f29" fmla="val 394"/>
                  <a:gd name="f30" fmla="val 448"/>
                  <a:gd name="f31" fmla="val 4797"/>
                  <a:gd name="f32" fmla="val 10220"/>
                  <a:gd name="f33" fmla="val 627"/>
                  <a:gd name="f34" fmla="val 10273"/>
                  <a:gd name="f35" fmla="val 591"/>
                  <a:gd name="f36" fmla="val 10327"/>
                  <a:gd name="f37" fmla="val 555"/>
                  <a:gd name="f38" fmla="val 10363"/>
                  <a:gd name="f39" fmla="val 502"/>
                  <a:gd name="f40" fmla="val 10399"/>
                  <a:gd name="f41" fmla="val 323"/>
                  <a:gd name="f42" fmla="val 269"/>
                  <a:gd name="f43" fmla="val 144"/>
                  <a:gd name="f44" fmla="val 10166"/>
                  <a:gd name="f45" fmla="*/ f0 1 10417"/>
                  <a:gd name="f46" fmla="*/ f1 1 4833"/>
                  <a:gd name="f47" fmla="val f2"/>
                  <a:gd name="f48" fmla="val f3"/>
                  <a:gd name="f49" fmla="val f4"/>
                  <a:gd name="f50" fmla="+- f49 0 f47"/>
                  <a:gd name="f51" fmla="+- f48 0 f47"/>
                  <a:gd name="f52" fmla="*/ f51 1 10417"/>
                  <a:gd name="f53" fmla="*/ f50 1 4833"/>
                  <a:gd name="f54" fmla="*/ f47 1 f52"/>
                  <a:gd name="f55" fmla="*/ f48 1 f52"/>
                  <a:gd name="f56" fmla="*/ f47 1 f53"/>
                  <a:gd name="f57" fmla="*/ f49 1 f53"/>
                  <a:gd name="f58" fmla="*/ f54 f45 1"/>
                  <a:gd name="f59" fmla="*/ f55 f45 1"/>
                  <a:gd name="f60" fmla="*/ f57 f46 1"/>
                  <a:gd name="f61" fmla="*/ f56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8" t="f61" r="f59" b="f60"/>
                <a:pathLst>
                  <a:path w="10417" h="4833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7" y="f18"/>
                    </a:lnTo>
                    <a:lnTo>
                      <a:pt x="f2" y="f19"/>
                    </a:lnTo>
                    <a:lnTo>
                      <a:pt x="f2" y="f20"/>
                    </a:lnTo>
                    <a:lnTo>
                      <a:pt x="f2" y="f21"/>
                    </a:lnTo>
                    <a:lnTo>
                      <a:pt x="f9" y="f22"/>
                    </a:lnTo>
                    <a:lnTo>
                      <a:pt x="f23" y="f24"/>
                    </a:lnTo>
                    <a:lnTo>
                      <a:pt x="f12" y="f25"/>
                    </a:lnTo>
                    <a:lnTo>
                      <a:pt x="f26" y="f27"/>
                    </a:lnTo>
                    <a:lnTo>
                      <a:pt x="f28" y="f4"/>
                    </a:lnTo>
                    <a:lnTo>
                      <a:pt x="f29" y="f4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30"/>
                    </a:lnTo>
                    <a:lnTo>
                      <a:pt x="f3" y="f29"/>
                    </a:lnTo>
                    <a:lnTo>
                      <a:pt x="f3" y="f41"/>
                    </a:lnTo>
                    <a:lnTo>
                      <a:pt x="f3" y="f42"/>
                    </a:lnTo>
                    <a:lnTo>
                      <a:pt x="f40" y="f10"/>
                    </a:lnTo>
                    <a:lnTo>
                      <a:pt x="f38" y="f43"/>
                    </a:lnTo>
                    <a:lnTo>
                      <a:pt x="f36" y="f14"/>
                    </a:lnTo>
                    <a:lnTo>
                      <a:pt x="f34" y="f16"/>
                    </a:lnTo>
                    <a:lnTo>
                      <a:pt x="f32" y="f9"/>
                    </a:lnTo>
                    <a:lnTo>
                      <a:pt x="f44" y="f7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9" name="Google Shape;858;p28">
                <a:extLst>
                  <a:ext uri="{FF2B5EF4-FFF2-40B4-BE49-F238E27FC236}">
                    <a16:creationId xmlns:a16="http://schemas.microsoft.com/office/drawing/2014/main" id="{7151FB5C-5422-4E70-911D-76F2C8F13492}"/>
                  </a:ext>
                </a:extLst>
              </p:cNvPr>
              <p:cNvSpPr/>
              <p:nvPr/>
            </p:nvSpPr>
            <p:spPr>
              <a:xfrm rot="3435049" flipH="1">
                <a:off x="5950945" y="4372373"/>
                <a:ext cx="184333" cy="848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77"/>
                  <a:gd name="f4" fmla="val 5191"/>
                  <a:gd name="f5" fmla="val 10954"/>
                  <a:gd name="f6" fmla="val 10900"/>
                  <a:gd name="f7" fmla="val 18"/>
                  <a:gd name="f8" fmla="val 10829"/>
                  <a:gd name="f9" fmla="val 36"/>
                  <a:gd name="f10" fmla="val 197"/>
                  <a:gd name="f11" fmla="val 4564"/>
                  <a:gd name="f12" fmla="val 144"/>
                  <a:gd name="f13" fmla="val 4600"/>
                  <a:gd name="f14" fmla="val 90"/>
                  <a:gd name="f15" fmla="val 4654"/>
                  <a:gd name="f16" fmla="val 54"/>
                  <a:gd name="f17" fmla="val 4690"/>
                  <a:gd name="f18" fmla="val 4743"/>
                  <a:gd name="f19" fmla="val 4815"/>
                  <a:gd name="f20" fmla="val 4869"/>
                  <a:gd name="f21" fmla="val 4940"/>
                  <a:gd name="f22" fmla="val 4994"/>
                  <a:gd name="f23" fmla="val 5083"/>
                  <a:gd name="f24" fmla="val 161"/>
                  <a:gd name="f25" fmla="val 5137"/>
                  <a:gd name="f26" fmla="val 233"/>
                  <a:gd name="f27" fmla="val 5173"/>
                  <a:gd name="f28" fmla="val 323"/>
                  <a:gd name="f29" fmla="val 394"/>
                  <a:gd name="f30" fmla="val 448"/>
                  <a:gd name="f31" fmla="val 11079"/>
                  <a:gd name="f32" fmla="val 627"/>
                  <a:gd name="f33" fmla="val 11133"/>
                  <a:gd name="f34" fmla="val 591"/>
                  <a:gd name="f35" fmla="val 11187"/>
                  <a:gd name="f36" fmla="val 555"/>
                  <a:gd name="f37" fmla="val 11222"/>
                  <a:gd name="f38" fmla="val 502"/>
                  <a:gd name="f39" fmla="val 11258"/>
                  <a:gd name="f40" fmla="val 11276"/>
                  <a:gd name="f41" fmla="val 269"/>
                  <a:gd name="f42" fmla="val 11026"/>
                  <a:gd name="f43" fmla="*/ f0 1 11277"/>
                  <a:gd name="f44" fmla="*/ f1 1 5191"/>
                  <a:gd name="f45" fmla="val f2"/>
                  <a:gd name="f46" fmla="val f3"/>
                  <a:gd name="f47" fmla="val f4"/>
                  <a:gd name="f48" fmla="+- f47 0 f45"/>
                  <a:gd name="f49" fmla="+- f46 0 f45"/>
                  <a:gd name="f50" fmla="*/ f49 1 11277"/>
                  <a:gd name="f51" fmla="*/ f48 1 5191"/>
                  <a:gd name="f52" fmla="*/ f45 1 f50"/>
                  <a:gd name="f53" fmla="*/ f46 1 f50"/>
                  <a:gd name="f54" fmla="*/ f45 1 f51"/>
                  <a:gd name="f55" fmla="*/ f47 1 f51"/>
                  <a:gd name="f56" fmla="*/ f52 f43 1"/>
                  <a:gd name="f57" fmla="*/ f53 f43 1"/>
                  <a:gd name="f58" fmla="*/ f55 f44 1"/>
                  <a:gd name="f59" fmla="*/ f54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6" t="f59" r="f57" b="f58"/>
                <a:pathLst>
                  <a:path w="11277" h="5191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9" y="f18"/>
                    </a:lnTo>
                    <a:lnTo>
                      <a:pt x="f7" y="f19"/>
                    </a:lnTo>
                    <a:lnTo>
                      <a:pt x="f2" y="f20"/>
                    </a:lnTo>
                    <a:lnTo>
                      <a:pt x="f7" y="f21"/>
                    </a:lnTo>
                    <a:lnTo>
                      <a:pt x="f9" y="f22"/>
                    </a:lnTo>
                    <a:lnTo>
                      <a:pt x="f14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4"/>
                    </a:lnTo>
                    <a:lnTo>
                      <a:pt x="f29" y="f4"/>
                    </a:lnTo>
                    <a:lnTo>
                      <a:pt x="f30" y="f27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30"/>
                    </a:lnTo>
                    <a:lnTo>
                      <a:pt x="f40" y="f29"/>
                    </a:lnTo>
                    <a:lnTo>
                      <a:pt x="f40" y="f28"/>
                    </a:lnTo>
                    <a:lnTo>
                      <a:pt x="f40" y="f41"/>
                    </a:lnTo>
                    <a:lnTo>
                      <a:pt x="f39" y="f10"/>
                    </a:lnTo>
                    <a:lnTo>
                      <a:pt x="f37" y="f12"/>
                    </a:lnTo>
                    <a:lnTo>
                      <a:pt x="f35" y="f14"/>
                    </a:lnTo>
                    <a:lnTo>
                      <a:pt x="f33" y="f16"/>
                    </a:lnTo>
                    <a:lnTo>
                      <a:pt x="f31" y="f9"/>
                    </a:lnTo>
                    <a:lnTo>
                      <a:pt x="f42" y="f7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0" name="Google Shape;859;p28">
                <a:extLst>
                  <a:ext uri="{FF2B5EF4-FFF2-40B4-BE49-F238E27FC236}">
                    <a16:creationId xmlns:a16="http://schemas.microsoft.com/office/drawing/2014/main" id="{D3071FA3-05CC-400C-AA9A-DFDF5844CEF3}"/>
                  </a:ext>
                </a:extLst>
              </p:cNvPr>
              <p:cNvSpPr/>
              <p:nvPr/>
            </p:nvSpPr>
            <p:spPr>
              <a:xfrm rot="3435049" flipH="1">
                <a:off x="6195317" y="4331016"/>
                <a:ext cx="184333" cy="8486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277"/>
                  <a:gd name="f4" fmla="val 5192"/>
                  <a:gd name="f5" fmla="val 10954"/>
                  <a:gd name="f6" fmla="val 1"/>
                  <a:gd name="f7" fmla="val 10900"/>
                  <a:gd name="f8" fmla="val 19"/>
                  <a:gd name="f9" fmla="val 10829"/>
                  <a:gd name="f10" fmla="val 37"/>
                  <a:gd name="f11" fmla="val 197"/>
                  <a:gd name="f12" fmla="val 4583"/>
                  <a:gd name="f13" fmla="val 144"/>
                  <a:gd name="f14" fmla="val 4601"/>
                  <a:gd name="f15" fmla="val 108"/>
                  <a:gd name="f16" fmla="val 4654"/>
                  <a:gd name="f17" fmla="val 54"/>
                  <a:gd name="f18" fmla="val 4690"/>
                  <a:gd name="f19" fmla="val 36"/>
                  <a:gd name="f20" fmla="val 4744"/>
                  <a:gd name="f21" fmla="val 18"/>
                  <a:gd name="f22" fmla="val 4815"/>
                  <a:gd name="f23" fmla="val 4869"/>
                  <a:gd name="f24" fmla="val 4941"/>
                  <a:gd name="f25" fmla="val 4994"/>
                  <a:gd name="f26" fmla="val 90"/>
                  <a:gd name="f27" fmla="val 5084"/>
                  <a:gd name="f28" fmla="val 161"/>
                  <a:gd name="f29" fmla="val 5138"/>
                  <a:gd name="f30" fmla="val 233"/>
                  <a:gd name="f31" fmla="val 5173"/>
                  <a:gd name="f32" fmla="val 340"/>
                  <a:gd name="f33" fmla="val 5191"/>
                  <a:gd name="f34" fmla="val 394"/>
                  <a:gd name="f35" fmla="val 466"/>
                  <a:gd name="f36" fmla="val 11079"/>
                  <a:gd name="f37" fmla="val 627"/>
                  <a:gd name="f38" fmla="val 11151"/>
                  <a:gd name="f39" fmla="val 591"/>
                  <a:gd name="f40" fmla="val 11187"/>
                  <a:gd name="f41" fmla="val 556"/>
                  <a:gd name="f42" fmla="val 11222"/>
                  <a:gd name="f43" fmla="val 502"/>
                  <a:gd name="f44" fmla="val 11258"/>
                  <a:gd name="f45" fmla="val 448"/>
                  <a:gd name="f46" fmla="val 11276"/>
                  <a:gd name="f47" fmla="val 395"/>
                  <a:gd name="f48" fmla="val 323"/>
                  <a:gd name="f49" fmla="val 269"/>
                  <a:gd name="f50" fmla="val 198"/>
                  <a:gd name="f51" fmla="val 11133"/>
                  <a:gd name="f52" fmla="val 55"/>
                  <a:gd name="f53" fmla="val 11026"/>
                  <a:gd name="f54" fmla="*/ f0 1 11277"/>
                  <a:gd name="f55" fmla="*/ f1 1 5192"/>
                  <a:gd name="f56" fmla="val f2"/>
                  <a:gd name="f57" fmla="val f3"/>
                  <a:gd name="f58" fmla="val f4"/>
                  <a:gd name="f59" fmla="+- f58 0 f56"/>
                  <a:gd name="f60" fmla="+- f57 0 f56"/>
                  <a:gd name="f61" fmla="*/ f60 1 11277"/>
                  <a:gd name="f62" fmla="*/ f59 1 5192"/>
                  <a:gd name="f63" fmla="*/ f56 1 f61"/>
                  <a:gd name="f64" fmla="*/ f57 1 f61"/>
                  <a:gd name="f65" fmla="*/ f56 1 f62"/>
                  <a:gd name="f66" fmla="*/ f58 1 f62"/>
                  <a:gd name="f67" fmla="*/ f63 f54 1"/>
                  <a:gd name="f68" fmla="*/ f64 f54 1"/>
                  <a:gd name="f69" fmla="*/ f66 f55 1"/>
                  <a:gd name="f70" fmla="*/ f65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7" t="f70" r="f68" b="f69"/>
                <a:pathLst>
                  <a:path w="11277" h="5192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" y="f23"/>
                    </a:lnTo>
                    <a:lnTo>
                      <a:pt x="f21" y="f24"/>
                    </a:lnTo>
                    <a:lnTo>
                      <a:pt x="f19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3"/>
                    </a:lnTo>
                    <a:lnTo>
                      <a:pt x="f35" y="f31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6" y="f48"/>
                    </a:lnTo>
                    <a:lnTo>
                      <a:pt x="f46" y="f49"/>
                    </a:lnTo>
                    <a:lnTo>
                      <a:pt x="f44" y="f50"/>
                    </a:lnTo>
                    <a:lnTo>
                      <a:pt x="f42" y="f13"/>
                    </a:lnTo>
                    <a:lnTo>
                      <a:pt x="f40" y="f26"/>
                    </a:lnTo>
                    <a:lnTo>
                      <a:pt x="f51" y="f52"/>
                    </a:lnTo>
                    <a:lnTo>
                      <a:pt x="f36" y="f10"/>
                    </a:lnTo>
                    <a:lnTo>
                      <a:pt x="f53" y="f8"/>
                    </a:lnTo>
                    <a:lnTo>
                      <a:pt x="f5" y="f6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41" name="Google Shape;818;p28">
              <a:extLst>
                <a:ext uri="{FF2B5EF4-FFF2-40B4-BE49-F238E27FC236}">
                  <a16:creationId xmlns:a16="http://schemas.microsoft.com/office/drawing/2014/main" id="{99A59C84-CCAA-49C9-8E99-514114FBDDC9}"/>
                </a:ext>
              </a:extLst>
            </p:cNvPr>
            <p:cNvSpPr/>
            <p:nvPr/>
          </p:nvSpPr>
          <p:spPr>
            <a:xfrm>
              <a:off x="4486275" y="4551151"/>
              <a:ext cx="171596" cy="171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2" name="Google Shape;817;p28">
            <a:extLst>
              <a:ext uri="{FF2B5EF4-FFF2-40B4-BE49-F238E27FC236}">
                <a16:creationId xmlns:a16="http://schemas.microsoft.com/office/drawing/2014/main" id="{449BCF89-80F6-420E-BEC8-40F37930F653}"/>
              </a:ext>
            </a:extLst>
          </p:cNvPr>
          <p:cNvSpPr/>
          <p:nvPr/>
        </p:nvSpPr>
        <p:spPr>
          <a:xfrm>
            <a:off x="4489127" y="819146"/>
            <a:ext cx="165899" cy="1658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3" name="Google Shape;860;p28">
            <a:extLst>
              <a:ext uri="{FF2B5EF4-FFF2-40B4-BE49-F238E27FC236}">
                <a16:creationId xmlns:a16="http://schemas.microsoft.com/office/drawing/2014/main" id="{675ED63E-42BB-40C7-8E8A-65FE6749D6A8}"/>
              </a:ext>
            </a:extLst>
          </p:cNvPr>
          <p:cNvGrpSpPr/>
          <p:nvPr/>
        </p:nvGrpSpPr>
        <p:grpSpPr>
          <a:xfrm>
            <a:off x="685800" y="1773497"/>
            <a:ext cx="2585401" cy="2237929"/>
            <a:chOff x="685800" y="1773497"/>
            <a:chExt cx="2585401" cy="2237929"/>
          </a:xfrm>
        </p:grpSpPr>
        <p:grpSp>
          <p:nvGrpSpPr>
            <p:cNvPr id="44" name="Google Shape;861;p28">
              <a:extLst>
                <a:ext uri="{FF2B5EF4-FFF2-40B4-BE49-F238E27FC236}">
                  <a16:creationId xmlns:a16="http://schemas.microsoft.com/office/drawing/2014/main" id="{3BE52010-313E-465C-AE5E-86EF0E204DC5}"/>
                </a:ext>
              </a:extLst>
            </p:cNvPr>
            <p:cNvGrpSpPr/>
            <p:nvPr/>
          </p:nvGrpSpPr>
          <p:grpSpPr>
            <a:xfrm>
              <a:off x="685800" y="2957325"/>
              <a:ext cx="2585401" cy="1054101"/>
              <a:chOff x="685800" y="2957325"/>
              <a:chExt cx="2585401" cy="1054101"/>
            </a:xfrm>
          </p:grpSpPr>
          <p:sp>
            <p:nvSpPr>
              <p:cNvPr id="45" name="Google Shape;833;p28">
                <a:extLst>
                  <a:ext uri="{FF2B5EF4-FFF2-40B4-BE49-F238E27FC236}">
                    <a16:creationId xmlns:a16="http://schemas.microsoft.com/office/drawing/2014/main" id="{9D98851D-39C1-4F92-BD92-B0E3D13F6014}"/>
                  </a:ext>
                </a:extLst>
              </p:cNvPr>
              <p:cNvSpPr txBox="1"/>
              <p:nvPr/>
            </p:nvSpPr>
            <p:spPr>
              <a:xfrm>
                <a:off x="685800" y="2957325"/>
                <a:ext cx="1651196" cy="3317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1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Mercury</a:t>
                </a:r>
              </a:p>
            </p:txBody>
          </p:sp>
          <p:sp>
            <p:nvSpPr>
              <p:cNvPr id="46" name="Google Shape;862;p28">
                <a:extLst>
                  <a:ext uri="{FF2B5EF4-FFF2-40B4-BE49-F238E27FC236}">
                    <a16:creationId xmlns:a16="http://schemas.microsoft.com/office/drawing/2014/main" id="{3B589AFE-216E-4F2D-8FA4-91908E1DE455}"/>
                  </a:ext>
                </a:extLst>
              </p:cNvPr>
              <p:cNvSpPr txBox="1"/>
              <p:nvPr/>
            </p:nvSpPr>
            <p:spPr>
              <a:xfrm>
                <a:off x="685800" y="3298926"/>
                <a:ext cx="2585401" cy="7125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Mercury is the closest planet to the Sun and the smallest one in the entire Solar System</a:t>
                </a:r>
              </a:p>
            </p:txBody>
          </p:sp>
        </p:grpSp>
        <p:sp>
          <p:nvSpPr>
            <p:cNvPr id="47" name="Google Shape;834;p28">
              <a:extLst>
                <a:ext uri="{FF2B5EF4-FFF2-40B4-BE49-F238E27FC236}">
                  <a16:creationId xmlns:a16="http://schemas.microsoft.com/office/drawing/2014/main" id="{09C2F517-0EBB-4097-A499-F243F235D06D}"/>
                </a:ext>
              </a:extLst>
            </p:cNvPr>
            <p:cNvSpPr txBox="1"/>
            <p:nvPr/>
          </p:nvSpPr>
          <p:spPr>
            <a:xfrm>
              <a:off x="685800" y="1773497"/>
              <a:ext cx="828601" cy="331799"/>
            </a:xfrm>
            <a:prstGeom prst="rect">
              <a:avLst/>
            </a:prstGeom>
            <a:solidFill>
              <a:srgbClr val="B56DD3"/>
            </a:solidFill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1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45%</a:t>
              </a:r>
            </a:p>
          </p:txBody>
        </p:sp>
      </p:grpSp>
      <p:cxnSp>
        <p:nvCxnSpPr>
          <p:cNvPr id="48" name="Google Shape;863;p28">
            <a:extLst>
              <a:ext uri="{FF2B5EF4-FFF2-40B4-BE49-F238E27FC236}">
                <a16:creationId xmlns:a16="http://schemas.microsoft.com/office/drawing/2014/main" id="{B32E5C91-DAE9-4A08-8780-DC893D1C5146}"/>
              </a:ext>
            </a:extLst>
          </p:cNvPr>
          <p:cNvCxnSpPr>
            <a:stCxn id="47" idx="3"/>
            <a:endCxn id="8" idx="3"/>
          </p:cNvCxnSpPr>
          <p:nvPr/>
        </p:nvCxnSpPr>
        <p:spPr>
          <a:xfrm flipV="1">
            <a:off x="1514401" y="1939391"/>
            <a:ext cx="1149621" cy="6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grpSp>
        <p:nvGrpSpPr>
          <p:cNvPr id="49" name="Google Shape;864;p28">
            <a:extLst>
              <a:ext uri="{FF2B5EF4-FFF2-40B4-BE49-F238E27FC236}">
                <a16:creationId xmlns:a16="http://schemas.microsoft.com/office/drawing/2014/main" id="{359C34BE-06DD-4CCA-B633-070E2B73F180}"/>
              </a:ext>
            </a:extLst>
          </p:cNvPr>
          <p:cNvGrpSpPr/>
          <p:nvPr/>
        </p:nvGrpSpPr>
        <p:grpSpPr>
          <a:xfrm>
            <a:off x="5872798" y="1113775"/>
            <a:ext cx="2585401" cy="2237775"/>
            <a:chOff x="5872798" y="1113775"/>
            <a:chExt cx="2585401" cy="2237775"/>
          </a:xfrm>
        </p:grpSpPr>
        <p:grpSp>
          <p:nvGrpSpPr>
            <p:cNvPr id="50" name="Google Shape;865;p28">
              <a:extLst>
                <a:ext uri="{FF2B5EF4-FFF2-40B4-BE49-F238E27FC236}">
                  <a16:creationId xmlns:a16="http://schemas.microsoft.com/office/drawing/2014/main" id="{1F2FCD0A-7751-4E18-8BBB-2A57F038552D}"/>
                </a:ext>
              </a:extLst>
            </p:cNvPr>
            <p:cNvGrpSpPr/>
            <p:nvPr/>
          </p:nvGrpSpPr>
          <p:grpSpPr>
            <a:xfrm>
              <a:off x="5872798" y="1113775"/>
              <a:ext cx="2585401" cy="1054102"/>
              <a:chOff x="5872798" y="1113775"/>
              <a:chExt cx="2585401" cy="1054102"/>
            </a:xfrm>
          </p:grpSpPr>
          <p:sp>
            <p:nvSpPr>
              <p:cNvPr id="51" name="Google Shape;836;p28">
                <a:extLst>
                  <a:ext uri="{FF2B5EF4-FFF2-40B4-BE49-F238E27FC236}">
                    <a16:creationId xmlns:a16="http://schemas.microsoft.com/office/drawing/2014/main" id="{65853975-C75F-421A-B178-05D85A5E70C5}"/>
                  </a:ext>
                </a:extLst>
              </p:cNvPr>
              <p:cNvSpPr txBox="1"/>
              <p:nvPr/>
            </p:nvSpPr>
            <p:spPr>
              <a:xfrm>
                <a:off x="6807003" y="1113775"/>
                <a:ext cx="1651196" cy="3317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1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Saturn</a:t>
                </a:r>
              </a:p>
            </p:txBody>
          </p:sp>
          <p:sp>
            <p:nvSpPr>
              <p:cNvPr id="52" name="Google Shape;866;p28">
                <a:extLst>
                  <a:ext uri="{FF2B5EF4-FFF2-40B4-BE49-F238E27FC236}">
                    <a16:creationId xmlns:a16="http://schemas.microsoft.com/office/drawing/2014/main" id="{22C01EFD-D87E-4584-ABB1-66AF8D204172}"/>
                  </a:ext>
                </a:extLst>
              </p:cNvPr>
              <p:cNvSpPr txBox="1"/>
              <p:nvPr/>
            </p:nvSpPr>
            <p:spPr>
              <a:xfrm>
                <a:off x="5872798" y="1455377"/>
                <a:ext cx="2585401" cy="7125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Saturn is a gas giant and has several rings. It's composed of hydrogen and helium</a:t>
                </a:r>
              </a:p>
            </p:txBody>
          </p:sp>
        </p:grpSp>
        <p:sp>
          <p:nvSpPr>
            <p:cNvPr id="53" name="Google Shape;837;p28">
              <a:extLst>
                <a:ext uri="{FF2B5EF4-FFF2-40B4-BE49-F238E27FC236}">
                  <a16:creationId xmlns:a16="http://schemas.microsoft.com/office/drawing/2014/main" id="{DD75E835-14C5-442F-8BA8-16E091218F42}"/>
                </a:ext>
              </a:extLst>
            </p:cNvPr>
            <p:cNvSpPr txBox="1"/>
            <p:nvPr/>
          </p:nvSpPr>
          <p:spPr>
            <a:xfrm>
              <a:off x="7629598" y="3019751"/>
              <a:ext cx="828601" cy="331799"/>
            </a:xfrm>
            <a:prstGeom prst="rect">
              <a:avLst/>
            </a:prstGeom>
            <a:solidFill>
              <a:srgbClr val="3FD57E"/>
            </a:solidFill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1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55%</a:t>
              </a:r>
            </a:p>
          </p:txBody>
        </p:sp>
      </p:grpSp>
      <p:cxnSp>
        <p:nvCxnSpPr>
          <p:cNvPr id="54" name="Google Shape;867;p28">
            <a:extLst>
              <a:ext uri="{FF2B5EF4-FFF2-40B4-BE49-F238E27FC236}">
                <a16:creationId xmlns:a16="http://schemas.microsoft.com/office/drawing/2014/main" id="{F8CEB0FA-FF73-4469-BA5B-18FA19E7615A}"/>
              </a:ext>
            </a:extLst>
          </p:cNvPr>
          <p:cNvCxnSpPr>
            <a:stCxn id="53" idx="1"/>
            <a:endCxn id="6" idx="1"/>
          </p:cNvCxnSpPr>
          <p:nvPr/>
        </p:nvCxnSpPr>
        <p:spPr>
          <a:xfrm flipH="1">
            <a:off x="6522140" y="3185651"/>
            <a:ext cx="1107458" cy="168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01BC0550-290D-474B-BD8B-9AB06C519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35" y="781711"/>
            <a:ext cx="5807976" cy="43617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913;p30">
            <a:extLst>
              <a:ext uri="{FF2B5EF4-FFF2-40B4-BE49-F238E27FC236}">
                <a16:creationId xmlns:a16="http://schemas.microsoft.com/office/drawing/2014/main" id="{91D40647-6BA1-4E4E-8872-1FF58744A5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71401"/>
          </a:xfrm>
        </p:spPr>
        <p:txBody>
          <a:bodyPr>
            <a:noAutofit/>
          </a:bodyPr>
          <a:lstStyle/>
          <a:p>
            <a:pPr lvl="0"/>
            <a:r>
              <a:rPr lang="en-US"/>
              <a:t>Tumors infographics</a:t>
            </a:r>
          </a:p>
        </p:txBody>
      </p:sp>
      <p:grpSp>
        <p:nvGrpSpPr>
          <p:cNvPr id="4" name="Google Shape;937;p30">
            <a:extLst>
              <a:ext uri="{FF2B5EF4-FFF2-40B4-BE49-F238E27FC236}">
                <a16:creationId xmlns:a16="http://schemas.microsoft.com/office/drawing/2014/main" id="{800C3BDB-7A7D-4505-A757-ACD05A72D7BC}"/>
              </a:ext>
            </a:extLst>
          </p:cNvPr>
          <p:cNvGrpSpPr/>
          <p:nvPr/>
        </p:nvGrpSpPr>
        <p:grpSpPr>
          <a:xfrm>
            <a:off x="457254" y="2308402"/>
            <a:ext cx="1485955" cy="1407399"/>
            <a:chOff x="457254" y="2308402"/>
            <a:chExt cx="1485955" cy="1407399"/>
          </a:xfrm>
        </p:grpSpPr>
        <p:sp>
          <p:nvSpPr>
            <p:cNvPr id="5" name="Google Shape;938;p30">
              <a:extLst>
                <a:ext uri="{FF2B5EF4-FFF2-40B4-BE49-F238E27FC236}">
                  <a16:creationId xmlns:a16="http://schemas.microsoft.com/office/drawing/2014/main" id="{807ED517-6E3A-4D6F-B6F4-6FB6F6F6ED83}"/>
                </a:ext>
              </a:extLst>
            </p:cNvPr>
            <p:cNvSpPr txBox="1"/>
            <p:nvPr/>
          </p:nvSpPr>
          <p:spPr>
            <a:xfrm>
              <a:off x="457309" y="2676695"/>
              <a:ext cx="1485900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Jupiter</a:t>
              </a:r>
            </a:p>
          </p:txBody>
        </p:sp>
        <p:sp>
          <p:nvSpPr>
            <p:cNvPr id="6" name="Google Shape;939;p30">
              <a:extLst>
                <a:ext uri="{FF2B5EF4-FFF2-40B4-BE49-F238E27FC236}">
                  <a16:creationId xmlns:a16="http://schemas.microsoft.com/office/drawing/2014/main" id="{A9401F19-14B5-42CF-85FF-3C5326AF69E1}"/>
                </a:ext>
              </a:extLst>
            </p:cNvPr>
            <p:cNvSpPr txBox="1"/>
            <p:nvPr/>
          </p:nvSpPr>
          <p:spPr>
            <a:xfrm>
              <a:off x="457309" y="3018297"/>
              <a:ext cx="1485900" cy="69750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a gas giant and the biggest planet</a:t>
              </a:r>
            </a:p>
          </p:txBody>
        </p:sp>
        <p:sp>
          <p:nvSpPr>
            <p:cNvPr id="7" name="Google Shape;940;p30">
              <a:extLst>
                <a:ext uri="{FF2B5EF4-FFF2-40B4-BE49-F238E27FC236}">
                  <a16:creationId xmlns:a16="http://schemas.microsoft.com/office/drawing/2014/main" id="{9343E57F-23E3-4748-9738-C7E860234C0E}"/>
                </a:ext>
              </a:extLst>
            </p:cNvPr>
            <p:cNvSpPr txBox="1"/>
            <p:nvPr/>
          </p:nvSpPr>
          <p:spPr>
            <a:xfrm>
              <a:off x="457254" y="2308402"/>
              <a:ext cx="436799" cy="3714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1" i="0" u="none" strike="noStrike" kern="0" cap="none" spc="0" baseline="0">
                  <a:solidFill>
                    <a:srgbClr val="439DD8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02</a:t>
              </a:r>
            </a:p>
          </p:txBody>
        </p:sp>
      </p:grpSp>
      <p:grpSp>
        <p:nvGrpSpPr>
          <p:cNvPr id="8" name="Google Shape;941;p30">
            <a:extLst>
              <a:ext uri="{FF2B5EF4-FFF2-40B4-BE49-F238E27FC236}">
                <a16:creationId xmlns:a16="http://schemas.microsoft.com/office/drawing/2014/main" id="{B0453618-6E67-4C64-8F55-B24A64E62C32}"/>
              </a:ext>
            </a:extLst>
          </p:cNvPr>
          <p:cNvGrpSpPr/>
          <p:nvPr/>
        </p:nvGrpSpPr>
        <p:grpSpPr>
          <a:xfrm>
            <a:off x="7200945" y="3327327"/>
            <a:ext cx="1485900" cy="1407399"/>
            <a:chOff x="7200945" y="3327327"/>
            <a:chExt cx="1485900" cy="1407399"/>
          </a:xfrm>
        </p:grpSpPr>
        <p:sp>
          <p:nvSpPr>
            <p:cNvPr id="9" name="Google Shape;942;p30">
              <a:extLst>
                <a:ext uri="{FF2B5EF4-FFF2-40B4-BE49-F238E27FC236}">
                  <a16:creationId xmlns:a16="http://schemas.microsoft.com/office/drawing/2014/main" id="{A9AEBB68-1AF3-4CB7-A1D4-E53988E235D3}"/>
                </a:ext>
              </a:extLst>
            </p:cNvPr>
            <p:cNvSpPr txBox="1"/>
            <p:nvPr/>
          </p:nvSpPr>
          <p:spPr>
            <a:xfrm>
              <a:off x="7200945" y="3695620"/>
              <a:ext cx="1485900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Mars</a:t>
              </a:r>
            </a:p>
          </p:txBody>
        </p:sp>
        <p:sp>
          <p:nvSpPr>
            <p:cNvPr id="10" name="Google Shape;943;p30">
              <a:extLst>
                <a:ext uri="{FF2B5EF4-FFF2-40B4-BE49-F238E27FC236}">
                  <a16:creationId xmlns:a16="http://schemas.microsoft.com/office/drawing/2014/main" id="{E782F525-59E3-4376-A22A-676D78103EEF}"/>
                </a:ext>
              </a:extLst>
            </p:cNvPr>
            <p:cNvSpPr txBox="1"/>
            <p:nvPr/>
          </p:nvSpPr>
          <p:spPr>
            <a:xfrm>
              <a:off x="7200945" y="4037222"/>
              <a:ext cx="1485900" cy="69750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Despite being red, Mars is a very cold place</a:t>
              </a:r>
            </a:p>
          </p:txBody>
        </p:sp>
        <p:sp>
          <p:nvSpPr>
            <p:cNvPr id="11" name="Google Shape;944;p30">
              <a:extLst>
                <a:ext uri="{FF2B5EF4-FFF2-40B4-BE49-F238E27FC236}">
                  <a16:creationId xmlns:a16="http://schemas.microsoft.com/office/drawing/2014/main" id="{9886C306-06E2-4359-81BA-28F7AE80DFAA}"/>
                </a:ext>
              </a:extLst>
            </p:cNvPr>
            <p:cNvSpPr txBox="1"/>
            <p:nvPr/>
          </p:nvSpPr>
          <p:spPr>
            <a:xfrm>
              <a:off x="8250045" y="3327327"/>
              <a:ext cx="436799" cy="3714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1" i="0" u="none" strike="noStrike" kern="0" cap="none" spc="0" baseline="0">
                  <a:solidFill>
                    <a:srgbClr val="3FD57E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03</a:t>
              </a:r>
            </a:p>
          </p:txBody>
        </p:sp>
      </p:grpSp>
      <p:grpSp>
        <p:nvGrpSpPr>
          <p:cNvPr id="12" name="Google Shape;945;p30">
            <a:extLst>
              <a:ext uri="{FF2B5EF4-FFF2-40B4-BE49-F238E27FC236}">
                <a16:creationId xmlns:a16="http://schemas.microsoft.com/office/drawing/2014/main" id="{05950306-7CBC-4B34-9059-760A9F250CDB}"/>
              </a:ext>
            </a:extLst>
          </p:cNvPr>
          <p:cNvGrpSpPr/>
          <p:nvPr/>
        </p:nvGrpSpPr>
        <p:grpSpPr>
          <a:xfrm>
            <a:off x="7200890" y="1289477"/>
            <a:ext cx="1485900" cy="1410498"/>
            <a:chOff x="7200890" y="1289477"/>
            <a:chExt cx="1485900" cy="1410498"/>
          </a:xfrm>
        </p:grpSpPr>
        <p:sp>
          <p:nvSpPr>
            <p:cNvPr id="13" name="Google Shape;946;p30">
              <a:extLst>
                <a:ext uri="{FF2B5EF4-FFF2-40B4-BE49-F238E27FC236}">
                  <a16:creationId xmlns:a16="http://schemas.microsoft.com/office/drawing/2014/main" id="{F5CAE432-4955-4A98-BBAB-A970BA9B673E}"/>
                </a:ext>
              </a:extLst>
            </p:cNvPr>
            <p:cNvSpPr txBox="1"/>
            <p:nvPr/>
          </p:nvSpPr>
          <p:spPr>
            <a:xfrm>
              <a:off x="7200890" y="1660870"/>
              <a:ext cx="1485900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</a:p>
          </p:txBody>
        </p:sp>
        <p:sp>
          <p:nvSpPr>
            <p:cNvPr id="14" name="Google Shape;947;p30">
              <a:extLst>
                <a:ext uri="{FF2B5EF4-FFF2-40B4-BE49-F238E27FC236}">
                  <a16:creationId xmlns:a16="http://schemas.microsoft.com/office/drawing/2014/main" id="{CC9CF8D4-5D8F-4227-8DE8-A222E1A41227}"/>
                </a:ext>
              </a:extLst>
            </p:cNvPr>
            <p:cNvSpPr txBox="1"/>
            <p:nvPr/>
          </p:nvSpPr>
          <p:spPr>
            <a:xfrm>
              <a:off x="7200890" y="2002471"/>
              <a:ext cx="1485900" cy="69750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</a:t>
              </a:r>
            </a:p>
          </p:txBody>
        </p:sp>
        <p:sp>
          <p:nvSpPr>
            <p:cNvPr id="15" name="Google Shape;948;p30">
              <a:extLst>
                <a:ext uri="{FF2B5EF4-FFF2-40B4-BE49-F238E27FC236}">
                  <a16:creationId xmlns:a16="http://schemas.microsoft.com/office/drawing/2014/main" id="{571E725B-5CC9-428C-9023-A407CE22A066}"/>
                </a:ext>
              </a:extLst>
            </p:cNvPr>
            <p:cNvSpPr txBox="1"/>
            <p:nvPr/>
          </p:nvSpPr>
          <p:spPr>
            <a:xfrm>
              <a:off x="8249991" y="1289477"/>
              <a:ext cx="436799" cy="3714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1" i="0" u="none" strike="noStrike" kern="0" cap="none" spc="0" baseline="0">
                  <a:solidFill>
                    <a:srgbClr val="B56DD3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01</a:t>
              </a:r>
            </a:p>
          </p:txBody>
        </p:sp>
      </p:grpSp>
      <p:sp>
        <p:nvSpPr>
          <p:cNvPr id="16" name="Google Shape;949;p30">
            <a:extLst>
              <a:ext uri="{FF2B5EF4-FFF2-40B4-BE49-F238E27FC236}">
                <a16:creationId xmlns:a16="http://schemas.microsoft.com/office/drawing/2014/main" id="{98A57E99-7AA7-438B-8B73-20C02DED226F}"/>
              </a:ext>
            </a:extLst>
          </p:cNvPr>
          <p:cNvSpPr txBox="1"/>
          <p:nvPr/>
        </p:nvSpPr>
        <p:spPr>
          <a:xfrm>
            <a:off x="457245" y="944529"/>
            <a:ext cx="1923897" cy="697504"/>
          </a:xfrm>
          <a:prstGeom prst="rect">
            <a:avLst/>
          </a:prstGeom>
          <a:solidFill>
            <a:srgbClr val="2C3E50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3FD57E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Success rate</a:t>
            </a:r>
          </a:p>
        </p:txBody>
      </p:sp>
      <p:cxnSp>
        <p:nvCxnSpPr>
          <p:cNvPr id="17" name="Google Shape;950;p30">
            <a:extLst>
              <a:ext uri="{FF2B5EF4-FFF2-40B4-BE49-F238E27FC236}">
                <a16:creationId xmlns:a16="http://schemas.microsoft.com/office/drawing/2014/main" id="{E73C8906-D72A-41E2-8A30-42CCDFBDECF4}"/>
              </a:ext>
            </a:extLst>
          </p:cNvPr>
          <p:cNvCxnSpPr>
            <a:stCxn id="15" idx="1"/>
          </p:cNvCxnSpPr>
          <p:nvPr/>
        </p:nvCxnSpPr>
        <p:spPr>
          <a:xfrm flipH="1">
            <a:off x="5734184" y="1475174"/>
            <a:ext cx="2515807" cy="1006196"/>
          </a:xfrm>
          <a:prstGeom prst="bentConnector3">
            <a:avLst/>
          </a:prstGeom>
          <a:noFill/>
          <a:ln w="9528" cap="flat">
            <a:solidFill>
              <a:srgbClr val="2C3E50"/>
            </a:solidFill>
            <a:prstDash val="solid"/>
            <a:round/>
            <a:headEnd type="arrow"/>
          </a:ln>
        </p:spPr>
      </p:cxnSp>
      <p:cxnSp>
        <p:nvCxnSpPr>
          <p:cNvPr id="18" name="Google Shape;951;p30">
            <a:extLst>
              <a:ext uri="{FF2B5EF4-FFF2-40B4-BE49-F238E27FC236}">
                <a16:creationId xmlns:a16="http://schemas.microsoft.com/office/drawing/2014/main" id="{E03DB508-AA58-4974-A539-8496B9BBB40E}"/>
              </a:ext>
            </a:extLst>
          </p:cNvPr>
          <p:cNvCxnSpPr>
            <a:stCxn id="11" idx="1"/>
          </p:cNvCxnSpPr>
          <p:nvPr/>
        </p:nvCxnSpPr>
        <p:spPr>
          <a:xfrm flipH="1">
            <a:off x="5733946" y="3513024"/>
            <a:ext cx="2516099" cy="1025700"/>
          </a:xfrm>
          <a:prstGeom prst="bentConnector3">
            <a:avLst/>
          </a:prstGeom>
          <a:noFill/>
          <a:ln w="9528" cap="flat">
            <a:solidFill>
              <a:srgbClr val="2C3E50"/>
            </a:solidFill>
            <a:prstDash val="solid"/>
            <a:round/>
            <a:headEnd type="arrow"/>
          </a:ln>
        </p:spPr>
      </p:cxnSp>
      <p:cxnSp>
        <p:nvCxnSpPr>
          <p:cNvPr id="19" name="Google Shape;952;p30">
            <a:extLst>
              <a:ext uri="{FF2B5EF4-FFF2-40B4-BE49-F238E27FC236}">
                <a16:creationId xmlns:a16="http://schemas.microsoft.com/office/drawing/2014/main" id="{0242DC6C-D1D9-4C74-A93D-35308B52D817}"/>
              </a:ext>
            </a:extLst>
          </p:cNvPr>
          <p:cNvCxnSpPr>
            <a:stCxn id="7" idx="3"/>
          </p:cNvCxnSpPr>
          <p:nvPr/>
        </p:nvCxnSpPr>
        <p:spPr>
          <a:xfrm>
            <a:off x="894054" y="2494099"/>
            <a:ext cx="2515798" cy="1015797"/>
          </a:xfrm>
          <a:prstGeom prst="bentConnector3">
            <a:avLst/>
          </a:prstGeom>
          <a:noFill/>
          <a:ln w="9528" cap="flat">
            <a:solidFill>
              <a:srgbClr val="2C3E50"/>
            </a:solidFill>
            <a:prstDash val="solid"/>
            <a:round/>
            <a:headEnd type="arrow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7;p31">
            <a:extLst>
              <a:ext uri="{FF2B5EF4-FFF2-40B4-BE49-F238E27FC236}">
                <a16:creationId xmlns:a16="http://schemas.microsoft.com/office/drawing/2014/main" id="{7B83D13A-D499-49EA-AA34-592A621A4B3A}"/>
              </a:ext>
            </a:extLst>
          </p:cNvPr>
          <p:cNvSpPr/>
          <p:nvPr/>
        </p:nvSpPr>
        <p:spPr>
          <a:xfrm>
            <a:off x="5278346" y="3842345"/>
            <a:ext cx="674397" cy="6743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FD57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958;p31">
            <a:extLst>
              <a:ext uri="{FF2B5EF4-FFF2-40B4-BE49-F238E27FC236}">
                <a16:creationId xmlns:a16="http://schemas.microsoft.com/office/drawing/2014/main" id="{931EE45C-A69D-4C04-A246-09F9DE51CE45}"/>
              </a:ext>
            </a:extLst>
          </p:cNvPr>
          <p:cNvSpPr/>
          <p:nvPr/>
        </p:nvSpPr>
        <p:spPr>
          <a:xfrm>
            <a:off x="1105509" y="3842345"/>
            <a:ext cx="674397" cy="6743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56DD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959;p31">
            <a:extLst>
              <a:ext uri="{FF2B5EF4-FFF2-40B4-BE49-F238E27FC236}">
                <a16:creationId xmlns:a16="http://schemas.microsoft.com/office/drawing/2014/main" id="{B750E21F-1B8E-4B86-BFB6-2A46907A94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71401"/>
          </a:xfrm>
        </p:spPr>
        <p:txBody>
          <a:bodyPr>
            <a:noAutofit/>
          </a:bodyPr>
          <a:lstStyle/>
          <a:p>
            <a:pPr lvl="0"/>
            <a:r>
              <a:rPr lang="en-US"/>
              <a:t>Tumors infographics</a:t>
            </a:r>
          </a:p>
        </p:txBody>
      </p:sp>
      <p:sp>
        <p:nvSpPr>
          <p:cNvPr id="5" name="Google Shape;960;p31">
            <a:extLst>
              <a:ext uri="{FF2B5EF4-FFF2-40B4-BE49-F238E27FC236}">
                <a16:creationId xmlns:a16="http://schemas.microsoft.com/office/drawing/2014/main" id="{8782E3B3-48E4-4A86-80E8-8FD9A211C41F}"/>
              </a:ext>
            </a:extLst>
          </p:cNvPr>
          <p:cNvSpPr txBox="1"/>
          <p:nvPr/>
        </p:nvSpPr>
        <p:spPr>
          <a:xfrm>
            <a:off x="457401" y="948699"/>
            <a:ext cx="1970696" cy="585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Induction chemotherapy</a:t>
            </a:r>
          </a:p>
        </p:txBody>
      </p:sp>
      <p:sp>
        <p:nvSpPr>
          <p:cNvPr id="6" name="Google Shape;961;p31">
            <a:extLst>
              <a:ext uri="{FF2B5EF4-FFF2-40B4-BE49-F238E27FC236}">
                <a16:creationId xmlns:a16="http://schemas.microsoft.com/office/drawing/2014/main" id="{9980A87D-9EA1-446C-AE94-826D48B62422}"/>
              </a:ext>
            </a:extLst>
          </p:cNvPr>
          <p:cNvSpPr txBox="1"/>
          <p:nvPr/>
        </p:nvSpPr>
        <p:spPr>
          <a:xfrm>
            <a:off x="457410" y="1543799"/>
            <a:ext cx="1970696" cy="4830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</a:t>
            </a:r>
          </a:p>
        </p:txBody>
      </p:sp>
      <p:grpSp>
        <p:nvGrpSpPr>
          <p:cNvPr id="7" name="Google Shape;962;p31">
            <a:extLst>
              <a:ext uri="{FF2B5EF4-FFF2-40B4-BE49-F238E27FC236}">
                <a16:creationId xmlns:a16="http://schemas.microsoft.com/office/drawing/2014/main" id="{96A26188-EFD3-4196-A1E4-486AA604E504}"/>
              </a:ext>
            </a:extLst>
          </p:cNvPr>
          <p:cNvGrpSpPr/>
          <p:nvPr/>
        </p:nvGrpSpPr>
        <p:grpSpPr>
          <a:xfrm>
            <a:off x="2543824" y="3653978"/>
            <a:ext cx="1970696" cy="1078096"/>
            <a:chOff x="2543824" y="3653978"/>
            <a:chExt cx="1970696" cy="1078096"/>
          </a:xfrm>
        </p:grpSpPr>
        <p:sp>
          <p:nvSpPr>
            <p:cNvPr id="8" name="Google Shape;963;p31">
              <a:extLst>
                <a:ext uri="{FF2B5EF4-FFF2-40B4-BE49-F238E27FC236}">
                  <a16:creationId xmlns:a16="http://schemas.microsoft.com/office/drawing/2014/main" id="{67D771AF-55D6-4505-BEB0-AC512E35B84F}"/>
                </a:ext>
              </a:extLst>
            </p:cNvPr>
            <p:cNvSpPr txBox="1"/>
            <p:nvPr/>
          </p:nvSpPr>
          <p:spPr>
            <a:xfrm>
              <a:off x="2543824" y="3653978"/>
              <a:ext cx="1970696" cy="5852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Consolidation chemotherapy</a:t>
              </a:r>
            </a:p>
          </p:txBody>
        </p:sp>
        <p:sp>
          <p:nvSpPr>
            <p:cNvPr id="9" name="Google Shape;964;p31">
              <a:extLst>
                <a:ext uri="{FF2B5EF4-FFF2-40B4-BE49-F238E27FC236}">
                  <a16:creationId xmlns:a16="http://schemas.microsoft.com/office/drawing/2014/main" id="{CF67A25F-914A-403D-8624-28247B50375B}"/>
                </a:ext>
              </a:extLst>
            </p:cNvPr>
            <p:cNvSpPr txBox="1"/>
            <p:nvPr/>
          </p:nvSpPr>
          <p:spPr>
            <a:xfrm>
              <a:off x="2543833" y="4249070"/>
              <a:ext cx="1970623" cy="48300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Despite being red, Mars is a cold place</a:t>
              </a:r>
            </a:p>
          </p:txBody>
        </p:sp>
      </p:grpSp>
      <p:sp>
        <p:nvSpPr>
          <p:cNvPr id="10" name="Google Shape;965;p31">
            <a:extLst>
              <a:ext uri="{FF2B5EF4-FFF2-40B4-BE49-F238E27FC236}">
                <a16:creationId xmlns:a16="http://schemas.microsoft.com/office/drawing/2014/main" id="{2C26A72F-C2CC-459B-B18A-F9F95C7DED06}"/>
              </a:ext>
            </a:extLst>
          </p:cNvPr>
          <p:cNvSpPr txBox="1"/>
          <p:nvPr/>
        </p:nvSpPr>
        <p:spPr>
          <a:xfrm>
            <a:off x="4630256" y="948699"/>
            <a:ext cx="1970696" cy="585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000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Maintenance chemotherapy</a:t>
            </a:r>
          </a:p>
        </p:txBody>
      </p:sp>
      <p:sp>
        <p:nvSpPr>
          <p:cNvPr id="11" name="Google Shape;966;p31">
            <a:extLst>
              <a:ext uri="{FF2B5EF4-FFF2-40B4-BE49-F238E27FC236}">
                <a16:creationId xmlns:a16="http://schemas.microsoft.com/office/drawing/2014/main" id="{855B1634-250E-4D9B-88C5-966399BDBFCB}"/>
              </a:ext>
            </a:extLst>
          </p:cNvPr>
          <p:cNvSpPr txBox="1"/>
          <p:nvPr/>
        </p:nvSpPr>
        <p:spPr>
          <a:xfrm>
            <a:off x="4630256" y="1543799"/>
            <a:ext cx="1970696" cy="4830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</a:t>
            </a:r>
          </a:p>
        </p:txBody>
      </p:sp>
      <p:grpSp>
        <p:nvGrpSpPr>
          <p:cNvPr id="12" name="Google Shape;967;p31">
            <a:extLst>
              <a:ext uri="{FF2B5EF4-FFF2-40B4-BE49-F238E27FC236}">
                <a16:creationId xmlns:a16="http://schemas.microsoft.com/office/drawing/2014/main" id="{052407E3-2E0E-40FC-9322-2A72B9938B3A}"/>
              </a:ext>
            </a:extLst>
          </p:cNvPr>
          <p:cNvGrpSpPr/>
          <p:nvPr/>
        </p:nvGrpSpPr>
        <p:grpSpPr>
          <a:xfrm>
            <a:off x="7002950" y="2134648"/>
            <a:ext cx="1397998" cy="1397998"/>
            <a:chOff x="7002950" y="2134648"/>
            <a:chExt cx="1397998" cy="1397998"/>
          </a:xfrm>
        </p:grpSpPr>
        <p:sp>
          <p:nvSpPr>
            <p:cNvPr id="13" name="Google Shape;968;p31">
              <a:extLst>
                <a:ext uri="{FF2B5EF4-FFF2-40B4-BE49-F238E27FC236}">
                  <a16:creationId xmlns:a16="http://schemas.microsoft.com/office/drawing/2014/main" id="{55E10A1C-52EA-481D-B378-CB990304BE56}"/>
                </a:ext>
              </a:extLst>
            </p:cNvPr>
            <p:cNvSpPr/>
            <p:nvPr/>
          </p:nvSpPr>
          <p:spPr>
            <a:xfrm>
              <a:off x="7002950" y="2134648"/>
              <a:ext cx="1397998" cy="13979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969;p31">
              <a:extLst>
                <a:ext uri="{FF2B5EF4-FFF2-40B4-BE49-F238E27FC236}">
                  <a16:creationId xmlns:a16="http://schemas.microsoft.com/office/drawing/2014/main" id="{3BA449CA-CC9E-453B-92A1-C0619A626890}"/>
                </a:ext>
              </a:extLst>
            </p:cNvPr>
            <p:cNvSpPr/>
            <p:nvPr/>
          </p:nvSpPr>
          <p:spPr>
            <a:xfrm>
              <a:off x="7117150" y="2248847"/>
              <a:ext cx="1169700" cy="11697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250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970;p31">
              <a:extLst>
                <a:ext uri="{FF2B5EF4-FFF2-40B4-BE49-F238E27FC236}">
                  <a16:creationId xmlns:a16="http://schemas.microsoft.com/office/drawing/2014/main" id="{1D0E81E7-4DE6-4BA0-9554-4F9271E644C8}"/>
                </a:ext>
              </a:extLst>
            </p:cNvPr>
            <p:cNvSpPr/>
            <p:nvPr/>
          </p:nvSpPr>
          <p:spPr>
            <a:xfrm>
              <a:off x="7230499" y="2362196"/>
              <a:ext cx="942901" cy="94290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3765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971;p31">
              <a:extLst>
                <a:ext uri="{FF2B5EF4-FFF2-40B4-BE49-F238E27FC236}">
                  <a16:creationId xmlns:a16="http://schemas.microsoft.com/office/drawing/2014/main" id="{0CC31E1E-738B-46F0-AE91-3E17B55F22CA}"/>
                </a:ext>
              </a:extLst>
            </p:cNvPr>
            <p:cNvSpPr/>
            <p:nvPr/>
          </p:nvSpPr>
          <p:spPr>
            <a:xfrm>
              <a:off x="7364751" y="2496476"/>
              <a:ext cx="674397" cy="6743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972;p31">
            <a:extLst>
              <a:ext uri="{FF2B5EF4-FFF2-40B4-BE49-F238E27FC236}">
                <a16:creationId xmlns:a16="http://schemas.microsoft.com/office/drawing/2014/main" id="{4A7ACA31-568C-4EFB-8957-4E91AE186FB3}"/>
              </a:ext>
            </a:extLst>
          </p:cNvPr>
          <p:cNvGrpSpPr/>
          <p:nvPr/>
        </p:nvGrpSpPr>
        <p:grpSpPr>
          <a:xfrm>
            <a:off x="6716670" y="3653978"/>
            <a:ext cx="1970723" cy="1078096"/>
            <a:chOff x="6716670" y="3653978"/>
            <a:chExt cx="1970723" cy="1078096"/>
          </a:xfrm>
        </p:grpSpPr>
        <p:sp>
          <p:nvSpPr>
            <p:cNvPr id="18" name="Google Shape;973;p31">
              <a:extLst>
                <a:ext uri="{FF2B5EF4-FFF2-40B4-BE49-F238E27FC236}">
                  <a16:creationId xmlns:a16="http://schemas.microsoft.com/office/drawing/2014/main" id="{F677329F-F495-415F-9AA0-410D7BD91FDB}"/>
                </a:ext>
              </a:extLst>
            </p:cNvPr>
            <p:cNvSpPr txBox="1"/>
            <p:nvPr/>
          </p:nvSpPr>
          <p:spPr>
            <a:xfrm>
              <a:off x="6716697" y="3653978"/>
              <a:ext cx="1970696" cy="5852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Central nervous system prophylaxis</a:t>
              </a:r>
            </a:p>
          </p:txBody>
        </p:sp>
        <p:sp>
          <p:nvSpPr>
            <p:cNvPr id="19" name="Google Shape;974;p31">
              <a:extLst>
                <a:ext uri="{FF2B5EF4-FFF2-40B4-BE49-F238E27FC236}">
                  <a16:creationId xmlns:a16="http://schemas.microsoft.com/office/drawing/2014/main" id="{D804A927-7336-494A-A340-0B878E1814AA}"/>
                </a:ext>
              </a:extLst>
            </p:cNvPr>
            <p:cNvSpPr txBox="1"/>
            <p:nvPr/>
          </p:nvSpPr>
          <p:spPr>
            <a:xfrm>
              <a:off x="6716670" y="4249070"/>
              <a:ext cx="1970623" cy="48300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Neptune is the far away from Earth</a:t>
              </a:r>
            </a:p>
          </p:txBody>
        </p:sp>
      </p:grpSp>
      <p:sp>
        <p:nvSpPr>
          <p:cNvPr id="20" name="Google Shape;975;p31">
            <a:extLst>
              <a:ext uri="{FF2B5EF4-FFF2-40B4-BE49-F238E27FC236}">
                <a16:creationId xmlns:a16="http://schemas.microsoft.com/office/drawing/2014/main" id="{9B45580B-8C56-4D41-9388-B0B61A7AA18D}"/>
              </a:ext>
            </a:extLst>
          </p:cNvPr>
          <p:cNvSpPr txBox="1"/>
          <p:nvPr/>
        </p:nvSpPr>
        <p:spPr>
          <a:xfrm>
            <a:off x="7117104" y="1289596"/>
            <a:ext cx="1169700" cy="396300"/>
          </a:xfrm>
          <a:prstGeom prst="rect">
            <a:avLst/>
          </a:prstGeom>
          <a:solidFill>
            <a:srgbClr val="B56DD3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Goal</a:t>
            </a:r>
          </a:p>
        </p:txBody>
      </p:sp>
      <p:cxnSp>
        <p:nvCxnSpPr>
          <p:cNvPr id="21" name="Google Shape;976;p31">
            <a:extLst>
              <a:ext uri="{FF2B5EF4-FFF2-40B4-BE49-F238E27FC236}">
                <a16:creationId xmlns:a16="http://schemas.microsoft.com/office/drawing/2014/main" id="{3FEF00EE-8A4B-422F-973D-3BEE5D7F119D}"/>
              </a:ext>
            </a:extLst>
          </p:cNvPr>
          <p:cNvCxnSpPr>
            <a:stCxn id="51" idx="1"/>
            <a:endCxn id="54" idx="3"/>
          </p:cNvCxnSpPr>
          <p:nvPr/>
        </p:nvCxnSpPr>
        <p:spPr>
          <a:xfrm>
            <a:off x="1628417" y="2833647"/>
            <a:ext cx="1715004" cy="0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  <a:tailEnd type="arrow"/>
          </a:ln>
        </p:spPr>
      </p:cxnSp>
      <p:cxnSp>
        <p:nvCxnSpPr>
          <p:cNvPr id="22" name="Google Shape;979;p31">
            <a:extLst>
              <a:ext uri="{FF2B5EF4-FFF2-40B4-BE49-F238E27FC236}">
                <a16:creationId xmlns:a16="http://schemas.microsoft.com/office/drawing/2014/main" id="{96BDD2FD-71BE-40DC-A903-ACCCD9A1DA29}"/>
              </a:ext>
            </a:extLst>
          </p:cNvPr>
          <p:cNvCxnSpPr>
            <a:stCxn id="54" idx="1"/>
            <a:endCxn id="57" idx="3"/>
          </p:cNvCxnSpPr>
          <p:nvPr/>
        </p:nvCxnSpPr>
        <p:spPr>
          <a:xfrm>
            <a:off x="3714822" y="2833647"/>
            <a:ext cx="1715004" cy="0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  <a:tailEnd type="arrow"/>
          </a:ln>
        </p:spPr>
      </p:cxnSp>
      <p:cxnSp>
        <p:nvCxnSpPr>
          <p:cNvPr id="23" name="Google Shape;981;p31">
            <a:extLst>
              <a:ext uri="{FF2B5EF4-FFF2-40B4-BE49-F238E27FC236}">
                <a16:creationId xmlns:a16="http://schemas.microsoft.com/office/drawing/2014/main" id="{0F1DD161-473B-46AE-A5AB-10FC06BEED07}"/>
              </a:ext>
            </a:extLst>
          </p:cNvPr>
          <p:cNvCxnSpPr>
            <a:stCxn id="57" idx="1"/>
            <a:endCxn id="16" idx="3"/>
          </p:cNvCxnSpPr>
          <p:nvPr/>
        </p:nvCxnSpPr>
        <p:spPr>
          <a:xfrm>
            <a:off x="5801227" y="2833647"/>
            <a:ext cx="1563524" cy="28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  <a:tailEnd type="arrow"/>
          </a:ln>
        </p:spPr>
      </p:cxnSp>
      <p:cxnSp>
        <p:nvCxnSpPr>
          <p:cNvPr id="24" name="Google Shape;982;p31">
            <a:extLst>
              <a:ext uri="{FF2B5EF4-FFF2-40B4-BE49-F238E27FC236}">
                <a16:creationId xmlns:a16="http://schemas.microsoft.com/office/drawing/2014/main" id="{D2C5ACCD-4C33-4CB7-8ED2-02D545951494}"/>
              </a:ext>
            </a:extLst>
          </p:cNvPr>
          <p:cNvCxnSpPr>
            <a:stCxn id="6" idx="2"/>
            <a:endCxn id="51" idx="0"/>
          </p:cNvCxnSpPr>
          <p:nvPr/>
        </p:nvCxnSpPr>
        <p:spPr>
          <a:xfrm flipH="1">
            <a:off x="1442717" y="2026803"/>
            <a:ext cx="41" cy="621143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  <a:headEnd type="arrow"/>
          </a:ln>
        </p:spPr>
      </p:cxnSp>
      <p:cxnSp>
        <p:nvCxnSpPr>
          <p:cNvPr id="25" name="Google Shape;983;p31">
            <a:extLst>
              <a:ext uri="{FF2B5EF4-FFF2-40B4-BE49-F238E27FC236}">
                <a16:creationId xmlns:a16="http://schemas.microsoft.com/office/drawing/2014/main" id="{8BC6EA73-4B67-43D7-900F-6781CA2A700E}"/>
              </a:ext>
            </a:extLst>
          </p:cNvPr>
          <p:cNvCxnSpPr>
            <a:stCxn id="11" idx="2"/>
            <a:endCxn id="57" idx="0"/>
          </p:cNvCxnSpPr>
          <p:nvPr/>
        </p:nvCxnSpPr>
        <p:spPr>
          <a:xfrm flipH="1">
            <a:off x="5615527" y="2026803"/>
            <a:ext cx="77" cy="621143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  <a:headEnd type="arrow"/>
          </a:ln>
        </p:spPr>
      </p:cxnSp>
      <p:cxnSp>
        <p:nvCxnSpPr>
          <p:cNvPr id="26" name="Google Shape;984;p31">
            <a:extLst>
              <a:ext uri="{FF2B5EF4-FFF2-40B4-BE49-F238E27FC236}">
                <a16:creationId xmlns:a16="http://schemas.microsoft.com/office/drawing/2014/main" id="{1AD8EE9C-6D01-4054-8F10-38C122BE330E}"/>
              </a:ext>
            </a:extLst>
          </p:cNvPr>
          <p:cNvCxnSpPr>
            <a:stCxn id="54" idx="2"/>
            <a:endCxn id="8" idx="0"/>
          </p:cNvCxnSpPr>
          <p:nvPr/>
        </p:nvCxnSpPr>
        <p:spPr>
          <a:xfrm>
            <a:off x="3529122" y="3019347"/>
            <a:ext cx="50" cy="634631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  <a:tailEnd type="arrow"/>
          </a:ln>
        </p:spPr>
      </p:cxnSp>
      <p:cxnSp>
        <p:nvCxnSpPr>
          <p:cNvPr id="27" name="Google Shape;985;p31">
            <a:extLst>
              <a:ext uri="{FF2B5EF4-FFF2-40B4-BE49-F238E27FC236}">
                <a16:creationId xmlns:a16="http://schemas.microsoft.com/office/drawing/2014/main" id="{7C7FB348-2F0C-452A-BC78-FB1EB7F77387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>
            <a:off x="7701950" y="3170873"/>
            <a:ext cx="95" cy="483105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  <a:tailEnd type="arrow"/>
          </a:ln>
        </p:spPr>
      </p:cxnSp>
      <p:grpSp>
        <p:nvGrpSpPr>
          <p:cNvPr id="28" name="Google Shape;986;p31">
            <a:extLst>
              <a:ext uri="{FF2B5EF4-FFF2-40B4-BE49-F238E27FC236}">
                <a16:creationId xmlns:a16="http://schemas.microsoft.com/office/drawing/2014/main" id="{7E5A8866-5CFF-4BAB-97C5-1956620372E2}"/>
              </a:ext>
            </a:extLst>
          </p:cNvPr>
          <p:cNvGrpSpPr/>
          <p:nvPr/>
        </p:nvGrpSpPr>
        <p:grpSpPr>
          <a:xfrm>
            <a:off x="7499204" y="2650470"/>
            <a:ext cx="405499" cy="366354"/>
            <a:chOff x="7499204" y="2650470"/>
            <a:chExt cx="405499" cy="366354"/>
          </a:xfrm>
        </p:grpSpPr>
        <p:sp>
          <p:nvSpPr>
            <p:cNvPr id="29" name="Google Shape;987;p31">
              <a:extLst>
                <a:ext uri="{FF2B5EF4-FFF2-40B4-BE49-F238E27FC236}">
                  <a16:creationId xmlns:a16="http://schemas.microsoft.com/office/drawing/2014/main" id="{5D28E9A4-597B-48E4-A35F-1F1D2C4926A9}"/>
                </a:ext>
              </a:extLst>
            </p:cNvPr>
            <p:cNvSpPr/>
            <p:nvPr/>
          </p:nvSpPr>
          <p:spPr>
            <a:xfrm>
              <a:off x="7499204" y="2650470"/>
              <a:ext cx="405499" cy="366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61"/>
                <a:gd name="f4" fmla="val 10716"/>
                <a:gd name="f5" fmla="val 5885"/>
                <a:gd name="f6" fmla="val 4222"/>
                <a:gd name="f7" fmla="val 2602"/>
                <a:gd name="f8" fmla="val 773"/>
                <a:gd name="f9" fmla="val 1572"/>
                <a:gd name="f10" fmla="val 2198"/>
                <a:gd name="f11" fmla="val 1"/>
                <a:gd name="f12" fmla="val 4318"/>
                <a:gd name="f13" fmla="val 239"/>
                <a:gd name="f14" fmla="val 7271"/>
                <a:gd name="f15" fmla="val 2096"/>
                <a:gd name="f16" fmla="val 9152"/>
                <a:gd name="f17" fmla="val 3141"/>
                <a:gd name="f18" fmla="val 10184"/>
                <a:gd name="f19" fmla="val 4517"/>
                <a:gd name="f20" fmla="val 5896"/>
                <a:gd name="f21" fmla="val 7001"/>
                <a:gd name="f22" fmla="val 8108"/>
                <a:gd name="f23" fmla="val 10375"/>
                <a:gd name="f24" fmla="val 9050"/>
                <a:gd name="f25" fmla="val 9676"/>
                <a:gd name="f26" fmla="val 11193"/>
                <a:gd name="f27" fmla="val 8128"/>
                <a:gd name="f28" fmla="val 11860"/>
                <a:gd name="f29" fmla="val 5223"/>
                <a:gd name="f30" fmla="val 10646"/>
                <a:gd name="f31" fmla="val 2889"/>
                <a:gd name="f32" fmla="val 10098"/>
                <a:gd name="f33" fmla="val 3461"/>
                <a:gd name="f34" fmla="val 10027"/>
                <a:gd name="f35" fmla="val 3532"/>
                <a:gd name="f36" fmla="val 9955"/>
                <a:gd name="f37" fmla="val 3556"/>
                <a:gd name="f38" fmla="val 9860"/>
                <a:gd name="f39" fmla="val 9812"/>
                <a:gd name="f40" fmla="val 8979"/>
                <a:gd name="f41" fmla="val 3437"/>
                <a:gd name="f42" fmla="val 5008"/>
                <a:gd name="f43" fmla="val 9598"/>
                <a:gd name="f44" fmla="val 7056"/>
                <a:gd name="f45" fmla="val 8145"/>
                <a:gd name="f46" fmla="val 8223"/>
                <a:gd name="f47" fmla="val 7479"/>
                <a:gd name="f48" fmla="val 8748"/>
                <a:gd name="f49" fmla="val 6682"/>
                <a:gd name="f50" fmla="val 9007"/>
                <a:gd name="f51" fmla="val 5888"/>
                <a:gd name="f52" fmla="val 4952"/>
                <a:gd name="f53" fmla="val 4020"/>
                <a:gd name="f54" fmla="val 8646"/>
                <a:gd name="f55" fmla="val 3311"/>
                <a:gd name="f56" fmla="val 7938"/>
                <a:gd name="f57" fmla="val 2001"/>
                <a:gd name="f58" fmla="val 6628"/>
                <a:gd name="f59" fmla="val 1882"/>
                <a:gd name="f60" fmla="val 4532"/>
                <a:gd name="f61" fmla="val 3025"/>
                <a:gd name="f62" fmla="val 3103"/>
                <a:gd name="f63" fmla="val 3750"/>
                <a:gd name="f64" fmla="val 2201"/>
                <a:gd name="f65" fmla="val 4815"/>
                <a:gd name="f66" fmla="val 1721"/>
                <a:gd name="f67" fmla="val 5894"/>
                <a:gd name="f68" fmla="val 6552"/>
                <a:gd name="f69" fmla="val 7216"/>
                <a:gd name="f70" fmla="val 1900"/>
                <a:gd name="f71" fmla="val 7812"/>
                <a:gd name="f72" fmla="val 2270"/>
                <a:gd name="f73" fmla="val 7669"/>
                <a:gd name="f74" fmla="val 1484"/>
                <a:gd name="f75" fmla="val 7645"/>
                <a:gd name="f76" fmla="val 1365"/>
                <a:gd name="f77" fmla="val 7693"/>
                <a:gd name="f78" fmla="val 1270"/>
                <a:gd name="f79" fmla="val 7764"/>
                <a:gd name="f80" fmla="val 1198"/>
                <a:gd name="f81" fmla="val 8360"/>
                <a:gd name="f82" fmla="val 603"/>
                <a:gd name="f83" fmla="val 7570"/>
                <a:gd name="f84" fmla="val 196"/>
                <a:gd name="f85" fmla="val 6722"/>
                <a:gd name="f86" fmla="*/ f0 1 11861"/>
                <a:gd name="f87" fmla="*/ f1 1 10716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11861"/>
                <a:gd name="f94" fmla="*/ f91 1 10716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11861" h="1071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0" y="f31"/>
                  </a:ln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lnTo>
                    <a:pt x="f39" y="f37"/>
                  </a:lnTo>
                  <a:lnTo>
                    <a:pt x="f40" y="f41"/>
                  </a:lnTo>
                  <a:lnTo>
                    <a:pt x="f40" y="f41"/>
                  </a:lnTo>
                  <a:cubicBezTo>
                    <a:pt x="f36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70"/>
                    <a:pt x="f71" y="f72"/>
                  </a:cubicBezTo>
                  <a:lnTo>
                    <a:pt x="f73" y="f74"/>
                  </a:lnTo>
                  <a:cubicBezTo>
                    <a:pt x="f75" y="f76"/>
                    <a:pt x="f77" y="f78"/>
                    <a:pt x="f79" y="f80"/>
                  </a:cubicBezTo>
                  <a:lnTo>
                    <a:pt x="f81" y="f82"/>
                  </a:lnTo>
                  <a:cubicBezTo>
                    <a:pt x="f83" y="f84"/>
                    <a:pt x="f8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988;p31">
              <a:extLst>
                <a:ext uri="{FF2B5EF4-FFF2-40B4-BE49-F238E27FC236}">
                  <a16:creationId xmlns:a16="http://schemas.microsoft.com/office/drawing/2014/main" id="{9EA2DB73-BB84-4203-904E-35719A32D4D4}"/>
                </a:ext>
              </a:extLst>
            </p:cNvPr>
            <p:cNvSpPr/>
            <p:nvPr/>
          </p:nvSpPr>
          <p:spPr>
            <a:xfrm>
              <a:off x="7643332" y="2793071"/>
              <a:ext cx="109435" cy="82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01"/>
                <a:gd name="f4" fmla="val 2403"/>
                <a:gd name="f5" fmla="val 1636"/>
                <a:gd name="f6" fmla="val 1"/>
                <a:gd name="f7" fmla="val 696"/>
                <a:gd name="f8" fmla="val 1219"/>
                <a:gd name="f9" fmla="val 809"/>
                <a:gd name="f10" fmla="val 2028"/>
                <a:gd name="f11" fmla="val 1066"/>
                <a:gd name="f12" fmla="val 2291"/>
                <a:gd name="f13" fmla="val 1364"/>
                <a:gd name="f14" fmla="val 2402"/>
                <a:gd name="f15" fmla="val 1653"/>
                <a:gd name="f16" fmla="val 2466"/>
                <a:gd name="f17" fmla="val 3200"/>
                <a:gd name="f18" fmla="val 1519"/>
                <a:gd name="f19" fmla="val 2691"/>
                <a:gd name="f20" fmla="val 623"/>
                <a:gd name="f21" fmla="val 1881"/>
                <a:gd name="f22" fmla="val 1433"/>
                <a:gd name="f23" fmla="val 1834"/>
                <a:gd name="f24" fmla="val 1480"/>
                <a:gd name="f25" fmla="val 1738"/>
                <a:gd name="f26" fmla="val 1504"/>
                <a:gd name="f27" fmla="val 1667"/>
                <a:gd name="f28" fmla="val 1572"/>
                <a:gd name="f29" fmla="val 1500"/>
                <a:gd name="f30" fmla="val 1429"/>
                <a:gd name="f31" fmla="val 1409"/>
                <a:gd name="f32" fmla="val 1310"/>
                <a:gd name="f33" fmla="val 1290"/>
                <a:gd name="f34" fmla="val 1099"/>
                <a:gd name="f35" fmla="val 957"/>
                <a:gd name="f36" fmla="val 2238"/>
                <a:gd name="f37" fmla="val 171"/>
                <a:gd name="f38" fmla="val 2035"/>
                <a:gd name="f39" fmla="val 52"/>
                <a:gd name="f40" fmla="val 1830"/>
                <a:gd name="f41" fmla="*/ f0 1 3201"/>
                <a:gd name="f42" fmla="*/ f1 1 2403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201"/>
                <a:gd name="f49" fmla="*/ f46 1 2403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201" h="2403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lnTo>
                    <a:pt x="f19" y="f20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31"/>
                  </a:cubicBezTo>
                  <a:cubicBezTo>
                    <a:pt x="f32" y="f33"/>
                    <a:pt x="f32" y="f34"/>
                    <a:pt x="f30" y="f35"/>
                  </a:cubicBezTo>
                  <a:lnTo>
                    <a:pt x="f36" y="f37"/>
                  </a:lnTo>
                  <a:cubicBezTo>
                    <a:pt x="f38" y="f39"/>
                    <a:pt x="f40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989;p31">
              <a:extLst>
                <a:ext uri="{FF2B5EF4-FFF2-40B4-BE49-F238E27FC236}">
                  <a16:creationId xmlns:a16="http://schemas.microsoft.com/office/drawing/2014/main" id="{2D34B574-1649-45BB-B784-33BD0751BE86}"/>
                </a:ext>
              </a:extLst>
            </p:cNvPr>
            <p:cNvSpPr/>
            <p:nvPr/>
          </p:nvSpPr>
          <p:spPr>
            <a:xfrm>
              <a:off x="7557013" y="2731321"/>
              <a:ext cx="280848" cy="206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15"/>
                <a:gd name="f4" fmla="val 6031"/>
                <a:gd name="f5" fmla="val 4192"/>
                <a:gd name="f6" fmla="val 1001"/>
                <a:gd name="f7" fmla="val 4310"/>
                <a:gd name="f8" fmla="val 2882"/>
                <a:gd name="f9" fmla="val 5716"/>
                <a:gd name="f10" fmla="val 3337"/>
                <a:gd name="f11" fmla="val 5933"/>
                <a:gd name="f12" fmla="val 3788"/>
                <a:gd name="f13" fmla="val 4219"/>
                <a:gd name="f14" fmla="val 6517"/>
                <a:gd name="f15" fmla="val 8214"/>
                <a:gd name="f16" fmla="val 3249"/>
                <a:gd name="f17" fmla="val 6549"/>
                <a:gd name="f18" fmla="val 1143"/>
                <a:gd name="f19" fmla="val 5692"/>
                <a:gd name="f20" fmla="val 1977"/>
                <a:gd name="f21" fmla="val 6655"/>
                <a:gd name="f22" fmla="val 3350"/>
                <a:gd name="f23" fmla="val 5481"/>
                <a:gd name="f24" fmla="val 4857"/>
                <a:gd name="f25" fmla="val 4171"/>
                <a:gd name="f26" fmla="val 3731"/>
                <a:gd name="f27" fmla="val 3277"/>
                <a:gd name="f28" fmla="val 4687"/>
                <a:gd name="f29" fmla="val 4287"/>
                <a:gd name="f30" fmla="val 1615"/>
                <a:gd name="f31" fmla="val 3001"/>
                <a:gd name="f32" fmla="val 2730"/>
                <a:gd name="f33" fmla="val 4518"/>
                <a:gd name="f34" fmla="val 4884"/>
                <a:gd name="f35" fmla="val 1251"/>
                <a:gd name="f36" fmla="val 5240"/>
                <a:gd name="f37" fmla="val 1500"/>
                <a:gd name="f38" fmla="val 6097"/>
                <a:gd name="f39" fmla="val 667"/>
                <a:gd name="f40" fmla="val 5549"/>
                <a:gd name="f41" fmla="val 238"/>
                <a:gd name="f42" fmla="val 4882"/>
                <a:gd name="f43" fmla="*/ f0 1 8215"/>
                <a:gd name="f44" fmla="*/ f1 1 6031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8215"/>
                <a:gd name="f51" fmla="*/ f48 1 6031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8215" h="6031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18"/>
                  </a:cubicBezTo>
                  <a:lnTo>
                    <a:pt x="f17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8" y="f29"/>
                  </a:cubicBezTo>
                  <a:cubicBezTo>
                    <a:pt x="f30" y="f31"/>
                    <a:pt x="f32" y="f18"/>
                    <a:pt x="f25" y="f18"/>
                  </a:cubicBezTo>
                  <a:cubicBezTo>
                    <a:pt x="f33" y="f18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40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990;p31">
              <a:extLst>
                <a:ext uri="{FF2B5EF4-FFF2-40B4-BE49-F238E27FC236}">
                  <a16:creationId xmlns:a16="http://schemas.microsoft.com/office/drawing/2014/main" id="{9B729784-B338-49E7-AAA7-45B130792F1A}"/>
                </a:ext>
              </a:extLst>
            </p:cNvPr>
            <p:cNvSpPr/>
            <p:nvPr/>
          </p:nvSpPr>
          <p:spPr>
            <a:xfrm>
              <a:off x="7784150" y="2680828"/>
              <a:ext cx="70052" cy="684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01"/>
                <a:gd name="f5" fmla="val 644"/>
                <a:gd name="f6" fmla="val 1"/>
                <a:gd name="f7" fmla="val 215"/>
                <a:gd name="f8" fmla="val 1834"/>
                <a:gd name="f9" fmla="val 1406"/>
                <a:gd name="f10" fmla="val 1334"/>
                <a:gd name="f11" fmla="val 1072"/>
                <a:gd name="f12" fmla="val 1215"/>
                <a:gd name="f13" fmla="val 929"/>
                <a:gd name="f14" fmla="val 1191"/>
                <a:gd name="f15" fmla="val 834"/>
                <a:gd name="f16" fmla="val 1096"/>
                <a:gd name="f17" fmla="val 810"/>
                <a:gd name="f18" fmla="val 953"/>
                <a:gd name="f19" fmla="*/ f0 1 2049"/>
                <a:gd name="f20" fmla="*/ f1 1 2001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9"/>
                <a:gd name="f27" fmla="*/ f24 1 2001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9" h="2001">
                  <a:moveTo>
                    <a:pt x="f5" y="f6"/>
                  </a:moveTo>
                  <a:lnTo>
                    <a:pt x="f6" y="f5"/>
                  </a:lnTo>
                  <a:lnTo>
                    <a:pt x="f7" y="f8"/>
                  </a:lnTo>
                  <a:lnTo>
                    <a:pt x="f9" y="f4"/>
                  </a:lnTo>
                  <a:lnTo>
                    <a:pt x="f3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991;p31">
            <a:extLst>
              <a:ext uri="{FF2B5EF4-FFF2-40B4-BE49-F238E27FC236}">
                <a16:creationId xmlns:a16="http://schemas.microsoft.com/office/drawing/2014/main" id="{6718AA92-0AE0-4D87-B1DA-D282848013AE}"/>
              </a:ext>
            </a:extLst>
          </p:cNvPr>
          <p:cNvGrpSpPr/>
          <p:nvPr/>
        </p:nvGrpSpPr>
        <p:grpSpPr>
          <a:xfrm>
            <a:off x="1342092" y="3995909"/>
            <a:ext cx="201277" cy="367223"/>
            <a:chOff x="1342092" y="3995909"/>
            <a:chExt cx="201277" cy="367223"/>
          </a:xfrm>
        </p:grpSpPr>
        <p:sp>
          <p:nvSpPr>
            <p:cNvPr id="34" name="Google Shape;992;p31">
              <a:extLst>
                <a:ext uri="{FF2B5EF4-FFF2-40B4-BE49-F238E27FC236}">
                  <a16:creationId xmlns:a16="http://schemas.microsoft.com/office/drawing/2014/main" id="{3DD852E0-95B8-4A16-BCFC-68A031DC3C82}"/>
                </a:ext>
              </a:extLst>
            </p:cNvPr>
            <p:cNvSpPr/>
            <p:nvPr/>
          </p:nvSpPr>
          <p:spPr>
            <a:xfrm>
              <a:off x="1390966" y="4297314"/>
              <a:ext cx="102687" cy="65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2"/>
                <a:gd name="f4" fmla="val 1924"/>
                <a:gd name="f5" fmla="val 25"/>
                <a:gd name="f6" fmla="val 1"/>
                <a:gd name="f7" fmla="val 501"/>
                <a:gd name="f8" fmla="val 668"/>
                <a:gd name="f9" fmla="val 144"/>
                <a:gd name="f10" fmla="val 811"/>
                <a:gd name="f11" fmla="val 334"/>
                <a:gd name="f12" fmla="val 1215"/>
                <a:gd name="f13" fmla="val 1620"/>
                <a:gd name="f14" fmla="val 1203"/>
                <a:gd name="f15" fmla="val 1823"/>
                <a:gd name="f16" fmla="val 1358"/>
                <a:gd name="f17" fmla="val 1516"/>
                <a:gd name="f18" fmla="val 1674"/>
                <a:gd name="f19" fmla="val 1835"/>
                <a:gd name="f20" fmla="val 834"/>
                <a:gd name="f21" fmla="val 2692"/>
                <a:gd name="f22" fmla="val 2859"/>
                <a:gd name="f23" fmla="val 3001"/>
                <a:gd name="f24" fmla="val 692"/>
                <a:gd name="f25" fmla="val 525"/>
                <a:gd name="f26" fmla="*/ f0 1 3002"/>
                <a:gd name="f27" fmla="*/ f1 1 1924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002"/>
                <a:gd name="f34" fmla="*/ f31 1 1924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02" h="1924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15"/>
                    <a:pt x="f19" y="f13"/>
                  </a:cubicBezTo>
                  <a:lnTo>
                    <a:pt x="f19" y="f20"/>
                  </a:lnTo>
                  <a:lnTo>
                    <a:pt x="f21" y="f20"/>
                  </a:lnTo>
                  <a:cubicBezTo>
                    <a:pt x="f22" y="f10"/>
                    <a:pt x="f23" y="f24"/>
                    <a:pt x="f23" y="f25"/>
                  </a:cubicBezTo>
                  <a:lnTo>
                    <a:pt x="f23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993;p31">
              <a:extLst>
                <a:ext uri="{FF2B5EF4-FFF2-40B4-BE49-F238E27FC236}">
                  <a16:creationId xmlns:a16="http://schemas.microsoft.com/office/drawing/2014/main" id="{3F2F85C5-EEBD-4C4C-89B7-55CDCEFFE0DB}"/>
                </a:ext>
              </a:extLst>
            </p:cNvPr>
            <p:cNvSpPr/>
            <p:nvPr/>
          </p:nvSpPr>
          <p:spPr>
            <a:xfrm>
              <a:off x="1410535" y="3995909"/>
              <a:ext cx="63559" cy="28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58"/>
                <a:gd name="f4" fmla="val 835"/>
                <a:gd name="f5" fmla="val 905"/>
                <a:gd name="f6" fmla="val 1"/>
                <a:gd name="f7" fmla="val 429"/>
                <a:gd name="f8" fmla="val 24"/>
                <a:gd name="f9" fmla="val 358"/>
                <a:gd name="f10" fmla="val 834"/>
                <a:gd name="f11" fmla="val 1834"/>
                <a:gd name="f12" fmla="val 1429"/>
                <a:gd name="f13" fmla="val 953"/>
                <a:gd name="f14" fmla="*/ f0 1 1858"/>
                <a:gd name="f15" fmla="*/ f1 1 835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858"/>
                <a:gd name="f22" fmla="*/ f19 1 835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858" h="835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3" y="f10"/>
                  </a:lnTo>
                  <a:cubicBezTo>
                    <a:pt x="f11" y="f9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994;p31">
              <a:extLst>
                <a:ext uri="{FF2B5EF4-FFF2-40B4-BE49-F238E27FC236}">
                  <a16:creationId xmlns:a16="http://schemas.microsoft.com/office/drawing/2014/main" id="{62EAA1DE-7CD9-445A-9BAB-BB7FF4CF10A7}"/>
                </a:ext>
              </a:extLst>
            </p:cNvPr>
            <p:cNvSpPr/>
            <p:nvPr/>
          </p:nvSpPr>
          <p:spPr>
            <a:xfrm>
              <a:off x="1342092" y="4187339"/>
              <a:ext cx="201277" cy="880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84"/>
                <a:gd name="f4" fmla="val 2573"/>
                <a:gd name="f5" fmla="val 1"/>
                <a:gd name="f6" fmla="val 1192"/>
                <a:gd name="f7" fmla="val 1954"/>
                <a:gd name="f8" fmla="val 620"/>
                <a:gd name="f9" fmla="val 1382"/>
                <a:gd name="f10" fmla="val 4502"/>
                <a:gd name="f11" fmla="val 5264"/>
                <a:gd name="f12" fmla="val 5883"/>
                <a:gd name="f13" fmla="val 1096"/>
                <a:gd name="f14" fmla="val 5574"/>
                <a:gd name="f15" fmla="val 4669"/>
                <a:gd name="f16" fmla="val 1049"/>
                <a:gd name="f17" fmla="val 3811"/>
                <a:gd name="f18" fmla="val 882"/>
                <a:gd name="f19" fmla="val 2978"/>
                <a:gd name="f20" fmla="val 596"/>
                <a:gd name="f21" fmla="val 2954"/>
                <a:gd name="f22" fmla="val 573"/>
                <a:gd name="f23" fmla="val 2097"/>
                <a:gd name="f24" fmla="val 263"/>
                <a:gd name="f25" fmla="val 1216"/>
                <a:gd name="f26" fmla="val 72"/>
                <a:gd name="f27" fmla="val 311"/>
                <a:gd name="f28" fmla="*/ f0 1 5884"/>
                <a:gd name="f29" fmla="*/ f1 1 257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884"/>
                <a:gd name="f36" fmla="*/ f33 1 257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884" h="2573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12" y="f7"/>
                    <a:pt x="f12" y="f6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6"/>
                    <a:pt x="f17" y="f18"/>
                    <a:pt x="f19" y="f20"/>
                  </a:cubicBezTo>
                  <a:lnTo>
                    <a:pt x="f21" y="f22"/>
                  </a:lnTo>
                  <a:cubicBezTo>
                    <a:pt x="f23" y="f24"/>
                    <a:pt x="f25" y="f26"/>
                    <a:pt x="f27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995;p31">
              <a:extLst>
                <a:ext uri="{FF2B5EF4-FFF2-40B4-BE49-F238E27FC236}">
                  <a16:creationId xmlns:a16="http://schemas.microsoft.com/office/drawing/2014/main" id="{481BD178-390E-4FF3-8158-6415314CCC6B}"/>
                </a:ext>
              </a:extLst>
            </p:cNvPr>
            <p:cNvSpPr/>
            <p:nvPr/>
          </p:nvSpPr>
          <p:spPr>
            <a:xfrm>
              <a:off x="1342092" y="4046439"/>
              <a:ext cx="200454" cy="1572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0"/>
                <a:gd name="f4" fmla="val 4597"/>
                <a:gd name="f5" fmla="val 2945"/>
                <a:gd name="f6" fmla="val 1036"/>
                <a:gd name="f7" fmla="val 3103"/>
                <a:gd name="f8" fmla="val 3264"/>
                <a:gd name="f9" fmla="val 1143"/>
                <a:gd name="f10" fmla="val 1358"/>
                <a:gd name="f11" fmla="val 1810"/>
                <a:gd name="f12" fmla="val 3716"/>
                <a:gd name="f13" fmla="val 3731"/>
                <a:gd name="f14" fmla="val 1808"/>
                <a:gd name="f15" fmla="val 3745"/>
                <a:gd name="f16" fmla="val 3758"/>
                <a:gd name="f17" fmla="val 4154"/>
                <a:gd name="f18" fmla="val 2431"/>
                <a:gd name="f19" fmla="val 2429"/>
                <a:gd name="f20" fmla="val 3240"/>
                <a:gd name="f21" fmla="val 2882"/>
                <a:gd name="f22" fmla="val 3096"/>
                <a:gd name="f23" fmla="val 3085"/>
                <a:gd name="f24" fmla="val 3203"/>
                <a:gd name="f25" fmla="val 2930"/>
                <a:gd name="f26" fmla="val 2775"/>
                <a:gd name="f27" fmla="val 2621"/>
                <a:gd name="f28" fmla="val 2168"/>
                <a:gd name="f29" fmla="val 2153"/>
                <a:gd name="f30" fmla="val 2138"/>
                <a:gd name="f31" fmla="val 2123"/>
                <a:gd name="f32" fmla="val 1707"/>
                <a:gd name="f33" fmla="val 2644"/>
                <a:gd name="f34" fmla="val 2632"/>
                <a:gd name="f35" fmla="val 2787"/>
                <a:gd name="f36" fmla="val 1382"/>
                <a:gd name="f37" fmla="val 620"/>
                <a:gd name="f38" fmla="val 1"/>
                <a:gd name="f39" fmla="val 595"/>
                <a:gd name="f40" fmla="val 3477"/>
                <a:gd name="f41" fmla="val 1025"/>
                <a:gd name="f42" fmla="val 3525"/>
                <a:gd name="f43" fmla="val 2073"/>
                <a:gd name="f44" fmla="val 3715"/>
                <a:gd name="f45" fmla="val 3049"/>
                <a:gd name="f46" fmla="val 4072"/>
                <a:gd name="f47" fmla="val 3954"/>
                <a:gd name="f48" fmla="val 4382"/>
                <a:gd name="f49" fmla="val 4907"/>
                <a:gd name="f50" fmla="val 4549"/>
                <a:gd name="f51" fmla="val 5859"/>
                <a:gd name="f52" fmla="val 4596"/>
                <a:gd name="f53" fmla="val 1381"/>
                <a:gd name="f54" fmla="val 5240"/>
                <a:gd name="f55" fmla="val 4478"/>
                <a:gd name="f56" fmla="*/ f0 1 5860"/>
                <a:gd name="f57" fmla="*/ f1 1 4597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5860"/>
                <a:gd name="f64" fmla="*/ f61 1 4597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5860" h="45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4"/>
                    <a:pt x="f15" y="f14"/>
                    <a:pt x="f16" y="f14"/>
                  </a:cubicBezTo>
                  <a:cubicBezTo>
                    <a:pt x="f17" y="f14"/>
                    <a:pt x="f17" y="f18"/>
                    <a:pt x="f16" y="f18"/>
                  </a:cubicBezTo>
                  <a:cubicBezTo>
                    <a:pt x="f15" y="f18"/>
                    <a:pt x="f13" y="f18"/>
                    <a:pt x="f12" y="f19"/>
                  </a:cubicBezTo>
                  <a:lnTo>
                    <a:pt x="f20" y="f19"/>
                  </a:lnTo>
                  <a:lnTo>
                    <a:pt x="f20" y="f21"/>
                  </a:lnTo>
                  <a:cubicBezTo>
                    <a:pt x="f20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7" y="f21"/>
                  </a:cubicBezTo>
                  <a:lnTo>
                    <a:pt x="f27" y="f19"/>
                  </a:lnTo>
                  <a:lnTo>
                    <a:pt x="f28" y="f19"/>
                  </a:lnTo>
                  <a:cubicBezTo>
                    <a:pt x="f29" y="f18"/>
                    <a:pt x="f30" y="f18"/>
                    <a:pt x="f31" y="f18"/>
                  </a:cubicBezTo>
                  <a:cubicBezTo>
                    <a:pt x="f32" y="f18"/>
                    <a:pt x="f32" y="f14"/>
                    <a:pt x="f31" y="f14"/>
                  </a:cubicBezTo>
                  <a:cubicBezTo>
                    <a:pt x="f30" y="f14"/>
                    <a:pt x="f29" y="f14"/>
                    <a:pt x="f28" y="f11"/>
                  </a:cubicBezTo>
                  <a:lnTo>
                    <a:pt x="f33" y="f11"/>
                  </a:lnTo>
                  <a:lnTo>
                    <a:pt x="f33" y="f10"/>
                  </a:lnTo>
                  <a:cubicBezTo>
                    <a:pt x="f34" y="f9"/>
                    <a:pt x="f35" y="f6"/>
                    <a:pt x="f5" y="f6"/>
                  </a:cubicBezTo>
                  <a:close/>
                  <a:moveTo>
                    <a:pt x="f36" y="f2"/>
                  </a:moveTo>
                  <a:cubicBezTo>
                    <a:pt x="f37" y="f2"/>
                    <a:pt x="f38" y="f39"/>
                    <a:pt x="f38" y="f10"/>
                  </a:cubicBezTo>
                  <a:lnTo>
                    <a:pt x="f38" y="f40"/>
                  </a:ln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lnTo>
                    <a:pt x="f51" y="f53"/>
                  </a:lnTo>
                  <a:cubicBezTo>
                    <a:pt x="f51" y="f39"/>
                    <a:pt x="f54" y="f2"/>
                    <a:pt x="f5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996;p31">
            <a:extLst>
              <a:ext uri="{FF2B5EF4-FFF2-40B4-BE49-F238E27FC236}">
                <a16:creationId xmlns:a16="http://schemas.microsoft.com/office/drawing/2014/main" id="{94E9B29C-E601-4F77-AEE6-E9B965AFC8AE}"/>
              </a:ext>
            </a:extLst>
          </p:cNvPr>
          <p:cNvGrpSpPr/>
          <p:nvPr/>
        </p:nvGrpSpPr>
        <p:grpSpPr>
          <a:xfrm>
            <a:off x="5429286" y="3995562"/>
            <a:ext cx="372554" cy="367898"/>
            <a:chOff x="5429286" y="3995562"/>
            <a:chExt cx="372554" cy="367898"/>
          </a:xfrm>
        </p:grpSpPr>
        <p:sp>
          <p:nvSpPr>
            <p:cNvPr id="39" name="Google Shape;997;p31">
              <a:extLst>
                <a:ext uri="{FF2B5EF4-FFF2-40B4-BE49-F238E27FC236}">
                  <a16:creationId xmlns:a16="http://schemas.microsoft.com/office/drawing/2014/main" id="{68CF39A6-62C7-4508-9F55-75DCAEE5340E}"/>
                </a:ext>
              </a:extLst>
            </p:cNvPr>
            <p:cNvSpPr/>
            <p:nvPr/>
          </p:nvSpPr>
          <p:spPr>
            <a:xfrm>
              <a:off x="5689945" y="3995562"/>
              <a:ext cx="111895" cy="1074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71"/>
                <a:gd name="f4" fmla="val 3140"/>
                <a:gd name="f5" fmla="val 2804"/>
                <a:gd name="f6" fmla="val 2733"/>
                <a:gd name="f7" fmla="val 2661"/>
                <a:gd name="f8" fmla="val 27"/>
                <a:gd name="f9" fmla="val 2597"/>
                <a:gd name="f10" fmla="val 91"/>
                <a:gd name="f11" fmla="val 115"/>
                <a:gd name="f12" fmla="val 1096"/>
                <a:gd name="f13" fmla="val 1615"/>
                <a:gd name="f14" fmla="val 858"/>
                <a:gd name="f15" fmla="val 1401"/>
                <a:gd name="f16" fmla="val 799"/>
                <a:gd name="f17" fmla="val 1342"/>
                <a:gd name="f18" fmla="val 721"/>
                <a:gd name="f19" fmla="val 1312"/>
                <a:gd name="f20" fmla="val 644"/>
                <a:gd name="f21" fmla="val 566"/>
                <a:gd name="f22" fmla="val 489"/>
                <a:gd name="f23" fmla="val 430"/>
                <a:gd name="f24" fmla="val 1"/>
                <a:gd name="f25" fmla="val 1806"/>
                <a:gd name="f26" fmla="val 120"/>
                <a:gd name="f27" fmla="val 1901"/>
                <a:gd name="f28" fmla="val 1239"/>
                <a:gd name="f29" fmla="val 3021"/>
                <a:gd name="f30" fmla="val 1335"/>
                <a:gd name="f31" fmla="val 1763"/>
                <a:gd name="f32" fmla="val 2711"/>
                <a:gd name="f33" fmla="val 1882"/>
                <a:gd name="f34" fmla="val 2592"/>
                <a:gd name="f35" fmla="val 2401"/>
                <a:gd name="f36" fmla="val 2282"/>
                <a:gd name="f37" fmla="val 1525"/>
                <a:gd name="f38" fmla="val 2044"/>
                <a:gd name="f39" fmla="val 3049"/>
                <a:gd name="f40" fmla="val 544"/>
                <a:gd name="f41" fmla="val 322"/>
                <a:gd name="f42" fmla="val 3048"/>
                <a:gd name="f43" fmla="*/ f0 1 3271"/>
                <a:gd name="f44" fmla="*/ f1 1 314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3271"/>
                <a:gd name="f51" fmla="*/ f48 1 314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271" h="314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9" y="f11"/>
                  </a:ln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23" y="f15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4"/>
                  </a:cubicBezTo>
                  <a:lnTo>
                    <a:pt x="f31" y="f32"/>
                  </a:lnTo>
                  <a:cubicBezTo>
                    <a:pt x="f33" y="f34"/>
                    <a:pt x="f33" y="f35"/>
                    <a:pt x="f31" y="f36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3" y="f41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998;p31">
              <a:extLst>
                <a:ext uri="{FF2B5EF4-FFF2-40B4-BE49-F238E27FC236}">
                  <a16:creationId xmlns:a16="http://schemas.microsoft.com/office/drawing/2014/main" id="{3EA85E6D-E026-4E5A-86C6-C4A3E47A16CE}"/>
                </a:ext>
              </a:extLst>
            </p:cNvPr>
            <p:cNvSpPr/>
            <p:nvPr/>
          </p:nvSpPr>
          <p:spPr>
            <a:xfrm>
              <a:off x="5429286" y="4066473"/>
              <a:ext cx="300618" cy="2969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88"/>
                <a:gd name="f4" fmla="val 8682"/>
                <a:gd name="f5" fmla="val 6585"/>
                <a:gd name="f6" fmla="val 1"/>
                <a:gd name="f7" fmla="val 6323"/>
                <a:gd name="f8" fmla="val 6061"/>
                <a:gd name="f9" fmla="val 102"/>
                <a:gd name="f10" fmla="val 5859"/>
                <a:gd name="f11" fmla="val 305"/>
                <a:gd name="f12" fmla="val 2596"/>
                <a:gd name="f13" fmla="val 3591"/>
                <a:gd name="f14" fmla="val 2191"/>
                <a:gd name="f15" fmla="val 3996"/>
                <a:gd name="f16" fmla="val 4639"/>
                <a:gd name="f17" fmla="val 5044"/>
                <a:gd name="f18" fmla="val 2906"/>
                <a:gd name="f19" fmla="val 5353"/>
                <a:gd name="f20" fmla="val 2286"/>
                <a:gd name="f21" fmla="val 5996"/>
                <a:gd name="f22" fmla="val 1453"/>
                <a:gd name="f23" fmla="val 5163"/>
                <a:gd name="f24" fmla="val 1393"/>
                <a:gd name="f25" fmla="val 5103"/>
                <a:gd name="f26" fmla="val 1316"/>
                <a:gd name="f27" fmla="val 5073"/>
                <a:gd name="f28" fmla="val 1239"/>
                <a:gd name="f29" fmla="val 1161"/>
                <a:gd name="f30" fmla="val 1084"/>
                <a:gd name="f31" fmla="val 1024"/>
                <a:gd name="f32" fmla="val 119"/>
                <a:gd name="f33" fmla="val 6068"/>
                <a:gd name="f34" fmla="val 6187"/>
                <a:gd name="f35" fmla="val 6377"/>
                <a:gd name="f36" fmla="val 6496"/>
                <a:gd name="f37" fmla="val 1167"/>
                <a:gd name="f38" fmla="val 7544"/>
                <a:gd name="f39" fmla="val 2215"/>
                <a:gd name="f40" fmla="val 8592"/>
                <a:gd name="f41" fmla="val 2275"/>
                <a:gd name="f42" fmla="val 8651"/>
                <a:gd name="f43" fmla="val 2352"/>
                <a:gd name="f44" fmla="val 8681"/>
                <a:gd name="f45" fmla="val 2429"/>
                <a:gd name="f46" fmla="val 2507"/>
                <a:gd name="f47" fmla="val 2584"/>
                <a:gd name="f48" fmla="val 2644"/>
                <a:gd name="f49" fmla="val 3549"/>
                <a:gd name="f50" fmla="val 7687"/>
                <a:gd name="f51" fmla="val 3668"/>
                <a:gd name="f52" fmla="val 7568"/>
                <a:gd name="f53" fmla="val 7377"/>
                <a:gd name="f54" fmla="val 7258"/>
                <a:gd name="f55" fmla="val 2715"/>
                <a:gd name="f56" fmla="val 6425"/>
                <a:gd name="f57" fmla="val 3334"/>
                <a:gd name="f58" fmla="val 5782"/>
                <a:gd name="f59" fmla="val 6115"/>
                <a:gd name="f60" fmla="val 3870"/>
                <a:gd name="f61" fmla="val 6318"/>
                <a:gd name="f62" fmla="val 4132"/>
                <a:gd name="f63" fmla="val 6419"/>
                <a:gd name="f64" fmla="val 4394"/>
                <a:gd name="f65" fmla="val 4656"/>
                <a:gd name="f66" fmla="val 4918"/>
                <a:gd name="f67" fmla="val 5120"/>
                <a:gd name="f68" fmla="val 5382"/>
                <a:gd name="f69" fmla="val 5853"/>
                <a:gd name="f70" fmla="val 4930"/>
                <a:gd name="f71" fmla="val 5401"/>
                <a:gd name="f72" fmla="val 4712"/>
                <a:gd name="f73" fmla="val 5164"/>
                <a:gd name="f74" fmla="val 4910"/>
                <a:gd name="f75" fmla="val 4845"/>
                <a:gd name="f76" fmla="val 5154"/>
                <a:gd name="f77" fmla="val 5229"/>
                <a:gd name="f78" fmla="val 5309"/>
                <a:gd name="f79" fmla="val 4875"/>
                <a:gd name="f80" fmla="val 4948"/>
                <a:gd name="f81" fmla="val 5835"/>
                <a:gd name="f82" fmla="val 6430"/>
                <a:gd name="f83" fmla="val 4805"/>
                <a:gd name="f84" fmla="val 5573"/>
                <a:gd name="f85" fmla="val 3972"/>
                <a:gd name="f86" fmla="val 3734"/>
                <a:gd name="f87" fmla="val 5570"/>
                <a:gd name="f88" fmla="val 3426"/>
                <a:gd name="f89" fmla="val 5812"/>
                <a:gd name="f90" fmla="val 5884"/>
                <a:gd name="f91" fmla="val 5959"/>
                <a:gd name="f92" fmla="val 3453"/>
                <a:gd name="f93" fmla="val 6025"/>
                <a:gd name="f94" fmla="val 3519"/>
                <a:gd name="f95" fmla="val 6859"/>
                <a:gd name="f96" fmla="val 4353"/>
                <a:gd name="f97" fmla="val 7454"/>
                <a:gd name="f98" fmla="val 3758"/>
                <a:gd name="f99" fmla="val 7026"/>
                <a:gd name="f100" fmla="val 3305"/>
                <a:gd name="f101" fmla="val 6819"/>
                <a:gd name="f102" fmla="val 3080"/>
                <a:gd name="f103" fmla="val 7027"/>
                <a:gd name="f104" fmla="val 2781"/>
                <a:gd name="f105" fmla="val 7276"/>
                <a:gd name="f106" fmla="val 7343"/>
                <a:gd name="f107" fmla="val 7412"/>
                <a:gd name="f108" fmla="val 2802"/>
                <a:gd name="f109" fmla="val 7478"/>
                <a:gd name="f110" fmla="val 2853"/>
                <a:gd name="f111" fmla="val 7930"/>
                <a:gd name="f112" fmla="val 8383"/>
                <a:gd name="f113" fmla="val 8740"/>
                <a:gd name="f114" fmla="val 2495"/>
                <a:gd name="f115" fmla="val 1924"/>
                <a:gd name="f116" fmla="val 8502"/>
                <a:gd name="f117" fmla="val 1519"/>
                <a:gd name="f118" fmla="val 8431"/>
                <a:gd name="f119" fmla="val 1424"/>
                <a:gd name="f120" fmla="val 1495"/>
                <a:gd name="f121" fmla="val 7311"/>
                <a:gd name="f122" fmla="val 7109"/>
                <a:gd name="f123" fmla="val 6847"/>
                <a:gd name="f124" fmla="*/ f0 1 8788"/>
                <a:gd name="f125" fmla="*/ f1 1 8682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8788"/>
                <a:gd name="f132" fmla="*/ f129 1 8682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8788" h="868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32" y="f33"/>
                  </a:lnTo>
                  <a:cubicBezTo>
                    <a:pt x="f2" y="f34"/>
                    <a:pt x="f2" y="f35"/>
                    <a:pt x="f32" y="f36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2"/>
                    <a:pt x="f48" y="f40"/>
                  </a:cubicBez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5" y="f56"/>
                  </a:lnTo>
                  <a:lnTo>
                    <a:pt x="f57" y="f58"/>
                  </a:lnTo>
                  <a:lnTo>
                    <a:pt x="f51" y="f59"/>
                  </a:ln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1"/>
                    <a:pt x="f67" y="f59"/>
                  </a:cubicBezTo>
                  <a:lnTo>
                    <a:pt x="f68" y="f69"/>
                  </a:lnTo>
                  <a:lnTo>
                    <a:pt x="f70" y="f71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68" y="f80"/>
                  </a:cubicBezTo>
                  <a:lnTo>
                    <a:pt x="f81" y="f71"/>
                  </a:lnTo>
                  <a:lnTo>
                    <a:pt x="f82" y="f83"/>
                  </a:lnTo>
                  <a:lnTo>
                    <a:pt x="f84" y="f85"/>
                  </a:lnTo>
                  <a:cubicBezTo>
                    <a:pt x="f19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8"/>
                    <a:pt x="f109" y="f110"/>
                  </a:cubicBezTo>
                  <a:lnTo>
                    <a:pt x="f111" y="f100"/>
                  </a:lnTo>
                  <a:lnTo>
                    <a:pt x="f112" y="f110"/>
                  </a:lnTo>
                  <a:cubicBezTo>
                    <a:pt x="f113" y="f114"/>
                    <a:pt x="f3" y="f115"/>
                    <a:pt x="f116" y="f117"/>
                  </a:cubicBezTo>
                  <a:cubicBezTo>
                    <a:pt x="f118" y="f119"/>
                    <a:pt x="f116" y="f120"/>
                    <a:pt x="f121" y="f11"/>
                  </a:cubicBezTo>
                  <a:cubicBezTo>
                    <a:pt x="f122" y="f9"/>
                    <a:pt x="f12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1" name="Google Shape;999;p31">
            <a:extLst>
              <a:ext uri="{FF2B5EF4-FFF2-40B4-BE49-F238E27FC236}">
                <a16:creationId xmlns:a16="http://schemas.microsoft.com/office/drawing/2014/main" id="{D84014C9-D530-4A04-9E67-E153BCDDAE90}"/>
              </a:ext>
            </a:extLst>
          </p:cNvPr>
          <p:cNvSpPr/>
          <p:nvPr/>
        </p:nvSpPr>
        <p:spPr>
          <a:xfrm>
            <a:off x="3191923" y="1150543"/>
            <a:ext cx="674397" cy="6743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39DD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2" name="Google Shape;1000;p31">
            <a:extLst>
              <a:ext uri="{FF2B5EF4-FFF2-40B4-BE49-F238E27FC236}">
                <a16:creationId xmlns:a16="http://schemas.microsoft.com/office/drawing/2014/main" id="{631832A5-9470-4E23-B267-F4ACF3D0B4A1}"/>
              </a:ext>
            </a:extLst>
          </p:cNvPr>
          <p:cNvGrpSpPr/>
          <p:nvPr/>
        </p:nvGrpSpPr>
        <p:grpSpPr>
          <a:xfrm>
            <a:off x="3345826" y="1324801"/>
            <a:ext cx="366637" cy="325901"/>
            <a:chOff x="3345826" y="1324801"/>
            <a:chExt cx="366637" cy="325901"/>
          </a:xfrm>
        </p:grpSpPr>
        <p:sp>
          <p:nvSpPr>
            <p:cNvPr id="43" name="Google Shape;1001;p31">
              <a:extLst>
                <a:ext uri="{FF2B5EF4-FFF2-40B4-BE49-F238E27FC236}">
                  <a16:creationId xmlns:a16="http://schemas.microsoft.com/office/drawing/2014/main" id="{7037BF3B-73B8-4A60-A955-BA3B4ECFBF4A}"/>
                </a:ext>
              </a:extLst>
            </p:cNvPr>
            <p:cNvSpPr/>
            <p:nvPr/>
          </p:nvSpPr>
          <p:spPr>
            <a:xfrm>
              <a:off x="3453368" y="1615635"/>
              <a:ext cx="151543" cy="35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30"/>
                <a:gd name="f4" fmla="val 1025"/>
                <a:gd name="f5" fmla="val 1"/>
                <a:gd name="f6" fmla="val 739"/>
                <a:gd name="f7" fmla="val 906"/>
                <a:gd name="f8" fmla="val 143"/>
                <a:gd name="f9" fmla="val 310"/>
                <a:gd name="f10" fmla="val 4120"/>
                <a:gd name="f11" fmla="val 4287"/>
                <a:gd name="f12" fmla="*/ f0 1 4430"/>
                <a:gd name="f13" fmla="*/ f1 1 102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430"/>
                <a:gd name="f20" fmla="*/ f17 1 102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430" h="1025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02;p31">
              <a:extLst>
                <a:ext uri="{FF2B5EF4-FFF2-40B4-BE49-F238E27FC236}">
                  <a16:creationId xmlns:a16="http://schemas.microsoft.com/office/drawing/2014/main" id="{B2503530-E4C2-4357-85C4-A79EEEF83CF0}"/>
                </a:ext>
              </a:extLst>
            </p:cNvPr>
            <p:cNvSpPr/>
            <p:nvPr/>
          </p:nvSpPr>
          <p:spPr>
            <a:xfrm>
              <a:off x="3345826" y="1324801"/>
              <a:ext cx="366637" cy="2688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18"/>
                <a:gd name="f4" fmla="val 7860"/>
                <a:gd name="f5" fmla="val 8717"/>
                <a:gd name="f6" fmla="val 1239"/>
                <a:gd name="f7" fmla="val 9122"/>
                <a:gd name="f8" fmla="val 9455"/>
                <a:gd name="f9" fmla="val 1573"/>
                <a:gd name="f10" fmla="val 2001"/>
                <a:gd name="f11" fmla="val 5859"/>
                <a:gd name="f12" fmla="val 6264"/>
                <a:gd name="f13" fmla="val 6621"/>
                <a:gd name="f14" fmla="val 3882"/>
                <a:gd name="f15" fmla="val 3478"/>
                <a:gd name="f16" fmla="val 3144"/>
                <a:gd name="f17" fmla="val 6288"/>
                <a:gd name="f18" fmla="val 1001"/>
                <a:gd name="f19" fmla="val 1"/>
                <a:gd name="f20" fmla="val 453"/>
                <a:gd name="f21" fmla="val 1882"/>
                <a:gd name="f22" fmla="val 953"/>
                <a:gd name="f23" fmla="val 1310"/>
                <a:gd name="f24" fmla="val 1930"/>
                <a:gd name="f25" fmla="val 2478"/>
                <a:gd name="f26" fmla="val 2501"/>
                <a:gd name="f27" fmla="val 3406"/>
                <a:gd name="f28" fmla="val 1358"/>
                <a:gd name="f29" fmla="val 4026"/>
                <a:gd name="f30" fmla="val 4931"/>
                <a:gd name="f31" fmla="val 4978"/>
                <a:gd name="f32" fmla="val 5526"/>
                <a:gd name="f33" fmla="val 5574"/>
                <a:gd name="f34" fmla="val 6860"/>
                <a:gd name="f35" fmla="val 7407"/>
                <a:gd name="f36" fmla="val 9717"/>
                <a:gd name="f37" fmla="val 10265"/>
                <a:gd name="f38" fmla="val 10717"/>
                <a:gd name="f39" fmla="val 430"/>
                <a:gd name="f40" fmla="*/ f0 1 10718"/>
                <a:gd name="f41" fmla="*/ f1 1 7860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10718"/>
                <a:gd name="f48" fmla="*/ f45 1 7860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0718" h="786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19" y="f20"/>
                    <a:pt x="f19" y="f18"/>
                  </a:cubicBezTo>
                  <a:lnTo>
                    <a:pt x="f19" y="f21"/>
                  </a:lnTo>
                  <a:lnTo>
                    <a:pt x="f22" y="f21"/>
                  </a:lnTo>
                  <a:cubicBezTo>
                    <a:pt x="f23" y="f24"/>
                    <a:pt x="f23" y="f25"/>
                    <a:pt x="f22" y="f26"/>
                  </a:cubicBezTo>
                  <a:lnTo>
                    <a:pt x="f19" y="f26"/>
                  </a:lnTo>
                  <a:lnTo>
                    <a:pt x="f19" y="f27"/>
                  </a:lnTo>
                  <a:lnTo>
                    <a:pt x="f22" y="f27"/>
                  </a:lnTo>
                  <a:cubicBezTo>
                    <a:pt x="f28" y="f27"/>
                    <a:pt x="f28" y="f29"/>
                    <a:pt x="f22" y="f29"/>
                  </a:cubicBezTo>
                  <a:lnTo>
                    <a:pt x="f19" y="f29"/>
                  </a:lnTo>
                  <a:lnTo>
                    <a:pt x="f19" y="f30"/>
                  </a:lnTo>
                  <a:lnTo>
                    <a:pt x="f22" y="f30"/>
                  </a:lnTo>
                  <a:cubicBezTo>
                    <a:pt x="f23" y="f31"/>
                    <a:pt x="f23" y="f32"/>
                    <a:pt x="f22" y="f33"/>
                  </a:cubicBezTo>
                  <a:lnTo>
                    <a:pt x="f19" y="f33"/>
                  </a:lnTo>
                  <a:lnTo>
                    <a:pt x="f19" y="f34"/>
                  </a:lnTo>
                  <a:cubicBezTo>
                    <a:pt x="f19" y="f35"/>
                    <a:pt x="f20" y="f4"/>
                    <a:pt x="f18" y="f4"/>
                  </a:cubicBezTo>
                  <a:lnTo>
                    <a:pt x="f36" y="f4"/>
                  </a:lnTo>
                  <a:cubicBezTo>
                    <a:pt x="f37" y="f4"/>
                    <a:pt x="f38" y="f35"/>
                    <a:pt x="f38" y="f34"/>
                  </a:cubicBezTo>
                  <a:lnTo>
                    <a:pt x="f38" y="f18"/>
                  </a:lnTo>
                  <a:cubicBezTo>
                    <a:pt x="f38" y="f39"/>
                    <a:pt x="f37" y="f19"/>
                    <a:pt x="f36" y="f1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03;p31">
              <a:extLst>
                <a:ext uri="{FF2B5EF4-FFF2-40B4-BE49-F238E27FC236}">
                  <a16:creationId xmlns:a16="http://schemas.microsoft.com/office/drawing/2014/main" id="{819ABA6A-0554-4535-95B0-9CA4FE69824D}"/>
                </a:ext>
              </a:extLst>
            </p:cNvPr>
            <p:cNvSpPr/>
            <p:nvPr/>
          </p:nvSpPr>
          <p:spPr>
            <a:xfrm>
              <a:off x="3474546" y="1445382"/>
              <a:ext cx="172748" cy="847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50"/>
                <a:gd name="f4" fmla="val 2478"/>
                <a:gd name="f5" fmla="val 1024"/>
                <a:gd name="f6" fmla="val 1"/>
                <a:gd name="f7" fmla="val 643"/>
                <a:gd name="f8" fmla="val 596"/>
                <a:gd name="f9" fmla="val 572"/>
                <a:gd name="f10" fmla="val 691"/>
                <a:gd name="f11" fmla="val 477"/>
                <a:gd name="f12" fmla="val 739"/>
                <a:gd name="f13" fmla="val 381"/>
                <a:gd name="f14" fmla="val 2358"/>
                <a:gd name="f15" fmla="val 2406"/>
                <a:gd name="f16" fmla="val 48"/>
                <a:gd name="f17" fmla="val 2477"/>
                <a:gd name="f18" fmla="val 119"/>
                <a:gd name="f19" fmla="val 4930"/>
                <a:gd name="f20" fmla="val 5001"/>
                <a:gd name="f21" fmla="val 5049"/>
                <a:gd name="f22" fmla="val 4882"/>
                <a:gd name="f23" fmla="val 4406"/>
                <a:gd name="f24" fmla="val 1644"/>
                <a:gd name="f25" fmla="val 4341"/>
                <a:gd name="f26" fmla="val 1763"/>
                <a:gd name="f27" fmla="val 4232"/>
                <a:gd name="f28" fmla="val 1818"/>
                <a:gd name="f29" fmla="val 4123"/>
                <a:gd name="f30" fmla="val 3992"/>
                <a:gd name="f31" fmla="val 3863"/>
                <a:gd name="f32" fmla="val 1739"/>
                <a:gd name="f33" fmla="val 3811"/>
                <a:gd name="f34" fmla="val 1596"/>
                <a:gd name="f35" fmla="val 3406"/>
                <a:gd name="f36" fmla="val 215"/>
                <a:gd name="f37" fmla="val 3263"/>
                <a:gd name="f38" fmla="val 524"/>
                <a:gd name="f39" fmla="val 3215"/>
                <a:gd name="f40" fmla="val 3096"/>
                <a:gd name="f41" fmla="val 715"/>
                <a:gd name="f42" fmla="val 2977"/>
                <a:gd name="f43" fmla="val 2596"/>
                <a:gd name="f44" fmla="val 2167"/>
                <a:gd name="f45" fmla="val 2108"/>
                <a:gd name="f46" fmla="val 1989"/>
                <a:gd name="f47" fmla="val 1822"/>
                <a:gd name="f48" fmla="val 1870"/>
                <a:gd name="f49" fmla="val 1751"/>
                <a:gd name="f50" fmla="val 1632"/>
                <a:gd name="f51" fmla="val 1572"/>
                <a:gd name="f52" fmla="*/ f0 1 5050"/>
                <a:gd name="f53" fmla="*/ f1 1 247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5050"/>
                <a:gd name="f60" fmla="*/ f57 1 247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050" h="2478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2" y="f12"/>
                  </a:lnTo>
                  <a:lnTo>
                    <a:pt x="f2" y="f14"/>
                  </a:lnTo>
                  <a:cubicBezTo>
                    <a:pt x="f2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15"/>
                    <a:pt x="f21" y="f14"/>
                  </a:cubicBezTo>
                  <a:lnTo>
                    <a:pt x="f21" y="f12"/>
                  </a:lnTo>
                  <a:lnTo>
                    <a:pt x="f22" y="f1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lnTo>
                    <a:pt x="f35" y="f36"/>
                  </a:lnTo>
                  <a:lnTo>
                    <a:pt x="f37" y="f38"/>
                  </a:lnTo>
                  <a:cubicBezTo>
                    <a:pt x="f39" y="f7"/>
                    <a:pt x="f40" y="f41"/>
                    <a:pt x="f42" y="f41"/>
                  </a:cubicBezTo>
                  <a:lnTo>
                    <a:pt x="f43" y="f41"/>
                  </a:lnTo>
                  <a:lnTo>
                    <a:pt x="f44" y="f24"/>
                  </a:lnTo>
                  <a:cubicBezTo>
                    <a:pt x="f45" y="f26"/>
                    <a:pt x="f46" y="f47"/>
                    <a:pt x="f48" y="f47"/>
                  </a:cubicBezTo>
                  <a:cubicBezTo>
                    <a:pt x="f49" y="f47"/>
                    <a:pt x="f50" y="f26"/>
                    <a:pt x="f51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04;p31">
              <a:extLst>
                <a:ext uri="{FF2B5EF4-FFF2-40B4-BE49-F238E27FC236}">
                  <a16:creationId xmlns:a16="http://schemas.microsoft.com/office/drawing/2014/main" id="{182CCC2C-6962-406E-8DAB-97B6D4839821}"/>
                </a:ext>
              </a:extLst>
            </p:cNvPr>
            <p:cNvSpPr/>
            <p:nvPr/>
          </p:nvSpPr>
          <p:spPr>
            <a:xfrm>
              <a:off x="3474546" y="1389010"/>
              <a:ext cx="174357" cy="80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97"/>
                <a:gd name="f4" fmla="val 2340"/>
                <a:gd name="f5" fmla="val 92"/>
                <a:gd name="f6" fmla="val 1"/>
                <a:gd name="f7" fmla="val 36"/>
                <a:gd name="f8" fmla="val 63"/>
                <a:gd name="f9" fmla="val 124"/>
                <a:gd name="f10" fmla="val 1744"/>
                <a:gd name="f11" fmla="val 215"/>
                <a:gd name="f12" fmla="val 881"/>
                <a:gd name="f13" fmla="val 767"/>
                <a:gd name="f14" fmla="val 944"/>
                <a:gd name="f15" fmla="val 674"/>
                <a:gd name="f16" fmla="val 1037"/>
                <a:gd name="f17" fmla="val 631"/>
                <a:gd name="f18" fmla="val 1131"/>
                <a:gd name="f19" fmla="val 1253"/>
                <a:gd name="f20" fmla="val 1375"/>
                <a:gd name="f21" fmla="val 704"/>
                <a:gd name="f22" fmla="val 1429"/>
                <a:gd name="f23" fmla="val 839"/>
                <a:gd name="f24" fmla="val 1644"/>
                <a:gd name="f25" fmla="val 1458"/>
                <a:gd name="f26" fmla="val 1524"/>
                <a:gd name="f27" fmla="val 1125"/>
                <a:gd name="f28" fmla="val 1929"/>
                <a:gd name="f29" fmla="val 2315"/>
                <a:gd name="f30" fmla="val 2120"/>
                <a:gd name="f31" fmla="val 1934"/>
                <a:gd name="f32" fmla="val 2167"/>
                <a:gd name="f33" fmla="val 1815"/>
                <a:gd name="f34" fmla="val 2287"/>
                <a:gd name="f35" fmla="val 2406"/>
                <a:gd name="f36" fmla="val 2787"/>
                <a:gd name="f37" fmla="val 3191"/>
                <a:gd name="f38" fmla="val 3247"/>
                <a:gd name="f39" fmla="val 716"/>
                <a:gd name="f40" fmla="val 3365"/>
                <a:gd name="f41" fmla="val 656"/>
                <a:gd name="f42" fmla="val 3483"/>
                <a:gd name="f43" fmla="val 3616"/>
                <a:gd name="f44" fmla="val 3749"/>
                <a:gd name="f45" fmla="val 734"/>
                <a:gd name="f46" fmla="val 3787"/>
                <a:gd name="f47" fmla="val 886"/>
                <a:gd name="f48" fmla="val 4216"/>
                <a:gd name="f49" fmla="val 2339"/>
                <a:gd name="f50" fmla="val 4454"/>
                <a:gd name="f51" fmla="val 1910"/>
                <a:gd name="f52" fmla="val 4501"/>
                <a:gd name="f53" fmla="val 4597"/>
                <a:gd name="f54" fmla="val 4716"/>
                <a:gd name="f55" fmla="val 53"/>
                <a:gd name="f56" fmla="val 5025"/>
                <a:gd name="f57" fmla="val 5"/>
                <a:gd name="f58" fmla="val 4978"/>
                <a:gd name="f59" fmla="val 119"/>
                <a:gd name="f60" fmla="val 110"/>
                <a:gd name="f61" fmla="val 2"/>
                <a:gd name="f62" fmla="val 101"/>
                <a:gd name="f63" fmla="*/ f0 1 5097"/>
                <a:gd name="f64" fmla="*/ f1 1 2340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097"/>
                <a:gd name="f71" fmla="*/ f68 1 2340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097" h="234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lnTo>
                    <a:pt x="f30" y="f31"/>
                  </a:lnTo>
                  <a:cubicBezTo>
                    <a:pt x="f32" y="f33"/>
                    <a:pt x="f34" y="f10"/>
                    <a:pt x="f35" y="f10"/>
                  </a:cubicBezTo>
                  <a:lnTo>
                    <a:pt x="f36" y="f10"/>
                  </a:lnTo>
                  <a:lnTo>
                    <a:pt x="f37" y="f23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52" y="f33"/>
                    <a:pt x="f53" y="f10"/>
                    <a:pt x="f54" y="f10"/>
                  </a:cubicBezTo>
                  <a:lnTo>
                    <a:pt x="f3" y="f10"/>
                  </a:lnTo>
                  <a:lnTo>
                    <a:pt x="f3" y="f9"/>
                  </a:lnTo>
                  <a:cubicBezTo>
                    <a:pt x="f3" y="f55"/>
                    <a:pt x="f56" y="f57"/>
                    <a:pt x="f58" y="f57"/>
                  </a:cubicBezTo>
                  <a:lnTo>
                    <a:pt x="f59" y="f57"/>
                  </a:ln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47" name="Google Shape;1005;p31">
            <a:extLst>
              <a:ext uri="{FF2B5EF4-FFF2-40B4-BE49-F238E27FC236}">
                <a16:creationId xmlns:a16="http://schemas.microsoft.com/office/drawing/2014/main" id="{25E856AA-1D5A-471F-8707-F033E8D53A04}"/>
              </a:ext>
            </a:extLst>
          </p:cNvPr>
          <p:cNvCxnSpPr>
            <a:stCxn id="51" idx="2"/>
            <a:endCxn id="3" idx="0"/>
          </p:cNvCxnSpPr>
          <p:nvPr/>
        </p:nvCxnSpPr>
        <p:spPr>
          <a:xfrm flipH="1">
            <a:off x="1442708" y="3019347"/>
            <a:ext cx="9" cy="822998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cxnSp>
        <p:nvCxnSpPr>
          <p:cNvPr id="48" name="Google Shape;1006;p31">
            <a:extLst>
              <a:ext uri="{FF2B5EF4-FFF2-40B4-BE49-F238E27FC236}">
                <a16:creationId xmlns:a16="http://schemas.microsoft.com/office/drawing/2014/main" id="{3900F4AC-6675-455F-98F7-3DE74B22B630}"/>
              </a:ext>
            </a:extLst>
          </p:cNvPr>
          <p:cNvCxnSpPr>
            <a:stCxn id="41" idx="2"/>
            <a:endCxn id="54" idx="0"/>
          </p:cNvCxnSpPr>
          <p:nvPr/>
        </p:nvCxnSpPr>
        <p:spPr>
          <a:xfrm>
            <a:off x="3529122" y="1824940"/>
            <a:ext cx="0" cy="823006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cxnSp>
        <p:nvCxnSpPr>
          <p:cNvPr id="49" name="Google Shape;1007;p31">
            <a:extLst>
              <a:ext uri="{FF2B5EF4-FFF2-40B4-BE49-F238E27FC236}">
                <a16:creationId xmlns:a16="http://schemas.microsoft.com/office/drawing/2014/main" id="{D2CE3CE7-2C00-417D-82D2-FE921C61A630}"/>
              </a:ext>
            </a:extLst>
          </p:cNvPr>
          <p:cNvCxnSpPr>
            <a:stCxn id="57" idx="2"/>
            <a:endCxn id="2" idx="0"/>
          </p:cNvCxnSpPr>
          <p:nvPr/>
        </p:nvCxnSpPr>
        <p:spPr>
          <a:xfrm>
            <a:off x="5615527" y="3019347"/>
            <a:ext cx="18" cy="822998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grpSp>
        <p:nvGrpSpPr>
          <p:cNvPr id="50" name="Google Shape;1008;p31">
            <a:extLst>
              <a:ext uri="{FF2B5EF4-FFF2-40B4-BE49-F238E27FC236}">
                <a16:creationId xmlns:a16="http://schemas.microsoft.com/office/drawing/2014/main" id="{6663A35C-087A-498C-84F3-394F7EC99349}"/>
              </a:ext>
            </a:extLst>
          </p:cNvPr>
          <p:cNvGrpSpPr/>
          <p:nvPr/>
        </p:nvGrpSpPr>
        <p:grpSpPr>
          <a:xfrm>
            <a:off x="1257016" y="2647946"/>
            <a:ext cx="371401" cy="371401"/>
            <a:chOff x="1257016" y="2647946"/>
            <a:chExt cx="371401" cy="371401"/>
          </a:xfrm>
        </p:grpSpPr>
        <p:sp>
          <p:nvSpPr>
            <p:cNvPr id="51" name="Google Shape;977;p31">
              <a:extLst>
                <a:ext uri="{FF2B5EF4-FFF2-40B4-BE49-F238E27FC236}">
                  <a16:creationId xmlns:a16="http://schemas.microsoft.com/office/drawing/2014/main" id="{E545CC34-687A-4E7D-9C39-BE7408C681BD}"/>
                </a:ext>
              </a:extLst>
            </p:cNvPr>
            <p:cNvSpPr/>
            <p:nvPr/>
          </p:nvSpPr>
          <p:spPr>
            <a:xfrm>
              <a:off x="1257016" y="2647946"/>
              <a:ext cx="371401" cy="37140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501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09;p31">
              <a:extLst>
                <a:ext uri="{FF2B5EF4-FFF2-40B4-BE49-F238E27FC236}">
                  <a16:creationId xmlns:a16="http://schemas.microsoft.com/office/drawing/2014/main" id="{0D1938E0-82B7-442C-9850-98E3B513F061}"/>
                </a:ext>
              </a:extLst>
            </p:cNvPr>
            <p:cNvSpPr/>
            <p:nvPr/>
          </p:nvSpPr>
          <p:spPr>
            <a:xfrm>
              <a:off x="1342064" y="2732986"/>
              <a:ext cx="201296" cy="2012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501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3" name="Google Shape;1010;p31">
            <a:extLst>
              <a:ext uri="{FF2B5EF4-FFF2-40B4-BE49-F238E27FC236}">
                <a16:creationId xmlns:a16="http://schemas.microsoft.com/office/drawing/2014/main" id="{4D80C6B2-4FBF-4C3A-8800-1F8FDC721144}"/>
              </a:ext>
            </a:extLst>
          </p:cNvPr>
          <p:cNvGrpSpPr/>
          <p:nvPr/>
        </p:nvGrpSpPr>
        <p:grpSpPr>
          <a:xfrm>
            <a:off x="3343421" y="2647946"/>
            <a:ext cx="371401" cy="371401"/>
            <a:chOff x="3343421" y="2647946"/>
            <a:chExt cx="371401" cy="371401"/>
          </a:xfrm>
        </p:grpSpPr>
        <p:sp>
          <p:nvSpPr>
            <p:cNvPr id="54" name="Google Shape;978;p31">
              <a:extLst>
                <a:ext uri="{FF2B5EF4-FFF2-40B4-BE49-F238E27FC236}">
                  <a16:creationId xmlns:a16="http://schemas.microsoft.com/office/drawing/2014/main" id="{B02E6FC0-A930-4A2C-A013-39BE8741D717}"/>
                </a:ext>
              </a:extLst>
            </p:cNvPr>
            <p:cNvSpPr/>
            <p:nvPr/>
          </p:nvSpPr>
          <p:spPr>
            <a:xfrm>
              <a:off x="3343421" y="2647946"/>
              <a:ext cx="371401" cy="37140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39DD8">
                <a:alpha val="501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011;p31">
              <a:extLst>
                <a:ext uri="{FF2B5EF4-FFF2-40B4-BE49-F238E27FC236}">
                  <a16:creationId xmlns:a16="http://schemas.microsoft.com/office/drawing/2014/main" id="{FDBC46A6-324D-4A67-A86C-85CAC53135E0}"/>
                </a:ext>
              </a:extLst>
            </p:cNvPr>
            <p:cNvSpPr/>
            <p:nvPr/>
          </p:nvSpPr>
          <p:spPr>
            <a:xfrm>
              <a:off x="3428515" y="2732986"/>
              <a:ext cx="201296" cy="2012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39DD8">
                <a:alpha val="501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6" name="Google Shape;1012;p31">
            <a:extLst>
              <a:ext uri="{FF2B5EF4-FFF2-40B4-BE49-F238E27FC236}">
                <a16:creationId xmlns:a16="http://schemas.microsoft.com/office/drawing/2014/main" id="{3BD4BF4F-A5E0-4AF8-9B92-D355FB255D0E}"/>
              </a:ext>
            </a:extLst>
          </p:cNvPr>
          <p:cNvGrpSpPr/>
          <p:nvPr/>
        </p:nvGrpSpPr>
        <p:grpSpPr>
          <a:xfrm>
            <a:off x="5429826" y="2647946"/>
            <a:ext cx="371401" cy="371401"/>
            <a:chOff x="5429826" y="2647946"/>
            <a:chExt cx="371401" cy="371401"/>
          </a:xfrm>
        </p:grpSpPr>
        <p:sp>
          <p:nvSpPr>
            <p:cNvPr id="57" name="Google Shape;980;p31">
              <a:extLst>
                <a:ext uri="{FF2B5EF4-FFF2-40B4-BE49-F238E27FC236}">
                  <a16:creationId xmlns:a16="http://schemas.microsoft.com/office/drawing/2014/main" id="{C0444463-79CD-4B65-92B5-3E8E0031B268}"/>
                </a:ext>
              </a:extLst>
            </p:cNvPr>
            <p:cNvSpPr/>
            <p:nvPr/>
          </p:nvSpPr>
          <p:spPr>
            <a:xfrm>
              <a:off x="5429826" y="2647946"/>
              <a:ext cx="371401" cy="37140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501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3;p31">
              <a:extLst>
                <a:ext uri="{FF2B5EF4-FFF2-40B4-BE49-F238E27FC236}">
                  <a16:creationId xmlns:a16="http://schemas.microsoft.com/office/drawing/2014/main" id="{01AD3D0D-FF51-41EF-8351-5ACD0E0D616A}"/>
                </a:ext>
              </a:extLst>
            </p:cNvPr>
            <p:cNvSpPr/>
            <p:nvPr/>
          </p:nvSpPr>
          <p:spPr>
            <a:xfrm>
              <a:off x="5514910" y="2732986"/>
              <a:ext cx="201296" cy="2012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501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59" name="Google Shape;1014;p31">
            <a:extLst>
              <a:ext uri="{FF2B5EF4-FFF2-40B4-BE49-F238E27FC236}">
                <a16:creationId xmlns:a16="http://schemas.microsoft.com/office/drawing/2014/main" id="{4BC1A4C0-DEF2-4ECA-9CD3-02B933F118A1}"/>
              </a:ext>
            </a:extLst>
          </p:cNvPr>
          <p:cNvCxnSpPr>
            <a:stCxn id="51" idx="3"/>
          </p:cNvCxnSpPr>
          <p:nvPr/>
        </p:nvCxnSpPr>
        <p:spPr>
          <a:xfrm rot="10799991">
            <a:off x="8714" y="2833652"/>
            <a:ext cx="1248302" cy="0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cxnSp>
        <p:nvCxnSpPr>
          <p:cNvPr id="60" name="Google Shape;1015;p31">
            <a:extLst>
              <a:ext uri="{FF2B5EF4-FFF2-40B4-BE49-F238E27FC236}">
                <a16:creationId xmlns:a16="http://schemas.microsoft.com/office/drawing/2014/main" id="{97E09DB7-3499-4664-B88A-38C748B840B1}"/>
              </a:ext>
            </a:extLst>
          </p:cNvPr>
          <p:cNvCxnSpPr>
            <a:stCxn id="16" idx="0"/>
            <a:endCxn id="20" idx="2"/>
          </p:cNvCxnSpPr>
          <p:nvPr/>
        </p:nvCxnSpPr>
        <p:spPr>
          <a:xfrm flipV="1">
            <a:off x="7701950" y="1685896"/>
            <a:ext cx="4" cy="810580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4;p40">
            <a:extLst>
              <a:ext uri="{FF2B5EF4-FFF2-40B4-BE49-F238E27FC236}">
                <a16:creationId xmlns:a16="http://schemas.microsoft.com/office/drawing/2014/main" id="{E08D5441-7DE5-4044-AB68-98E5B349D6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0844" y="250033"/>
            <a:ext cx="8229600" cy="371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/>
            <a:r>
              <a:rPr lang="en-US" sz="3600">
                <a:solidFill>
                  <a:srgbClr val="F2A7DA"/>
                </a:solidFill>
              </a:rPr>
              <a:t>Tumors infographics</a:t>
            </a:r>
          </a:p>
        </p:txBody>
      </p:sp>
      <p:sp>
        <p:nvSpPr>
          <p:cNvPr id="3" name="Google Shape;1405;p40">
            <a:extLst>
              <a:ext uri="{FF2B5EF4-FFF2-40B4-BE49-F238E27FC236}">
                <a16:creationId xmlns:a16="http://schemas.microsoft.com/office/drawing/2014/main" id="{75A98E3E-F23C-459E-AB82-C5C7E5225534}"/>
              </a:ext>
            </a:extLst>
          </p:cNvPr>
          <p:cNvSpPr txBox="1"/>
          <p:nvPr/>
        </p:nvSpPr>
        <p:spPr>
          <a:xfrm>
            <a:off x="457200" y="4488378"/>
            <a:ext cx="8229600" cy="3692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Follow the link in the graph to modify its data and then paste the new one here. </a:t>
            </a:r>
            <a:r>
              <a:rPr lang="en-US" sz="12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For more info, </a:t>
            </a:r>
            <a:r>
              <a:rPr lang="en-US" sz="1200" b="1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  <a:hlinkClick r:id="rId3"/>
              </a:rPr>
              <a:t>click here</a:t>
            </a: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4" name="Google Shape;1407;p40">
            <a:extLst>
              <a:ext uri="{FF2B5EF4-FFF2-40B4-BE49-F238E27FC236}">
                <a16:creationId xmlns:a16="http://schemas.microsoft.com/office/drawing/2014/main" id="{5786D26D-DFF4-4A50-B154-284EFEB9D9BE}"/>
              </a:ext>
            </a:extLst>
          </p:cNvPr>
          <p:cNvSpPr/>
          <p:nvPr/>
        </p:nvSpPr>
        <p:spPr>
          <a:xfrm>
            <a:off x="457209" y="1102327"/>
            <a:ext cx="356588" cy="353872"/>
          </a:xfrm>
          <a:custGeom>
            <a:avLst/>
            <a:gdLst>
              <a:gd name="f0" fmla="val w"/>
              <a:gd name="f1" fmla="val h"/>
              <a:gd name="f2" fmla="val 0"/>
              <a:gd name="f3" fmla="val 11973"/>
              <a:gd name="f4" fmla="val 11882"/>
              <a:gd name="f5" fmla="val 6302"/>
              <a:gd name="f6" fmla="val 725"/>
              <a:gd name="f7" fmla="val 1639"/>
              <a:gd name="f8" fmla="val 2111"/>
              <a:gd name="f9" fmla="val 6522"/>
              <a:gd name="f10" fmla="val 2552"/>
              <a:gd name="f11" fmla="val 6837"/>
              <a:gd name="f12" fmla="val 2867"/>
              <a:gd name="f13" fmla="val 7152"/>
              <a:gd name="f14" fmla="val 3182"/>
              <a:gd name="f15" fmla="val 6900"/>
              <a:gd name="f16" fmla="val 3340"/>
              <a:gd name="f17" fmla="val 6774"/>
              <a:gd name="f18" fmla="val 3560"/>
              <a:gd name="f19" fmla="val 6711"/>
              <a:gd name="f20" fmla="val 3749"/>
              <a:gd name="f21" fmla="val 6479"/>
              <a:gd name="f22" fmla="val 3517"/>
              <a:gd name="f23" fmla="val 6209"/>
              <a:gd name="f24" fmla="val 3407"/>
              <a:gd name="f25" fmla="val 5942"/>
              <a:gd name="f26" fmla="val 5665"/>
              <a:gd name="f27" fmla="val 5392"/>
              <a:gd name="f28" fmla="val 3525"/>
              <a:gd name="f29" fmla="val 5168"/>
              <a:gd name="f30" fmla="val 5042"/>
              <a:gd name="f31" fmla="val 3497"/>
              <a:gd name="f32" fmla="val 4979"/>
              <a:gd name="f33" fmla="val 4758"/>
              <a:gd name="f34" fmla="val 3151"/>
              <a:gd name="f35" fmla="val 5105"/>
              <a:gd name="f36" fmla="val 2836"/>
              <a:gd name="f37" fmla="val 5420"/>
              <a:gd name="f38" fmla="val 2521"/>
              <a:gd name="f39" fmla="val 5609"/>
              <a:gd name="f40" fmla="val 2080"/>
              <a:gd name="f41" fmla="val 1607"/>
              <a:gd name="f42" fmla="val 5231"/>
              <a:gd name="f43" fmla="val 4884"/>
              <a:gd name="f44" fmla="val 158"/>
              <a:gd name="f45" fmla="val 347"/>
              <a:gd name="f46" fmla="val 1922"/>
              <a:gd name="f47" fmla="val 2206"/>
              <a:gd name="f48" fmla="val 4569"/>
              <a:gd name="f49" fmla="val 2395"/>
              <a:gd name="f50" fmla="val 4096"/>
              <a:gd name="f51" fmla="val 4033"/>
              <a:gd name="f52" fmla="val 127"/>
              <a:gd name="f53" fmla="val 7404"/>
              <a:gd name="f54" fmla="val 32"/>
              <a:gd name="f55" fmla="val 9830"/>
              <a:gd name="f56" fmla="val 1"/>
              <a:gd name="f57" fmla="val 11311"/>
              <a:gd name="f58" fmla="val 631"/>
              <a:gd name="f59" fmla="val 11846"/>
              <a:gd name="f60" fmla="val 1292"/>
              <a:gd name="f61" fmla="val 1346"/>
              <a:gd name="f62" fmla="val 11852"/>
              <a:gd name="f63" fmla="val 1398"/>
              <a:gd name="f64" fmla="val 11855"/>
              <a:gd name="f65" fmla="val 1450"/>
              <a:gd name="f66" fmla="val 2222"/>
              <a:gd name="f67" fmla="val 2817"/>
              <a:gd name="f68" fmla="val 11224"/>
              <a:gd name="f69" fmla="val 3466"/>
              <a:gd name="f70" fmla="val 10869"/>
              <a:gd name="f71" fmla="val 10554"/>
              <a:gd name="f72" fmla="val 4537"/>
              <a:gd name="f73" fmla="val 10271"/>
              <a:gd name="f74" fmla="val 9767"/>
              <a:gd name="f75" fmla="val 5357"/>
              <a:gd name="f76" fmla="val 9137"/>
              <a:gd name="f77" fmla="val 5640"/>
              <a:gd name="f78" fmla="val 7593"/>
              <a:gd name="f79" fmla="val 6144"/>
              <a:gd name="f80" fmla="val 4222"/>
              <a:gd name="f81" fmla="val 7561"/>
              <a:gd name="f82" fmla="val 4191"/>
              <a:gd name="f83" fmla="val 7624"/>
              <a:gd name="f84" fmla="val 4159"/>
              <a:gd name="f85" fmla="val 7687"/>
              <a:gd name="f86" fmla="val 2773"/>
              <a:gd name="f87" fmla="val 9011"/>
              <a:gd name="f88" fmla="val 2710"/>
              <a:gd name="f89" fmla="val 9074"/>
              <a:gd name="f90" fmla="val 2616"/>
              <a:gd name="f91" fmla="val 9105"/>
              <a:gd name="f92" fmla="val 2525"/>
              <a:gd name="f93" fmla="val 2435"/>
              <a:gd name="f94" fmla="val 2348"/>
              <a:gd name="f95" fmla="val 2301"/>
              <a:gd name="f96" fmla="val 2175"/>
              <a:gd name="f97" fmla="val 8885"/>
              <a:gd name="f98" fmla="val 8664"/>
              <a:gd name="f99" fmla="val 8538"/>
              <a:gd name="f100" fmla="val 3435"/>
              <a:gd name="f101" fmla="val 2994"/>
              <a:gd name="f102" fmla="val 6963"/>
              <a:gd name="f103" fmla="val 2931"/>
              <a:gd name="f104" fmla="val 2899"/>
              <a:gd name="f105" fmla="val 6805"/>
              <a:gd name="f106" fmla="val 6742"/>
              <a:gd name="f107" fmla="val 6648"/>
              <a:gd name="f108" fmla="val 6585"/>
              <a:gd name="f109" fmla="val 2962"/>
              <a:gd name="f110" fmla="val 6490"/>
              <a:gd name="f111" fmla="val 3029"/>
              <a:gd name="f112" fmla="val 6424"/>
              <a:gd name="f113" fmla="val 3122"/>
              <a:gd name="f114" fmla="val 6384"/>
              <a:gd name="f115" fmla="val 3213"/>
              <a:gd name="f116" fmla="val 3295"/>
              <a:gd name="f117" fmla="val 3375"/>
              <a:gd name="f118" fmla="val 6416"/>
              <a:gd name="f119" fmla="val 3907"/>
              <a:gd name="f120" fmla="val 6931"/>
              <a:gd name="f121" fmla="val 5546"/>
              <a:gd name="f122" fmla="val 5262"/>
              <a:gd name="f123" fmla="val 5451"/>
              <a:gd name="f124" fmla="val 4568"/>
              <a:gd name="f125" fmla="val 5703"/>
              <a:gd name="f126" fmla="val 4285"/>
              <a:gd name="f127" fmla="val 5766"/>
              <a:gd name="f128" fmla="val 5861"/>
              <a:gd name="f129" fmla="val 4190"/>
              <a:gd name="f130" fmla="val 5951"/>
              <a:gd name="f131" fmla="val 6042"/>
              <a:gd name="f132" fmla="val 6128"/>
              <a:gd name="f133" fmla="val 6176"/>
              <a:gd name="f134" fmla="val 6459"/>
              <a:gd name="f135" fmla="val 6428"/>
              <a:gd name="f136" fmla="val 4789"/>
              <a:gd name="f137" fmla="val 6396"/>
              <a:gd name="f138" fmla="val 5010"/>
              <a:gd name="f139" fmla="val 6333"/>
              <a:gd name="f140" fmla="val 8035"/>
              <a:gd name="f141" fmla="val 8476"/>
              <a:gd name="f142" fmla="val 8539"/>
              <a:gd name="f143" fmla="val 6475"/>
              <a:gd name="f144" fmla="val 8625"/>
              <a:gd name="f145" fmla="val 6451"/>
              <a:gd name="f146" fmla="val 8712"/>
              <a:gd name="f147" fmla="val 8799"/>
              <a:gd name="f148" fmla="val 8948"/>
              <a:gd name="f149" fmla="val 6994"/>
              <a:gd name="f150" fmla="val 8507"/>
              <a:gd name="f151" fmla="val 7435"/>
              <a:gd name="f152" fmla="val 9641"/>
              <a:gd name="f153" fmla="val 8570"/>
              <a:gd name="f154" fmla="val 8696"/>
              <a:gd name="f155" fmla="val 9042"/>
              <a:gd name="f156" fmla="val 9594"/>
              <a:gd name="f157" fmla="val 9507"/>
              <a:gd name="f158" fmla="val 9417"/>
              <a:gd name="f159" fmla="val 9326"/>
              <a:gd name="f160" fmla="val 9232"/>
              <a:gd name="f161" fmla="val 9169"/>
              <a:gd name="f162" fmla="val 6175"/>
              <a:gd name="f163" fmla="val 6270"/>
              <a:gd name="f164" fmla="val 9168"/>
              <a:gd name="f165" fmla="val 7058"/>
              <a:gd name="f166" fmla="val 9798"/>
              <a:gd name="f167" fmla="val 10302"/>
              <a:gd name="f168" fmla="val 7909"/>
              <a:gd name="f169" fmla="val 10617"/>
              <a:gd name="f170" fmla="val 10901"/>
              <a:gd name="f171" fmla="val 9136"/>
              <a:gd name="f172" fmla="val 11291"/>
              <a:gd name="f173" fmla="val 9711"/>
              <a:gd name="f174" fmla="val 10527"/>
              <a:gd name="f175" fmla="val 10567"/>
              <a:gd name="f176" fmla="val 10608"/>
              <a:gd name="f177" fmla="val 11881"/>
              <a:gd name="f178" fmla="val 10649"/>
              <a:gd name="f179" fmla="val 11878"/>
              <a:gd name="f180" fmla="val 11028"/>
              <a:gd name="f181" fmla="val 11626"/>
              <a:gd name="f182" fmla="val 11910"/>
              <a:gd name="f183" fmla="val 9893"/>
              <a:gd name="f184" fmla="val 11752"/>
              <a:gd name="f185" fmla="val 7372"/>
              <a:gd name="f186" fmla="val 9673"/>
              <a:gd name="f187" fmla="val 7846"/>
              <a:gd name="f188" fmla="val 7751"/>
              <a:gd name="f189" fmla="val 7310"/>
              <a:gd name="f190" fmla="val 2363"/>
              <a:gd name="f191" fmla="val 7089"/>
              <a:gd name="f192" fmla="val 2174"/>
              <a:gd name="f193" fmla="val 1891"/>
              <a:gd name="f194" fmla="val 6806"/>
              <a:gd name="f195" fmla="val 6617"/>
              <a:gd name="f196" fmla="*/ f0 1 11973"/>
              <a:gd name="f197" fmla="*/ f1 1 11882"/>
              <a:gd name="f198" fmla="val f2"/>
              <a:gd name="f199" fmla="val f3"/>
              <a:gd name="f200" fmla="val f4"/>
              <a:gd name="f201" fmla="+- f200 0 f198"/>
              <a:gd name="f202" fmla="+- f199 0 f198"/>
              <a:gd name="f203" fmla="*/ f202 1 11973"/>
              <a:gd name="f204" fmla="*/ f201 1 11882"/>
              <a:gd name="f205" fmla="*/ f198 1 f203"/>
              <a:gd name="f206" fmla="*/ f199 1 f203"/>
              <a:gd name="f207" fmla="*/ f198 1 f204"/>
              <a:gd name="f208" fmla="*/ f200 1 f204"/>
              <a:gd name="f209" fmla="*/ f205 f196 1"/>
              <a:gd name="f210" fmla="*/ f206 f196 1"/>
              <a:gd name="f211" fmla="*/ f208 f197 1"/>
              <a:gd name="f212" fmla="*/ f207 f1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9" t="f212" r="f210" b="f211"/>
            <a:pathLst>
              <a:path w="11973" h="11882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9" y="f20"/>
                </a:cubicBezTo>
                <a:cubicBezTo>
                  <a:pt x="f30" y="f31"/>
                  <a:pt x="f32" y="f16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39" y="f6"/>
                </a:lnTo>
                <a:close/>
                <a:moveTo>
                  <a:pt x="f42" y="f2"/>
                </a:moveTo>
                <a:cubicBezTo>
                  <a:pt x="f30" y="f2"/>
                  <a:pt x="f43" y="f44"/>
                  <a:pt x="f43" y="f45"/>
                </a:cubicBezTo>
                <a:lnTo>
                  <a:pt x="f43" y="f6"/>
                </a:lnTo>
                <a:lnTo>
                  <a:pt x="f43" y="f7"/>
                </a:lnTo>
                <a:cubicBezTo>
                  <a:pt x="f43" y="f46"/>
                  <a:pt x="f33" y="f47"/>
                  <a:pt x="f48" y="f49"/>
                </a:cubicBezTo>
                <a:lnTo>
                  <a:pt x="f50" y="f12"/>
                </a:lnTo>
                <a:lnTo>
                  <a:pt x="f51" y="f12"/>
                </a:lnTo>
                <a:cubicBezTo>
                  <a:pt x="f47" y="f12"/>
                  <a:pt x="f52" y="f53"/>
                  <a:pt x="f54" y="f55"/>
                </a:cubicBezTo>
                <a:cubicBezTo>
                  <a:pt x="f56" y="f57"/>
                  <a:pt x="f58" y="f59"/>
                  <a:pt x="f60" y="f59"/>
                </a:cubicBezTo>
                <a:cubicBezTo>
                  <a:pt x="f61" y="f62"/>
                  <a:pt x="f63" y="f64"/>
                  <a:pt x="f65" y="f64"/>
                </a:cubicBezTo>
                <a:cubicBezTo>
                  <a:pt x="f66" y="f64"/>
                  <a:pt x="f67" y="f68"/>
                  <a:pt x="f69" y="f70"/>
                </a:cubicBezTo>
                <a:cubicBezTo>
                  <a:pt x="f51" y="f71"/>
                  <a:pt x="f72" y="f73"/>
                  <a:pt x="f43" y="f74"/>
                </a:cubicBezTo>
                <a:cubicBezTo>
                  <a:pt x="f75" y="f76"/>
                  <a:pt x="f77" y="f78"/>
                  <a:pt x="f77" y="f79"/>
                </a:cubicBezTo>
                <a:lnTo>
                  <a:pt x="f77" y="f79"/>
                </a:lnTo>
                <a:lnTo>
                  <a:pt x="f80" y="f81"/>
                </a:lnTo>
                <a:cubicBezTo>
                  <a:pt x="f80" y="f78"/>
                  <a:pt x="f82" y="f78"/>
                  <a:pt x="f82" y="f83"/>
                </a:cubicBezTo>
                <a:cubicBezTo>
                  <a:pt x="f84" y="f85"/>
                  <a:pt x="f84" y="f85"/>
                  <a:pt x="f50" y="f85"/>
                </a:cubicBezTo>
                <a:lnTo>
                  <a:pt x="f86" y="f87"/>
                </a:lnTo>
                <a:cubicBezTo>
                  <a:pt x="f88" y="f89"/>
                  <a:pt x="f90" y="f91"/>
                  <a:pt x="f92" y="f91"/>
                </a:cubicBezTo>
                <a:cubicBezTo>
                  <a:pt x="f93" y="f91"/>
                  <a:pt x="f94" y="f89"/>
                  <a:pt x="f95" y="f87"/>
                </a:cubicBezTo>
                <a:cubicBezTo>
                  <a:pt x="f96" y="f97"/>
                  <a:pt x="f96" y="f98"/>
                  <a:pt x="f95" y="f99"/>
                </a:cubicBezTo>
                <a:lnTo>
                  <a:pt x="f100" y="f53"/>
                </a:lnTo>
                <a:lnTo>
                  <a:pt x="f101" y="f102"/>
                </a:lnTo>
                <a:cubicBezTo>
                  <a:pt x="f103" y="f15"/>
                  <a:pt x="f104" y="f105"/>
                  <a:pt x="f104" y="f106"/>
                </a:cubicBezTo>
                <a:cubicBezTo>
                  <a:pt x="f104" y="f107"/>
                  <a:pt x="f103" y="f108"/>
                  <a:pt x="f109" y="f110"/>
                </a:cubicBezTo>
                <a:cubicBezTo>
                  <a:pt x="f111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00" y="f110"/>
                </a:cubicBez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80"/>
                  <a:pt x="f128" y="f129"/>
                  <a:pt x="f130" y="f129"/>
                </a:cubicBezTo>
                <a:cubicBezTo>
                  <a:pt x="f131" y="f129"/>
                  <a:pt x="f132" y="f80"/>
                  <a:pt x="f133" y="f126"/>
                </a:cubicBezTo>
                <a:lnTo>
                  <a:pt x="f134" y="f124"/>
                </a:lnTo>
                <a:cubicBezTo>
                  <a:pt x="f135" y="f136"/>
                  <a:pt x="f137" y="f138"/>
                  <a:pt x="f139" y="f122"/>
                </a:cubicBezTo>
                <a:lnTo>
                  <a:pt x="f140" y="f102"/>
                </a:lnTo>
                <a:lnTo>
                  <a:pt x="f141" y="f9"/>
                </a:lnTo>
                <a:cubicBezTo>
                  <a:pt x="f142" y="f143"/>
                  <a:pt x="f144" y="f145"/>
                  <a:pt x="f146" y="f145"/>
                </a:cubicBezTo>
                <a:cubicBezTo>
                  <a:pt x="f147" y="f145"/>
                  <a:pt x="f97" y="f143"/>
                  <a:pt x="f148" y="f9"/>
                </a:cubicBezTo>
                <a:cubicBezTo>
                  <a:pt x="f89" y="f107"/>
                  <a:pt x="f89" y="f15"/>
                  <a:pt x="f148" y="f149"/>
                </a:cubicBezTo>
                <a:lnTo>
                  <a:pt x="f150" y="f151"/>
                </a:lnTo>
                <a:lnTo>
                  <a:pt x="f152" y="f153"/>
                </a:lnTo>
                <a:cubicBezTo>
                  <a:pt x="f74" y="f154"/>
                  <a:pt x="f74" y="f148"/>
                  <a:pt x="f152" y="f155"/>
                </a:cubicBezTo>
                <a:cubicBezTo>
                  <a:pt x="f156" y="f91"/>
                  <a:pt x="f157" y="f76"/>
                  <a:pt x="f158" y="f76"/>
                </a:cubicBezTo>
                <a:cubicBezTo>
                  <a:pt x="f159" y="f76"/>
                  <a:pt x="f160" y="f91"/>
                  <a:pt x="f161" y="f155"/>
                </a:cubicBezTo>
                <a:lnTo>
                  <a:pt x="f5" y="f162"/>
                </a:lnTo>
                <a:lnTo>
                  <a:pt x="f5" y="f162"/>
                </a:lnTo>
                <a:cubicBezTo>
                  <a:pt x="f163" y="f83"/>
                  <a:pt x="f108" y="f164"/>
                  <a:pt x="f165" y="f166"/>
                </a:cubicBezTo>
                <a:cubicBezTo>
                  <a:pt x="f53" y="f167"/>
                  <a:pt x="f168" y="f169"/>
                  <a:pt x="f141" y="f170"/>
                </a:cubicBezTo>
                <a:cubicBezTo>
                  <a:pt x="f171" y="f172"/>
                  <a:pt x="f173" y="f4"/>
                  <a:pt x="f174" y="f4"/>
                </a:cubicBezTo>
                <a:cubicBezTo>
                  <a:pt x="f175" y="f4"/>
                  <a:pt x="f176" y="f177"/>
                  <a:pt x="f178" y="f179"/>
                </a:cubicBezTo>
                <a:cubicBezTo>
                  <a:pt x="f180" y="f59"/>
                  <a:pt x="f3" y="f181"/>
                  <a:pt x="f182" y="f183"/>
                </a:cubicBezTo>
                <a:cubicBezTo>
                  <a:pt x="f184" y="f185"/>
                  <a:pt x="f186" y="f36"/>
                  <a:pt x="f187" y="f36"/>
                </a:cubicBezTo>
                <a:lnTo>
                  <a:pt x="f188" y="f36"/>
                </a:lnTo>
                <a:lnTo>
                  <a:pt x="f189" y="f190"/>
                </a:lnTo>
                <a:cubicBezTo>
                  <a:pt x="f191" y="f192"/>
                  <a:pt x="f102" y="f193"/>
                  <a:pt x="f102" y="f41"/>
                </a:cubicBezTo>
                <a:lnTo>
                  <a:pt x="f102" y="f6"/>
                </a:lnTo>
                <a:lnTo>
                  <a:pt x="f102" y="f45"/>
                </a:lnTo>
                <a:cubicBezTo>
                  <a:pt x="f102" y="f44"/>
                  <a:pt x="f194" y="f2"/>
                  <a:pt x="f195" y="f2"/>
                </a:cubicBezTo>
                <a:close/>
              </a:path>
            </a:pathLst>
          </a:custGeom>
          <a:solidFill>
            <a:srgbClr val="B56DD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408;p40">
            <a:extLst>
              <a:ext uri="{FF2B5EF4-FFF2-40B4-BE49-F238E27FC236}">
                <a16:creationId xmlns:a16="http://schemas.microsoft.com/office/drawing/2014/main" id="{0B261F7C-8920-43D3-95FF-76B8F37AEB8B}"/>
              </a:ext>
            </a:extLst>
          </p:cNvPr>
          <p:cNvSpPr/>
          <p:nvPr/>
        </p:nvSpPr>
        <p:spPr>
          <a:xfrm>
            <a:off x="500844" y="2247064"/>
            <a:ext cx="269327" cy="351906"/>
          </a:xfrm>
          <a:custGeom>
            <a:avLst/>
            <a:gdLst>
              <a:gd name="f0" fmla="val w"/>
              <a:gd name="f1" fmla="val h"/>
              <a:gd name="f2" fmla="val 0"/>
              <a:gd name="f3" fmla="val 9043"/>
              <a:gd name="f4" fmla="val 11816"/>
              <a:gd name="f5" fmla="val 6392"/>
              <a:gd name="f6" fmla="val 3395"/>
              <a:gd name="f7" fmla="val 6483"/>
              <a:gd name="f8" fmla="val 6569"/>
              <a:gd name="f9" fmla="val 3419"/>
              <a:gd name="f10" fmla="val 6616"/>
              <a:gd name="f11" fmla="val 3466"/>
              <a:gd name="f12" fmla="val 7310"/>
              <a:gd name="f13" fmla="val 4159"/>
              <a:gd name="f14" fmla="val 7656"/>
              <a:gd name="f15" fmla="val 5010"/>
              <a:gd name="f16" fmla="val 5924"/>
              <a:gd name="f17" fmla="val 6837"/>
              <a:gd name="f18" fmla="val 7719"/>
              <a:gd name="f19" fmla="val 8350"/>
              <a:gd name="f20" fmla="val 5955"/>
              <a:gd name="f21" fmla="val 5104"/>
              <a:gd name="f22" fmla="val 9389"/>
              <a:gd name="f23" fmla="val 4191"/>
              <a:gd name="f24" fmla="val 4002"/>
              <a:gd name="f25" fmla="val 3844"/>
              <a:gd name="f26" fmla="val 9232"/>
              <a:gd name="f27" fmla="val 8822"/>
              <a:gd name="f28" fmla="val 8665"/>
              <a:gd name="f29" fmla="val 4947"/>
              <a:gd name="f30" fmla="val 5608"/>
              <a:gd name="f31" fmla="val 8413"/>
              <a:gd name="f32" fmla="val 6144"/>
              <a:gd name="f33" fmla="val 7845"/>
              <a:gd name="f34" fmla="val 6679"/>
              <a:gd name="f35" fmla="val 7341"/>
              <a:gd name="f36" fmla="val 6994"/>
              <a:gd name="f37" fmla="val 6617"/>
              <a:gd name="f38" fmla="val 5892"/>
              <a:gd name="f39" fmla="val 6931"/>
              <a:gd name="f40" fmla="val 5168"/>
              <a:gd name="f41" fmla="val 4474"/>
              <a:gd name="f42" fmla="val 3939"/>
              <a:gd name="f43" fmla="val 6049"/>
              <a:gd name="f44" fmla="val 3592"/>
              <a:gd name="f45" fmla="val 6207"/>
              <a:gd name="f46" fmla="val 6301"/>
              <a:gd name="f47" fmla="val 378"/>
              <a:gd name="f48" fmla="val 1"/>
              <a:gd name="f49" fmla="val 189"/>
              <a:gd name="f50" fmla="val 158"/>
              <a:gd name="f51" fmla="val 379"/>
              <a:gd name="f52" fmla="val 1482"/>
              <a:gd name="f53" fmla="val 2742"/>
              <a:gd name="f54" fmla="val 977"/>
              <a:gd name="f55" fmla="val 3750"/>
              <a:gd name="f56" fmla="val 2206"/>
              <a:gd name="f57" fmla="val 3876"/>
              <a:gd name="f58" fmla="val 2489"/>
              <a:gd name="f59" fmla="val 4695"/>
              <a:gd name="f60" fmla="val 3277"/>
              <a:gd name="f61" fmla="val 5294"/>
              <a:gd name="f62" fmla="val 4569"/>
              <a:gd name="f63" fmla="val 4915"/>
              <a:gd name="f64" fmla="val 5609"/>
              <a:gd name="f65" fmla="val 5987"/>
              <a:gd name="f66" fmla="val 4852"/>
              <a:gd name="f67" fmla="val 6302"/>
              <a:gd name="f68" fmla="val 4537"/>
              <a:gd name="f69" fmla="val 7215"/>
              <a:gd name="f70" fmla="val 8035"/>
              <a:gd name="f71" fmla="val 1009"/>
              <a:gd name="f72" fmla="val 8161"/>
              <a:gd name="f73" fmla="val 9200"/>
              <a:gd name="f74" fmla="val 10460"/>
              <a:gd name="f75" fmla="val 11469"/>
              <a:gd name="f76" fmla="val 11658"/>
              <a:gd name="f77" fmla="val 11815"/>
              <a:gd name="f78" fmla="val 1765"/>
              <a:gd name="f79" fmla="val 1954"/>
              <a:gd name="f80" fmla="val 2111"/>
              <a:gd name="f81" fmla="val 10240"/>
              <a:gd name="f82" fmla="val 2269"/>
              <a:gd name="f83" fmla="val 10082"/>
              <a:gd name="f84" fmla="val 2458"/>
              <a:gd name="f85" fmla="val 2647"/>
              <a:gd name="f86" fmla="val 3056"/>
              <a:gd name="f87" fmla="val 10523"/>
              <a:gd name="f88" fmla="val 10807"/>
              <a:gd name="f89" fmla="val 6868"/>
              <a:gd name="f90" fmla="val 9042"/>
              <a:gd name="f91" fmla="val 8633"/>
              <a:gd name="f92" fmla="val 1103"/>
              <a:gd name="f93" fmla="val 1356"/>
              <a:gd name="f94" fmla="val 1828"/>
              <a:gd name="f95" fmla="val 1671"/>
              <a:gd name="f96" fmla="*/ f0 1 9043"/>
              <a:gd name="f97" fmla="*/ f1 1 11816"/>
              <a:gd name="f98" fmla="val f2"/>
              <a:gd name="f99" fmla="val f3"/>
              <a:gd name="f100" fmla="val f4"/>
              <a:gd name="f101" fmla="+- f100 0 f98"/>
              <a:gd name="f102" fmla="+- f99 0 f98"/>
              <a:gd name="f103" fmla="*/ f102 1 9043"/>
              <a:gd name="f104" fmla="*/ f101 1 11816"/>
              <a:gd name="f105" fmla="*/ f98 1 f103"/>
              <a:gd name="f106" fmla="*/ f99 1 f103"/>
              <a:gd name="f107" fmla="*/ f98 1 f104"/>
              <a:gd name="f108" fmla="*/ f100 1 f104"/>
              <a:gd name="f109" fmla="*/ f105 f96 1"/>
              <a:gd name="f110" fmla="*/ f106 f96 1"/>
              <a:gd name="f111" fmla="*/ f108 f97 1"/>
              <a:gd name="f112" fmla="*/ f107 f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" t="f112" r="f110" b="f111"/>
            <a:pathLst>
              <a:path w="9043" h="11816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4" y="f16"/>
                </a:cubicBezTo>
                <a:cubicBezTo>
                  <a:pt x="f14" y="f17"/>
                  <a:pt x="f12" y="f18"/>
                  <a:pt x="f10" y="f19"/>
                </a:cubicBezTo>
                <a:cubicBezTo>
                  <a:pt x="f20" y="f3"/>
                  <a:pt x="f21" y="f22"/>
                  <a:pt x="f23" y="f22"/>
                </a:cubicBezTo>
                <a:cubicBezTo>
                  <a:pt x="f24" y="f22"/>
                  <a:pt x="f25" y="f26"/>
                  <a:pt x="f25" y="f3"/>
                </a:cubicBezTo>
                <a:cubicBezTo>
                  <a:pt x="f25" y="f27"/>
                  <a:pt x="f24" y="f28"/>
                  <a:pt x="f23" y="f28"/>
                </a:cubicBezTo>
                <a:cubicBezTo>
                  <a:pt x="f29" y="f28"/>
                  <a:pt x="f30" y="f31"/>
                  <a:pt x="f32" y="f33"/>
                </a:cubicBezTo>
                <a:cubicBezTo>
                  <a:pt x="f34" y="f35"/>
                  <a:pt x="f36" y="f37"/>
                  <a:pt x="f36" y="f38"/>
                </a:cubicBezTo>
                <a:cubicBezTo>
                  <a:pt x="f39" y="f40"/>
                  <a:pt x="f34" y="f41"/>
                  <a:pt x="f32" y="f42"/>
                </a:cubicBezTo>
                <a:cubicBezTo>
                  <a:pt x="f43" y="f25"/>
                  <a:pt x="f43" y="f44"/>
                  <a:pt x="f32" y="f11"/>
                </a:cubicBezTo>
                <a:cubicBezTo>
                  <a:pt x="f45" y="f9"/>
                  <a:pt x="f46" y="f6"/>
                  <a:pt x="f5" y="f6"/>
                </a:cubicBezTo>
                <a:close/>
                <a:moveTo>
                  <a:pt x="f47" y="f48"/>
                </a:moveTo>
                <a:cubicBezTo>
                  <a:pt x="f49" y="f48"/>
                  <a:pt x="f2" y="f50"/>
                  <a:pt x="f2" y="f51"/>
                </a:cubicBezTo>
                <a:lnTo>
                  <a:pt x="f2" y="f52"/>
                </a:lnTo>
                <a:cubicBezTo>
                  <a:pt x="f2" y="f53"/>
                  <a:pt x="f54" y="f55"/>
                  <a:pt x="f56" y="f57"/>
                </a:cubicBezTo>
                <a:cubicBezTo>
                  <a:pt x="f58" y="f59"/>
                  <a:pt x="f60" y="f61"/>
                  <a:pt x="f23" y="f61"/>
                </a:cubicBezTo>
                <a:cubicBezTo>
                  <a:pt x="f62" y="f61"/>
                  <a:pt x="f63" y="f64"/>
                  <a:pt x="f63" y="f65"/>
                </a:cubicBezTo>
                <a:cubicBezTo>
                  <a:pt x="f66" y="f67"/>
                  <a:pt x="f68" y="f37"/>
                  <a:pt x="f23" y="f37"/>
                </a:cubicBezTo>
                <a:cubicBezTo>
                  <a:pt x="f60" y="f37"/>
                  <a:pt x="f58" y="f69"/>
                  <a:pt x="f56" y="f70"/>
                </a:cubicBezTo>
                <a:cubicBezTo>
                  <a:pt x="f71" y="f72"/>
                  <a:pt x="f2" y="f73"/>
                  <a:pt x="f2" y="f74"/>
                </a:cubicBezTo>
                <a:lnTo>
                  <a:pt x="f2" y="f75"/>
                </a:lnTo>
                <a:cubicBezTo>
                  <a:pt x="f2" y="f76"/>
                  <a:pt x="f49" y="f77"/>
                  <a:pt x="f47" y="f77"/>
                </a:cubicBezTo>
                <a:lnTo>
                  <a:pt x="f78" y="f77"/>
                </a:lnTo>
                <a:cubicBezTo>
                  <a:pt x="f79" y="f77"/>
                  <a:pt x="f80" y="f76"/>
                  <a:pt x="f80" y="f75"/>
                </a:cubicBezTo>
                <a:lnTo>
                  <a:pt x="f80" y="f74"/>
                </a:lnTo>
                <a:cubicBezTo>
                  <a:pt x="f80" y="f81"/>
                  <a:pt x="f82" y="f83"/>
                  <a:pt x="f84" y="f83"/>
                </a:cubicBezTo>
                <a:lnTo>
                  <a:pt x="f85" y="f83"/>
                </a:lnTo>
                <a:cubicBezTo>
                  <a:pt x="f86" y="f87"/>
                  <a:pt x="f44" y="f88"/>
                  <a:pt x="f23" y="f88"/>
                </a:cubicBezTo>
                <a:cubicBezTo>
                  <a:pt x="f89" y="f88"/>
                  <a:pt x="f90" y="f91"/>
                  <a:pt x="f90" y="f20"/>
                </a:cubicBezTo>
                <a:cubicBezTo>
                  <a:pt x="f90" y="f60"/>
                  <a:pt x="f89" y="f92"/>
                  <a:pt x="f23" y="f92"/>
                </a:cubicBezTo>
                <a:cubicBezTo>
                  <a:pt x="f44" y="f92"/>
                  <a:pt x="f86" y="f93"/>
                  <a:pt x="f85" y="f94"/>
                </a:cubicBezTo>
                <a:lnTo>
                  <a:pt x="f84" y="f94"/>
                </a:lnTo>
                <a:cubicBezTo>
                  <a:pt x="f82" y="f94"/>
                  <a:pt x="f80" y="f95"/>
                  <a:pt x="f80" y="f52"/>
                </a:cubicBezTo>
                <a:lnTo>
                  <a:pt x="f80" y="f51"/>
                </a:lnTo>
                <a:cubicBezTo>
                  <a:pt x="f80" y="f50"/>
                  <a:pt x="f79" y="f48"/>
                  <a:pt x="f78" y="f48"/>
                </a:cubicBezTo>
                <a:close/>
              </a:path>
            </a:pathLst>
          </a:custGeom>
          <a:solidFill>
            <a:srgbClr val="439DD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" name="Google Shape;1409;p40">
            <a:extLst>
              <a:ext uri="{FF2B5EF4-FFF2-40B4-BE49-F238E27FC236}">
                <a16:creationId xmlns:a16="http://schemas.microsoft.com/office/drawing/2014/main" id="{87B52C41-072B-49BA-B7A5-7FFCEAE982D6}"/>
              </a:ext>
            </a:extLst>
          </p:cNvPr>
          <p:cNvGrpSpPr/>
          <p:nvPr/>
        </p:nvGrpSpPr>
        <p:grpSpPr>
          <a:xfrm>
            <a:off x="458617" y="3389900"/>
            <a:ext cx="353763" cy="351458"/>
            <a:chOff x="458617" y="3389900"/>
            <a:chExt cx="353763" cy="351458"/>
          </a:xfrm>
        </p:grpSpPr>
        <p:sp>
          <p:nvSpPr>
            <p:cNvPr id="7" name="Google Shape;1410;p40">
              <a:extLst>
                <a:ext uri="{FF2B5EF4-FFF2-40B4-BE49-F238E27FC236}">
                  <a16:creationId xmlns:a16="http://schemas.microsoft.com/office/drawing/2014/main" id="{D16B8D91-A7A2-4D7D-A5FB-02C2E19842AC}"/>
                </a:ext>
              </a:extLst>
            </p:cNvPr>
            <p:cNvSpPr/>
            <p:nvPr/>
          </p:nvSpPr>
          <p:spPr>
            <a:xfrm>
              <a:off x="645356" y="3389927"/>
              <a:ext cx="167024" cy="351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8"/>
                <a:gd name="f4" fmla="val 11800"/>
                <a:gd name="f5" fmla="val 1465"/>
                <a:gd name="f6" fmla="val 2908"/>
                <a:gd name="f7" fmla="val 1552"/>
                <a:gd name="f8" fmla="val 1638"/>
                <a:gd name="f9" fmla="val 2931"/>
                <a:gd name="f10" fmla="val 1701"/>
                <a:gd name="f11" fmla="val 2979"/>
                <a:gd name="f12" fmla="val 1827"/>
                <a:gd name="f13" fmla="val 3105"/>
                <a:gd name="f14" fmla="val 3357"/>
                <a:gd name="f15" fmla="val 3451"/>
                <a:gd name="f16" fmla="val 1292"/>
                <a:gd name="f17" fmla="val 3861"/>
                <a:gd name="f18" fmla="val 4522"/>
                <a:gd name="f19" fmla="val 4932"/>
                <a:gd name="f20" fmla="val 5026"/>
                <a:gd name="f21" fmla="val 5279"/>
                <a:gd name="f22" fmla="val 5373"/>
                <a:gd name="f23" fmla="val 1632"/>
                <a:gd name="f24" fmla="val 5477"/>
                <a:gd name="f25" fmla="val 1544"/>
                <a:gd name="f26" fmla="val 5524"/>
                <a:gd name="f27" fmla="val 1452"/>
                <a:gd name="f28" fmla="val 1377"/>
                <a:gd name="f29" fmla="val 1300"/>
                <a:gd name="f30" fmla="val 5493"/>
                <a:gd name="f31" fmla="val 1229"/>
                <a:gd name="f32" fmla="val 5436"/>
                <a:gd name="f33" fmla="val 567"/>
                <a:gd name="f34" fmla="val 4774"/>
                <a:gd name="f35" fmla="val 3672"/>
                <a:gd name="f36" fmla="val 1378"/>
                <a:gd name="f37" fmla="val 2461"/>
                <a:gd name="f38" fmla="val 7313"/>
                <a:gd name="f39" fmla="val 2532"/>
                <a:gd name="f40" fmla="val 2605"/>
                <a:gd name="f41" fmla="val 7318"/>
                <a:gd name="f42" fmla="val 2678"/>
                <a:gd name="f43" fmla="val 7326"/>
                <a:gd name="f44" fmla="val 2867"/>
                <a:gd name="f45" fmla="val 7358"/>
                <a:gd name="f46" fmla="val 3025"/>
                <a:gd name="f47" fmla="val 7515"/>
                <a:gd name="f48" fmla="val 2993"/>
                <a:gd name="f49" fmla="val 7704"/>
                <a:gd name="f50" fmla="val 2962"/>
                <a:gd name="f51" fmla="val 7925"/>
                <a:gd name="f52" fmla="val 2804"/>
                <a:gd name="f53" fmla="val 8019"/>
                <a:gd name="f54" fmla="val 2615"/>
                <a:gd name="f55" fmla="val 2579"/>
                <a:gd name="f56" fmla="val 8016"/>
                <a:gd name="f57" fmla="val 2543"/>
                <a:gd name="f58" fmla="val 8014"/>
                <a:gd name="f59" fmla="val 2507"/>
                <a:gd name="f60" fmla="val 1947"/>
                <a:gd name="f61" fmla="val 1418"/>
                <a:gd name="f62" fmla="val 8467"/>
                <a:gd name="f63" fmla="val 9059"/>
                <a:gd name="f64" fmla="val 9248"/>
                <a:gd name="f65" fmla="val 1260"/>
                <a:gd name="f66" fmla="val 9406"/>
                <a:gd name="f67" fmla="val 1071"/>
                <a:gd name="f68" fmla="val 882"/>
                <a:gd name="f69" fmla="val 725"/>
                <a:gd name="f70" fmla="val 8091"/>
                <a:gd name="f71" fmla="val 1490"/>
                <a:gd name="f72" fmla="val 1060"/>
                <a:gd name="f73" fmla="val 689"/>
                <a:gd name="f74" fmla="val 327"/>
                <a:gd name="f75" fmla="val 130"/>
                <a:gd name="f76" fmla="val 364"/>
                <a:gd name="f77" fmla="val 5247"/>
                <a:gd name="f78" fmla="val 5814"/>
                <a:gd name="f79" fmla="val 473"/>
                <a:gd name="f80" fmla="val 6255"/>
                <a:gd name="f81" fmla="val 1040"/>
                <a:gd name="f82" fmla="val 1386"/>
                <a:gd name="f83" fmla="val 6413"/>
                <a:gd name="f84" fmla="val 6602"/>
                <a:gd name="f85" fmla="val 6822"/>
                <a:gd name="f86" fmla="val 6948"/>
                <a:gd name="f87" fmla="val 630"/>
                <a:gd name="f88" fmla="val 284"/>
                <a:gd name="f89" fmla="val 6854"/>
                <a:gd name="f90" fmla="val 11453"/>
                <a:gd name="f91" fmla="val 11705"/>
                <a:gd name="f92" fmla="val 1733"/>
                <a:gd name="f93" fmla="val 2363"/>
                <a:gd name="f94" fmla="val 11359"/>
                <a:gd name="f95" fmla="val 2647"/>
                <a:gd name="f96" fmla="val 10760"/>
                <a:gd name="f97" fmla="val 3497"/>
                <a:gd name="f98" fmla="val 10634"/>
                <a:gd name="f99" fmla="val 4190"/>
                <a:gd name="f100" fmla="val 9910"/>
                <a:gd name="f101" fmla="val 9028"/>
                <a:gd name="f102" fmla="val 8902"/>
                <a:gd name="f103" fmla="val 4159"/>
                <a:gd name="f104" fmla="val 8776"/>
                <a:gd name="f105" fmla="val 8618"/>
                <a:gd name="f106" fmla="val 4505"/>
                <a:gd name="f107" fmla="val 8555"/>
                <a:gd name="f108" fmla="val 4820"/>
                <a:gd name="f109" fmla="val 8397"/>
                <a:gd name="f110" fmla="val 5104"/>
                <a:gd name="f111" fmla="val 8145"/>
                <a:gd name="f112" fmla="val 5419"/>
                <a:gd name="f113" fmla="val 7830"/>
                <a:gd name="f114" fmla="val 7389"/>
                <a:gd name="f115" fmla="val 6917"/>
                <a:gd name="f116" fmla="val 6539"/>
                <a:gd name="f117" fmla="val 5482"/>
                <a:gd name="f118" fmla="val 6192"/>
                <a:gd name="f119" fmla="val 5261"/>
                <a:gd name="f120" fmla="val 5909"/>
                <a:gd name="f121" fmla="val 5594"/>
                <a:gd name="f122" fmla="val 4869"/>
                <a:gd name="f123" fmla="val 4396"/>
                <a:gd name="f124" fmla="val 5387"/>
                <a:gd name="f125" fmla="val 3987"/>
                <a:gd name="f126" fmla="val 5072"/>
                <a:gd name="f127" fmla="val 4852"/>
                <a:gd name="f128" fmla="val 3420"/>
                <a:gd name="f129" fmla="val 3262"/>
                <a:gd name="f130" fmla="val 4127"/>
                <a:gd name="f131" fmla="val 3199"/>
                <a:gd name="f132" fmla="val 4253"/>
                <a:gd name="f133" fmla="val 2632"/>
                <a:gd name="f134" fmla="val 4096"/>
                <a:gd name="f135" fmla="val 2002"/>
                <a:gd name="f136" fmla="val 3655"/>
                <a:gd name="f137" fmla="val 1561"/>
                <a:gd name="f138" fmla="val 3403"/>
                <a:gd name="f139" fmla="val 1309"/>
                <a:gd name="f140" fmla="val 1120"/>
                <a:gd name="f141" fmla="val 1088"/>
                <a:gd name="f142" fmla="val 2394"/>
                <a:gd name="f143" fmla="val 584"/>
                <a:gd name="f144" fmla="val 1985"/>
                <a:gd name="f145" fmla="val 143"/>
                <a:gd name="f146" fmla="val 1449"/>
                <a:gd name="f147" fmla="val 49"/>
                <a:gd name="f148" fmla="val 1319"/>
                <a:gd name="f149" fmla="val 16"/>
                <a:gd name="f150" fmla="val 1189"/>
                <a:gd name="f151" fmla="*/ f0 1 5608"/>
                <a:gd name="f152" fmla="*/ f1 1 11800"/>
                <a:gd name="f153" fmla="val f2"/>
                <a:gd name="f154" fmla="val f3"/>
                <a:gd name="f155" fmla="val f4"/>
                <a:gd name="f156" fmla="+- f155 0 f153"/>
                <a:gd name="f157" fmla="+- f154 0 f153"/>
                <a:gd name="f158" fmla="*/ f157 1 5608"/>
                <a:gd name="f159" fmla="*/ f156 1 11800"/>
                <a:gd name="f160" fmla="*/ f153 1 f158"/>
                <a:gd name="f161" fmla="*/ f154 1 f158"/>
                <a:gd name="f162" fmla="*/ f153 1 f159"/>
                <a:gd name="f163" fmla="*/ f155 1 f159"/>
                <a:gd name="f164" fmla="*/ f160 f151 1"/>
                <a:gd name="f165" fmla="*/ f161 f151 1"/>
                <a:gd name="f166" fmla="*/ f163 f152 1"/>
                <a:gd name="f167" fmla="*/ f162 f1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4" t="f167" r="f165" b="f166"/>
              <a:pathLst>
                <a:path w="5608" h="1180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3" y="f35"/>
                    <a:pt x="f31" y="f11"/>
                  </a:cubicBezTo>
                  <a:cubicBezTo>
                    <a:pt x="f16" y="f9"/>
                    <a:pt x="f36" y="f6"/>
                    <a:pt x="f5" y="f6"/>
                  </a:cubicBezTo>
                  <a:close/>
                  <a:moveTo>
                    <a:pt x="f37" y="f38"/>
                  </a:moveTo>
                  <a:cubicBezTo>
                    <a:pt x="f39" y="f38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1" y="f63"/>
                  </a:cubicBezTo>
                  <a:cubicBezTo>
                    <a:pt x="f61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69" y="f63"/>
                  </a:cubicBezTo>
                  <a:cubicBezTo>
                    <a:pt x="f69" y="f70"/>
                    <a:pt x="f71" y="f38"/>
                    <a:pt x="f37" y="f38"/>
                  </a:cubicBezTo>
                  <a:close/>
                  <a:moveTo>
                    <a:pt x="f72" y="f2"/>
                  </a:moveTo>
                  <a:cubicBezTo>
                    <a:pt x="f73" y="f2"/>
                    <a:pt x="f74" y="f75"/>
                    <a:pt x="f2" y="f76"/>
                  </a:cubicBezTo>
                  <a:lnTo>
                    <a:pt x="f2" y="f77"/>
                  </a:lnTo>
                  <a:cubicBezTo>
                    <a:pt x="f2" y="f78"/>
                    <a:pt x="f79" y="f80"/>
                    <a:pt x="f81" y="f80"/>
                  </a:cubicBezTo>
                  <a:cubicBezTo>
                    <a:pt x="f31" y="f80"/>
                    <a:pt x="f82" y="f83"/>
                    <a:pt x="f82" y="f84"/>
                  </a:cubicBezTo>
                  <a:cubicBezTo>
                    <a:pt x="f82" y="f85"/>
                    <a:pt x="f31" y="f86"/>
                    <a:pt x="f81" y="f86"/>
                  </a:cubicBezTo>
                  <a:cubicBezTo>
                    <a:pt x="f87" y="f86"/>
                    <a:pt x="f88" y="f89"/>
                    <a:pt x="f2" y="f84"/>
                  </a:cubicBezTo>
                  <a:lnTo>
                    <a:pt x="f2" y="f90"/>
                  </a:lnTo>
                  <a:cubicBezTo>
                    <a:pt x="f88" y="f91"/>
                    <a:pt x="f87" y="f4"/>
                    <a:pt x="f81" y="f4"/>
                  </a:cubicBezTo>
                  <a:cubicBezTo>
                    <a:pt x="f92" y="f4"/>
                    <a:pt x="f93" y="f94"/>
                    <a:pt x="f95" y="f96"/>
                  </a:cubicBezTo>
                  <a:cubicBezTo>
                    <a:pt x="f97" y="f98"/>
                    <a:pt x="f99" y="f100"/>
                    <a:pt x="f99" y="f101"/>
                  </a:cubicBezTo>
                  <a:cubicBezTo>
                    <a:pt x="f99" y="f102"/>
                    <a:pt x="f103" y="f104"/>
                    <a:pt x="f103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3" y="f114"/>
                    <a:pt x="f3" y="f115"/>
                  </a:cubicBezTo>
                  <a:cubicBezTo>
                    <a:pt x="f3" y="f116"/>
                    <a:pt x="f117" y="f118"/>
                    <a:pt x="f119" y="f120"/>
                  </a:cubicBezTo>
                  <a:cubicBezTo>
                    <a:pt x="f117" y="f121"/>
                    <a:pt x="f3" y="f77"/>
                    <a:pt x="f3" y="f122"/>
                  </a:cubicBezTo>
                  <a:cubicBezTo>
                    <a:pt x="f3" y="f123"/>
                    <a:pt x="f124" y="f125"/>
                    <a:pt x="f126" y="f35"/>
                  </a:cubicBezTo>
                  <a:cubicBezTo>
                    <a:pt x="f127" y="f128"/>
                    <a:pt x="f106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46" y="f140"/>
                    <a:pt x="f95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2"/>
                    <a:pt x="f72" y="f2"/>
                  </a:cubicBezTo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411;p40">
              <a:extLst>
                <a:ext uri="{FF2B5EF4-FFF2-40B4-BE49-F238E27FC236}">
                  <a16:creationId xmlns:a16="http://schemas.microsoft.com/office/drawing/2014/main" id="{0D53DED0-6C71-49BC-A320-45C87C925E1C}"/>
                </a:ext>
              </a:extLst>
            </p:cNvPr>
            <p:cNvSpPr/>
            <p:nvPr/>
          </p:nvSpPr>
          <p:spPr>
            <a:xfrm>
              <a:off x="458617" y="3389900"/>
              <a:ext cx="166100" cy="3505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11770"/>
                <a:gd name="f5" fmla="val 4187"/>
                <a:gd name="f6" fmla="val 2948"/>
                <a:gd name="f7" fmla="val 4277"/>
                <a:gd name="f8" fmla="val 4364"/>
                <a:gd name="f9" fmla="val 2980"/>
                <a:gd name="f10" fmla="val 4411"/>
                <a:gd name="f11" fmla="val 3043"/>
                <a:gd name="f12" fmla="val 5104"/>
                <a:gd name="f13" fmla="val 3673"/>
                <a:gd name="f14" fmla="val 4775"/>
                <a:gd name="f15" fmla="val 5437"/>
                <a:gd name="f16" fmla="val 5500"/>
                <a:gd name="f17" fmla="val 5532"/>
                <a:gd name="f18" fmla="val 4096"/>
                <a:gd name="f19" fmla="val 4002"/>
                <a:gd name="f20" fmla="val 3939"/>
                <a:gd name="f21" fmla="val 3844"/>
                <a:gd name="f22" fmla="val 5311"/>
                <a:gd name="f23" fmla="val 5090"/>
                <a:gd name="f24" fmla="val 4964"/>
                <a:gd name="f25" fmla="val 4348"/>
                <a:gd name="f26" fmla="val 4555"/>
                <a:gd name="f27" fmla="val 3893"/>
                <a:gd name="f28" fmla="val 3515"/>
                <a:gd name="f29" fmla="val 3389"/>
                <a:gd name="f30" fmla="val 3137"/>
                <a:gd name="f31" fmla="val 3148"/>
                <a:gd name="f32" fmla="val 7314"/>
                <a:gd name="f33" fmla="val 4123"/>
                <a:gd name="f34" fmla="val 4915"/>
                <a:gd name="f35" fmla="val 8092"/>
                <a:gd name="f36" fmla="val 9060"/>
                <a:gd name="f37" fmla="val 9249"/>
                <a:gd name="f38" fmla="val 4726"/>
                <a:gd name="f39" fmla="val 9407"/>
                <a:gd name="f40" fmla="val 4537"/>
                <a:gd name="f41" fmla="val 4191"/>
                <a:gd name="f42" fmla="val 8468"/>
                <a:gd name="f43" fmla="val 3662"/>
                <a:gd name="f44" fmla="val 8015"/>
                <a:gd name="f45" fmla="val 3101"/>
                <a:gd name="f46" fmla="val 3066"/>
                <a:gd name="f47" fmla="val 3030"/>
                <a:gd name="f48" fmla="val 8017"/>
                <a:gd name="f49" fmla="val 2994"/>
                <a:gd name="f50" fmla="val 8020"/>
                <a:gd name="f51" fmla="val 2968"/>
                <a:gd name="f52" fmla="val 8029"/>
                <a:gd name="f53" fmla="val 2944"/>
                <a:gd name="f54" fmla="val 8033"/>
                <a:gd name="f55" fmla="val 2920"/>
                <a:gd name="f56" fmla="val 2765"/>
                <a:gd name="f57" fmla="val 2643"/>
                <a:gd name="f58" fmla="val 7869"/>
                <a:gd name="f59" fmla="val 2616"/>
                <a:gd name="f60" fmla="val 7705"/>
                <a:gd name="f61" fmla="val 2584"/>
                <a:gd name="f62" fmla="val 7516"/>
                <a:gd name="f63" fmla="val 2742"/>
                <a:gd name="f64" fmla="val 7359"/>
                <a:gd name="f65" fmla="val 2931"/>
                <a:gd name="f66" fmla="val 7327"/>
                <a:gd name="f67" fmla="val 3004"/>
                <a:gd name="f68" fmla="val 7319"/>
                <a:gd name="f69" fmla="val 3077"/>
                <a:gd name="f70" fmla="val 4581"/>
                <a:gd name="f71" fmla="val 4444"/>
                <a:gd name="f72" fmla="val 4303"/>
                <a:gd name="f73" fmla="val 16"/>
                <a:gd name="f74" fmla="val 4159"/>
                <a:gd name="f75" fmla="val 50"/>
                <a:gd name="f76" fmla="val 3592"/>
                <a:gd name="f77" fmla="val 144"/>
                <a:gd name="f78" fmla="val 3214"/>
                <a:gd name="f79" fmla="val 585"/>
                <a:gd name="f80" fmla="val 2962"/>
                <a:gd name="f81" fmla="val 1089"/>
                <a:gd name="f82" fmla="val 1152"/>
                <a:gd name="f83" fmla="val 2206"/>
                <a:gd name="f84" fmla="val 1310"/>
                <a:gd name="f85" fmla="val 1954"/>
                <a:gd name="f86" fmla="val 1562"/>
                <a:gd name="f87" fmla="val 1513"/>
                <a:gd name="f88" fmla="val 2003"/>
                <a:gd name="f89" fmla="val 1355"/>
                <a:gd name="f90" fmla="val 2633"/>
                <a:gd name="f91" fmla="val 1481"/>
                <a:gd name="f92" fmla="val 3200"/>
                <a:gd name="f93" fmla="val 1135"/>
                <a:gd name="f94" fmla="val 3232"/>
                <a:gd name="f95" fmla="val 820"/>
                <a:gd name="f96" fmla="val 536"/>
                <a:gd name="f97" fmla="val 221"/>
                <a:gd name="f98" fmla="val 3988"/>
                <a:gd name="f99" fmla="val 1"/>
                <a:gd name="f100" fmla="val 4397"/>
                <a:gd name="f101" fmla="val 4870"/>
                <a:gd name="f102" fmla="val 5280"/>
                <a:gd name="f103" fmla="val 127"/>
                <a:gd name="f104" fmla="val 5626"/>
                <a:gd name="f105" fmla="val 379"/>
                <a:gd name="f106" fmla="val 5910"/>
                <a:gd name="f107" fmla="val 6225"/>
                <a:gd name="f108" fmla="val 6571"/>
                <a:gd name="f109" fmla="val 6918"/>
                <a:gd name="f110" fmla="val 7390"/>
                <a:gd name="f111" fmla="val 7831"/>
                <a:gd name="f112" fmla="val 8146"/>
                <a:gd name="f113" fmla="val 788"/>
                <a:gd name="f114" fmla="val 8430"/>
                <a:gd name="f115" fmla="val 8588"/>
                <a:gd name="f116" fmla="val 8619"/>
                <a:gd name="f117" fmla="val 1229"/>
                <a:gd name="f118" fmla="val 9690"/>
                <a:gd name="f119" fmla="val 1985"/>
                <a:gd name="f120" fmla="val 10604"/>
                <a:gd name="f121" fmla="val 10698"/>
                <a:gd name="f122" fmla="val 11328"/>
                <a:gd name="f123" fmla="val 3781"/>
                <a:gd name="f124" fmla="val 11769"/>
                <a:gd name="f125" fmla="val 4947"/>
                <a:gd name="f126" fmla="val 5293"/>
                <a:gd name="f127" fmla="val 11612"/>
                <a:gd name="f128" fmla="val 11423"/>
                <a:gd name="f129" fmla="val 6823"/>
                <a:gd name="f130" fmla="val 6760"/>
                <a:gd name="f131" fmla="val 6382"/>
                <a:gd name="f132" fmla="val 5136"/>
                <a:gd name="f133" fmla="val 5752"/>
                <a:gd name="f134" fmla="val 5185"/>
                <a:gd name="f135" fmla="val 302"/>
                <a:gd name="f136" fmla="val 5300"/>
                <a:gd name="f137" fmla="val 117"/>
                <a:gd name="f138" fmla="val 4956"/>
                <a:gd name="f139" fmla="*/ f0 1 5577"/>
                <a:gd name="f140" fmla="*/ f1 1 11770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5577"/>
                <a:gd name="f147" fmla="*/ f144 1 11770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5577" h="1177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22"/>
                    <a:pt x="f21" y="f23"/>
                    <a:pt x="f20" y="f24"/>
                  </a:cubicBezTo>
                  <a:cubicBezTo>
                    <a:pt x="f25" y="f26"/>
                    <a:pt x="f25" y="f27"/>
                    <a:pt x="f20" y="f28"/>
                  </a:cubicBezTo>
                  <a:cubicBezTo>
                    <a:pt x="f21" y="f29"/>
                    <a:pt x="f21" y="f30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39"/>
                  </a:cubicBezTo>
                  <a:cubicBezTo>
                    <a:pt x="f25" y="f39"/>
                    <a:pt x="f41" y="f37"/>
                    <a:pt x="f41" y="f36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32"/>
                    <a:pt x="f31" y="f32"/>
                  </a:cubicBezTo>
                  <a:close/>
                  <a:moveTo>
                    <a:pt x="f70" y="f2"/>
                  </a:moveTo>
                  <a:cubicBezTo>
                    <a:pt x="f71" y="f2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6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29"/>
                    <a:pt x="f96" y="f13"/>
                  </a:cubicBezTo>
                  <a:cubicBezTo>
                    <a:pt x="f97" y="f98"/>
                    <a:pt x="f99" y="f100"/>
                    <a:pt x="f99" y="f101"/>
                  </a:cubicBezTo>
                  <a:cubicBezTo>
                    <a:pt x="f99" y="f102"/>
                    <a:pt x="f103" y="f104"/>
                    <a:pt x="f105" y="f106"/>
                  </a:cubicBezTo>
                  <a:cubicBezTo>
                    <a:pt x="f103" y="f107"/>
                    <a:pt x="f99" y="f108"/>
                    <a:pt x="f99" y="f109"/>
                  </a:cubicBezTo>
                  <a:cubicBezTo>
                    <a:pt x="f99" y="f110"/>
                    <a:pt x="f97" y="f111"/>
                    <a:pt x="f96" y="f112"/>
                  </a:cubicBezTo>
                  <a:cubicBezTo>
                    <a:pt x="f113" y="f114"/>
                    <a:pt x="f93" y="f115"/>
                    <a:pt x="f91" y="f116"/>
                  </a:cubicBezTo>
                  <a:cubicBezTo>
                    <a:pt x="f117" y="f118"/>
                    <a:pt x="f119" y="f120"/>
                    <a:pt x="f65" y="f121"/>
                  </a:cubicBezTo>
                  <a:cubicBezTo>
                    <a:pt x="f78" y="f122"/>
                    <a:pt x="f123" y="f124"/>
                    <a:pt x="f40" y="f124"/>
                  </a:cubicBezTo>
                  <a:cubicBezTo>
                    <a:pt x="f125" y="f124"/>
                    <a:pt x="f126" y="f127"/>
                    <a:pt x="f3" y="f128"/>
                  </a:cubicBezTo>
                  <a:lnTo>
                    <a:pt x="f3" y="f108"/>
                  </a:lnTo>
                  <a:cubicBezTo>
                    <a:pt x="f126" y="f129"/>
                    <a:pt x="f125" y="f109"/>
                    <a:pt x="f40" y="f109"/>
                  </a:cubicBezTo>
                  <a:cubicBezTo>
                    <a:pt x="f25" y="f109"/>
                    <a:pt x="f41" y="f130"/>
                    <a:pt x="f41" y="f108"/>
                  </a:cubicBezTo>
                  <a:cubicBezTo>
                    <a:pt x="f41" y="f131"/>
                    <a:pt x="f25" y="f107"/>
                    <a:pt x="f40" y="f107"/>
                  </a:cubicBezTo>
                  <a:cubicBezTo>
                    <a:pt x="f132" y="f107"/>
                    <a:pt x="f3" y="f133"/>
                    <a:pt x="f3" y="f134"/>
                  </a:cubicBezTo>
                  <a:lnTo>
                    <a:pt x="f3" y="f135"/>
                  </a:lnTo>
                  <a:cubicBezTo>
                    <a:pt x="f136" y="f137"/>
                    <a:pt x="f138" y="f2"/>
                    <a:pt x="f70" y="f2"/>
                  </a:cubicBezTo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1412;p40">
            <a:extLst>
              <a:ext uri="{FF2B5EF4-FFF2-40B4-BE49-F238E27FC236}">
                <a16:creationId xmlns:a16="http://schemas.microsoft.com/office/drawing/2014/main" id="{10C33591-3B06-4121-B2FE-F9F05EA148B6}"/>
              </a:ext>
            </a:extLst>
          </p:cNvPr>
          <p:cNvGrpSpPr/>
          <p:nvPr/>
        </p:nvGrpSpPr>
        <p:grpSpPr>
          <a:xfrm>
            <a:off x="3837773" y="3566900"/>
            <a:ext cx="4710303" cy="705002"/>
            <a:chOff x="3837773" y="3566900"/>
            <a:chExt cx="4710303" cy="705002"/>
          </a:xfrm>
        </p:grpSpPr>
        <p:sp>
          <p:nvSpPr>
            <p:cNvPr id="10" name="Google Shape;1413;p40">
              <a:extLst>
                <a:ext uri="{FF2B5EF4-FFF2-40B4-BE49-F238E27FC236}">
                  <a16:creationId xmlns:a16="http://schemas.microsoft.com/office/drawing/2014/main" id="{D89344DB-BE58-4F10-B938-4093FC651CE5}"/>
                </a:ext>
              </a:extLst>
            </p:cNvPr>
            <p:cNvSpPr/>
            <p:nvPr/>
          </p:nvSpPr>
          <p:spPr>
            <a:xfrm>
              <a:off x="3837773" y="3566900"/>
              <a:ext cx="4710303" cy="705002"/>
            </a:xfrm>
            <a:prstGeom prst="rect">
              <a:avLst/>
            </a:prstGeom>
            <a:solidFill>
              <a:srgbClr val="2C3E50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1" name="Google Shape;1414;p40">
              <a:extLst>
                <a:ext uri="{FF2B5EF4-FFF2-40B4-BE49-F238E27FC236}">
                  <a16:creationId xmlns:a16="http://schemas.microsoft.com/office/drawing/2014/main" id="{A332EB99-3E5C-419D-A2AE-47853E964970}"/>
                </a:ext>
              </a:extLst>
            </p:cNvPr>
            <p:cNvGrpSpPr/>
            <p:nvPr/>
          </p:nvGrpSpPr>
          <p:grpSpPr>
            <a:xfrm>
              <a:off x="4049722" y="3704435"/>
              <a:ext cx="4286377" cy="429914"/>
              <a:chOff x="4049722" y="3704435"/>
              <a:chExt cx="4286377" cy="429914"/>
            </a:xfrm>
          </p:grpSpPr>
          <p:sp>
            <p:nvSpPr>
              <p:cNvPr id="12" name="Google Shape;1415;p40">
                <a:extLst>
                  <a:ext uri="{FF2B5EF4-FFF2-40B4-BE49-F238E27FC236}">
                    <a16:creationId xmlns:a16="http://schemas.microsoft.com/office/drawing/2014/main" id="{BA2F851E-CB7A-4337-A47E-6BBBC266AF31}"/>
                  </a:ext>
                </a:extLst>
              </p:cNvPr>
              <p:cNvSpPr txBox="1"/>
              <p:nvPr/>
            </p:nvSpPr>
            <p:spPr>
              <a:xfrm>
                <a:off x="6259497" y="3704453"/>
                <a:ext cx="2076602" cy="429896"/>
              </a:xfrm>
              <a:prstGeom prst="rect">
                <a:avLst/>
              </a:prstGeom>
              <a:solidFill>
                <a:srgbClr val="2C3E50"/>
              </a:solidFill>
              <a:ln cap="flat">
                <a:noFill/>
              </a:ln>
            </p:spPr>
            <p:txBody>
              <a:bodyPr vert="horz" wrap="square" lIns="91421" tIns="91421" rIns="91421" bIns="91421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400" b="1" i="0" u="none" strike="noStrike" kern="0" cap="none" spc="0" baseline="0">
                    <a:solidFill>
                      <a:srgbClr val="FFFFFF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320K survivors</a:t>
                </a:r>
              </a:p>
            </p:txBody>
          </p:sp>
          <p:sp>
            <p:nvSpPr>
              <p:cNvPr id="13" name="Google Shape;1416;p40">
                <a:extLst>
                  <a:ext uri="{FF2B5EF4-FFF2-40B4-BE49-F238E27FC236}">
                    <a16:creationId xmlns:a16="http://schemas.microsoft.com/office/drawing/2014/main" id="{5A10BA4F-DBD5-4F14-B2F8-48DF0551605F}"/>
                  </a:ext>
                </a:extLst>
              </p:cNvPr>
              <p:cNvSpPr txBox="1"/>
              <p:nvPr/>
            </p:nvSpPr>
            <p:spPr>
              <a:xfrm>
                <a:off x="4049722" y="3704435"/>
                <a:ext cx="2046902" cy="42989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Earth is the third planet from the Sun</a:t>
                </a:r>
              </a:p>
            </p:txBody>
          </p:sp>
        </p:grpSp>
      </p:grpSp>
      <p:grpSp>
        <p:nvGrpSpPr>
          <p:cNvPr id="14" name="Google Shape;1417;p40">
            <a:extLst>
              <a:ext uri="{FF2B5EF4-FFF2-40B4-BE49-F238E27FC236}">
                <a16:creationId xmlns:a16="http://schemas.microsoft.com/office/drawing/2014/main" id="{F2960614-709F-4BA2-BD1A-451F058897DC}"/>
              </a:ext>
            </a:extLst>
          </p:cNvPr>
          <p:cNvGrpSpPr/>
          <p:nvPr/>
        </p:nvGrpSpPr>
        <p:grpSpPr>
          <a:xfrm>
            <a:off x="890003" y="1013155"/>
            <a:ext cx="2046921" cy="1030107"/>
            <a:chOff x="890003" y="1013155"/>
            <a:chExt cx="2046921" cy="1030107"/>
          </a:xfrm>
        </p:grpSpPr>
        <p:grpSp>
          <p:nvGrpSpPr>
            <p:cNvPr id="15" name="Google Shape;1418;p40">
              <a:extLst>
                <a:ext uri="{FF2B5EF4-FFF2-40B4-BE49-F238E27FC236}">
                  <a16:creationId xmlns:a16="http://schemas.microsoft.com/office/drawing/2014/main" id="{3CBD36BF-644E-41FB-A2C6-D52E3FD7E763}"/>
                </a:ext>
              </a:extLst>
            </p:cNvPr>
            <p:cNvGrpSpPr/>
            <p:nvPr/>
          </p:nvGrpSpPr>
          <p:grpSpPr>
            <a:xfrm>
              <a:off x="890003" y="1013155"/>
              <a:ext cx="2046921" cy="707626"/>
              <a:chOff x="890003" y="1013155"/>
              <a:chExt cx="2046921" cy="707626"/>
            </a:xfrm>
          </p:grpSpPr>
          <p:sp>
            <p:nvSpPr>
              <p:cNvPr id="16" name="Google Shape;1419;p40">
                <a:extLst>
                  <a:ext uri="{FF2B5EF4-FFF2-40B4-BE49-F238E27FC236}">
                    <a16:creationId xmlns:a16="http://schemas.microsoft.com/office/drawing/2014/main" id="{7B011B27-A328-4E39-A32B-D531EB0ABCA4}"/>
                  </a:ext>
                </a:extLst>
              </p:cNvPr>
              <p:cNvSpPr txBox="1"/>
              <p:nvPr/>
            </p:nvSpPr>
            <p:spPr>
              <a:xfrm>
                <a:off x="890003" y="1013155"/>
                <a:ext cx="2046902" cy="3043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1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Mercury</a:t>
                </a:r>
              </a:p>
            </p:txBody>
          </p:sp>
          <p:sp>
            <p:nvSpPr>
              <p:cNvPr id="17" name="Google Shape;1420;p40">
                <a:extLst>
                  <a:ext uri="{FF2B5EF4-FFF2-40B4-BE49-F238E27FC236}">
                    <a16:creationId xmlns:a16="http://schemas.microsoft.com/office/drawing/2014/main" id="{41ADF7B7-4059-4282-B8D0-E5A7CED38F94}"/>
                  </a:ext>
                </a:extLst>
              </p:cNvPr>
              <p:cNvSpPr txBox="1"/>
              <p:nvPr/>
            </p:nvSpPr>
            <p:spPr>
              <a:xfrm>
                <a:off x="890022" y="1326474"/>
                <a:ext cx="2046902" cy="39430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Mercury is the closest planet to the Sun</a:t>
                </a:r>
              </a:p>
            </p:txBody>
          </p:sp>
        </p:grpSp>
        <p:sp>
          <p:nvSpPr>
            <p:cNvPr id="18" name="Google Shape;1421;p40">
              <a:extLst>
                <a:ext uri="{FF2B5EF4-FFF2-40B4-BE49-F238E27FC236}">
                  <a16:creationId xmlns:a16="http://schemas.microsoft.com/office/drawing/2014/main" id="{6868CFF6-262A-4D02-9CDF-012E23ED273C}"/>
                </a:ext>
              </a:extLst>
            </p:cNvPr>
            <p:cNvSpPr txBox="1"/>
            <p:nvPr/>
          </p:nvSpPr>
          <p:spPr>
            <a:xfrm>
              <a:off x="890003" y="1720772"/>
              <a:ext cx="758101" cy="32249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B56DD3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- 50%</a:t>
              </a:r>
            </a:p>
          </p:txBody>
        </p:sp>
      </p:grpSp>
      <p:grpSp>
        <p:nvGrpSpPr>
          <p:cNvPr id="19" name="Google Shape;1422;p40">
            <a:extLst>
              <a:ext uri="{FF2B5EF4-FFF2-40B4-BE49-F238E27FC236}">
                <a16:creationId xmlns:a16="http://schemas.microsoft.com/office/drawing/2014/main" id="{6EB65BC2-42FE-47E2-A215-D042944EB589}"/>
              </a:ext>
            </a:extLst>
          </p:cNvPr>
          <p:cNvGrpSpPr/>
          <p:nvPr/>
        </p:nvGrpSpPr>
        <p:grpSpPr>
          <a:xfrm>
            <a:off x="890003" y="2158916"/>
            <a:ext cx="2046774" cy="1030117"/>
            <a:chOff x="890003" y="2158916"/>
            <a:chExt cx="2046774" cy="1030117"/>
          </a:xfrm>
        </p:grpSpPr>
        <p:grpSp>
          <p:nvGrpSpPr>
            <p:cNvPr id="20" name="Google Shape;1423;p40">
              <a:extLst>
                <a:ext uri="{FF2B5EF4-FFF2-40B4-BE49-F238E27FC236}">
                  <a16:creationId xmlns:a16="http://schemas.microsoft.com/office/drawing/2014/main" id="{2AEA9069-4224-4EBE-BB6D-6D7B9BA65945}"/>
                </a:ext>
              </a:extLst>
            </p:cNvPr>
            <p:cNvGrpSpPr/>
            <p:nvPr/>
          </p:nvGrpSpPr>
          <p:grpSpPr>
            <a:xfrm>
              <a:off x="890159" y="2158916"/>
              <a:ext cx="2046618" cy="707626"/>
              <a:chOff x="890159" y="2158916"/>
              <a:chExt cx="2046618" cy="707626"/>
            </a:xfrm>
          </p:grpSpPr>
          <p:sp>
            <p:nvSpPr>
              <p:cNvPr id="21" name="Google Shape;1424;p40">
                <a:extLst>
                  <a:ext uri="{FF2B5EF4-FFF2-40B4-BE49-F238E27FC236}">
                    <a16:creationId xmlns:a16="http://schemas.microsoft.com/office/drawing/2014/main" id="{46A6E561-375A-4C58-A525-92C724F82BAB}"/>
                  </a:ext>
                </a:extLst>
              </p:cNvPr>
              <p:cNvSpPr txBox="1"/>
              <p:nvPr/>
            </p:nvSpPr>
            <p:spPr>
              <a:xfrm>
                <a:off x="890177" y="2158916"/>
                <a:ext cx="2046600" cy="3043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1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Venus</a:t>
                </a:r>
              </a:p>
            </p:txBody>
          </p:sp>
          <p:sp>
            <p:nvSpPr>
              <p:cNvPr id="22" name="Google Shape;1425;p40">
                <a:extLst>
                  <a:ext uri="{FF2B5EF4-FFF2-40B4-BE49-F238E27FC236}">
                    <a16:creationId xmlns:a16="http://schemas.microsoft.com/office/drawing/2014/main" id="{476ABAED-1216-48F8-9C2D-4729684B92F7}"/>
                  </a:ext>
                </a:extLst>
              </p:cNvPr>
              <p:cNvSpPr txBox="1"/>
              <p:nvPr/>
            </p:nvSpPr>
            <p:spPr>
              <a:xfrm>
                <a:off x="890159" y="2472235"/>
                <a:ext cx="2046600" cy="39430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Venus has a beautiful name but is hot</a:t>
                </a:r>
              </a:p>
            </p:txBody>
          </p:sp>
        </p:grpSp>
        <p:sp>
          <p:nvSpPr>
            <p:cNvPr id="23" name="Google Shape;1426;p40">
              <a:extLst>
                <a:ext uri="{FF2B5EF4-FFF2-40B4-BE49-F238E27FC236}">
                  <a16:creationId xmlns:a16="http://schemas.microsoft.com/office/drawing/2014/main" id="{5FD4E719-78FA-4A15-96D1-6B47E9834D13}"/>
                </a:ext>
              </a:extLst>
            </p:cNvPr>
            <p:cNvSpPr txBox="1"/>
            <p:nvPr/>
          </p:nvSpPr>
          <p:spPr>
            <a:xfrm>
              <a:off x="890003" y="2866543"/>
              <a:ext cx="758101" cy="32249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439DD8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- 60%</a:t>
              </a:r>
            </a:p>
          </p:txBody>
        </p:sp>
      </p:grpSp>
      <p:grpSp>
        <p:nvGrpSpPr>
          <p:cNvPr id="24" name="Google Shape;1427;p40">
            <a:extLst>
              <a:ext uri="{FF2B5EF4-FFF2-40B4-BE49-F238E27FC236}">
                <a16:creationId xmlns:a16="http://schemas.microsoft.com/office/drawing/2014/main" id="{6EBFE5F1-E3DD-4E5D-B25E-E8AF3CBD81B5}"/>
              </a:ext>
            </a:extLst>
          </p:cNvPr>
          <p:cNvGrpSpPr/>
          <p:nvPr/>
        </p:nvGrpSpPr>
        <p:grpSpPr>
          <a:xfrm>
            <a:off x="890003" y="3304687"/>
            <a:ext cx="2046902" cy="1030135"/>
            <a:chOff x="890003" y="3304687"/>
            <a:chExt cx="2046902" cy="1030135"/>
          </a:xfrm>
        </p:grpSpPr>
        <p:grpSp>
          <p:nvGrpSpPr>
            <p:cNvPr id="25" name="Google Shape;1428;p40">
              <a:extLst>
                <a:ext uri="{FF2B5EF4-FFF2-40B4-BE49-F238E27FC236}">
                  <a16:creationId xmlns:a16="http://schemas.microsoft.com/office/drawing/2014/main" id="{428244BA-E24C-44E9-85BE-F77EB2D5B69D}"/>
                </a:ext>
              </a:extLst>
            </p:cNvPr>
            <p:cNvGrpSpPr/>
            <p:nvPr/>
          </p:nvGrpSpPr>
          <p:grpSpPr>
            <a:xfrm>
              <a:off x="890003" y="3304687"/>
              <a:ext cx="2046902" cy="707626"/>
              <a:chOff x="890003" y="3304687"/>
              <a:chExt cx="2046902" cy="707626"/>
            </a:xfrm>
          </p:grpSpPr>
          <p:sp>
            <p:nvSpPr>
              <p:cNvPr id="26" name="Google Shape;1429;p40">
                <a:extLst>
                  <a:ext uri="{FF2B5EF4-FFF2-40B4-BE49-F238E27FC236}">
                    <a16:creationId xmlns:a16="http://schemas.microsoft.com/office/drawing/2014/main" id="{8649FC8B-BD05-47FD-BBDF-597F2072FB3F}"/>
                  </a:ext>
                </a:extLst>
              </p:cNvPr>
              <p:cNvSpPr txBox="1"/>
              <p:nvPr/>
            </p:nvSpPr>
            <p:spPr>
              <a:xfrm>
                <a:off x="890012" y="3304687"/>
                <a:ext cx="2046600" cy="3043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1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Jupiter</a:t>
                </a:r>
              </a:p>
            </p:txBody>
          </p:sp>
          <p:sp>
            <p:nvSpPr>
              <p:cNvPr id="27" name="Google Shape;1430;p40">
                <a:extLst>
                  <a:ext uri="{FF2B5EF4-FFF2-40B4-BE49-F238E27FC236}">
                    <a16:creationId xmlns:a16="http://schemas.microsoft.com/office/drawing/2014/main" id="{15C7BF3B-C2E7-4008-8C88-11DA08F7B0F1}"/>
                  </a:ext>
                </a:extLst>
              </p:cNvPr>
              <p:cNvSpPr txBox="1"/>
              <p:nvPr/>
            </p:nvSpPr>
            <p:spPr>
              <a:xfrm>
                <a:off x="890003" y="3618006"/>
                <a:ext cx="2046902" cy="394307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Jupiter is a gas giant and the biggest planet</a:t>
                </a:r>
              </a:p>
            </p:txBody>
          </p:sp>
        </p:grpSp>
        <p:sp>
          <p:nvSpPr>
            <p:cNvPr id="28" name="Google Shape;1431;p40">
              <a:extLst>
                <a:ext uri="{FF2B5EF4-FFF2-40B4-BE49-F238E27FC236}">
                  <a16:creationId xmlns:a16="http://schemas.microsoft.com/office/drawing/2014/main" id="{BB9520C0-CFB2-4B04-A752-4009F7EC8B21}"/>
                </a:ext>
              </a:extLst>
            </p:cNvPr>
            <p:cNvSpPr txBox="1"/>
            <p:nvPr/>
          </p:nvSpPr>
          <p:spPr>
            <a:xfrm>
              <a:off x="890003" y="4012332"/>
              <a:ext cx="758101" cy="32249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3FD57E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- 40%</a:t>
              </a:r>
            </a:p>
          </p:txBody>
        </p:sp>
      </p:grpSp>
      <p:sp>
        <p:nvSpPr>
          <p:cNvPr id="30" name="Elipse 2">
            <a:extLst>
              <a:ext uri="{FF2B5EF4-FFF2-40B4-BE49-F238E27FC236}">
                <a16:creationId xmlns:a16="http://schemas.microsoft.com/office/drawing/2014/main" id="{BEA7A7B9-2BD5-4C5D-8262-DAED0361F43F}"/>
              </a:ext>
            </a:extLst>
          </p:cNvPr>
          <p:cNvSpPr/>
          <p:nvPr/>
        </p:nvSpPr>
        <p:spPr>
          <a:xfrm>
            <a:off x="4114800" y="1927701"/>
            <a:ext cx="326568" cy="3583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CE6B2"/>
          </a:solidFill>
          <a:ln w="25402" cap="flat">
            <a:solidFill>
              <a:srgbClr val="844E9B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1" name="Elipse 31">
            <a:extLst>
              <a:ext uri="{FF2B5EF4-FFF2-40B4-BE49-F238E27FC236}">
                <a16:creationId xmlns:a16="http://schemas.microsoft.com/office/drawing/2014/main" id="{6A66FE20-4404-4C5C-9FD1-0E2D3EDE344B}"/>
              </a:ext>
            </a:extLst>
          </p:cNvPr>
          <p:cNvSpPr/>
          <p:nvPr/>
        </p:nvSpPr>
        <p:spPr>
          <a:xfrm>
            <a:off x="4615626" y="1502624"/>
            <a:ext cx="234891" cy="25777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56DD3"/>
          </a:solidFill>
          <a:ln w="25402" cap="flat">
            <a:solidFill>
              <a:srgbClr val="844E9B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" name="Elipse 32">
            <a:extLst>
              <a:ext uri="{FF2B5EF4-FFF2-40B4-BE49-F238E27FC236}">
                <a16:creationId xmlns:a16="http://schemas.microsoft.com/office/drawing/2014/main" id="{0E79C660-31C7-4D0A-A036-1126BCF7E5EA}"/>
              </a:ext>
            </a:extLst>
          </p:cNvPr>
          <p:cNvSpPr/>
          <p:nvPr/>
        </p:nvSpPr>
        <p:spPr>
          <a:xfrm>
            <a:off x="7258607" y="1270037"/>
            <a:ext cx="474601" cy="52085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56DD3"/>
          </a:solidFill>
          <a:ln w="25402" cap="flat">
            <a:solidFill>
              <a:srgbClr val="844E9B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" name="Elipse 33">
            <a:extLst>
              <a:ext uri="{FF2B5EF4-FFF2-40B4-BE49-F238E27FC236}">
                <a16:creationId xmlns:a16="http://schemas.microsoft.com/office/drawing/2014/main" id="{7D267F3C-68FD-4346-80A6-E3F79DF248A7}"/>
              </a:ext>
            </a:extLst>
          </p:cNvPr>
          <p:cNvSpPr/>
          <p:nvPr/>
        </p:nvSpPr>
        <p:spPr>
          <a:xfrm>
            <a:off x="7572210" y="2452996"/>
            <a:ext cx="474601" cy="52085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CE6B2"/>
          </a:solidFill>
          <a:ln w="25402" cap="flat">
            <a:solidFill>
              <a:srgbClr val="844E9B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" name="Elipse 34">
            <a:extLst>
              <a:ext uri="{FF2B5EF4-FFF2-40B4-BE49-F238E27FC236}">
                <a16:creationId xmlns:a16="http://schemas.microsoft.com/office/drawing/2014/main" id="{C071482F-AF58-4991-AD05-6C934036E09B}"/>
              </a:ext>
            </a:extLst>
          </p:cNvPr>
          <p:cNvSpPr/>
          <p:nvPr/>
        </p:nvSpPr>
        <p:spPr>
          <a:xfrm>
            <a:off x="5933788" y="3095893"/>
            <a:ext cx="201460" cy="2211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CE6B2"/>
          </a:solidFill>
          <a:ln w="25402" cap="flat">
            <a:solidFill>
              <a:srgbClr val="844E9B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" name="Elipse 35">
            <a:extLst>
              <a:ext uri="{FF2B5EF4-FFF2-40B4-BE49-F238E27FC236}">
                <a16:creationId xmlns:a16="http://schemas.microsoft.com/office/drawing/2014/main" id="{DDE44DAB-44D7-4D4A-A12F-2D84A9E29F88}"/>
              </a:ext>
            </a:extLst>
          </p:cNvPr>
          <p:cNvSpPr/>
          <p:nvPr/>
        </p:nvSpPr>
        <p:spPr>
          <a:xfrm>
            <a:off x="4470465" y="2829702"/>
            <a:ext cx="406048" cy="4456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56DD3"/>
          </a:solidFill>
          <a:ln w="25402" cap="flat">
            <a:solidFill>
              <a:srgbClr val="844E9B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" name="Elipse 36">
            <a:extLst>
              <a:ext uri="{FF2B5EF4-FFF2-40B4-BE49-F238E27FC236}">
                <a16:creationId xmlns:a16="http://schemas.microsoft.com/office/drawing/2014/main" id="{7C3363E1-80D0-4B10-9EAB-41433090E55C}"/>
              </a:ext>
            </a:extLst>
          </p:cNvPr>
          <p:cNvSpPr/>
          <p:nvPr/>
        </p:nvSpPr>
        <p:spPr>
          <a:xfrm>
            <a:off x="6788569" y="1070643"/>
            <a:ext cx="160870" cy="17654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CE6B2"/>
          </a:solidFill>
          <a:ln w="25402" cap="flat">
            <a:solidFill>
              <a:srgbClr val="844E9B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" name="Elipse 37">
            <a:extLst>
              <a:ext uri="{FF2B5EF4-FFF2-40B4-BE49-F238E27FC236}">
                <a16:creationId xmlns:a16="http://schemas.microsoft.com/office/drawing/2014/main" id="{4D3410F3-9389-4111-B4BB-C9C6E82B6340}"/>
              </a:ext>
            </a:extLst>
          </p:cNvPr>
          <p:cNvSpPr/>
          <p:nvPr/>
        </p:nvSpPr>
        <p:spPr>
          <a:xfrm>
            <a:off x="7491779" y="3104662"/>
            <a:ext cx="160870" cy="17654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56DD3"/>
          </a:solidFill>
          <a:ln w="25402" cap="flat">
            <a:solidFill>
              <a:srgbClr val="844E9B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8" name="Group 4">
            <a:extLst>
              <a:ext uri="{FF2B5EF4-FFF2-40B4-BE49-F238E27FC236}">
                <a16:creationId xmlns:a16="http://schemas.microsoft.com/office/drawing/2014/main" id="{36063790-5345-CEFA-4E99-92FD9E1B3C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67302" y="1092200"/>
            <a:ext cx="2246313" cy="1984375"/>
            <a:chOff x="3192" y="688"/>
            <a:chExt cx="1415" cy="1250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476C2093-81D8-DE17-29E5-112621366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842"/>
              <a:ext cx="413" cy="567"/>
            </a:xfrm>
            <a:custGeom>
              <a:avLst/>
              <a:gdLst>
                <a:gd name="T0" fmla="*/ 40 w 349"/>
                <a:gd name="T1" fmla="*/ 155 h 478"/>
                <a:gd name="T2" fmla="*/ 185 w 349"/>
                <a:gd name="T3" fmla="*/ 35 h 478"/>
                <a:gd name="T4" fmla="*/ 211 w 349"/>
                <a:gd name="T5" fmla="*/ 24 h 478"/>
                <a:gd name="T6" fmla="*/ 324 w 349"/>
                <a:gd name="T7" fmla="*/ 86 h 478"/>
                <a:gd name="T8" fmla="*/ 334 w 349"/>
                <a:gd name="T9" fmla="*/ 143 h 478"/>
                <a:gd name="T10" fmla="*/ 336 w 349"/>
                <a:gd name="T11" fmla="*/ 181 h 478"/>
                <a:gd name="T12" fmla="*/ 330 w 349"/>
                <a:gd name="T13" fmla="*/ 285 h 478"/>
                <a:gd name="T14" fmla="*/ 331 w 349"/>
                <a:gd name="T15" fmla="*/ 331 h 478"/>
                <a:gd name="T16" fmla="*/ 349 w 349"/>
                <a:gd name="T17" fmla="*/ 430 h 478"/>
                <a:gd name="T18" fmla="*/ 327 w 349"/>
                <a:gd name="T19" fmla="*/ 426 h 478"/>
                <a:gd name="T20" fmla="*/ 257 w 349"/>
                <a:gd name="T21" fmla="*/ 384 h 478"/>
                <a:gd name="T22" fmla="*/ 238 w 349"/>
                <a:gd name="T23" fmla="*/ 374 h 478"/>
                <a:gd name="T24" fmla="*/ 207 w 349"/>
                <a:gd name="T25" fmla="*/ 355 h 478"/>
                <a:gd name="T26" fmla="*/ 192 w 349"/>
                <a:gd name="T27" fmla="*/ 340 h 478"/>
                <a:gd name="T28" fmla="*/ 163 w 349"/>
                <a:gd name="T29" fmla="*/ 338 h 478"/>
                <a:gd name="T30" fmla="*/ 145 w 349"/>
                <a:gd name="T31" fmla="*/ 367 h 478"/>
                <a:gd name="T32" fmla="*/ 107 w 349"/>
                <a:gd name="T33" fmla="*/ 437 h 478"/>
                <a:gd name="T34" fmla="*/ 52 w 349"/>
                <a:gd name="T35" fmla="*/ 476 h 478"/>
                <a:gd name="T36" fmla="*/ 3 w 349"/>
                <a:gd name="T37" fmla="*/ 432 h 478"/>
                <a:gd name="T38" fmla="*/ 19 w 349"/>
                <a:gd name="T39" fmla="*/ 345 h 478"/>
                <a:gd name="T40" fmla="*/ 37 w 349"/>
                <a:gd name="T41" fmla="*/ 307 h 478"/>
                <a:gd name="T42" fmla="*/ 41 w 349"/>
                <a:gd name="T43" fmla="*/ 263 h 478"/>
                <a:gd name="T44" fmla="*/ 45 w 349"/>
                <a:gd name="T45" fmla="*/ 225 h 478"/>
                <a:gd name="T46" fmla="*/ 40 w 349"/>
                <a:gd name="T47" fmla="*/ 155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9" h="478">
                  <a:moveTo>
                    <a:pt x="40" y="155"/>
                  </a:moveTo>
                  <a:cubicBezTo>
                    <a:pt x="82" y="107"/>
                    <a:pt x="129" y="66"/>
                    <a:pt x="185" y="35"/>
                  </a:cubicBezTo>
                  <a:cubicBezTo>
                    <a:pt x="194" y="31"/>
                    <a:pt x="202" y="27"/>
                    <a:pt x="211" y="24"/>
                  </a:cubicBezTo>
                  <a:cubicBezTo>
                    <a:pt x="273" y="0"/>
                    <a:pt x="311" y="21"/>
                    <a:pt x="324" y="86"/>
                  </a:cubicBezTo>
                  <a:cubicBezTo>
                    <a:pt x="328" y="105"/>
                    <a:pt x="334" y="124"/>
                    <a:pt x="334" y="143"/>
                  </a:cubicBezTo>
                  <a:cubicBezTo>
                    <a:pt x="331" y="156"/>
                    <a:pt x="334" y="169"/>
                    <a:pt x="336" y="181"/>
                  </a:cubicBezTo>
                  <a:cubicBezTo>
                    <a:pt x="341" y="216"/>
                    <a:pt x="328" y="250"/>
                    <a:pt x="330" y="285"/>
                  </a:cubicBezTo>
                  <a:cubicBezTo>
                    <a:pt x="330" y="301"/>
                    <a:pt x="327" y="316"/>
                    <a:pt x="331" y="331"/>
                  </a:cubicBezTo>
                  <a:cubicBezTo>
                    <a:pt x="337" y="364"/>
                    <a:pt x="346" y="396"/>
                    <a:pt x="349" y="430"/>
                  </a:cubicBezTo>
                  <a:cubicBezTo>
                    <a:pt x="340" y="438"/>
                    <a:pt x="332" y="433"/>
                    <a:pt x="327" y="426"/>
                  </a:cubicBezTo>
                  <a:cubicBezTo>
                    <a:pt x="310" y="401"/>
                    <a:pt x="283" y="393"/>
                    <a:pt x="257" y="384"/>
                  </a:cubicBezTo>
                  <a:cubicBezTo>
                    <a:pt x="250" y="382"/>
                    <a:pt x="242" y="380"/>
                    <a:pt x="238" y="374"/>
                  </a:cubicBezTo>
                  <a:cubicBezTo>
                    <a:pt x="230" y="364"/>
                    <a:pt x="221" y="356"/>
                    <a:pt x="207" y="355"/>
                  </a:cubicBezTo>
                  <a:cubicBezTo>
                    <a:pt x="198" y="354"/>
                    <a:pt x="196" y="346"/>
                    <a:pt x="192" y="340"/>
                  </a:cubicBezTo>
                  <a:cubicBezTo>
                    <a:pt x="182" y="325"/>
                    <a:pt x="175" y="324"/>
                    <a:pt x="163" y="338"/>
                  </a:cubicBezTo>
                  <a:cubicBezTo>
                    <a:pt x="156" y="347"/>
                    <a:pt x="148" y="356"/>
                    <a:pt x="145" y="367"/>
                  </a:cubicBezTo>
                  <a:cubicBezTo>
                    <a:pt x="138" y="394"/>
                    <a:pt x="122" y="415"/>
                    <a:pt x="107" y="437"/>
                  </a:cubicBezTo>
                  <a:cubicBezTo>
                    <a:pt x="94" y="457"/>
                    <a:pt x="78" y="473"/>
                    <a:pt x="52" y="476"/>
                  </a:cubicBezTo>
                  <a:cubicBezTo>
                    <a:pt x="25" y="478"/>
                    <a:pt x="5" y="462"/>
                    <a:pt x="3" y="432"/>
                  </a:cubicBezTo>
                  <a:cubicBezTo>
                    <a:pt x="0" y="402"/>
                    <a:pt x="7" y="373"/>
                    <a:pt x="19" y="345"/>
                  </a:cubicBezTo>
                  <a:cubicBezTo>
                    <a:pt x="24" y="332"/>
                    <a:pt x="31" y="320"/>
                    <a:pt x="37" y="307"/>
                  </a:cubicBezTo>
                  <a:cubicBezTo>
                    <a:pt x="45" y="293"/>
                    <a:pt x="47" y="278"/>
                    <a:pt x="41" y="263"/>
                  </a:cubicBezTo>
                  <a:cubicBezTo>
                    <a:pt x="35" y="249"/>
                    <a:pt x="38" y="238"/>
                    <a:pt x="45" y="225"/>
                  </a:cubicBezTo>
                  <a:cubicBezTo>
                    <a:pt x="68" y="189"/>
                    <a:pt x="68" y="186"/>
                    <a:pt x="40" y="155"/>
                  </a:cubicBezTo>
                  <a:close/>
                </a:path>
              </a:pathLst>
            </a:custGeom>
            <a:solidFill>
              <a:srgbClr val="ED6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6DBE5745-EF43-23B0-7DC5-43CAA3D47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1115"/>
              <a:ext cx="505" cy="579"/>
            </a:xfrm>
            <a:custGeom>
              <a:avLst/>
              <a:gdLst>
                <a:gd name="T0" fmla="*/ 424 w 426"/>
                <a:gd name="T1" fmla="*/ 382 h 488"/>
                <a:gd name="T2" fmla="*/ 420 w 426"/>
                <a:gd name="T3" fmla="*/ 393 h 488"/>
                <a:gd name="T4" fmla="*/ 341 w 426"/>
                <a:gd name="T5" fmla="*/ 486 h 488"/>
                <a:gd name="T6" fmla="*/ 330 w 426"/>
                <a:gd name="T7" fmla="*/ 487 h 488"/>
                <a:gd name="T8" fmla="*/ 319 w 426"/>
                <a:gd name="T9" fmla="*/ 463 h 488"/>
                <a:gd name="T10" fmla="*/ 296 w 426"/>
                <a:gd name="T11" fmla="*/ 453 h 488"/>
                <a:gd name="T12" fmla="*/ 278 w 426"/>
                <a:gd name="T13" fmla="*/ 457 h 488"/>
                <a:gd name="T14" fmla="*/ 277 w 426"/>
                <a:gd name="T15" fmla="*/ 440 h 488"/>
                <a:gd name="T16" fmla="*/ 118 w 426"/>
                <a:gd name="T17" fmla="*/ 474 h 488"/>
                <a:gd name="T18" fmla="*/ 86 w 426"/>
                <a:gd name="T19" fmla="*/ 474 h 488"/>
                <a:gd name="T20" fmla="*/ 8 w 426"/>
                <a:gd name="T21" fmla="*/ 415 h 488"/>
                <a:gd name="T22" fmla="*/ 9 w 426"/>
                <a:gd name="T23" fmla="*/ 366 h 488"/>
                <a:gd name="T24" fmla="*/ 28 w 426"/>
                <a:gd name="T25" fmla="*/ 232 h 488"/>
                <a:gd name="T26" fmla="*/ 17 w 426"/>
                <a:gd name="T27" fmla="*/ 209 h 488"/>
                <a:gd name="T28" fmla="*/ 7 w 426"/>
                <a:gd name="T29" fmla="*/ 182 h 488"/>
                <a:gd name="T30" fmla="*/ 8 w 426"/>
                <a:gd name="T31" fmla="*/ 169 h 488"/>
                <a:gd name="T32" fmla="*/ 35 w 426"/>
                <a:gd name="T33" fmla="*/ 92 h 488"/>
                <a:gd name="T34" fmla="*/ 72 w 426"/>
                <a:gd name="T35" fmla="*/ 9 h 488"/>
                <a:gd name="T36" fmla="*/ 79 w 426"/>
                <a:gd name="T37" fmla="*/ 0 h 488"/>
                <a:gd name="T38" fmla="*/ 95 w 426"/>
                <a:gd name="T39" fmla="*/ 91 h 488"/>
                <a:gd name="T40" fmla="*/ 67 w 426"/>
                <a:gd name="T41" fmla="*/ 199 h 488"/>
                <a:gd name="T42" fmla="*/ 74 w 426"/>
                <a:gd name="T43" fmla="*/ 218 h 488"/>
                <a:gd name="T44" fmla="*/ 91 w 426"/>
                <a:gd name="T45" fmla="*/ 229 h 488"/>
                <a:gd name="T46" fmla="*/ 167 w 426"/>
                <a:gd name="T47" fmla="*/ 266 h 488"/>
                <a:gd name="T48" fmla="*/ 287 w 426"/>
                <a:gd name="T49" fmla="*/ 327 h 488"/>
                <a:gd name="T50" fmla="*/ 346 w 426"/>
                <a:gd name="T51" fmla="*/ 307 h 488"/>
                <a:gd name="T52" fmla="*/ 354 w 426"/>
                <a:gd name="T53" fmla="*/ 291 h 488"/>
                <a:gd name="T54" fmla="*/ 384 w 426"/>
                <a:gd name="T55" fmla="*/ 291 h 488"/>
                <a:gd name="T56" fmla="*/ 425 w 426"/>
                <a:gd name="T57" fmla="*/ 370 h 488"/>
                <a:gd name="T58" fmla="*/ 424 w 426"/>
                <a:gd name="T59" fmla="*/ 38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6" h="488">
                  <a:moveTo>
                    <a:pt x="424" y="382"/>
                  </a:moveTo>
                  <a:cubicBezTo>
                    <a:pt x="424" y="386"/>
                    <a:pt x="425" y="391"/>
                    <a:pt x="420" y="393"/>
                  </a:cubicBezTo>
                  <a:cubicBezTo>
                    <a:pt x="410" y="438"/>
                    <a:pt x="379" y="465"/>
                    <a:pt x="341" y="486"/>
                  </a:cubicBezTo>
                  <a:cubicBezTo>
                    <a:pt x="338" y="488"/>
                    <a:pt x="334" y="488"/>
                    <a:pt x="330" y="487"/>
                  </a:cubicBezTo>
                  <a:cubicBezTo>
                    <a:pt x="321" y="481"/>
                    <a:pt x="321" y="471"/>
                    <a:pt x="319" y="463"/>
                  </a:cubicBezTo>
                  <a:cubicBezTo>
                    <a:pt x="314" y="446"/>
                    <a:pt x="310" y="444"/>
                    <a:pt x="296" y="453"/>
                  </a:cubicBezTo>
                  <a:cubicBezTo>
                    <a:pt x="290" y="456"/>
                    <a:pt x="285" y="462"/>
                    <a:pt x="278" y="457"/>
                  </a:cubicBezTo>
                  <a:cubicBezTo>
                    <a:pt x="269" y="451"/>
                    <a:pt x="275" y="443"/>
                    <a:pt x="277" y="440"/>
                  </a:cubicBezTo>
                  <a:cubicBezTo>
                    <a:pt x="227" y="460"/>
                    <a:pt x="170" y="456"/>
                    <a:pt x="118" y="474"/>
                  </a:cubicBezTo>
                  <a:cubicBezTo>
                    <a:pt x="107" y="474"/>
                    <a:pt x="97" y="475"/>
                    <a:pt x="86" y="474"/>
                  </a:cubicBezTo>
                  <a:cubicBezTo>
                    <a:pt x="54" y="462"/>
                    <a:pt x="24" y="448"/>
                    <a:pt x="8" y="415"/>
                  </a:cubicBezTo>
                  <a:cubicBezTo>
                    <a:pt x="5" y="398"/>
                    <a:pt x="6" y="382"/>
                    <a:pt x="9" y="366"/>
                  </a:cubicBezTo>
                  <a:cubicBezTo>
                    <a:pt x="19" y="322"/>
                    <a:pt x="26" y="277"/>
                    <a:pt x="28" y="232"/>
                  </a:cubicBezTo>
                  <a:cubicBezTo>
                    <a:pt x="28" y="222"/>
                    <a:pt x="27" y="212"/>
                    <a:pt x="17" y="209"/>
                  </a:cubicBezTo>
                  <a:cubicBezTo>
                    <a:pt x="1" y="204"/>
                    <a:pt x="0" y="195"/>
                    <a:pt x="7" y="182"/>
                  </a:cubicBezTo>
                  <a:cubicBezTo>
                    <a:pt x="9" y="178"/>
                    <a:pt x="11" y="174"/>
                    <a:pt x="8" y="169"/>
                  </a:cubicBezTo>
                  <a:cubicBezTo>
                    <a:pt x="15" y="143"/>
                    <a:pt x="24" y="117"/>
                    <a:pt x="35" y="92"/>
                  </a:cubicBezTo>
                  <a:cubicBezTo>
                    <a:pt x="50" y="66"/>
                    <a:pt x="61" y="37"/>
                    <a:pt x="72" y="9"/>
                  </a:cubicBezTo>
                  <a:cubicBezTo>
                    <a:pt x="75" y="6"/>
                    <a:pt x="77" y="3"/>
                    <a:pt x="79" y="0"/>
                  </a:cubicBezTo>
                  <a:cubicBezTo>
                    <a:pt x="116" y="36"/>
                    <a:pt x="118" y="44"/>
                    <a:pt x="95" y="91"/>
                  </a:cubicBezTo>
                  <a:cubicBezTo>
                    <a:pt x="79" y="125"/>
                    <a:pt x="75" y="162"/>
                    <a:pt x="67" y="199"/>
                  </a:cubicBezTo>
                  <a:cubicBezTo>
                    <a:pt x="65" y="207"/>
                    <a:pt x="69" y="213"/>
                    <a:pt x="74" y="218"/>
                  </a:cubicBezTo>
                  <a:cubicBezTo>
                    <a:pt x="79" y="223"/>
                    <a:pt x="85" y="227"/>
                    <a:pt x="91" y="229"/>
                  </a:cubicBezTo>
                  <a:cubicBezTo>
                    <a:pt x="118" y="239"/>
                    <a:pt x="141" y="256"/>
                    <a:pt x="167" y="266"/>
                  </a:cubicBezTo>
                  <a:cubicBezTo>
                    <a:pt x="210" y="281"/>
                    <a:pt x="247" y="308"/>
                    <a:pt x="287" y="327"/>
                  </a:cubicBezTo>
                  <a:cubicBezTo>
                    <a:pt x="322" y="344"/>
                    <a:pt x="328" y="342"/>
                    <a:pt x="346" y="307"/>
                  </a:cubicBezTo>
                  <a:cubicBezTo>
                    <a:pt x="348" y="301"/>
                    <a:pt x="350" y="295"/>
                    <a:pt x="354" y="291"/>
                  </a:cubicBezTo>
                  <a:cubicBezTo>
                    <a:pt x="364" y="279"/>
                    <a:pt x="377" y="278"/>
                    <a:pt x="384" y="291"/>
                  </a:cubicBezTo>
                  <a:cubicBezTo>
                    <a:pt x="399" y="317"/>
                    <a:pt x="417" y="341"/>
                    <a:pt x="425" y="370"/>
                  </a:cubicBezTo>
                  <a:cubicBezTo>
                    <a:pt x="426" y="374"/>
                    <a:pt x="426" y="378"/>
                    <a:pt x="424" y="382"/>
                  </a:cubicBezTo>
                  <a:close/>
                </a:path>
              </a:pathLst>
            </a:custGeom>
            <a:solidFill>
              <a:srgbClr val="EB5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160B64AC-9114-DDCD-62D9-CAFCCB8EE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" y="1031"/>
              <a:ext cx="429" cy="763"/>
            </a:xfrm>
            <a:custGeom>
              <a:avLst/>
              <a:gdLst>
                <a:gd name="T0" fmla="*/ 181 w 362"/>
                <a:gd name="T1" fmla="*/ 0 h 644"/>
                <a:gd name="T2" fmla="*/ 337 w 362"/>
                <a:gd name="T3" fmla="*/ 352 h 644"/>
                <a:gd name="T4" fmla="*/ 328 w 362"/>
                <a:gd name="T5" fmla="*/ 361 h 644"/>
                <a:gd name="T6" fmla="*/ 316 w 362"/>
                <a:gd name="T7" fmla="*/ 344 h 644"/>
                <a:gd name="T8" fmla="*/ 317 w 362"/>
                <a:gd name="T9" fmla="*/ 365 h 644"/>
                <a:gd name="T10" fmla="*/ 348 w 362"/>
                <a:gd name="T11" fmla="*/ 528 h 644"/>
                <a:gd name="T12" fmla="*/ 251 w 362"/>
                <a:gd name="T13" fmla="*/ 641 h 644"/>
                <a:gd name="T14" fmla="*/ 105 w 362"/>
                <a:gd name="T15" fmla="*/ 621 h 644"/>
                <a:gd name="T16" fmla="*/ 88 w 362"/>
                <a:gd name="T17" fmla="*/ 616 h 644"/>
                <a:gd name="T18" fmla="*/ 24 w 362"/>
                <a:gd name="T19" fmla="*/ 587 h 644"/>
                <a:gd name="T20" fmla="*/ 0 w 362"/>
                <a:gd name="T21" fmla="*/ 560 h 644"/>
                <a:gd name="T22" fmla="*/ 40 w 362"/>
                <a:gd name="T23" fmla="*/ 523 h 644"/>
                <a:gd name="T24" fmla="*/ 82 w 362"/>
                <a:gd name="T25" fmla="*/ 490 h 644"/>
                <a:gd name="T26" fmla="*/ 88 w 362"/>
                <a:gd name="T27" fmla="*/ 506 h 644"/>
                <a:gd name="T28" fmla="*/ 61 w 362"/>
                <a:gd name="T29" fmla="*/ 542 h 644"/>
                <a:gd name="T30" fmla="*/ 64 w 362"/>
                <a:gd name="T31" fmla="*/ 553 h 644"/>
                <a:gd name="T32" fmla="*/ 81 w 362"/>
                <a:gd name="T33" fmla="*/ 534 h 644"/>
                <a:gd name="T34" fmla="*/ 108 w 362"/>
                <a:gd name="T35" fmla="*/ 536 h 644"/>
                <a:gd name="T36" fmla="*/ 118 w 362"/>
                <a:gd name="T37" fmla="*/ 557 h 644"/>
                <a:gd name="T38" fmla="*/ 101 w 362"/>
                <a:gd name="T39" fmla="*/ 512 h 644"/>
                <a:gd name="T40" fmla="*/ 84 w 362"/>
                <a:gd name="T41" fmla="*/ 470 h 644"/>
                <a:gd name="T42" fmla="*/ 75 w 362"/>
                <a:gd name="T43" fmla="*/ 423 h 644"/>
                <a:gd name="T44" fmla="*/ 78 w 362"/>
                <a:gd name="T45" fmla="*/ 418 h 644"/>
                <a:gd name="T46" fmla="*/ 162 w 362"/>
                <a:gd name="T47" fmla="*/ 506 h 644"/>
                <a:gd name="T48" fmla="*/ 166 w 362"/>
                <a:gd name="T49" fmla="*/ 530 h 644"/>
                <a:gd name="T50" fmla="*/ 162 w 362"/>
                <a:gd name="T51" fmla="*/ 487 h 644"/>
                <a:gd name="T52" fmla="*/ 179 w 362"/>
                <a:gd name="T53" fmla="*/ 462 h 644"/>
                <a:gd name="T54" fmla="*/ 206 w 362"/>
                <a:gd name="T55" fmla="*/ 454 h 644"/>
                <a:gd name="T56" fmla="*/ 142 w 362"/>
                <a:gd name="T57" fmla="*/ 444 h 644"/>
                <a:gd name="T58" fmla="*/ 186 w 362"/>
                <a:gd name="T59" fmla="*/ 417 h 644"/>
                <a:gd name="T60" fmla="*/ 174 w 362"/>
                <a:gd name="T61" fmla="*/ 392 h 644"/>
                <a:gd name="T62" fmla="*/ 197 w 362"/>
                <a:gd name="T63" fmla="*/ 381 h 644"/>
                <a:gd name="T64" fmla="*/ 204 w 362"/>
                <a:gd name="T65" fmla="*/ 381 h 644"/>
                <a:gd name="T66" fmla="*/ 273 w 362"/>
                <a:gd name="T67" fmla="*/ 351 h 644"/>
                <a:gd name="T68" fmla="*/ 282 w 362"/>
                <a:gd name="T69" fmla="*/ 327 h 644"/>
                <a:gd name="T70" fmla="*/ 276 w 362"/>
                <a:gd name="T71" fmla="*/ 300 h 644"/>
                <a:gd name="T72" fmla="*/ 262 w 362"/>
                <a:gd name="T73" fmla="*/ 249 h 644"/>
                <a:gd name="T74" fmla="*/ 258 w 362"/>
                <a:gd name="T75" fmla="*/ 234 h 644"/>
                <a:gd name="T76" fmla="*/ 221 w 362"/>
                <a:gd name="T77" fmla="*/ 124 h 644"/>
                <a:gd name="T78" fmla="*/ 177 w 362"/>
                <a:gd name="T79" fmla="*/ 35 h 644"/>
                <a:gd name="T80" fmla="*/ 181 w 362"/>
                <a:gd name="T81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2" h="644">
                  <a:moveTo>
                    <a:pt x="181" y="0"/>
                  </a:moveTo>
                  <a:cubicBezTo>
                    <a:pt x="271" y="101"/>
                    <a:pt x="303" y="227"/>
                    <a:pt x="337" y="352"/>
                  </a:cubicBezTo>
                  <a:cubicBezTo>
                    <a:pt x="334" y="355"/>
                    <a:pt x="335" y="362"/>
                    <a:pt x="328" y="361"/>
                  </a:cubicBezTo>
                  <a:cubicBezTo>
                    <a:pt x="320" y="360"/>
                    <a:pt x="322" y="351"/>
                    <a:pt x="316" y="344"/>
                  </a:cubicBezTo>
                  <a:cubicBezTo>
                    <a:pt x="313" y="352"/>
                    <a:pt x="316" y="359"/>
                    <a:pt x="317" y="365"/>
                  </a:cubicBezTo>
                  <a:cubicBezTo>
                    <a:pt x="329" y="419"/>
                    <a:pt x="338" y="474"/>
                    <a:pt x="348" y="528"/>
                  </a:cubicBezTo>
                  <a:cubicBezTo>
                    <a:pt x="362" y="601"/>
                    <a:pt x="313" y="638"/>
                    <a:pt x="251" y="641"/>
                  </a:cubicBezTo>
                  <a:cubicBezTo>
                    <a:pt x="201" y="644"/>
                    <a:pt x="153" y="632"/>
                    <a:pt x="105" y="621"/>
                  </a:cubicBezTo>
                  <a:cubicBezTo>
                    <a:pt x="99" y="619"/>
                    <a:pt x="93" y="618"/>
                    <a:pt x="88" y="616"/>
                  </a:cubicBezTo>
                  <a:cubicBezTo>
                    <a:pt x="66" y="608"/>
                    <a:pt x="45" y="598"/>
                    <a:pt x="24" y="587"/>
                  </a:cubicBezTo>
                  <a:cubicBezTo>
                    <a:pt x="14" y="581"/>
                    <a:pt x="2" y="575"/>
                    <a:pt x="0" y="560"/>
                  </a:cubicBezTo>
                  <a:cubicBezTo>
                    <a:pt x="14" y="549"/>
                    <a:pt x="32" y="544"/>
                    <a:pt x="40" y="523"/>
                  </a:cubicBezTo>
                  <a:cubicBezTo>
                    <a:pt x="46" y="509"/>
                    <a:pt x="60" y="492"/>
                    <a:pt x="82" y="490"/>
                  </a:cubicBezTo>
                  <a:cubicBezTo>
                    <a:pt x="87" y="494"/>
                    <a:pt x="89" y="499"/>
                    <a:pt x="88" y="506"/>
                  </a:cubicBezTo>
                  <a:cubicBezTo>
                    <a:pt x="81" y="519"/>
                    <a:pt x="65" y="526"/>
                    <a:pt x="61" y="542"/>
                  </a:cubicBezTo>
                  <a:cubicBezTo>
                    <a:pt x="60" y="546"/>
                    <a:pt x="56" y="551"/>
                    <a:pt x="64" y="553"/>
                  </a:cubicBezTo>
                  <a:cubicBezTo>
                    <a:pt x="73" y="549"/>
                    <a:pt x="76" y="541"/>
                    <a:pt x="81" y="534"/>
                  </a:cubicBezTo>
                  <a:cubicBezTo>
                    <a:pt x="92" y="519"/>
                    <a:pt x="100" y="520"/>
                    <a:pt x="108" y="536"/>
                  </a:cubicBezTo>
                  <a:cubicBezTo>
                    <a:pt x="111" y="542"/>
                    <a:pt x="112" y="549"/>
                    <a:pt x="118" y="557"/>
                  </a:cubicBezTo>
                  <a:cubicBezTo>
                    <a:pt x="115" y="539"/>
                    <a:pt x="108" y="525"/>
                    <a:pt x="101" y="512"/>
                  </a:cubicBezTo>
                  <a:cubicBezTo>
                    <a:pt x="94" y="499"/>
                    <a:pt x="88" y="484"/>
                    <a:pt x="84" y="470"/>
                  </a:cubicBezTo>
                  <a:cubicBezTo>
                    <a:pt x="80" y="454"/>
                    <a:pt x="76" y="439"/>
                    <a:pt x="75" y="423"/>
                  </a:cubicBezTo>
                  <a:cubicBezTo>
                    <a:pt x="76" y="421"/>
                    <a:pt x="77" y="420"/>
                    <a:pt x="78" y="418"/>
                  </a:cubicBezTo>
                  <a:cubicBezTo>
                    <a:pt x="117" y="425"/>
                    <a:pt x="158" y="469"/>
                    <a:pt x="162" y="506"/>
                  </a:cubicBezTo>
                  <a:cubicBezTo>
                    <a:pt x="163" y="513"/>
                    <a:pt x="161" y="520"/>
                    <a:pt x="166" y="530"/>
                  </a:cubicBezTo>
                  <a:cubicBezTo>
                    <a:pt x="164" y="513"/>
                    <a:pt x="164" y="500"/>
                    <a:pt x="162" y="487"/>
                  </a:cubicBezTo>
                  <a:cubicBezTo>
                    <a:pt x="159" y="473"/>
                    <a:pt x="163" y="464"/>
                    <a:pt x="179" y="462"/>
                  </a:cubicBezTo>
                  <a:cubicBezTo>
                    <a:pt x="188" y="461"/>
                    <a:pt x="197" y="459"/>
                    <a:pt x="206" y="454"/>
                  </a:cubicBezTo>
                  <a:cubicBezTo>
                    <a:pt x="183" y="455"/>
                    <a:pt x="159" y="475"/>
                    <a:pt x="142" y="444"/>
                  </a:cubicBezTo>
                  <a:cubicBezTo>
                    <a:pt x="145" y="422"/>
                    <a:pt x="150" y="419"/>
                    <a:pt x="186" y="417"/>
                  </a:cubicBezTo>
                  <a:cubicBezTo>
                    <a:pt x="176" y="412"/>
                    <a:pt x="172" y="403"/>
                    <a:pt x="174" y="392"/>
                  </a:cubicBezTo>
                  <a:cubicBezTo>
                    <a:pt x="177" y="381"/>
                    <a:pt x="187" y="380"/>
                    <a:pt x="197" y="381"/>
                  </a:cubicBezTo>
                  <a:cubicBezTo>
                    <a:pt x="199" y="382"/>
                    <a:pt x="203" y="383"/>
                    <a:pt x="204" y="381"/>
                  </a:cubicBezTo>
                  <a:cubicBezTo>
                    <a:pt x="224" y="363"/>
                    <a:pt x="252" y="365"/>
                    <a:pt x="273" y="351"/>
                  </a:cubicBezTo>
                  <a:cubicBezTo>
                    <a:pt x="283" y="345"/>
                    <a:pt x="289" y="338"/>
                    <a:pt x="282" y="327"/>
                  </a:cubicBezTo>
                  <a:cubicBezTo>
                    <a:pt x="276" y="319"/>
                    <a:pt x="276" y="310"/>
                    <a:pt x="276" y="300"/>
                  </a:cubicBezTo>
                  <a:cubicBezTo>
                    <a:pt x="276" y="282"/>
                    <a:pt x="274" y="264"/>
                    <a:pt x="262" y="249"/>
                  </a:cubicBezTo>
                  <a:cubicBezTo>
                    <a:pt x="259" y="245"/>
                    <a:pt x="257" y="239"/>
                    <a:pt x="258" y="234"/>
                  </a:cubicBezTo>
                  <a:cubicBezTo>
                    <a:pt x="260" y="193"/>
                    <a:pt x="234" y="160"/>
                    <a:pt x="221" y="124"/>
                  </a:cubicBezTo>
                  <a:cubicBezTo>
                    <a:pt x="209" y="93"/>
                    <a:pt x="187" y="67"/>
                    <a:pt x="177" y="35"/>
                  </a:cubicBezTo>
                  <a:cubicBezTo>
                    <a:pt x="173" y="22"/>
                    <a:pt x="169" y="11"/>
                    <a:pt x="181" y="0"/>
                  </a:cubicBezTo>
                  <a:close/>
                </a:path>
              </a:pathLst>
            </a:custGeom>
            <a:solidFill>
              <a:srgbClr val="E457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1354B745-1ED5-E9FC-6B8B-D9C8909B9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026"/>
              <a:ext cx="454" cy="542"/>
            </a:xfrm>
            <a:custGeom>
              <a:avLst/>
              <a:gdLst>
                <a:gd name="T0" fmla="*/ 365 w 383"/>
                <a:gd name="T1" fmla="*/ 457 h 457"/>
                <a:gd name="T2" fmla="*/ 338 w 383"/>
                <a:gd name="T3" fmla="*/ 399 h 457"/>
                <a:gd name="T4" fmla="*/ 324 w 383"/>
                <a:gd name="T5" fmla="*/ 371 h 457"/>
                <a:gd name="T6" fmla="*/ 298 w 383"/>
                <a:gd name="T7" fmla="*/ 371 h 457"/>
                <a:gd name="T8" fmla="*/ 270 w 383"/>
                <a:gd name="T9" fmla="*/ 416 h 457"/>
                <a:gd name="T10" fmla="*/ 254 w 383"/>
                <a:gd name="T11" fmla="*/ 421 h 457"/>
                <a:gd name="T12" fmla="*/ 167 w 383"/>
                <a:gd name="T13" fmla="*/ 374 h 457"/>
                <a:gd name="T14" fmla="*/ 93 w 383"/>
                <a:gd name="T15" fmla="*/ 341 h 457"/>
                <a:gd name="T16" fmla="*/ 74 w 383"/>
                <a:gd name="T17" fmla="*/ 331 h 457"/>
                <a:gd name="T18" fmla="*/ 55 w 383"/>
                <a:gd name="T19" fmla="*/ 319 h 457"/>
                <a:gd name="T20" fmla="*/ 14 w 383"/>
                <a:gd name="T21" fmla="*/ 300 h 457"/>
                <a:gd name="T22" fmla="*/ 3 w 383"/>
                <a:gd name="T23" fmla="*/ 267 h 457"/>
                <a:gd name="T24" fmla="*/ 41 w 383"/>
                <a:gd name="T25" fmla="*/ 141 h 457"/>
                <a:gd name="T26" fmla="*/ 29 w 383"/>
                <a:gd name="T27" fmla="*/ 91 h 457"/>
                <a:gd name="T28" fmla="*/ 20 w 383"/>
                <a:gd name="T29" fmla="*/ 75 h 457"/>
                <a:gd name="T30" fmla="*/ 73 w 383"/>
                <a:gd name="T31" fmla="*/ 0 h 457"/>
                <a:gd name="T32" fmla="*/ 90 w 383"/>
                <a:gd name="T33" fmla="*/ 63 h 457"/>
                <a:gd name="T34" fmla="*/ 80 w 383"/>
                <a:gd name="T35" fmla="*/ 113 h 457"/>
                <a:gd name="T36" fmla="*/ 73 w 383"/>
                <a:gd name="T37" fmla="*/ 158 h 457"/>
                <a:gd name="T38" fmla="*/ 40 w 383"/>
                <a:gd name="T39" fmla="*/ 271 h 457"/>
                <a:gd name="T40" fmla="*/ 107 w 383"/>
                <a:gd name="T41" fmla="*/ 309 h 457"/>
                <a:gd name="T42" fmla="*/ 131 w 383"/>
                <a:gd name="T43" fmla="*/ 286 h 457"/>
                <a:gd name="T44" fmla="*/ 170 w 383"/>
                <a:gd name="T45" fmla="*/ 218 h 457"/>
                <a:gd name="T46" fmla="*/ 193 w 383"/>
                <a:gd name="T47" fmla="*/ 178 h 457"/>
                <a:gd name="T48" fmla="*/ 231 w 383"/>
                <a:gd name="T49" fmla="*/ 183 h 457"/>
                <a:gd name="T50" fmla="*/ 249 w 383"/>
                <a:gd name="T51" fmla="*/ 196 h 457"/>
                <a:gd name="T52" fmla="*/ 262 w 383"/>
                <a:gd name="T53" fmla="*/ 200 h 457"/>
                <a:gd name="T54" fmla="*/ 337 w 383"/>
                <a:gd name="T55" fmla="*/ 241 h 457"/>
                <a:gd name="T56" fmla="*/ 362 w 383"/>
                <a:gd name="T57" fmla="*/ 266 h 457"/>
                <a:gd name="T58" fmla="*/ 380 w 383"/>
                <a:gd name="T59" fmla="*/ 276 h 457"/>
                <a:gd name="T60" fmla="*/ 383 w 383"/>
                <a:gd name="T61" fmla="*/ 284 h 457"/>
                <a:gd name="T62" fmla="*/ 365 w 383"/>
                <a:gd name="T63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3" h="457">
                  <a:moveTo>
                    <a:pt x="365" y="457"/>
                  </a:moveTo>
                  <a:cubicBezTo>
                    <a:pt x="355" y="438"/>
                    <a:pt x="354" y="415"/>
                    <a:pt x="338" y="399"/>
                  </a:cubicBezTo>
                  <a:cubicBezTo>
                    <a:pt x="330" y="392"/>
                    <a:pt x="329" y="380"/>
                    <a:pt x="324" y="371"/>
                  </a:cubicBezTo>
                  <a:cubicBezTo>
                    <a:pt x="315" y="357"/>
                    <a:pt x="303" y="356"/>
                    <a:pt x="298" y="371"/>
                  </a:cubicBezTo>
                  <a:cubicBezTo>
                    <a:pt x="292" y="389"/>
                    <a:pt x="278" y="400"/>
                    <a:pt x="270" y="416"/>
                  </a:cubicBezTo>
                  <a:cubicBezTo>
                    <a:pt x="266" y="424"/>
                    <a:pt x="261" y="425"/>
                    <a:pt x="254" y="421"/>
                  </a:cubicBezTo>
                  <a:cubicBezTo>
                    <a:pt x="225" y="404"/>
                    <a:pt x="194" y="392"/>
                    <a:pt x="167" y="374"/>
                  </a:cubicBezTo>
                  <a:cubicBezTo>
                    <a:pt x="145" y="359"/>
                    <a:pt x="118" y="350"/>
                    <a:pt x="93" y="341"/>
                  </a:cubicBezTo>
                  <a:cubicBezTo>
                    <a:pt x="86" y="338"/>
                    <a:pt x="78" y="338"/>
                    <a:pt x="74" y="331"/>
                  </a:cubicBezTo>
                  <a:cubicBezTo>
                    <a:pt x="70" y="323"/>
                    <a:pt x="64" y="321"/>
                    <a:pt x="55" y="319"/>
                  </a:cubicBezTo>
                  <a:cubicBezTo>
                    <a:pt x="40" y="316"/>
                    <a:pt x="27" y="308"/>
                    <a:pt x="14" y="300"/>
                  </a:cubicBezTo>
                  <a:cubicBezTo>
                    <a:pt x="3" y="292"/>
                    <a:pt x="0" y="283"/>
                    <a:pt x="3" y="267"/>
                  </a:cubicBezTo>
                  <a:cubicBezTo>
                    <a:pt x="12" y="224"/>
                    <a:pt x="22" y="181"/>
                    <a:pt x="41" y="141"/>
                  </a:cubicBezTo>
                  <a:cubicBezTo>
                    <a:pt x="51" y="122"/>
                    <a:pt x="45" y="103"/>
                    <a:pt x="29" y="91"/>
                  </a:cubicBezTo>
                  <a:cubicBezTo>
                    <a:pt x="23" y="87"/>
                    <a:pt x="20" y="82"/>
                    <a:pt x="20" y="75"/>
                  </a:cubicBezTo>
                  <a:cubicBezTo>
                    <a:pt x="38" y="50"/>
                    <a:pt x="51" y="22"/>
                    <a:pt x="73" y="0"/>
                  </a:cubicBezTo>
                  <a:cubicBezTo>
                    <a:pt x="101" y="10"/>
                    <a:pt x="110" y="38"/>
                    <a:pt x="90" y="63"/>
                  </a:cubicBezTo>
                  <a:cubicBezTo>
                    <a:pt x="77" y="79"/>
                    <a:pt x="71" y="94"/>
                    <a:pt x="80" y="113"/>
                  </a:cubicBezTo>
                  <a:cubicBezTo>
                    <a:pt x="89" y="129"/>
                    <a:pt x="81" y="144"/>
                    <a:pt x="73" y="158"/>
                  </a:cubicBezTo>
                  <a:cubicBezTo>
                    <a:pt x="54" y="194"/>
                    <a:pt x="39" y="230"/>
                    <a:pt x="40" y="271"/>
                  </a:cubicBezTo>
                  <a:cubicBezTo>
                    <a:pt x="41" y="311"/>
                    <a:pt x="72" y="328"/>
                    <a:pt x="107" y="309"/>
                  </a:cubicBezTo>
                  <a:cubicBezTo>
                    <a:pt x="117" y="303"/>
                    <a:pt x="126" y="296"/>
                    <a:pt x="131" y="286"/>
                  </a:cubicBezTo>
                  <a:cubicBezTo>
                    <a:pt x="144" y="263"/>
                    <a:pt x="165" y="245"/>
                    <a:pt x="170" y="218"/>
                  </a:cubicBezTo>
                  <a:cubicBezTo>
                    <a:pt x="173" y="202"/>
                    <a:pt x="184" y="190"/>
                    <a:pt x="193" y="178"/>
                  </a:cubicBezTo>
                  <a:cubicBezTo>
                    <a:pt x="207" y="160"/>
                    <a:pt x="222" y="161"/>
                    <a:pt x="231" y="183"/>
                  </a:cubicBezTo>
                  <a:cubicBezTo>
                    <a:pt x="235" y="194"/>
                    <a:pt x="239" y="197"/>
                    <a:pt x="249" y="196"/>
                  </a:cubicBezTo>
                  <a:cubicBezTo>
                    <a:pt x="253" y="196"/>
                    <a:pt x="259" y="196"/>
                    <a:pt x="262" y="200"/>
                  </a:cubicBezTo>
                  <a:cubicBezTo>
                    <a:pt x="278" y="229"/>
                    <a:pt x="311" y="229"/>
                    <a:pt x="337" y="241"/>
                  </a:cubicBezTo>
                  <a:cubicBezTo>
                    <a:pt x="349" y="246"/>
                    <a:pt x="355" y="257"/>
                    <a:pt x="362" y="266"/>
                  </a:cubicBezTo>
                  <a:cubicBezTo>
                    <a:pt x="367" y="272"/>
                    <a:pt x="371" y="277"/>
                    <a:pt x="380" y="276"/>
                  </a:cubicBezTo>
                  <a:cubicBezTo>
                    <a:pt x="383" y="278"/>
                    <a:pt x="382" y="282"/>
                    <a:pt x="383" y="284"/>
                  </a:cubicBezTo>
                  <a:cubicBezTo>
                    <a:pt x="382" y="342"/>
                    <a:pt x="376" y="400"/>
                    <a:pt x="365" y="457"/>
                  </a:cubicBezTo>
                  <a:close/>
                </a:path>
              </a:pathLst>
            </a:custGeom>
            <a:solidFill>
              <a:srgbClr val="EC6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545CA0EA-FEB4-7E62-32F5-DFE22D6EB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848"/>
              <a:ext cx="311" cy="377"/>
            </a:xfrm>
            <a:custGeom>
              <a:avLst/>
              <a:gdLst>
                <a:gd name="T0" fmla="*/ 2 w 262"/>
                <a:gd name="T1" fmla="*/ 258 h 318"/>
                <a:gd name="T2" fmla="*/ 22 w 262"/>
                <a:gd name="T3" fmla="*/ 96 h 318"/>
                <a:gd name="T4" fmla="*/ 33 w 262"/>
                <a:gd name="T5" fmla="*/ 59 h 318"/>
                <a:gd name="T6" fmla="*/ 127 w 262"/>
                <a:gd name="T7" fmla="*/ 15 h 318"/>
                <a:gd name="T8" fmla="*/ 181 w 262"/>
                <a:gd name="T9" fmla="*/ 43 h 318"/>
                <a:gd name="T10" fmla="*/ 175 w 262"/>
                <a:gd name="T11" fmla="*/ 54 h 318"/>
                <a:gd name="T12" fmla="*/ 176 w 262"/>
                <a:gd name="T13" fmla="*/ 75 h 318"/>
                <a:gd name="T14" fmla="*/ 241 w 262"/>
                <a:gd name="T15" fmla="*/ 124 h 318"/>
                <a:gd name="T16" fmla="*/ 262 w 262"/>
                <a:gd name="T17" fmla="*/ 163 h 318"/>
                <a:gd name="T18" fmla="*/ 246 w 262"/>
                <a:gd name="T19" fmla="*/ 195 h 318"/>
                <a:gd name="T20" fmla="*/ 207 w 262"/>
                <a:gd name="T21" fmla="*/ 240 h 318"/>
                <a:gd name="T22" fmla="*/ 185 w 262"/>
                <a:gd name="T23" fmla="*/ 226 h 318"/>
                <a:gd name="T24" fmla="*/ 215 w 262"/>
                <a:gd name="T25" fmla="*/ 144 h 318"/>
                <a:gd name="T26" fmla="*/ 212 w 262"/>
                <a:gd name="T27" fmla="*/ 142 h 318"/>
                <a:gd name="T28" fmla="*/ 160 w 262"/>
                <a:gd name="T29" fmla="*/ 141 h 318"/>
                <a:gd name="T30" fmla="*/ 147 w 262"/>
                <a:gd name="T31" fmla="*/ 130 h 318"/>
                <a:gd name="T32" fmla="*/ 146 w 262"/>
                <a:gd name="T33" fmla="*/ 132 h 318"/>
                <a:gd name="T34" fmla="*/ 173 w 262"/>
                <a:gd name="T35" fmla="*/ 249 h 318"/>
                <a:gd name="T36" fmla="*/ 155 w 262"/>
                <a:gd name="T37" fmla="*/ 277 h 318"/>
                <a:gd name="T38" fmla="*/ 95 w 262"/>
                <a:gd name="T39" fmla="*/ 312 h 318"/>
                <a:gd name="T40" fmla="*/ 63 w 262"/>
                <a:gd name="T41" fmla="*/ 312 h 318"/>
                <a:gd name="T42" fmla="*/ 1 w 262"/>
                <a:gd name="T43" fmla="*/ 264 h 318"/>
                <a:gd name="T44" fmla="*/ 2 w 262"/>
                <a:gd name="T45" fmla="*/ 25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8">
                  <a:moveTo>
                    <a:pt x="2" y="258"/>
                  </a:moveTo>
                  <a:cubicBezTo>
                    <a:pt x="6" y="203"/>
                    <a:pt x="11" y="149"/>
                    <a:pt x="22" y="96"/>
                  </a:cubicBezTo>
                  <a:cubicBezTo>
                    <a:pt x="25" y="83"/>
                    <a:pt x="28" y="71"/>
                    <a:pt x="33" y="59"/>
                  </a:cubicBezTo>
                  <a:cubicBezTo>
                    <a:pt x="50" y="15"/>
                    <a:pt x="82" y="0"/>
                    <a:pt x="127" y="15"/>
                  </a:cubicBezTo>
                  <a:cubicBezTo>
                    <a:pt x="146" y="21"/>
                    <a:pt x="166" y="28"/>
                    <a:pt x="181" y="43"/>
                  </a:cubicBezTo>
                  <a:cubicBezTo>
                    <a:pt x="181" y="48"/>
                    <a:pt x="179" y="51"/>
                    <a:pt x="175" y="54"/>
                  </a:cubicBezTo>
                  <a:cubicBezTo>
                    <a:pt x="161" y="64"/>
                    <a:pt x="161" y="69"/>
                    <a:pt x="176" y="75"/>
                  </a:cubicBezTo>
                  <a:cubicBezTo>
                    <a:pt x="203" y="85"/>
                    <a:pt x="219" y="108"/>
                    <a:pt x="241" y="124"/>
                  </a:cubicBezTo>
                  <a:cubicBezTo>
                    <a:pt x="252" y="132"/>
                    <a:pt x="253" y="150"/>
                    <a:pt x="262" y="163"/>
                  </a:cubicBezTo>
                  <a:cubicBezTo>
                    <a:pt x="253" y="172"/>
                    <a:pt x="249" y="183"/>
                    <a:pt x="246" y="195"/>
                  </a:cubicBezTo>
                  <a:cubicBezTo>
                    <a:pt x="240" y="215"/>
                    <a:pt x="228" y="231"/>
                    <a:pt x="207" y="240"/>
                  </a:cubicBezTo>
                  <a:cubicBezTo>
                    <a:pt x="191" y="247"/>
                    <a:pt x="186" y="245"/>
                    <a:pt x="185" y="226"/>
                  </a:cubicBezTo>
                  <a:cubicBezTo>
                    <a:pt x="184" y="194"/>
                    <a:pt x="190" y="165"/>
                    <a:pt x="215" y="144"/>
                  </a:cubicBezTo>
                  <a:cubicBezTo>
                    <a:pt x="215" y="141"/>
                    <a:pt x="214" y="141"/>
                    <a:pt x="212" y="142"/>
                  </a:cubicBezTo>
                  <a:cubicBezTo>
                    <a:pt x="186" y="168"/>
                    <a:pt x="187" y="168"/>
                    <a:pt x="160" y="141"/>
                  </a:cubicBezTo>
                  <a:cubicBezTo>
                    <a:pt x="156" y="137"/>
                    <a:pt x="152" y="133"/>
                    <a:pt x="147" y="130"/>
                  </a:cubicBezTo>
                  <a:cubicBezTo>
                    <a:pt x="146" y="130"/>
                    <a:pt x="145" y="131"/>
                    <a:pt x="146" y="132"/>
                  </a:cubicBezTo>
                  <a:cubicBezTo>
                    <a:pt x="186" y="164"/>
                    <a:pt x="182" y="206"/>
                    <a:pt x="173" y="249"/>
                  </a:cubicBezTo>
                  <a:cubicBezTo>
                    <a:pt x="170" y="260"/>
                    <a:pt x="165" y="269"/>
                    <a:pt x="155" y="277"/>
                  </a:cubicBezTo>
                  <a:cubicBezTo>
                    <a:pt x="137" y="291"/>
                    <a:pt x="116" y="302"/>
                    <a:pt x="95" y="312"/>
                  </a:cubicBezTo>
                  <a:cubicBezTo>
                    <a:pt x="85" y="318"/>
                    <a:pt x="74" y="317"/>
                    <a:pt x="63" y="312"/>
                  </a:cubicBezTo>
                  <a:cubicBezTo>
                    <a:pt x="39" y="300"/>
                    <a:pt x="17" y="286"/>
                    <a:pt x="1" y="264"/>
                  </a:cubicBezTo>
                  <a:cubicBezTo>
                    <a:pt x="0" y="262"/>
                    <a:pt x="1" y="260"/>
                    <a:pt x="2" y="258"/>
                  </a:cubicBezTo>
                  <a:close/>
                </a:path>
              </a:pathLst>
            </a:custGeom>
            <a:solidFill>
              <a:srgbClr val="EA6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60E3EA6-B06D-E7E1-5D11-318209738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899"/>
              <a:ext cx="389" cy="664"/>
            </a:xfrm>
            <a:custGeom>
              <a:avLst/>
              <a:gdLst>
                <a:gd name="T0" fmla="*/ 165 w 328"/>
                <a:gd name="T1" fmla="*/ 119 h 560"/>
                <a:gd name="T2" fmla="*/ 148 w 328"/>
                <a:gd name="T3" fmla="*/ 96 h 560"/>
                <a:gd name="T4" fmla="*/ 124 w 328"/>
                <a:gd name="T5" fmla="*/ 72 h 560"/>
                <a:gd name="T6" fmla="*/ 73 w 328"/>
                <a:gd name="T7" fmla="*/ 34 h 560"/>
                <a:gd name="T8" fmla="*/ 59 w 328"/>
                <a:gd name="T9" fmla="*/ 19 h 560"/>
                <a:gd name="T10" fmla="*/ 74 w 328"/>
                <a:gd name="T11" fmla="*/ 8 h 560"/>
                <a:gd name="T12" fmla="*/ 84 w 328"/>
                <a:gd name="T13" fmla="*/ 0 h 560"/>
                <a:gd name="T14" fmla="*/ 213 w 328"/>
                <a:gd name="T15" fmla="*/ 111 h 560"/>
                <a:gd name="T16" fmla="*/ 236 w 328"/>
                <a:gd name="T17" fmla="*/ 190 h 560"/>
                <a:gd name="T18" fmla="*/ 281 w 328"/>
                <a:gd name="T19" fmla="*/ 285 h 560"/>
                <a:gd name="T20" fmla="*/ 295 w 328"/>
                <a:gd name="T21" fmla="*/ 351 h 560"/>
                <a:gd name="T22" fmla="*/ 309 w 328"/>
                <a:gd name="T23" fmla="*/ 376 h 560"/>
                <a:gd name="T24" fmla="*/ 313 w 328"/>
                <a:gd name="T25" fmla="*/ 419 h 560"/>
                <a:gd name="T26" fmla="*/ 318 w 328"/>
                <a:gd name="T27" fmla="*/ 435 h 560"/>
                <a:gd name="T28" fmla="*/ 311 w 328"/>
                <a:gd name="T29" fmla="*/ 466 h 560"/>
                <a:gd name="T30" fmla="*/ 288 w 328"/>
                <a:gd name="T31" fmla="*/ 477 h 560"/>
                <a:gd name="T32" fmla="*/ 220 w 328"/>
                <a:gd name="T33" fmla="*/ 496 h 560"/>
                <a:gd name="T34" fmla="*/ 210 w 328"/>
                <a:gd name="T35" fmla="*/ 509 h 560"/>
                <a:gd name="T36" fmla="*/ 225 w 328"/>
                <a:gd name="T37" fmla="*/ 528 h 560"/>
                <a:gd name="T38" fmla="*/ 177 w 328"/>
                <a:gd name="T39" fmla="*/ 555 h 560"/>
                <a:gd name="T40" fmla="*/ 158 w 328"/>
                <a:gd name="T41" fmla="*/ 549 h 560"/>
                <a:gd name="T42" fmla="*/ 106 w 328"/>
                <a:gd name="T43" fmla="*/ 514 h 560"/>
                <a:gd name="T44" fmla="*/ 25 w 328"/>
                <a:gd name="T45" fmla="*/ 402 h 560"/>
                <a:gd name="T46" fmla="*/ 4 w 328"/>
                <a:gd name="T47" fmla="*/ 331 h 560"/>
                <a:gd name="T48" fmla="*/ 21 w 328"/>
                <a:gd name="T49" fmla="*/ 316 h 560"/>
                <a:gd name="T50" fmla="*/ 114 w 328"/>
                <a:gd name="T51" fmla="*/ 347 h 560"/>
                <a:gd name="T52" fmla="*/ 150 w 328"/>
                <a:gd name="T53" fmla="*/ 380 h 560"/>
                <a:gd name="T54" fmla="*/ 170 w 328"/>
                <a:gd name="T55" fmla="*/ 501 h 560"/>
                <a:gd name="T56" fmla="*/ 172 w 328"/>
                <a:gd name="T57" fmla="*/ 471 h 560"/>
                <a:gd name="T58" fmla="*/ 196 w 328"/>
                <a:gd name="T59" fmla="*/ 460 h 560"/>
                <a:gd name="T60" fmla="*/ 234 w 328"/>
                <a:gd name="T61" fmla="*/ 480 h 560"/>
                <a:gd name="T62" fmla="*/ 285 w 328"/>
                <a:gd name="T63" fmla="*/ 387 h 560"/>
                <a:gd name="T64" fmla="*/ 285 w 328"/>
                <a:gd name="T65" fmla="*/ 370 h 560"/>
                <a:gd name="T66" fmla="*/ 273 w 328"/>
                <a:gd name="T67" fmla="*/ 333 h 560"/>
                <a:gd name="T68" fmla="*/ 271 w 328"/>
                <a:gd name="T69" fmla="*/ 311 h 560"/>
                <a:gd name="T70" fmla="*/ 258 w 328"/>
                <a:gd name="T71" fmla="*/ 298 h 560"/>
                <a:gd name="T72" fmla="*/ 244 w 328"/>
                <a:gd name="T73" fmla="*/ 270 h 560"/>
                <a:gd name="T74" fmla="*/ 242 w 328"/>
                <a:gd name="T75" fmla="*/ 265 h 560"/>
                <a:gd name="T76" fmla="*/ 206 w 328"/>
                <a:gd name="T77" fmla="*/ 210 h 560"/>
                <a:gd name="T78" fmla="*/ 203 w 328"/>
                <a:gd name="T79" fmla="*/ 206 h 560"/>
                <a:gd name="T80" fmla="*/ 202 w 328"/>
                <a:gd name="T81" fmla="*/ 200 h 560"/>
                <a:gd name="T82" fmla="*/ 172 w 328"/>
                <a:gd name="T83" fmla="*/ 127 h 560"/>
                <a:gd name="T84" fmla="*/ 166 w 328"/>
                <a:gd name="T85" fmla="*/ 122 h 560"/>
                <a:gd name="T86" fmla="*/ 165 w 328"/>
                <a:gd name="T87" fmla="*/ 119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8" h="560">
                  <a:moveTo>
                    <a:pt x="165" y="119"/>
                  </a:moveTo>
                  <a:cubicBezTo>
                    <a:pt x="155" y="115"/>
                    <a:pt x="148" y="108"/>
                    <a:pt x="148" y="96"/>
                  </a:cubicBezTo>
                  <a:cubicBezTo>
                    <a:pt x="147" y="81"/>
                    <a:pt x="132" y="80"/>
                    <a:pt x="124" y="72"/>
                  </a:cubicBezTo>
                  <a:cubicBezTo>
                    <a:pt x="108" y="58"/>
                    <a:pt x="94" y="42"/>
                    <a:pt x="73" y="34"/>
                  </a:cubicBezTo>
                  <a:cubicBezTo>
                    <a:pt x="66" y="32"/>
                    <a:pt x="59" y="27"/>
                    <a:pt x="59" y="19"/>
                  </a:cubicBezTo>
                  <a:cubicBezTo>
                    <a:pt x="59" y="11"/>
                    <a:pt x="68" y="10"/>
                    <a:pt x="74" y="8"/>
                  </a:cubicBezTo>
                  <a:cubicBezTo>
                    <a:pt x="79" y="6"/>
                    <a:pt x="81" y="3"/>
                    <a:pt x="84" y="0"/>
                  </a:cubicBezTo>
                  <a:cubicBezTo>
                    <a:pt x="135" y="28"/>
                    <a:pt x="175" y="68"/>
                    <a:pt x="213" y="111"/>
                  </a:cubicBezTo>
                  <a:cubicBezTo>
                    <a:pt x="203" y="142"/>
                    <a:pt x="221" y="166"/>
                    <a:pt x="236" y="190"/>
                  </a:cubicBezTo>
                  <a:cubicBezTo>
                    <a:pt x="254" y="220"/>
                    <a:pt x="265" y="254"/>
                    <a:pt x="281" y="285"/>
                  </a:cubicBezTo>
                  <a:cubicBezTo>
                    <a:pt x="292" y="306"/>
                    <a:pt x="295" y="328"/>
                    <a:pt x="295" y="351"/>
                  </a:cubicBezTo>
                  <a:cubicBezTo>
                    <a:pt x="295" y="361"/>
                    <a:pt x="308" y="364"/>
                    <a:pt x="309" y="376"/>
                  </a:cubicBezTo>
                  <a:cubicBezTo>
                    <a:pt x="311" y="390"/>
                    <a:pt x="314" y="404"/>
                    <a:pt x="313" y="419"/>
                  </a:cubicBezTo>
                  <a:cubicBezTo>
                    <a:pt x="313" y="425"/>
                    <a:pt x="313" y="430"/>
                    <a:pt x="318" y="435"/>
                  </a:cubicBezTo>
                  <a:cubicBezTo>
                    <a:pt x="328" y="443"/>
                    <a:pt x="323" y="462"/>
                    <a:pt x="311" y="466"/>
                  </a:cubicBezTo>
                  <a:cubicBezTo>
                    <a:pt x="303" y="469"/>
                    <a:pt x="294" y="477"/>
                    <a:pt x="288" y="477"/>
                  </a:cubicBezTo>
                  <a:cubicBezTo>
                    <a:pt x="263" y="474"/>
                    <a:pt x="247" y="504"/>
                    <a:pt x="220" y="496"/>
                  </a:cubicBezTo>
                  <a:cubicBezTo>
                    <a:pt x="212" y="494"/>
                    <a:pt x="208" y="502"/>
                    <a:pt x="210" y="509"/>
                  </a:cubicBezTo>
                  <a:cubicBezTo>
                    <a:pt x="211" y="518"/>
                    <a:pt x="215" y="526"/>
                    <a:pt x="225" y="528"/>
                  </a:cubicBezTo>
                  <a:cubicBezTo>
                    <a:pt x="212" y="543"/>
                    <a:pt x="180" y="521"/>
                    <a:pt x="177" y="555"/>
                  </a:cubicBezTo>
                  <a:cubicBezTo>
                    <a:pt x="168" y="560"/>
                    <a:pt x="164" y="553"/>
                    <a:pt x="158" y="549"/>
                  </a:cubicBezTo>
                  <a:cubicBezTo>
                    <a:pt x="141" y="537"/>
                    <a:pt x="125" y="523"/>
                    <a:pt x="106" y="514"/>
                  </a:cubicBezTo>
                  <a:cubicBezTo>
                    <a:pt x="72" y="482"/>
                    <a:pt x="40" y="448"/>
                    <a:pt x="25" y="402"/>
                  </a:cubicBezTo>
                  <a:cubicBezTo>
                    <a:pt x="16" y="379"/>
                    <a:pt x="9" y="355"/>
                    <a:pt x="4" y="331"/>
                  </a:cubicBezTo>
                  <a:cubicBezTo>
                    <a:pt x="0" y="315"/>
                    <a:pt x="5" y="310"/>
                    <a:pt x="21" y="316"/>
                  </a:cubicBezTo>
                  <a:cubicBezTo>
                    <a:pt x="52" y="327"/>
                    <a:pt x="82" y="339"/>
                    <a:pt x="114" y="347"/>
                  </a:cubicBezTo>
                  <a:cubicBezTo>
                    <a:pt x="132" y="352"/>
                    <a:pt x="142" y="363"/>
                    <a:pt x="150" y="380"/>
                  </a:cubicBezTo>
                  <a:cubicBezTo>
                    <a:pt x="167" y="419"/>
                    <a:pt x="175" y="459"/>
                    <a:pt x="170" y="501"/>
                  </a:cubicBezTo>
                  <a:cubicBezTo>
                    <a:pt x="172" y="491"/>
                    <a:pt x="171" y="481"/>
                    <a:pt x="172" y="471"/>
                  </a:cubicBezTo>
                  <a:cubicBezTo>
                    <a:pt x="174" y="454"/>
                    <a:pt x="181" y="451"/>
                    <a:pt x="196" y="460"/>
                  </a:cubicBezTo>
                  <a:cubicBezTo>
                    <a:pt x="208" y="467"/>
                    <a:pt x="219" y="477"/>
                    <a:pt x="234" y="480"/>
                  </a:cubicBezTo>
                  <a:cubicBezTo>
                    <a:pt x="274" y="466"/>
                    <a:pt x="294" y="448"/>
                    <a:pt x="285" y="387"/>
                  </a:cubicBezTo>
                  <a:cubicBezTo>
                    <a:pt x="286" y="381"/>
                    <a:pt x="294" y="375"/>
                    <a:pt x="285" y="370"/>
                  </a:cubicBezTo>
                  <a:cubicBezTo>
                    <a:pt x="278" y="358"/>
                    <a:pt x="274" y="346"/>
                    <a:pt x="273" y="333"/>
                  </a:cubicBezTo>
                  <a:cubicBezTo>
                    <a:pt x="270" y="326"/>
                    <a:pt x="285" y="317"/>
                    <a:pt x="271" y="311"/>
                  </a:cubicBezTo>
                  <a:cubicBezTo>
                    <a:pt x="264" y="309"/>
                    <a:pt x="260" y="304"/>
                    <a:pt x="258" y="298"/>
                  </a:cubicBezTo>
                  <a:cubicBezTo>
                    <a:pt x="256" y="287"/>
                    <a:pt x="252" y="278"/>
                    <a:pt x="244" y="270"/>
                  </a:cubicBezTo>
                  <a:cubicBezTo>
                    <a:pt x="243" y="268"/>
                    <a:pt x="242" y="267"/>
                    <a:pt x="242" y="265"/>
                  </a:cubicBezTo>
                  <a:cubicBezTo>
                    <a:pt x="231" y="246"/>
                    <a:pt x="229" y="221"/>
                    <a:pt x="206" y="210"/>
                  </a:cubicBezTo>
                  <a:cubicBezTo>
                    <a:pt x="205" y="209"/>
                    <a:pt x="204" y="207"/>
                    <a:pt x="203" y="206"/>
                  </a:cubicBezTo>
                  <a:cubicBezTo>
                    <a:pt x="202" y="204"/>
                    <a:pt x="201" y="202"/>
                    <a:pt x="202" y="200"/>
                  </a:cubicBezTo>
                  <a:cubicBezTo>
                    <a:pt x="217" y="166"/>
                    <a:pt x="196" y="146"/>
                    <a:pt x="172" y="127"/>
                  </a:cubicBezTo>
                  <a:cubicBezTo>
                    <a:pt x="170" y="126"/>
                    <a:pt x="168" y="124"/>
                    <a:pt x="166" y="122"/>
                  </a:cubicBezTo>
                  <a:cubicBezTo>
                    <a:pt x="166" y="121"/>
                    <a:pt x="165" y="120"/>
                    <a:pt x="165" y="119"/>
                  </a:cubicBezTo>
                  <a:close/>
                </a:path>
              </a:pathLst>
            </a:custGeom>
            <a:solidFill>
              <a:srgbClr val="E85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3B12BC41-8F10-92CF-7C9C-69B212234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1215"/>
              <a:ext cx="260" cy="482"/>
            </a:xfrm>
            <a:custGeom>
              <a:avLst/>
              <a:gdLst>
                <a:gd name="T0" fmla="*/ 215 w 219"/>
                <a:gd name="T1" fmla="*/ 337 h 407"/>
                <a:gd name="T2" fmla="*/ 172 w 219"/>
                <a:gd name="T3" fmla="*/ 396 h 407"/>
                <a:gd name="T4" fmla="*/ 135 w 219"/>
                <a:gd name="T5" fmla="*/ 405 h 407"/>
                <a:gd name="T6" fmla="*/ 118 w 219"/>
                <a:gd name="T7" fmla="*/ 394 h 407"/>
                <a:gd name="T8" fmla="*/ 53 w 219"/>
                <a:gd name="T9" fmla="*/ 261 h 407"/>
                <a:gd name="T10" fmla="*/ 34 w 219"/>
                <a:gd name="T11" fmla="*/ 194 h 407"/>
                <a:gd name="T12" fmla="*/ 26 w 219"/>
                <a:gd name="T13" fmla="*/ 183 h 407"/>
                <a:gd name="T14" fmla="*/ 9 w 219"/>
                <a:gd name="T15" fmla="*/ 152 h 407"/>
                <a:gd name="T16" fmla="*/ 9 w 219"/>
                <a:gd name="T17" fmla="*/ 157 h 407"/>
                <a:gd name="T18" fmla="*/ 6 w 219"/>
                <a:gd name="T19" fmla="*/ 162 h 407"/>
                <a:gd name="T20" fmla="*/ 4 w 219"/>
                <a:gd name="T21" fmla="*/ 5 h 407"/>
                <a:gd name="T22" fmla="*/ 21 w 219"/>
                <a:gd name="T23" fmla="*/ 8 h 407"/>
                <a:gd name="T24" fmla="*/ 51 w 219"/>
                <a:gd name="T25" fmla="*/ 23 h 407"/>
                <a:gd name="T26" fmla="*/ 95 w 219"/>
                <a:gd name="T27" fmla="*/ 74 h 407"/>
                <a:gd name="T28" fmla="*/ 136 w 219"/>
                <a:gd name="T29" fmla="*/ 182 h 407"/>
                <a:gd name="T30" fmla="*/ 140 w 219"/>
                <a:gd name="T31" fmla="*/ 201 h 407"/>
                <a:gd name="T32" fmla="*/ 141 w 219"/>
                <a:gd name="T33" fmla="*/ 225 h 407"/>
                <a:gd name="T34" fmla="*/ 109 w 219"/>
                <a:gd name="T35" fmla="*/ 312 h 407"/>
                <a:gd name="T36" fmla="*/ 119 w 219"/>
                <a:gd name="T37" fmla="*/ 304 h 407"/>
                <a:gd name="T38" fmla="*/ 138 w 219"/>
                <a:gd name="T39" fmla="*/ 294 h 407"/>
                <a:gd name="T40" fmla="*/ 147 w 219"/>
                <a:gd name="T41" fmla="*/ 315 h 407"/>
                <a:gd name="T42" fmla="*/ 157 w 219"/>
                <a:gd name="T43" fmla="*/ 352 h 407"/>
                <a:gd name="T44" fmla="*/ 146 w 219"/>
                <a:gd name="T45" fmla="*/ 243 h 407"/>
                <a:gd name="T46" fmla="*/ 148 w 219"/>
                <a:gd name="T47" fmla="*/ 225 h 407"/>
                <a:gd name="T48" fmla="*/ 169 w 219"/>
                <a:gd name="T49" fmla="*/ 218 h 407"/>
                <a:gd name="T50" fmla="*/ 194 w 219"/>
                <a:gd name="T51" fmla="*/ 246 h 407"/>
                <a:gd name="T52" fmla="*/ 202 w 219"/>
                <a:gd name="T53" fmla="*/ 278 h 407"/>
                <a:gd name="T54" fmla="*/ 204 w 219"/>
                <a:gd name="T55" fmla="*/ 283 h 407"/>
                <a:gd name="T56" fmla="*/ 215 w 219"/>
                <a:gd name="T57" fmla="*/ 33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9" h="407">
                  <a:moveTo>
                    <a:pt x="215" y="337"/>
                  </a:moveTo>
                  <a:cubicBezTo>
                    <a:pt x="188" y="350"/>
                    <a:pt x="167" y="378"/>
                    <a:pt x="172" y="396"/>
                  </a:cubicBezTo>
                  <a:cubicBezTo>
                    <a:pt x="158" y="393"/>
                    <a:pt x="148" y="405"/>
                    <a:pt x="135" y="405"/>
                  </a:cubicBezTo>
                  <a:cubicBezTo>
                    <a:pt x="126" y="407"/>
                    <a:pt x="122" y="400"/>
                    <a:pt x="118" y="394"/>
                  </a:cubicBezTo>
                  <a:cubicBezTo>
                    <a:pt x="83" y="356"/>
                    <a:pt x="67" y="309"/>
                    <a:pt x="53" y="261"/>
                  </a:cubicBezTo>
                  <a:cubicBezTo>
                    <a:pt x="47" y="238"/>
                    <a:pt x="48" y="214"/>
                    <a:pt x="34" y="194"/>
                  </a:cubicBezTo>
                  <a:cubicBezTo>
                    <a:pt x="32" y="190"/>
                    <a:pt x="31" y="184"/>
                    <a:pt x="26" y="183"/>
                  </a:cubicBezTo>
                  <a:cubicBezTo>
                    <a:pt x="5" y="181"/>
                    <a:pt x="10" y="165"/>
                    <a:pt x="9" y="152"/>
                  </a:cubicBezTo>
                  <a:cubicBezTo>
                    <a:pt x="9" y="153"/>
                    <a:pt x="9" y="155"/>
                    <a:pt x="9" y="157"/>
                  </a:cubicBezTo>
                  <a:cubicBezTo>
                    <a:pt x="9" y="159"/>
                    <a:pt x="8" y="161"/>
                    <a:pt x="6" y="162"/>
                  </a:cubicBezTo>
                  <a:cubicBezTo>
                    <a:pt x="0" y="110"/>
                    <a:pt x="3" y="58"/>
                    <a:pt x="4" y="5"/>
                  </a:cubicBezTo>
                  <a:cubicBezTo>
                    <a:pt x="11" y="0"/>
                    <a:pt x="16" y="5"/>
                    <a:pt x="21" y="8"/>
                  </a:cubicBezTo>
                  <a:cubicBezTo>
                    <a:pt x="31" y="13"/>
                    <a:pt x="40" y="20"/>
                    <a:pt x="51" y="23"/>
                  </a:cubicBezTo>
                  <a:cubicBezTo>
                    <a:pt x="78" y="30"/>
                    <a:pt x="89" y="49"/>
                    <a:pt x="95" y="74"/>
                  </a:cubicBezTo>
                  <a:cubicBezTo>
                    <a:pt x="105" y="111"/>
                    <a:pt x="115" y="149"/>
                    <a:pt x="136" y="182"/>
                  </a:cubicBezTo>
                  <a:cubicBezTo>
                    <a:pt x="139" y="188"/>
                    <a:pt x="140" y="195"/>
                    <a:pt x="140" y="201"/>
                  </a:cubicBezTo>
                  <a:cubicBezTo>
                    <a:pt x="141" y="209"/>
                    <a:pt x="140" y="217"/>
                    <a:pt x="141" y="225"/>
                  </a:cubicBezTo>
                  <a:cubicBezTo>
                    <a:pt x="144" y="259"/>
                    <a:pt x="138" y="290"/>
                    <a:pt x="109" y="312"/>
                  </a:cubicBezTo>
                  <a:cubicBezTo>
                    <a:pt x="113" y="310"/>
                    <a:pt x="116" y="307"/>
                    <a:pt x="119" y="304"/>
                  </a:cubicBezTo>
                  <a:cubicBezTo>
                    <a:pt x="125" y="299"/>
                    <a:pt x="130" y="290"/>
                    <a:pt x="138" y="294"/>
                  </a:cubicBezTo>
                  <a:cubicBezTo>
                    <a:pt x="146" y="297"/>
                    <a:pt x="146" y="307"/>
                    <a:pt x="147" y="315"/>
                  </a:cubicBezTo>
                  <a:cubicBezTo>
                    <a:pt x="149" y="327"/>
                    <a:pt x="150" y="339"/>
                    <a:pt x="157" y="352"/>
                  </a:cubicBezTo>
                  <a:cubicBezTo>
                    <a:pt x="150" y="314"/>
                    <a:pt x="146" y="279"/>
                    <a:pt x="146" y="243"/>
                  </a:cubicBezTo>
                  <a:cubicBezTo>
                    <a:pt x="146" y="237"/>
                    <a:pt x="146" y="231"/>
                    <a:pt x="148" y="225"/>
                  </a:cubicBezTo>
                  <a:cubicBezTo>
                    <a:pt x="151" y="212"/>
                    <a:pt x="158" y="209"/>
                    <a:pt x="169" y="218"/>
                  </a:cubicBezTo>
                  <a:cubicBezTo>
                    <a:pt x="179" y="226"/>
                    <a:pt x="188" y="235"/>
                    <a:pt x="194" y="246"/>
                  </a:cubicBezTo>
                  <a:cubicBezTo>
                    <a:pt x="200" y="256"/>
                    <a:pt x="199" y="267"/>
                    <a:pt x="202" y="278"/>
                  </a:cubicBezTo>
                  <a:cubicBezTo>
                    <a:pt x="203" y="279"/>
                    <a:pt x="203" y="281"/>
                    <a:pt x="204" y="283"/>
                  </a:cubicBezTo>
                  <a:cubicBezTo>
                    <a:pt x="206" y="301"/>
                    <a:pt x="219" y="318"/>
                    <a:pt x="215" y="337"/>
                  </a:cubicBezTo>
                  <a:close/>
                </a:path>
              </a:pathLst>
            </a:custGeom>
            <a:solidFill>
              <a:srgbClr val="E95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4CE311C0-C0A9-3781-3AEA-AF5AF6954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" y="1425"/>
              <a:ext cx="486" cy="438"/>
            </a:xfrm>
            <a:custGeom>
              <a:avLst/>
              <a:gdLst>
                <a:gd name="T0" fmla="*/ 105 w 410"/>
                <a:gd name="T1" fmla="*/ 280 h 370"/>
                <a:gd name="T2" fmla="*/ 181 w 410"/>
                <a:gd name="T3" fmla="*/ 295 h 370"/>
                <a:gd name="T4" fmla="*/ 301 w 410"/>
                <a:gd name="T5" fmla="*/ 299 h 370"/>
                <a:gd name="T6" fmla="*/ 363 w 410"/>
                <a:gd name="T7" fmla="*/ 205 h 370"/>
                <a:gd name="T8" fmla="*/ 329 w 410"/>
                <a:gd name="T9" fmla="*/ 18 h 370"/>
                <a:gd name="T10" fmla="*/ 334 w 410"/>
                <a:gd name="T11" fmla="*/ 1 h 370"/>
                <a:gd name="T12" fmla="*/ 345 w 410"/>
                <a:gd name="T13" fmla="*/ 16 h 370"/>
                <a:gd name="T14" fmla="*/ 357 w 410"/>
                <a:gd name="T15" fmla="*/ 20 h 370"/>
                <a:gd name="T16" fmla="*/ 404 w 410"/>
                <a:gd name="T17" fmla="*/ 264 h 370"/>
                <a:gd name="T18" fmla="*/ 403 w 410"/>
                <a:gd name="T19" fmla="*/ 282 h 370"/>
                <a:gd name="T20" fmla="*/ 366 w 410"/>
                <a:gd name="T21" fmla="*/ 347 h 370"/>
                <a:gd name="T22" fmla="*/ 242 w 410"/>
                <a:gd name="T23" fmla="*/ 364 h 370"/>
                <a:gd name="T24" fmla="*/ 83 w 410"/>
                <a:gd name="T25" fmla="*/ 329 h 370"/>
                <a:gd name="T26" fmla="*/ 16 w 410"/>
                <a:gd name="T27" fmla="*/ 293 h 370"/>
                <a:gd name="T28" fmla="*/ 1 w 410"/>
                <a:gd name="T29" fmla="*/ 272 h 370"/>
                <a:gd name="T30" fmla="*/ 23 w 410"/>
                <a:gd name="T31" fmla="*/ 278 h 370"/>
                <a:gd name="T32" fmla="*/ 46 w 410"/>
                <a:gd name="T33" fmla="*/ 293 h 370"/>
                <a:gd name="T34" fmla="*/ 94 w 410"/>
                <a:gd name="T35" fmla="*/ 287 h 370"/>
                <a:gd name="T36" fmla="*/ 105 w 410"/>
                <a:gd name="T37" fmla="*/ 28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0" h="370">
                  <a:moveTo>
                    <a:pt x="105" y="280"/>
                  </a:moveTo>
                  <a:cubicBezTo>
                    <a:pt x="130" y="285"/>
                    <a:pt x="156" y="290"/>
                    <a:pt x="181" y="295"/>
                  </a:cubicBezTo>
                  <a:cubicBezTo>
                    <a:pt x="220" y="303"/>
                    <a:pt x="260" y="309"/>
                    <a:pt x="301" y="299"/>
                  </a:cubicBezTo>
                  <a:cubicBezTo>
                    <a:pt x="349" y="287"/>
                    <a:pt x="368" y="253"/>
                    <a:pt x="363" y="205"/>
                  </a:cubicBezTo>
                  <a:cubicBezTo>
                    <a:pt x="355" y="142"/>
                    <a:pt x="340" y="80"/>
                    <a:pt x="329" y="18"/>
                  </a:cubicBezTo>
                  <a:cubicBezTo>
                    <a:pt x="327" y="11"/>
                    <a:pt x="322" y="2"/>
                    <a:pt x="334" y="1"/>
                  </a:cubicBezTo>
                  <a:cubicBezTo>
                    <a:pt x="345" y="0"/>
                    <a:pt x="345" y="9"/>
                    <a:pt x="345" y="16"/>
                  </a:cubicBezTo>
                  <a:cubicBezTo>
                    <a:pt x="345" y="30"/>
                    <a:pt x="350" y="27"/>
                    <a:pt x="357" y="20"/>
                  </a:cubicBezTo>
                  <a:cubicBezTo>
                    <a:pt x="379" y="100"/>
                    <a:pt x="397" y="181"/>
                    <a:pt x="404" y="264"/>
                  </a:cubicBezTo>
                  <a:cubicBezTo>
                    <a:pt x="402" y="270"/>
                    <a:pt x="402" y="276"/>
                    <a:pt x="403" y="282"/>
                  </a:cubicBezTo>
                  <a:cubicBezTo>
                    <a:pt x="410" y="314"/>
                    <a:pt x="391" y="333"/>
                    <a:pt x="366" y="347"/>
                  </a:cubicBezTo>
                  <a:cubicBezTo>
                    <a:pt x="327" y="370"/>
                    <a:pt x="285" y="367"/>
                    <a:pt x="242" y="364"/>
                  </a:cubicBezTo>
                  <a:cubicBezTo>
                    <a:pt x="188" y="357"/>
                    <a:pt x="135" y="345"/>
                    <a:pt x="83" y="329"/>
                  </a:cubicBezTo>
                  <a:cubicBezTo>
                    <a:pt x="59" y="319"/>
                    <a:pt x="37" y="308"/>
                    <a:pt x="16" y="293"/>
                  </a:cubicBezTo>
                  <a:cubicBezTo>
                    <a:pt x="9" y="288"/>
                    <a:pt x="0" y="283"/>
                    <a:pt x="1" y="272"/>
                  </a:cubicBezTo>
                  <a:cubicBezTo>
                    <a:pt x="10" y="266"/>
                    <a:pt x="17" y="273"/>
                    <a:pt x="23" y="278"/>
                  </a:cubicBezTo>
                  <a:cubicBezTo>
                    <a:pt x="31" y="283"/>
                    <a:pt x="38" y="290"/>
                    <a:pt x="46" y="293"/>
                  </a:cubicBezTo>
                  <a:cubicBezTo>
                    <a:pt x="63" y="300"/>
                    <a:pt x="79" y="302"/>
                    <a:pt x="94" y="287"/>
                  </a:cubicBezTo>
                  <a:cubicBezTo>
                    <a:pt x="97" y="283"/>
                    <a:pt x="100" y="280"/>
                    <a:pt x="105" y="280"/>
                  </a:cubicBezTo>
                  <a:close/>
                </a:path>
              </a:pathLst>
            </a:custGeom>
            <a:solidFill>
              <a:srgbClr val="D73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D55A1926-E108-31EA-349B-8B3B01934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" y="1315"/>
              <a:ext cx="311" cy="491"/>
            </a:xfrm>
            <a:custGeom>
              <a:avLst/>
              <a:gdLst>
                <a:gd name="T0" fmla="*/ 69 w 262"/>
                <a:gd name="T1" fmla="*/ 0 h 414"/>
                <a:gd name="T2" fmla="*/ 67 w 262"/>
                <a:gd name="T3" fmla="*/ 29 h 414"/>
                <a:gd name="T4" fmla="*/ 94 w 262"/>
                <a:gd name="T5" fmla="*/ 46 h 414"/>
                <a:gd name="T6" fmla="*/ 96 w 262"/>
                <a:gd name="T7" fmla="*/ 58 h 414"/>
                <a:gd name="T8" fmla="*/ 76 w 262"/>
                <a:gd name="T9" fmla="*/ 197 h 414"/>
                <a:gd name="T10" fmla="*/ 73 w 262"/>
                <a:gd name="T11" fmla="*/ 248 h 414"/>
                <a:gd name="T12" fmla="*/ 144 w 262"/>
                <a:gd name="T13" fmla="*/ 300 h 414"/>
                <a:gd name="T14" fmla="*/ 180 w 262"/>
                <a:gd name="T15" fmla="*/ 300 h 414"/>
                <a:gd name="T16" fmla="*/ 208 w 262"/>
                <a:gd name="T17" fmla="*/ 326 h 414"/>
                <a:gd name="T18" fmla="*/ 242 w 262"/>
                <a:gd name="T19" fmla="*/ 350 h 414"/>
                <a:gd name="T20" fmla="*/ 262 w 262"/>
                <a:gd name="T21" fmla="*/ 361 h 414"/>
                <a:gd name="T22" fmla="*/ 221 w 262"/>
                <a:gd name="T23" fmla="*/ 383 h 414"/>
                <a:gd name="T24" fmla="*/ 165 w 262"/>
                <a:gd name="T25" fmla="*/ 407 h 414"/>
                <a:gd name="T26" fmla="*/ 145 w 262"/>
                <a:gd name="T27" fmla="*/ 413 h 414"/>
                <a:gd name="T28" fmla="*/ 123 w 262"/>
                <a:gd name="T29" fmla="*/ 368 h 414"/>
                <a:gd name="T30" fmla="*/ 97 w 262"/>
                <a:gd name="T31" fmla="*/ 340 h 414"/>
                <a:gd name="T32" fmla="*/ 33 w 262"/>
                <a:gd name="T33" fmla="*/ 286 h 414"/>
                <a:gd name="T34" fmla="*/ 6 w 262"/>
                <a:gd name="T35" fmla="*/ 284 h 414"/>
                <a:gd name="T36" fmla="*/ 1 w 262"/>
                <a:gd name="T37" fmla="*/ 272 h 414"/>
                <a:gd name="T38" fmla="*/ 69 w 262"/>
                <a:gd name="T3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414">
                  <a:moveTo>
                    <a:pt x="69" y="0"/>
                  </a:moveTo>
                  <a:cubicBezTo>
                    <a:pt x="82" y="11"/>
                    <a:pt x="59" y="22"/>
                    <a:pt x="67" y="29"/>
                  </a:cubicBezTo>
                  <a:cubicBezTo>
                    <a:pt x="75" y="36"/>
                    <a:pt x="90" y="33"/>
                    <a:pt x="94" y="46"/>
                  </a:cubicBezTo>
                  <a:cubicBezTo>
                    <a:pt x="95" y="50"/>
                    <a:pt x="96" y="54"/>
                    <a:pt x="96" y="58"/>
                  </a:cubicBezTo>
                  <a:cubicBezTo>
                    <a:pt x="91" y="104"/>
                    <a:pt x="87" y="151"/>
                    <a:pt x="76" y="197"/>
                  </a:cubicBezTo>
                  <a:cubicBezTo>
                    <a:pt x="72" y="214"/>
                    <a:pt x="73" y="231"/>
                    <a:pt x="73" y="248"/>
                  </a:cubicBezTo>
                  <a:cubicBezTo>
                    <a:pt x="87" y="279"/>
                    <a:pt x="112" y="294"/>
                    <a:pt x="144" y="300"/>
                  </a:cubicBezTo>
                  <a:cubicBezTo>
                    <a:pt x="156" y="300"/>
                    <a:pt x="168" y="300"/>
                    <a:pt x="180" y="300"/>
                  </a:cubicBezTo>
                  <a:cubicBezTo>
                    <a:pt x="196" y="302"/>
                    <a:pt x="204" y="309"/>
                    <a:pt x="208" y="326"/>
                  </a:cubicBezTo>
                  <a:cubicBezTo>
                    <a:pt x="212" y="346"/>
                    <a:pt x="222" y="352"/>
                    <a:pt x="242" y="350"/>
                  </a:cubicBezTo>
                  <a:cubicBezTo>
                    <a:pt x="251" y="349"/>
                    <a:pt x="258" y="352"/>
                    <a:pt x="262" y="361"/>
                  </a:cubicBezTo>
                  <a:cubicBezTo>
                    <a:pt x="251" y="374"/>
                    <a:pt x="234" y="374"/>
                    <a:pt x="221" y="383"/>
                  </a:cubicBezTo>
                  <a:cubicBezTo>
                    <a:pt x="201" y="389"/>
                    <a:pt x="183" y="398"/>
                    <a:pt x="165" y="407"/>
                  </a:cubicBezTo>
                  <a:cubicBezTo>
                    <a:pt x="159" y="410"/>
                    <a:pt x="152" y="414"/>
                    <a:pt x="145" y="413"/>
                  </a:cubicBezTo>
                  <a:cubicBezTo>
                    <a:pt x="131" y="401"/>
                    <a:pt x="129" y="383"/>
                    <a:pt x="123" y="368"/>
                  </a:cubicBezTo>
                  <a:cubicBezTo>
                    <a:pt x="118" y="354"/>
                    <a:pt x="110" y="345"/>
                    <a:pt x="97" y="340"/>
                  </a:cubicBezTo>
                  <a:cubicBezTo>
                    <a:pt x="69" y="330"/>
                    <a:pt x="52" y="306"/>
                    <a:pt x="33" y="286"/>
                  </a:cubicBezTo>
                  <a:cubicBezTo>
                    <a:pt x="19" y="272"/>
                    <a:pt x="21" y="270"/>
                    <a:pt x="6" y="284"/>
                  </a:cubicBezTo>
                  <a:cubicBezTo>
                    <a:pt x="0" y="282"/>
                    <a:pt x="4" y="275"/>
                    <a:pt x="1" y="272"/>
                  </a:cubicBezTo>
                  <a:cubicBezTo>
                    <a:pt x="16" y="180"/>
                    <a:pt x="40" y="89"/>
                    <a:pt x="69" y="0"/>
                  </a:cubicBezTo>
                  <a:close/>
                </a:path>
              </a:pathLst>
            </a:custGeom>
            <a:solidFill>
              <a:srgbClr val="E44A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031455C9-B3DF-6C64-749C-32AE9F558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1581"/>
              <a:ext cx="315" cy="318"/>
            </a:xfrm>
            <a:custGeom>
              <a:avLst/>
              <a:gdLst>
                <a:gd name="T0" fmla="*/ 2 w 266"/>
                <a:gd name="T1" fmla="*/ 155 h 268"/>
                <a:gd name="T2" fmla="*/ 42 w 266"/>
                <a:gd name="T3" fmla="*/ 136 h 268"/>
                <a:gd name="T4" fmla="*/ 48 w 266"/>
                <a:gd name="T5" fmla="*/ 131 h 268"/>
                <a:gd name="T6" fmla="*/ 174 w 266"/>
                <a:gd name="T7" fmla="*/ 92 h 268"/>
                <a:gd name="T8" fmla="*/ 263 w 266"/>
                <a:gd name="T9" fmla="*/ 0 h 268"/>
                <a:gd name="T10" fmla="*/ 54 w 266"/>
                <a:gd name="T11" fmla="*/ 268 h 268"/>
                <a:gd name="T12" fmla="*/ 49 w 266"/>
                <a:gd name="T13" fmla="*/ 253 h 268"/>
                <a:gd name="T14" fmla="*/ 60 w 266"/>
                <a:gd name="T15" fmla="*/ 223 h 268"/>
                <a:gd name="T16" fmla="*/ 55 w 266"/>
                <a:gd name="T17" fmla="*/ 209 h 268"/>
                <a:gd name="T18" fmla="*/ 43 w 266"/>
                <a:gd name="T19" fmla="*/ 212 h 268"/>
                <a:gd name="T20" fmla="*/ 9 w 266"/>
                <a:gd name="T21" fmla="*/ 196 h 268"/>
                <a:gd name="T22" fmla="*/ 2 w 266"/>
                <a:gd name="T23" fmla="*/ 15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8">
                  <a:moveTo>
                    <a:pt x="2" y="155"/>
                  </a:moveTo>
                  <a:cubicBezTo>
                    <a:pt x="14" y="145"/>
                    <a:pt x="29" y="142"/>
                    <a:pt x="42" y="136"/>
                  </a:cubicBezTo>
                  <a:cubicBezTo>
                    <a:pt x="44" y="134"/>
                    <a:pt x="46" y="132"/>
                    <a:pt x="48" y="131"/>
                  </a:cubicBezTo>
                  <a:cubicBezTo>
                    <a:pt x="91" y="120"/>
                    <a:pt x="132" y="104"/>
                    <a:pt x="174" y="92"/>
                  </a:cubicBezTo>
                  <a:cubicBezTo>
                    <a:pt x="217" y="74"/>
                    <a:pt x="245" y="42"/>
                    <a:pt x="263" y="0"/>
                  </a:cubicBezTo>
                  <a:cubicBezTo>
                    <a:pt x="266" y="121"/>
                    <a:pt x="171" y="243"/>
                    <a:pt x="54" y="268"/>
                  </a:cubicBezTo>
                  <a:cubicBezTo>
                    <a:pt x="45" y="266"/>
                    <a:pt x="45" y="260"/>
                    <a:pt x="49" y="253"/>
                  </a:cubicBezTo>
                  <a:cubicBezTo>
                    <a:pt x="53" y="243"/>
                    <a:pt x="58" y="234"/>
                    <a:pt x="60" y="223"/>
                  </a:cubicBezTo>
                  <a:cubicBezTo>
                    <a:pt x="61" y="218"/>
                    <a:pt x="61" y="212"/>
                    <a:pt x="55" y="209"/>
                  </a:cubicBezTo>
                  <a:cubicBezTo>
                    <a:pt x="50" y="206"/>
                    <a:pt x="47" y="210"/>
                    <a:pt x="43" y="212"/>
                  </a:cubicBezTo>
                  <a:cubicBezTo>
                    <a:pt x="19" y="229"/>
                    <a:pt x="12" y="226"/>
                    <a:pt x="9" y="196"/>
                  </a:cubicBezTo>
                  <a:cubicBezTo>
                    <a:pt x="8" y="182"/>
                    <a:pt x="0" y="170"/>
                    <a:pt x="2" y="155"/>
                  </a:cubicBezTo>
                  <a:close/>
                </a:path>
              </a:pathLst>
            </a:custGeom>
            <a:solidFill>
              <a:srgbClr val="CA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3860B327-3F83-168F-7F42-96F1F8FE9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" y="1133"/>
              <a:ext cx="526" cy="514"/>
            </a:xfrm>
            <a:custGeom>
              <a:avLst/>
              <a:gdLst>
                <a:gd name="T0" fmla="*/ 233 w 444"/>
                <a:gd name="T1" fmla="*/ 318 h 434"/>
                <a:gd name="T2" fmla="*/ 199 w 444"/>
                <a:gd name="T3" fmla="*/ 281 h 434"/>
                <a:gd name="T4" fmla="*/ 194 w 444"/>
                <a:gd name="T5" fmla="*/ 348 h 434"/>
                <a:gd name="T6" fmla="*/ 207 w 444"/>
                <a:gd name="T7" fmla="*/ 422 h 434"/>
                <a:gd name="T8" fmla="*/ 203 w 444"/>
                <a:gd name="T9" fmla="*/ 432 h 434"/>
                <a:gd name="T10" fmla="*/ 195 w 444"/>
                <a:gd name="T11" fmla="*/ 425 h 434"/>
                <a:gd name="T12" fmla="*/ 182 w 444"/>
                <a:gd name="T13" fmla="*/ 374 h 434"/>
                <a:gd name="T14" fmla="*/ 179 w 444"/>
                <a:gd name="T15" fmla="*/ 359 h 434"/>
                <a:gd name="T16" fmla="*/ 152 w 444"/>
                <a:gd name="T17" fmla="*/ 388 h 434"/>
                <a:gd name="T18" fmla="*/ 140 w 444"/>
                <a:gd name="T19" fmla="*/ 392 h 434"/>
                <a:gd name="T20" fmla="*/ 144 w 444"/>
                <a:gd name="T21" fmla="*/ 381 h 434"/>
                <a:gd name="T22" fmla="*/ 153 w 444"/>
                <a:gd name="T23" fmla="*/ 372 h 434"/>
                <a:gd name="T24" fmla="*/ 174 w 444"/>
                <a:gd name="T25" fmla="*/ 258 h 434"/>
                <a:gd name="T26" fmla="*/ 142 w 444"/>
                <a:gd name="T27" fmla="*/ 176 h 434"/>
                <a:gd name="T28" fmla="*/ 64 w 444"/>
                <a:gd name="T29" fmla="*/ 83 h 434"/>
                <a:gd name="T30" fmla="*/ 46 w 444"/>
                <a:gd name="T31" fmla="*/ 74 h 434"/>
                <a:gd name="T32" fmla="*/ 45 w 444"/>
                <a:gd name="T33" fmla="*/ 70 h 434"/>
                <a:gd name="T34" fmla="*/ 22 w 444"/>
                <a:gd name="T35" fmla="*/ 44 h 434"/>
                <a:gd name="T36" fmla="*/ 7 w 444"/>
                <a:gd name="T37" fmla="*/ 28 h 434"/>
                <a:gd name="T38" fmla="*/ 7 w 444"/>
                <a:gd name="T39" fmla="*/ 6 h 434"/>
                <a:gd name="T40" fmla="*/ 29 w 444"/>
                <a:gd name="T41" fmla="*/ 7 h 434"/>
                <a:gd name="T42" fmla="*/ 44 w 444"/>
                <a:gd name="T43" fmla="*/ 23 h 434"/>
                <a:gd name="T44" fmla="*/ 108 w 444"/>
                <a:gd name="T45" fmla="*/ 70 h 434"/>
                <a:gd name="T46" fmla="*/ 148 w 444"/>
                <a:gd name="T47" fmla="*/ 69 h 434"/>
                <a:gd name="T48" fmla="*/ 169 w 444"/>
                <a:gd name="T49" fmla="*/ 63 h 434"/>
                <a:gd name="T50" fmla="*/ 161 w 444"/>
                <a:gd name="T51" fmla="*/ 82 h 434"/>
                <a:gd name="T52" fmla="*/ 160 w 444"/>
                <a:gd name="T53" fmla="*/ 88 h 434"/>
                <a:gd name="T54" fmla="*/ 219 w 444"/>
                <a:gd name="T55" fmla="*/ 117 h 434"/>
                <a:gd name="T56" fmla="*/ 356 w 444"/>
                <a:gd name="T57" fmla="*/ 145 h 434"/>
                <a:gd name="T58" fmla="*/ 388 w 444"/>
                <a:gd name="T59" fmla="*/ 134 h 434"/>
                <a:gd name="T60" fmla="*/ 417 w 444"/>
                <a:gd name="T61" fmla="*/ 110 h 434"/>
                <a:gd name="T62" fmla="*/ 421 w 444"/>
                <a:gd name="T63" fmla="*/ 134 h 434"/>
                <a:gd name="T64" fmla="*/ 400 w 444"/>
                <a:gd name="T65" fmla="*/ 155 h 434"/>
                <a:gd name="T66" fmla="*/ 433 w 444"/>
                <a:gd name="T67" fmla="*/ 174 h 434"/>
                <a:gd name="T68" fmla="*/ 433 w 444"/>
                <a:gd name="T69" fmla="*/ 186 h 434"/>
                <a:gd name="T70" fmla="*/ 404 w 444"/>
                <a:gd name="T71" fmla="*/ 182 h 434"/>
                <a:gd name="T72" fmla="*/ 395 w 444"/>
                <a:gd name="T73" fmla="*/ 192 h 434"/>
                <a:gd name="T74" fmla="*/ 400 w 444"/>
                <a:gd name="T75" fmla="*/ 223 h 434"/>
                <a:gd name="T76" fmla="*/ 393 w 444"/>
                <a:gd name="T77" fmla="*/ 239 h 434"/>
                <a:gd name="T78" fmla="*/ 378 w 444"/>
                <a:gd name="T79" fmla="*/ 226 h 434"/>
                <a:gd name="T80" fmla="*/ 369 w 444"/>
                <a:gd name="T81" fmla="*/ 192 h 434"/>
                <a:gd name="T82" fmla="*/ 315 w 444"/>
                <a:gd name="T83" fmla="*/ 169 h 434"/>
                <a:gd name="T84" fmla="*/ 312 w 444"/>
                <a:gd name="T85" fmla="*/ 183 h 434"/>
                <a:gd name="T86" fmla="*/ 365 w 444"/>
                <a:gd name="T87" fmla="*/ 264 h 434"/>
                <a:gd name="T88" fmla="*/ 381 w 444"/>
                <a:gd name="T89" fmla="*/ 290 h 434"/>
                <a:gd name="T90" fmla="*/ 335 w 444"/>
                <a:gd name="T91" fmla="*/ 265 h 434"/>
                <a:gd name="T92" fmla="*/ 321 w 444"/>
                <a:gd name="T93" fmla="*/ 271 h 434"/>
                <a:gd name="T94" fmla="*/ 321 w 444"/>
                <a:gd name="T95" fmla="*/ 309 h 434"/>
                <a:gd name="T96" fmla="*/ 315 w 444"/>
                <a:gd name="T97" fmla="*/ 320 h 434"/>
                <a:gd name="T98" fmla="*/ 309 w 444"/>
                <a:gd name="T99" fmla="*/ 309 h 434"/>
                <a:gd name="T100" fmla="*/ 309 w 444"/>
                <a:gd name="T101" fmla="*/ 295 h 434"/>
                <a:gd name="T102" fmla="*/ 284 w 444"/>
                <a:gd name="T103" fmla="*/ 173 h 434"/>
                <a:gd name="T104" fmla="*/ 253 w 444"/>
                <a:gd name="T105" fmla="*/ 154 h 434"/>
                <a:gd name="T106" fmla="*/ 151 w 444"/>
                <a:gd name="T107" fmla="*/ 119 h 434"/>
                <a:gd name="T108" fmla="*/ 253 w 444"/>
                <a:gd name="T109" fmla="*/ 314 h 434"/>
                <a:gd name="T110" fmla="*/ 253 w 444"/>
                <a:gd name="T111" fmla="*/ 335 h 434"/>
                <a:gd name="T112" fmla="*/ 253 w 444"/>
                <a:gd name="T113" fmla="*/ 338 h 434"/>
                <a:gd name="T114" fmla="*/ 241 w 444"/>
                <a:gd name="T115" fmla="*/ 350 h 434"/>
                <a:gd name="T116" fmla="*/ 241 w 444"/>
                <a:gd name="T117" fmla="*/ 350 h 434"/>
                <a:gd name="T118" fmla="*/ 233 w 444"/>
                <a:gd name="T119" fmla="*/ 31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4" h="434">
                  <a:moveTo>
                    <a:pt x="233" y="318"/>
                  </a:moveTo>
                  <a:cubicBezTo>
                    <a:pt x="222" y="307"/>
                    <a:pt x="212" y="295"/>
                    <a:pt x="199" y="281"/>
                  </a:cubicBezTo>
                  <a:cubicBezTo>
                    <a:pt x="190" y="305"/>
                    <a:pt x="192" y="327"/>
                    <a:pt x="194" y="348"/>
                  </a:cubicBezTo>
                  <a:cubicBezTo>
                    <a:pt x="198" y="373"/>
                    <a:pt x="195" y="399"/>
                    <a:pt x="207" y="422"/>
                  </a:cubicBezTo>
                  <a:cubicBezTo>
                    <a:pt x="209" y="426"/>
                    <a:pt x="208" y="430"/>
                    <a:pt x="203" y="432"/>
                  </a:cubicBezTo>
                  <a:cubicBezTo>
                    <a:pt x="198" y="434"/>
                    <a:pt x="197" y="428"/>
                    <a:pt x="195" y="425"/>
                  </a:cubicBezTo>
                  <a:cubicBezTo>
                    <a:pt x="185" y="410"/>
                    <a:pt x="187" y="391"/>
                    <a:pt x="182" y="374"/>
                  </a:cubicBezTo>
                  <a:cubicBezTo>
                    <a:pt x="181" y="371"/>
                    <a:pt x="181" y="368"/>
                    <a:pt x="179" y="359"/>
                  </a:cubicBezTo>
                  <a:cubicBezTo>
                    <a:pt x="168" y="371"/>
                    <a:pt x="160" y="380"/>
                    <a:pt x="152" y="388"/>
                  </a:cubicBezTo>
                  <a:cubicBezTo>
                    <a:pt x="149" y="392"/>
                    <a:pt x="145" y="396"/>
                    <a:pt x="140" y="392"/>
                  </a:cubicBezTo>
                  <a:cubicBezTo>
                    <a:pt x="135" y="387"/>
                    <a:pt x="142" y="384"/>
                    <a:pt x="144" y="381"/>
                  </a:cubicBezTo>
                  <a:cubicBezTo>
                    <a:pt x="147" y="378"/>
                    <a:pt x="149" y="375"/>
                    <a:pt x="153" y="372"/>
                  </a:cubicBezTo>
                  <a:cubicBezTo>
                    <a:pt x="191" y="340"/>
                    <a:pt x="182" y="296"/>
                    <a:pt x="174" y="258"/>
                  </a:cubicBezTo>
                  <a:cubicBezTo>
                    <a:pt x="168" y="231"/>
                    <a:pt x="147" y="205"/>
                    <a:pt x="142" y="176"/>
                  </a:cubicBezTo>
                  <a:cubicBezTo>
                    <a:pt x="133" y="129"/>
                    <a:pt x="111" y="96"/>
                    <a:pt x="64" y="83"/>
                  </a:cubicBezTo>
                  <a:cubicBezTo>
                    <a:pt x="57" y="81"/>
                    <a:pt x="54" y="74"/>
                    <a:pt x="46" y="74"/>
                  </a:cubicBezTo>
                  <a:cubicBezTo>
                    <a:pt x="46" y="73"/>
                    <a:pt x="45" y="71"/>
                    <a:pt x="45" y="70"/>
                  </a:cubicBezTo>
                  <a:cubicBezTo>
                    <a:pt x="42" y="57"/>
                    <a:pt x="29" y="53"/>
                    <a:pt x="22" y="44"/>
                  </a:cubicBezTo>
                  <a:cubicBezTo>
                    <a:pt x="17" y="38"/>
                    <a:pt x="11" y="33"/>
                    <a:pt x="7" y="28"/>
                  </a:cubicBezTo>
                  <a:cubicBezTo>
                    <a:pt x="2" y="20"/>
                    <a:pt x="0" y="13"/>
                    <a:pt x="7" y="6"/>
                  </a:cubicBezTo>
                  <a:cubicBezTo>
                    <a:pt x="14" y="0"/>
                    <a:pt x="22" y="1"/>
                    <a:pt x="29" y="7"/>
                  </a:cubicBezTo>
                  <a:cubicBezTo>
                    <a:pt x="35" y="11"/>
                    <a:pt x="38" y="18"/>
                    <a:pt x="44" y="23"/>
                  </a:cubicBezTo>
                  <a:cubicBezTo>
                    <a:pt x="64" y="41"/>
                    <a:pt x="84" y="57"/>
                    <a:pt x="108" y="70"/>
                  </a:cubicBezTo>
                  <a:cubicBezTo>
                    <a:pt x="123" y="78"/>
                    <a:pt x="135" y="76"/>
                    <a:pt x="148" y="69"/>
                  </a:cubicBezTo>
                  <a:cubicBezTo>
                    <a:pt x="155" y="65"/>
                    <a:pt x="162" y="56"/>
                    <a:pt x="169" y="63"/>
                  </a:cubicBezTo>
                  <a:cubicBezTo>
                    <a:pt x="176" y="71"/>
                    <a:pt x="165" y="76"/>
                    <a:pt x="161" y="82"/>
                  </a:cubicBezTo>
                  <a:cubicBezTo>
                    <a:pt x="160" y="84"/>
                    <a:pt x="159" y="86"/>
                    <a:pt x="160" y="88"/>
                  </a:cubicBezTo>
                  <a:cubicBezTo>
                    <a:pt x="177" y="103"/>
                    <a:pt x="199" y="108"/>
                    <a:pt x="219" y="117"/>
                  </a:cubicBezTo>
                  <a:cubicBezTo>
                    <a:pt x="263" y="136"/>
                    <a:pt x="309" y="143"/>
                    <a:pt x="356" y="145"/>
                  </a:cubicBezTo>
                  <a:cubicBezTo>
                    <a:pt x="368" y="145"/>
                    <a:pt x="378" y="140"/>
                    <a:pt x="388" y="134"/>
                  </a:cubicBezTo>
                  <a:cubicBezTo>
                    <a:pt x="399" y="127"/>
                    <a:pt x="407" y="118"/>
                    <a:pt x="417" y="110"/>
                  </a:cubicBezTo>
                  <a:cubicBezTo>
                    <a:pt x="444" y="115"/>
                    <a:pt x="417" y="126"/>
                    <a:pt x="421" y="134"/>
                  </a:cubicBezTo>
                  <a:cubicBezTo>
                    <a:pt x="417" y="144"/>
                    <a:pt x="405" y="145"/>
                    <a:pt x="400" y="155"/>
                  </a:cubicBezTo>
                  <a:cubicBezTo>
                    <a:pt x="411" y="162"/>
                    <a:pt x="425" y="163"/>
                    <a:pt x="433" y="174"/>
                  </a:cubicBezTo>
                  <a:cubicBezTo>
                    <a:pt x="443" y="178"/>
                    <a:pt x="436" y="182"/>
                    <a:pt x="433" y="186"/>
                  </a:cubicBezTo>
                  <a:cubicBezTo>
                    <a:pt x="423" y="190"/>
                    <a:pt x="413" y="185"/>
                    <a:pt x="404" y="182"/>
                  </a:cubicBezTo>
                  <a:cubicBezTo>
                    <a:pt x="396" y="181"/>
                    <a:pt x="392" y="183"/>
                    <a:pt x="395" y="192"/>
                  </a:cubicBezTo>
                  <a:cubicBezTo>
                    <a:pt x="398" y="202"/>
                    <a:pt x="398" y="212"/>
                    <a:pt x="400" y="223"/>
                  </a:cubicBezTo>
                  <a:cubicBezTo>
                    <a:pt x="400" y="229"/>
                    <a:pt x="402" y="238"/>
                    <a:pt x="393" y="239"/>
                  </a:cubicBezTo>
                  <a:cubicBezTo>
                    <a:pt x="385" y="241"/>
                    <a:pt x="380" y="234"/>
                    <a:pt x="378" y="226"/>
                  </a:cubicBezTo>
                  <a:cubicBezTo>
                    <a:pt x="375" y="215"/>
                    <a:pt x="374" y="203"/>
                    <a:pt x="369" y="192"/>
                  </a:cubicBezTo>
                  <a:cubicBezTo>
                    <a:pt x="363" y="176"/>
                    <a:pt x="329" y="162"/>
                    <a:pt x="315" y="169"/>
                  </a:cubicBezTo>
                  <a:cubicBezTo>
                    <a:pt x="308" y="173"/>
                    <a:pt x="310" y="178"/>
                    <a:pt x="312" y="183"/>
                  </a:cubicBezTo>
                  <a:cubicBezTo>
                    <a:pt x="320" y="216"/>
                    <a:pt x="335" y="245"/>
                    <a:pt x="365" y="264"/>
                  </a:cubicBezTo>
                  <a:cubicBezTo>
                    <a:pt x="374" y="270"/>
                    <a:pt x="386" y="275"/>
                    <a:pt x="381" y="290"/>
                  </a:cubicBezTo>
                  <a:cubicBezTo>
                    <a:pt x="362" y="287"/>
                    <a:pt x="349" y="275"/>
                    <a:pt x="335" y="265"/>
                  </a:cubicBezTo>
                  <a:cubicBezTo>
                    <a:pt x="325" y="258"/>
                    <a:pt x="322" y="261"/>
                    <a:pt x="321" y="271"/>
                  </a:cubicBezTo>
                  <a:cubicBezTo>
                    <a:pt x="321" y="283"/>
                    <a:pt x="321" y="296"/>
                    <a:pt x="321" y="309"/>
                  </a:cubicBezTo>
                  <a:cubicBezTo>
                    <a:pt x="321" y="314"/>
                    <a:pt x="320" y="319"/>
                    <a:pt x="315" y="320"/>
                  </a:cubicBezTo>
                  <a:cubicBezTo>
                    <a:pt x="308" y="320"/>
                    <a:pt x="310" y="313"/>
                    <a:pt x="309" y="309"/>
                  </a:cubicBezTo>
                  <a:cubicBezTo>
                    <a:pt x="309" y="305"/>
                    <a:pt x="309" y="300"/>
                    <a:pt x="309" y="295"/>
                  </a:cubicBezTo>
                  <a:cubicBezTo>
                    <a:pt x="316" y="251"/>
                    <a:pt x="299" y="212"/>
                    <a:pt x="284" y="173"/>
                  </a:cubicBezTo>
                  <a:cubicBezTo>
                    <a:pt x="279" y="158"/>
                    <a:pt x="265" y="157"/>
                    <a:pt x="253" y="154"/>
                  </a:cubicBezTo>
                  <a:cubicBezTo>
                    <a:pt x="219" y="145"/>
                    <a:pt x="186" y="133"/>
                    <a:pt x="151" y="119"/>
                  </a:cubicBezTo>
                  <a:cubicBezTo>
                    <a:pt x="163" y="197"/>
                    <a:pt x="194" y="263"/>
                    <a:pt x="253" y="314"/>
                  </a:cubicBezTo>
                  <a:cubicBezTo>
                    <a:pt x="263" y="321"/>
                    <a:pt x="262" y="328"/>
                    <a:pt x="253" y="335"/>
                  </a:cubicBezTo>
                  <a:cubicBezTo>
                    <a:pt x="253" y="336"/>
                    <a:pt x="253" y="337"/>
                    <a:pt x="253" y="338"/>
                  </a:cubicBezTo>
                  <a:cubicBezTo>
                    <a:pt x="257" y="349"/>
                    <a:pt x="254" y="355"/>
                    <a:pt x="241" y="350"/>
                  </a:cubicBezTo>
                  <a:cubicBezTo>
                    <a:pt x="241" y="350"/>
                    <a:pt x="241" y="350"/>
                    <a:pt x="241" y="350"/>
                  </a:cubicBezTo>
                  <a:cubicBezTo>
                    <a:pt x="236" y="340"/>
                    <a:pt x="245" y="326"/>
                    <a:pt x="233" y="318"/>
                  </a:cubicBezTo>
                  <a:close/>
                </a:path>
              </a:pathLst>
            </a:custGeom>
            <a:solidFill>
              <a:srgbClr val="EF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7A75FEC6-C3EA-75B2-938C-7DABA2CB1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1765"/>
              <a:ext cx="351" cy="172"/>
            </a:xfrm>
            <a:custGeom>
              <a:avLst/>
              <a:gdLst>
                <a:gd name="T0" fmla="*/ 228 w 296"/>
                <a:gd name="T1" fmla="*/ 0 h 145"/>
                <a:gd name="T2" fmla="*/ 240 w 296"/>
                <a:gd name="T3" fmla="*/ 48 h 145"/>
                <a:gd name="T4" fmla="*/ 247 w 296"/>
                <a:gd name="T5" fmla="*/ 63 h 145"/>
                <a:gd name="T6" fmla="*/ 262 w 296"/>
                <a:gd name="T7" fmla="*/ 57 h 145"/>
                <a:gd name="T8" fmla="*/ 283 w 296"/>
                <a:gd name="T9" fmla="*/ 46 h 145"/>
                <a:gd name="T10" fmla="*/ 289 w 296"/>
                <a:gd name="T11" fmla="*/ 78 h 145"/>
                <a:gd name="T12" fmla="*/ 277 w 296"/>
                <a:gd name="T13" fmla="*/ 103 h 145"/>
                <a:gd name="T14" fmla="*/ 280 w 296"/>
                <a:gd name="T15" fmla="*/ 113 h 145"/>
                <a:gd name="T16" fmla="*/ 86 w 296"/>
                <a:gd name="T17" fmla="*/ 138 h 145"/>
                <a:gd name="T18" fmla="*/ 0 w 296"/>
                <a:gd name="T19" fmla="*/ 73 h 145"/>
                <a:gd name="T20" fmla="*/ 8 w 296"/>
                <a:gd name="T21" fmla="*/ 69 h 145"/>
                <a:gd name="T22" fmla="*/ 74 w 296"/>
                <a:gd name="T23" fmla="*/ 65 h 145"/>
                <a:gd name="T24" fmla="*/ 130 w 296"/>
                <a:gd name="T25" fmla="*/ 38 h 145"/>
                <a:gd name="T26" fmla="*/ 152 w 296"/>
                <a:gd name="T27" fmla="*/ 33 h 145"/>
                <a:gd name="T28" fmla="*/ 228 w 296"/>
                <a:gd name="T2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6" h="145">
                  <a:moveTo>
                    <a:pt x="228" y="0"/>
                  </a:moveTo>
                  <a:cubicBezTo>
                    <a:pt x="236" y="15"/>
                    <a:pt x="241" y="31"/>
                    <a:pt x="240" y="48"/>
                  </a:cubicBezTo>
                  <a:cubicBezTo>
                    <a:pt x="240" y="54"/>
                    <a:pt x="240" y="60"/>
                    <a:pt x="247" y="63"/>
                  </a:cubicBezTo>
                  <a:cubicBezTo>
                    <a:pt x="254" y="67"/>
                    <a:pt x="257" y="61"/>
                    <a:pt x="262" y="57"/>
                  </a:cubicBezTo>
                  <a:cubicBezTo>
                    <a:pt x="269" y="53"/>
                    <a:pt x="271" y="39"/>
                    <a:pt x="283" y="46"/>
                  </a:cubicBezTo>
                  <a:cubicBezTo>
                    <a:pt x="296" y="54"/>
                    <a:pt x="294" y="66"/>
                    <a:pt x="289" y="78"/>
                  </a:cubicBezTo>
                  <a:cubicBezTo>
                    <a:pt x="285" y="87"/>
                    <a:pt x="282" y="96"/>
                    <a:pt x="277" y="103"/>
                  </a:cubicBezTo>
                  <a:cubicBezTo>
                    <a:pt x="273" y="109"/>
                    <a:pt x="280" y="109"/>
                    <a:pt x="280" y="113"/>
                  </a:cubicBezTo>
                  <a:cubicBezTo>
                    <a:pt x="217" y="130"/>
                    <a:pt x="153" y="145"/>
                    <a:pt x="86" y="138"/>
                  </a:cubicBezTo>
                  <a:cubicBezTo>
                    <a:pt x="41" y="133"/>
                    <a:pt x="10" y="110"/>
                    <a:pt x="0" y="73"/>
                  </a:cubicBezTo>
                  <a:cubicBezTo>
                    <a:pt x="0" y="66"/>
                    <a:pt x="5" y="68"/>
                    <a:pt x="8" y="69"/>
                  </a:cubicBezTo>
                  <a:cubicBezTo>
                    <a:pt x="31" y="81"/>
                    <a:pt x="53" y="75"/>
                    <a:pt x="74" y="65"/>
                  </a:cubicBezTo>
                  <a:cubicBezTo>
                    <a:pt x="93" y="57"/>
                    <a:pt x="112" y="48"/>
                    <a:pt x="130" y="38"/>
                  </a:cubicBezTo>
                  <a:cubicBezTo>
                    <a:pt x="137" y="35"/>
                    <a:pt x="144" y="30"/>
                    <a:pt x="152" y="33"/>
                  </a:cubicBezTo>
                  <a:cubicBezTo>
                    <a:pt x="178" y="22"/>
                    <a:pt x="200" y="5"/>
                    <a:pt x="228" y="0"/>
                  </a:cubicBezTo>
                  <a:close/>
                </a:path>
              </a:pathLst>
            </a:custGeom>
            <a:solidFill>
              <a:srgbClr val="C22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39CD372C-7449-F150-37CA-858ECFBD7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1623"/>
              <a:ext cx="196" cy="243"/>
            </a:xfrm>
            <a:custGeom>
              <a:avLst/>
              <a:gdLst>
                <a:gd name="T0" fmla="*/ 165 w 165"/>
                <a:gd name="T1" fmla="*/ 153 h 205"/>
                <a:gd name="T2" fmla="*/ 87 w 165"/>
                <a:gd name="T3" fmla="*/ 191 h 205"/>
                <a:gd name="T4" fmla="*/ 13 w 165"/>
                <a:gd name="T5" fmla="*/ 193 h 205"/>
                <a:gd name="T6" fmla="*/ 9 w 165"/>
                <a:gd name="T7" fmla="*/ 101 h 205"/>
                <a:gd name="T8" fmla="*/ 22 w 165"/>
                <a:gd name="T9" fmla="*/ 13 h 205"/>
                <a:gd name="T10" fmla="*/ 30 w 165"/>
                <a:gd name="T11" fmla="*/ 15 h 205"/>
                <a:gd name="T12" fmla="*/ 50 w 165"/>
                <a:gd name="T13" fmla="*/ 15 h 205"/>
                <a:gd name="T14" fmla="*/ 98 w 165"/>
                <a:gd name="T15" fmla="*/ 67 h 205"/>
                <a:gd name="T16" fmla="*/ 100 w 165"/>
                <a:gd name="T17" fmla="*/ 68 h 205"/>
                <a:gd name="T18" fmla="*/ 165 w 165"/>
                <a:gd name="T19" fmla="*/ 15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205">
                  <a:moveTo>
                    <a:pt x="165" y="153"/>
                  </a:moveTo>
                  <a:cubicBezTo>
                    <a:pt x="139" y="166"/>
                    <a:pt x="113" y="179"/>
                    <a:pt x="87" y="191"/>
                  </a:cubicBezTo>
                  <a:cubicBezTo>
                    <a:pt x="63" y="203"/>
                    <a:pt x="38" y="205"/>
                    <a:pt x="13" y="193"/>
                  </a:cubicBezTo>
                  <a:cubicBezTo>
                    <a:pt x="0" y="163"/>
                    <a:pt x="7" y="132"/>
                    <a:pt x="9" y="101"/>
                  </a:cubicBezTo>
                  <a:cubicBezTo>
                    <a:pt x="11" y="72"/>
                    <a:pt x="15" y="42"/>
                    <a:pt x="22" y="13"/>
                  </a:cubicBezTo>
                  <a:cubicBezTo>
                    <a:pt x="27" y="20"/>
                    <a:pt x="27" y="20"/>
                    <a:pt x="30" y="15"/>
                  </a:cubicBezTo>
                  <a:cubicBezTo>
                    <a:pt x="36" y="0"/>
                    <a:pt x="45" y="2"/>
                    <a:pt x="50" y="15"/>
                  </a:cubicBezTo>
                  <a:cubicBezTo>
                    <a:pt x="59" y="39"/>
                    <a:pt x="89" y="43"/>
                    <a:pt x="98" y="67"/>
                  </a:cubicBezTo>
                  <a:cubicBezTo>
                    <a:pt x="99" y="67"/>
                    <a:pt x="99" y="68"/>
                    <a:pt x="100" y="68"/>
                  </a:cubicBezTo>
                  <a:cubicBezTo>
                    <a:pt x="148" y="76"/>
                    <a:pt x="151" y="118"/>
                    <a:pt x="165" y="153"/>
                  </a:cubicBezTo>
                  <a:close/>
                </a:path>
              </a:pathLst>
            </a:custGeom>
            <a:solidFill>
              <a:srgbClr val="DF4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21AA3692-1CD7-6F36-8F29-64EB45252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873"/>
              <a:ext cx="219" cy="372"/>
            </a:xfrm>
            <a:custGeom>
              <a:avLst/>
              <a:gdLst>
                <a:gd name="T0" fmla="*/ 174 w 185"/>
                <a:gd name="T1" fmla="*/ 245 h 314"/>
                <a:gd name="T2" fmla="*/ 160 w 185"/>
                <a:gd name="T3" fmla="*/ 229 h 314"/>
                <a:gd name="T4" fmla="*/ 142 w 185"/>
                <a:gd name="T5" fmla="*/ 228 h 314"/>
                <a:gd name="T6" fmla="*/ 145 w 185"/>
                <a:gd name="T7" fmla="*/ 245 h 314"/>
                <a:gd name="T8" fmla="*/ 175 w 185"/>
                <a:gd name="T9" fmla="*/ 277 h 314"/>
                <a:gd name="T10" fmla="*/ 178 w 185"/>
                <a:gd name="T11" fmla="*/ 289 h 314"/>
                <a:gd name="T12" fmla="*/ 117 w 185"/>
                <a:gd name="T13" fmla="*/ 230 h 314"/>
                <a:gd name="T14" fmla="*/ 97 w 185"/>
                <a:gd name="T15" fmla="*/ 232 h 314"/>
                <a:gd name="T16" fmla="*/ 30 w 185"/>
                <a:gd name="T17" fmla="*/ 293 h 314"/>
                <a:gd name="T18" fmla="*/ 7 w 185"/>
                <a:gd name="T19" fmla="*/ 305 h 314"/>
                <a:gd name="T20" fmla="*/ 7 w 185"/>
                <a:gd name="T21" fmla="*/ 262 h 314"/>
                <a:gd name="T22" fmla="*/ 27 w 185"/>
                <a:gd name="T23" fmla="*/ 237 h 314"/>
                <a:gd name="T24" fmla="*/ 64 w 185"/>
                <a:gd name="T25" fmla="*/ 204 h 314"/>
                <a:gd name="T26" fmla="*/ 80 w 185"/>
                <a:gd name="T27" fmla="*/ 85 h 314"/>
                <a:gd name="T28" fmla="*/ 82 w 185"/>
                <a:gd name="T29" fmla="*/ 9 h 314"/>
                <a:gd name="T30" fmla="*/ 130 w 185"/>
                <a:gd name="T31" fmla="*/ 9 h 314"/>
                <a:gd name="T32" fmla="*/ 132 w 185"/>
                <a:gd name="T33" fmla="*/ 115 h 314"/>
                <a:gd name="T34" fmla="*/ 182 w 185"/>
                <a:gd name="T35" fmla="*/ 237 h 314"/>
                <a:gd name="T36" fmla="*/ 182 w 185"/>
                <a:gd name="T37" fmla="*/ 241 h 314"/>
                <a:gd name="T38" fmla="*/ 174 w 185"/>
                <a:gd name="T39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314">
                  <a:moveTo>
                    <a:pt x="174" y="245"/>
                  </a:moveTo>
                  <a:cubicBezTo>
                    <a:pt x="170" y="239"/>
                    <a:pt x="165" y="234"/>
                    <a:pt x="160" y="229"/>
                  </a:cubicBezTo>
                  <a:cubicBezTo>
                    <a:pt x="154" y="224"/>
                    <a:pt x="147" y="223"/>
                    <a:pt x="142" y="228"/>
                  </a:cubicBezTo>
                  <a:cubicBezTo>
                    <a:pt x="135" y="235"/>
                    <a:pt x="140" y="241"/>
                    <a:pt x="145" y="245"/>
                  </a:cubicBezTo>
                  <a:cubicBezTo>
                    <a:pt x="155" y="256"/>
                    <a:pt x="165" y="266"/>
                    <a:pt x="175" y="277"/>
                  </a:cubicBezTo>
                  <a:cubicBezTo>
                    <a:pt x="179" y="280"/>
                    <a:pt x="185" y="283"/>
                    <a:pt x="178" y="289"/>
                  </a:cubicBezTo>
                  <a:cubicBezTo>
                    <a:pt x="155" y="272"/>
                    <a:pt x="133" y="254"/>
                    <a:pt x="117" y="230"/>
                  </a:cubicBezTo>
                  <a:cubicBezTo>
                    <a:pt x="108" y="218"/>
                    <a:pt x="103" y="225"/>
                    <a:pt x="97" y="232"/>
                  </a:cubicBezTo>
                  <a:cubicBezTo>
                    <a:pt x="79" y="258"/>
                    <a:pt x="56" y="277"/>
                    <a:pt x="30" y="293"/>
                  </a:cubicBezTo>
                  <a:cubicBezTo>
                    <a:pt x="28" y="309"/>
                    <a:pt x="21" y="314"/>
                    <a:pt x="7" y="305"/>
                  </a:cubicBezTo>
                  <a:cubicBezTo>
                    <a:pt x="0" y="291"/>
                    <a:pt x="0" y="276"/>
                    <a:pt x="7" y="262"/>
                  </a:cubicBezTo>
                  <a:cubicBezTo>
                    <a:pt x="8" y="249"/>
                    <a:pt x="19" y="244"/>
                    <a:pt x="27" y="237"/>
                  </a:cubicBezTo>
                  <a:cubicBezTo>
                    <a:pt x="49" y="237"/>
                    <a:pt x="60" y="217"/>
                    <a:pt x="64" y="204"/>
                  </a:cubicBezTo>
                  <a:cubicBezTo>
                    <a:pt x="77" y="166"/>
                    <a:pt x="79" y="125"/>
                    <a:pt x="80" y="85"/>
                  </a:cubicBezTo>
                  <a:cubicBezTo>
                    <a:pt x="81" y="60"/>
                    <a:pt x="78" y="34"/>
                    <a:pt x="82" y="9"/>
                  </a:cubicBezTo>
                  <a:cubicBezTo>
                    <a:pt x="98" y="1"/>
                    <a:pt x="114" y="0"/>
                    <a:pt x="130" y="9"/>
                  </a:cubicBezTo>
                  <a:cubicBezTo>
                    <a:pt x="131" y="45"/>
                    <a:pt x="129" y="80"/>
                    <a:pt x="132" y="115"/>
                  </a:cubicBezTo>
                  <a:cubicBezTo>
                    <a:pt x="136" y="160"/>
                    <a:pt x="137" y="208"/>
                    <a:pt x="182" y="237"/>
                  </a:cubicBezTo>
                  <a:cubicBezTo>
                    <a:pt x="182" y="238"/>
                    <a:pt x="182" y="240"/>
                    <a:pt x="182" y="241"/>
                  </a:cubicBezTo>
                  <a:cubicBezTo>
                    <a:pt x="182" y="248"/>
                    <a:pt x="179" y="248"/>
                    <a:pt x="174" y="245"/>
                  </a:cubicBezTo>
                  <a:close/>
                </a:path>
              </a:pathLst>
            </a:custGeom>
            <a:solidFill>
              <a:srgbClr val="F7B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D59A4EB0-0325-5318-BFED-FCDA826CF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82"/>
              <a:ext cx="253" cy="414"/>
            </a:xfrm>
            <a:custGeom>
              <a:avLst/>
              <a:gdLst>
                <a:gd name="T0" fmla="*/ 213 w 213"/>
                <a:gd name="T1" fmla="*/ 316 h 349"/>
                <a:gd name="T2" fmla="*/ 134 w 213"/>
                <a:gd name="T3" fmla="*/ 323 h 349"/>
                <a:gd name="T4" fmla="*/ 109 w 213"/>
                <a:gd name="T5" fmla="*/ 308 h 349"/>
                <a:gd name="T6" fmla="*/ 90 w 213"/>
                <a:gd name="T7" fmla="*/ 297 h 349"/>
                <a:gd name="T8" fmla="*/ 74 w 213"/>
                <a:gd name="T9" fmla="*/ 277 h 349"/>
                <a:gd name="T10" fmla="*/ 49 w 213"/>
                <a:gd name="T11" fmla="*/ 277 h 349"/>
                <a:gd name="T12" fmla="*/ 13 w 213"/>
                <a:gd name="T13" fmla="*/ 142 h 349"/>
                <a:gd name="T14" fmla="*/ 0 w 213"/>
                <a:gd name="T15" fmla="*/ 21 h 349"/>
                <a:gd name="T16" fmla="*/ 3 w 213"/>
                <a:gd name="T17" fmla="*/ 0 h 349"/>
                <a:gd name="T18" fmla="*/ 5 w 213"/>
                <a:gd name="T19" fmla="*/ 0 h 349"/>
                <a:gd name="T20" fmla="*/ 5 w 213"/>
                <a:gd name="T21" fmla="*/ 22 h 349"/>
                <a:gd name="T22" fmla="*/ 19 w 213"/>
                <a:gd name="T23" fmla="*/ 34 h 349"/>
                <a:gd name="T24" fmla="*/ 29 w 213"/>
                <a:gd name="T25" fmla="*/ 40 h 349"/>
                <a:gd name="T26" fmla="*/ 50 w 213"/>
                <a:gd name="T27" fmla="*/ 102 h 349"/>
                <a:gd name="T28" fmla="*/ 129 w 213"/>
                <a:gd name="T29" fmla="*/ 264 h 349"/>
                <a:gd name="T30" fmla="*/ 198 w 213"/>
                <a:gd name="T31" fmla="*/ 307 h 349"/>
                <a:gd name="T32" fmla="*/ 213 w 213"/>
                <a:gd name="T33" fmla="*/ 31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349">
                  <a:moveTo>
                    <a:pt x="213" y="316"/>
                  </a:moveTo>
                  <a:cubicBezTo>
                    <a:pt x="193" y="349"/>
                    <a:pt x="161" y="344"/>
                    <a:pt x="134" y="323"/>
                  </a:cubicBezTo>
                  <a:cubicBezTo>
                    <a:pt x="126" y="316"/>
                    <a:pt x="120" y="309"/>
                    <a:pt x="109" y="308"/>
                  </a:cubicBezTo>
                  <a:cubicBezTo>
                    <a:pt x="99" y="310"/>
                    <a:pt x="96" y="302"/>
                    <a:pt x="90" y="297"/>
                  </a:cubicBezTo>
                  <a:cubicBezTo>
                    <a:pt x="84" y="291"/>
                    <a:pt x="79" y="284"/>
                    <a:pt x="74" y="277"/>
                  </a:cubicBezTo>
                  <a:cubicBezTo>
                    <a:pt x="65" y="266"/>
                    <a:pt x="57" y="266"/>
                    <a:pt x="49" y="277"/>
                  </a:cubicBezTo>
                  <a:cubicBezTo>
                    <a:pt x="29" y="234"/>
                    <a:pt x="21" y="188"/>
                    <a:pt x="13" y="142"/>
                  </a:cubicBezTo>
                  <a:cubicBezTo>
                    <a:pt x="7" y="102"/>
                    <a:pt x="1" y="62"/>
                    <a:pt x="0" y="21"/>
                  </a:cubicBezTo>
                  <a:cubicBezTo>
                    <a:pt x="1" y="14"/>
                    <a:pt x="2" y="7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7"/>
                    <a:pt x="6" y="15"/>
                    <a:pt x="5" y="22"/>
                  </a:cubicBezTo>
                  <a:cubicBezTo>
                    <a:pt x="5" y="31"/>
                    <a:pt x="6" y="39"/>
                    <a:pt x="19" y="34"/>
                  </a:cubicBezTo>
                  <a:cubicBezTo>
                    <a:pt x="24" y="32"/>
                    <a:pt x="27" y="36"/>
                    <a:pt x="29" y="40"/>
                  </a:cubicBezTo>
                  <a:cubicBezTo>
                    <a:pt x="39" y="60"/>
                    <a:pt x="45" y="80"/>
                    <a:pt x="50" y="102"/>
                  </a:cubicBezTo>
                  <a:cubicBezTo>
                    <a:pt x="62" y="163"/>
                    <a:pt x="82" y="220"/>
                    <a:pt x="129" y="264"/>
                  </a:cubicBezTo>
                  <a:cubicBezTo>
                    <a:pt x="146" y="289"/>
                    <a:pt x="174" y="295"/>
                    <a:pt x="198" y="307"/>
                  </a:cubicBezTo>
                  <a:cubicBezTo>
                    <a:pt x="203" y="310"/>
                    <a:pt x="209" y="311"/>
                    <a:pt x="213" y="316"/>
                  </a:cubicBezTo>
                  <a:close/>
                </a:path>
              </a:pathLst>
            </a:custGeom>
            <a:solidFill>
              <a:srgbClr val="DA4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E23D4C3A-A495-A990-1DB6-A2D511237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1738"/>
              <a:ext cx="285" cy="200"/>
            </a:xfrm>
            <a:custGeom>
              <a:avLst/>
              <a:gdLst>
                <a:gd name="T0" fmla="*/ 72 w 241"/>
                <a:gd name="T1" fmla="*/ 96 h 169"/>
                <a:gd name="T2" fmla="*/ 159 w 241"/>
                <a:gd name="T3" fmla="*/ 92 h 169"/>
                <a:gd name="T4" fmla="*/ 230 w 241"/>
                <a:gd name="T5" fmla="*/ 40 h 169"/>
                <a:gd name="T6" fmla="*/ 235 w 241"/>
                <a:gd name="T7" fmla="*/ 0 h 169"/>
                <a:gd name="T8" fmla="*/ 239 w 241"/>
                <a:gd name="T9" fmla="*/ 63 h 169"/>
                <a:gd name="T10" fmla="*/ 158 w 241"/>
                <a:gd name="T11" fmla="*/ 159 h 169"/>
                <a:gd name="T12" fmla="*/ 0 w 241"/>
                <a:gd name="T13" fmla="*/ 147 h 169"/>
                <a:gd name="T14" fmla="*/ 11 w 241"/>
                <a:gd name="T15" fmla="*/ 137 h 169"/>
                <a:gd name="T16" fmla="*/ 37 w 241"/>
                <a:gd name="T17" fmla="*/ 114 h 169"/>
                <a:gd name="T18" fmla="*/ 72 w 241"/>
                <a:gd name="T19" fmla="*/ 9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169">
                  <a:moveTo>
                    <a:pt x="72" y="96"/>
                  </a:moveTo>
                  <a:cubicBezTo>
                    <a:pt x="101" y="95"/>
                    <a:pt x="130" y="99"/>
                    <a:pt x="159" y="92"/>
                  </a:cubicBezTo>
                  <a:cubicBezTo>
                    <a:pt x="190" y="84"/>
                    <a:pt x="216" y="71"/>
                    <a:pt x="230" y="40"/>
                  </a:cubicBezTo>
                  <a:cubicBezTo>
                    <a:pt x="235" y="27"/>
                    <a:pt x="227" y="13"/>
                    <a:pt x="235" y="0"/>
                  </a:cubicBezTo>
                  <a:cubicBezTo>
                    <a:pt x="238" y="21"/>
                    <a:pt x="241" y="42"/>
                    <a:pt x="239" y="63"/>
                  </a:cubicBezTo>
                  <a:cubicBezTo>
                    <a:pt x="236" y="117"/>
                    <a:pt x="210" y="149"/>
                    <a:pt x="158" y="159"/>
                  </a:cubicBezTo>
                  <a:cubicBezTo>
                    <a:pt x="105" y="169"/>
                    <a:pt x="52" y="160"/>
                    <a:pt x="0" y="147"/>
                  </a:cubicBezTo>
                  <a:cubicBezTo>
                    <a:pt x="0" y="140"/>
                    <a:pt x="7" y="140"/>
                    <a:pt x="11" y="137"/>
                  </a:cubicBezTo>
                  <a:cubicBezTo>
                    <a:pt x="21" y="131"/>
                    <a:pt x="31" y="124"/>
                    <a:pt x="37" y="114"/>
                  </a:cubicBezTo>
                  <a:cubicBezTo>
                    <a:pt x="45" y="101"/>
                    <a:pt x="57" y="95"/>
                    <a:pt x="72" y="96"/>
                  </a:cubicBezTo>
                  <a:close/>
                </a:path>
              </a:pathLst>
            </a:custGeom>
            <a:solidFill>
              <a:srgbClr val="BF2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8CD96A68-2F47-477A-649A-3FD9C4371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809"/>
              <a:ext cx="224" cy="103"/>
            </a:xfrm>
            <a:custGeom>
              <a:avLst/>
              <a:gdLst>
                <a:gd name="T0" fmla="*/ 189 w 189"/>
                <a:gd name="T1" fmla="*/ 36 h 87"/>
                <a:gd name="T2" fmla="*/ 151 w 189"/>
                <a:gd name="T3" fmla="*/ 66 h 87"/>
                <a:gd name="T4" fmla="*/ 117 w 189"/>
                <a:gd name="T5" fmla="*/ 87 h 87"/>
                <a:gd name="T6" fmla="*/ 2 w 189"/>
                <a:gd name="T7" fmla="*/ 51 h 87"/>
                <a:gd name="T8" fmla="*/ 29 w 189"/>
                <a:gd name="T9" fmla="*/ 0 h 87"/>
                <a:gd name="T10" fmla="*/ 184 w 189"/>
                <a:gd name="T11" fmla="*/ 33 h 87"/>
                <a:gd name="T12" fmla="*/ 189 w 189"/>
                <a:gd name="T13" fmla="*/ 3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87">
                  <a:moveTo>
                    <a:pt x="189" y="36"/>
                  </a:moveTo>
                  <a:cubicBezTo>
                    <a:pt x="174" y="43"/>
                    <a:pt x="159" y="50"/>
                    <a:pt x="151" y="66"/>
                  </a:cubicBezTo>
                  <a:cubicBezTo>
                    <a:pt x="145" y="79"/>
                    <a:pt x="129" y="81"/>
                    <a:pt x="117" y="87"/>
                  </a:cubicBezTo>
                  <a:cubicBezTo>
                    <a:pt x="78" y="79"/>
                    <a:pt x="38" y="71"/>
                    <a:pt x="2" y="51"/>
                  </a:cubicBezTo>
                  <a:cubicBezTo>
                    <a:pt x="0" y="28"/>
                    <a:pt x="9" y="11"/>
                    <a:pt x="29" y="0"/>
                  </a:cubicBezTo>
                  <a:cubicBezTo>
                    <a:pt x="81" y="12"/>
                    <a:pt x="131" y="29"/>
                    <a:pt x="184" y="33"/>
                  </a:cubicBezTo>
                  <a:cubicBezTo>
                    <a:pt x="186" y="33"/>
                    <a:pt x="188" y="35"/>
                    <a:pt x="189" y="36"/>
                  </a:cubicBezTo>
                  <a:close/>
                </a:path>
              </a:pathLst>
            </a:custGeom>
            <a:solidFill>
              <a:srgbClr val="C5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A73DA71B-5F64-0BBA-6D79-32AC1A1AD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1682"/>
              <a:ext cx="165" cy="187"/>
            </a:xfrm>
            <a:custGeom>
              <a:avLst/>
              <a:gdLst>
                <a:gd name="T0" fmla="*/ 140 w 140"/>
                <a:gd name="T1" fmla="*/ 107 h 158"/>
                <a:gd name="T2" fmla="*/ 118 w 140"/>
                <a:gd name="T3" fmla="*/ 153 h 158"/>
                <a:gd name="T4" fmla="*/ 113 w 140"/>
                <a:gd name="T5" fmla="*/ 158 h 158"/>
                <a:gd name="T6" fmla="*/ 0 w 140"/>
                <a:gd name="T7" fmla="*/ 24 h 158"/>
                <a:gd name="T8" fmla="*/ 25 w 140"/>
                <a:gd name="T9" fmla="*/ 18 h 158"/>
                <a:gd name="T10" fmla="*/ 60 w 140"/>
                <a:gd name="T11" fmla="*/ 55 h 158"/>
                <a:gd name="T12" fmla="*/ 132 w 140"/>
                <a:gd name="T13" fmla="*/ 102 h 158"/>
                <a:gd name="T14" fmla="*/ 140 w 140"/>
                <a:gd name="T15" fmla="*/ 10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58">
                  <a:moveTo>
                    <a:pt x="140" y="107"/>
                  </a:moveTo>
                  <a:cubicBezTo>
                    <a:pt x="131" y="121"/>
                    <a:pt x="114" y="132"/>
                    <a:pt x="118" y="153"/>
                  </a:cubicBezTo>
                  <a:cubicBezTo>
                    <a:pt x="118" y="154"/>
                    <a:pt x="114" y="156"/>
                    <a:pt x="113" y="158"/>
                  </a:cubicBezTo>
                  <a:cubicBezTo>
                    <a:pt x="56" y="129"/>
                    <a:pt x="22" y="82"/>
                    <a:pt x="0" y="24"/>
                  </a:cubicBezTo>
                  <a:cubicBezTo>
                    <a:pt x="8" y="0"/>
                    <a:pt x="8" y="0"/>
                    <a:pt x="25" y="18"/>
                  </a:cubicBezTo>
                  <a:cubicBezTo>
                    <a:pt x="37" y="30"/>
                    <a:pt x="45" y="46"/>
                    <a:pt x="60" y="55"/>
                  </a:cubicBezTo>
                  <a:cubicBezTo>
                    <a:pt x="79" y="79"/>
                    <a:pt x="107" y="88"/>
                    <a:pt x="132" y="102"/>
                  </a:cubicBezTo>
                  <a:cubicBezTo>
                    <a:pt x="135" y="104"/>
                    <a:pt x="137" y="105"/>
                    <a:pt x="140" y="107"/>
                  </a:cubicBezTo>
                  <a:close/>
                </a:path>
              </a:pathLst>
            </a:custGeom>
            <a:solidFill>
              <a:srgbClr val="CB3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33E1C900-4986-CA58-F7E7-193A5A1C1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704"/>
              <a:ext cx="81" cy="180"/>
            </a:xfrm>
            <a:custGeom>
              <a:avLst/>
              <a:gdLst>
                <a:gd name="T0" fmla="*/ 59 w 68"/>
                <a:gd name="T1" fmla="*/ 152 h 152"/>
                <a:gd name="T2" fmla="*/ 11 w 68"/>
                <a:gd name="T3" fmla="*/ 152 h 152"/>
                <a:gd name="T4" fmla="*/ 11 w 68"/>
                <a:gd name="T5" fmla="*/ 136 h 152"/>
                <a:gd name="T6" fmla="*/ 49 w 68"/>
                <a:gd name="T7" fmla="*/ 133 h 152"/>
                <a:gd name="T8" fmla="*/ 11 w 68"/>
                <a:gd name="T9" fmla="*/ 124 h 152"/>
                <a:gd name="T10" fmla="*/ 11 w 68"/>
                <a:gd name="T11" fmla="*/ 108 h 152"/>
                <a:gd name="T12" fmla="*/ 51 w 68"/>
                <a:gd name="T13" fmla="*/ 104 h 152"/>
                <a:gd name="T14" fmla="*/ 11 w 68"/>
                <a:gd name="T15" fmla="*/ 96 h 152"/>
                <a:gd name="T16" fmla="*/ 11 w 68"/>
                <a:gd name="T17" fmla="*/ 80 h 152"/>
                <a:gd name="T18" fmla="*/ 48 w 68"/>
                <a:gd name="T19" fmla="*/ 78 h 152"/>
                <a:gd name="T20" fmla="*/ 11 w 68"/>
                <a:gd name="T21" fmla="*/ 68 h 152"/>
                <a:gd name="T22" fmla="*/ 8 w 68"/>
                <a:gd name="T23" fmla="*/ 3 h 152"/>
                <a:gd name="T24" fmla="*/ 15 w 68"/>
                <a:gd name="T25" fmla="*/ 0 h 152"/>
                <a:gd name="T26" fmla="*/ 52 w 68"/>
                <a:gd name="T27" fmla="*/ 0 h 152"/>
                <a:gd name="T28" fmla="*/ 59 w 68"/>
                <a:gd name="T29" fmla="*/ 17 h 152"/>
                <a:gd name="T30" fmla="*/ 23 w 68"/>
                <a:gd name="T31" fmla="*/ 25 h 152"/>
                <a:gd name="T32" fmla="*/ 59 w 68"/>
                <a:gd name="T33" fmla="*/ 28 h 152"/>
                <a:gd name="T34" fmla="*/ 63 w 68"/>
                <a:gd name="T35" fmla="*/ 41 h 152"/>
                <a:gd name="T36" fmla="*/ 59 w 68"/>
                <a:gd name="T3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52">
                  <a:moveTo>
                    <a:pt x="59" y="152"/>
                  </a:moveTo>
                  <a:cubicBezTo>
                    <a:pt x="43" y="152"/>
                    <a:pt x="27" y="152"/>
                    <a:pt x="11" y="152"/>
                  </a:cubicBezTo>
                  <a:cubicBezTo>
                    <a:pt x="9" y="147"/>
                    <a:pt x="0" y="142"/>
                    <a:pt x="11" y="136"/>
                  </a:cubicBezTo>
                  <a:cubicBezTo>
                    <a:pt x="23" y="132"/>
                    <a:pt x="37" y="143"/>
                    <a:pt x="49" y="133"/>
                  </a:cubicBezTo>
                  <a:cubicBezTo>
                    <a:pt x="36" y="132"/>
                    <a:pt x="22" y="135"/>
                    <a:pt x="11" y="124"/>
                  </a:cubicBezTo>
                  <a:cubicBezTo>
                    <a:pt x="9" y="119"/>
                    <a:pt x="0" y="114"/>
                    <a:pt x="11" y="108"/>
                  </a:cubicBezTo>
                  <a:cubicBezTo>
                    <a:pt x="24" y="105"/>
                    <a:pt x="37" y="118"/>
                    <a:pt x="51" y="104"/>
                  </a:cubicBezTo>
                  <a:cubicBezTo>
                    <a:pt x="37" y="100"/>
                    <a:pt x="22" y="107"/>
                    <a:pt x="11" y="96"/>
                  </a:cubicBezTo>
                  <a:cubicBezTo>
                    <a:pt x="9" y="91"/>
                    <a:pt x="0" y="86"/>
                    <a:pt x="11" y="80"/>
                  </a:cubicBezTo>
                  <a:cubicBezTo>
                    <a:pt x="23" y="75"/>
                    <a:pt x="35" y="88"/>
                    <a:pt x="48" y="78"/>
                  </a:cubicBezTo>
                  <a:cubicBezTo>
                    <a:pt x="35" y="75"/>
                    <a:pt x="21" y="80"/>
                    <a:pt x="11" y="68"/>
                  </a:cubicBezTo>
                  <a:cubicBezTo>
                    <a:pt x="3" y="47"/>
                    <a:pt x="9" y="25"/>
                    <a:pt x="8" y="3"/>
                  </a:cubicBezTo>
                  <a:cubicBezTo>
                    <a:pt x="8" y="2"/>
                    <a:pt x="13" y="1"/>
                    <a:pt x="15" y="0"/>
                  </a:cubicBezTo>
                  <a:cubicBezTo>
                    <a:pt x="27" y="1"/>
                    <a:pt x="40" y="3"/>
                    <a:pt x="52" y="0"/>
                  </a:cubicBezTo>
                  <a:cubicBezTo>
                    <a:pt x="59" y="4"/>
                    <a:pt x="67" y="7"/>
                    <a:pt x="59" y="17"/>
                  </a:cubicBezTo>
                  <a:cubicBezTo>
                    <a:pt x="49" y="25"/>
                    <a:pt x="36" y="24"/>
                    <a:pt x="23" y="25"/>
                  </a:cubicBezTo>
                  <a:cubicBezTo>
                    <a:pt x="35" y="30"/>
                    <a:pt x="48" y="24"/>
                    <a:pt x="59" y="28"/>
                  </a:cubicBezTo>
                  <a:cubicBezTo>
                    <a:pt x="64" y="31"/>
                    <a:pt x="63" y="36"/>
                    <a:pt x="63" y="41"/>
                  </a:cubicBezTo>
                  <a:cubicBezTo>
                    <a:pt x="61" y="78"/>
                    <a:pt x="68" y="115"/>
                    <a:pt x="59" y="152"/>
                  </a:cubicBezTo>
                  <a:close/>
                </a:path>
              </a:pathLst>
            </a:custGeom>
            <a:solidFill>
              <a:srgbClr val="F8C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87F6A6AA-C4DE-D7A2-3DC2-252928FDB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012"/>
              <a:ext cx="37" cy="172"/>
            </a:xfrm>
            <a:custGeom>
              <a:avLst/>
              <a:gdLst>
                <a:gd name="T0" fmla="*/ 30 w 31"/>
                <a:gd name="T1" fmla="*/ 120 h 145"/>
                <a:gd name="T2" fmla="*/ 10 w 31"/>
                <a:gd name="T3" fmla="*/ 145 h 145"/>
                <a:gd name="T4" fmla="*/ 9 w 31"/>
                <a:gd name="T5" fmla="*/ 105 h 145"/>
                <a:gd name="T6" fmla="*/ 13 w 31"/>
                <a:gd name="T7" fmla="*/ 19 h 145"/>
                <a:gd name="T8" fmla="*/ 16 w 31"/>
                <a:gd name="T9" fmla="*/ 0 h 145"/>
                <a:gd name="T10" fmla="*/ 30 w 31"/>
                <a:gd name="T11" fmla="*/ 12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5">
                  <a:moveTo>
                    <a:pt x="30" y="120"/>
                  </a:moveTo>
                  <a:cubicBezTo>
                    <a:pt x="31" y="134"/>
                    <a:pt x="15" y="135"/>
                    <a:pt x="10" y="145"/>
                  </a:cubicBezTo>
                  <a:cubicBezTo>
                    <a:pt x="0" y="132"/>
                    <a:pt x="7" y="118"/>
                    <a:pt x="9" y="105"/>
                  </a:cubicBezTo>
                  <a:cubicBezTo>
                    <a:pt x="14" y="76"/>
                    <a:pt x="14" y="48"/>
                    <a:pt x="13" y="19"/>
                  </a:cubicBezTo>
                  <a:cubicBezTo>
                    <a:pt x="13" y="13"/>
                    <a:pt x="11" y="6"/>
                    <a:pt x="16" y="0"/>
                  </a:cubicBezTo>
                  <a:cubicBezTo>
                    <a:pt x="24" y="40"/>
                    <a:pt x="26" y="80"/>
                    <a:pt x="30" y="120"/>
                  </a:cubicBezTo>
                  <a:close/>
                </a:path>
              </a:pathLst>
            </a:custGeom>
            <a:solidFill>
              <a:srgbClr val="D24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5">
              <a:extLst>
                <a:ext uri="{FF2B5EF4-FFF2-40B4-BE49-F238E27FC236}">
                  <a16:creationId xmlns:a16="http://schemas.microsoft.com/office/drawing/2014/main" id="{5C3B172D-C1AF-D049-88D4-70CC78EC2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221"/>
              <a:ext cx="31" cy="142"/>
            </a:xfrm>
            <a:custGeom>
              <a:avLst/>
              <a:gdLst>
                <a:gd name="T0" fmla="*/ 0 w 26"/>
                <a:gd name="T1" fmla="*/ 12 h 120"/>
                <a:gd name="T2" fmla="*/ 23 w 26"/>
                <a:gd name="T3" fmla="*/ 0 h 120"/>
                <a:gd name="T4" fmla="*/ 22 w 26"/>
                <a:gd name="T5" fmla="*/ 120 h 120"/>
                <a:gd name="T6" fmla="*/ 19 w 26"/>
                <a:gd name="T7" fmla="*/ 112 h 120"/>
                <a:gd name="T8" fmla="*/ 0 w 26"/>
                <a:gd name="T9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0">
                  <a:moveTo>
                    <a:pt x="0" y="12"/>
                  </a:moveTo>
                  <a:cubicBezTo>
                    <a:pt x="9" y="12"/>
                    <a:pt x="19" y="13"/>
                    <a:pt x="23" y="0"/>
                  </a:cubicBezTo>
                  <a:cubicBezTo>
                    <a:pt x="24" y="40"/>
                    <a:pt x="26" y="80"/>
                    <a:pt x="22" y="120"/>
                  </a:cubicBezTo>
                  <a:cubicBezTo>
                    <a:pt x="21" y="117"/>
                    <a:pt x="20" y="115"/>
                    <a:pt x="19" y="112"/>
                  </a:cubicBezTo>
                  <a:cubicBezTo>
                    <a:pt x="11" y="79"/>
                    <a:pt x="2" y="46"/>
                    <a:pt x="0" y="12"/>
                  </a:cubicBezTo>
                  <a:close/>
                </a:path>
              </a:pathLst>
            </a:custGeom>
            <a:solidFill>
              <a:srgbClr val="CA4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6">
              <a:extLst>
                <a:ext uri="{FF2B5EF4-FFF2-40B4-BE49-F238E27FC236}">
                  <a16:creationId xmlns:a16="http://schemas.microsoft.com/office/drawing/2014/main" id="{8966F631-FDAA-AF17-7BA6-180D1AE7F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816"/>
              <a:ext cx="58" cy="27"/>
            </a:xfrm>
            <a:custGeom>
              <a:avLst/>
              <a:gdLst>
                <a:gd name="T0" fmla="*/ 0 w 49"/>
                <a:gd name="T1" fmla="*/ 1 h 23"/>
                <a:gd name="T2" fmla="*/ 35 w 49"/>
                <a:gd name="T3" fmla="*/ 2 h 23"/>
                <a:gd name="T4" fmla="*/ 48 w 49"/>
                <a:gd name="T5" fmla="*/ 8 h 23"/>
                <a:gd name="T6" fmla="*/ 37 w 49"/>
                <a:gd name="T7" fmla="*/ 20 h 23"/>
                <a:gd name="T8" fmla="*/ 0 w 49"/>
                <a:gd name="T9" fmla="*/ 13 h 23"/>
                <a:gd name="T10" fmla="*/ 0 w 49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3">
                  <a:moveTo>
                    <a:pt x="0" y="1"/>
                  </a:moveTo>
                  <a:cubicBezTo>
                    <a:pt x="12" y="1"/>
                    <a:pt x="23" y="5"/>
                    <a:pt x="35" y="2"/>
                  </a:cubicBezTo>
                  <a:cubicBezTo>
                    <a:pt x="40" y="0"/>
                    <a:pt x="47" y="0"/>
                    <a:pt x="48" y="8"/>
                  </a:cubicBezTo>
                  <a:cubicBezTo>
                    <a:pt x="49" y="16"/>
                    <a:pt x="43" y="19"/>
                    <a:pt x="37" y="20"/>
                  </a:cubicBezTo>
                  <a:cubicBezTo>
                    <a:pt x="24" y="23"/>
                    <a:pt x="11" y="23"/>
                    <a:pt x="0" y="13"/>
                  </a:cubicBezTo>
                  <a:cubicBezTo>
                    <a:pt x="0" y="9"/>
                    <a:pt x="0" y="5"/>
                    <a:pt x="0" y="1"/>
                  </a:cubicBezTo>
                  <a:close/>
                </a:path>
              </a:pathLst>
            </a:custGeom>
            <a:solidFill>
              <a:srgbClr val="F3A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E2A4972C-6F21-E7B3-613E-0D50D3814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849"/>
              <a:ext cx="57" cy="25"/>
            </a:xfrm>
            <a:custGeom>
              <a:avLst/>
              <a:gdLst>
                <a:gd name="T0" fmla="*/ 0 w 48"/>
                <a:gd name="T1" fmla="*/ 1 h 21"/>
                <a:gd name="T2" fmla="*/ 39 w 48"/>
                <a:gd name="T3" fmla="*/ 2 h 21"/>
                <a:gd name="T4" fmla="*/ 48 w 48"/>
                <a:gd name="T5" fmla="*/ 8 h 21"/>
                <a:gd name="T6" fmla="*/ 42 w 48"/>
                <a:gd name="T7" fmla="*/ 17 h 21"/>
                <a:gd name="T8" fmla="*/ 0 w 48"/>
                <a:gd name="T9" fmla="*/ 13 h 21"/>
                <a:gd name="T10" fmla="*/ 0 w 48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1">
                  <a:moveTo>
                    <a:pt x="0" y="1"/>
                  </a:moveTo>
                  <a:cubicBezTo>
                    <a:pt x="13" y="2"/>
                    <a:pt x="26" y="9"/>
                    <a:pt x="39" y="2"/>
                  </a:cubicBezTo>
                  <a:cubicBezTo>
                    <a:pt x="43" y="0"/>
                    <a:pt x="47" y="3"/>
                    <a:pt x="48" y="8"/>
                  </a:cubicBezTo>
                  <a:cubicBezTo>
                    <a:pt x="48" y="12"/>
                    <a:pt x="47" y="16"/>
                    <a:pt x="42" y="17"/>
                  </a:cubicBezTo>
                  <a:cubicBezTo>
                    <a:pt x="27" y="21"/>
                    <a:pt x="13" y="21"/>
                    <a:pt x="0" y="13"/>
                  </a:cubicBezTo>
                  <a:cubicBezTo>
                    <a:pt x="0" y="9"/>
                    <a:pt x="0" y="5"/>
                    <a:pt x="0" y="1"/>
                  </a:cubicBezTo>
                  <a:close/>
                </a:path>
              </a:pathLst>
            </a:custGeom>
            <a:solidFill>
              <a:srgbClr val="F3A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D621D187-8D8F-D5FB-8755-FA2CBF16C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783"/>
              <a:ext cx="58" cy="28"/>
            </a:xfrm>
            <a:custGeom>
              <a:avLst/>
              <a:gdLst>
                <a:gd name="T0" fmla="*/ 0 w 49"/>
                <a:gd name="T1" fmla="*/ 1 h 24"/>
                <a:gd name="T2" fmla="*/ 37 w 49"/>
                <a:gd name="T3" fmla="*/ 4 h 24"/>
                <a:gd name="T4" fmla="*/ 47 w 49"/>
                <a:gd name="T5" fmla="*/ 6 h 24"/>
                <a:gd name="T6" fmla="*/ 41 w 49"/>
                <a:gd name="T7" fmla="*/ 16 h 24"/>
                <a:gd name="T8" fmla="*/ 0 w 49"/>
                <a:gd name="T9" fmla="*/ 13 h 24"/>
                <a:gd name="T10" fmla="*/ 0 w 49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4">
                  <a:moveTo>
                    <a:pt x="0" y="1"/>
                  </a:moveTo>
                  <a:cubicBezTo>
                    <a:pt x="12" y="5"/>
                    <a:pt x="25" y="7"/>
                    <a:pt x="37" y="4"/>
                  </a:cubicBezTo>
                  <a:cubicBezTo>
                    <a:pt x="41" y="4"/>
                    <a:pt x="45" y="0"/>
                    <a:pt x="47" y="6"/>
                  </a:cubicBezTo>
                  <a:cubicBezTo>
                    <a:pt x="49" y="11"/>
                    <a:pt x="46" y="14"/>
                    <a:pt x="41" y="16"/>
                  </a:cubicBezTo>
                  <a:cubicBezTo>
                    <a:pt x="27" y="24"/>
                    <a:pt x="13" y="20"/>
                    <a:pt x="0" y="13"/>
                  </a:cubicBezTo>
                  <a:cubicBezTo>
                    <a:pt x="0" y="9"/>
                    <a:pt x="0" y="5"/>
                    <a:pt x="0" y="1"/>
                  </a:cubicBezTo>
                  <a:close/>
                </a:path>
              </a:pathLst>
            </a:custGeom>
            <a:solidFill>
              <a:srgbClr val="F29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7367B921-CED4-F7F3-A6D9-9667F6579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720"/>
              <a:ext cx="57" cy="25"/>
            </a:xfrm>
            <a:custGeom>
              <a:avLst/>
              <a:gdLst>
                <a:gd name="T0" fmla="*/ 48 w 48"/>
                <a:gd name="T1" fmla="*/ 14 h 21"/>
                <a:gd name="T2" fmla="*/ 11 w 48"/>
                <a:gd name="T3" fmla="*/ 18 h 21"/>
                <a:gd name="T4" fmla="*/ 1 w 48"/>
                <a:gd name="T5" fmla="*/ 8 h 21"/>
                <a:gd name="T6" fmla="*/ 12 w 48"/>
                <a:gd name="T7" fmla="*/ 6 h 21"/>
                <a:gd name="T8" fmla="*/ 48 w 48"/>
                <a:gd name="T9" fmla="*/ 3 h 21"/>
                <a:gd name="T10" fmla="*/ 48 w 48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1">
                  <a:moveTo>
                    <a:pt x="48" y="14"/>
                  </a:moveTo>
                  <a:cubicBezTo>
                    <a:pt x="36" y="21"/>
                    <a:pt x="23" y="18"/>
                    <a:pt x="11" y="18"/>
                  </a:cubicBezTo>
                  <a:cubicBezTo>
                    <a:pt x="5" y="18"/>
                    <a:pt x="0" y="14"/>
                    <a:pt x="1" y="8"/>
                  </a:cubicBezTo>
                  <a:cubicBezTo>
                    <a:pt x="3" y="0"/>
                    <a:pt x="9" y="5"/>
                    <a:pt x="12" y="6"/>
                  </a:cubicBezTo>
                  <a:cubicBezTo>
                    <a:pt x="25" y="9"/>
                    <a:pt x="36" y="1"/>
                    <a:pt x="48" y="3"/>
                  </a:cubicBezTo>
                  <a:cubicBezTo>
                    <a:pt x="48" y="7"/>
                    <a:pt x="48" y="10"/>
                    <a:pt x="48" y="14"/>
                  </a:cubicBezTo>
                  <a:close/>
                </a:path>
              </a:pathLst>
            </a:custGeom>
            <a:solidFill>
              <a:srgbClr val="F19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682CD585-D5E9-C81C-3107-702325C7A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1126"/>
              <a:ext cx="44" cy="98"/>
            </a:xfrm>
            <a:custGeom>
              <a:avLst/>
              <a:gdLst>
                <a:gd name="T0" fmla="*/ 37 w 37"/>
                <a:gd name="T1" fmla="*/ 0 h 83"/>
                <a:gd name="T2" fmla="*/ 12 w 37"/>
                <a:gd name="T3" fmla="*/ 64 h 83"/>
                <a:gd name="T4" fmla="*/ 0 w 37"/>
                <a:gd name="T5" fmla="*/ 83 h 83"/>
                <a:gd name="T6" fmla="*/ 37 w 37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83">
                  <a:moveTo>
                    <a:pt x="37" y="0"/>
                  </a:moveTo>
                  <a:cubicBezTo>
                    <a:pt x="36" y="24"/>
                    <a:pt x="20" y="43"/>
                    <a:pt x="12" y="64"/>
                  </a:cubicBezTo>
                  <a:cubicBezTo>
                    <a:pt x="10" y="71"/>
                    <a:pt x="12" y="82"/>
                    <a:pt x="0" y="83"/>
                  </a:cubicBezTo>
                  <a:cubicBezTo>
                    <a:pt x="10" y="55"/>
                    <a:pt x="22" y="27"/>
                    <a:pt x="37" y="0"/>
                  </a:cubicBezTo>
                  <a:close/>
                </a:path>
              </a:pathLst>
            </a:custGeom>
            <a:solidFill>
              <a:srgbClr val="C45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3AB93F84-B5F3-1ECF-C121-BCF10731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688"/>
              <a:ext cx="44" cy="31"/>
            </a:xfrm>
            <a:custGeom>
              <a:avLst/>
              <a:gdLst>
                <a:gd name="T0" fmla="*/ 37 w 37"/>
                <a:gd name="T1" fmla="*/ 13 h 26"/>
                <a:gd name="T2" fmla="*/ 0 w 37"/>
                <a:gd name="T3" fmla="*/ 13 h 26"/>
                <a:gd name="T4" fmla="*/ 37 w 37"/>
                <a:gd name="T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37" y="13"/>
                  </a:moveTo>
                  <a:cubicBezTo>
                    <a:pt x="25" y="26"/>
                    <a:pt x="12" y="22"/>
                    <a:pt x="0" y="13"/>
                  </a:cubicBezTo>
                  <a:cubicBezTo>
                    <a:pt x="12" y="0"/>
                    <a:pt x="25" y="2"/>
                    <a:pt x="37" y="13"/>
                  </a:cubicBezTo>
                  <a:close/>
                </a:path>
              </a:pathLst>
            </a:custGeom>
            <a:solidFill>
              <a:srgbClr val="F09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0E0C8C25-ED4B-C590-7948-AB36A7BF1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1617"/>
              <a:ext cx="251" cy="129"/>
            </a:xfrm>
            <a:custGeom>
              <a:avLst/>
              <a:gdLst>
                <a:gd name="T0" fmla="*/ 212 w 212"/>
                <a:gd name="T1" fmla="*/ 62 h 109"/>
                <a:gd name="T2" fmla="*/ 104 w 212"/>
                <a:gd name="T3" fmla="*/ 101 h 109"/>
                <a:gd name="T4" fmla="*/ 80 w 212"/>
                <a:gd name="T5" fmla="*/ 106 h 109"/>
                <a:gd name="T6" fmla="*/ 54 w 212"/>
                <a:gd name="T7" fmla="*/ 106 h 109"/>
                <a:gd name="T8" fmla="*/ 46 w 212"/>
                <a:gd name="T9" fmla="*/ 105 h 109"/>
                <a:gd name="T10" fmla="*/ 23 w 212"/>
                <a:gd name="T11" fmla="*/ 74 h 109"/>
                <a:gd name="T12" fmla="*/ 0 w 212"/>
                <a:gd name="T13" fmla="*/ 46 h 109"/>
                <a:gd name="T14" fmla="*/ 75 w 212"/>
                <a:gd name="T15" fmla="*/ 28 h 109"/>
                <a:gd name="T16" fmla="*/ 85 w 212"/>
                <a:gd name="T17" fmla="*/ 26 h 109"/>
                <a:gd name="T18" fmla="*/ 159 w 212"/>
                <a:gd name="T19" fmla="*/ 7 h 109"/>
                <a:gd name="T20" fmla="*/ 171 w 212"/>
                <a:gd name="T21" fmla="*/ 6 h 109"/>
                <a:gd name="T22" fmla="*/ 166 w 212"/>
                <a:gd name="T23" fmla="*/ 15 h 109"/>
                <a:gd name="T24" fmla="*/ 161 w 212"/>
                <a:gd name="T25" fmla="*/ 31 h 109"/>
                <a:gd name="T26" fmla="*/ 174 w 212"/>
                <a:gd name="T27" fmla="*/ 24 h 109"/>
                <a:gd name="T28" fmla="*/ 195 w 212"/>
                <a:gd name="T29" fmla="*/ 19 h 109"/>
                <a:gd name="T30" fmla="*/ 204 w 212"/>
                <a:gd name="T31" fmla="*/ 34 h 109"/>
                <a:gd name="T32" fmla="*/ 212 w 212"/>
                <a:gd name="T33" fmla="*/ 6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09">
                  <a:moveTo>
                    <a:pt x="212" y="62"/>
                  </a:moveTo>
                  <a:cubicBezTo>
                    <a:pt x="179" y="83"/>
                    <a:pt x="141" y="91"/>
                    <a:pt x="104" y="101"/>
                  </a:cubicBezTo>
                  <a:cubicBezTo>
                    <a:pt x="96" y="103"/>
                    <a:pt x="88" y="104"/>
                    <a:pt x="80" y="106"/>
                  </a:cubicBezTo>
                  <a:cubicBezTo>
                    <a:pt x="72" y="102"/>
                    <a:pt x="63" y="94"/>
                    <a:pt x="54" y="106"/>
                  </a:cubicBezTo>
                  <a:cubicBezTo>
                    <a:pt x="52" y="109"/>
                    <a:pt x="48" y="108"/>
                    <a:pt x="46" y="105"/>
                  </a:cubicBezTo>
                  <a:cubicBezTo>
                    <a:pt x="37" y="96"/>
                    <a:pt x="24" y="89"/>
                    <a:pt x="23" y="74"/>
                  </a:cubicBezTo>
                  <a:cubicBezTo>
                    <a:pt x="22" y="59"/>
                    <a:pt x="13" y="51"/>
                    <a:pt x="0" y="46"/>
                  </a:cubicBezTo>
                  <a:cubicBezTo>
                    <a:pt x="26" y="43"/>
                    <a:pt x="49" y="30"/>
                    <a:pt x="75" y="28"/>
                  </a:cubicBezTo>
                  <a:cubicBezTo>
                    <a:pt x="78" y="28"/>
                    <a:pt x="82" y="26"/>
                    <a:pt x="85" y="26"/>
                  </a:cubicBezTo>
                  <a:cubicBezTo>
                    <a:pt x="111" y="26"/>
                    <a:pt x="137" y="24"/>
                    <a:pt x="159" y="7"/>
                  </a:cubicBezTo>
                  <a:cubicBezTo>
                    <a:pt x="162" y="4"/>
                    <a:pt x="168" y="0"/>
                    <a:pt x="171" y="6"/>
                  </a:cubicBezTo>
                  <a:cubicBezTo>
                    <a:pt x="174" y="10"/>
                    <a:pt x="169" y="13"/>
                    <a:pt x="166" y="15"/>
                  </a:cubicBezTo>
                  <a:cubicBezTo>
                    <a:pt x="162" y="19"/>
                    <a:pt x="153" y="23"/>
                    <a:pt x="161" y="31"/>
                  </a:cubicBezTo>
                  <a:cubicBezTo>
                    <a:pt x="168" y="37"/>
                    <a:pt x="170" y="28"/>
                    <a:pt x="174" y="24"/>
                  </a:cubicBezTo>
                  <a:cubicBezTo>
                    <a:pt x="179" y="16"/>
                    <a:pt x="188" y="17"/>
                    <a:pt x="195" y="19"/>
                  </a:cubicBezTo>
                  <a:cubicBezTo>
                    <a:pt x="204" y="20"/>
                    <a:pt x="204" y="27"/>
                    <a:pt x="204" y="34"/>
                  </a:cubicBezTo>
                  <a:cubicBezTo>
                    <a:pt x="205" y="44"/>
                    <a:pt x="207" y="54"/>
                    <a:pt x="212" y="62"/>
                  </a:cubicBezTo>
                  <a:close/>
                </a:path>
              </a:pathLst>
            </a:custGeom>
            <a:solidFill>
              <a:srgbClr val="E7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A5BB7F60-352A-586D-6CD5-C4438CEFC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610"/>
              <a:ext cx="84" cy="68"/>
            </a:xfrm>
            <a:custGeom>
              <a:avLst/>
              <a:gdLst>
                <a:gd name="T0" fmla="*/ 71 w 71"/>
                <a:gd name="T1" fmla="*/ 52 h 58"/>
                <a:gd name="T2" fmla="*/ 64 w 71"/>
                <a:gd name="T3" fmla="*/ 57 h 58"/>
                <a:gd name="T4" fmla="*/ 0 w 71"/>
                <a:gd name="T5" fmla="*/ 0 h 58"/>
                <a:gd name="T6" fmla="*/ 71 w 71"/>
                <a:gd name="T7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8">
                  <a:moveTo>
                    <a:pt x="71" y="52"/>
                  </a:moveTo>
                  <a:cubicBezTo>
                    <a:pt x="69" y="54"/>
                    <a:pt x="65" y="58"/>
                    <a:pt x="64" y="57"/>
                  </a:cubicBezTo>
                  <a:cubicBezTo>
                    <a:pt x="38" y="43"/>
                    <a:pt x="5" y="37"/>
                    <a:pt x="0" y="0"/>
                  </a:cubicBezTo>
                  <a:cubicBezTo>
                    <a:pt x="17" y="26"/>
                    <a:pt x="44" y="40"/>
                    <a:pt x="71" y="52"/>
                  </a:cubicBezTo>
                  <a:close/>
                </a:path>
              </a:pathLst>
            </a:custGeom>
            <a:solidFill>
              <a:srgbClr val="E7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5BF7B044-D9E6-35FF-1810-6B2A1FB85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1505"/>
              <a:ext cx="168" cy="166"/>
            </a:xfrm>
            <a:custGeom>
              <a:avLst/>
              <a:gdLst>
                <a:gd name="T0" fmla="*/ 0 w 141"/>
                <a:gd name="T1" fmla="*/ 21 h 140"/>
                <a:gd name="T2" fmla="*/ 0 w 141"/>
                <a:gd name="T3" fmla="*/ 0 h 140"/>
                <a:gd name="T4" fmla="*/ 53 w 141"/>
                <a:gd name="T5" fmla="*/ 35 h 140"/>
                <a:gd name="T6" fmla="*/ 68 w 141"/>
                <a:gd name="T7" fmla="*/ 44 h 140"/>
                <a:gd name="T8" fmla="*/ 115 w 141"/>
                <a:gd name="T9" fmla="*/ 51 h 140"/>
                <a:gd name="T10" fmla="*/ 128 w 141"/>
                <a:gd name="T11" fmla="*/ 46 h 140"/>
                <a:gd name="T12" fmla="*/ 139 w 141"/>
                <a:gd name="T13" fmla="*/ 49 h 140"/>
                <a:gd name="T14" fmla="*/ 132 w 141"/>
                <a:gd name="T15" fmla="*/ 59 h 140"/>
                <a:gd name="T16" fmla="*/ 102 w 141"/>
                <a:gd name="T17" fmla="*/ 67 h 140"/>
                <a:gd name="T18" fmla="*/ 89 w 141"/>
                <a:gd name="T19" fmla="*/ 86 h 140"/>
                <a:gd name="T20" fmla="*/ 95 w 141"/>
                <a:gd name="T21" fmla="*/ 125 h 140"/>
                <a:gd name="T22" fmla="*/ 90 w 141"/>
                <a:gd name="T23" fmla="*/ 138 h 140"/>
                <a:gd name="T24" fmla="*/ 80 w 141"/>
                <a:gd name="T25" fmla="*/ 126 h 140"/>
                <a:gd name="T26" fmla="*/ 0 w 141"/>
                <a:gd name="T27" fmla="*/ 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40">
                  <a:moveTo>
                    <a:pt x="0" y="21"/>
                  </a:moveTo>
                  <a:cubicBezTo>
                    <a:pt x="4" y="14"/>
                    <a:pt x="5" y="7"/>
                    <a:pt x="0" y="0"/>
                  </a:cubicBezTo>
                  <a:cubicBezTo>
                    <a:pt x="21" y="8"/>
                    <a:pt x="36" y="23"/>
                    <a:pt x="53" y="35"/>
                  </a:cubicBezTo>
                  <a:cubicBezTo>
                    <a:pt x="58" y="39"/>
                    <a:pt x="61" y="44"/>
                    <a:pt x="68" y="44"/>
                  </a:cubicBezTo>
                  <a:cubicBezTo>
                    <a:pt x="81" y="65"/>
                    <a:pt x="99" y="54"/>
                    <a:pt x="115" y="51"/>
                  </a:cubicBezTo>
                  <a:cubicBezTo>
                    <a:pt x="119" y="51"/>
                    <a:pt x="123" y="48"/>
                    <a:pt x="128" y="46"/>
                  </a:cubicBezTo>
                  <a:cubicBezTo>
                    <a:pt x="132" y="45"/>
                    <a:pt x="137" y="42"/>
                    <a:pt x="139" y="49"/>
                  </a:cubicBezTo>
                  <a:cubicBezTo>
                    <a:pt x="141" y="54"/>
                    <a:pt x="137" y="58"/>
                    <a:pt x="132" y="59"/>
                  </a:cubicBezTo>
                  <a:cubicBezTo>
                    <a:pt x="122" y="62"/>
                    <a:pt x="112" y="67"/>
                    <a:pt x="102" y="67"/>
                  </a:cubicBezTo>
                  <a:cubicBezTo>
                    <a:pt x="88" y="68"/>
                    <a:pt x="87" y="75"/>
                    <a:pt x="89" y="86"/>
                  </a:cubicBezTo>
                  <a:cubicBezTo>
                    <a:pt x="92" y="99"/>
                    <a:pt x="93" y="112"/>
                    <a:pt x="95" y="125"/>
                  </a:cubicBezTo>
                  <a:cubicBezTo>
                    <a:pt x="96" y="130"/>
                    <a:pt x="96" y="137"/>
                    <a:pt x="90" y="138"/>
                  </a:cubicBezTo>
                  <a:cubicBezTo>
                    <a:pt x="81" y="140"/>
                    <a:pt x="80" y="132"/>
                    <a:pt x="80" y="126"/>
                  </a:cubicBezTo>
                  <a:cubicBezTo>
                    <a:pt x="85" y="67"/>
                    <a:pt x="44" y="43"/>
                    <a:pt x="0" y="21"/>
                  </a:cubicBezTo>
                  <a:close/>
                </a:path>
              </a:pathLst>
            </a:custGeom>
            <a:solidFill>
              <a:srgbClr val="EE7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09FA700F-1DE0-2D44-4331-C29693749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1534"/>
              <a:ext cx="88" cy="170"/>
            </a:xfrm>
            <a:custGeom>
              <a:avLst/>
              <a:gdLst>
                <a:gd name="T0" fmla="*/ 11 w 74"/>
                <a:gd name="T1" fmla="*/ 12 h 144"/>
                <a:gd name="T2" fmla="*/ 23 w 74"/>
                <a:gd name="T3" fmla="*/ 0 h 144"/>
                <a:gd name="T4" fmla="*/ 47 w 74"/>
                <a:gd name="T5" fmla="*/ 77 h 144"/>
                <a:gd name="T6" fmla="*/ 69 w 74"/>
                <a:gd name="T7" fmla="*/ 127 h 144"/>
                <a:gd name="T8" fmla="*/ 68 w 74"/>
                <a:gd name="T9" fmla="*/ 142 h 144"/>
                <a:gd name="T10" fmla="*/ 56 w 74"/>
                <a:gd name="T11" fmla="*/ 133 h 144"/>
                <a:gd name="T12" fmla="*/ 41 w 74"/>
                <a:gd name="T13" fmla="*/ 103 h 144"/>
                <a:gd name="T14" fmla="*/ 21 w 74"/>
                <a:gd name="T15" fmla="*/ 128 h 144"/>
                <a:gd name="T16" fmla="*/ 7 w 74"/>
                <a:gd name="T17" fmla="*/ 136 h 144"/>
                <a:gd name="T18" fmla="*/ 12 w 74"/>
                <a:gd name="T19" fmla="*/ 111 h 144"/>
                <a:gd name="T20" fmla="*/ 31 w 74"/>
                <a:gd name="T21" fmla="*/ 84 h 144"/>
                <a:gd name="T22" fmla="*/ 27 w 74"/>
                <a:gd name="T23" fmla="*/ 68 h 144"/>
                <a:gd name="T24" fmla="*/ 11 w 74"/>
                <a:gd name="T2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44">
                  <a:moveTo>
                    <a:pt x="11" y="12"/>
                  </a:moveTo>
                  <a:cubicBezTo>
                    <a:pt x="20" y="13"/>
                    <a:pt x="24" y="9"/>
                    <a:pt x="23" y="0"/>
                  </a:cubicBezTo>
                  <a:cubicBezTo>
                    <a:pt x="32" y="25"/>
                    <a:pt x="34" y="53"/>
                    <a:pt x="47" y="77"/>
                  </a:cubicBezTo>
                  <a:cubicBezTo>
                    <a:pt x="56" y="93"/>
                    <a:pt x="65" y="109"/>
                    <a:pt x="69" y="127"/>
                  </a:cubicBezTo>
                  <a:cubicBezTo>
                    <a:pt x="70" y="132"/>
                    <a:pt x="74" y="139"/>
                    <a:pt x="68" y="142"/>
                  </a:cubicBezTo>
                  <a:cubicBezTo>
                    <a:pt x="62" y="144"/>
                    <a:pt x="59" y="138"/>
                    <a:pt x="56" y="133"/>
                  </a:cubicBezTo>
                  <a:cubicBezTo>
                    <a:pt x="51" y="123"/>
                    <a:pt x="53" y="105"/>
                    <a:pt x="41" y="103"/>
                  </a:cubicBezTo>
                  <a:cubicBezTo>
                    <a:pt x="30" y="102"/>
                    <a:pt x="29" y="121"/>
                    <a:pt x="21" y="128"/>
                  </a:cubicBezTo>
                  <a:cubicBezTo>
                    <a:pt x="17" y="132"/>
                    <a:pt x="13" y="136"/>
                    <a:pt x="7" y="136"/>
                  </a:cubicBezTo>
                  <a:cubicBezTo>
                    <a:pt x="0" y="126"/>
                    <a:pt x="9" y="119"/>
                    <a:pt x="12" y="111"/>
                  </a:cubicBezTo>
                  <a:cubicBezTo>
                    <a:pt x="16" y="101"/>
                    <a:pt x="25" y="94"/>
                    <a:pt x="31" y="84"/>
                  </a:cubicBezTo>
                  <a:cubicBezTo>
                    <a:pt x="32" y="78"/>
                    <a:pt x="30" y="73"/>
                    <a:pt x="27" y="68"/>
                  </a:cubicBezTo>
                  <a:cubicBezTo>
                    <a:pt x="20" y="50"/>
                    <a:pt x="14" y="31"/>
                    <a:pt x="11" y="12"/>
                  </a:cubicBezTo>
                  <a:close/>
                </a:path>
              </a:pathLst>
            </a:custGeom>
            <a:solidFill>
              <a:srgbClr val="EE7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C1DF49B4-8825-43F6-C411-44DE0CFCD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1633"/>
              <a:ext cx="39" cy="62"/>
            </a:xfrm>
            <a:custGeom>
              <a:avLst/>
              <a:gdLst>
                <a:gd name="T0" fmla="*/ 33 w 33"/>
                <a:gd name="T1" fmla="*/ 0 h 52"/>
                <a:gd name="T2" fmla="*/ 14 w 33"/>
                <a:gd name="T3" fmla="*/ 36 h 52"/>
                <a:gd name="T4" fmla="*/ 9 w 33"/>
                <a:gd name="T5" fmla="*/ 52 h 52"/>
                <a:gd name="T6" fmla="*/ 18 w 33"/>
                <a:gd name="T7" fmla="*/ 10 h 52"/>
                <a:gd name="T8" fmla="*/ 33 w 33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2">
                  <a:moveTo>
                    <a:pt x="33" y="0"/>
                  </a:moveTo>
                  <a:cubicBezTo>
                    <a:pt x="31" y="14"/>
                    <a:pt x="20" y="24"/>
                    <a:pt x="14" y="36"/>
                  </a:cubicBezTo>
                  <a:cubicBezTo>
                    <a:pt x="12" y="41"/>
                    <a:pt x="9" y="46"/>
                    <a:pt x="9" y="52"/>
                  </a:cubicBezTo>
                  <a:cubicBezTo>
                    <a:pt x="0" y="44"/>
                    <a:pt x="4" y="22"/>
                    <a:pt x="18" y="10"/>
                  </a:cubicBezTo>
                  <a:cubicBezTo>
                    <a:pt x="23" y="6"/>
                    <a:pt x="28" y="3"/>
                    <a:pt x="33" y="0"/>
                  </a:cubicBezTo>
                  <a:close/>
                </a:path>
              </a:pathLst>
            </a:custGeom>
            <a:solidFill>
              <a:srgbClr val="E95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71F91085-8EB6-CA98-AF80-D3847BBD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987"/>
              <a:ext cx="384" cy="262"/>
            </a:xfrm>
            <a:custGeom>
              <a:avLst/>
              <a:gdLst>
                <a:gd name="T0" fmla="*/ 0 w 324"/>
                <a:gd name="T1" fmla="*/ 149 h 221"/>
                <a:gd name="T2" fmla="*/ 8 w 324"/>
                <a:gd name="T3" fmla="*/ 145 h 221"/>
                <a:gd name="T4" fmla="*/ 71 w 324"/>
                <a:gd name="T5" fmla="*/ 191 h 221"/>
                <a:gd name="T6" fmla="*/ 100 w 324"/>
                <a:gd name="T7" fmla="*/ 191 h 221"/>
                <a:gd name="T8" fmla="*/ 161 w 324"/>
                <a:gd name="T9" fmla="*/ 154 h 221"/>
                <a:gd name="T10" fmla="*/ 168 w 324"/>
                <a:gd name="T11" fmla="*/ 147 h 221"/>
                <a:gd name="T12" fmla="*/ 160 w 324"/>
                <a:gd name="T13" fmla="*/ 31 h 221"/>
                <a:gd name="T14" fmla="*/ 144 w 324"/>
                <a:gd name="T15" fmla="*/ 14 h 221"/>
                <a:gd name="T16" fmla="*/ 142 w 324"/>
                <a:gd name="T17" fmla="*/ 3 h 221"/>
                <a:gd name="T18" fmla="*/ 153 w 324"/>
                <a:gd name="T19" fmla="*/ 4 h 221"/>
                <a:gd name="T20" fmla="*/ 184 w 324"/>
                <a:gd name="T21" fmla="*/ 36 h 221"/>
                <a:gd name="T22" fmla="*/ 203 w 324"/>
                <a:gd name="T23" fmla="*/ 36 h 221"/>
                <a:gd name="T24" fmla="*/ 228 w 324"/>
                <a:gd name="T25" fmla="*/ 16 h 221"/>
                <a:gd name="T26" fmla="*/ 213 w 324"/>
                <a:gd name="T27" fmla="*/ 42 h 221"/>
                <a:gd name="T28" fmla="*/ 196 w 324"/>
                <a:gd name="T29" fmla="*/ 116 h 221"/>
                <a:gd name="T30" fmla="*/ 206 w 324"/>
                <a:gd name="T31" fmla="*/ 121 h 221"/>
                <a:gd name="T32" fmla="*/ 249 w 324"/>
                <a:gd name="T33" fmla="*/ 71 h 221"/>
                <a:gd name="T34" fmla="*/ 268 w 324"/>
                <a:gd name="T35" fmla="*/ 45 h 221"/>
                <a:gd name="T36" fmla="*/ 268 w 324"/>
                <a:gd name="T37" fmla="*/ 45 h 221"/>
                <a:gd name="T38" fmla="*/ 268 w 324"/>
                <a:gd name="T39" fmla="*/ 79 h 221"/>
                <a:gd name="T40" fmla="*/ 288 w 324"/>
                <a:gd name="T41" fmla="*/ 74 h 221"/>
                <a:gd name="T42" fmla="*/ 302 w 324"/>
                <a:gd name="T43" fmla="*/ 79 h 221"/>
                <a:gd name="T44" fmla="*/ 297 w 324"/>
                <a:gd name="T45" fmla="*/ 91 h 221"/>
                <a:gd name="T46" fmla="*/ 278 w 324"/>
                <a:gd name="T47" fmla="*/ 109 h 221"/>
                <a:gd name="T48" fmla="*/ 300 w 324"/>
                <a:gd name="T49" fmla="*/ 124 h 221"/>
                <a:gd name="T50" fmla="*/ 308 w 324"/>
                <a:gd name="T51" fmla="*/ 133 h 221"/>
                <a:gd name="T52" fmla="*/ 308 w 324"/>
                <a:gd name="T53" fmla="*/ 133 h 221"/>
                <a:gd name="T54" fmla="*/ 310 w 324"/>
                <a:gd name="T55" fmla="*/ 142 h 221"/>
                <a:gd name="T56" fmla="*/ 294 w 324"/>
                <a:gd name="T57" fmla="*/ 146 h 221"/>
                <a:gd name="T58" fmla="*/ 278 w 324"/>
                <a:gd name="T59" fmla="*/ 138 h 221"/>
                <a:gd name="T60" fmla="*/ 223 w 324"/>
                <a:gd name="T61" fmla="*/ 137 h 221"/>
                <a:gd name="T62" fmla="*/ 296 w 324"/>
                <a:gd name="T63" fmla="*/ 156 h 221"/>
                <a:gd name="T64" fmla="*/ 311 w 324"/>
                <a:gd name="T65" fmla="*/ 159 h 221"/>
                <a:gd name="T66" fmla="*/ 322 w 324"/>
                <a:gd name="T67" fmla="*/ 173 h 221"/>
                <a:gd name="T68" fmla="*/ 307 w 324"/>
                <a:gd name="T69" fmla="*/ 181 h 221"/>
                <a:gd name="T70" fmla="*/ 281 w 324"/>
                <a:gd name="T71" fmla="*/ 178 h 221"/>
                <a:gd name="T72" fmla="*/ 293 w 324"/>
                <a:gd name="T73" fmla="*/ 202 h 221"/>
                <a:gd name="T74" fmla="*/ 291 w 324"/>
                <a:gd name="T75" fmla="*/ 217 h 221"/>
                <a:gd name="T76" fmla="*/ 277 w 324"/>
                <a:gd name="T77" fmla="*/ 214 h 221"/>
                <a:gd name="T78" fmla="*/ 251 w 324"/>
                <a:gd name="T79" fmla="*/ 184 h 221"/>
                <a:gd name="T80" fmla="*/ 176 w 324"/>
                <a:gd name="T81" fmla="*/ 175 h 221"/>
                <a:gd name="T82" fmla="*/ 133 w 324"/>
                <a:gd name="T83" fmla="*/ 204 h 221"/>
                <a:gd name="T84" fmla="*/ 112 w 324"/>
                <a:gd name="T85" fmla="*/ 209 h 221"/>
                <a:gd name="T86" fmla="*/ 126 w 324"/>
                <a:gd name="T87" fmla="*/ 188 h 221"/>
                <a:gd name="T88" fmla="*/ 117 w 324"/>
                <a:gd name="T89" fmla="*/ 189 h 221"/>
                <a:gd name="T90" fmla="*/ 47 w 324"/>
                <a:gd name="T91" fmla="*/ 185 h 221"/>
                <a:gd name="T92" fmla="*/ 0 w 324"/>
                <a:gd name="T93" fmla="*/ 14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4" h="221">
                  <a:moveTo>
                    <a:pt x="0" y="149"/>
                  </a:moveTo>
                  <a:cubicBezTo>
                    <a:pt x="4" y="149"/>
                    <a:pt x="6" y="148"/>
                    <a:pt x="8" y="145"/>
                  </a:cubicBezTo>
                  <a:cubicBezTo>
                    <a:pt x="28" y="162"/>
                    <a:pt x="46" y="180"/>
                    <a:pt x="71" y="191"/>
                  </a:cubicBezTo>
                  <a:cubicBezTo>
                    <a:pt x="82" y="196"/>
                    <a:pt x="91" y="196"/>
                    <a:pt x="100" y="191"/>
                  </a:cubicBezTo>
                  <a:cubicBezTo>
                    <a:pt x="121" y="180"/>
                    <a:pt x="143" y="169"/>
                    <a:pt x="161" y="154"/>
                  </a:cubicBezTo>
                  <a:cubicBezTo>
                    <a:pt x="164" y="152"/>
                    <a:pt x="167" y="149"/>
                    <a:pt x="168" y="147"/>
                  </a:cubicBezTo>
                  <a:cubicBezTo>
                    <a:pt x="187" y="120"/>
                    <a:pt x="183" y="55"/>
                    <a:pt x="160" y="31"/>
                  </a:cubicBezTo>
                  <a:cubicBezTo>
                    <a:pt x="155" y="25"/>
                    <a:pt x="149" y="20"/>
                    <a:pt x="144" y="14"/>
                  </a:cubicBezTo>
                  <a:cubicBezTo>
                    <a:pt x="141" y="11"/>
                    <a:pt x="139" y="7"/>
                    <a:pt x="142" y="3"/>
                  </a:cubicBezTo>
                  <a:cubicBezTo>
                    <a:pt x="146" y="0"/>
                    <a:pt x="150" y="1"/>
                    <a:pt x="153" y="4"/>
                  </a:cubicBezTo>
                  <a:cubicBezTo>
                    <a:pt x="163" y="15"/>
                    <a:pt x="175" y="24"/>
                    <a:pt x="184" y="36"/>
                  </a:cubicBezTo>
                  <a:cubicBezTo>
                    <a:pt x="191" y="46"/>
                    <a:pt x="196" y="45"/>
                    <a:pt x="203" y="36"/>
                  </a:cubicBezTo>
                  <a:cubicBezTo>
                    <a:pt x="210" y="26"/>
                    <a:pt x="220" y="8"/>
                    <a:pt x="228" y="16"/>
                  </a:cubicBezTo>
                  <a:cubicBezTo>
                    <a:pt x="240" y="26"/>
                    <a:pt x="220" y="34"/>
                    <a:pt x="213" y="42"/>
                  </a:cubicBezTo>
                  <a:cubicBezTo>
                    <a:pt x="196" y="65"/>
                    <a:pt x="197" y="90"/>
                    <a:pt x="196" y="116"/>
                  </a:cubicBezTo>
                  <a:cubicBezTo>
                    <a:pt x="196" y="123"/>
                    <a:pt x="198" y="125"/>
                    <a:pt x="206" y="121"/>
                  </a:cubicBezTo>
                  <a:cubicBezTo>
                    <a:pt x="228" y="111"/>
                    <a:pt x="243" y="96"/>
                    <a:pt x="249" y="71"/>
                  </a:cubicBezTo>
                  <a:cubicBezTo>
                    <a:pt x="252" y="61"/>
                    <a:pt x="250" y="45"/>
                    <a:pt x="268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77" y="56"/>
                    <a:pt x="265" y="67"/>
                    <a:pt x="268" y="79"/>
                  </a:cubicBezTo>
                  <a:cubicBezTo>
                    <a:pt x="275" y="81"/>
                    <a:pt x="281" y="74"/>
                    <a:pt x="288" y="74"/>
                  </a:cubicBezTo>
                  <a:cubicBezTo>
                    <a:pt x="293" y="74"/>
                    <a:pt x="299" y="73"/>
                    <a:pt x="302" y="79"/>
                  </a:cubicBezTo>
                  <a:cubicBezTo>
                    <a:pt x="304" y="84"/>
                    <a:pt x="299" y="88"/>
                    <a:pt x="297" y="91"/>
                  </a:cubicBezTo>
                  <a:cubicBezTo>
                    <a:pt x="292" y="99"/>
                    <a:pt x="276" y="98"/>
                    <a:pt x="278" y="109"/>
                  </a:cubicBezTo>
                  <a:cubicBezTo>
                    <a:pt x="280" y="116"/>
                    <a:pt x="293" y="119"/>
                    <a:pt x="300" y="124"/>
                  </a:cubicBezTo>
                  <a:cubicBezTo>
                    <a:pt x="304" y="127"/>
                    <a:pt x="306" y="130"/>
                    <a:pt x="308" y="133"/>
                  </a:cubicBezTo>
                  <a:cubicBezTo>
                    <a:pt x="308" y="133"/>
                    <a:pt x="308" y="133"/>
                    <a:pt x="308" y="133"/>
                  </a:cubicBezTo>
                  <a:cubicBezTo>
                    <a:pt x="310" y="136"/>
                    <a:pt x="311" y="138"/>
                    <a:pt x="310" y="142"/>
                  </a:cubicBezTo>
                  <a:cubicBezTo>
                    <a:pt x="307" y="150"/>
                    <a:pt x="300" y="149"/>
                    <a:pt x="294" y="146"/>
                  </a:cubicBezTo>
                  <a:cubicBezTo>
                    <a:pt x="288" y="144"/>
                    <a:pt x="283" y="140"/>
                    <a:pt x="278" y="138"/>
                  </a:cubicBezTo>
                  <a:cubicBezTo>
                    <a:pt x="259" y="128"/>
                    <a:pt x="240" y="121"/>
                    <a:pt x="223" y="137"/>
                  </a:cubicBezTo>
                  <a:cubicBezTo>
                    <a:pt x="245" y="146"/>
                    <a:pt x="270" y="151"/>
                    <a:pt x="296" y="156"/>
                  </a:cubicBezTo>
                  <a:cubicBezTo>
                    <a:pt x="301" y="157"/>
                    <a:pt x="306" y="157"/>
                    <a:pt x="311" y="159"/>
                  </a:cubicBezTo>
                  <a:cubicBezTo>
                    <a:pt x="318" y="162"/>
                    <a:pt x="324" y="165"/>
                    <a:pt x="322" y="173"/>
                  </a:cubicBezTo>
                  <a:cubicBezTo>
                    <a:pt x="320" y="181"/>
                    <a:pt x="314" y="181"/>
                    <a:pt x="307" y="181"/>
                  </a:cubicBezTo>
                  <a:cubicBezTo>
                    <a:pt x="299" y="181"/>
                    <a:pt x="291" y="177"/>
                    <a:pt x="281" y="178"/>
                  </a:cubicBezTo>
                  <a:cubicBezTo>
                    <a:pt x="282" y="188"/>
                    <a:pt x="290" y="194"/>
                    <a:pt x="293" y="202"/>
                  </a:cubicBezTo>
                  <a:cubicBezTo>
                    <a:pt x="295" y="208"/>
                    <a:pt x="297" y="213"/>
                    <a:pt x="291" y="217"/>
                  </a:cubicBezTo>
                  <a:cubicBezTo>
                    <a:pt x="286" y="221"/>
                    <a:pt x="281" y="218"/>
                    <a:pt x="277" y="214"/>
                  </a:cubicBezTo>
                  <a:cubicBezTo>
                    <a:pt x="267" y="205"/>
                    <a:pt x="260" y="194"/>
                    <a:pt x="251" y="184"/>
                  </a:cubicBezTo>
                  <a:cubicBezTo>
                    <a:pt x="233" y="163"/>
                    <a:pt x="198" y="158"/>
                    <a:pt x="176" y="175"/>
                  </a:cubicBezTo>
                  <a:cubicBezTo>
                    <a:pt x="162" y="185"/>
                    <a:pt x="148" y="195"/>
                    <a:pt x="133" y="204"/>
                  </a:cubicBezTo>
                  <a:cubicBezTo>
                    <a:pt x="126" y="207"/>
                    <a:pt x="120" y="212"/>
                    <a:pt x="112" y="209"/>
                  </a:cubicBezTo>
                  <a:cubicBezTo>
                    <a:pt x="110" y="197"/>
                    <a:pt x="130" y="200"/>
                    <a:pt x="126" y="188"/>
                  </a:cubicBezTo>
                  <a:cubicBezTo>
                    <a:pt x="123" y="185"/>
                    <a:pt x="119" y="187"/>
                    <a:pt x="117" y="189"/>
                  </a:cubicBezTo>
                  <a:cubicBezTo>
                    <a:pt x="92" y="212"/>
                    <a:pt x="69" y="201"/>
                    <a:pt x="47" y="185"/>
                  </a:cubicBezTo>
                  <a:cubicBezTo>
                    <a:pt x="31" y="174"/>
                    <a:pt x="14" y="163"/>
                    <a:pt x="0" y="149"/>
                  </a:cubicBezTo>
                  <a:close/>
                </a:path>
              </a:pathLst>
            </a:custGeom>
            <a:solidFill>
              <a:srgbClr val="F19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21014521-31F3-40F6-AC83-74420796D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1125"/>
              <a:ext cx="313" cy="189"/>
            </a:xfrm>
            <a:custGeom>
              <a:avLst/>
              <a:gdLst>
                <a:gd name="T0" fmla="*/ 0 w 264"/>
                <a:gd name="T1" fmla="*/ 93 h 160"/>
                <a:gd name="T2" fmla="*/ 63 w 264"/>
                <a:gd name="T3" fmla="*/ 52 h 160"/>
                <a:gd name="T4" fmla="*/ 141 w 264"/>
                <a:gd name="T5" fmla="*/ 62 h 160"/>
                <a:gd name="T6" fmla="*/ 167 w 264"/>
                <a:gd name="T7" fmla="*/ 94 h 160"/>
                <a:gd name="T8" fmla="*/ 178 w 264"/>
                <a:gd name="T9" fmla="*/ 98 h 160"/>
                <a:gd name="T10" fmla="*/ 176 w 264"/>
                <a:gd name="T11" fmla="*/ 87 h 160"/>
                <a:gd name="T12" fmla="*/ 157 w 264"/>
                <a:gd name="T13" fmla="*/ 54 h 160"/>
                <a:gd name="T14" fmla="*/ 187 w 264"/>
                <a:gd name="T15" fmla="*/ 59 h 160"/>
                <a:gd name="T16" fmla="*/ 206 w 264"/>
                <a:gd name="T17" fmla="*/ 56 h 160"/>
                <a:gd name="T18" fmla="*/ 189 w 264"/>
                <a:gd name="T19" fmla="*/ 46 h 160"/>
                <a:gd name="T20" fmla="*/ 115 w 264"/>
                <a:gd name="T21" fmla="*/ 28 h 160"/>
                <a:gd name="T22" fmla="*/ 103 w 264"/>
                <a:gd name="T23" fmla="*/ 24 h 160"/>
                <a:gd name="T24" fmla="*/ 176 w 264"/>
                <a:gd name="T25" fmla="*/ 21 h 160"/>
                <a:gd name="T26" fmla="*/ 196 w 264"/>
                <a:gd name="T27" fmla="*/ 25 h 160"/>
                <a:gd name="T28" fmla="*/ 213 w 264"/>
                <a:gd name="T29" fmla="*/ 38 h 160"/>
                <a:gd name="T30" fmla="*/ 236 w 264"/>
                <a:gd name="T31" fmla="*/ 77 h 160"/>
                <a:gd name="T32" fmla="*/ 236 w 264"/>
                <a:gd name="T33" fmla="*/ 77 h 160"/>
                <a:gd name="T34" fmla="*/ 252 w 264"/>
                <a:gd name="T35" fmla="*/ 105 h 160"/>
                <a:gd name="T36" fmla="*/ 264 w 264"/>
                <a:gd name="T37" fmla="*/ 117 h 160"/>
                <a:gd name="T38" fmla="*/ 195 w 264"/>
                <a:gd name="T39" fmla="*/ 157 h 160"/>
                <a:gd name="T40" fmla="*/ 77 w 264"/>
                <a:gd name="T41" fmla="*/ 133 h 160"/>
                <a:gd name="T42" fmla="*/ 11 w 264"/>
                <a:gd name="T43" fmla="*/ 106 h 160"/>
                <a:gd name="T44" fmla="*/ 0 w 264"/>
                <a:gd name="T45" fmla="*/ 9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4" h="160">
                  <a:moveTo>
                    <a:pt x="0" y="93"/>
                  </a:moveTo>
                  <a:cubicBezTo>
                    <a:pt x="23" y="82"/>
                    <a:pt x="44" y="68"/>
                    <a:pt x="63" y="52"/>
                  </a:cubicBezTo>
                  <a:cubicBezTo>
                    <a:pt x="81" y="37"/>
                    <a:pt x="126" y="43"/>
                    <a:pt x="141" y="62"/>
                  </a:cubicBezTo>
                  <a:cubicBezTo>
                    <a:pt x="149" y="73"/>
                    <a:pt x="158" y="83"/>
                    <a:pt x="167" y="94"/>
                  </a:cubicBezTo>
                  <a:cubicBezTo>
                    <a:pt x="170" y="97"/>
                    <a:pt x="173" y="103"/>
                    <a:pt x="178" y="98"/>
                  </a:cubicBezTo>
                  <a:cubicBezTo>
                    <a:pt x="182" y="95"/>
                    <a:pt x="179" y="91"/>
                    <a:pt x="176" y="87"/>
                  </a:cubicBezTo>
                  <a:cubicBezTo>
                    <a:pt x="170" y="77"/>
                    <a:pt x="161" y="68"/>
                    <a:pt x="157" y="54"/>
                  </a:cubicBezTo>
                  <a:cubicBezTo>
                    <a:pt x="168" y="55"/>
                    <a:pt x="178" y="57"/>
                    <a:pt x="187" y="59"/>
                  </a:cubicBezTo>
                  <a:cubicBezTo>
                    <a:pt x="194" y="60"/>
                    <a:pt x="204" y="65"/>
                    <a:pt x="206" y="56"/>
                  </a:cubicBezTo>
                  <a:cubicBezTo>
                    <a:pt x="208" y="46"/>
                    <a:pt x="195" y="47"/>
                    <a:pt x="189" y="46"/>
                  </a:cubicBezTo>
                  <a:cubicBezTo>
                    <a:pt x="164" y="42"/>
                    <a:pt x="139" y="36"/>
                    <a:pt x="115" y="28"/>
                  </a:cubicBezTo>
                  <a:cubicBezTo>
                    <a:pt x="111" y="27"/>
                    <a:pt x="107" y="25"/>
                    <a:pt x="103" y="24"/>
                  </a:cubicBezTo>
                  <a:cubicBezTo>
                    <a:pt x="129" y="0"/>
                    <a:pt x="138" y="0"/>
                    <a:pt x="176" y="21"/>
                  </a:cubicBezTo>
                  <a:cubicBezTo>
                    <a:pt x="182" y="24"/>
                    <a:pt x="187" y="35"/>
                    <a:pt x="196" y="25"/>
                  </a:cubicBezTo>
                  <a:cubicBezTo>
                    <a:pt x="207" y="23"/>
                    <a:pt x="210" y="31"/>
                    <a:pt x="213" y="38"/>
                  </a:cubicBezTo>
                  <a:cubicBezTo>
                    <a:pt x="221" y="51"/>
                    <a:pt x="228" y="64"/>
                    <a:pt x="236" y="77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42" y="86"/>
                    <a:pt x="248" y="95"/>
                    <a:pt x="252" y="105"/>
                  </a:cubicBezTo>
                  <a:cubicBezTo>
                    <a:pt x="255" y="110"/>
                    <a:pt x="257" y="117"/>
                    <a:pt x="264" y="117"/>
                  </a:cubicBezTo>
                  <a:cubicBezTo>
                    <a:pt x="252" y="143"/>
                    <a:pt x="221" y="160"/>
                    <a:pt x="195" y="157"/>
                  </a:cubicBezTo>
                  <a:cubicBezTo>
                    <a:pt x="155" y="153"/>
                    <a:pt x="115" y="149"/>
                    <a:pt x="77" y="133"/>
                  </a:cubicBezTo>
                  <a:cubicBezTo>
                    <a:pt x="55" y="124"/>
                    <a:pt x="33" y="115"/>
                    <a:pt x="11" y="106"/>
                  </a:cubicBezTo>
                  <a:cubicBezTo>
                    <a:pt x="7" y="103"/>
                    <a:pt x="0" y="101"/>
                    <a:pt x="0" y="93"/>
                  </a:cubicBezTo>
                  <a:close/>
                </a:path>
              </a:pathLst>
            </a:custGeom>
            <a:solidFill>
              <a:srgbClr val="ED6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9">
              <a:extLst>
                <a:ext uri="{FF2B5EF4-FFF2-40B4-BE49-F238E27FC236}">
                  <a16:creationId xmlns:a16="http://schemas.microsoft.com/office/drawing/2014/main" id="{FAE20E10-38BA-B8F0-4241-19399E54E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" y="1324"/>
              <a:ext cx="165" cy="153"/>
            </a:xfrm>
            <a:custGeom>
              <a:avLst/>
              <a:gdLst>
                <a:gd name="T0" fmla="*/ 81 w 139"/>
                <a:gd name="T1" fmla="*/ 129 h 129"/>
                <a:gd name="T2" fmla="*/ 67 w 139"/>
                <a:gd name="T3" fmla="*/ 111 h 129"/>
                <a:gd name="T4" fmla="*/ 4 w 139"/>
                <a:gd name="T5" fmla="*/ 16 h 129"/>
                <a:gd name="T6" fmla="*/ 17 w 139"/>
                <a:gd name="T7" fmla="*/ 2 h 129"/>
                <a:gd name="T8" fmla="*/ 54 w 139"/>
                <a:gd name="T9" fmla="*/ 5 h 129"/>
                <a:gd name="T10" fmla="*/ 73 w 139"/>
                <a:gd name="T11" fmla="*/ 23 h 129"/>
                <a:gd name="T12" fmla="*/ 82 w 139"/>
                <a:gd name="T13" fmla="*/ 61 h 129"/>
                <a:gd name="T14" fmla="*/ 96 w 139"/>
                <a:gd name="T15" fmla="*/ 76 h 129"/>
                <a:gd name="T16" fmla="*/ 88 w 139"/>
                <a:gd name="T17" fmla="*/ 27 h 129"/>
                <a:gd name="T18" fmla="*/ 99 w 139"/>
                <a:gd name="T19" fmla="*/ 14 h 129"/>
                <a:gd name="T20" fmla="*/ 133 w 139"/>
                <a:gd name="T21" fmla="*/ 25 h 129"/>
                <a:gd name="T22" fmla="*/ 134 w 139"/>
                <a:gd name="T23" fmla="*/ 73 h 129"/>
                <a:gd name="T24" fmla="*/ 96 w 139"/>
                <a:gd name="T25" fmla="*/ 119 h 129"/>
                <a:gd name="T26" fmla="*/ 81 w 139"/>
                <a:gd name="T2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29">
                  <a:moveTo>
                    <a:pt x="81" y="129"/>
                  </a:moveTo>
                  <a:cubicBezTo>
                    <a:pt x="81" y="120"/>
                    <a:pt x="74" y="114"/>
                    <a:pt x="67" y="111"/>
                  </a:cubicBezTo>
                  <a:cubicBezTo>
                    <a:pt x="29" y="90"/>
                    <a:pt x="15" y="55"/>
                    <a:pt x="4" y="16"/>
                  </a:cubicBezTo>
                  <a:cubicBezTo>
                    <a:pt x="0" y="3"/>
                    <a:pt x="7" y="0"/>
                    <a:pt x="17" y="2"/>
                  </a:cubicBezTo>
                  <a:cubicBezTo>
                    <a:pt x="29" y="4"/>
                    <a:pt x="42" y="5"/>
                    <a:pt x="54" y="5"/>
                  </a:cubicBezTo>
                  <a:cubicBezTo>
                    <a:pt x="66" y="5"/>
                    <a:pt x="70" y="14"/>
                    <a:pt x="73" y="23"/>
                  </a:cubicBezTo>
                  <a:cubicBezTo>
                    <a:pt x="76" y="36"/>
                    <a:pt x="83" y="47"/>
                    <a:pt x="82" y="61"/>
                  </a:cubicBezTo>
                  <a:cubicBezTo>
                    <a:pt x="81" y="69"/>
                    <a:pt x="86" y="75"/>
                    <a:pt x="96" y="76"/>
                  </a:cubicBezTo>
                  <a:cubicBezTo>
                    <a:pt x="93" y="58"/>
                    <a:pt x="94" y="42"/>
                    <a:pt x="88" y="27"/>
                  </a:cubicBezTo>
                  <a:cubicBezTo>
                    <a:pt x="83" y="15"/>
                    <a:pt x="88" y="11"/>
                    <a:pt x="99" y="14"/>
                  </a:cubicBezTo>
                  <a:cubicBezTo>
                    <a:pt x="110" y="17"/>
                    <a:pt x="122" y="21"/>
                    <a:pt x="133" y="25"/>
                  </a:cubicBezTo>
                  <a:cubicBezTo>
                    <a:pt x="135" y="41"/>
                    <a:pt x="139" y="56"/>
                    <a:pt x="134" y="73"/>
                  </a:cubicBezTo>
                  <a:cubicBezTo>
                    <a:pt x="129" y="96"/>
                    <a:pt x="117" y="112"/>
                    <a:pt x="96" y="119"/>
                  </a:cubicBezTo>
                  <a:cubicBezTo>
                    <a:pt x="90" y="121"/>
                    <a:pt x="85" y="125"/>
                    <a:pt x="81" y="129"/>
                  </a:cubicBezTo>
                  <a:close/>
                </a:path>
              </a:pathLst>
            </a:custGeom>
            <a:solidFill>
              <a:srgbClr val="ED6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40">
              <a:extLst>
                <a:ext uri="{FF2B5EF4-FFF2-40B4-BE49-F238E27FC236}">
                  <a16:creationId xmlns:a16="http://schemas.microsoft.com/office/drawing/2014/main" id="{D7E62AB4-9F81-6396-5C10-E429B63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" y="1040"/>
              <a:ext cx="71" cy="105"/>
            </a:xfrm>
            <a:custGeom>
              <a:avLst/>
              <a:gdLst>
                <a:gd name="T0" fmla="*/ 49 w 60"/>
                <a:gd name="T1" fmla="*/ 88 h 88"/>
                <a:gd name="T2" fmla="*/ 14 w 60"/>
                <a:gd name="T3" fmla="*/ 69 h 88"/>
                <a:gd name="T4" fmla="*/ 15 w 60"/>
                <a:gd name="T5" fmla="*/ 54 h 88"/>
                <a:gd name="T6" fmla="*/ 30 w 60"/>
                <a:gd name="T7" fmla="*/ 45 h 88"/>
                <a:gd name="T8" fmla="*/ 38 w 60"/>
                <a:gd name="T9" fmla="*/ 35 h 88"/>
                <a:gd name="T10" fmla="*/ 24 w 60"/>
                <a:gd name="T11" fmla="*/ 35 h 88"/>
                <a:gd name="T12" fmla="*/ 11 w 60"/>
                <a:gd name="T13" fmla="*/ 41 h 88"/>
                <a:gd name="T14" fmla="*/ 2 w 60"/>
                <a:gd name="T15" fmla="*/ 33 h 88"/>
                <a:gd name="T16" fmla="*/ 9 w 60"/>
                <a:gd name="T17" fmla="*/ 0 h 88"/>
                <a:gd name="T18" fmla="*/ 59 w 60"/>
                <a:gd name="T19" fmla="*/ 59 h 88"/>
                <a:gd name="T20" fmla="*/ 55 w 60"/>
                <a:gd name="T21" fmla="*/ 69 h 88"/>
                <a:gd name="T22" fmla="*/ 49 w 6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88">
                  <a:moveTo>
                    <a:pt x="49" y="88"/>
                  </a:moveTo>
                  <a:cubicBezTo>
                    <a:pt x="37" y="82"/>
                    <a:pt x="26" y="75"/>
                    <a:pt x="14" y="69"/>
                  </a:cubicBezTo>
                  <a:cubicBezTo>
                    <a:pt x="3" y="63"/>
                    <a:pt x="8" y="58"/>
                    <a:pt x="15" y="54"/>
                  </a:cubicBezTo>
                  <a:cubicBezTo>
                    <a:pt x="20" y="51"/>
                    <a:pt x="25" y="49"/>
                    <a:pt x="30" y="45"/>
                  </a:cubicBezTo>
                  <a:cubicBezTo>
                    <a:pt x="34" y="43"/>
                    <a:pt x="42" y="41"/>
                    <a:pt x="38" y="35"/>
                  </a:cubicBezTo>
                  <a:cubicBezTo>
                    <a:pt x="35" y="29"/>
                    <a:pt x="29" y="33"/>
                    <a:pt x="24" y="35"/>
                  </a:cubicBezTo>
                  <a:cubicBezTo>
                    <a:pt x="20" y="37"/>
                    <a:pt x="15" y="39"/>
                    <a:pt x="11" y="41"/>
                  </a:cubicBezTo>
                  <a:cubicBezTo>
                    <a:pt x="2" y="45"/>
                    <a:pt x="0" y="40"/>
                    <a:pt x="2" y="33"/>
                  </a:cubicBezTo>
                  <a:cubicBezTo>
                    <a:pt x="4" y="22"/>
                    <a:pt x="7" y="11"/>
                    <a:pt x="9" y="0"/>
                  </a:cubicBezTo>
                  <a:cubicBezTo>
                    <a:pt x="37" y="10"/>
                    <a:pt x="49" y="33"/>
                    <a:pt x="59" y="59"/>
                  </a:cubicBezTo>
                  <a:cubicBezTo>
                    <a:pt x="60" y="64"/>
                    <a:pt x="59" y="67"/>
                    <a:pt x="55" y="69"/>
                  </a:cubicBezTo>
                  <a:cubicBezTo>
                    <a:pt x="48" y="74"/>
                    <a:pt x="49" y="81"/>
                    <a:pt x="49" y="88"/>
                  </a:cubicBezTo>
                  <a:close/>
                </a:path>
              </a:pathLst>
            </a:custGeom>
            <a:solidFill>
              <a:srgbClr val="EA6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id="{76313C82-BDB2-30DF-8780-FD61BC097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292"/>
              <a:ext cx="49" cy="47"/>
            </a:xfrm>
            <a:custGeom>
              <a:avLst/>
              <a:gdLst>
                <a:gd name="T0" fmla="*/ 41 w 41"/>
                <a:gd name="T1" fmla="*/ 40 h 40"/>
                <a:gd name="T2" fmla="*/ 16 w 41"/>
                <a:gd name="T3" fmla="*/ 31 h 40"/>
                <a:gd name="T4" fmla="*/ 0 w 41"/>
                <a:gd name="T5" fmla="*/ 22 h 40"/>
                <a:gd name="T6" fmla="*/ 13 w 41"/>
                <a:gd name="T7" fmla="*/ 8 h 40"/>
                <a:gd name="T8" fmla="*/ 29 w 41"/>
                <a:gd name="T9" fmla="*/ 0 h 40"/>
                <a:gd name="T10" fmla="*/ 41 w 41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0">
                  <a:moveTo>
                    <a:pt x="41" y="40"/>
                  </a:moveTo>
                  <a:cubicBezTo>
                    <a:pt x="32" y="39"/>
                    <a:pt x="25" y="32"/>
                    <a:pt x="16" y="31"/>
                  </a:cubicBezTo>
                  <a:cubicBezTo>
                    <a:pt x="10" y="30"/>
                    <a:pt x="0" y="30"/>
                    <a:pt x="0" y="22"/>
                  </a:cubicBezTo>
                  <a:cubicBezTo>
                    <a:pt x="0" y="15"/>
                    <a:pt x="7" y="11"/>
                    <a:pt x="13" y="8"/>
                  </a:cubicBezTo>
                  <a:cubicBezTo>
                    <a:pt x="18" y="5"/>
                    <a:pt x="24" y="3"/>
                    <a:pt x="29" y="0"/>
                  </a:cubicBezTo>
                  <a:cubicBezTo>
                    <a:pt x="30" y="14"/>
                    <a:pt x="36" y="27"/>
                    <a:pt x="41" y="40"/>
                  </a:cubicBezTo>
                  <a:close/>
                </a:path>
              </a:pathLst>
            </a:custGeom>
            <a:solidFill>
              <a:srgbClr val="ED6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35A5B4B2-49F2-C93E-1412-C2120CCC6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1143"/>
              <a:ext cx="48" cy="73"/>
            </a:xfrm>
            <a:custGeom>
              <a:avLst/>
              <a:gdLst>
                <a:gd name="T0" fmla="*/ 40 w 40"/>
                <a:gd name="T1" fmla="*/ 61 h 61"/>
                <a:gd name="T2" fmla="*/ 16 w 40"/>
                <a:gd name="T3" fmla="*/ 29 h 61"/>
                <a:gd name="T4" fmla="*/ 0 w 40"/>
                <a:gd name="T5" fmla="*/ 9 h 61"/>
                <a:gd name="T6" fmla="*/ 0 w 40"/>
                <a:gd name="T7" fmla="*/ 1 h 61"/>
                <a:gd name="T8" fmla="*/ 19 w 40"/>
                <a:gd name="T9" fmla="*/ 11 h 61"/>
                <a:gd name="T10" fmla="*/ 40 w 40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1">
                  <a:moveTo>
                    <a:pt x="40" y="61"/>
                  </a:moveTo>
                  <a:cubicBezTo>
                    <a:pt x="28" y="54"/>
                    <a:pt x="23" y="40"/>
                    <a:pt x="16" y="29"/>
                  </a:cubicBezTo>
                  <a:cubicBezTo>
                    <a:pt x="12" y="21"/>
                    <a:pt x="9" y="13"/>
                    <a:pt x="0" y="9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9" y="0"/>
                    <a:pt x="16" y="4"/>
                    <a:pt x="19" y="11"/>
                  </a:cubicBezTo>
                  <a:cubicBezTo>
                    <a:pt x="27" y="28"/>
                    <a:pt x="38" y="42"/>
                    <a:pt x="40" y="61"/>
                  </a:cubicBezTo>
                  <a:close/>
                </a:path>
              </a:pathLst>
            </a:custGeom>
            <a:solidFill>
              <a:srgbClr val="EA6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id="{AD413008-34A3-37E0-6F52-DCCC742EB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1216"/>
              <a:ext cx="19" cy="33"/>
            </a:xfrm>
            <a:custGeom>
              <a:avLst/>
              <a:gdLst>
                <a:gd name="T0" fmla="*/ 16 w 16"/>
                <a:gd name="T1" fmla="*/ 28 h 28"/>
                <a:gd name="T2" fmla="*/ 0 w 16"/>
                <a:gd name="T3" fmla="*/ 0 h 28"/>
                <a:gd name="T4" fmla="*/ 16 w 16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8">
                  <a:moveTo>
                    <a:pt x="16" y="28"/>
                  </a:moveTo>
                  <a:cubicBezTo>
                    <a:pt x="9" y="20"/>
                    <a:pt x="2" y="12"/>
                    <a:pt x="0" y="0"/>
                  </a:cubicBezTo>
                  <a:cubicBezTo>
                    <a:pt x="11" y="6"/>
                    <a:pt x="16" y="16"/>
                    <a:pt x="16" y="28"/>
                  </a:cubicBezTo>
                  <a:close/>
                </a:path>
              </a:pathLst>
            </a:custGeom>
            <a:solidFill>
              <a:srgbClr val="EA6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44">
              <a:extLst>
                <a:ext uri="{FF2B5EF4-FFF2-40B4-BE49-F238E27FC236}">
                  <a16:creationId xmlns:a16="http://schemas.microsoft.com/office/drawing/2014/main" id="{B363ED9D-7CE8-2744-4933-D8A21253A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1510"/>
              <a:ext cx="21" cy="38"/>
            </a:xfrm>
            <a:custGeom>
              <a:avLst/>
              <a:gdLst>
                <a:gd name="T0" fmla="*/ 0 w 18"/>
                <a:gd name="T1" fmla="*/ 0 h 32"/>
                <a:gd name="T2" fmla="*/ 8 w 18"/>
                <a:gd name="T3" fmla="*/ 32 h 32"/>
                <a:gd name="T4" fmla="*/ 0 w 18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cubicBezTo>
                    <a:pt x="18" y="7"/>
                    <a:pt x="6" y="21"/>
                    <a:pt x="8" y="32"/>
                  </a:cubicBezTo>
                  <a:cubicBezTo>
                    <a:pt x="1" y="22"/>
                    <a:pt x="5" y="10"/>
                    <a:pt x="0" y="0"/>
                  </a:cubicBezTo>
                  <a:close/>
                </a:path>
              </a:pathLst>
            </a:custGeom>
            <a:solidFill>
              <a:srgbClr val="EE7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7DAC6EC1-A59B-0DDE-0A38-11C475CD2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1441"/>
              <a:ext cx="20" cy="31"/>
            </a:xfrm>
            <a:custGeom>
              <a:avLst/>
              <a:gdLst>
                <a:gd name="T0" fmla="*/ 4 w 17"/>
                <a:gd name="T1" fmla="*/ 26 h 26"/>
                <a:gd name="T2" fmla="*/ 7 w 17"/>
                <a:gd name="T3" fmla="*/ 0 h 26"/>
                <a:gd name="T4" fmla="*/ 13 w 17"/>
                <a:gd name="T5" fmla="*/ 4 h 26"/>
                <a:gd name="T6" fmla="*/ 4 w 17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6">
                  <a:moveTo>
                    <a:pt x="4" y="26"/>
                  </a:moveTo>
                  <a:cubicBezTo>
                    <a:pt x="4" y="15"/>
                    <a:pt x="0" y="7"/>
                    <a:pt x="7" y="0"/>
                  </a:cubicBezTo>
                  <a:cubicBezTo>
                    <a:pt x="8" y="0"/>
                    <a:pt x="12" y="2"/>
                    <a:pt x="13" y="4"/>
                  </a:cubicBezTo>
                  <a:cubicBezTo>
                    <a:pt x="17" y="12"/>
                    <a:pt x="12" y="18"/>
                    <a:pt x="4" y="26"/>
                  </a:cubicBezTo>
                  <a:close/>
                </a:path>
              </a:pathLst>
            </a:custGeom>
            <a:solidFill>
              <a:srgbClr val="E95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46">
              <a:extLst>
                <a:ext uri="{FF2B5EF4-FFF2-40B4-BE49-F238E27FC236}">
                  <a16:creationId xmlns:a16="http://schemas.microsoft.com/office/drawing/2014/main" id="{58AD1194-6B69-7C67-661A-2338CF6D1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749"/>
              <a:ext cx="54" cy="27"/>
            </a:xfrm>
            <a:custGeom>
              <a:avLst/>
              <a:gdLst>
                <a:gd name="T0" fmla="*/ 27 w 45"/>
                <a:gd name="T1" fmla="*/ 22 h 23"/>
                <a:gd name="T2" fmla="*/ 18 w 45"/>
                <a:gd name="T3" fmla="*/ 22 h 23"/>
                <a:gd name="T4" fmla="*/ 1 w 45"/>
                <a:gd name="T5" fmla="*/ 12 h 23"/>
                <a:gd name="T6" fmla="*/ 19 w 45"/>
                <a:gd name="T7" fmla="*/ 6 h 23"/>
                <a:gd name="T8" fmla="*/ 25 w 45"/>
                <a:gd name="T9" fmla="*/ 6 h 23"/>
                <a:gd name="T10" fmla="*/ 45 w 45"/>
                <a:gd name="T11" fmla="*/ 13 h 23"/>
                <a:gd name="T12" fmla="*/ 27 w 45"/>
                <a:gd name="T1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3">
                  <a:moveTo>
                    <a:pt x="27" y="22"/>
                  </a:moveTo>
                  <a:cubicBezTo>
                    <a:pt x="22" y="22"/>
                    <a:pt x="20" y="23"/>
                    <a:pt x="18" y="22"/>
                  </a:cubicBezTo>
                  <a:cubicBezTo>
                    <a:pt x="12" y="19"/>
                    <a:pt x="0" y="21"/>
                    <a:pt x="1" y="12"/>
                  </a:cubicBezTo>
                  <a:cubicBezTo>
                    <a:pt x="2" y="2"/>
                    <a:pt x="13" y="8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32" y="9"/>
                    <a:pt x="45" y="0"/>
                    <a:pt x="45" y="13"/>
                  </a:cubicBezTo>
                  <a:cubicBezTo>
                    <a:pt x="45" y="22"/>
                    <a:pt x="32" y="20"/>
                    <a:pt x="27" y="22"/>
                  </a:cubicBezTo>
                  <a:close/>
                </a:path>
              </a:pathLst>
            </a:custGeom>
            <a:solidFill>
              <a:srgbClr val="F29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0;p34">
            <a:extLst>
              <a:ext uri="{FF2B5EF4-FFF2-40B4-BE49-F238E27FC236}">
                <a16:creationId xmlns:a16="http://schemas.microsoft.com/office/drawing/2014/main" id="{38518E2F-6C08-4165-B4F5-F370F957DEB5}"/>
              </a:ext>
            </a:extLst>
          </p:cNvPr>
          <p:cNvSpPr/>
          <p:nvPr/>
        </p:nvSpPr>
        <p:spPr>
          <a:xfrm>
            <a:off x="5449001" y="1424845"/>
            <a:ext cx="3235503" cy="19329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FD57E">
              <a:alpha val="12549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91;p34">
            <a:extLst>
              <a:ext uri="{FF2B5EF4-FFF2-40B4-BE49-F238E27FC236}">
                <a16:creationId xmlns:a16="http://schemas.microsoft.com/office/drawing/2014/main" id="{08C74565-5DF1-436B-8DDD-A607D02B3BD5}"/>
              </a:ext>
            </a:extLst>
          </p:cNvPr>
          <p:cNvSpPr/>
          <p:nvPr/>
        </p:nvSpPr>
        <p:spPr>
          <a:xfrm>
            <a:off x="457446" y="1424845"/>
            <a:ext cx="3235503" cy="19329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39DD8">
              <a:alpha val="12549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092;p34">
            <a:extLst>
              <a:ext uri="{FF2B5EF4-FFF2-40B4-BE49-F238E27FC236}">
                <a16:creationId xmlns:a16="http://schemas.microsoft.com/office/drawing/2014/main" id="{2BB04160-2603-45A1-98B2-B2F663C6FDD6}"/>
              </a:ext>
            </a:extLst>
          </p:cNvPr>
          <p:cNvSpPr/>
          <p:nvPr/>
        </p:nvSpPr>
        <p:spPr>
          <a:xfrm>
            <a:off x="3154753" y="974000"/>
            <a:ext cx="2834402" cy="28344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56DD3">
              <a:alpha val="12549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1093;p34">
            <a:extLst>
              <a:ext uri="{FF2B5EF4-FFF2-40B4-BE49-F238E27FC236}">
                <a16:creationId xmlns:a16="http://schemas.microsoft.com/office/drawing/2014/main" id="{C762FD82-A909-4169-B0C9-F07DE9438D05}"/>
              </a:ext>
            </a:extLst>
          </p:cNvPr>
          <p:cNvGrpSpPr/>
          <p:nvPr/>
        </p:nvGrpSpPr>
        <p:grpSpPr>
          <a:xfrm>
            <a:off x="3154753" y="2139403"/>
            <a:ext cx="495303" cy="495303"/>
            <a:chOff x="3154753" y="2139403"/>
            <a:chExt cx="495303" cy="495303"/>
          </a:xfrm>
        </p:grpSpPr>
        <p:sp>
          <p:nvSpPr>
            <p:cNvPr id="6" name="Google Shape;1094;p34">
              <a:extLst>
                <a:ext uri="{FF2B5EF4-FFF2-40B4-BE49-F238E27FC236}">
                  <a16:creationId xmlns:a16="http://schemas.microsoft.com/office/drawing/2014/main" id="{EC6E91E9-E816-48BC-BACC-A687B971F4F8}"/>
                </a:ext>
              </a:extLst>
            </p:cNvPr>
            <p:cNvSpPr/>
            <p:nvPr/>
          </p:nvSpPr>
          <p:spPr>
            <a:xfrm>
              <a:off x="3154753" y="2139403"/>
              <a:ext cx="495303" cy="495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7" name="Google Shape;1095;p34">
              <a:extLst>
                <a:ext uri="{FF2B5EF4-FFF2-40B4-BE49-F238E27FC236}">
                  <a16:creationId xmlns:a16="http://schemas.microsoft.com/office/drawing/2014/main" id="{618C985A-4F49-4798-BEAC-1A8E1B63705D}"/>
                </a:ext>
              </a:extLst>
            </p:cNvPr>
            <p:cNvGrpSpPr/>
            <p:nvPr/>
          </p:nvGrpSpPr>
          <p:grpSpPr>
            <a:xfrm>
              <a:off x="3226442" y="2216560"/>
              <a:ext cx="351906" cy="340979"/>
              <a:chOff x="3226442" y="2216560"/>
              <a:chExt cx="351906" cy="340979"/>
            </a:xfrm>
          </p:grpSpPr>
          <p:sp>
            <p:nvSpPr>
              <p:cNvPr id="8" name="Google Shape;1096;p34">
                <a:extLst>
                  <a:ext uri="{FF2B5EF4-FFF2-40B4-BE49-F238E27FC236}">
                    <a16:creationId xmlns:a16="http://schemas.microsoft.com/office/drawing/2014/main" id="{3C81746D-0353-4D79-8F9D-009DF3E523D5}"/>
                  </a:ext>
                </a:extLst>
              </p:cNvPr>
              <p:cNvSpPr/>
              <p:nvPr/>
            </p:nvSpPr>
            <p:spPr>
              <a:xfrm>
                <a:off x="3372819" y="2216560"/>
                <a:ext cx="205529" cy="19367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01"/>
                  <a:gd name="f4" fmla="val 6503"/>
                  <a:gd name="f5" fmla="val 5042"/>
                  <a:gd name="f6" fmla="val 4425"/>
                  <a:gd name="f7" fmla="val 3809"/>
                  <a:gd name="f8" fmla="val 237"/>
                  <a:gd name="f9" fmla="val 3340"/>
                  <a:gd name="f10" fmla="val 705"/>
                  <a:gd name="f11" fmla="val 1765"/>
                  <a:gd name="f12" fmla="val 2281"/>
                  <a:gd name="f13" fmla="val 1639"/>
                  <a:gd name="f14" fmla="val 2407"/>
                  <a:gd name="f15" fmla="val 2627"/>
                  <a:gd name="f16" fmla="val 2785"/>
                  <a:gd name="f17" fmla="val 1860"/>
                  <a:gd name="f18" fmla="val 2879"/>
                  <a:gd name="f19" fmla="val 1891"/>
                  <a:gd name="f20" fmla="val 2942"/>
                  <a:gd name="f21" fmla="val 3037"/>
                  <a:gd name="f22" fmla="val 3100"/>
                  <a:gd name="f23" fmla="val 3226"/>
                  <a:gd name="f24" fmla="val 3257"/>
                  <a:gd name="f25" fmla="val 1229"/>
                  <a:gd name="f26" fmla="val 3824"/>
                  <a:gd name="f27" fmla="val 1009"/>
                  <a:gd name="f28" fmla="val 3856"/>
                  <a:gd name="f29" fmla="val 820"/>
                  <a:gd name="f30" fmla="val 3919"/>
                  <a:gd name="f31" fmla="val 662"/>
                  <a:gd name="f32" fmla="val 4045"/>
                  <a:gd name="f33" fmla="val 1"/>
                  <a:gd name="f34" fmla="val 4643"/>
                  <a:gd name="f35" fmla="val 6502"/>
                  <a:gd name="f36" fmla="val 2427"/>
                  <a:gd name="f37" fmla="val 5809"/>
                  <a:gd name="f38" fmla="val 2553"/>
                  <a:gd name="f39" fmla="val 5652"/>
                  <a:gd name="f40" fmla="val 2647"/>
                  <a:gd name="f41" fmla="val 5494"/>
                  <a:gd name="f42" fmla="val 2679"/>
                  <a:gd name="f43" fmla="val 5305"/>
                  <a:gd name="f44" fmla="val 6774"/>
                  <a:gd name="f45" fmla="val 1209"/>
                  <a:gd name="f46" fmla="val 6900"/>
                  <a:gd name="f47" fmla="val 1083"/>
                  <a:gd name="f48" fmla="val 863"/>
                  <a:gd name="f49" fmla="val 737"/>
                  <a:gd name="f50" fmla="val 6298"/>
                  <a:gd name="f51" fmla="val 245"/>
                  <a:gd name="f52" fmla="val 5669"/>
                  <a:gd name="f53" fmla="*/ f0 1 6901"/>
                  <a:gd name="f54" fmla="*/ f1 1 6503"/>
                  <a:gd name="f55" fmla="val f2"/>
                  <a:gd name="f56" fmla="val f3"/>
                  <a:gd name="f57" fmla="val f4"/>
                  <a:gd name="f58" fmla="+- f57 0 f55"/>
                  <a:gd name="f59" fmla="+- f56 0 f55"/>
                  <a:gd name="f60" fmla="*/ f59 1 6901"/>
                  <a:gd name="f61" fmla="*/ f58 1 6503"/>
                  <a:gd name="f62" fmla="*/ f55 1 f60"/>
                  <a:gd name="f63" fmla="*/ f56 1 f60"/>
                  <a:gd name="f64" fmla="*/ f55 1 f61"/>
                  <a:gd name="f65" fmla="*/ f57 1 f61"/>
                  <a:gd name="f66" fmla="*/ f62 f53 1"/>
                  <a:gd name="f67" fmla="*/ f63 f53 1"/>
                  <a:gd name="f68" fmla="*/ f65 f54 1"/>
                  <a:gd name="f69" fmla="*/ f64 f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6" t="f69" r="f67" b="f68"/>
                <a:pathLst>
                  <a:path w="6901" h="650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3" y="f15"/>
                      <a:pt x="f11" y="f16"/>
                    </a:cubicBezTo>
                    <a:cubicBezTo>
                      <a:pt x="f17" y="f18"/>
                      <a:pt x="f19" y="f20"/>
                      <a:pt x="f19" y="f21"/>
                    </a:cubicBezTo>
                    <a:cubicBezTo>
                      <a:pt x="f19" y="f22"/>
                      <a:pt x="f17" y="f23"/>
                      <a:pt x="f11" y="f24"/>
                    </a:cubicBezTo>
                    <a:lnTo>
                      <a:pt x="f25" y="f26"/>
                    </a:lnTo>
                    <a:cubicBezTo>
                      <a:pt x="f27" y="f28"/>
                      <a:pt x="f29" y="f30"/>
                      <a:pt x="f31" y="f32"/>
                    </a:cubicBezTo>
                    <a:lnTo>
                      <a:pt x="f33" y="f34"/>
                    </a:lnTo>
                    <a:lnTo>
                      <a:pt x="f17" y="f35"/>
                    </a:lnTo>
                    <a:lnTo>
                      <a:pt x="f36" y="f37"/>
                    </a:lnTo>
                    <a:cubicBezTo>
                      <a:pt x="f38" y="f39"/>
                      <a:pt x="f40" y="f41"/>
                      <a:pt x="f42" y="f43"/>
                    </a:cubicBezTo>
                    <a:lnTo>
                      <a:pt x="f44" y="f45"/>
                    </a:lnTo>
                    <a:cubicBezTo>
                      <a:pt x="f46" y="f47"/>
                      <a:pt x="f46" y="f48"/>
                      <a:pt x="f44" y="f49"/>
                    </a:cubicBezTo>
                    <a:cubicBezTo>
                      <a:pt x="f50" y="f51"/>
                      <a:pt x="f52" y="f2"/>
                      <a:pt x="f5" y="f2"/>
                    </a:cubicBezTo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1097;p34">
                <a:extLst>
                  <a:ext uri="{FF2B5EF4-FFF2-40B4-BE49-F238E27FC236}">
                    <a16:creationId xmlns:a16="http://schemas.microsoft.com/office/drawing/2014/main" id="{2EFF30E7-483C-4B7E-8205-C2333847A6BA}"/>
                  </a:ext>
                </a:extLst>
              </p:cNvPr>
              <p:cNvSpPr/>
              <p:nvPr/>
            </p:nvSpPr>
            <p:spPr>
              <a:xfrm>
                <a:off x="3226442" y="2369850"/>
                <a:ext cx="187689" cy="18768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302"/>
                  <a:gd name="f4" fmla="val 4412"/>
                  <a:gd name="f5" fmla="val 1"/>
                  <a:gd name="f6" fmla="val 537"/>
                  <a:gd name="f7" fmla="val 3466"/>
                  <a:gd name="f8" fmla="val 190"/>
                  <a:gd name="f9" fmla="val 3781"/>
                  <a:gd name="f10" fmla="val 4222"/>
                  <a:gd name="f11" fmla="val 4695"/>
                  <a:gd name="f12" fmla="val 5136"/>
                  <a:gd name="f13" fmla="val 158"/>
                  <a:gd name="f14" fmla="val 5545"/>
                  <a:gd name="f15" fmla="val 474"/>
                  <a:gd name="f16" fmla="val 5829"/>
                  <a:gd name="f17" fmla="val 789"/>
                  <a:gd name="f18" fmla="val 6144"/>
                  <a:gd name="f19" fmla="val 1167"/>
                  <a:gd name="f20" fmla="val 1608"/>
                  <a:gd name="f21" fmla="val 1639"/>
                  <a:gd name="f22" fmla="val 1954"/>
                  <a:gd name="f23" fmla="val 2269"/>
                  <a:gd name="f24" fmla="val 6175"/>
                  <a:gd name="f25" fmla="val 2553"/>
                  <a:gd name="f26" fmla="val 5986"/>
                  <a:gd name="f27" fmla="val 1482"/>
                  <a:gd name="f28" fmla="val 4915"/>
                  <a:gd name="f29" fmla="val 1356"/>
                  <a:gd name="f30" fmla="val 4789"/>
                  <a:gd name="f31" fmla="val 4569"/>
                  <a:gd name="f32" fmla="val 4443"/>
                  <a:gd name="f33" fmla="val 1545"/>
                  <a:gd name="f34" fmla="val 4395"/>
                  <a:gd name="f35" fmla="val 1631"/>
                  <a:gd name="f36" fmla="val 4372"/>
                  <a:gd name="f37" fmla="val 1718"/>
                  <a:gd name="f38" fmla="val 1805"/>
                  <a:gd name="f39" fmla="val 1891"/>
                  <a:gd name="f40" fmla="val 3025"/>
                  <a:gd name="f41" fmla="val 5514"/>
                  <a:gd name="f42" fmla="val 3498"/>
                  <a:gd name="f43" fmla="val 5010"/>
                  <a:gd name="f44" fmla="val 2521"/>
                  <a:gd name="f45" fmla="val 4002"/>
                  <a:gd name="f46" fmla="val 2395"/>
                  <a:gd name="f47" fmla="val 3907"/>
                  <a:gd name="f48" fmla="val 3655"/>
                  <a:gd name="f49" fmla="val 3561"/>
                  <a:gd name="f50" fmla="val 2569"/>
                  <a:gd name="f51" fmla="val 2655"/>
                  <a:gd name="f52" fmla="val 2746"/>
                  <a:gd name="f53" fmla="val 2836"/>
                  <a:gd name="f54" fmla="val 2931"/>
                  <a:gd name="f55" fmla="val 2994"/>
                  <a:gd name="f56" fmla="val 3939"/>
                  <a:gd name="f57" fmla="val 4474"/>
                  <a:gd name="f58" fmla="val 3970"/>
                  <a:gd name="f59" fmla="val 3530"/>
                  <a:gd name="f60" fmla="val 3120"/>
                  <a:gd name="f61" fmla="val 3403"/>
                  <a:gd name="f62" fmla="val 2773"/>
                  <a:gd name="f63" fmla="val 2647"/>
                  <a:gd name="f64" fmla="val 3593"/>
                  <a:gd name="f65" fmla="val 2584"/>
                  <a:gd name="f66" fmla="val 3679"/>
                  <a:gd name="f67" fmla="val 2552"/>
                  <a:gd name="f68" fmla="val 3766"/>
                  <a:gd name="f69" fmla="val 3852"/>
                  <a:gd name="f70" fmla="val 4884"/>
                  <a:gd name="f71" fmla="val 5357"/>
                  <a:gd name="f72" fmla="val 4601"/>
                  <a:gd name="f73" fmla="val 2237"/>
                  <a:gd name="f74" fmla="val 4475"/>
                  <a:gd name="f75" fmla="val 2111"/>
                  <a:gd name="f76" fmla="val 1765"/>
                  <a:gd name="f77" fmla="val 4671"/>
                  <a:gd name="f78" fmla="val 1624"/>
                  <a:gd name="f79" fmla="val 4771"/>
                  <a:gd name="f80" fmla="val 1562"/>
                  <a:gd name="f81" fmla="val 4867"/>
                  <a:gd name="f82" fmla="val 4944"/>
                  <a:gd name="f83" fmla="val 5018"/>
                  <a:gd name="f84" fmla="val 1601"/>
                  <a:gd name="f85" fmla="val 5073"/>
                  <a:gd name="f86" fmla="val 1670"/>
                  <a:gd name="f87" fmla="*/ f0 1 6302"/>
                  <a:gd name="f88" fmla="*/ f1 1 6302"/>
                  <a:gd name="f89" fmla="val f2"/>
                  <a:gd name="f90" fmla="val f3"/>
                  <a:gd name="f91" fmla="+- f90 0 f89"/>
                  <a:gd name="f92" fmla="*/ f91 1 6302"/>
                  <a:gd name="f93" fmla="*/ f89 1 f92"/>
                  <a:gd name="f94" fmla="*/ f90 1 f92"/>
                  <a:gd name="f95" fmla="*/ f93 f87 1"/>
                  <a:gd name="f96" fmla="*/ f94 f87 1"/>
                  <a:gd name="f97" fmla="*/ f94 f88 1"/>
                  <a:gd name="f98" fmla="*/ f93 f8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5" t="f98" r="f96" b="f97"/>
                <a:pathLst>
                  <a:path w="6302" h="6302">
                    <a:moveTo>
                      <a:pt x="f4" y="f5"/>
                    </a:moveTo>
                    <a:lnTo>
                      <a:pt x="f6" y="f7"/>
                    </a:lnTo>
                    <a:cubicBezTo>
                      <a:pt x="f8" y="f9"/>
                      <a:pt x="f5" y="f10"/>
                      <a:pt x="f5" y="f11"/>
                    </a:cubicBezTo>
                    <a:cubicBezTo>
                      <a:pt x="f5" y="f12"/>
                      <a:pt x="f13" y="f14"/>
                      <a:pt x="f15" y="f16"/>
                    </a:cubicBezTo>
                    <a:cubicBezTo>
                      <a:pt x="f17" y="f18"/>
                      <a:pt x="f19" y="f3"/>
                      <a:pt x="f20" y="f3"/>
                    </a:cubicBezTo>
                    <a:lnTo>
                      <a:pt x="f21" y="f3"/>
                    </a:lnTo>
                    <a:cubicBezTo>
                      <a:pt x="f22" y="f3"/>
                      <a:pt x="f23" y="f24"/>
                      <a:pt x="f25" y="f26"/>
                    </a:cubicBezTo>
                    <a:lnTo>
                      <a:pt x="f27" y="f28"/>
                    </a:lnTo>
                    <a:cubicBezTo>
                      <a:pt x="f29" y="f30"/>
                      <a:pt x="f29" y="f31"/>
                      <a:pt x="f27" y="f32"/>
                    </a:cubicBezTo>
                    <a:cubicBezTo>
                      <a:pt x="f33" y="f34"/>
                      <a:pt x="f35" y="f36"/>
                      <a:pt x="f37" y="f36"/>
                    </a:cubicBezTo>
                    <a:cubicBezTo>
                      <a:pt x="f38" y="f36"/>
                      <a:pt x="f39" y="f34"/>
                      <a:pt x="f22" y="f32"/>
                    </a:cubicBez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cubicBezTo>
                      <a:pt x="f46" y="f47"/>
                      <a:pt x="f46" y="f48"/>
                      <a:pt x="f44" y="f49"/>
                    </a:cubicBezTo>
                    <a:cubicBezTo>
                      <a:pt x="f50" y="f42"/>
                      <a:pt x="f51" y="f7"/>
                      <a:pt x="f52" y="f7"/>
                    </a:cubicBezTo>
                    <a:cubicBezTo>
                      <a:pt x="f53" y="f7"/>
                      <a:pt x="f54" y="f42"/>
                      <a:pt x="f55" y="f49"/>
                    </a:cubicBezTo>
                    <a:lnTo>
                      <a:pt x="f56" y="f57"/>
                    </a:lnTo>
                    <a:lnTo>
                      <a:pt x="f4" y="f58"/>
                    </a:lnTo>
                    <a:lnTo>
                      <a:pt x="f59" y="f60"/>
                    </a:lnTo>
                    <a:cubicBezTo>
                      <a:pt x="f61" y="f55"/>
                      <a:pt x="f61" y="f62"/>
                      <a:pt x="f59" y="f63"/>
                    </a:cubicBezTo>
                    <a:cubicBezTo>
                      <a:pt x="f64" y="f65"/>
                      <a:pt x="f66" y="f67"/>
                      <a:pt x="f68" y="f67"/>
                    </a:cubicBezTo>
                    <a:cubicBezTo>
                      <a:pt x="f69" y="f67"/>
                      <a:pt x="f56" y="f65"/>
                      <a:pt x="f45" y="f63"/>
                    </a:cubicBezTo>
                    <a:lnTo>
                      <a:pt x="f70" y="f42"/>
                    </a:lnTo>
                    <a:lnTo>
                      <a:pt x="f71" y="f55"/>
                    </a:lnTo>
                    <a:lnTo>
                      <a:pt x="f72" y="f73"/>
                    </a:lnTo>
                    <a:cubicBezTo>
                      <a:pt x="f74" y="f75"/>
                      <a:pt x="f74" y="f39"/>
                      <a:pt x="f72" y="f76"/>
                    </a:cubicBezTo>
                    <a:cubicBezTo>
                      <a:pt x="f77" y="f78"/>
                      <a:pt x="f79" y="f80"/>
                      <a:pt x="f81" y="f80"/>
                    </a:cubicBezTo>
                    <a:cubicBezTo>
                      <a:pt x="f82" y="f80"/>
                      <a:pt x="f83" y="f84"/>
                      <a:pt x="f85" y="f86"/>
                    </a:cubicBezTo>
                    <a:lnTo>
                      <a:pt x="f16" y="f46"/>
                    </a:lnTo>
                    <a:lnTo>
                      <a:pt x="f3" y="f39"/>
                    </a:lnTo>
                    <a:lnTo>
                      <a:pt x="f4" y="f5"/>
                    </a:lnTo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0" name="Google Shape;1098;p34">
            <a:extLst>
              <a:ext uri="{FF2B5EF4-FFF2-40B4-BE49-F238E27FC236}">
                <a16:creationId xmlns:a16="http://schemas.microsoft.com/office/drawing/2014/main" id="{91081371-479E-4461-B4E2-776D6A16E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71401"/>
          </a:xfrm>
        </p:spPr>
        <p:txBody>
          <a:bodyPr>
            <a:noAutofit/>
          </a:bodyPr>
          <a:lstStyle/>
          <a:p>
            <a:pPr lvl="0"/>
            <a:r>
              <a:rPr lang="en-US"/>
              <a:t>Tumors infographics</a:t>
            </a:r>
          </a:p>
        </p:txBody>
      </p:sp>
      <p:grpSp>
        <p:nvGrpSpPr>
          <p:cNvPr id="11" name="Google Shape;1099;p34">
            <a:extLst>
              <a:ext uri="{FF2B5EF4-FFF2-40B4-BE49-F238E27FC236}">
                <a16:creationId xmlns:a16="http://schemas.microsoft.com/office/drawing/2014/main" id="{6AA0F042-5666-4EA9-AFC4-055B23F0E045}"/>
              </a:ext>
            </a:extLst>
          </p:cNvPr>
          <p:cNvGrpSpPr/>
          <p:nvPr/>
        </p:nvGrpSpPr>
        <p:grpSpPr>
          <a:xfrm>
            <a:off x="457437" y="3643472"/>
            <a:ext cx="1571707" cy="1088602"/>
            <a:chOff x="457437" y="3643472"/>
            <a:chExt cx="1571707" cy="1088602"/>
          </a:xfrm>
        </p:grpSpPr>
        <p:sp>
          <p:nvSpPr>
            <p:cNvPr id="12" name="Google Shape;1100;p34">
              <a:extLst>
                <a:ext uri="{FF2B5EF4-FFF2-40B4-BE49-F238E27FC236}">
                  <a16:creationId xmlns:a16="http://schemas.microsoft.com/office/drawing/2014/main" id="{D0C0DF86-A2C0-46B8-AB2E-4617824BFBAE}"/>
                </a:ext>
              </a:extLst>
            </p:cNvPr>
            <p:cNvSpPr txBox="1"/>
            <p:nvPr/>
          </p:nvSpPr>
          <p:spPr>
            <a:xfrm>
              <a:off x="457437" y="3643472"/>
              <a:ext cx="1571698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</a:p>
          </p:txBody>
        </p:sp>
        <p:sp>
          <p:nvSpPr>
            <p:cNvPr id="13" name="Google Shape;1101;p34">
              <a:extLst>
                <a:ext uri="{FF2B5EF4-FFF2-40B4-BE49-F238E27FC236}">
                  <a16:creationId xmlns:a16="http://schemas.microsoft.com/office/drawing/2014/main" id="{07DD50BD-C351-495F-A416-028E9EA64AAE}"/>
                </a:ext>
              </a:extLst>
            </p:cNvPr>
            <p:cNvSpPr txBox="1"/>
            <p:nvPr/>
          </p:nvSpPr>
          <p:spPr>
            <a:xfrm>
              <a:off x="457446" y="3985074"/>
              <a:ext cx="1571698" cy="7470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</a:t>
              </a:r>
            </a:p>
          </p:txBody>
        </p:sp>
      </p:grpSp>
      <p:grpSp>
        <p:nvGrpSpPr>
          <p:cNvPr id="14" name="Google Shape;1102;p34">
            <a:extLst>
              <a:ext uri="{FF2B5EF4-FFF2-40B4-BE49-F238E27FC236}">
                <a16:creationId xmlns:a16="http://schemas.microsoft.com/office/drawing/2014/main" id="{D51FE2B9-6B6A-4D67-8D8F-81A26FBCE184}"/>
              </a:ext>
            </a:extLst>
          </p:cNvPr>
          <p:cNvGrpSpPr/>
          <p:nvPr/>
        </p:nvGrpSpPr>
        <p:grpSpPr>
          <a:xfrm>
            <a:off x="2121371" y="3643472"/>
            <a:ext cx="1571707" cy="1088602"/>
            <a:chOff x="2121371" y="3643472"/>
            <a:chExt cx="1571707" cy="1088602"/>
          </a:xfrm>
        </p:grpSpPr>
        <p:sp>
          <p:nvSpPr>
            <p:cNvPr id="15" name="Google Shape;1103;p34">
              <a:extLst>
                <a:ext uri="{FF2B5EF4-FFF2-40B4-BE49-F238E27FC236}">
                  <a16:creationId xmlns:a16="http://schemas.microsoft.com/office/drawing/2014/main" id="{E41A3FF4-BE5F-4EB5-9F72-FF770B0594E1}"/>
                </a:ext>
              </a:extLst>
            </p:cNvPr>
            <p:cNvSpPr txBox="1"/>
            <p:nvPr/>
          </p:nvSpPr>
          <p:spPr>
            <a:xfrm>
              <a:off x="2121380" y="3643472"/>
              <a:ext cx="1571698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Mars</a:t>
              </a:r>
            </a:p>
          </p:txBody>
        </p:sp>
        <p:sp>
          <p:nvSpPr>
            <p:cNvPr id="16" name="Google Shape;1104;p34">
              <a:extLst>
                <a:ext uri="{FF2B5EF4-FFF2-40B4-BE49-F238E27FC236}">
                  <a16:creationId xmlns:a16="http://schemas.microsoft.com/office/drawing/2014/main" id="{2368EB3D-00AA-47C7-8B52-0156C9B7C7CD}"/>
                </a:ext>
              </a:extLst>
            </p:cNvPr>
            <p:cNvSpPr txBox="1"/>
            <p:nvPr/>
          </p:nvSpPr>
          <p:spPr>
            <a:xfrm>
              <a:off x="2121371" y="3985074"/>
              <a:ext cx="1571698" cy="7470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Despite being red, Mars is a cold place</a:t>
              </a:r>
            </a:p>
          </p:txBody>
        </p:sp>
      </p:grpSp>
      <p:grpSp>
        <p:nvGrpSpPr>
          <p:cNvPr id="17" name="Google Shape;1105;p34">
            <a:extLst>
              <a:ext uri="{FF2B5EF4-FFF2-40B4-BE49-F238E27FC236}">
                <a16:creationId xmlns:a16="http://schemas.microsoft.com/office/drawing/2014/main" id="{3F28B618-131B-44D9-B58C-08CFE4C2ED26}"/>
              </a:ext>
            </a:extLst>
          </p:cNvPr>
          <p:cNvGrpSpPr/>
          <p:nvPr/>
        </p:nvGrpSpPr>
        <p:grpSpPr>
          <a:xfrm>
            <a:off x="5449129" y="3643472"/>
            <a:ext cx="1571414" cy="1088602"/>
            <a:chOff x="5449129" y="3643472"/>
            <a:chExt cx="1571414" cy="1088602"/>
          </a:xfrm>
        </p:grpSpPr>
        <p:sp>
          <p:nvSpPr>
            <p:cNvPr id="18" name="Google Shape;1106;p34">
              <a:extLst>
                <a:ext uri="{FF2B5EF4-FFF2-40B4-BE49-F238E27FC236}">
                  <a16:creationId xmlns:a16="http://schemas.microsoft.com/office/drawing/2014/main" id="{8C28952B-047A-4E30-9D12-F4AFD44A9EC6}"/>
                </a:ext>
              </a:extLst>
            </p:cNvPr>
            <p:cNvSpPr txBox="1"/>
            <p:nvPr/>
          </p:nvSpPr>
          <p:spPr>
            <a:xfrm>
              <a:off x="5449147" y="3643472"/>
              <a:ext cx="1571396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Neptune</a:t>
              </a:r>
            </a:p>
          </p:txBody>
        </p:sp>
        <p:sp>
          <p:nvSpPr>
            <p:cNvPr id="19" name="Google Shape;1107;p34">
              <a:extLst>
                <a:ext uri="{FF2B5EF4-FFF2-40B4-BE49-F238E27FC236}">
                  <a16:creationId xmlns:a16="http://schemas.microsoft.com/office/drawing/2014/main" id="{E730D7F7-DF06-427B-904E-14815996CB74}"/>
                </a:ext>
              </a:extLst>
            </p:cNvPr>
            <p:cNvSpPr txBox="1"/>
            <p:nvPr/>
          </p:nvSpPr>
          <p:spPr>
            <a:xfrm>
              <a:off x="5449129" y="3985074"/>
              <a:ext cx="1571396" cy="7470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Neptune is the farthest planet from the Sun</a:t>
              </a:r>
            </a:p>
          </p:txBody>
        </p:sp>
      </p:grpSp>
      <p:grpSp>
        <p:nvGrpSpPr>
          <p:cNvPr id="20" name="Google Shape;1108;p34">
            <a:extLst>
              <a:ext uri="{FF2B5EF4-FFF2-40B4-BE49-F238E27FC236}">
                <a16:creationId xmlns:a16="http://schemas.microsoft.com/office/drawing/2014/main" id="{0F03E3B0-932C-4797-B4E2-451D33498269}"/>
              </a:ext>
            </a:extLst>
          </p:cNvPr>
          <p:cNvGrpSpPr/>
          <p:nvPr/>
        </p:nvGrpSpPr>
        <p:grpSpPr>
          <a:xfrm>
            <a:off x="3785268" y="1846950"/>
            <a:ext cx="1571396" cy="1088602"/>
            <a:chOff x="3785268" y="1846950"/>
            <a:chExt cx="1571396" cy="1088602"/>
          </a:xfrm>
        </p:grpSpPr>
        <p:sp>
          <p:nvSpPr>
            <p:cNvPr id="21" name="Google Shape;1109;p34">
              <a:extLst>
                <a:ext uri="{FF2B5EF4-FFF2-40B4-BE49-F238E27FC236}">
                  <a16:creationId xmlns:a16="http://schemas.microsoft.com/office/drawing/2014/main" id="{352A4F89-B425-43D8-91E4-B218852A9386}"/>
                </a:ext>
              </a:extLst>
            </p:cNvPr>
            <p:cNvSpPr txBox="1"/>
            <p:nvPr/>
          </p:nvSpPr>
          <p:spPr>
            <a:xfrm>
              <a:off x="3785268" y="1846950"/>
              <a:ext cx="1571396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Jupiter</a:t>
              </a:r>
            </a:p>
          </p:txBody>
        </p:sp>
        <p:sp>
          <p:nvSpPr>
            <p:cNvPr id="22" name="Google Shape;1110;p34">
              <a:extLst>
                <a:ext uri="{FF2B5EF4-FFF2-40B4-BE49-F238E27FC236}">
                  <a16:creationId xmlns:a16="http://schemas.microsoft.com/office/drawing/2014/main" id="{750FE2A6-4D44-4B31-898F-3B4C71D671C3}"/>
                </a:ext>
              </a:extLst>
            </p:cNvPr>
            <p:cNvSpPr txBox="1"/>
            <p:nvPr/>
          </p:nvSpPr>
          <p:spPr>
            <a:xfrm>
              <a:off x="3785268" y="2188552"/>
              <a:ext cx="1571396" cy="7470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a gas giant and the biggest planet</a:t>
              </a:r>
            </a:p>
          </p:txBody>
        </p:sp>
      </p:grpSp>
      <p:grpSp>
        <p:nvGrpSpPr>
          <p:cNvPr id="23" name="Google Shape;1111;p34">
            <a:extLst>
              <a:ext uri="{FF2B5EF4-FFF2-40B4-BE49-F238E27FC236}">
                <a16:creationId xmlns:a16="http://schemas.microsoft.com/office/drawing/2014/main" id="{C405DD9A-13A3-4E0E-9C8F-5284BD1AD927}"/>
              </a:ext>
            </a:extLst>
          </p:cNvPr>
          <p:cNvGrpSpPr/>
          <p:nvPr/>
        </p:nvGrpSpPr>
        <p:grpSpPr>
          <a:xfrm>
            <a:off x="7113007" y="3643472"/>
            <a:ext cx="1571415" cy="1088602"/>
            <a:chOff x="7113007" y="3643472"/>
            <a:chExt cx="1571415" cy="1088602"/>
          </a:xfrm>
        </p:grpSpPr>
        <p:sp>
          <p:nvSpPr>
            <p:cNvPr id="24" name="Google Shape;1112;p34">
              <a:extLst>
                <a:ext uri="{FF2B5EF4-FFF2-40B4-BE49-F238E27FC236}">
                  <a16:creationId xmlns:a16="http://schemas.microsoft.com/office/drawing/2014/main" id="{62B8F2D8-211B-4043-9C59-0A239CB9DFB2}"/>
                </a:ext>
              </a:extLst>
            </p:cNvPr>
            <p:cNvSpPr txBox="1"/>
            <p:nvPr/>
          </p:nvSpPr>
          <p:spPr>
            <a:xfrm>
              <a:off x="7113026" y="3643472"/>
              <a:ext cx="1571396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Venus</a:t>
              </a:r>
            </a:p>
          </p:txBody>
        </p:sp>
        <p:sp>
          <p:nvSpPr>
            <p:cNvPr id="25" name="Google Shape;1113;p34">
              <a:extLst>
                <a:ext uri="{FF2B5EF4-FFF2-40B4-BE49-F238E27FC236}">
                  <a16:creationId xmlns:a16="http://schemas.microsoft.com/office/drawing/2014/main" id="{AAC6C461-DBD6-46BD-A3E1-E5AD82A9A438}"/>
                </a:ext>
              </a:extLst>
            </p:cNvPr>
            <p:cNvSpPr txBox="1"/>
            <p:nvPr/>
          </p:nvSpPr>
          <p:spPr>
            <a:xfrm>
              <a:off x="7113007" y="3985074"/>
              <a:ext cx="1571396" cy="7470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beautiful name but is hot</a:t>
              </a:r>
            </a:p>
          </p:txBody>
        </p:sp>
      </p:grpSp>
      <p:grpSp>
        <p:nvGrpSpPr>
          <p:cNvPr id="26" name="Google Shape;1114;p34">
            <a:extLst>
              <a:ext uri="{FF2B5EF4-FFF2-40B4-BE49-F238E27FC236}">
                <a16:creationId xmlns:a16="http://schemas.microsoft.com/office/drawing/2014/main" id="{8461B5D8-AA9C-418F-BFD1-600F406DDD6A}"/>
              </a:ext>
            </a:extLst>
          </p:cNvPr>
          <p:cNvGrpSpPr/>
          <p:nvPr/>
        </p:nvGrpSpPr>
        <p:grpSpPr>
          <a:xfrm>
            <a:off x="8058040" y="2136321"/>
            <a:ext cx="495303" cy="495303"/>
            <a:chOff x="8058040" y="2136321"/>
            <a:chExt cx="495303" cy="495303"/>
          </a:xfrm>
        </p:grpSpPr>
        <p:sp>
          <p:nvSpPr>
            <p:cNvPr id="27" name="Google Shape;1115;p34">
              <a:extLst>
                <a:ext uri="{FF2B5EF4-FFF2-40B4-BE49-F238E27FC236}">
                  <a16:creationId xmlns:a16="http://schemas.microsoft.com/office/drawing/2014/main" id="{80D08B92-A22D-4C18-A245-2B2D7A88D840}"/>
                </a:ext>
              </a:extLst>
            </p:cNvPr>
            <p:cNvSpPr/>
            <p:nvPr/>
          </p:nvSpPr>
          <p:spPr>
            <a:xfrm>
              <a:off x="8058040" y="2136321"/>
              <a:ext cx="495303" cy="495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28" name="Google Shape;1116;p34">
              <a:extLst>
                <a:ext uri="{FF2B5EF4-FFF2-40B4-BE49-F238E27FC236}">
                  <a16:creationId xmlns:a16="http://schemas.microsoft.com/office/drawing/2014/main" id="{C5A892D3-06BD-4216-A3D0-EBD65AB97FD7}"/>
                </a:ext>
              </a:extLst>
            </p:cNvPr>
            <p:cNvGrpSpPr/>
            <p:nvPr/>
          </p:nvGrpSpPr>
          <p:grpSpPr>
            <a:xfrm>
              <a:off x="8129765" y="2208010"/>
              <a:ext cx="351879" cy="351906"/>
              <a:chOff x="8129765" y="2208010"/>
              <a:chExt cx="351879" cy="351906"/>
            </a:xfrm>
          </p:grpSpPr>
          <p:sp>
            <p:nvSpPr>
              <p:cNvPr id="29" name="Google Shape;1117;p34">
                <a:extLst>
                  <a:ext uri="{FF2B5EF4-FFF2-40B4-BE49-F238E27FC236}">
                    <a16:creationId xmlns:a16="http://schemas.microsoft.com/office/drawing/2014/main" id="{F9A71CA2-9427-48E5-8A97-EB5F5D514116}"/>
                  </a:ext>
                </a:extLst>
              </p:cNvPr>
              <p:cNvSpPr/>
              <p:nvPr/>
            </p:nvSpPr>
            <p:spPr>
              <a:xfrm>
                <a:off x="8259263" y="2271122"/>
                <a:ext cx="91970" cy="457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88"/>
                  <a:gd name="f4" fmla="val 1537"/>
                  <a:gd name="f5" fmla="val 1532"/>
                  <a:gd name="f6" fmla="val 1"/>
                  <a:gd name="f7" fmla="val 1001"/>
                  <a:gd name="f8" fmla="val 473"/>
                  <a:gd name="f9" fmla="val 103"/>
                  <a:gd name="f10" fmla="val 308"/>
                  <a:gd name="f11" fmla="val 693"/>
                  <a:gd name="f12" fmla="val 946"/>
                  <a:gd name="f13" fmla="val 1442"/>
                  <a:gd name="f14" fmla="val 1229"/>
                  <a:gd name="f15" fmla="val 1379"/>
                  <a:gd name="f16" fmla="val 1544"/>
                  <a:gd name="f17" fmla="val 1859"/>
                  <a:gd name="f18" fmla="val 2143"/>
                  <a:gd name="f19" fmla="val 2426"/>
                  <a:gd name="f20" fmla="val 2600"/>
                  <a:gd name="f21" fmla="val 2064"/>
                  <a:gd name="f22" fmla="*/ f0 1 3088"/>
                  <a:gd name="f23" fmla="*/ f1 1 1537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3088"/>
                  <a:gd name="f30" fmla="*/ f27 1 1537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3088" h="1537">
                    <a:moveTo>
                      <a:pt x="f5" y="f6"/>
                    </a:moveTo>
                    <a:cubicBezTo>
                      <a:pt x="f7" y="f6"/>
                      <a:pt x="f8" y="f9"/>
                      <a:pt x="f2" y="f10"/>
                    </a:cubicBezTo>
                    <a:lnTo>
                      <a:pt x="f11" y="f4"/>
                    </a:ln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3"/>
                      <a:pt x="f19" y="f4"/>
                    </a:cubicBezTo>
                    <a:lnTo>
                      <a:pt x="f3" y="f10"/>
                    </a:lnTo>
                    <a:cubicBezTo>
                      <a:pt x="f20" y="f9"/>
                      <a:pt x="f21" y="f6"/>
                      <a:pt x="f5" y="f6"/>
                    </a:cubicBezTo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1118;p34">
                <a:extLst>
                  <a:ext uri="{FF2B5EF4-FFF2-40B4-BE49-F238E27FC236}">
                    <a16:creationId xmlns:a16="http://schemas.microsoft.com/office/drawing/2014/main" id="{63D1C86E-00C8-476E-8659-DDD40549BA7F}"/>
                  </a:ext>
                </a:extLst>
              </p:cNvPr>
              <p:cNvSpPr/>
              <p:nvPr/>
            </p:nvSpPr>
            <p:spPr>
              <a:xfrm>
                <a:off x="8294915" y="2375035"/>
                <a:ext cx="20665" cy="2066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347"/>
                  <a:gd name="f5" fmla="val 1"/>
                  <a:gd name="f6" fmla="val 158"/>
                  <a:gd name="f7" fmla="val 127"/>
                  <a:gd name="f8" fmla="val 536"/>
                  <a:gd name="f9" fmla="*/ f0 1 694"/>
                  <a:gd name="f10" fmla="*/ f1 1 694"/>
                  <a:gd name="f11" fmla="val f2"/>
                  <a:gd name="f12" fmla="val f3"/>
                  <a:gd name="f13" fmla="+- f12 0 f11"/>
                  <a:gd name="f14" fmla="*/ f13 1 69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694" h="694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3" y="f8"/>
                      <a:pt x="f3" y="f4"/>
                    </a:cubicBezTo>
                    <a:cubicBezTo>
                      <a:pt x="f3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1119;p34">
                <a:extLst>
                  <a:ext uri="{FF2B5EF4-FFF2-40B4-BE49-F238E27FC236}">
                    <a16:creationId xmlns:a16="http://schemas.microsoft.com/office/drawing/2014/main" id="{A9BB551E-69B1-4046-801D-535837F5722C}"/>
                  </a:ext>
                </a:extLst>
              </p:cNvPr>
              <p:cNvSpPr/>
              <p:nvPr/>
            </p:nvSpPr>
            <p:spPr>
              <a:xfrm>
                <a:off x="8192639" y="2395673"/>
                <a:ext cx="66650" cy="807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38"/>
                  <a:gd name="f4" fmla="val 2711"/>
                  <a:gd name="f5" fmla="val 1387"/>
                  <a:gd name="f6" fmla="val 1"/>
                  <a:gd name="f7" fmla="val 32"/>
                  <a:gd name="f8" fmla="val 127"/>
                  <a:gd name="f9" fmla="val 1104"/>
                  <a:gd name="f10" fmla="val 662"/>
                  <a:gd name="f11" fmla="val 2080"/>
                  <a:gd name="f12" fmla="val 1544"/>
                  <a:gd name="f13" fmla="val 2710"/>
                  <a:gd name="f14" fmla="val 2237"/>
                  <a:gd name="f15" fmla="val 1545"/>
                  <a:gd name="f16" fmla="val 1765"/>
                  <a:gd name="f17" fmla="val 1135"/>
                  <a:gd name="f18" fmla="val 1450"/>
                  <a:gd name="f19" fmla="val 600"/>
                  <a:gd name="f20" fmla="*/ f0 1 2238"/>
                  <a:gd name="f21" fmla="*/ f1 1 2711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238"/>
                  <a:gd name="f28" fmla="*/ f25 1 2711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238" h="2711">
                    <a:moveTo>
                      <a:pt x="f5" y="f6"/>
                    </a:moveTo>
                    <a:lnTo>
                      <a:pt x="f6" y="f7"/>
                    </a:lnTo>
                    <a:cubicBezTo>
                      <a:pt x="f8" y="f9"/>
                      <a:pt x="f10" y="f11"/>
                      <a:pt x="f12" y="f13"/>
                    </a:cubicBezTo>
                    <a:lnTo>
                      <a:pt x="f14" y="f15"/>
                    </a:lnTo>
                    <a:cubicBezTo>
                      <a:pt x="f16" y="f17"/>
                      <a:pt x="f18" y="f19"/>
                      <a:pt x="f5" y="f6"/>
                    </a:cubicBezTo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1120;p34">
                <a:extLst>
                  <a:ext uri="{FF2B5EF4-FFF2-40B4-BE49-F238E27FC236}">
                    <a16:creationId xmlns:a16="http://schemas.microsoft.com/office/drawing/2014/main" id="{D1D64F3B-59A6-4258-A059-662BD2A82A9C}"/>
                  </a:ext>
                </a:extLst>
              </p:cNvPr>
              <p:cNvSpPr/>
              <p:nvPr/>
            </p:nvSpPr>
            <p:spPr>
              <a:xfrm>
                <a:off x="8351196" y="2394749"/>
                <a:ext cx="66650" cy="8071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38"/>
                  <a:gd name="f4" fmla="val 2710"/>
                  <a:gd name="f5" fmla="val 851"/>
                  <a:gd name="f6" fmla="val 757"/>
                  <a:gd name="f7" fmla="val 631"/>
                  <a:gd name="f8" fmla="val 473"/>
                  <a:gd name="f9" fmla="val 1166"/>
                  <a:gd name="f10" fmla="val 1"/>
                  <a:gd name="f11" fmla="val 1544"/>
                  <a:gd name="f12" fmla="val 694"/>
                  <a:gd name="f13" fmla="val 1576"/>
                  <a:gd name="f14" fmla="val 2080"/>
                  <a:gd name="f15" fmla="val 2112"/>
                  <a:gd name="f16" fmla="val 1103"/>
                  <a:gd name="f17" fmla="val 32"/>
                  <a:gd name="f18" fmla="*/ f0 1 2238"/>
                  <a:gd name="f19" fmla="*/ f1 1 2710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2238"/>
                  <a:gd name="f26" fmla="*/ f23 1 2710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2238" h="2710">
                    <a:moveTo>
                      <a:pt x="f5" y="f2"/>
                    </a:moveTo>
                    <a:cubicBezTo>
                      <a:pt x="f6" y="f7"/>
                      <a:pt x="f8" y="f9"/>
                      <a:pt x="f10" y="f11"/>
                    </a:cubicBezTo>
                    <a:lnTo>
                      <a:pt x="f12" y="f4"/>
                    </a:lnTo>
                    <a:cubicBezTo>
                      <a:pt x="f13" y="f14"/>
                      <a:pt x="f15" y="f16"/>
                      <a:pt x="f3" y="f17"/>
                    </a:cubicBez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3" name="Google Shape;1121;p34">
                <a:extLst>
                  <a:ext uri="{FF2B5EF4-FFF2-40B4-BE49-F238E27FC236}">
                    <a16:creationId xmlns:a16="http://schemas.microsoft.com/office/drawing/2014/main" id="{B8AEE746-F440-4DDE-95A5-EF95500FA68F}"/>
                  </a:ext>
                </a:extLst>
              </p:cNvPr>
              <p:cNvSpPr/>
              <p:nvPr/>
            </p:nvSpPr>
            <p:spPr>
              <a:xfrm>
                <a:off x="8129765" y="2208010"/>
                <a:ext cx="351879" cy="3519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15"/>
                  <a:gd name="f4" fmla="val 11816"/>
                  <a:gd name="f5" fmla="val 5876"/>
                  <a:gd name="f6" fmla="val 1419"/>
                  <a:gd name="f7" fmla="val 6632"/>
                  <a:gd name="f8" fmla="val 7389"/>
                  <a:gd name="f9" fmla="val 1608"/>
                  <a:gd name="f10" fmla="val 8066"/>
                  <a:gd name="f11" fmla="val 1986"/>
                  <a:gd name="f12" fmla="val 8223"/>
                  <a:gd name="f13" fmla="val 2049"/>
                  <a:gd name="f14" fmla="val 8286"/>
                  <a:gd name="f15" fmla="val 2301"/>
                  <a:gd name="f16" fmla="val 8192"/>
                  <a:gd name="f17" fmla="val 2458"/>
                  <a:gd name="f18" fmla="val 7152"/>
                  <a:gd name="f19" fmla="val 4254"/>
                  <a:gd name="f20" fmla="val 7110"/>
                  <a:gd name="f21" fmla="val 4361"/>
                  <a:gd name="f22" fmla="val 6980"/>
                  <a:gd name="f23" fmla="val 4439"/>
                  <a:gd name="f24" fmla="val 6852"/>
                  <a:gd name="f25" fmla="val 6791"/>
                  <a:gd name="f26" fmla="val 6731"/>
                  <a:gd name="f27" fmla="val 4421"/>
                  <a:gd name="f28" fmla="val 6680"/>
                  <a:gd name="f29" fmla="val 4380"/>
                  <a:gd name="f30" fmla="val 6428"/>
                  <a:gd name="f31" fmla="val 4238"/>
                  <a:gd name="f32" fmla="val 6136"/>
                  <a:gd name="f33" fmla="val 4167"/>
                  <a:gd name="f34" fmla="val 5841"/>
                  <a:gd name="f35" fmla="val 5546"/>
                  <a:gd name="f36" fmla="val 5246"/>
                  <a:gd name="f37" fmla="val 4978"/>
                  <a:gd name="f38" fmla="val 4929"/>
                  <a:gd name="f39" fmla="val 4400"/>
                  <a:gd name="f40" fmla="val 4872"/>
                  <a:gd name="f41" fmla="val 4411"/>
                  <a:gd name="f42" fmla="val 4816"/>
                  <a:gd name="f43" fmla="val 4694"/>
                  <a:gd name="f44" fmla="val 4570"/>
                  <a:gd name="f45" fmla="val 4362"/>
                  <a:gd name="f46" fmla="val 4506"/>
                  <a:gd name="f47" fmla="val 3498"/>
                  <a:gd name="f48" fmla="val 3466"/>
                  <a:gd name="f49" fmla="val 3529"/>
                  <a:gd name="f50" fmla="val 2080"/>
                  <a:gd name="f51" fmla="val 3687"/>
                  <a:gd name="f52" fmla="val 4364"/>
                  <a:gd name="f53" fmla="val 5120"/>
                  <a:gd name="f54" fmla="val 5861"/>
                  <a:gd name="f55" fmla="val 4916"/>
                  <a:gd name="f56" fmla="val 6459"/>
                  <a:gd name="f57" fmla="val 6869"/>
                  <a:gd name="f58" fmla="val 5388"/>
                  <a:gd name="f59" fmla="val 5955"/>
                  <a:gd name="f60" fmla="val 6554"/>
                  <a:gd name="f61" fmla="val 6396"/>
                  <a:gd name="f62" fmla="val 6964"/>
                  <a:gd name="f63" fmla="val 5294"/>
                  <a:gd name="f64" fmla="val 4821"/>
                  <a:gd name="f65" fmla="val 6491"/>
                  <a:gd name="f66" fmla="val 5357"/>
                  <a:gd name="f67" fmla="val 3813"/>
                  <a:gd name="f68" fmla="val 5609"/>
                  <a:gd name="f69" fmla="val 4065"/>
                  <a:gd name="f70" fmla="val 5640"/>
                  <a:gd name="f71" fmla="val 4159"/>
                  <a:gd name="f72" fmla="val 5735"/>
                  <a:gd name="f73" fmla="val 6522"/>
                  <a:gd name="f74" fmla="val 4474"/>
                  <a:gd name="f75" fmla="val 7090"/>
                  <a:gd name="f76" fmla="val 5010"/>
                  <a:gd name="f77" fmla="val 7405"/>
                  <a:gd name="f78" fmla="val 5136"/>
                  <a:gd name="f79" fmla="val 7531"/>
                  <a:gd name="f80" fmla="val 5230"/>
                  <a:gd name="f81" fmla="val 7720"/>
                  <a:gd name="f82" fmla="val 5104"/>
                  <a:gd name="f83" fmla="val 7877"/>
                  <a:gd name="f84" fmla="val 4033"/>
                  <a:gd name="f85" fmla="val 9641"/>
                  <a:gd name="f86" fmla="val 3991"/>
                  <a:gd name="f87" fmla="val 9748"/>
                  <a:gd name="f88" fmla="val 3861"/>
                  <a:gd name="f89" fmla="val 9826"/>
                  <a:gd name="f90" fmla="val 3733"/>
                  <a:gd name="f91" fmla="val 3672"/>
                  <a:gd name="f92" fmla="val 3612"/>
                  <a:gd name="f93" fmla="val 9808"/>
                  <a:gd name="f94" fmla="val 3561"/>
                  <a:gd name="f95" fmla="val 9767"/>
                  <a:gd name="f96" fmla="val 2238"/>
                  <a:gd name="f97" fmla="val 8948"/>
                  <a:gd name="f98" fmla="val 1418"/>
                  <a:gd name="f99" fmla="val 1355"/>
                  <a:gd name="f100" fmla="val 5987"/>
                  <a:gd name="f101" fmla="val 5798"/>
                  <a:gd name="f102" fmla="val 1544"/>
                  <a:gd name="f103" fmla="val 1733"/>
                  <a:gd name="f104" fmla="val 8003"/>
                  <a:gd name="f105" fmla="val 10082"/>
                  <a:gd name="f106" fmla="val 5672"/>
                  <a:gd name="f107" fmla="val 10271"/>
                  <a:gd name="f108" fmla="val 10429"/>
                  <a:gd name="f109" fmla="val 5829"/>
                  <a:gd name="f110" fmla="val 6018"/>
                  <a:gd name="f111" fmla="val 10397"/>
                  <a:gd name="f112" fmla="val 7562"/>
                  <a:gd name="f113" fmla="val 9547"/>
                  <a:gd name="f114" fmla="val 8980"/>
                  <a:gd name="f115" fmla="val 9799"/>
                  <a:gd name="f116" fmla="val 8168"/>
                  <a:gd name="f117" fmla="val 9844"/>
                  <a:gd name="f118" fmla="val 8100"/>
                  <a:gd name="f119" fmla="val 9865"/>
                  <a:gd name="f120" fmla="val 8033"/>
                  <a:gd name="f121" fmla="val 7911"/>
                  <a:gd name="f122" fmla="val 7792"/>
                  <a:gd name="f123" fmla="val 9795"/>
                  <a:gd name="f124" fmla="val 7751"/>
                  <a:gd name="f125" fmla="val 9673"/>
                  <a:gd name="f126" fmla="val 7909"/>
                  <a:gd name="f127" fmla="val 6648"/>
                  <a:gd name="f128" fmla="val 6806"/>
                  <a:gd name="f129" fmla="val 7436"/>
                  <a:gd name="f130" fmla="val 7310"/>
                  <a:gd name="f131" fmla="val 7121"/>
                  <a:gd name="f132" fmla="val 7625"/>
                  <a:gd name="f133" fmla="val 6585"/>
                  <a:gd name="f134" fmla="val 5892"/>
                  <a:gd name="f135" fmla="val 1"/>
                  <a:gd name="f136" fmla="val 2616"/>
                  <a:gd name="f137" fmla="val 2679"/>
                  <a:gd name="f138" fmla="val 5924"/>
                  <a:gd name="f139" fmla="val 9137"/>
                  <a:gd name="f140" fmla="val 9169"/>
                  <a:gd name="f141" fmla="*/ f0 1 11815"/>
                  <a:gd name="f142" fmla="*/ f1 1 11816"/>
                  <a:gd name="f143" fmla="val f2"/>
                  <a:gd name="f144" fmla="val f3"/>
                  <a:gd name="f145" fmla="val f4"/>
                  <a:gd name="f146" fmla="+- f145 0 f143"/>
                  <a:gd name="f147" fmla="+- f144 0 f143"/>
                  <a:gd name="f148" fmla="*/ f147 1 11815"/>
                  <a:gd name="f149" fmla="*/ f146 1 11816"/>
                  <a:gd name="f150" fmla="*/ f143 1 f148"/>
                  <a:gd name="f151" fmla="*/ f144 1 f148"/>
                  <a:gd name="f152" fmla="*/ f143 1 f149"/>
                  <a:gd name="f153" fmla="*/ f145 1 f149"/>
                  <a:gd name="f154" fmla="*/ f150 f141 1"/>
                  <a:gd name="f155" fmla="*/ f151 f141 1"/>
                  <a:gd name="f156" fmla="*/ f153 f142 1"/>
                  <a:gd name="f157" fmla="*/ f152 f1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4" t="f157" r="f155" b="f156"/>
                <a:pathLst>
                  <a:path w="11815" h="11816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8" y="f19"/>
                    </a:ln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25" y="f23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3"/>
                    </a:cubicBezTo>
                    <a:cubicBezTo>
                      <a:pt x="f35" y="f33"/>
                      <a:pt x="f36" y="f31"/>
                      <a:pt x="f37" y="f29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6" y="f19"/>
                    </a:cubicBezTo>
                    <a:lnTo>
                      <a:pt x="f47" y="f17"/>
                    </a:lnTo>
                    <a:cubicBezTo>
                      <a:pt x="f48" y="f15"/>
                      <a:pt x="f49" y="f50"/>
                      <a:pt x="f51" y="f11"/>
                    </a:cubicBezTo>
                    <a:cubicBezTo>
                      <a:pt x="f52" y="f9"/>
                      <a:pt x="f53" y="f6"/>
                      <a:pt x="f5" y="f6"/>
                    </a:cubicBezTo>
                    <a:close/>
                    <a:moveTo>
                      <a:pt x="f54" y="f55"/>
                    </a:moveTo>
                    <a:cubicBezTo>
                      <a:pt x="f56" y="f55"/>
                      <a:pt x="f57" y="f58"/>
                      <a:pt x="f57" y="f59"/>
                    </a:cubicBezTo>
                    <a:cubicBezTo>
                      <a:pt x="f57" y="f60"/>
                      <a:pt x="f61" y="f62"/>
                      <a:pt x="f54" y="f62"/>
                    </a:cubicBezTo>
                    <a:cubicBezTo>
                      <a:pt x="f63" y="f62"/>
                      <a:pt x="f64" y="f65"/>
                      <a:pt x="f64" y="f59"/>
                    </a:cubicBezTo>
                    <a:cubicBezTo>
                      <a:pt x="f64" y="f66"/>
                      <a:pt x="f63" y="f55"/>
                      <a:pt x="f54" y="f55"/>
                    </a:cubicBezTo>
                    <a:close/>
                    <a:moveTo>
                      <a:pt x="f67" y="f68"/>
                    </a:moveTo>
                    <a:cubicBezTo>
                      <a:pt x="f69" y="f70"/>
                      <a:pt x="f71" y="f72"/>
                      <a:pt x="f71" y="f59"/>
                    </a:cubicBezTo>
                    <a:cubicBezTo>
                      <a:pt x="f71" y="f73"/>
                      <a:pt x="f74" y="f75"/>
                      <a:pt x="f76" y="f77"/>
                    </a:cubicBezTo>
                    <a:cubicBezTo>
                      <a:pt x="f78" y="f79"/>
                      <a:pt x="f80" y="f81"/>
                      <a:pt x="f82" y="f83"/>
                    </a:cubicBezTo>
                    <a:lnTo>
                      <a:pt x="f84" y="f85"/>
                    </a:lnTo>
                    <a:cubicBezTo>
                      <a:pt x="f86" y="f87"/>
                      <a:pt x="f88" y="f89"/>
                      <a:pt x="f90" y="f89"/>
                    </a:cubicBezTo>
                    <a:cubicBezTo>
                      <a:pt x="f91" y="f89"/>
                      <a:pt x="f92" y="f93"/>
                      <a:pt x="f94" y="f95"/>
                    </a:cubicBezTo>
                    <a:cubicBezTo>
                      <a:pt x="f96" y="f97"/>
                      <a:pt x="f98" y="f79"/>
                      <a:pt x="f99" y="f100"/>
                    </a:cubicBezTo>
                    <a:cubicBezTo>
                      <a:pt x="f99" y="f101"/>
                      <a:pt x="f102" y="f70"/>
                      <a:pt x="f103" y="f70"/>
                    </a:cubicBezTo>
                    <a:lnTo>
                      <a:pt x="f67" y="f68"/>
                    </a:lnTo>
                    <a:close/>
                    <a:moveTo>
                      <a:pt x="f104" y="f70"/>
                    </a:moveTo>
                    <a:lnTo>
                      <a:pt x="f105" y="f106"/>
                    </a:lnTo>
                    <a:cubicBezTo>
                      <a:pt x="f107" y="f106"/>
                      <a:pt x="f108" y="f109"/>
                      <a:pt x="f108" y="f110"/>
                    </a:cubicBezTo>
                    <a:cubicBezTo>
                      <a:pt x="f111" y="f112"/>
                      <a:pt x="f113" y="f114"/>
                      <a:pt x="f12" y="f115"/>
                    </a:cubicBezTo>
                    <a:cubicBezTo>
                      <a:pt x="f116" y="f117"/>
                      <a:pt x="f118" y="f119"/>
                      <a:pt x="f120" y="f119"/>
                    </a:cubicBezTo>
                    <a:cubicBezTo>
                      <a:pt x="f121" y="f119"/>
                      <a:pt x="f122" y="f123"/>
                      <a:pt x="f124" y="f125"/>
                    </a:cubicBezTo>
                    <a:lnTo>
                      <a:pt x="f28" y="f126"/>
                    </a:lnTo>
                    <a:cubicBezTo>
                      <a:pt x="f60" y="f124"/>
                      <a:pt x="f127" y="f79"/>
                      <a:pt x="f128" y="f129"/>
                    </a:cubicBezTo>
                    <a:cubicBezTo>
                      <a:pt x="f130" y="f131"/>
                      <a:pt x="f132" y="f133"/>
                      <a:pt x="f132" y="f100"/>
                    </a:cubicBezTo>
                    <a:cubicBezTo>
                      <a:pt x="f132" y="f109"/>
                      <a:pt x="f124" y="f106"/>
                      <a:pt x="f104" y="f70"/>
                    </a:cubicBezTo>
                    <a:close/>
                    <a:moveTo>
                      <a:pt x="f134" y="f135"/>
                    </a:moveTo>
                    <a:cubicBezTo>
                      <a:pt x="f136" y="f135"/>
                      <a:pt x="f135" y="f137"/>
                      <a:pt x="f135" y="f138"/>
                    </a:cubicBezTo>
                    <a:cubicBezTo>
                      <a:pt x="f135" y="f139"/>
                      <a:pt x="f137" y="f3"/>
                      <a:pt x="f134" y="f3"/>
                    </a:cubicBezTo>
                    <a:cubicBezTo>
                      <a:pt x="f140" y="f3"/>
                      <a:pt x="f3" y="f139"/>
                      <a:pt x="f3" y="f138"/>
                    </a:cubicBezTo>
                    <a:cubicBezTo>
                      <a:pt x="f3" y="f137"/>
                      <a:pt x="f139" y="f135"/>
                      <a:pt x="f134" y="f135"/>
                    </a:cubicBezTo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34" name="Google Shape;1122;p34">
            <a:extLst>
              <a:ext uri="{FF2B5EF4-FFF2-40B4-BE49-F238E27FC236}">
                <a16:creationId xmlns:a16="http://schemas.microsoft.com/office/drawing/2014/main" id="{1023FC67-C2AD-42CD-9CFE-63E8AD64E407}"/>
              </a:ext>
            </a:extLst>
          </p:cNvPr>
          <p:cNvGrpSpPr/>
          <p:nvPr/>
        </p:nvGrpSpPr>
        <p:grpSpPr>
          <a:xfrm>
            <a:off x="590537" y="2139403"/>
            <a:ext cx="495303" cy="495303"/>
            <a:chOff x="590537" y="2139403"/>
            <a:chExt cx="495303" cy="495303"/>
          </a:xfrm>
        </p:grpSpPr>
        <p:sp>
          <p:nvSpPr>
            <p:cNvPr id="35" name="Google Shape;1123;p34">
              <a:extLst>
                <a:ext uri="{FF2B5EF4-FFF2-40B4-BE49-F238E27FC236}">
                  <a16:creationId xmlns:a16="http://schemas.microsoft.com/office/drawing/2014/main" id="{0684DA44-3B9C-4AC0-BDD0-A3C471EEE967}"/>
                </a:ext>
              </a:extLst>
            </p:cNvPr>
            <p:cNvSpPr/>
            <p:nvPr/>
          </p:nvSpPr>
          <p:spPr>
            <a:xfrm>
              <a:off x="590537" y="2139403"/>
              <a:ext cx="495303" cy="495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36" name="Google Shape;1124;p34">
              <a:extLst>
                <a:ext uri="{FF2B5EF4-FFF2-40B4-BE49-F238E27FC236}">
                  <a16:creationId xmlns:a16="http://schemas.microsoft.com/office/drawing/2014/main" id="{BF7CB0E3-1CF8-48CB-B29C-D6A4E949C0D4}"/>
                </a:ext>
              </a:extLst>
            </p:cNvPr>
            <p:cNvGrpSpPr/>
            <p:nvPr/>
          </p:nvGrpSpPr>
          <p:grpSpPr>
            <a:xfrm>
              <a:off x="665518" y="2214887"/>
              <a:ext cx="345332" cy="352830"/>
              <a:chOff x="665518" y="2214887"/>
              <a:chExt cx="345332" cy="352830"/>
            </a:xfrm>
          </p:grpSpPr>
          <p:sp>
            <p:nvSpPr>
              <p:cNvPr id="37" name="Google Shape;1125;p34">
                <a:extLst>
                  <a:ext uri="{FF2B5EF4-FFF2-40B4-BE49-F238E27FC236}">
                    <a16:creationId xmlns:a16="http://schemas.microsoft.com/office/drawing/2014/main" id="{CD18EB0E-8ECC-457B-9D8F-95FFE8A1CD01}"/>
                  </a:ext>
                </a:extLst>
              </p:cNvPr>
              <p:cNvSpPr/>
              <p:nvPr/>
            </p:nvSpPr>
            <p:spPr>
              <a:xfrm>
                <a:off x="803446" y="2362187"/>
                <a:ext cx="61978" cy="61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81"/>
                  <a:gd name="f4" fmla="val 2049"/>
                  <a:gd name="f5" fmla="val 1041"/>
                  <a:gd name="f6" fmla="val 1"/>
                  <a:gd name="f7" fmla="val 505"/>
                  <a:gd name="f8" fmla="val 32"/>
                  <a:gd name="f9" fmla="val 473"/>
                  <a:gd name="f10" fmla="val 1040"/>
                  <a:gd name="f11" fmla="val 1576"/>
                  <a:gd name="f12" fmla="val 1639"/>
                  <a:gd name="f13" fmla="val 2080"/>
                  <a:gd name="f14" fmla="val 442"/>
                  <a:gd name="f15" fmla="val 1608"/>
                  <a:gd name="f16" fmla="*/ f0 1 2081"/>
                  <a:gd name="f17" fmla="*/ f1 1 204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2081"/>
                  <a:gd name="f24" fmla="*/ f21 1 204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2081" h="204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6" y="f11"/>
                      <a:pt x="f9" y="f4"/>
                      <a:pt x="f5" y="f4"/>
                    </a:cubicBezTo>
                    <a:cubicBezTo>
                      <a:pt x="f12" y="f4"/>
                      <a:pt x="f13" y="f11"/>
                      <a:pt x="f13" y="f10"/>
                    </a:cubicBezTo>
                    <a:cubicBezTo>
                      <a:pt x="f13" y="f14"/>
                      <a:pt x="f15" y="f6"/>
                      <a:pt x="f5" y="f6"/>
                    </a:cubicBezTo>
                    <a:close/>
                  </a:path>
                </a:pathLst>
              </a:custGeom>
              <a:solidFill>
                <a:srgbClr val="439DD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Google Shape;1126;p34">
                <a:extLst>
                  <a:ext uri="{FF2B5EF4-FFF2-40B4-BE49-F238E27FC236}">
                    <a16:creationId xmlns:a16="http://schemas.microsoft.com/office/drawing/2014/main" id="{D8BC17BF-EBEA-4AD6-AF19-9957ACAF0BE6}"/>
                  </a:ext>
                </a:extLst>
              </p:cNvPr>
              <p:cNvSpPr/>
              <p:nvPr/>
            </p:nvSpPr>
            <p:spPr>
              <a:xfrm>
                <a:off x="665518" y="2214887"/>
                <a:ext cx="345332" cy="3528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595"/>
                  <a:gd name="f4" fmla="val 11847"/>
                  <a:gd name="f5" fmla="val 5672"/>
                  <a:gd name="f6" fmla="val 757"/>
                  <a:gd name="f7" fmla="val 6144"/>
                  <a:gd name="f8" fmla="val 6680"/>
                  <a:gd name="f9" fmla="val 1544"/>
                  <a:gd name="f10" fmla="val 7026"/>
                  <a:gd name="f11" fmla="val 2710"/>
                  <a:gd name="f12" fmla="val 6585"/>
                  <a:gd name="f13" fmla="val 2867"/>
                  <a:gd name="f14" fmla="val 6176"/>
                  <a:gd name="f15" fmla="val 3025"/>
                  <a:gd name="f16" fmla="val 3214"/>
                  <a:gd name="f17" fmla="val 5262"/>
                  <a:gd name="f18" fmla="val 4789"/>
                  <a:gd name="f19" fmla="val 2836"/>
                  <a:gd name="f20" fmla="val 4348"/>
                  <a:gd name="f21" fmla="val 4695"/>
                  <a:gd name="f22" fmla="val 1481"/>
                  <a:gd name="f23" fmla="val 5199"/>
                  <a:gd name="f24" fmla="val 4191"/>
                  <a:gd name="f25" fmla="val 3372"/>
                  <a:gd name="f26" fmla="val 4411"/>
                  <a:gd name="f27" fmla="val 3466"/>
                  <a:gd name="f28" fmla="val 4632"/>
                  <a:gd name="f29" fmla="val 3529"/>
                  <a:gd name="f30" fmla="val 4852"/>
                  <a:gd name="f31" fmla="val 3624"/>
                  <a:gd name="f32" fmla="val 4159"/>
                  <a:gd name="f33" fmla="val 3970"/>
                  <a:gd name="f34" fmla="val 4726"/>
                  <a:gd name="f35" fmla="val 3655"/>
                  <a:gd name="f36" fmla="val 4065"/>
                  <a:gd name="f37" fmla="val 4096"/>
                  <a:gd name="f38" fmla="val 7184"/>
                  <a:gd name="f39" fmla="val 7310"/>
                  <a:gd name="f40" fmla="val 4002"/>
                  <a:gd name="f41" fmla="val 6522"/>
                  <a:gd name="f42" fmla="val 6743"/>
                  <a:gd name="f43" fmla="val 6995"/>
                  <a:gd name="f44" fmla="val 9191"/>
                  <a:gd name="f45" fmla="val 3001"/>
                  <a:gd name="f46" fmla="val 9631"/>
                  <a:gd name="f47" fmla="val 10026"/>
                  <a:gd name="f48" fmla="val 3084"/>
                  <a:gd name="f49" fmla="val 10177"/>
                  <a:gd name="f50" fmla="val 3340"/>
                  <a:gd name="f51" fmla="val 10208"/>
                  <a:gd name="f52" fmla="val 3435"/>
                  <a:gd name="f53" fmla="val 10240"/>
                  <a:gd name="f54" fmla="val 9925"/>
                  <a:gd name="f55" fmla="val 3687"/>
                  <a:gd name="f56" fmla="val 9673"/>
                  <a:gd name="f57" fmla="val 3907"/>
                  <a:gd name="f58" fmla="val 9515"/>
                  <a:gd name="f59" fmla="val 9358"/>
                  <a:gd name="f60" fmla="val 4474"/>
                  <a:gd name="f61" fmla="val 9295"/>
                  <a:gd name="f62" fmla="val 9452"/>
                  <a:gd name="f63" fmla="val 5104"/>
                  <a:gd name="f64" fmla="val 5230"/>
                  <a:gd name="f65" fmla="val 9263"/>
                  <a:gd name="f66" fmla="val 5356"/>
                  <a:gd name="f67" fmla="val 9137"/>
                  <a:gd name="f68" fmla="val 5482"/>
                  <a:gd name="f69" fmla="val 8791"/>
                  <a:gd name="f70" fmla="val 5167"/>
                  <a:gd name="f71" fmla="val 8444"/>
                  <a:gd name="f72" fmla="val 4884"/>
                  <a:gd name="f73" fmla="val 8034"/>
                  <a:gd name="f74" fmla="val 4600"/>
                  <a:gd name="f75" fmla="val 8003"/>
                  <a:gd name="f76" fmla="val 4128"/>
                  <a:gd name="f77" fmla="val 7940"/>
                  <a:gd name="f78" fmla="val 7845"/>
                  <a:gd name="f79" fmla="val 3183"/>
                  <a:gd name="f80" fmla="val 8174"/>
                  <a:gd name="f81" fmla="val 3100"/>
                  <a:gd name="f82" fmla="val 8710"/>
                  <a:gd name="f83" fmla="val 2994"/>
                  <a:gd name="f84" fmla="val 3119"/>
                  <a:gd name="f85" fmla="val 3151"/>
                  <a:gd name="f86" fmla="val 3309"/>
                  <a:gd name="f87" fmla="val 3403"/>
                  <a:gd name="f88" fmla="val 3277"/>
                  <a:gd name="f89" fmla="val 2899"/>
                  <a:gd name="f90" fmla="val 4915"/>
                  <a:gd name="f91" fmla="val 2490"/>
                  <a:gd name="f92" fmla="val 2174"/>
                  <a:gd name="f93" fmla="val 5514"/>
                  <a:gd name="f94" fmla="val 1733"/>
                  <a:gd name="f95" fmla="val 5010"/>
                  <a:gd name="f96" fmla="val 851"/>
                  <a:gd name="f97" fmla="val 3939"/>
                  <a:gd name="f98" fmla="val 1166"/>
                  <a:gd name="f99" fmla="val 1198"/>
                  <a:gd name="f100" fmla="val 1261"/>
                  <a:gd name="f101" fmla="val 1387"/>
                  <a:gd name="f102" fmla="val 1576"/>
                  <a:gd name="f103" fmla="val 1859"/>
                  <a:gd name="f104" fmla="val 2521"/>
                  <a:gd name="f105" fmla="val 3246"/>
                  <a:gd name="f106" fmla="val 5986"/>
                  <a:gd name="f107" fmla="val 6428"/>
                  <a:gd name="f108" fmla="val 3088"/>
                  <a:gd name="f109" fmla="val 6270"/>
                  <a:gd name="f110" fmla="val 6112"/>
                  <a:gd name="f111" fmla="val 2742"/>
                  <a:gd name="f112" fmla="val 5955"/>
                  <a:gd name="f113" fmla="val 5797"/>
                  <a:gd name="f114" fmla="val 5640"/>
                  <a:gd name="f115" fmla="val 8097"/>
                  <a:gd name="f116" fmla="val 8286"/>
                  <a:gd name="f117" fmla="val 5671"/>
                  <a:gd name="f118" fmla="val 8475"/>
                  <a:gd name="f119" fmla="val 5829"/>
                  <a:gd name="f120" fmla="val 8633"/>
                  <a:gd name="f121" fmla="val 6301"/>
                  <a:gd name="f122" fmla="val 6459"/>
                  <a:gd name="f123" fmla="val 5703"/>
                  <a:gd name="f124" fmla="val 6333"/>
                  <a:gd name="f125" fmla="val 4317"/>
                  <a:gd name="f126" fmla="val 4569"/>
                  <a:gd name="f127" fmla="val 7373"/>
                  <a:gd name="f128" fmla="val 7436"/>
                  <a:gd name="f129" fmla="val 6238"/>
                  <a:gd name="f130" fmla="val 6963"/>
                  <a:gd name="f131" fmla="val 6837"/>
                  <a:gd name="f132" fmla="val 7625"/>
                  <a:gd name="f133" fmla="val 5073"/>
                  <a:gd name="f134" fmla="val 4537"/>
                  <a:gd name="f135" fmla="val 5041"/>
                  <a:gd name="f136" fmla="val 4506"/>
                  <a:gd name="f137" fmla="val 4254"/>
                  <a:gd name="f138" fmla="val 8318"/>
                  <a:gd name="f139" fmla="val 8381"/>
                  <a:gd name="f140" fmla="val 4380"/>
                  <a:gd name="f141" fmla="val 8507"/>
                  <a:gd name="f142" fmla="val 8538"/>
                  <a:gd name="f143" fmla="val 7278"/>
                  <a:gd name="f144" fmla="val 7247"/>
                  <a:gd name="f145" fmla="val 8066"/>
                  <a:gd name="f146" fmla="val 7215"/>
                  <a:gd name="f147" fmla="val 7152"/>
                  <a:gd name="f148" fmla="val 6900"/>
                  <a:gd name="f149" fmla="val 6711"/>
                  <a:gd name="f150" fmla="val 6491"/>
                  <a:gd name="f151" fmla="val 6869"/>
                  <a:gd name="f152" fmla="val 2237"/>
                  <a:gd name="f153" fmla="val 2584"/>
                  <a:gd name="f154" fmla="val 6774"/>
                  <a:gd name="f155" fmla="val 2931"/>
                  <a:gd name="f156" fmla="val 7058"/>
                  <a:gd name="f157" fmla="val 8255"/>
                  <a:gd name="f158" fmla="val 8727"/>
                  <a:gd name="f159" fmla="val 3008"/>
                  <a:gd name="f160" fmla="val 8861"/>
                  <a:gd name="f161" fmla="val 2544"/>
                  <a:gd name="f162" fmla="val 8927"/>
                  <a:gd name="f163" fmla="val 2165"/>
                  <a:gd name="f164" fmla="val 1650"/>
                  <a:gd name="f165" fmla="val 1293"/>
                  <a:gd name="f166" fmla="val 8806"/>
                  <a:gd name="f167" fmla="val 8570"/>
                  <a:gd name="f168" fmla="val 6932"/>
                  <a:gd name="f169" fmla="val 9610"/>
                  <a:gd name="f170" fmla="val 10523"/>
                  <a:gd name="f171" fmla="val 10032"/>
                  <a:gd name="f172" fmla="val 9678"/>
                  <a:gd name="f173" fmla="val 9169"/>
                  <a:gd name="f174" fmla="val 8794"/>
                  <a:gd name="f175" fmla="val 8335"/>
                  <a:gd name="f176" fmla="val 7814"/>
                  <a:gd name="f177" fmla="val 8822"/>
                  <a:gd name="f178" fmla="val 8696"/>
                  <a:gd name="f179" fmla="val 6081"/>
                  <a:gd name="f180" fmla="val 8885"/>
                  <a:gd name="f181" fmla="val 6554"/>
                  <a:gd name="f182" fmla="val 9074"/>
                  <a:gd name="f183" fmla="val 9200"/>
                  <a:gd name="f184" fmla="val 10429"/>
                  <a:gd name="f185" fmla="val 11185"/>
                  <a:gd name="f186" fmla="val 5609"/>
                  <a:gd name="f187" fmla="val 11090"/>
                  <a:gd name="f188" fmla="val 11059"/>
                  <a:gd name="f189" fmla="val 10775"/>
                  <a:gd name="f190" fmla="val 5451"/>
                  <a:gd name="f191" fmla="val 10460"/>
                  <a:gd name="f192" fmla="val 5293"/>
                  <a:gd name="f193" fmla="val 5136"/>
                  <a:gd name="f194" fmla="val 9862"/>
                  <a:gd name="f195" fmla="val 4821"/>
                  <a:gd name="f196" fmla="val 9736"/>
                  <a:gd name="f197" fmla="val 9357"/>
                  <a:gd name="f198" fmla="val 9042"/>
                  <a:gd name="f199" fmla="val 1"/>
                  <a:gd name="f200" fmla="val 4758"/>
                  <a:gd name="f201" fmla="val 1072"/>
                  <a:gd name="f202" fmla="val 2489"/>
                  <a:gd name="f203" fmla="val 3498"/>
                  <a:gd name="f204" fmla="val 2426"/>
                  <a:gd name="f205" fmla="val 2395"/>
                  <a:gd name="f206" fmla="val 1418"/>
                  <a:gd name="f207" fmla="val 1607"/>
                  <a:gd name="f208" fmla="val 1891"/>
                  <a:gd name="f209" fmla="val 883"/>
                  <a:gd name="f210" fmla="val 2552"/>
                  <a:gd name="f211" fmla="val 694"/>
                  <a:gd name="f212" fmla="val 568"/>
                  <a:gd name="f213" fmla="val 2962"/>
                  <a:gd name="f214" fmla="val 32"/>
                  <a:gd name="f215" fmla="val 977"/>
                  <a:gd name="f216" fmla="val 1702"/>
                  <a:gd name="f217" fmla="val 5892"/>
                  <a:gd name="f218" fmla="val 946"/>
                  <a:gd name="f219" fmla="val 879"/>
                  <a:gd name="f220" fmla="val 9433"/>
                  <a:gd name="f221" fmla="val 1519"/>
                  <a:gd name="f222" fmla="val 9600"/>
                  <a:gd name="f223" fmla="val 2210"/>
                  <a:gd name="f224" fmla="val 3237"/>
                  <a:gd name="f225" fmla="val 9513"/>
                  <a:gd name="f226" fmla="val 9420"/>
                  <a:gd name="f227" fmla="val 3718"/>
                  <a:gd name="f228" fmla="val 9578"/>
                  <a:gd name="f229" fmla="val 3750"/>
                  <a:gd name="f230" fmla="val 3844"/>
                  <a:gd name="f231" fmla="val 9830"/>
                  <a:gd name="f232" fmla="val 10145"/>
                  <a:gd name="f233" fmla="val 10744"/>
                  <a:gd name="f234" fmla="val 11216"/>
                  <a:gd name="f235" fmla="val 11531"/>
                  <a:gd name="f236" fmla="val 11720"/>
                  <a:gd name="f237" fmla="val 11689"/>
                  <a:gd name="f238" fmla="val 4947"/>
                  <a:gd name="f239" fmla="val 11563"/>
                  <a:gd name="f240" fmla="val 5419"/>
                  <a:gd name="f241" fmla="val 11846"/>
                  <a:gd name="f242" fmla="val 7688"/>
                  <a:gd name="f243" fmla="val 8143"/>
                  <a:gd name="f244" fmla="val 9478"/>
                  <a:gd name="f245" fmla="val 8678"/>
                  <a:gd name="f246" fmla="val 9576"/>
                  <a:gd name="f247" fmla="val 9184"/>
                  <a:gd name="f248" fmla="val 9868"/>
                  <a:gd name="f249" fmla="val 10499"/>
                  <a:gd name="f250" fmla="val 9397"/>
                  <a:gd name="f251" fmla="val 10807"/>
                  <a:gd name="f252" fmla="val 8853"/>
                  <a:gd name="f253" fmla="val 11374"/>
                  <a:gd name="f254" fmla="val 7908"/>
                  <a:gd name="f255" fmla="val 9799"/>
                  <a:gd name="f256" fmla="val 9988"/>
                  <a:gd name="f257" fmla="val 5545"/>
                  <a:gd name="f258" fmla="val 10271"/>
                  <a:gd name="f259" fmla="val 11122"/>
                  <a:gd name="f260" fmla="val 11311"/>
                  <a:gd name="f261" fmla="val 11594"/>
                  <a:gd name="f262" fmla="val 11437"/>
                  <a:gd name="f263" fmla="val 10933"/>
                  <a:gd name="f264" fmla="val 10964"/>
                  <a:gd name="f265" fmla="val 10901"/>
                  <a:gd name="f266" fmla="val 10457"/>
                  <a:gd name="f267" fmla="val 2432"/>
                  <a:gd name="f268" fmla="val 9842"/>
                  <a:gd name="f269" fmla="val 2259"/>
                  <a:gd name="f270" fmla="val 9179"/>
                  <a:gd name="f271" fmla="val 8661"/>
                  <a:gd name="f272" fmla="val 8113"/>
                  <a:gd name="f273" fmla="val 2365"/>
                  <a:gd name="f274" fmla="val 7656"/>
                  <a:gd name="f275" fmla="*/ f0 1 11595"/>
                  <a:gd name="f276" fmla="*/ f1 1 11847"/>
                  <a:gd name="f277" fmla="val f2"/>
                  <a:gd name="f278" fmla="val f3"/>
                  <a:gd name="f279" fmla="val f4"/>
                  <a:gd name="f280" fmla="+- f279 0 f277"/>
                  <a:gd name="f281" fmla="+- f278 0 f277"/>
                  <a:gd name="f282" fmla="*/ f281 1 11595"/>
                  <a:gd name="f283" fmla="*/ f280 1 11847"/>
                  <a:gd name="f284" fmla="*/ f277 1 f282"/>
                  <a:gd name="f285" fmla="*/ f278 1 f282"/>
                  <a:gd name="f286" fmla="*/ f277 1 f283"/>
                  <a:gd name="f287" fmla="*/ f279 1 f283"/>
                  <a:gd name="f288" fmla="*/ f284 f275 1"/>
                  <a:gd name="f289" fmla="*/ f285 f275 1"/>
                  <a:gd name="f290" fmla="*/ f287 f276 1"/>
                  <a:gd name="f291" fmla="*/ f286 f2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8" t="f291" r="f289" b="f290"/>
                <a:pathLst>
                  <a:path w="11595" h="1184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5" y="f16"/>
                    </a:cubicBezTo>
                    <a:cubicBezTo>
                      <a:pt x="f17" y="f15"/>
                      <a:pt x="f18" y="f19"/>
                      <a:pt x="f20" y="f11"/>
                    </a:cubicBezTo>
                    <a:cubicBezTo>
                      <a:pt x="f21" y="f22"/>
                      <a:pt x="f23" y="f6"/>
                      <a:pt x="f5" y="f6"/>
                    </a:cubicBezTo>
                    <a:close/>
                    <a:moveTo>
                      <a:pt x="f24" y="f25"/>
                    </a:move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lnTo>
                      <a:pt x="f24" y="f25"/>
                    </a:lnTo>
                    <a:close/>
                    <a:moveTo>
                      <a:pt x="f38" y="f25"/>
                    </a:moveTo>
                    <a:lnTo>
                      <a:pt x="f39" y="f37"/>
                    </a:lnTo>
                    <a:cubicBezTo>
                      <a:pt x="f12" y="f35"/>
                      <a:pt x="f38" y="f40"/>
                      <a:pt x="f41" y="f31"/>
                    </a:cubicBezTo>
                    <a:cubicBezTo>
                      <a:pt x="f42" y="f29"/>
                      <a:pt x="f43" y="f27"/>
                      <a:pt x="f38" y="f25"/>
                    </a:cubicBezTo>
                    <a:close/>
                    <a:moveTo>
                      <a:pt x="f44" y="f45"/>
                    </a:moveTo>
                    <a:cubicBezTo>
                      <a:pt x="f46" y="f45"/>
                      <a:pt x="f47" y="f48"/>
                      <a:pt x="f49" y="f50"/>
                    </a:cubicBezTo>
                    <a:cubicBezTo>
                      <a:pt x="f51" y="f52"/>
                      <a:pt x="f53" y="f29"/>
                      <a:pt x="f51" y="f35"/>
                    </a:cubicBezTo>
                    <a:cubicBezTo>
                      <a:pt x="f54" y="f55"/>
                      <a:pt x="f56" y="f57"/>
                      <a:pt x="f58" y="f32"/>
                    </a:cubicBezTo>
                    <a:cubicBezTo>
                      <a:pt x="f59" y="f60"/>
                      <a:pt x="f61" y="f30"/>
                      <a:pt x="f62" y="f63"/>
                    </a:cubicBezTo>
                    <a:cubicBezTo>
                      <a:pt x="f59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35"/>
                      <a:pt x="f78" y="f79"/>
                    </a:cubicBezTo>
                    <a:cubicBezTo>
                      <a:pt x="f80" y="f81"/>
                      <a:pt x="f82" y="f45"/>
                      <a:pt x="f44" y="f45"/>
                    </a:cubicBezTo>
                    <a:close/>
                    <a:moveTo>
                      <a:pt x="f83" y="f84"/>
                    </a:moveTo>
                    <a:cubicBezTo>
                      <a:pt x="f85" y="f85"/>
                      <a:pt x="f86" y="f85"/>
                      <a:pt x="f27" y="f16"/>
                    </a:cubicBezTo>
                    <a:cubicBezTo>
                      <a:pt x="f87" y="f35"/>
                      <a:pt x="f86" y="f76"/>
                      <a:pt x="f88" y="f28"/>
                    </a:cubicBezTo>
                    <a:cubicBezTo>
                      <a:pt x="f89" y="f90"/>
                      <a:pt x="f91" y="f64"/>
                      <a:pt x="f92" y="f93"/>
                    </a:cubicBezTo>
                    <a:cubicBezTo>
                      <a:pt x="f94" y="f95"/>
                      <a:pt x="f96" y="f97"/>
                      <a:pt x="f98" y="f50"/>
                    </a:cubicBezTo>
                    <a:cubicBezTo>
                      <a:pt x="f99" y="f88"/>
                      <a:pt x="f100" y="f79"/>
                      <a:pt x="f101" y="f85"/>
                    </a:cubicBezTo>
                    <a:cubicBezTo>
                      <a:pt x="f102" y="f25"/>
                      <a:pt x="f103" y="f29"/>
                      <a:pt x="f92" y="f29"/>
                    </a:cubicBezTo>
                    <a:cubicBezTo>
                      <a:pt x="f104" y="f29"/>
                      <a:pt x="f19" y="f25"/>
                      <a:pt x="f83" y="f84"/>
                    </a:cubicBezTo>
                    <a:close/>
                    <a:moveTo>
                      <a:pt x="f88" y="f68"/>
                    </a:moveTo>
                    <a:lnTo>
                      <a:pt x="f88" y="f68"/>
                    </a:lnTo>
                    <a:cubicBezTo>
                      <a:pt x="f105" y="f7"/>
                      <a:pt x="f105" y="f106"/>
                      <a:pt x="f88" y="f107"/>
                    </a:cubicBezTo>
                    <a:cubicBezTo>
                      <a:pt x="f108" y="f109"/>
                      <a:pt x="f89" y="f110"/>
                      <a:pt x="f111" y="f112"/>
                    </a:cubicBezTo>
                    <a:cubicBezTo>
                      <a:pt x="f89" y="f113"/>
                      <a:pt x="f108" y="f114"/>
                      <a:pt x="f88" y="f68"/>
                    </a:cubicBezTo>
                    <a:close/>
                    <a:moveTo>
                      <a:pt x="f115" y="f93"/>
                    </a:moveTo>
                    <a:cubicBezTo>
                      <a:pt x="f116" y="f117"/>
                      <a:pt x="f118" y="f119"/>
                      <a:pt x="f120" y="f106"/>
                    </a:cubicBezTo>
                    <a:cubicBezTo>
                      <a:pt x="f118" y="f7"/>
                      <a:pt x="f116" y="f121"/>
                      <a:pt x="f115" y="f122"/>
                    </a:cubicBezTo>
                    <a:lnTo>
                      <a:pt x="f115" y="f93"/>
                    </a:lnTo>
                    <a:close/>
                    <a:moveTo>
                      <a:pt x="f123" y="f40"/>
                    </a:moveTo>
                    <a:cubicBezTo>
                      <a:pt x="f124" y="f125"/>
                      <a:pt x="f42" y="f126"/>
                      <a:pt x="f127" y="f95"/>
                    </a:cubicBezTo>
                    <a:cubicBezTo>
                      <a:pt x="f128" y="f117"/>
                      <a:pt x="f128" y="f129"/>
                      <a:pt x="f127" y="f130"/>
                    </a:cubicBezTo>
                    <a:cubicBezTo>
                      <a:pt x="f131" y="f39"/>
                      <a:pt x="f124" y="f132"/>
                      <a:pt x="f123" y="f77"/>
                    </a:cubicBezTo>
                    <a:cubicBezTo>
                      <a:pt x="f133" y="f132"/>
                      <a:pt x="f134" y="f127"/>
                      <a:pt x="f40" y="f130"/>
                    </a:cubicBezTo>
                    <a:cubicBezTo>
                      <a:pt x="f57" y="f109"/>
                      <a:pt x="f57" y="f117"/>
                      <a:pt x="f40" y="f95"/>
                    </a:cubicBezTo>
                    <a:cubicBezTo>
                      <a:pt x="f74" y="f74"/>
                      <a:pt x="f135" y="f125"/>
                      <a:pt x="f123" y="f40"/>
                    </a:cubicBezTo>
                    <a:close/>
                    <a:moveTo>
                      <a:pt x="f36" y="f78"/>
                    </a:moveTo>
                    <a:cubicBezTo>
                      <a:pt x="f136" y="f115"/>
                      <a:pt x="f137" y="f75"/>
                      <a:pt x="f30" y="f138"/>
                    </a:cubicBezTo>
                    <a:cubicBezTo>
                      <a:pt x="f28" y="f139"/>
                      <a:pt x="f140" y="f141"/>
                      <a:pt x="f24" y="f142"/>
                    </a:cubicBezTo>
                    <a:lnTo>
                      <a:pt x="f36" y="f78"/>
                    </a:lnTo>
                    <a:close/>
                    <a:moveTo>
                      <a:pt x="f143" y="f78"/>
                    </a:moveTo>
                    <a:cubicBezTo>
                      <a:pt x="f144" y="f145"/>
                      <a:pt x="f146" y="f138"/>
                      <a:pt x="f147" y="f142"/>
                    </a:cubicBezTo>
                    <a:cubicBezTo>
                      <a:pt x="f148" y="f118"/>
                      <a:pt x="f149" y="f139"/>
                      <a:pt x="f150" y="f138"/>
                    </a:cubicBezTo>
                    <a:cubicBezTo>
                      <a:pt x="f131" y="f115"/>
                      <a:pt x="f151" y="f115"/>
                      <a:pt x="f143" y="f78"/>
                    </a:cubicBezTo>
                    <a:close/>
                    <a:moveTo>
                      <a:pt x="f152" y="f122"/>
                    </a:moveTo>
                    <a:cubicBezTo>
                      <a:pt x="f153" y="f154"/>
                      <a:pt x="f155" y="f156"/>
                      <a:pt x="f50" y="f39"/>
                    </a:cubicBezTo>
                    <a:cubicBezTo>
                      <a:pt x="f25" y="f78"/>
                      <a:pt x="f52" y="f157"/>
                      <a:pt x="f29" y="f158"/>
                    </a:cubicBezTo>
                    <a:cubicBezTo>
                      <a:pt x="f159" y="f160"/>
                      <a:pt x="f161" y="f162"/>
                      <a:pt x="f163" y="f162"/>
                    </a:cubicBezTo>
                    <a:cubicBezTo>
                      <a:pt x="f164" y="f162"/>
                      <a:pt x="f165" y="f166"/>
                      <a:pt x="f98" y="f167"/>
                    </a:cubicBezTo>
                    <a:cubicBezTo>
                      <a:pt x="f96" y="f75"/>
                      <a:pt x="f94" y="f168"/>
                      <a:pt x="f152" y="f122"/>
                    </a:cubicBezTo>
                    <a:close/>
                    <a:moveTo>
                      <a:pt x="f67" y="f122"/>
                    </a:moveTo>
                    <a:cubicBezTo>
                      <a:pt x="f169" y="f168"/>
                      <a:pt x="f170" y="f75"/>
                      <a:pt x="f49" y="f167"/>
                    </a:cubicBezTo>
                    <a:cubicBezTo>
                      <a:pt x="f171" y="f166"/>
                      <a:pt x="f172" y="f162"/>
                      <a:pt x="f173" y="f162"/>
                    </a:cubicBezTo>
                    <a:cubicBezTo>
                      <a:pt x="f174" y="f162"/>
                      <a:pt x="f175" y="f160"/>
                      <a:pt x="f176" y="f158"/>
                    </a:cubicBezTo>
                    <a:cubicBezTo>
                      <a:pt x="f77" y="f138"/>
                      <a:pt x="f75" y="f78"/>
                      <a:pt x="f73" y="f39"/>
                    </a:cubicBezTo>
                    <a:cubicBezTo>
                      <a:pt x="f71" y="f156"/>
                      <a:pt x="f177" y="f42"/>
                      <a:pt x="f67" y="f122"/>
                    </a:cubicBezTo>
                    <a:close/>
                    <a:moveTo>
                      <a:pt x="f114" y="f178"/>
                    </a:moveTo>
                    <a:cubicBezTo>
                      <a:pt x="f179" y="f180"/>
                      <a:pt x="f181" y="f182"/>
                      <a:pt x="f43" y="f183"/>
                    </a:cubicBezTo>
                    <a:cubicBezTo>
                      <a:pt x="f8" y="f184"/>
                      <a:pt x="f14" y="f185"/>
                      <a:pt x="f5" y="f185"/>
                    </a:cubicBezTo>
                    <a:cubicBezTo>
                      <a:pt x="f186" y="f185"/>
                      <a:pt x="f68" y="f187"/>
                      <a:pt x="f66" y="f188"/>
                    </a:cubicBezTo>
                    <a:cubicBezTo>
                      <a:pt x="f68" y="f189"/>
                      <a:pt x="f190" y="f191"/>
                      <a:pt x="f192" y="f49"/>
                    </a:cubicBezTo>
                    <a:cubicBezTo>
                      <a:pt x="f193" y="f194"/>
                      <a:pt x="f195" y="f196"/>
                      <a:pt x="f60" y="f56"/>
                    </a:cubicBezTo>
                    <a:cubicBezTo>
                      <a:pt x="f26" y="f58"/>
                      <a:pt x="f20" y="f197"/>
                      <a:pt x="f125" y="f183"/>
                    </a:cubicBezTo>
                    <a:cubicBezTo>
                      <a:pt x="f34" y="f198"/>
                      <a:pt x="f70" y="f180"/>
                      <a:pt x="f114" y="f178"/>
                    </a:cubicBezTo>
                    <a:close/>
                    <a:moveTo>
                      <a:pt x="f114" y="f199"/>
                    </a:moveTo>
                    <a:cubicBezTo>
                      <a:pt x="f200" y="f199"/>
                      <a:pt x="f36" y="f201"/>
                      <a:pt x="f35" y="f202"/>
                    </a:cubicBezTo>
                    <a:cubicBezTo>
                      <a:pt x="f203" y="f204"/>
                      <a:pt x="f50" y="f205"/>
                      <a:pt x="f16" y="f205"/>
                    </a:cubicBezTo>
                    <a:cubicBezTo>
                      <a:pt x="f79" y="f103"/>
                      <a:pt x="f111" y="f206"/>
                      <a:pt x="f92" y="f206"/>
                    </a:cubicBezTo>
                    <a:cubicBezTo>
                      <a:pt x="f207" y="f206"/>
                      <a:pt x="f98" y="f208"/>
                      <a:pt x="f98" y="f204"/>
                    </a:cubicBezTo>
                    <a:cubicBezTo>
                      <a:pt x="f209" y="f210"/>
                      <a:pt x="f211" y="f11"/>
                      <a:pt x="f212" y="f213"/>
                    </a:cubicBezTo>
                    <a:cubicBezTo>
                      <a:pt x="f214" y="f57"/>
                      <a:pt x="f215" y="f63"/>
                      <a:pt x="f216" y="f217"/>
                    </a:cubicBezTo>
                    <a:cubicBezTo>
                      <a:pt x="f218" y="f42"/>
                      <a:pt x="f199" y="f75"/>
                      <a:pt x="f212" y="f180"/>
                    </a:cubicBezTo>
                    <a:cubicBezTo>
                      <a:pt x="f219" y="f220"/>
                      <a:pt x="f221" y="f222"/>
                      <a:pt x="f223" y="f222"/>
                    </a:cubicBezTo>
                    <a:cubicBezTo>
                      <a:pt x="f11" y="f222"/>
                      <a:pt x="f224" y="f225"/>
                      <a:pt x="f55" y="f226"/>
                    </a:cubicBezTo>
                    <a:cubicBezTo>
                      <a:pt x="f227" y="f228"/>
                      <a:pt x="f229" y="f56"/>
                      <a:pt x="f230" y="f231"/>
                    </a:cubicBezTo>
                    <a:cubicBezTo>
                      <a:pt x="f87" y="f232"/>
                      <a:pt x="f105" y="f233"/>
                      <a:pt x="f29" y="f234"/>
                    </a:cubicBezTo>
                    <a:cubicBezTo>
                      <a:pt x="f227" y="f235"/>
                      <a:pt x="f36" y="f236"/>
                      <a:pt x="f26" y="f236"/>
                    </a:cubicBezTo>
                    <a:cubicBezTo>
                      <a:pt x="f74" y="f236"/>
                      <a:pt x="f18" y="f237"/>
                      <a:pt x="f238" y="f239"/>
                    </a:cubicBezTo>
                    <a:cubicBezTo>
                      <a:pt x="f70" y="f236"/>
                      <a:pt x="f240" y="f241"/>
                      <a:pt x="f123" y="f241"/>
                    </a:cubicBezTo>
                    <a:cubicBezTo>
                      <a:pt x="f12" y="f241"/>
                      <a:pt x="f143" y="f189"/>
                      <a:pt x="f242" y="f197"/>
                    </a:cubicBezTo>
                    <a:cubicBezTo>
                      <a:pt x="f243" y="f244"/>
                      <a:pt x="f245" y="f246"/>
                      <a:pt x="f247" y="f246"/>
                    </a:cubicBezTo>
                    <a:cubicBezTo>
                      <a:pt x="f248" y="f246"/>
                      <a:pt x="f249" y="f250"/>
                      <a:pt x="f251" y="f252"/>
                    </a:cubicBezTo>
                    <a:cubicBezTo>
                      <a:pt x="f253" y="f254"/>
                      <a:pt x="f184" y="f8"/>
                      <a:pt x="f56" y="f217"/>
                    </a:cubicBezTo>
                    <a:cubicBezTo>
                      <a:pt x="f255" y="f113"/>
                      <a:pt x="f194" y="f117"/>
                      <a:pt x="f256" y="f257"/>
                    </a:cubicBezTo>
                    <a:cubicBezTo>
                      <a:pt x="f232" y="f114"/>
                      <a:pt x="f258" y="f117"/>
                      <a:pt x="f184" y="f117"/>
                    </a:cubicBezTo>
                    <a:cubicBezTo>
                      <a:pt x="f189" y="f117"/>
                      <a:pt x="f259" y="f68"/>
                      <a:pt x="f260" y="f70"/>
                    </a:cubicBezTo>
                    <a:cubicBezTo>
                      <a:pt x="f261" y="f28"/>
                      <a:pt x="f262" y="f40"/>
                      <a:pt x="f263" y="f229"/>
                    </a:cubicBezTo>
                    <a:cubicBezTo>
                      <a:pt x="f264" y="f27"/>
                      <a:pt x="f265" y="f79"/>
                      <a:pt x="f189" y="f213"/>
                    </a:cubicBezTo>
                    <a:cubicBezTo>
                      <a:pt x="f266" y="f267"/>
                      <a:pt x="f268" y="f269"/>
                      <a:pt x="f270" y="f269"/>
                    </a:cubicBezTo>
                    <a:cubicBezTo>
                      <a:pt x="f271" y="f269"/>
                      <a:pt x="f272" y="f273"/>
                      <a:pt x="f274" y="f202"/>
                    </a:cubicBezTo>
                    <a:cubicBezTo>
                      <a:pt x="f143" y="f201"/>
                      <a:pt x="f12" y="f199"/>
                      <a:pt x="f114" y="f199"/>
                    </a:cubicBezTo>
                    <a:close/>
                  </a:path>
                </a:pathLst>
              </a:custGeom>
              <a:solidFill>
                <a:srgbClr val="439DD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cxnSp>
        <p:nvCxnSpPr>
          <p:cNvPr id="39" name="Google Shape;1127;p34">
            <a:extLst>
              <a:ext uri="{FF2B5EF4-FFF2-40B4-BE49-F238E27FC236}">
                <a16:creationId xmlns:a16="http://schemas.microsoft.com/office/drawing/2014/main" id="{A076DF3C-C288-4879-95C3-C9E54D9B2809}"/>
              </a:ext>
            </a:extLst>
          </p:cNvPr>
          <p:cNvCxnSpPr>
            <a:stCxn id="15" idx="0"/>
            <a:endCxn id="6" idx="2"/>
          </p:cNvCxnSpPr>
          <p:nvPr/>
        </p:nvCxnSpPr>
        <p:spPr>
          <a:xfrm rot="5400000" flipH="1" flipV="1">
            <a:off x="2650434" y="2891501"/>
            <a:ext cx="1008766" cy="495176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40" name="Google Shape;1128;p34">
            <a:extLst>
              <a:ext uri="{FF2B5EF4-FFF2-40B4-BE49-F238E27FC236}">
                <a16:creationId xmlns:a16="http://schemas.microsoft.com/office/drawing/2014/main" id="{3BEF0D2A-5FB5-4D88-A0E6-2DD0891A6E5E}"/>
              </a:ext>
            </a:extLst>
          </p:cNvPr>
          <p:cNvCxnSpPr>
            <a:stCxn id="18" idx="0"/>
            <a:endCxn id="42" idx="2"/>
          </p:cNvCxnSpPr>
          <p:nvPr/>
        </p:nvCxnSpPr>
        <p:spPr>
          <a:xfrm rot="16200000" flipV="1">
            <a:off x="5482813" y="2891440"/>
            <a:ext cx="1008766" cy="495298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  <a:headEnd type="arrow"/>
            <a:tailEnd type="arrow"/>
          </a:ln>
        </p:spPr>
      </p:cxnSp>
      <p:grpSp>
        <p:nvGrpSpPr>
          <p:cNvPr id="41" name="Google Shape;1130;p34">
            <a:extLst>
              <a:ext uri="{FF2B5EF4-FFF2-40B4-BE49-F238E27FC236}">
                <a16:creationId xmlns:a16="http://schemas.microsoft.com/office/drawing/2014/main" id="{85329AF0-2741-4A7F-899E-15F9BF810FE9}"/>
              </a:ext>
            </a:extLst>
          </p:cNvPr>
          <p:cNvGrpSpPr/>
          <p:nvPr/>
        </p:nvGrpSpPr>
        <p:grpSpPr>
          <a:xfrm>
            <a:off x="5491895" y="2139403"/>
            <a:ext cx="495303" cy="495303"/>
            <a:chOff x="5491895" y="2139403"/>
            <a:chExt cx="495303" cy="495303"/>
          </a:xfrm>
        </p:grpSpPr>
        <p:sp>
          <p:nvSpPr>
            <p:cNvPr id="42" name="Google Shape;1129;p34">
              <a:extLst>
                <a:ext uri="{FF2B5EF4-FFF2-40B4-BE49-F238E27FC236}">
                  <a16:creationId xmlns:a16="http://schemas.microsoft.com/office/drawing/2014/main" id="{B81C040E-FC00-49D6-9A3E-984C926DE631}"/>
                </a:ext>
              </a:extLst>
            </p:cNvPr>
            <p:cNvSpPr/>
            <p:nvPr/>
          </p:nvSpPr>
          <p:spPr>
            <a:xfrm>
              <a:off x="5491895" y="2139403"/>
              <a:ext cx="495303" cy="495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43" name="Google Shape;1131;p34">
              <a:extLst>
                <a:ext uri="{FF2B5EF4-FFF2-40B4-BE49-F238E27FC236}">
                  <a16:creationId xmlns:a16="http://schemas.microsoft.com/office/drawing/2014/main" id="{8398DC9A-DAE3-44B5-89DC-54B927AA5E90}"/>
                </a:ext>
              </a:extLst>
            </p:cNvPr>
            <p:cNvGrpSpPr/>
            <p:nvPr/>
          </p:nvGrpSpPr>
          <p:grpSpPr>
            <a:xfrm>
              <a:off x="5563602" y="2209199"/>
              <a:ext cx="356551" cy="349556"/>
              <a:chOff x="5563602" y="2209199"/>
              <a:chExt cx="356551" cy="349556"/>
            </a:xfrm>
          </p:grpSpPr>
          <p:sp>
            <p:nvSpPr>
              <p:cNvPr id="44" name="Google Shape;1132;p34">
                <a:extLst>
                  <a:ext uri="{FF2B5EF4-FFF2-40B4-BE49-F238E27FC236}">
                    <a16:creationId xmlns:a16="http://schemas.microsoft.com/office/drawing/2014/main" id="{61D44054-6528-48E4-8872-0ED4B006CD2E}"/>
                  </a:ext>
                </a:extLst>
              </p:cNvPr>
              <p:cNvSpPr/>
              <p:nvPr/>
            </p:nvSpPr>
            <p:spPr>
              <a:xfrm>
                <a:off x="5563602" y="2209199"/>
                <a:ext cx="356551" cy="3495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972"/>
                  <a:gd name="f4" fmla="val 11737"/>
                  <a:gd name="f5" fmla="val 3214"/>
                  <a:gd name="f6" fmla="val 5522"/>
                  <a:gd name="f7" fmla="val 3403"/>
                  <a:gd name="f8" fmla="val 3560"/>
                  <a:gd name="f9" fmla="val 5679"/>
                  <a:gd name="f10" fmla="val 5868"/>
                  <a:gd name="f11" fmla="val 6057"/>
                  <a:gd name="f12" fmla="val 6215"/>
                  <a:gd name="f13" fmla="val 3024"/>
                  <a:gd name="f14" fmla="val 2867"/>
                  <a:gd name="f15" fmla="val 5986"/>
                  <a:gd name="f16" fmla="val 2749"/>
                  <a:gd name="f17" fmla="val 6931"/>
                  <a:gd name="f18" fmla="val 7719"/>
                  <a:gd name="f19" fmla="val 3537"/>
                  <a:gd name="f20" fmla="val 4482"/>
                  <a:gd name="f21" fmla="val 5427"/>
                  <a:gd name="f22" fmla="val 6963"/>
                  <a:gd name="f23" fmla="val 5041"/>
                  <a:gd name="f24" fmla="val 4253"/>
                  <a:gd name="f25" fmla="val 8790"/>
                  <a:gd name="f26" fmla="val 8979"/>
                  <a:gd name="f27" fmla="val 9136"/>
                  <a:gd name="f28" fmla="val 8569"/>
                  <a:gd name="f29" fmla="val 8412"/>
                  <a:gd name="f30" fmla="val 4600"/>
                  <a:gd name="f31" fmla="val 7601"/>
                  <a:gd name="f32" fmla="val 4789"/>
                  <a:gd name="f33" fmla="val 4946"/>
                  <a:gd name="f34" fmla="val 7759"/>
                  <a:gd name="f35" fmla="val 7948"/>
                  <a:gd name="f36" fmla="val 8168"/>
                  <a:gd name="f37" fmla="val 8326"/>
                  <a:gd name="f38" fmla="val 4411"/>
                  <a:gd name="f39" fmla="val 6679"/>
                  <a:gd name="f40" fmla="val 6939"/>
                  <a:gd name="f41" fmla="val 7278"/>
                  <a:gd name="f42" fmla="val 7412"/>
                  <a:gd name="f43" fmla="val 8515"/>
                  <a:gd name="f44" fmla="val 7246"/>
                  <a:gd name="f45" fmla="val 8987"/>
                  <a:gd name="f46" fmla="val 6080"/>
                  <a:gd name="f47" fmla="val 5671"/>
                  <a:gd name="f48" fmla="val 6143"/>
                  <a:gd name="f49" fmla="val 5309"/>
                  <a:gd name="f50" fmla="val 1"/>
                  <a:gd name="f51" fmla="val 5222"/>
                  <a:gd name="f52" fmla="val 5135"/>
                  <a:gd name="f53" fmla="val 24"/>
                  <a:gd name="f54" fmla="val 5072"/>
                  <a:gd name="f55" fmla="val 71"/>
                  <a:gd name="f56" fmla="val 197"/>
                  <a:gd name="f57" fmla="val 449"/>
                  <a:gd name="f58" fmla="val 544"/>
                  <a:gd name="f59" fmla="val 5356"/>
                  <a:gd name="f60" fmla="val 828"/>
                  <a:gd name="f61" fmla="val 5545"/>
                  <a:gd name="f62" fmla="val 1080"/>
                  <a:gd name="f63" fmla="val 5639"/>
                  <a:gd name="f64" fmla="val 1363"/>
                  <a:gd name="f65" fmla="val 1426"/>
                  <a:gd name="f66" fmla="val 1458"/>
                  <a:gd name="f67" fmla="val 4757"/>
                  <a:gd name="f68" fmla="val 1552"/>
                  <a:gd name="f69" fmla="val 4474"/>
                  <a:gd name="f70" fmla="val 1017"/>
                  <a:gd name="f71" fmla="val 4096"/>
                  <a:gd name="f72" fmla="val 796"/>
                  <a:gd name="f73" fmla="val 3592"/>
                  <a:gd name="f74" fmla="val 576"/>
                  <a:gd name="f75" fmla="val 3552"/>
                  <a:gd name="f76" fmla="val 560"/>
                  <a:gd name="f77" fmla="val 3507"/>
                  <a:gd name="f78" fmla="val 552"/>
                  <a:gd name="f79" fmla="val 3460"/>
                  <a:gd name="f80" fmla="val 3320"/>
                  <a:gd name="f81" fmla="val 3166"/>
                  <a:gd name="f82" fmla="val 623"/>
                  <a:gd name="f83" fmla="val 3119"/>
                  <a:gd name="f84" fmla="val 765"/>
                  <a:gd name="f85" fmla="val 922"/>
                  <a:gd name="f86" fmla="val 1143"/>
                  <a:gd name="f87" fmla="val 3277"/>
                  <a:gd name="f88" fmla="val 1206"/>
                  <a:gd name="f89" fmla="val 3623"/>
                  <a:gd name="f90" fmla="val 3907"/>
                  <a:gd name="f91" fmla="val 4064"/>
                  <a:gd name="f92" fmla="val 1804"/>
                  <a:gd name="f93" fmla="val 3781"/>
                  <a:gd name="f94" fmla="val 1930"/>
                  <a:gd name="f95" fmla="val 3529"/>
                  <a:gd name="f96" fmla="val 2088"/>
                  <a:gd name="f97" fmla="val 3308"/>
                  <a:gd name="f98" fmla="val 2245"/>
                  <a:gd name="f99" fmla="val 1836"/>
                  <a:gd name="f100" fmla="val 2394"/>
                  <a:gd name="f101" fmla="val 1773"/>
                  <a:gd name="f102" fmla="val 1890"/>
                  <a:gd name="f103" fmla="val 1741"/>
                  <a:gd name="f104" fmla="val 1701"/>
                  <a:gd name="f105" fmla="val 1544"/>
                  <a:gd name="f106" fmla="val 1481"/>
                  <a:gd name="f107" fmla="val 2056"/>
                  <a:gd name="f108" fmla="val 1607"/>
                  <a:gd name="f109" fmla="val 2403"/>
                  <a:gd name="f110" fmla="val 1796"/>
                  <a:gd name="f111" fmla="val 2434"/>
                  <a:gd name="f112" fmla="val 2205"/>
                  <a:gd name="f113" fmla="val 2466"/>
                  <a:gd name="f114" fmla="val 2489"/>
                  <a:gd name="f115" fmla="val 2529"/>
                  <a:gd name="f116" fmla="val 2741"/>
                  <a:gd name="f117" fmla="val 2718"/>
                  <a:gd name="f118" fmla="val 2552"/>
                  <a:gd name="f119" fmla="val 2907"/>
                  <a:gd name="f120" fmla="val 2363"/>
                  <a:gd name="f121" fmla="val 3159"/>
                  <a:gd name="f122" fmla="val 3379"/>
                  <a:gd name="f123" fmla="val 1949"/>
                  <a:gd name="f124" fmla="val 3294"/>
                  <a:gd name="f125" fmla="val 1725"/>
                  <a:gd name="f126" fmla="val 3260"/>
                  <a:gd name="f127" fmla="val 1508"/>
                  <a:gd name="f128" fmla="val 1243"/>
                  <a:gd name="f129" fmla="val 987"/>
                  <a:gd name="f130" fmla="val 3310"/>
                  <a:gd name="f131" fmla="val 693"/>
                  <a:gd name="f132" fmla="val 504"/>
                  <a:gd name="f133" fmla="val 3411"/>
                  <a:gd name="f134" fmla="val 441"/>
                  <a:gd name="f135" fmla="val 3631"/>
                  <a:gd name="f136" fmla="val 473"/>
                  <a:gd name="f137" fmla="val 3821"/>
                  <a:gd name="f138" fmla="val 498"/>
                  <a:gd name="f139" fmla="val 3970"/>
                  <a:gd name="f140" fmla="val 621"/>
                  <a:gd name="f141" fmla="val 4060"/>
                  <a:gd name="f142" fmla="val 781"/>
                  <a:gd name="f143" fmla="val 823"/>
                  <a:gd name="f144" fmla="val 868"/>
                  <a:gd name="f145" fmla="val 4054"/>
                  <a:gd name="f146" fmla="val 914"/>
                  <a:gd name="f147" fmla="val 4041"/>
                  <a:gd name="f148" fmla="val 1160"/>
                  <a:gd name="f149" fmla="val 3979"/>
                  <a:gd name="f150" fmla="val 1366"/>
                  <a:gd name="f151" fmla="val 3931"/>
                  <a:gd name="f152" fmla="val 1567"/>
                  <a:gd name="f153" fmla="val 1674"/>
                  <a:gd name="f154" fmla="val 1780"/>
                  <a:gd name="f155" fmla="val 3945"/>
                  <a:gd name="f156" fmla="val 3978"/>
                  <a:gd name="f157" fmla="val 1764"/>
                  <a:gd name="f158" fmla="val 4262"/>
                  <a:gd name="f159" fmla="val 1638"/>
                  <a:gd name="f160" fmla="val 4514"/>
                  <a:gd name="f161" fmla="val 4797"/>
                  <a:gd name="f162" fmla="val 1071"/>
                  <a:gd name="f163" fmla="val 630"/>
                  <a:gd name="f164" fmla="val 4986"/>
                  <a:gd name="f165" fmla="val 189"/>
                  <a:gd name="f166" fmla="val 5301"/>
                  <a:gd name="f167" fmla="val 32"/>
                  <a:gd name="f168" fmla="val 5616"/>
                  <a:gd name="f169" fmla="val 126"/>
                  <a:gd name="f170" fmla="val 5774"/>
                  <a:gd name="f171" fmla="val 186"/>
                  <a:gd name="f172" fmla="val 5874"/>
                  <a:gd name="f173" fmla="val 296"/>
                  <a:gd name="f174" fmla="val 5935"/>
                  <a:gd name="f175" fmla="val 409"/>
                  <a:gd name="f176" fmla="val 474"/>
                  <a:gd name="f177" fmla="val 541"/>
                  <a:gd name="f178" fmla="val 5915"/>
                  <a:gd name="f179" fmla="val 599"/>
                  <a:gd name="f180" fmla="val 1166"/>
                  <a:gd name="f181" fmla="val 5459"/>
                  <a:gd name="f182" fmla="val 5585"/>
                  <a:gd name="f183" fmla="val 1449"/>
                  <a:gd name="f184" fmla="val 5742"/>
                  <a:gd name="f185" fmla="val 6026"/>
                  <a:gd name="f186" fmla="val 6183"/>
                  <a:gd name="f187" fmla="val 6341"/>
                  <a:gd name="f188" fmla="val 945"/>
                  <a:gd name="f189" fmla="val 6530"/>
                  <a:gd name="f190" fmla="val 662"/>
                  <a:gd name="f191" fmla="val 6876"/>
                  <a:gd name="f192" fmla="val 347"/>
                  <a:gd name="f193" fmla="val 7318"/>
                  <a:gd name="f194" fmla="val 221"/>
                  <a:gd name="f195" fmla="val 7475"/>
                  <a:gd name="f196" fmla="val 284"/>
                  <a:gd name="f197" fmla="val 7664"/>
                  <a:gd name="f198" fmla="val 7790"/>
                  <a:gd name="f199" fmla="val 507"/>
                  <a:gd name="f200" fmla="val 7843"/>
                  <a:gd name="f201" fmla="val 584"/>
                  <a:gd name="f202" fmla="val 7868"/>
                  <a:gd name="f203" fmla="val 658"/>
                  <a:gd name="f204" fmla="val 761"/>
                  <a:gd name="f205" fmla="val 859"/>
                  <a:gd name="f206" fmla="val 7819"/>
                  <a:gd name="f207" fmla="val 7727"/>
                  <a:gd name="f208" fmla="val 1134"/>
                  <a:gd name="f209" fmla="val 7349"/>
                  <a:gd name="f210" fmla="val 1323"/>
                  <a:gd name="f211" fmla="val 7129"/>
                  <a:gd name="f212" fmla="val 7002"/>
                  <a:gd name="f213" fmla="val 7286"/>
                  <a:gd name="f214" fmla="val 7570"/>
                  <a:gd name="f215" fmla="val 1922"/>
                  <a:gd name="f216" fmla="val 7822"/>
                  <a:gd name="f217" fmla="val 8200"/>
                  <a:gd name="f218" fmla="val 8609"/>
                  <a:gd name="f219" fmla="val 9145"/>
                  <a:gd name="f220" fmla="val 9334"/>
                  <a:gd name="f221" fmla="val 1260"/>
                  <a:gd name="f222" fmla="val 9523"/>
                  <a:gd name="f223" fmla="val 1418"/>
                  <a:gd name="f224" fmla="val 9554"/>
                  <a:gd name="f225" fmla="val 1452"/>
                  <a:gd name="f226" fmla="val 9566"/>
                  <a:gd name="f227" fmla="val 1486"/>
                  <a:gd name="f228" fmla="val 9571"/>
                  <a:gd name="f229" fmla="val 1519"/>
                  <a:gd name="f230" fmla="val 1671"/>
                  <a:gd name="f231" fmla="val 1807"/>
                  <a:gd name="f232" fmla="val 9463"/>
                  <a:gd name="f233" fmla="val 1859"/>
                  <a:gd name="f234" fmla="val 1953"/>
                  <a:gd name="f235" fmla="val 8924"/>
                  <a:gd name="f236" fmla="val 2048"/>
                  <a:gd name="f237" fmla="val 8672"/>
                  <a:gd name="f238" fmla="val 2268"/>
                  <a:gd name="f239" fmla="val 8420"/>
                  <a:gd name="f240" fmla="val 2426"/>
                  <a:gd name="f241" fmla="val 2646"/>
                  <a:gd name="f242" fmla="val 8893"/>
                  <a:gd name="f243" fmla="val 2835"/>
                  <a:gd name="f244" fmla="val 9082"/>
                  <a:gd name="f245" fmla="val 2520"/>
                  <a:gd name="f246" fmla="val 10027"/>
                  <a:gd name="f247" fmla="val 2583"/>
                  <a:gd name="f248" fmla="val 10594"/>
                  <a:gd name="f249" fmla="val 10783"/>
                  <a:gd name="f250" fmla="val 10909"/>
                  <a:gd name="f251" fmla="val 2961"/>
                  <a:gd name="f252" fmla="val 2993"/>
                  <a:gd name="f253" fmla="val 3182"/>
                  <a:gd name="f254" fmla="val 10720"/>
                  <a:gd name="f255" fmla="val 10500"/>
                  <a:gd name="f256" fmla="val 10090"/>
                  <a:gd name="f257" fmla="val 9806"/>
                  <a:gd name="f258" fmla="val 3371"/>
                  <a:gd name="f259" fmla="val 9680"/>
                  <a:gd name="f260" fmla="val 3844"/>
                  <a:gd name="f261" fmla="val 9838"/>
                  <a:gd name="f262" fmla="val 4127"/>
                  <a:gd name="f263" fmla="val 9964"/>
                  <a:gd name="f264" fmla="val 4001"/>
                  <a:gd name="f265" fmla="val 4159"/>
                  <a:gd name="f266" fmla="val 10941"/>
                  <a:gd name="f267" fmla="val 11445"/>
                  <a:gd name="f268" fmla="val 4452"/>
                  <a:gd name="f269" fmla="val 11589"/>
                  <a:gd name="f270" fmla="val 4561"/>
                  <a:gd name="f271" fmla="val 11652"/>
                  <a:gd name="f272" fmla="val 4684"/>
                  <a:gd name="f273" fmla="val 4749"/>
                  <a:gd name="f274" fmla="val 4818"/>
                  <a:gd name="f275" fmla="val 11635"/>
                  <a:gd name="f276" fmla="val 4883"/>
                  <a:gd name="f277" fmla="val 11602"/>
                  <a:gd name="f278" fmla="val 11539"/>
                  <a:gd name="f279" fmla="val 5104"/>
                  <a:gd name="f280" fmla="val 11350"/>
                  <a:gd name="f281" fmla="val 11130"/>
                  <a:gd name="f282" fmla="val 10184"/>
                  <a:gd name="f283" fmla="val 10279"/>
                  <a:gd name="f284" fmla="val 10311"/>
                  <a:gd name="f285" fmla="val 10342"/>
                  <a:gd name="f286" fmla="val 5734"/>
                  <a:gd name="f287" fmla="val 6049"/>
                  <a:gd name="f288" fmla="val 11256"/>
                  <a:gd name="f289" fmla="val 6427"/>
                  <a:gd name="f290" fmla="val 11665"/>
                  <a:gd name="f291" fmla="val 6474"/>
                  <a:gd name="f292" fmla="val 11712"/>
                  <a:gd name="f293" fmla="val 6561"/>
                  <a:gd name="f294" fmla="val 11736"/>
                  <a:gd name="f295" fmla="val 6651"/>
                  <a:gd name="f296" fmla="val 6742"/>
                  <a:gd name="f297" fmla="val 6837"/>
                  <a:gd name="f298" fmla="val 6900"/>
                  <a:gd name="f299" fmla="val 6994"/>
                  <a:gd name="f300" fmla="val 11287"/>
                  <a:gd name="f301" fmla="val 11193"/>
                  <a:gd name="f302" fmla="val 6616"/>
                  <a:gd name="f303" fmla="val 10657"/>
                  <a:gd name="f304" fmla="val 6333"/>
                  <a:gd name="f305" fmla="val 7215"/>
                  <a:gd name="f306" fmla="val 7467"/>
                  <a:gd name="f307" fmla="val 7876"/>
                  <a:gd name="f308" fmla="val 8380"/>
                  <a:gd name="f309" fmla="val 8424"/>
                  <a:gd name="f310" fmla="val 11156"/>
                  <a:gd name="f311" fmla="val 8474"/>
                  <a:gd name="f312" fmla="val 11167"/>
                  <a:gd name="f313" fmla="val 8526"/>
                  <a:gd name="f314" fmla="val 8662"/>
                  <a:gd name="f315" fmla="val 8807"/>
                  <a:gd name="f316" fmla="val 11086"/>
                  <a:gd name="f317" fmla="val 8853"/>
                  <a:gd name="f318" fmla="val 10972"/>
                  <a:gd name="f319" fmla="val 8947"/>
                  <a:gd name="f320" fmla="val 10815"/>
                  <a:gd name="f321" fmla="val 8695"/>
                  <a:gd name="f322" fmla="val 8349"/>
                  <a:gd name="f323" fmla="val 10374"/>
                  <a:gd name="f324" fmla="val 8065"/>
                  <a:gd name="f325" fmla="val 7908"/>
                  <a:gd name="f326" fmla="val 9932"/>
                  <a:gd name="f327" fmla="val 8191"/>
                  <a:gd name="f328" fmla="val 9649"/>
                  <a:gd name="f329" fmla="val 8664"/>
                  <a:gd name="f330" fmla="val 9491"/>
                  <a:gd name="f331" fmla="val 9105"/>
                  <a:gd name="f332" fmla="val 9901"/>
                  <a:gd name="f333" fmla="val 9578"/>
                  <a:gd name="f334" fmla="val 10082"/>
                  <a:gd name="f335" fmla="val 9995"/>
                  <a:gd name="f336" fmla="val 10113"/>
                  <a:gd name="f337" fmla="val 10302"/>
                  <a:gd name="f338" fmla="val 10428"/>
                  <a:gd name="f339" fmla="val 9869"/>
                  <a:gd name="f340" fmla="val 10460"/>
                  <a:gd name="f341" fmla="val 10365"/>
                  <a:gd name="f342" fmla="val 10145"/>
                  <a:gd name="f343" fmla="val 9302"/>
                  <a:gd name="f344" fmla="val 9767"/>
                  <a:gd name="f345" fmla="val 9239"/>
                  <a:gd name="f346" fmla="val 9483"/>
                  <a:gd name="f347" fmla="val 9208"/>
                  <a:gd name="f348" fmla="val 9199"/>
                  <a:gd name="f349" fmla="val 9019"/>
                  <a:gd name="f350" fmla="val 9388"/>
                  <a:gd name="f351" fmla="val 8830"/>
                  <a:gd name="f352" fmla="val 9609"/>
                  <a:gd name="f353" fmla="val 8578"/>
                  <a:gd name="f354" fmla="val 8357"/>
                  <a:gd name="f355" fmla="val 9980"/>
                  <a:gd name="f356" fmla="val 8437"/>
                  <a:gd name="f357" fmla="val 10181"/>
                  <a:gd name="f358" fmla="val 8466"/>
                  <a:gd name="f359" fmla="val 10384"/>
                  <a:gd name="f360" fmla="val 10660"/>
                  <a:gd name="f361" fmla="val 10938"/>
                  <a:gd name="f362" fmla="val 11247"/>
                  <a:gd name="f363" fmla="val 11468"/>
                  <a:gd name="f364" fmla="val 8294"/>
                  <a:gd name="f365" fmla="val 11531"/>
                  <a:gd name="f366" fmla="val 8105"/>
                  <a:gd name="f367" fmla="val 11499"/>
                  <a:gd name="f368" fmla="val 7916"/>
                  <a:gd name="f369" fmla="val 11472"/>
                  <a:gd name="f370" fmla="val 7751"/>
                  <a:gd name="f371" fmla="val 11300"/>
                  <a:gd name="f372" fmla="val 7658"/>
                  <a:gd name="f373" fmla="val 11131"/>
                  <a:gd name="f374" fmla="val 11107"/>
                  <a:gd name="f375" fmla="val 11082"/>
                  <a:gd name="f376" fmla="val 7660"/>
                  <a:gd name="f377" fmla="val 11058"/>
                  <a:gd name="f378" fmla="val 10806"/>
                  <a:gd name="f379" fmla="val 7748"/>
                  <a:gd name="f380" fmla="val 10596"/>
                  <a:gd name="f381" fmla="val 7804"/>
                  <a:gd name="f382" fmla="val 10391"/>
                  <a:gd name="f383" fmla="val 10288"/>
                  <a:gd name="f384" fmla="val 10187"/>
                  <a:gd name="f385" fmla="val 10208"/>
                  <a:gd name="f386" fmla="val 7192"/>
                  <a:gd name="f387" fmla="val 10397"/>
                  <a:gd name="f388" fmla="val 10932"/>
                  <a:gd name="f389" fmla="val 11342"/>
                  <a:gd name="f390" fmla="val 6687"/>
                  <a:gd name="f391" fmla="val 11751"/>
                  <a:gd name="f392" fmla="val 6372"/>
                  <a:gd name="f393" fmla="val 11940"/>
                  <a:gd name="f394" fmla="val 6246"/>
                  <a:gd name="f395" fmla="val 11846"/>
                  <a:gd name="f396" fmla="val 5900"/>
                  <a:gd name="f397" fmla="val 11789"/>
                  <a:gd name="f398" fmla="val 5843"/>
                  <a:gd name="f399" fmla="val 11687"/>
                  <a:gd name="f400" fmla="val 5798"/>
                  <a:gd name="f401" fmla="val 11580"/>
                  <a:gd name="f402" fmla="val 11509"/>
                  <a:gd name="f403" fmla="val 11436"/>
                  <a:gd name="f404" fmla="val 5818"/>
                  <a:gd name="f405" fmla="val 11373"/>
                  <a:gd name="f406" fmla="val 6120"/>
                  <a:gd name="f407" fmla="val 10775"/>
                  <a:gd name="f408" fmla="val 6278"/>
                  <a:gd name="f409" fmla="val 6152"/>
                  <a:gd name="f410" fmla="val 10491"/>
                  <a:gd name="f411" fmla="val 5994"/>
                  <a:gd name="f412" fmla="val 5711"/>
                  <a:gd name="f413" fmla="val 5553"/>
                  <a:gd name="f414" fmla="val 5396"/>
                  <a:gd name="f415" fmla="val 11027"/>
                  <a:gd name="f416" fmla="val 5207"/>
                  <a:gd name="f417" fmla="val 11279"/>
                  <a:gd name="f418" fmla="val 4860"/>
                  <a:gd name="f419" fmla="val 11594"/>
                  <a:gd name="f420" fmla="val 4419"/>
                  <a:gd name="f421" fmla="val 11720"/>
                  <a:gd name="f422" fmla="val 11688"/>
                  <a:gd name="f423" fmla="val 4073"/>
                  <a:gd name="f424" fmla="val 3947"/>
                  <a:gd name="f425" fmla="val 11465"/>
                  <a:gd name="f426" fmla="val 3894"/>
                  <a:gd name="f427" fmla="val 11394"/>
                  <a:gd name="f428" fmla="val 3869"/>
                  <a:gd name="f429" fmla="val 11324"/>
                  <a:gd name="f430" fmla="val 11226"/>
                  <a:gd name="f431" fmla="val 11132"/>
                  <a:gd name="f432" fmla="val 3918"/>
                  <a:gd name="f433" fmla="val 4010"/>
                  <a:gd name="f434" fmla="val 10838"/>
                  <a:gd name="f435" fmla="val 4388"/>
                  <a:gd name="f436" fmla="val 10617"/>
                  <a:gd name="f437" fmla="val 4608"/>
                  <a:gd name="f438" fmla="val 4734"/>
                  <a:gd name="f439" fmla="val 10271"/>
                  <a:gd name="f440" fmla="val 4451"/>
                  <a:gd name="f441" fmla="val 10176"/>
                  <a:gd name="f442" fmla="val 4167"/>
                  <a:gd name="f443" fmla="val 10019"/>
                  <a:gd name="f444" fmla="val 3915"/>
                  <a:gd name="f445" fmla="val 3127"/>
                  <a:gd name="f446" fmla="val 2592"/>
                  <a:gd name="f447" fmla="val 10712"/>
                  <a:gd name="f448" fmla="val 2214"/>
                  <a:gd name="f449" fmla="val 10554"/>
                  <a:gd name="f450" fmla="val 2182"/>
                  <a:gd name="f451" fmla="val 10520"/>
                  <a:gd name="f452" fmla="val 2171"/>
                  <a:gd name="f453" fmla="val 10485"/>
                  <a:gd name="f454" fmla="val 2166"/>
                  <a:gd name="f455" fmla="val 10450"/>
                  <a:gd name="f456" fmla="val 10292"/>
                  <a:gd name="f457" fmla="val 10139"/>
                  <a:gd name="f458" fmla="val 2274"/>
                  <a:gd name="f459" fmla="val 9987"/>
                  <a:gd name="f460" fmla="val 2812"/>
                  <a:gd name="f461" fmla="val 9924"/>
                  <a:gd name="f462" fmla="val 3064"/>
                  <a:gd name="f463" fmla="val 9672"/>
                  <a:gd name="f464" fmla="val 3316"/>
                  <a:gd name="f465" fmla="val 9515"/>
                  <a:gd name="f466" fmla="val 9325"/>
                  <a:gd name="f467" fmla="val 2844"/>
                  <a:gd name="f468" fmla="val 2655"/>
                  <a:gd name="f469" fmla="val 9451"/>
                  <a:gd name="f470" fmla="val 1710"/>
                  <a:gd name="f471" fmla="val 9357"/>
                  <a:gd name="f472" fmla="val 954"/>
                  <a:gd name="f473" fmla="val 9168"/>
                  <a:gd name="f474" fmla="val 1237"/>
                  <a:gd name="f475" fmla="val 1647"/>
                  <a:gd name="f476" fmla="val 8097"/>
                  <a:gd name="f477" fmla="val 1899"/>
                  <a:gd name="f478" fmla="val 7813"/>
                  <a:gd name="f479" fmla="val 7939"/>
                  <a:gd name="f480" fmla="val 7782"/>
                  <a:gd name="f481" fmla="val 7561"/>
                  <a:gd name="f482" fmla="val 292"/>
                  <a:gd name="f483" fmla="val 7493"/>
                  <a:gd name="f484" fmla="val 178"/>
                  <a:gd name="f485" fmla="val 7375"/>
                  <a:gd name="f486" fmla="val 97"/>
                  <a:gd name="f487" fmla="val 7243"/>
                  <a:gd name="f488" fmla="val 7193"/>
                  <a:gd name="f489" fmla="val 7141"/>
                  <a:gd name="f490" fmla="val 108"/>
                  <a:gd name="f491" fmla="val 7089"/>
                  <a:gd name="f492" fmla="val 134"/>
                  <a:gd name="f493" fmla="val 386"/>
                  <a:gd name="f494" fmla="val 607"/>
                  <a:gd name="f495" fmla="val 7152"/>
                  <a:gd name="f496" fmla="val 6301"/>
                  <a:gd name="f497" fmla="val 1395"/>
                  <a:gd name="f498" fmla="val 6206"/>
                  <a:gd name="f499" fmla="val 5891"/>
                  <a:gd name="f500" fmla="val 481"/>
                  <a:gd name="f501" fmla="val 5482"/>
                  <a:gd name="f502" fmla="val 5395"/>
                  <a:gd name="f503" fmla="*/ f0 1 11972"/>
                  <a:gd name="f504" fmla="*/ f1 1 11737"/>
                  <a:gd name="f505" fmla="val f2"/>
                  <a:gd name="f506" fmla="val f3"/>
                  <a:gd name="f507" fmla="val f4"/>
                  <a:gd name="f508" fmla="+- f507 0 f505"/>
                  <a:gd name="f509" fmla="+- f506 0 f505"/>
                  <a:gd name="f510" fmla="*/ f509 1 11972"/>
                  <a:gd name="f511" fmla="*/ f508 1 11737"/>
                  <a:gd name="f512" fmla="*/ f505 1 f510"/>
                  <a:gd name="f513" fmla="*/ f506 1 f510"/>
                  <a:gd name="f514" fmla="*/ f505 1 f511"/>
                  <a:gd name="f515" fmla="*/ f507 1 f511"/>
                  <a:gd name="f516" fmla="*/ f512 f503 1"/>
                  <a:gd name="f517" fmla="*/ f513 f503 1"/>
                  <a:gd name="f518" fmla="*/ f515 f504 1"/>
                  <a:gd name="f519" fmla="*/ f514 f50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6" t="f519" r="f517" b="f518"/>
                <a:pathLst>
                  <a:path w="11972" h="1173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4" y="f9"/>
                      <a:pt x="f13" y="f6"/>
                      <a:pt x="f5" y="f6"/>
                    </a:cubicBezTo>
                    <a:close/>
                    <a:moveTo>
                      <a:pt x="f15" y="f16"/>
                    </a:moveTo>
                    <a:cubicBezTo>
                      <a:pt x="f17" y="f16"/>
                      <a:pt x="f18" y="f19"/>
                      <a:pt x="f18" y="f20"/>
                    </a:cubicBezTo>
                    <a:cubicBezTo>
                      <a:pt x="f18" y="f21"/>
                      <a:pt x="f22" y="f12"/>
                      <a:pt x="f15" y="f12"/>
                    </a:cubicBezTo>
                    <a:cubicBezTo>
                      <a:pt x="f23" y="f12"/>
                      <a:pt x="f24" y="f21"/>
                      <a:pt x="f24" y="f20"/>
                    </a:cubicBezTo>
                    <a:cubicBezTo>
                      <a:pt x="f24" y="f19"/>
                      <a:pt x="f23" y="f16"/>
                      <a:pt x="f15" y="f16"/>
                    </a:cubicBezTo>
                    <a:close/>
                    <a:moveTo>
                      <a:pt x="f25" y="f6"/>
                    </a:moveTo>
                    <a:cubicBezTo>
                      <a:pt x="f26" y="f6"/>
                      <a:pt x="f27" y="f9"/>
                      <a:pt x="f27" y="f10"/>
                    </a:cubicBezTo>
                    <a:cubicBezTo>
                      <a:pt x="f27" y="f11"/>
                      <a:pt x="f26" y="f12"/>
                      <a:pt x="f25" y="f12"/>
                    </a:cubicBezTo>
                    <a:cubicBezTo>
                      <a:pt x="f28" y="f12"/>
                      <a:pt x="f29" y="f11"/>
                      <a:pt x="f29" y="f10"/>
                    </a:cubicBezTo>
                    <a:cubicBezTo>
                      <a:pt x="f29" y="f9"/>
                      <a:pt x="f28" y="f6"/>
                      <a:pt x="f25" y="f6"/>
                    </a:cubicBezTo>
                    <a:close/>
                    <a:moveTo>
                      <a:pt x="f30" y="f31"/>
                    </a:moveTo>
                    <a:cubicBezTo>
                      <a:pt x="f32" y="f31"/>
                      <a:pt x="f33" y="f34"/>
                      <a:pt x="f33" y="f35"/>
                    </a:cubicBezTo>
                    <a:cubicBezTo>
                      <a:pt x="f33" y="f36"/>
                      <a:pt x="f32" y="f37"/>
                      <a:pt x="f30" y="f37"/>
                    </a:cubicBezTo>
                    <a:cubicBezTo>
                      <a:pt x="f38" y="f37"/>
                      <a:pt x="f24" y="f36"/>
                      <a:pt x="f24" y="f35"/>
                    </a:cubicBezTo>
                    <a:cubicBezTo>
                      <a:pt x="f24" y="f34"/>
                      <a:pt x="f38" y="f31"/>
                      <a:pt x="f30" y="f31"/>
                    </a:cubicBezTo>
                    <a:close/>
                    <a:moveTo>
                      <a:pt x="f39" y="f40"/>
                    </a:moveTo>
                    <a:cubicBezTo>
                      <a:pt x="f41" y="f40"/>
                      <a:pt x="f18" y="f42"/>
                      <a:pt x="f18" y="f35"/>
                    </a:cubicBezTo>
                    <a:cubicBezTo>
                      <a:pt x="f18" y="f43"/>
                      <a:pt x="f44" y="f45"/>
                      <a:pt x="f39" y="f45"/>
                    </a:cubicBezTo>
                    <a:cubicBezTo>
                      <a:pt x="f46" y="f45"/>
                      <a:pt x="f47" y="f43"/>
                      <a:pt x="f47" y="f35"/>
                    </a:cubicBezTo>
                    <a:cubicBezTo>
                      <a:pt x="f47" y="f42"/>
                      <a:pt x="f48" y="f40"/>
                      <a:pt x="f39" y="f40"/>
                    </a:cubicBezTo>
                    <a:close/>
                    <a:moveTo>
                      <a:pt x="f49" y="f50"/>
                    </a:moveTo>
                    <a:cubicBezTo>
                      <a:pt x="f51" y="f50"/>
                      <a:pt x="f52" y="f53"/>
                      <a:pt x="f54" y="f55"/>
                    </a:cubicBezTo>
                    <a:cubicBezTo>
                      <a:pt x="f33" y="f56"/>
                      <a:pt x="f33" y="f57"/>
                      <a:pt x="f54" y="f58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59" y="f65"/>
                      <a:pt x="f23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79" y="f78"/>
                    </a:cubicBezTo>
                    <a:cubicBezTo>
                      <a:pt x="f80" y="f78"/>
                      <a:pt x="f81" y="f82"/>
                      <a:pt x="f83" y="f84"/>
                    </a:cubicBezTo>
                    <a:cubicBezTo>
                      <a:pt x="f13" y="f85"/>
                      <a:pt x="f83" y="f86"/>
                      <a:pt x="f87" y="f88"/>
                    </a:cubicBezTo>
                    <a:cubicBezTo>
                      <a:pt x="f89" y="f64"/>
                      <a:pt x="f90" y="f68"/>
                      <a:pt x="f91" y="f92"/>
                    </a:cubicBezTo>
                    <a:cubicBezTo>
                      <a:pt x="f93" y="f94"/>
                      <a:pt x="f95" y="f96"/>
                      <a:pt x="f97" y="f98"/>
                    </a:cubicBezTo>
                    <a:cubicBezTo>
                      <a:pt x="f14" y="f99"/>
                      <a:pt x="f100" y="f101"/>
                      <a:pt x="f102" y="f103"/>
                    </a:cubicBezTo>
                    <a:cubicBezTo>
                      <a:pt x="f104" y="f103"/>
                      <a:pt x="f105" y="f99"/>
                      <a:pt x="f106" y="f107"/>
                    </a:cubicBezTo>
                    <a:cubicBezTo>
                      <a:pt x="f106" y="f98"/>
                      <a:pt x="f108" y="f109"/>
                      <a:pt x="f110" y="f111"/>
                    </a:cubicBezTo>
                    <a:cubicBezTo>
                      <a:pt x="f112" y="f113"/>
                      <a:pt x="f114" y="f115"/>
                      <a:pt x="f116" y="f117"/>
                    </a:cubicBezTo>
                    <a:cubicBezTo>
                      <a:pt x="f118" y="f119"/>
                      <a:pt x="f120" y="f121"/>
                      <a:pt x="f112" y="f122"/>
                    </a:cubicBezTo>
                    <a:cubicBezTo>
                      <a:pt x="f123" y="f124"/>
                      <a:pt x="f125" y="f126"/>
                      <a:pt x="f127" y="f126"/>
                    </a:cubicBezTo>
                    <a:cubicBezTo>
                      <a:pt x="f128" y="f126"/>
                      <a:pt x="f129" y="f130"/>
                      <a:pt x="f131" y="f122"/>
                    </a:cubicBezTo>
                    <a:cubicBezTo>
                      <a:pt x="f132" y="f133"/>
                      <a:pt x="f134" y="f135"/>
                      <a:pt x="f136" y="f137"/>
                    </a:cubicBezTo>
                    <a:cubicBezTo>
                      <a:pt x="f138" y="f139"/>
                      <a:pt x="f140" y="f141"/>
                      <a:pt x="f142" y="f141"/>
                    </a:cubicBezTo>
                    <a:cubicBezTo>
                      <a:pt x="f143" y="f141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152" y="f151"/>
                    </a:cubicBezTo>
                    <a:cubicBezTo>
                      <a:pt x="f153" y="f151"/>
                      <a:pt x="f154" y="f155"/>
                      <a:pt x="f102" y="f156"/>
                    </a:cubicBezTo>
                    <a:cubicBezTo>
                      <a:pt x="f157" y="f158"/>
                      <a:pt x="f159" y="f160"/>
                      <a:pt x="f108" y="f161"/>
                    </a:cubicBezTo>
                    <a:cubicBezTo>
                      <a:pt x="f162" y="f161"/>
                      <a:pt x="f163" y="f164"/>
                      <a:pt x="f165" y="f166"/>
                    </a:cubicBezTo>
                    <a:cubicBezTo>
                      <a:pt x="f167" y="f21"/>
                      <a:pt x="f2" y="f168"/>
                      <a:pt x="f169" y="f170"/>
                    </a:cubicBezTo>
                    <a:cubicBezTo>
                      <a:pt x="f171" y="f172"/>
                      <a:pt x="f173" y="f174"/>
                      <a:pt x="f175" y="f174"/>
                    </a:cubicBezTo>
                    <a:cubicBezTo>
                      <a:pt x="f176" y="f174"/>
                      <a:pt x="f177" y="f178"/>
                      <a:pt x="f179" y="f10"/>
                    </a:cubicBezTo>
                    <a:cubicBezTo>
                      <a:pt x="f146" y="f168"/>
                      <a:pt x="f180" y="f181"/>
                      <a:pt x="f106" y="f181"/>
                    </a:cubicBezTo>
                    <a:cubicBezTo>
                      <a:pt x="f106" y="f182"/>
                      <a:pt x="f183" y="f184"/>
                      <a:pt x="f183" y="f10"/>
                    </a:cubicBezTo>
                    <a:cubicBezTo>
                      <a:pt x="f183" y="f185"/>
                      <a:pt x="f183" y="f186"/>
                      <a:pt x="f106" y="f187"/>
                    </a:cubicBezTo>
                    <a:cubicBezTo>
                      <a:pt x="f188" y="f189"/>
                      <a:pt x="f190" y="f191"/>
                      <a:pt x="f192" y="f193"/>
                    </a:cubicBezTo>
                    <a:cubicBezTo>
                      <a:pt x="f194" y="f195"/>
                      <a:pt x="f196" y="f197"/>
                      <a:pt x="f134" y="f198"/>
                    </a:cubicBezTo>
                    <a:cubicBezTo>
                      <a:pt x="f199" y="f200"/>
                      <a:pt x="f201" y="f202"/>
                      <a:pt x="f203" y="f202"/>
                    </a:cubicBezTo>
                    <a:cubicBezTo>
                      <a:pt x="f204" y="f202"/>
                      <a:pt x="f205" y="f206"/>
                      <a:pt x="f146" y="f207"/>
                    </a:cubicBezTo>
                    <a:cubicBezTo>
                      <a:pt x="f208" y="f209"/>
                      <a:pt x="f210" y="f211"/>
                      <a:pt x="f108" y="f212"/>
                    </a:cubicBezTo>
                    <a:cubicBezTo>
                      <a:pt x="f104" y="f213"/>
                      <a:pt x="f157" y="f214"/>
                      <a:pt x="f215" y="f216"/>
                    </a:cubicBezTo>
                    <a:cubicBezTo>
                      <a:pt x="f106" y="f217"/>
                      <a:pt x="f210" y="f218"/>
                      <a:pt x="f180" y="f219"/>
                    </a:cubicBezTo>
                    <a:cubicBezTo>
                      <a:pt x="f208" y="f220"/>
                      <a:pt x="f221" y="f222"/>
                      <a:pt x="f223" y="f224"/>
                    </a:cubicBezTo>
                    <a:cubicBezTo>
                      <a:pt x="f225" y="f226"/>
                      <a:pt x="f227" y="f228"/>
                      <a:pt x="f229" y="f228"/>
                    </a:cubicBezTo>
                    <a:cubicBezTo>
                      <a:pt x="f230" y="f228"/>
                      <a:pt x="f231" y="f232"/>
                      <a:pt x="f233" y="f220"/>
                    </a:cubicBezTo>
                    <a:cubicBezTo>
                      <a:pt x="f234" y="f235"/>
                      <a:pt x="f236" y="f237"/>
                      <a:pt x="f238" y="f239"/>
                    </a:cubicBezTo>
                    <a:cubicBezTo>
                      <a:pt x="f240" y="f237"/>
                      <a:pt x="f241" y="f242"/>
                      <a:pt x="f243" y="f244"/>
                    </a:cubicBezTo>
                    <a:cubicBezTo>
                      <a:pt x="f245" y="f224"/>
                      <a:pt x="f118" y="f246"/>
                      <a:pt x="f247" y="f248"/>
                    </a:cubicBezTo>
                    <a:cubicBezTo>
                      <a:pt x="f247" y="f249"/>
                      <a:pt x="f116" y="f250"/>
                      <a:pt x="f251" y="f250"/>
                    </a:cubicBezTo>
                    <a:lnTo>
                      <a:pt x="f252" y="f250"/>
                    </a:lnTo>
                    <a:cubicBezTo>
                      <a:pt x="f253" y="f250"/>
                      <a:pt x="f97" y="f254"/>
                      <a:pt x="f97" y="f255"/>
                    </a:cubicBezTo>
                    <a:cubicBezTo>
                      <a:pt x="f87" y="f256"/>
                      <a:pt x="f87" y="f257"/>
                      <a:pt x="f258" y="f222"/>
                    </a:cubicBezTo>
                    <a:cubicBezTo>
                      <a:pt x="f89" y="f259"/>
                      <a:pt x="f260" y="f261"/>
                      <a:pt x="f262" y="f263"/>
                    </a:cubicBezTo>
                    <a:cubicBezTo>
                      <a:pt x="f264" y="f255"/>
                      <a:pt x="f265" y="f266"/>
                      <a:pt x="f38" y="f267"/>
                    </a:cubicBezTo>
                    <a:cubicBezTo>
                      <a:pt x="f268" y="f269"/>
                      <a:pt x="f270" y="f271"/>
                      <a:pt x="f272" y="f271"/>
                    </a:cubicBezTo>
                    <a:cubicBezTo>
                      <a:pt x="f273" y="f271"/>
                      <a:pt x="f274" y="f275"/>
                      <a:pt x="f276" y="f277"/>
                    </a:cubicBezTo>
                    <a:cubicBezTo>
                      <a:pt x="f23" y="f278"/>
                      <a:pt x="f279" y="f280"/>
                      <a:pt x="f23" y="f281"/>
                    </a:cubicBezTo>
                    <a:cubicBezTo>
                      <a:pt x="f276" y="f249"/>
                      <a:pt x="f67" y="f255"/>
                      <a:pt x="f32" y="f282"/>
                    </a:cubicBezTo>
                    <a:lnTo>
                      <a:pt x="f32" y="f282"/>
                    </a:lnTo>
                    <a:cubicBezTo>
                      <a:pt x="f54" y="f283"/>
                      <a:pt x="f59" y="f284"/>
                      <a:pt x="f47" y="f285"/>
                    </a:cubicBezTo>
                    <a:cubicBezTo>
                      <a:pt x="f286" y="f250"/>
                      <a:pt x="f287" y="f288"/>
                      <a:pt x="f289" y="f290"/>
                    </a:cubicBezTo>
                    <a:cubicBezTo>
                      <a:pt x="f291" y="f292"/>
                      <a:pt x="f293" y="f294"/>
                      <a:pt x="f295" y="f294"/>
                    </a:cubicBezTo>
                    <a:cubicBezTo>
                      <a:pt x="f296" y="f294"/>
                      <a:pt x="f297" y="f292"/>
                      <a:pt x="f298" y="f290"/>
                    </a:cubicBezTo>
                    <a:cubicBezTo>
                      <a:pt x="f299" y="f278"/>
                      <a:pt x="f299" y="f300"/>
                      <a:pt x="f298" y="f301"/>
                    </a:cubicBezTo>
                    <a:cubicBezTo>
                      <a:pt x="f302" y="f250"/>
                      <a:pt x="f289" y="f303"/>
                      <a:pt x="f304" y="f285"/>
                    </a:cubicBezTo>
                    <a:cubicBezTo>
                      <a:pt x="f302" y="f284"/>
                      <a:pt x="f17" y="f283"/>
                      <a:pt x="f305" y="f282"/>
                    </a:cubicBezTo>
                    <a:cubicBezTo>
                      <a:pt x="f306" y="f254"/>
                      <a:pt x="f307" y="f266"/>
                      <a:pt x="f308" y="f281"/>
                    </a:cubicBezTo>
                    <a:cubicBezTo>
                      <a:pt x="f309" y="f310"/>
                      <a:pt x="f311" y="f312"/>
                      <a:pt x="f313" y="f312"/>
                    </a:cubicBezTo>
                    <a:cubicBezTo>
                      <a:pt x="f314" y="f312"/>
                      <a:pt x="f315" y="f316"/>
                      <a:pt x="f317" y="f318"/>
                    </a:cubicBezTo>
                    <a:cubicBezTo>
                      <a:pt x="f319" y="f320"/>
                      <a:pt x="f317" y="f248"/>
                      <a:pt x="f321" y="f255"/>
                    </a:cubicBezTo>
                    <a:cubicBezTo>
                      <a:pt x="f322" y="f323"/>
                      <a:pt x="f324" y="f282"/>
                      <a:pt x="f325" y="f326"/>
                    </a:cubicBezTo>
                    <a:cubicBezTo>
                      <a:pt x="f327" y="f257"/>
                      <a:pt x="f29" y="f328"/>
                      <a:pt x="f329" y="f330"/>
                    </a:cubicBezTo>
                    <a:cubicBezTo>
                      <a:pt x="f331" y="f332"/>
                      <a:pt x="f333" y="f263"/>
                      <a:pt x="f334" y="f335"/>
                    </a:cubicBezTo>
                    <a:lnTo>
                      <a:pt x="f336" y="f335"/>
                    </a:lnTo>
                    <a:cubicBezTo>
                      <a:pt x="f337" y="f335"/>
                      <a:pt x="f338" y="f339"/>
                      <a:pt x="f340" y="f259"/>
                    </a:cubicBezTo>
                    <a:cubicBezTo>
                      <a:pt x="f340" y="f330"/>
                      <a:pt x="f341" y="f220"/>
                      <a:pt x="f342" y="f343"/>
                    </a:cubicBezTo>
                    <a:cubicBezTo>
                      <a:pt x="f344" y="f345"/>
                      <a:pt x="f346" y="f347"/>
                      <a:pt x="f348" y="f349"/>
                    </a:cubicBezTo>
                    <a:cubicBezTo>
                      <a:pt x="f350" y="f351"/>
                      <a:pt x="f352" y="f353"/>
                      <a:pt x="f344" y="f354"/>
                    </a:cubicBezTo>
                    <a:cubicBezTo>
                      <a:pt x="f355" y="f356"/>
                      <a:pt x="f357" y="f358"/>
                      <a:pt x="f359" y="f358"/>
                    </a:cubicBezTo>
                    <a:cubicBezTo>
                      <a:pt x="f360" y="f358"/>
                      <a:pt x="f361" y="f29"/>
                      <a:pt x="f362" y="f354"/>
                    </a:cubicBezTo>
                    <a:cubicBezTo>
                      <a:pt x="f363" y="f364"/>
                      <a:pt x="f365" y="f366"/>
                      <a:pt x="f367" y="f368"/>
                    </a:cubicBezTo>
                    <a:cubicBezTo>
                      <a:pt x="f369" y="f370"/>
                      <a:pt x="f371" y="f372"/>
                      <a:pt x="f373" y="f372"/>
                    </a:cubicBezTo>
                    <a:cubicBezTo>
                      <a:pt x="f374" y="f372"/>
                      <a:pt x="f375" y="f376"/>
                      <a:pt x="f377" y="f197"/>
                    </a:cubicBezTo>
                    <a:cubicBezTo>
                      <a:pt x="f378" y="f379"/>
                      <a:pt x="f380" y="f381"/>
                      <a:pt x="f382" y="f381"/>
                    </a:cubicBezTo>
                    <a:cubicBezTo>
                      <a:pt x="f383" y="f381"/>
                      <a:pt x="f384" y="f198"/>
                      <a:pt x="f334" y="f34"/>
                    </a:cubicBezTo>
                    <a:cubicBezTo>
                      <a:pt x="f385" y="f195"/>
                      <a:pt x="f337" y="f386"/>
                      <a:pt x="f341" y="f40"/>
                    </a:cubicBezTo>
                    <a:lnTo>
                      <a:pt x="f387" y="f40"/>
                    </a:lnTo>
                    <a:cubicBezTo>
                      <a:pt x="f388" y="f40"/>
                      <a:pt x="f389" y="f390"/>
                      <a:pt x="f391" y="f392"/>
                    </a:cubicBezTo>
                    <a:cubicBezTo>
                      <a:pt x="f393" y="f394"/>
                      <a:pt x="f3" y="f11"/>
                      <a:pt x="f395" y="f396"/>
                    </a:cubicBezTo>
                    <a:cubicBezTo>
                      <a:pt x="f397" y="f398"/>
                      <a:pt x="f399" y="f400"/>
                      <a:pt x="f401" y="f400"/>
                    </a:cubicBezTo>
                    <a:cubicBezTo>
                      <a:pt x="f402" y="f400"/>
                      <a:pt x="f403" y="f404"/>
                      <a:pt x="f405" y="f10"/>
                    </a:cubicBezTo>
                    <a:cubicBezTo>
                      <a:pt x="f377" y="f406"/>
                      <a:pt x="f407" y="f408"/>
                      <a:pt x="f340" y="f408"/>
                    </a:cubicBezTo>
                    <a:cubicBezTo>
                      <a:pt x="f340" y="f409"/>
                      <a:pt x="f410" y="f411"/>
                      <a:pt x="f410" y="f10"/>
                    </a:cubicBezTo>
                    <a:cubicBezTo>
                      <a:pt x="f410" y="f412"/>
                      <a:pt x="f410" y="f413"/>
                      <a:pt x="f340" y="f414"/>
                    </a:cubicBezTo>
                    <a:cubicBezTo>
                      <a:pt x="f415" y="f416"/>
                      <a:pt x="f417" y="f418"/>
                      <a:pt x="f419" y="f420"/>
                    </a:cubicBezTo>
                    <a:cubicBezTo>
                      <a:pt x="f421" y="f158"/>
                      <a:pt x="f422" y="f423"/>
                      <a:pt x="f365" y="f424"/>
                    </a:cubicBezTo>
                    <a:cubicBezTo>
                      <a:pt x="f425" y="f426"/>
                      <a:pt x="f427" y="f428"/>
                      <a:pt x="f429" y="f428"/>
                    </a:cubicBezTo>
                    <a:cubicBezTo>
                      <a:pt x="f430" y="f428"/>
                      <a:pt x="f431" y="f432"/>
                      <a:pt x="f377" y="f433"/>
                    </a:cubicBezTo>
                    <a:cubicBezTo>
                      <a:pt x="f434" y="f435"/>
                      <a:pt x="f436" y="f437"/>
                      <a:pt x="f341" y="f438"/>
                    </a:cubicBezTo>
                    <a:cubicBezTo>
                      <a:pt x="f439" y="f440"/>
                      <a:pt x="f441" y="f442"/>
                      <a:pt x="f443" y="f444"/>
                    </a:cubicBezTo>
                    <a:cubicBezTo>
                      <a:pt x="f340" y="f19"/>
                      <a:pt x="f436" y="f445"/>
                      <a:pt x="f407" y="f446"/>
                    </a:cubicBezTo>
                    <a:cubicBezTo>
                      <a:pt x="f378" y="f109"/>
                      <a:pt x="f447" y="f448"/>
                      <a:pt x="f449" y="f450"/>
                    </a:cubicBezTo>
                    <a:cubicBezTo>
                      <a:pt x="f451" y="f452"/>
                      <a:pt x="f453" y="f454"/>
                      <a:pt x="f455" y="f454"/>
                    </a:cubicBezTo>
                    <a:cubicBezTo>
                      <a:pt x="f456" y="f454"/>
                      <a:pt x="f457" y="f458"/>
                      <a:pt x="f336" y="f109"/>
                    </a:cubicBezTo>
                    <a:cubicBezTo>
                      <a:pt x="f459" y="f460"/>
                      <a:pt x="f461" y="f462"/>
                      <a:pt x="f463" y="f464"/>
                    </a:cubicBezTo>
                    <a:cubicBezTo>
                      <a:pt x="f465" y="f462"/>
                      <a:pt x="f466" y="f467"/>
                      <a:pt x="f27" y="f468"/>
                    </a:cubicBezTo>
                    <a:cubicBezTo>
                      <a:pt x="f469" y="f450"/>
                      <a:pt x="f350" y="f470"/>
                      <a:pt x="f471" y="f86"/>
                    </a:cubicBezTo>
                    <a:cubicBezTo>
                      <a:pt x="f471" y="f472"/>
                      <a:pt x="f473" y="f60"/>
                      <a:pt x="f26" y="f60"/>
                    </a:cubicBezTo>
                    <a:cubicBezTo>
                      <a:pt x="f25" y="f60"/>
                      <a:pt x="f329" y="f70"/>
                      <a:pt x="f329" y="f474"/>
                    </a:cubicBezTo>
                    <a:cubicBezTo>
                      <a:pt x="f321" y="f475"/>
                      <a:pt x="f321" y="f94"/>
                      <a:pt x="f28" y="f448"/>
                    </a:cubicBezTo>
                    <a:cubicBezTo>
                      <a:pt x="f322" y="f107"/>
                      <a:pt x="f476" y="f477"/>
                      <a:pt x="f478" y="f101"/>
                    </a:cubicBezTo>
                    <a:cubicBezTo>
                      <a:pt x="f479" y="f474"/>
                      <a:pt x="f480" y="f72"/>
                      <a:pt x="f481" y="f482"/>
                    </a:cubicBezTo>
                    <a:cubicBezTo>
                      <a:pt x="f483" y="f484"/>
                      <a:pt x="f485" y="f486"/>
                      <a:pt x="f487" y="f486"/>
                    </a:cubicBezTo>
                    <a:cubicBezTo>
                      <a:pt x="f488" y="f486"/>
                      <a:pt x="f489" y="f490"/>
                      <a:pt x="f491" y="f492"/>
                    </a:cubicBezTo>
                    <a:cubicBezTo>
                      <a:pt x="f17" y="f56"/>
                      <a:pt x="f297" y="f493"/>
                      <a:pt x="f17" y="f494"/>
                    </a:cubicBezTo>
                    <a:cubicBezTo>
                      <a:pt x="f491" y="f472"/>
                      <a:pt x="f305" y="f474"/>
                      <a:pt x="f495" y="f68"/>
                    </a:cubicBezTo>
                    <a:cubicBezTo>
                      <a:pt x="f298" y="f66"/>
                      <a:pt x="f302" y="f65"/>
                      <a:pt x="f496" y="f497"/>
                    </a:cubicBezTo>
                    <a:cubicBezTo>
                      <a:pt x="f498" y="f60"/>
                      <a:pt x="f499" y="f500"/>
                      <a:pt x="f61" y="f55"/>
                    </a:cubicBezTo>
                    <a:cubicBezTo>
                      <a:pt x="f501" y="f53"/>
                      <a:pt x="f502" y="f50"/>
                      <a:pt x="f49" y="f50"/>
                    </a:cubicBezTo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5" name="Google Shape;1133;p34">
                <a:extLst>
                  <a:ext uri="{FF2B5EF4-FFF2-40B4-BE49-F238E27FC236}">
                    <a16:creationId xmlns:a16="http://schemas.microsoft.com/office/drawing/2014/main" id="{ABF706AB-3B32-4D78-BF77-5C178A6D9E7B}"/>
                  </a:ext>
                </a:extLst>
              </p:cNvPr>
              <p:cNvSpPr/>
              <p:nvPr/>
            </p:nvSpPr>
            <p:spPr>
              <a:xfrm>
                <a:off x="5710912" y="2311703"/>
                <a:ext cx="61950" cy="61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80"/>
                  <a:gd name="f4" fmla="val 2049"/>
                  <a:gd name="f5" fmla="val 1040"/>
                  <a:gd name="f6" fmla="val 441"/>
                  <a:gd name="f7" fmla="val 473"/>
                  <a:gd name="f8" fmla="val 1009"/>
                  <a:gd name="f9" fmla="val 1607"/>
                  <a:gd name="f10" fmla="val 2048"/>
                  <a:gd name="f11" fmla="val 1576"/>
                  <a:gd name="f12" fmla="*/ f0 1 2080"/>
                  <a:gd name="f13" fmla="*/ f1 1 204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080"/>
                  <a:gd name="f20" fmla="*/ f17 1 204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080" h="2049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7" y="f10"/>
                      <a:pt x="f5" y="f10"/>
                    </a:cubicBezTo>
                    <a:cubicBezTo>
                      <a:pt x="f9" y="f10"/>
                      <a:pt x="f10" y="f11"/>
                      <a:pt x="f10" y="f8"/>
                    </a:cubicBezTo>
                    <a:cubicBezTo>
                      <a:pt x="f3" y="f7"/>
                      <a:pt x="f9" y="f2"/>
                      <a:pt x="f5" y="f2"/>
                    </a:cubicBezTo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6" name="Google Shape;1134;p34">
                <a:extLst>
                  <a:ext uri="{FF2B5EF4-FFF2-40B4-BE49-F238E27FC236}">
                    <a16:creationId xmlns:a16="http://schemas.microsoft.com/office/drawing/2014/main" id="{8B310458-55E1-4F43-B57E-5CD4C948BCE5}"/>
                  </a:ext>
                </a:extLst>
              </p:cNvPr>
              <p:cNvSpPr/>
              <p:nvPr/>
            </p:nvSpPr>
            <p:spPr>
              <a:xfrm>
                <a:off x="5752188" y="2435568"/>
                <a:ext cx="20665" cy="215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725"/>
                  <a:gd name="f5" fmla="val 347"/>
                  <a:gd name="f6" fmla="val 158"/>
                  <a:gd name="f7" fmla="val 1"/>
                  <a:gd name="f8" fmla="val 567"/>
                  <a:gd name="f9" fmla="val 536"/>
                  <a:gd name="f10" fmla="*/ f0 1 694"/>
                  <a:gd name="f11" fmla="*/ f1 1 72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694"/>
                  <a:gd name="f18" fmla="*/ f15 1 725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694" h="725">
                    <a:moveTo>
                      <a:pt x="f5" y="f2"/>
                    </a:moveTo>
                    <a:cubicBezTo>
                      <a:pt x="f6" y="f2"/>
                      <a:pt x="f7" y="f6"/>
                      <a:pt x="f7" y="f5"/>
                    </a:cubicBezTo>
                    <a:cubicBezTo>
                      <a:pt x="f7" y="f8"/>
                      <a:pt x="f6" y="f4"/>
                      <a:pt x="f5" y="f4"/>
                    </a:cubicBezTo>
                    <a:cubicBezTo>
                      <a:pt x="f9" y="f4"/>
                      <a:pt x="f3" y="f8"/>
                      <a:pt x="f3" y="f5"/>
                    </a:cubicBezTo>
                    <a:cubicBezTo>
                      <a:pt x="f3" y="f6"/>
                      <a:pt x="f9" y="f2"/>
                      <a:pt x="f5" y="f2"/>
                    </a:cubicBezTo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47" name="Google Shape;1135;p34">
            <a:extLst>
              <a:ext uri="{FF2B5EF4-FFF2-40B4-BE49-F238E27FC236}">
                <a16:creationId xmlns:a16="http://schemas.microsoft.com/office/drawing/2014/main" id="{DBD53916-A1A7-4276-BFD2-C3151CA3A8AF}"/>
              </a:ext>
            </a:extLst>
          </p:cNvPr>
          <p:cNvGrpSpPr/>
          <p:nvPr/>
        </p:nvGrpSpPr>
        <p:grpSpPr>
          <a:xfrm>
            <a:off x="1150827" y="2059512"/>
            <a:ext cx="1848898" cy="663571"/>
            <a:chOff x="1150827" y="2059512"/>
            <a:chExt cx="1848898" cy="663571"/>
          </a:xfrm>
        </p:grpSpPr>
        <p:sp>
          <p:nvSpPr>
            <p:cNvPr id="48" name="Google Shape;1136;p34">
              <a:extLst>
                <a:ext uri="{FF2B5EF4-FFF2-40B4-BE49-F238E27FC236}">
                  <a16:creationId xmlns:a16="http://schemas.microsoft.com/office/drawing/2014/main" id="{8C733B3B-79E5-488D-AECD-F6C21D43065F}"/>
                </a:ext>
              </a:extLst>
            </p:cNvPr>
            <p:cNvSpPr txBox="1"/>
            <p:nvPr/>
          </p:nvSpPr>
          <p:spPr>
            <a:xfrm>
              <a:off x="1150827" y="2059512"/>
              <a:ext cx="1848898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000" b="1" i="0" u="none" strike="noStrike" kern="0" cap="none" spc="0" baseline="0">
                  <a:solidFill>
                    <a:srgbClr val="439DD8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180,500</a:t>
              </a:r>
            </a:p>
          </p:txBody>
        </p:sp>
        <p:sp>
          <p:nvSpPr>
            <p:cNvPr id="49" name="Google Shape;1137;p34">
              <a:extLst>
                <a:ext uri="{FF2B5EF4-FFF2-40B4-BE49-F238E27FC236}">
                  <a16:creationId xmlns:a16="http://schemas.microsoft.com/office/drawing/2014/main" id="{0A7FE3CF-0744-4004-B770-FD19BA0EB9C6}"/>
                </a:ext>
              </a:extLst>
            </p:cNvPr>
            <p:cNvSpPr txBox="1"/>
            <p:nvPr/>
          </p:nvSpPr>
          <p:spPr>
            <a:xfrm>
              <a:off x="1150827" y="2493587"/>
              <a:ext cx="1848898" cy="2294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New cases</a:t>
              </a:r>
            </a:p>
          </p:txBody>
        </p:sp>
      </p:grpSp>
      <p:cxnSp>
        <p:nvCxnSpPr>
          <p:cNvPr id="50" name="Google Shape;1138;p34">
            <a:extLst>
              <a:ext uri="{FF2B5EF4-FFF2-40B4-BE49-F238E27FC236}">
                <a16:creationId xmlns:a16="http://schemas.microsoft.com/office/drawing/2014/main" id="{41F1179A-C32D-4FE7-AF1A-E86284E498F3}"/>
              </a:ext>
            </a:extLst>
          </p:cNvPr>
          <p:cNvCxnSpPr>
            <a:stCxn id="35" idx="2"/>
            <a:endCxn id="12" idx="0"/>
          </p:cNvCxnSpPr>
          <p:nvPr/>
        </p:nvCxnSpPr>
        <p:spPr>
          <a:xfrm rot="16200000" flipH="1">
            <a:off x="536354" y="2936540"/>
            <a:ext cx="1008766" cy="405097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  <a:headEnd type="arrow"/>
            <a:tailEnd type="arrow"/>
          </a:ln>
        </p:spPr>
      </p:cxnSp>
      <p:grpSp>
        <p:nvGrpSpPr>
          <p:cNvPr id="51" name="Google Shape;1139;p34">
            <a:extLst>
              <a:ext uri="{FF2B5EF4-FFF2-40B4-BE49-F238E27FC236}">
                <a16:creationId xmlns:a16="http://schemas.microsoft.com/office/drawing/2014/main" id="{E38B6338-A222-46AD-A6CF-C575DF7436DD}"/>
              </a:ext>
            </a:extLst>
          </p:cNvPr>
          <p:cNvGrpSpPr/>
          <p:nvPr/>
        </p:nvGrpSpPr>
        <p:grpSpPr>
          <a:xfrm>
            <a:off x="6234845" y="2059512"/>
            <a:ext cx="1848907" cy="663571"/>
            <a:chOff x="6234845" y="2059512"/>
            <a:chExt cx="1848907" cy="663571"/>
          </a:xfrm>
        </p:grpSpPr>
        <p:sp>
          <p:nvSpPr>
            <p:cNvPr id="52" name="Google Shape;1140;p34">
              <a:extLst>
                <a:ext uri="{FF2B5EF4-FFF2-40B4-BE49-F238E27FC236}">
                  <a16:creationId xmlns:a16="http://schemas.microsoft.com/office/drawing/2014/main" id="{1522983F-E065-4606-9FC1-D47941B56D4C}"/>
                </a:ext>
              </a:extLst>
            </p:cNvPr>
            <p:cNvSpPr txBox="1"/>
            <p:nvPr/>
          </p:nvSpPr>
          <p:spPr>
            <a:xfrm>
              <a:off x="6234854" y="2059512"/>
              <a:ext cx="1848898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000" b="1" i="0" u="none" strike="noStrike" kern="0" cap="none" spc="0" baseline="0">
                  <a:solidFill>
                    <a:srgbClr val="3FD57E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95,400</a:t>
              </a:r>
            </a:p>
          </p:txBody>
        </p:sp>
        <p:sp>
          <p:nvSpPr>
            <p:cNvPr id="53" name="Google Shape;1141;p34">
              <a:extLst>
                <a:ext uri="{FF2B5EF4-FFF2-40B4-BE49-F238E27FC236}">
                  <a16:creationId xmlns:a16="http://schemas.microsoft.com/office/drawing/2014/main" id="{3DB1D0DF-8A90-4528-BFE0-6593E2E04856}"/>
                </a:ext>
              </a:extLst>
            </p:cNvPr>
            <p:cNvSpPr txBox="1"/>
            <p:nvPr/>
          </p:nvSpPr>
          <p:spPr>
            <a:xfrm>
              <a:off x="6234845" y="2493587"/>
              <a:ext cx="1848898" cy="2294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Success rate</a:t>
              </a:r>
            </a:p>
          </p:txBody>
        </p:sp>
      </p:grpSp>
      <p:cxnSp>
        <p:nvCxnSpPr>
          <p:cNvPr id="54" name="Google Shape;1142;p34">
            <a:extLst>
              <a:ext uri="{FF2B5EF4-FFF2-40B4-BE49-F238E27FC236}">
                <a16:creationId xmlns:a16="http://schemas.microsoft.com/office/drawing/2014/main" id="{C92D50BF-C82F-4DB2-9661-27EA004244E4}"/>
              </a:ext>
            </a:extLst>
          </p:cNvPr>
          <p:cNvCxnSpPr>
            <a:stCxn id="24" idx="0"/>
            <a:endCxn id="27" idx="2"/>
          </p:cNvCxnSpPr>
          <p:nvPr/>
        </p:nvCxnSpPr>
        <p:spPr>
          <a:xfrm rot="5400000" flipH="1" flipV="1">
            <a:off x="7596284" y="2934064"/>
            <a:ext cx="1011848" cy="406968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  <a:headEnd type="arrow"/>
            <a:tailEnd type="arrow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4">
            <a:extLst>
              <a:ext uri="{FF2B5EF4-FFF2-40B4-BE49-F238E27FC236}">
                <a16:creationId xmlns:a16="http://schemas.microsoft.com/office/drawing/2014/main" id="{6E29C19A-365F-4299-A207-1E724B5F8789}"/>
              </a:ext>
            </a:extLst>
          </p:cNvPr>
          <p:cNvSpPr/>
          <p:nvPr/>
        </p:nvSpPr>
        <p:spPr>
          <a:xfrm>
            <a:off x="5500719" y="1713265"/>
            <a:ext cx="492340" cy="4923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3A7E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" name="Oval 105">
            <a:extLst>
              <a:ext uri="{FF2B5EF4-FFF2-40B4-BE49-F238E27FC236}">
                <a16:creationId xmlns:a16="http://schemas.microsoft.com/office/drawing/2014/main" id="{4855F56F-6D7C-4797-B47B-10EAC18AEEBE}"/>
              </a:ext>
            </a:extLst>
          </p:cNvPr>
          <p:cNvSpPr/>
          <p:nvPr/>
        </p:nvSpPr>
        <p:spPr>
          <a:xfrm>
            <a:off x="5500719" y="2587514"/>
            <a:ext cx="492340" cy="4923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CE6B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106">
            <a:extLst>
              <a:ext uri="{FF2B5EF4-FFF2-40B4-BE49-F238E27FC236}">
                <a16:creationId xmlns:a16="http://schemas.microsoft.com/office/drawing/2014/main" id="{7339149D-B5F4-44EC-BF64-DC2FCB53C4B6}"/>
              </a:ext>
            </a:extLst>
          </p:cNvPr>
          <p:cNvSpPr/>
          <p:nvPr/>
        </p:nvSpPr>
        <p:spPr>
          <a:xfrm>
            <a:off x="5500719" y="3461753"/>
            <a:ext cx="492340" cy="4923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3A7E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08">
            <a:extLst>
              <a:ext uri="{FF2B5EF4-FFF2-40B4-BE49-F238E27FC236}">
                <a16:creationId xmlns:a16="http://schemas.microsoft.com/office/drawing/2014/main" id="{F77D0079-140A-4309-9B1D-A6BE2CD9CD6F}"/>
              </a:ext>
            </a:extLst>
          </p:cNvPr>
          <p:cNvGrpSpPr/>
          <p:nvPr/>
        </p:nvGrpSpPr>
        <p:grpSpPr>
          <a:xfrm>
            <a:off x="6132889" y="1537298"/>
            <a:ext cx="1659352" cy="824651"/>
            <a:chOff x="6132889" y="1537298"/>
            <a:chExt cx="1659352" cy="824651"/>
          </a:xfrm>
        </p:grpSpPr>
        <p:sp>
          <p:nvSpPr>
            <p:cNvPr id="6" name="TextBox 109">
              <a:extLst>
                <a:ext uri="{FF2B5EF4-FFF2-40B4-BE49-F238E27FC236}">
                  <a16:creationId xmlns:a16="http://schemas.microsoft.com/office/drawing/2014/main" id="{FED226A1-BFC6-42E6-8EA1-A6CD9F063298}"/>
                </a:ext>
              </a:extLst>
            </p:cNvPr>
            <p:cNvSpPr txBox="1"/>
            <p:nvPr/>
          </p:nvSpPr>
          <p:spPr>
            <a:xfrm>
              <a:off x="6132889" y="1537298"/>
              <a:ext cx="1659352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7" name="TextBox 110">
              <a:extLst>
                <a:ext uri="{FF2B5EF4-FFF2-40B4-BE49-F238E27FC236}">
                  <a16:creationId xmlns:a16="http://schemas.microsoft.com/office/drawing/2014/main" id="{BE9FC02B-25A1-4CFD-87F5-6E47B991AD1F}"/>
                </a:ext>
              </a:extLst>
            </p:cNvPr>
            <p:cNvSpPr txBox="1"/>
            <p:nvPr/>
          </p:nvSpPr>
          <p:spPr>
            <a:xfrm>
              <a:off x="6132889" y="1715615"/>
              <a:ext cx="1659352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111">
            <a:extLst>
              <a:ext uri="{FF2B5EF4-FFF2-40B4-BE49-F238E27FC236}">
                <a16:creationId xmlns:a16="http://schemas.microsoft.com/office/drawing/2014/main" id="{1FFABEC7-C959-46F9-A118-5D79CA7E629F}"/>
              </a:ext>
            </a:extLst>
          </p:cNvPr>
          <p:cNvSpPr txBox="1"/>
          <p:nvPr/>
        </p:nvSpPr>
        <p:spPr>
          <a:xfrm>
            <a:off x="7836225" y="1697821"/>
            <a:ext cx="81009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439DD8"/>
                </a:solidFill>
                <a:uFillTx/>
                <a:latin typeface="Arial"/>
                <a:ea typeface="Arial"/>
                <a:cs typeface="Arial" pitchFamily="34"/>
              </a:rPr>
              <a:t>99</a:t>
            </a:r>
            <a:r>
              <a:rPr lang="en-US" sz="1400" b="1" i="0" u="none" strike="noStrike" kern="0" cap="none" spc="0" baseline="0">
                <a:solidFill>
                  <a:srgbClr val="439DD8"/>
                </a:solidFill>
                <a:uFillTx/>
                <a:latin typeface="Arial"/>
                <a:ea typeface="Arial"/>
                <a:cs typeface="Arial" pitchFamily="34"/>
              </a:rPr>
              <a:t>%</a:t>
            </a:r>
          </a:p>
        </p:txBody>
      </p:sp>
      <p:grpSp>
        <p:nvGrpSpPr>
          <p:cNvPr id="9" name="Group 112">
            <a:extLst>
              <a:ext uri="{FF2B5EF4-FFF2-40B4-BE49-F238E27FC236}">
                <a16:creationId xmlns:a16="http://schemas.microsoft.com/office/drawing/2014/main" id="{160F1C98-7D80-4F52-BA86-55026F9C4DA1}"/>
              </a:ext>
            </a:extLst>
          </p:cNvPr>
          <p:cNvGrpSpPr/>
          <p:nvPr/>
        </p:nvGrpSpPr>
        <p:grpSpPr>
          <a:xfrm>
            <a:off x="6132889" y="2411547"/>
            <a:ext cx="1659352" cy="824651"/>
            <a:chOff x="6132889" y="2411547"/>
            <a:chExt cx="1659352" cy="824651"/>
          </a:xfrm>
        </p:grpSpPr>
        <p:sp>
          <p:nvSpPr>
            <p:cNvPr id="10" name="TextBox 113">
              <a:extLst>
                <a:ext uri="{FF2B5EF4-FFF2-40B4-BE49-F238E27FC236}">
                  <a16:creationId xmlns:a16="http://schemas.microsoft.com/office/drawing/2014/main" id="{F5AF7AA3-29AE-45EC-B460-C8C00D6C5B55}"/>
                </a:ext>
              </a:extLst>
            </p:cNvPr>
            <p:cNvSpPr txBox="1"/>
            <p:nvPr/>
          </p:nvSpPr>
          <p:spPr>
            <a:xfrm>
              <a:off x="6132889" y="2411547"/>
              <a:ext cx="1659352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1" name="TextBox 114">
              <a:extLst>
                <a:ext uri="{FF2B5EF4-FFF2-40B4-BE49-F238E27FC236}">
                  <a16:creationId xmlns:a16="http://schemas.microsoft.com/office/drawing/2014/main" id="{CE7B941A-3A32-462B-A73E-5D50A73BEA2C}"/>
                </a:ext>
              </a:extLst>
            </p:cNvPr>
            <p:cNvSpPr txBox="1"/>
            <p:nvPr/>
          </p:nvSpPr>
          <p:spPr>
            <a:xfrm>
              <a:off x="6132889" y="2589864"/>
              <a:ext cx="1659352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2" name="TextBox 115">
            <a:extLst>
              <a:ext uri="{FF2B5EF4-FFF2-40B4-BE49-F238E27FC236}">
                <a16:creationId xmlns:a16="http://schemas.microsoft.com/office/drawing/2014/main" id="{6E35B221-2CB8-4AF0-9090-31A26FFA9A86}"/>
              </a:ext>
            </a:extLst>
          </p:cNvPr>
          <p:cNvSpPr txBox="1"/>
          <p:nvPr/>
        </p:nvSpPr>
        <p:spPr>
          <a:xfrm>
            <a:off x="7836225" y="2572070"/>
            <a:ext cx="81009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B56DD3"/>
                </a:solidFill>
                <a:uFillTx/>
                <a:latin typeface="Arial"/>
                <a:ea typeface="Arial"/>
                <a:cs typeface="Arial" pitchFamily="34"/>
              </a:rPr>
              <a:t>85</a:t>
            </a:r>
            <a:r>
              <a:rPr lang="en-US" sz="1400" b="1" i="0" u="none" strike="noStrike" kern="0" cap="none" spc="0" baseline="0">
                <a:solidFill>
                  <a:srgbClr val="B56DD3"/>
                </a:solidFill>
                <a:uFillTx/>
                <a:latin typeface="Arial"/>
                <a:ea typeface="Arial"/>
                <a:cs typeface="Arial" pitchFamily="34"/>
              </a:rPr>
              <a:t>%</a:t>
            </a:r>
          </a:p>
        </p:txBody>
      </p:sp>
      <p:grpSp>
        <p:nvGrpSpPr>
          <p:cNvPr id="13" name="Group 116">
            <a:extLst>
              <a:ext uri="{FF2B5EF4-FFF2-40B4-BE49-F238E27FC236}">
                <a16:creationId xmlns:a16="http://schemas.microsoft.com/office/drawing/2014/main" id="{C9FB0ECF-3659-481B-ADC1-05C8B1C404F2}"/>
              </a:ext>
            </a:extLst>
          </p:cNvPr>
          <p:cNvGrpSpPr/>
          <p:nvPr/>
        </p:nvGrpSpPr>
        <p:grpSpPr>
          <a:xfrm>
            <a:off x="6132889" y="3285795"/>
            <a:ext cx="1659352" cy="824642"/>
            <a:chOff x="6132889" y="3285795"/>
            <a:chExt cx="1659352" cy="824642"/>
          </a:xfrm>
        </p:grpSpPr>
        <p:sp>
          <p:nvSpPr>
            <p:cNvPr id="14" name="TextBox 117">
              <a:extLst>
                <a:ext uri="{FF2B5EF4-FFF2-40B4-BE49-F238E27FC236}">
                  <a16:creationId xmlns:a16="http://schemas.microsoft.com/office/drawing/2014/main" id="{A8ADA881-D6F3-462A-AA8B-955D9FDC4B96}"/>
                </a:ext>
              </a:extLst>
            </p:cNvPr>
            <p:cNvSpPr txBox="1"/>
            <p:nvPr/>
          </p:nvSpPr>
          <p:spPr>
            <a:xfrm>
              <a:off x="6132889" y="3285795"/>
              <a:ext cx="1659352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5" name="TextBox 118">
              <a:extLst>
                <a:ext uri="{FF2B5EF4-FFF2-40B4-BE49-F238E27FC236}">
                  <a16:creationId xmlns:a16="http://schemas.microsoft.com/office/drawing/2014/main" id="{8711B71A-B5B1-4639-A73E-BEE664BF60A1}"/>
                </a:ext>
              </a:extLst>
            </p:cNvPr>
            <p:cNvSpPr txBox="1"/>
            <p:nvPr/>
          </p:nvSpPr>
          <p:spPr>
            <a:xfrm>
              <a:off x="6132889" y="3464103"/>
              <a:ext cx="1659352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404040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6" name="TextBox 119">
            <a:extLst>
              <a:ext uri="{FF2B5EF4-FFF2-40B4-BE49-F238E27FC236}">
                <a16:creationId xmlns:a16="http://schemas.microsoft.com/office/drawing/2014/main" id="{4673A654-28B8-4D78-816B-DA4412D70030}"/>
              </a:ext>
            </a:extLst>
          </p:cNvPr>
          <p:cNvSpPr txBox="1"/>
          <p:nvPr/>
        </p:nvSpPr>
        <p:spPr>
          <a:xfrm>
            <a:off x="7836225" y="3446318"/>
            <a:ext cx="81009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439DD8"/>
                </a:solidFill>
                <a:uFillTx/>
                <a:latin typeface="Arial"/>
                <a:ea typeface="Arial"/>
                <a:cs typeface="Arial" pitchFamily="34"/>
              </a:rPr>
              <a:t>67</a:t>
            </a:r>
            <a:r>
              <a:rPr lang="en-US" sz="1400" b="1" i="0" u="none" strike="noStrike" kern="0" cap="none" spc="0" baseline="0">
                <a:solidFill>
                  <a:srgbClr val="439DD8"/>
                </a:solidFill>
                <a:uFillTx/>
                <a:latin typeface="Arial"/>
                <a:ea typeface="Arial"/>
                <a:cs typeface="Arial" pitchFamily="34"/>
              </a:rPr>
              <a:t>%</a:t>
            </a: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3C064591-9811-4DCE-B62B-332744A06F82}"/>
              </a:ext>
            </a:extLst>
          </p:cNvPr>
          <p:cNvSpPr/>
          <p:nvPr/>
        </p:nvSpPr>
        <p:spPr>
          <a:xfrm rot="20700014">
            <a:off x="5601551" y="3588443"/>
            <a:ext cx="290696" cy="236134"/>
          </a:xfrm>
          <a:custGeom>
            <a:avLst/>
            <a:gdLst>
              <a:gd name="f0" fmla="val w"/>
              <a:gd name="f1" fmla="val h"/>
              <a:gd name="f2" fmla="val 0"/>
              <a:gd name="f3" fmla="val 4088377"/>
              <a:gd name="f4" fmla="val 3321003"/>
              <a:gd name="f5" fmla="val 1365628"/>
              <a:gd name="f6" fmla="val 1622218"/>
              <a:gd name="f7" fmla="val 1121373"/>
              <a:gd name="f8" fmla="val 1556771"/>
              <a:gd name="f9" fmla="val 870309"/>
              <a:gd name="f10" fmla="val 1701722"/>
              <a:gd name="f11" fmla="val 804861"/>
              <a:gd name="f12" fmla="val 1945977"/>
              <a:gd name="f13" fmla="val 739413"/>
              <a:gd name="f14" fmla="val 2190232"/>
              <a:gd name="f15" fmla="val 884365"/>
              <a:gd name="f16" fmla="val 2441296"/>
              <a:gd name="f17" fmla="val 1128620"/>
              <a:gd name="f18" fmla="val 2506744"/>
              <a:gd name="f19" fmla="val 1372875"/>
              <a:gd name="f20" fmla="val 2572191"/>
              <a:gd name="f21" fmla="val 1623939"/>
              <a:gd name="f22" fmla="val 2427240"/>
              <a:gd name="f23" fmla="val 1689387"/>
              <a:gd name="f24" fmla="val 2182985"/>
              <a:gd name="f25" fmla="val 1754835"/>
              <a:gd name="f26" fmla="val 1938730"/>
              <a:gd name="f27" fmla="val 1609883"/>
              <a:gd name="f28" fmla="val 1687666"/>
              <a:gd name="f29" fmla="val 1447099"/>
              <a:gd name="f30" fmla="val 1318163"/>
              <a:gd name="f31" fmla="val 1859279"/>
              <a:gd name="f32" fmla="val 1428606"/>
              <a:gd name="f33" fmla="val 2103885"/>
              <a:gd name="f34" fmla="val 1852277"/>
              <a:gd name="f35" fmla="val 1993442"/>
              <a:gd name="f36" fmla="val 2264456"/>
              <a:gd name="f37" fmla="val 1882999"/>
              <a:gd name="f38" fmla="val 2676636"/>
              <a:gd name="f39" fmla="val 1459328"/>
              <a:gd name="f40" fmla="val 2921242"/>
              <a:gd name="f41" fmla="val 1047149"/>
              <a:gd name="f42" fmla="val 2810799"/>
              <a:gd name="f43" fmla="val 634969"/>
              <a:gd name="f44" fmla="val 2700356"/>
              <a:gd name="f45" fmla="val 390363"/>
              <a:gd name="f46" fmla="val 2276685"/>
              <a:gd name="f47" fmla="val 500806"/>
              <a:gd name="f48" fmla="val 1864505"/>
              <a:gd name="f49" fmla="val 611249"/>
              <a:gd name="f50" fmla="val 1452326"/>
              <a:gd name="f51" fmla="val 1034920"/>
              <a:gd name="f52" fmla="val 1207720"/>
              <a:gd name="f53" fmla="val 1476725"/>
              <a:gd name="f54" fmla="val 1207597"/>
              <a:gd name="f55" fmla="val 1003481"/>
              <a:gd name="f56" fmla="val 1080792"/>
              <a:gd name="f57" fmla="val 517045"/>
              <a:gd name="f58" fmla="val 1361635"/>
              <a:gd name="f59" fmla="val 390240"/>
              <a:gd name="f60" fmla="val 1834879"/>
              <a:gd name="f61" fmla="val 263435"/>
              <a:gd name="f62" fmla="val 2308124"/>
              <a:gd name="f63" fmla="val 544279"/>
              <a:gd name="f64" fmla="val 2794559"/>
              <a:gd name="f65" fmla="val 1017523"/>
              <a:gd name="f66" fmla="val 2921365"/>
              <a:gd name="f67" fmla="val 1490767"/>
              <a:gd name="f68" fmla="val 3048170"/>
              <a:gd name="f69" fmla="val 1977202"/>
              <a:gd name="f70" fmla="val 2767326"/>
              <a:gd name="f71" fmla="val 2104008"/>
              <a:gd name="f72" fmla="val 2294082"/>
              <a:gd name="f73" fmla="val 2230813"/>
              <a:gd name="f74" fmla="val 1820838"/>
              <a:gd name="f75" fmla="val 1949969"/>
              <a:gd name="f76" fmla="val 1334403"/>
              <a:gd name="f77" fmla="val 3290290"/>
              <a:gd name="f78" fmla="val 1590224"/>
              <a:gd name="f79" fmla="val 3269727"/>
              <a:gd name="f80" fmla="val 1586016"/>
              <a:gd name="f81" fmla="val 3248437"/>
              <a:gd name="f82" fmla="val 1583806"/>
              <a:gd name="f83" fmla="val 3226630"/>
              <a:gd name="f84" fmla="val 3052179"/>
              <a:gd name="f85" fmla="val 2910758"/>
              <a:gd name="f86" fmla="val 1725227"/>
              <a:gd name="f87" fmla="val 1899678"/>
              <a:gd name="f88" fmla="val 2074130"/>
              <a:gd name="f89" fmla="val 2215551"/>
              <a:gd name="f90" fmla="val 2215550"/>
              <a:gd name="f91" fmla="val 3401082"/>
              <a:gd name="f92" fmla="val 3542503"/>
              <a:gd name="f93" fmla="val 3542502"/>
              <a:gd name="f94" fmla="val 1747033"/>
              <a:gd name="f95" fmla="val 3434228"/>
              <a:gd name="f96" fmla="val 1619677"/>
              <a:gd name="f97" fmla="val 3334055"/>
              <a:gd name="f98" fmla="val 1377473"/>
              <a:gd name="f99" fmla="val 3576950"/>
              <a:gd name="f100" fmla="val 1427177"/>
              <a:gd name="f101" fmla="val 3759665"/>
              <a:gd name="f102" fmla="val 1642090"/>
              <a:gd name="f103" fmla="val 2194064"/>
              <a:gd name="f104" fmla="val 3521017"/>
              <a:gd name="f105" fmla="val 2432713"/>
              <a:gd name="f106" fmla="val 2932244"/>
              <a:gd name="f107" fmla="val 2432712"/>
              <a:gd name="f108" fmla="val 2693596"/>
              <a:gd name="f109" fmla="val 2194065"/>
              <a:gd name="f110" fmla="val 1605292"/>
              <a:gd name="f111" fmla="val 1366644"/>
              <a:gd name="f112" fmla="val 3263429"/>
              <a:gd name="f113" fmla="val 3299356"/>
              <a:gd name="f114" fmla="val 1370373"/>
              <a:gd name="f115" fmla="val 1391137"/>
              <a:gd name="f116" fmla="val 789478"/>
              <a:gd name="f117" fmla="val 1759910"/>
              <a:gd name="f118" fmla="val 888290"/>
              <a:gd name="f119" fmla="val 1754625"/>
              <a:gd name="f120" fmla="val 1202375"/>
              <a:gd name="f121" fmla="val 1744979"/>
              <a:gd name="f122" fmla="val 1199790"/>
              <a:gd name="f123" fmla="val 1823578"/>
              <a:gd name="f124" fmla="val 1244024"/>
              <a:gd name="f125" fmla="val 1894617"/>
              <a:gd name="f126" fmla="val 1298265"/>
              <a:gd name="f127" fmla="val 1954704"/>
              <a:gd name="f128" fmla="val 1362586"/>
              <a:gd name="f129" fmla="val 2234317"/>
              <a:gd name="f130" fmla="val 1293059"/>
              <a:gd name="f131" fmla="val 2413554"/>
              <a:gd name="f132" fmla="val 1630152"/>
              <a:gd name="f133" fmla="val 2214321"/>
              <a:gd name="f134" fmla="val 1809770"/>
              <a:gd name="f135" fmla="val 2239296"/>
              <a:gd name="f136" fmla="val 1900740"/>
              <a:gd name="f137" fmla="val 2251067"/>
              <a:gd name="f138" fmla="val 1995997"/>
              <a:gd name="f139" fmla="val 2246841"/>
              <a:gd name="f140" fmla="val 2092825"/>
              <a:gd name="f141" fmla="val 2495698"/>
              <a:gd name="f142" fmla="val 2230974"/>
              <a:gd name="f143" fmla="val 2396885"/>
              <a:gd name="f144" fmla="val 2599747"/>
              <a:gd name="f145" fmla="val 2094912"/>
              <a:gd name="f146" fmla="val 2594668"/>
              <a:gd name="f147" fmla="val 2056732"/>
              <a:gd name="f148" fmla="val 2658461"/>
              <a:gd name="f149" fmla="val 2010475"/>
              <a:gd name="f150" fmla="val 2715996"/>
              <a:gd name="f151" fmla="val 1958644"/>
              <a:gd name="f152" fmla="val 2767359"/>
              <a:gd name="f153" fmla="val 2057814"/>
              <a:gd name="f154" fmla="val 3026193"/>
              <a:gd name="f155" fmla="val 1745078"/>
              <a:gd name="f156" fmla="val 3245174"/>
              <a:gd name="f157" fmla="val 1507869"/>
              <a:gd name="f158" fmla="val 3039237"/>
              <a:gd name="f159" fmla="val 1536736"/>
              <a:gd name="f160" fmla="val 3019025"/>
              <a:gd name="f161" fmla="val 1445878"/>
              <a:gd name="f162" fmla="val 3048429"/>
              <a:gd name="f163" fmla="val 1349798"/>
              <a:gd name="f164" fmla="val 3062567"/>
              <a:gd name="f165" fmla="val 1251837"/>
              <a:gd name="f166" fmla="val 3062021"/>
              <a:gd name="f167" fmla="val 1108065"/>
              <a:gd name="f168" fmla="val 739291"/>
              <a:gd name="f169" fmla="val 3222191"/>
              <a:gd name="f170" fmla="val 744274"/>
              <a:gd name="f171" fmla="val 2926021"/>
              <a:gd name="f172" fmla="val 666128"/>
              <a:gd name="f173" fmla="val 2881484"/>
              <a:gd name="f174" fmla="val 595548"/>
              <a:gd name="f175" fmla="val 2827017"/>
              <a:gd name="f176" fmla="val 535891"/>
              <a:gd name="f177" fmla="val 2762576"/>
              <a:gd name="f178" fmla="val 540671"/>
              <a:gd name="f179" fmla="val 2772825"/>
              <a:gd name="f180" fmla="val 232276"/>
              <a:gd name="f181" fmla="val 2832568"/>
              <a:gd name="f182" fmla="val 70927"/>
              <a:gd name="f183" fmla="val 2486556"/>
              <a:gd name="f184" fmla="val 279495"/>
              <a:gd name="f185" fmla="val 2317444"/>
              <a:gd name="f186" fmla="val 257233"/>
              <a:gd name="f187" fmla="val 2235849"/>
              <a:gd name="f188" fmla="val 245603"/>
              <a:gd name="f189" fmla="val 2150814"/>
              <a:gd name="f190" fmla="val 245586"/>
              <a:gd name="f191" fmla="val 2064274"/>
              <a:gd name="f192" fmla="val 1927940"/>
              <a:gd name="f193" fmla="val 98812"/>
              <a:gd name="f194" fmla="val 1559167"/>
              <a:gd name="f195" fmla="val 380240"/>
              <a:gd name="f196" fmla="val 1563901"/>
              <a:gd name="f197" fmla="val 418421"/>
              <a:gd name="f198" fmla="val 1496524"/>
              <a:gd name="f199" fmla="val 464524"/>
              <a:gd name="f200" fmla="val 1435092"/>
              <a:gd name="f201" fmla="val 516679"/>
              <a:gd name="f202" fmla="val 1380105"/>
              <a:gd name="f203" fmla="val 422419"/>
              <a:gd name="f204" fmla="val 1089378"/>
              <a:gd name="f205" fmla="val 746189"/>
              <a:gd name="f206" fmla="val 887063"/>
              <a:gd name="f207" fmla="val 972292"/>
              <a:gd name="f208" fmla="val 1105134"/>
              <a:gd name="f209" fmla="val 970019"/>
              <a:gd name="f210" fmla="val 1106554"/>
              <a:gd name="f211" fmla="val 1058903"/>
              <a:gd name="f212" fmla="val 1078586"/>
              <a:gd name="f213" fmla="val 1152743"/>
              <a:gd name="f214" fmla="val 1065659"/>
              <a:gd name="f215" fmla="val 1248316"/>
              <a:gd name="f216" fmla="val 1066709"/>
              <a:gd name="f217" fmla="val 1238669"/>
              <a:gd name="f218" fmla="val 1064125"/>
              <a:gd name="f219" fmla="val 3349970"/>
              <a:gd name="f220" fmla="val 1300109"/>
              <a:gd name="f221" fmla="val 3310130"/>
              <a:gd name="f222" fmla="val 1291957"/>
              <a:gd name="f223" fmla="val 3268880"/>
              <a:gd name="f224" fmla="val 1287676"/>
              <a:gd name="f225" fmla="val 2888631"/>
              <a:gd name="f226" fmla="val 2614628"/>
              <a:gd name="f227" fmla="val 1561679"/>
              <a:gd name="f228" fmla="val 2237678"/>
              <a:gd name="f229" fmla="val 2888630"/>
              <a:gd name="f230" fmla="val 2511680"/>
              <a:gd name="f231" fmla="val 2511681"/>
              <a:gd name="f232" fmla="val 3564630"/>
              <a:gd name="f233" fmla="val 3838633"/>
              <a:gd name="f234" fmla="val 3838632"/>
              <a:gd name="f235" fmla="val 1603928"/>
              <a:gd name="f236" fmla="val 3628849"/>
              <a:gd name="f237" fmla="val 1357176"/>
              <a:gd name="f238" fmla="val 3358324"/>
              <a:gd name="f239" fmla="val 1024334"/>
              <a:gd name="f240" fmla="val 3410883"/>
              <a:gd name="f241" fmla="val 1234575"/>
              <a:gd name="f242" fmla="val 3403994"/>
              <a:gd name="f243" fmla="val 3464268"/>
              <a:gd name="f244" fmla="val 1250018"/>
              <a:gd name="f245" fmla="val 3521292"/>
              <a:gd name="f246" fmla="val 1273478"/>
              <a:gd name="f247" fmla="val 3572818"/>
              <a:gd name="f248" fmla="val 1305612"/>
              <a:gd name="f249" fmla="val 3746730"/>
              <a:gd name="f250" fmla="val 1209354"/>
              <a:gd name="f251" fmla="val 3926358"/>
              <a:gd name="f252" fmla="val 1401981"/>
              <a:gd name="f253" fmla="val 3825667"/>
              <a:gd name="f254" fmla="val 1557247"/>
              <a:gd name="f255" fmla="val 3858552"/>
              <a:gd name="f256" fmla="val 1613408"/>
              <a:gd name="f257" fmla="val 3883404"/>
              <a:gd name="f258" fmla="val 1674784"/>
              <a:gd name="f259" fmla="val 3897877"/>
              <a:gd name="f260" fmla="val 1740062"/>
              <a:gd name="f261" fmla="val 1787686"/>
              <a:gd name="f262" fmla="val 2051071"/>
              <a:gd name="f263" fmla="val 3886243"/>
              <a:gd name="f264" fmla="val 2101605"/>
              <a:gd name="f265" fmla="val 3872191"/>
              <a:gd name="f266" fmla="val 2150933"/>
              <a:gd name="f267" fmla="val 3851639"/>
              <a:gd name="f268" fmla="val 2197531"/>
              <a:gd name="f269" fmla="val 3826272"/>
              <a:gd name="f270" fmla="val 2241013"/>
              <a:gd name="f271" fmla="val 3938572"/>
              <a:gd name="f272" fmla="val 2395786"/>
              <a:gd name="f273" fmla="val 3769272"/>
              <a:gd name="f274" fmla="val 2597551"/>
              <a:gd name="f275" fmla="val 3574432"/>
              <a:gd name="f276" fmla="val 2502674"/>
              <a:gd name="f277" fmla="val 3590059"/>
              <a:gd name="f278" fmla="val 2484050"/>
              <a:gd name="f279" fmla="val 3534764"/>
              <a:gd name="f280" fmla="val 2519868"/>
              <a:gd name="f281" fmla="val 3473263"/>
              <a:gd name="f282" fmla="val 2546445"/>
              <a:gd name="f283" fmla="val 3407886"/>
              <a:gd name="f284" fmla="val 2563572"/>
              <a:gd name="f285" fmla="val 3358323"/>
              <a:gd name="f286" fmla="val 2761823"/>
              <a:gd name="f287" fmla="val 3094938"/>
              <a:gd name="f288" fmla="val 3045375"/>
              <a:gd name="f289" fmla="val 2563574"/>
              <a:gd name="f290" fmla="val 2985349"/>
              <a:gd name="f291" fmla="val 2547848"/>
              <a:gd name="f292" fmla="val 2928591"/>
              <a:gd name="f293" fmla="val 2524155"/>
              <a:gd name="f294" fmla="val 2877330"/>
              <a:gd name="f295" fmla="val 2491865"/>
              <a:gd name="f296" fmla="val 2882346"/>
              <a:gd name="f297" fmla="val 2497841"/>
              <a:gd name="f298" fmla="val 2687507"/>
              <a:gd name="f299" fmla="val 2592718"/>
              <a:gd name="f300" fmla="val 2518206"/>
              <a:gd name="f301" fmla="val 2390954"/>
              <a:gd name="f302" fmla="val 2626994"/>
              <a:gd name="f303" fmla="val 2241021"/>
              <a:gd name="f304" fmla="val 2597591"/>
              <a:gd name="f305" fmla="val 2190623"/>
              <a:gd name="f306" fmla="val 2574657"/>
              <a:gd name="f307" fmla="val 2136035"/>
              <a:gd name="f308" fmla="val 2559194"/>
              <a:gd name="f309" fmla="val 2078370"/>
              <a:gd name="f310" fmla="val 2371198"/>
              <a:gd name="f311" fmla="val 2031371"/>
              <a:gd name="f312" fmla="val 1767986"/>
              <a:gd name="f313" fmla="val 2559579"/>
              <a:gd name="f314" fmla="val 1720890"/>
              <a:gd name="f315" fmla="val 2572992"/>
              <a:gd name="f316" fmla="val 1669175"/>
              <a:gd name="f317" fmla="val 2592745"/>
              <a:gd name="f318" fmla="val 1620006"/>
              <a:gd name="f319" fmla="val 2617681"/>
              <a:gd name="f320" fmla="val 1574051"/>
              <a:gd name="f321" fmla="val 2502958"/>
              <a:gd name="f322" fmla="val 1397149"/>
              <a:gd name="f323" fmla="val 2682587"/>
              <a:gd name="f324" fmla="val 1204520"/>
              <a:gd name="f325" fmla="val 2872193"/>
              <a:gd name="f326" fmla="val 1309466"/>
              <a:gd name="f327" fmla="val 2870932"/>
              <a:gd name="f328" fmla="val 1310818"/>
              <a:gd name="f329" fmla="val 2925169"/>
              <a:gd name="f330" fmla="val 1276310"/>
              <a:gd name="f331" fmla="val 2985393"/>
              <a:gd name="f332" fmla="val 1250941"/>
              <a:gd name="f333" fmla="val 3049268"/>
              <a:gd name="f334" fmla="val 3042378"/>
              <a:gd name="f335" fmla="val 1234576"/>
              <a:gd name="f336" fmla="val 3094939"/>
              <a:gd name="f337" fmla="val 2786480"/>
              <a:gd name="f338" fmla="val 402820"/>
              <a:gd name="f339" fmla="val 2745900"/>
              <a:gd name="f340" fmla="val 389943"/>
              <a:gd name="f341" fmla="val 2701172"/>
              <a:gd name="f342" fmla="val 388627"/>
              <a:gd name="f343" fmla="val 2657264"/>
              <a:gd name="f344" fmla="val 401580"/>
              <a:gd name="f345" fmla="val 2540176"/>
              <a:gd name="f346" fmla="val 436121"/>
              <a:gd name="f347" fmla="val 2473258"/>
              <a:gd name="f348" fmla="val 559041"/>
              <a:gd name="f349" fmla="val 2507800"/>
              <a:gd name="f350" fmla="val 676128"/>
              <a:gd name="f351" fmla="val 2542340"/>
              <a:gd name="f352" fmla="val 793216"/>
              <a:gd name="f353" fmla="val 2665260"/>
              <a:gd name="f354" fmla="val 860133"/>
              <a:gd name="f355" fmla="val 2782348"/>
              <a:gd name="f356" fmla="val 825592"/>
              <a:gd name="f357" fmla="val 2899435"/>
              <a:gd name="f358" fmla="val 791051"/>
              <a:gd name="f359" fmla="val 2966353"/>
              <a:gd name="f360" fmla="val 668132"/>
              <a:gd name="f361" fmla="val 2931812"/>
              <a:gd name="f362" fmla="val 551045"/>
              <a:gd name="f363" fmla="val 2910223"/>
              <a:gd name="f364" fmla="val 477864"/>
              <a:gd name="f365" fmla="val 2854113"/>
              <a:gd name="f366" fmla="val 424282"/>
              <a:gd name="f367" fmla="val 2932202"/>
              <a:gd name="f368" fmla="val 47278"/>
              <a:gd name="f369" fmla="val 3090904"/>
              <a:gd name="f370" fmla="val 140999"/>
              <a:gd name="f371" fmla="val 3054065"/>
              <a:gd name="f372" fmla="val 265147"/>
              <a:gd name="f373" fmla="val 3087256"/>
              <a:gd name="f374" fmla="val 296329"/>
              <a:gd name="f375" fmla="val 3116089"/>
              <a:gd name="f376" fmla="val 332603"/>
              <a:gd name="f377" fmla="val 3138727"/>
              <a:gd name="f378" fmla="val 373550"/>
              <a:gd name="f379" fmla="val 3276016"/>
              <a:gd name="f380" fmla="val 367796"/>
              <a:gd name="f381" fmla="val 3328165"/>
              <a:gd name="f382" fmla="val 544574"/>
              <a:gd name="f383" fmla="val 3202503"/>
              <a:gd name="f384" fmla="val 618514"/>
              <a:gd name="f385" fmla="val 3202838"/>
              <a:gd name="f386" fmla="val 654403"/>
              <a:gd name="f387" fmla="val 3198271"/>
              <a:gd name="f388" fmla="val 689748"/>
              <a:gd name="f389" fmla="val 3189855"/>
              <a:gd name="f390" fmla="val 723955"/>
              <a:gd name="f391" fmla="val 3295873"/>
              <a:gd name="f392" fmla="val 805599"/>
              <a:gd name="f393" fmla="val 3222192"/>
              <a:gd name="f394" fmla="val 974540"/>
              <a:gd name="f395" fmla="val 3072634"/>
              <a:gd name="f396" fmla="val 949439"/>
              <a:gd name="f397" fmla="val 3079435"/>
              <a:gd name="f398" fmla="val 933845"/>
              <a:gd name="f399" fmla="val 3049413"/>
              <a:gd name="f400" fmla="val 968833"/>
              <a:gd name="f401" fmla="val 3013398"/>
              <a:gd name="f402" fmla="val 998848"/>
              <a:gd name="f403" fmla="val 2972910"/>
              <a:gd name="f404" fmla="val 1023288"/>
              <a:gd name="f405" fmla="val 2978897"/>
              <a:gd name="f406" fmla="val 1166163"/>
              <a:gd name="f407" fmla="val 2802119"/>
              <a:gd name="f408" fmla="val 1218312"/>
              <a:gd name="f409" fmla="val 2729602"/>
              <a:gd name="f410" fmla="val 1095065"/>
              <a:gd name="f411" fmla="val 2686199"/>
              <a:gd name="f412" fmla="val 1096396"/>
              <a:gd name="f413" fmla="val 2643414"/>
              <a:gd name="f414" fmla="val 1091732"/>
              <a:gd name="f415" fmla="val 2602615"/>
              <a:gd name="f416" fmla="val 1080209"/>
              <a:gd name="f417" fmla="val 2607165"/>
              <a:gd name="f418" fmla="val 1083226"/>
              <a:gd name="f419" fmla="val 2495179"/>
              <a:gd name="f420" fmla="val 1185484"/>
              <a:gd name="f421" fmla="val 2341599"/>
              <a:gd name="f422" fmla="val 1083585"/>
              <a:gd name="f423" fmla="val 2384929"/>
              <a:gd name="f424" fmla="val 961414"/>
              <a:gd name="f425" fmla="val 2355215"/>
              <a:gd name="f426" fmla="val 933409"/>
              <a:gd name="f427" fmla="val 2329015"/>
              <a:gd name="f428" fmla="val 901312"/>
              <a:gd name="f429" fmla="val 2307218"/>
              <a:gd name="f430" fmla="val 865670"/>
              <a:gd name="f431" fmla="val 2171734"/>
              <a:gd name="f432" fmla="val 871348"/>
              <a:gd name="f433" fmla="val 2119584"/>
              <a:gd name="f434" fmla="val 694571"/>
              <a:gd name="f435" fmla="val 2236697"/>
              <a:gd name="f436" fmla="val 625662"/>
              <a:gd name="f437" fmla="val 2235459"/>
              <a:gd name="f438" fmla="val 588297"/>
              <a:gd name="f439" fmla="val 2238982"/>
              <a:gd name="f440" fmla="val 551385"/>
              <a:gd name="f441" fmla="val 2246620"/>
              <a:gd name="f442" fmla="val 515603"/>
              <a:gd name="f443" fmla="val 2134594"/>
              <a:gd name="f444" fmla="val 419585"/>
              <a:gd name="f445" fmla="val 2217016"/>
              <a:gd name="f446" fmla="val 254732"/>
              <a:gd name="f447" fmla="val 2365055"/>
              <a:gd name="f448" fmla="val 287627"/>
              <a:gd name="f449" fmla="val 2364476"/>
              <a:gd name="f450" fmla="val 288784"/>
              <a:gd name="f451" fmla="val 2394046"/>
              <a:gd name="f452" fmla="val 254885"/>
              <a:gd name="f453" fmla="val 2429444"/>
              <a:gd name="f454" fmla="val 225933"/>
              <a:gd name="f455" fmla="val 2469075"/>
              <a:gd name="f456" fmla="val 202302"/>
              <a:gd name="f457" fmla="val 2464452"/>
              <a:gd name="f458" fmla="val 203666"/>
              <a:gd name="f459" fmla="val 2458102"/>
              <a:gd name="f460" fmla="val 52150"/>
              <a:gd name="f461" fmla="val 2634880"/>
              <a:gd name="f462" fmla="val 2711784"/>
              <a:gd name="f463" fmla="val 130703"/>
              <a:gd name="f464" fmla="val 2707159"/>
              <a:gd name="f465" fmla="val 132067"/>
              <a:gd name="f466" fmla="val 2750672"/>
              <a:gd name="f467" fmla="val 130497"/>
              <a:gd name="f468" fmla="val 2793590"/>
              <a:gd name="f469" fmla="val 134953"/>
              <a:gd name="f470" fmla="val 2834535"/>
              <a:gd name="f471" fmla="val 146319"/>
              <a:gd name="f472" fmla="*/ f0 1 4088377"/>
              <a:gd name="f473" fmla="*/ f1 1 3321003"/>
              <a:gd name="f474" fmla="val f2"/>
              <a:gd name="f475" fmla="val f3"/>
              <a:gd name="f476" fmla="val f4"/>
              <a:gd name="f477" fmla="+- f476 0 f474"/>
              <a:gd name="f478" fmla="+- f475 0 f474"/>
              <a:gd name="f479" fmla="*/ f478 1 4088377"/>
              <a:gd name="f480" fmla="*/ f477 1 3321003"/>
              <a:gd name="f481" fmla="*/ f474 1 f479"/>
              <a:gd name="f482" fmla="*/ f475 1 f479"/>
              <a:gd name="f483" fmla="*/ f474 1 f480"/>
              <a:gd name="f484" fmla="*/ f476 1 f480"/>
              <a:gd name="f485" fmla="*/ f481 f472 1"/>
              <a:gd name="f486" fmla="*/ f482 f472 1"/>
              <a:gd name="f487" fmla="*/ f484 f473 1"/>
              <a:gd name="f488" fmla="*/ f483 f4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5" t="f488" r="f486" b="f487"/>
            <a:pathLst>
              <a:path w="4088377" h="332100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2"/>
                </a:cubicBezTo>
                <a:cubicBezTo>
                  <a:pt x="f84" y="f82"/>
                  <a:pt x="f85" y="f86"/>
                  <a:pt x="f85" y="f87"/>
                </a:cubicBezTo>
                <a:cubicBezTo>
                  <a:pt x="f85" y="f88"/>
                  <a:pt x="f84" y="f89"/>
                  <a:pt x="f83" y="f90"/>
                </a:cubicBezTo>
                <a:cubicBezTo>
                  <a:pt x="f91" y="f89"/>
                  <a:pt x="f92" y="f88"/>
                  <a:pt x="f93" y="f87"/>
                </a:cubicBezTo>
                <a:cubicBezTo>
                  <a:pt x="f92" y="f94"/>
                  <a:pt x="f95" y="f96"/>
                  <a:pt x="f77" y="f78"/>
                </a:cubicBezTo>
                <a:close/>
                <a:moveTo>
                  <a:pt x="f97" y="f98"/>
                </a:moveTo>
                <a:cubicBezTo>
                  <a:pt x="f99" y="f100"/>
                  <a:pt x="f101" y="f102"/>
                  <a:pt x="f101" y="f87"/>
                </a:cubicBezTo>
                <a:cubicBezTo>
                  <a:pt x="f101" y="f103"/>
                  <a:pt x="f104" y="f105"/>
                  <a:pt x="f83" y="f105"/>
                </a:cubicBezTo>
                <a:cubicBezTo>
                  <a:pt x="f106" y="f107"/>
                  <a:pt x="f108" y="f109"/>
                  <a:pt x="f108" y="f87"/>
                </a:cubicBezTo>
                <a:cubicBezTo>
                  <a:pt x="f108" y="f110"/>
                  <a:pt x="f106" y="f111"/>
                  <a:pt x="f83" y="f111"/>
                </a:cubicBezTo>
                <a:cubicBezTo>
                  <a:pt x="f112" y="f111"/>
                  <a:pt x="f113" y="f114"/>
                  <a:pt x="f97" y="f98"/>
                </a:cubicBezTo>
                <a:close/>
                <a:moveTo>
                  <a:pt x="f115" y="f116"/>
                </a:move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cubicBezTo>
                  <a:pt x="f135" y="f136"/>
                  <a:pt x="f137" y="f138"/>
                  <a:pt x="f139" y="f140"/>
                </a:cubicBez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4"/>
                </a:lnTo>
                <a:lnTo>
                  <a:pt x="f168" y="f169"/>
                </a:lnTo>
                <a:lnTo>
                  <a:pt x="f170" y="f171"/>
                </a:lnTo>
                <a:cubicBezTo>
                  <a:pt x="f172" y="f173"/>
                  <a:pt x="f174" y="f175"/>
                  <a:pt x="f176" y="f177"/>
                </a:cubicBezTo>
                <a:lnTo>
                  <a:pt x="f178" y="f179"/>
                </a:lnTo>
                <a:lnTo>
                  <a:pt x="f180" y="f181"/>
                </a:lnTo>
                <a:lnTo>
                  <a:pt x="f182" y="f183"/>
                </a:lnTo>
                <a:lnTo>
                  <a:pt x="f184" y="f185"/>
                </a:lnTo>
                <a:cubicBezTo>
                  <a:pt x="f186" y="f187"/>
                  <a:pt x="f188" y="f189"/>
                  <a:pt x="f190" y="f191"/>
                </a:cubicBezTo>
                <a:lnTo>
                  <a:pt x="f2" y="f192"/>
                </a:ln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lnTo>
                  <a:pt x="f203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7" y="f218"/>
                </a:lnTo>
                <a:close/>
                <a:moveTo>
                  <a:pt x="f219" y="f220"/>
                </a:moveTo>
                <a:cubicBezTo>
                  <a:pt x="f221" y="f222"/>
                  <a:pt x="f223" y="f224"/>
                  <a:pt x="f83" y="f224"/>
                </a:cubicBezTo>
                <a:cubicBezTo>
                  <a:pt x="f225" y="f224"/>
                  <a:pt x="f226" y="f227"/>
                  <a:pt x="f226" y="f87"/>
                </a:cubicBezTo>
                <a:cubicBezTo>
                  <a:pt x="f226" y="f228"/>
                  <a:pt x="f229" y="f230"/>
                  <a:pt x="f83" y="f231"/>
                </a:cubicBezTo>
                <a:cubicBezTo>
                  <a:pt x="f232" y="f231"/>
                  <a:pt x="f233" y="f228"/>
                  <a:pt x="f233" y="f87"/>
                </a:cubicBezTo>
                <a:cubicBezTo>
                  <a:pt x="f234" y="f235"/>
                  <a:pt x="f236" y="f237"/>
                  <a:pt x="f219" y="f220"/>
                </a:cubicBezTo>
                <a:close/>
                <a:moveTo>
                  <a:pt x="f238" y="f239"/>
                </a:moveTo>
                <a:lnTo>
                  <a:pt x="f240" y="f241"/>
                </a:lnTo>
                <a:lnTo>
                  <a:pt x="f242" y="f241"/>
                </a:ln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lnTo>
                  <a:pt x="f251" y="f252"/>
                </a:lnTo>
                <a:lnTo>
                  <a:pt x="f253" y="f254"/>
                </a:lnTo>
                <a:cubicBezTo>
                  <a:pt x="f255" y="f256"/>
                  <a:pt x="f257" y="f258"/>
                  <a:pt x="f259" y="f260"/>
                </a:cubicBezTo>
                <a:lnTo>
                  <a:pt x="f3" y="f261"/>
                </a:lnTo>
                <a:lnTo>
                  <a:pt x="f3" y="f262"/>
                </a:lnTo>
                <a:lnTo>
                  <a:pt x="f263" y="f264"/>
                </a:lnTo>
                <a:cubicBezTo>
                  <a:pt x="f265" y="f266"/>
                  <a:pt x="f267" y="f268"/>
                  <a:pt x="f269" y="f270"/>
                </a:cubicBezTo>
                <a:lnTo>
                  <a:pt x="f271" y="f272"/>
                </a:lnTo>
                <a:lnTo>
                  <a:pt x="f273" y="f274"/>
                </a:lnTo>
                <a:lnTo>
                  <a:pt x="f275" y="f276"/>
                </a:lnTo>
                <a:lnTo>
                  <a:pt x="f277" y="f278"/>
                </a:lnTo>
                <a:cubicBezTo>
                  <a:pt x="f279" y="f280"/>
                  <a:pt x="f281" y="f282"/>
                  <a:pt x="f283" y="f284"/>
                </a:cubicBezTo>
                <a:lnTo>
                  <a:pt x="f285" y="f286"/>
                </a:lnTo>
                <a:lnTo>
                  <a:pt x="f287" y="f286"/>
                </a:lnTo>
                <a:lnTo>
                  <a:pt x="f288" y="f289"/>
                </a:lnTo>
                <a:cubicBezTo>
                  <a:pt x="f290" y="f291"/>
                  <a:pt x="f292" y="f293"/>
                  <a:pt x="f294" y="f295"/>
                </a:cubicBezTo>
                <a:lnTo>
                  <a:pt x="f296" y="f297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303"/>
                </a:lnTo>
                <a:cubicBezTo>
                  <a:pt x="f304" y="f305"/>
                  <a:pt x="f306" y="f307"/>
                  <a:pt x="f308" y="f309"/>
                </a:cubicBezTo>
                <a:lnTo>
                  <a:pt x="f310" y="f311"/>
                </a:lnTo>
                <a:lnTo>
                  <a:pt x="f310" y="f312"/>
                </a:lnTo>
                <a:lnTo>
                  <a:pt x="f313" y="f314"/>
                </a:lnTo>
                <a:cubicBezTo>
                  <a:pt x="f315" y="f316"/>
                  <a:pt x="f317" y="f318"/>
                  <a:pt x="f319" y="f320"/>
                </a:cubicBezTo>
                <a:lnTo>
                  <a:pt x="f321" y="f322"/>
                </a:lnTo>
                <a:lnTo>
                  <a:pt x="f323" y="f324"/>
                </a:lnTo>
                <a:lnTo>
                  <a:pt x="f325" y="f326"/>
                </a:lnTo>
                <a:lnTo>
                  <a:pt x="f327" y="f328"/>
                </a:lnTo>
                <a:cubicBezTo>
                  <a:pt x="f329" y="f330"/>
                  <a:pt x="f331" y="f332"/>
                  <a:pt x="f333" y="f241"/>
                </a:cubicBezTo>
                <a:lnTo>
                  <a:pt x="f334" y="f335"/>
                </a:lnTo>
                <a:lnTo>
                  <a:pt x="f336" y="f239"/>
                </a:lnTo>
                <a:close/>
                <a:moveTo>
                  <a:pt x="f337" y="f338"/>
                </a:move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37" y="f338"/>
                </a:cubicBezTo>
                <a:close/>
                <a:moveTo>
                  <a:pt x="f367" y="f368"/>
                </a:moveTo>
                <a:lnTo>
                  <a:pt x="f369" y="f370"/>
                </a:lnTo>
                <a:lnTo>
                  <a:pt x="f371" y="f372"/>
                </a:lnTo>
                <a:cubicBezTo>
                  <a:pt x="f373" y="f374"/>
                  <a:pt x="f375" y="f376"/>
                  <a:pt x="f377" y="f378"/>
                </a:cubicBezTo>
                <a:lnTo>
                  <a:pt x="f379" y="f380"/>
                </a:lnTo>
                <a:lnTo>
                  <a:pt x="f381" y="f382"/>
                </a:lnTo>
                <a:lnTo>
                  <a:pt x="f383" y="f384"/>
                </a:lnTo>
                <a:cubicBezTo>
                  <a:pt x="f385" y="f386"/>
                  <a:pt x="f387" y="f388"/>
                  <a:pt x="f389" y="f390"/>
                </a:cubicBezTo>
                <a:lnTo>
                  <a:pt x="f391" y="f392"/>
                </a:lnTo>
                <a:lnTo>
                  <a:pt x="f393" y="f394"/>
                </a:lnTo>
                <a:lnTo>
                  <a:pt x="f395" y="f396"/>
                </a:lnTo>
                <a:lnTo>
                  <a:pt x="f397" y="f398"/>
                </a:lnTo>
                <a:cubicBezTo>
                  <a:pt x="f399" y="f400"/>
                  <a:pt x="f401" y="f402"/>
                  <a:pt x="f403" y="f404"/>
                </a:cubicBezTo>
                <a:lnTo>
                  <a:pt x="f405" y="f406"/>
                </a:lnTo>
                <a:lnTo>
                  <a:pt x="f407" y="f408"/>
                </a:lnTo>
                <a:lnTo>
                  <a:pt x="f409" y="f410"/>
                </a:lnTo>
                <a:cubicBezTo>
                  <a:pt x="f411" y="f412"/>
                  <a:pt x="f413" y="f414"/>
                  <a:pt x="f415" y="f416"/>
                </a:cubicBezTo>
                <a:lnTo>
                  <a:pt x="f417" y="f418"/>
                </a:lnTo>
                <a:lnTo>
                  <a:pt x="f419" y="f420"/>
                </a:lnTo>
                <a:lnTo>
                  <a:pt x="f421" y="f422"/>
                </a:lnTo>
                <a:lnTo>
                  <a:pt x="f423" y="f424"/>
                </a:lnTo>
                <a:cubicBezTo>
                  <a:pt x="f425" y="f426"/>
                  <a:pt x="f427" y="f428"/>
                  <a:pt x="f429" y="f430"/>
                </a:cubicBezTo>
                <a:lnTo>
                  <a:pt x="f431" y="f432"/>
                </a:lnTo>
                <a:lnTo>
                  <a:pt x="f433" y="f434"/>
                </a:lnTo>
                <a:lnTo>
                  <a:pt x="f435" y="f436"/>
                </a:lnTo>
                <a:cubicBezTo>
                  <a:pt x="f437" y="f438"/>
                  <a:pt x="f439" y="f440"/>
                  <a:pt x="f441" y="f442"/>
                </a:cubicBezTo>
                <a:lnTo>
                  <a:pt x="f443" y="f444"/>
                </a:lnTo>
                <a:lnTo>
                  <a:pt x="f445" y="f446"/>
                </a:lnTo>
                <a:lnTo>
                  <a:pt x="f447" y="f448"/>
                </a:lnTo>
                <a:lnTo>
                  <a:pt x="f449" y="f450"/>
                </a:lnTo>
                <a:cubicBezTo>
                  <a:pt x="f451" y="f452"/>
                  <a:pt x="f453" y="f454"/>
                  <a:pt x="f455" y="f456"/>
                </a:cubicBezTo>
                <a:lnTo>
                  <a:pt x="f457" y="f458"/>
                </a:lnTo>
                <a:lnTo>
                  <a:pt x="f459" y="f460"/>
                </a:lnTo>
                <a:lnTo>
                  <a:pt x="f461" y="f2"/>
                </a:lnTo>
                <a:lnTo>
                  <a:pt x="f462" y="f463"/>
                </a:lnTo>
                <a:lnTo>
                  <a:pt x="f464" y="f465"/>
                </a:lnTo>
                <a:cubicBezTo>
                  <a:pt x="f466" y="f467"/>
                  <a:pt x="f468" y="f469"/>
                  <a:pt x="f470" y="f471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eeform 95">
            <a:extLst>
              <a:ext uri="{FF2B5EF4-FFF2-40B4-BE49-F238E27FC236}">
                <a16:creationId xmlns:a16="http://schemas.microsoft.com/office/drawing/2014/main" id="{2EB002CE-4802-4BCF-B0E8-13E7E7F0C872}"/>
              </a:ext>
            </a:extLst>
          </p:cNvPr>
          <p:cNvSpPr/>
          <p:nvPr/>
        </p:nvSpPr>
        <p:spPr>
          <a:xfrm>
            <a:off x="5619929" y="1832466"/>
            <a:ext cx="253928" cy="253928"/>
          </a:xfrm>
          <a:custGeom>
            <a:avLst/>
            <a:gdLst>
              <a:gd name="f0" fmla="val w"/>
              <a:gd name="f1" fmla="val h"/>
              <a:gd name="f2" fmla="val 0"/>
              <a:gd name="f3" fmla="val 2376266"/>
              <a:gd name="f4" fmla="val 2700265"/>
              <a:gd name="f5" fmla="val 1656387"/>
              <a:gd name="f6" fmla="val 1972892"/>
              <a:gd name="f7" fmla="val 1611887"/>
              <a:gd name="f8" fmla="val 1973356"/>
              <a:gd name="f9" fmla="val 1563385"/>
              <a:gd name="f10" fmla="val 2005080"/>
              <a:gd name="f11" fmla="val 1534629"/>
              <a:gd name="f12" fmla="val 2057337"/>
              <a:gd name="f13" fmla="val 1496288"/>
              <a:gd name="f14" fmla="val 2127013"/>
              <a:gd name="f15" fmla="val 1507568"/>
              <a:gd name="f16" fmla="val 2206808"/>
              <a:gd name="f17" fmla="val 1559826"/>
              <a:gd name="f18" fmla="val 2235565"/>
              <a:gd name="f19" fmla="val 1612084"/>
              <a:gd name="f20" fmla="val 2264320"/>
              <a:gd name="f21" fmla="val 1685527"/>
              <a:gd name="f22" fmla="val 2231149"/>
              <a:gd name="f23" fmla="val 1723869"/>
              <a:gd name="f24" fmla="val 2161473"/>
              <a:gd name="f25" fmla="val 1762211"/>
              <a:gd name="f26" fmla="val 2091796"/>
              <a:gd name="f27" fmla="val 1750931"/>
              <a:gd name="f28" fmla="val 2012000"/>
              <a:gd name="f29" fmla="val 1698673"/>
              <a:gd name="f30" fmla="val 1983245"/>
              <a:gd name="f31" fmla="val 1685608"/>
              <a:gd name="f32" fmla="val 1976055"/>
              <a:gd name="f33" fmla="val 1671220"/>
              <a:gd name="f34" fmla="val 1972736"/>
              <a:gd name="f35" fmla="val 312688"/>
              <a:gd name="f36" fmla="val 1634792"/>
              <a:gd name="f37" fmla="val 281116"/>
              <a:gd name="f38" fmla="val 1626772"/>
              <a:gd name="f39" fmla="val 249981"/>
              <a:gd name="f40" fmla="val 1631172"/>
              <a:gd name="f41" fmla="val 226763"/>
              <a:gd name="f42" fmla="val 1649891"/>
              <a:gd name="f43" fmla="val 180329"/>
              <a:gd name="f44" fmla="val 1687329"/>
              <a:gd name="f45" fmla="val 183153"/>
              <a:gd name="f46" fmla="val 1767868"/>
              <a:gd name="f47" fmla="val 233071"/>
              <a:gd name="f48" fmla="val 1829780"/>
              <a:gd name="f49" fmla="val 282989"/>
              <a:gd name="f50" fmla="val 1891692"/>
              <a:gd name="f51" fmla="val 361097"/>
              <a:gd name="f52" fmla="val 1911533"/>
              <a:gd name="f53" fmla="val 407532"/>
              <a:gd name="f54" fmla="val 1874094"/>
              <a:gd name="f55" fmla="val 453966"/>
              <a:gd name="f56" fmla="val 1836657"/>
              <a:gd name="f57" fmla="val 451142"/>
              <a:gd name="f58" fmla="val 1756118"/>
              <a:gd name="f59" fmla="val 401224"/>
              <a:gd name="f60" fmla="val 1694205"/>
              <a:gd name="f61" fmla="val 376265"/>
              <a:gd name="f62" fmla="val 1663249"/>
              <a:gd name="f63" fmla="val 344258"/>
              <a:gd name="f64" fmla="val 1642811"/>
              <a:gd name="f65" fmla="val 1869299"/>
              <a:gd name="f66" fmla="val 1519920"/>
              <a:gd name="f67" fmla="val 1824865"/>
              <a:gd name="f68" fmla="val 1522388"/>
              <a:gd name="f69" fmla="val 1777842"/>
              <a:gd name="f70" fmla="val 1556264"/>
              <a:gd name="f71" fmla="val 1751468"/>
              <a:gd name="f72" fmla="val 1609764"/>
              <a:gd name="f73" fmla="val 1716305"/>
              <a:gd name="f74" fmla="val 1681096"/>
              <a:gd name="f75" fmla="val 1731168"/>
              <a:gd name="f76" fmla="val 1760303"/>
              <a:gd name="f77" fmla="val 1784668"/>
              <a:gd name="f78" fmla="val 1786676"/>
              <a:gd name="f79" fmla="val 1838168"/>
              <a:gd name="f80" fmla="val 1813049"/>
              <a:gd name="f81" fmla="val 1910044"/>
              <a:gd name="f82" fmla="val 1776602"/>
              <a:gd name="f83" fmla="val 1945208"/>
              <a:gd name="f84" fmla="val 1705269"/>
              <a:gd name="f85" fmla="val 1980371"/>
              <a:gd name="f86" fmla="val 1633937"/>
              <a:gd name="f87" fmla="val 1965508"/>
              <a:gd name="f88" fmla="val 1554730"/>
              <a:gd name="f89" fmla="val 1912008"/>
              <a:gd name="f90" fmla="val 1528357"/>
              <a:gd name="f91" fmla="val 1898633"/>
              <a:gd name="f92" fmla="val 1521764"/>
              <a:gd name="f93" fmla="val 1884109"/>
              <a:gd name="f94" fmla="val 1519097"/>
              <a:gd name="f95" fmla="val 741251"/>
              <a:gd name="f96" fmla="val 1329992"/>
              <a:gd name="f97" fmla="val 709680"/>
              <a:gd name="f98" fmla="val 1321974"/>
              <a:gd name="f99" fmla="val 678544"/>
              <a:gd name="f100" fmla="val 1326372"/>
              <a:gd name="f101" fmla="val 655326"/>
              <a:gd name="f102" fmla="val 1345092"/>
              <a:gd name="f103" fmla="val 608892"/>
              <a:gd name="f104" fmla="val 1382530"/>
              <a:gd name="f105" fmla="val 611716"/>
              <a:gd name="f106" fmla="val 1463069"/>
              <a:gd name="f107" fmla="val 661634"/>
              <a:gd name="f108" fmla="val 1524981"/>
              <a:gd name="f109" fmla="val 711552"/>
              <a:gd name="f110" fmla="val 1586893"/>
              <a:gd name="f111" fmla="val 789660"/>
              <a:gd name="f112" fmla="val 1606734"/>
              <a:gd name="f113" fmla="val 836094"/>
              <a:gd name="f114" fmla="val 1569294"/>
              <a:gd name="f115" fmla="val 882529"/>
              <a:gd name="f116" fmla="val 1531856"/>
              <a:gd name="f117" fmla="val 879704"/>
              <a:gd name="f118" fmla="val 1451317"/>
              <a:gd name="f119" fmla="val 829787"/>
              <a:gd name="f120" fmla="val 1389406"/>
              <a:gd name="f121" fmla="val 804828"/>
              <a:gd name="f122" fmla="val 1358450"/>
              <a:gd name="f123" fmla="val 772822"/>
              <a:gd name="f124" fmla="val 1338012"/>
              <a:gd name="f125" fmla="val 2079316"/>
              <a:gd name="f126" fmla="val 1065457"/>
              <a:gd name="f127" fmla="val 2035146"/>
              <a:gd name="f128" fmla="val 1070876"/>
              <a:gd name="f129" fmla="val 1990481"/>
              <a:gd name="f130" fmla="val 1107807"/>
              <a:gd name="f131" fmla="val 1967725"/>
              <a:gd name="f132" fmla="val 1162943"/>
              <a:gd name="f133" fmla="val 1937386"/>
              <a:gd name="f134" fmla="val 1236457"/>
              <a:gd name="f135" fmla="val 1957487"/>
              <a:gd name="f136" fmla="val 1314499"/>
              <a:gd name="f137" fmla="val 2012623"/>
              <a:gd name="f138" fmla="val 1337253"/>
              <a:gd name="f139" fmla="val 2067759"/>
              <a:gd name="f140" fmla="val 1360009"/>
              <a:gd name="f141" fmla="val 2137051"/>
              <a:gd name="f142" fmla="val 1318860"/>
              <a:gd name="f143" fmla="val 2167391"/>
              <a:gd name="f144" fmla="val 1245345"/>
              <a:gd name="f145" fmla="val 2197730"/>
              <a:gd name="f146" fmla="val 1171831"/>
              <a:gd name="f147" fmla="val 2177629"/>
              <a:gd name="f148" fmla="val 1093789"/>
              <a:gd name="f149" fmla="val 2122493"/>
              <a:gd name="f150" fmla="val 1071035"/>
              <a:gd name="f151" fmla="val 2108709"/>
              <a:gd name="f152" fmla="val 1065345"/>
              <a:gd name="f153" fmla="val 2094040"/>
              <a:gd name="f154" fmla="val 1063650"/>
              <a:gd name="f155" fmla="val 654162"/>
              <a:gd name="f156" fmla="val 1082073"/>
              <a:gd name="f157" fmla="val 1244384"/>
              <a:gd name="f158" fmla="val 1121421"/>
              <a:gd name="f159" fmla="val 4918"/>
              <a:gd name="f160" fmla="val 1923139"/>
              <a:gd name="f161" fmla="val 3279"/>
              <a:gd name="f162" fmla="val 1498508"/>
              <a:gd name="f163" fmla="val 1639"/>
              <a:gd name="f164" fmla="val 1073875"/>
              <a:gd name="f165" fmla="val 2375644"/>
              <a:gd name="f166" fmla="val 688592"/>
              <a:gd name="f167" fmla="val 2360889"/>
              <a:gd name="f168" fmla="val 1967406"/>
              <a:gd name="f169" fmla="val 1293570"/>
              <a:gd name="f170" fmla="val 1249303"/>
              <a:gd name="f171" fmla="val 1239466"/>
              <a:gd name="f172" fmla="val 1214923"/>
              <a:gd name="f173" fmla="val 371219"/>
              <a:gd name="f174" fmla="val 1197013"/>
              <a:gd name="f175" fmla="val 368793"/>
              <a:gd name="f176" fmla="val 1177834"/>
              <a:gd name="f177" fmla="val 369067"/>
              <a:gd name="f178" fmla="val 1158247"/>
              <a:gd name="f179" fmla="val 372480"/>
              <a:gd name="f180" fmla="val 1079899"/>
              <a:gd name="f181" fmla="val 386133"/>
              <a:gd name="f182" fmla="val 1024686"/>
              <a:gd name="f183" fmla="val 444836"/>
              <a:gd name="f184" fmla="val 1034926"/>
              <a:gd name="f185" fmla="val 503598"/>
              <a:gd name="f186" fmla="val 1045165"/>
              <a:gd name="f187" fmla="val 562359"/>
              <a:gd name="f188" fmla="val 1116980"/>
              <a:gd name="f189" fmla="val 598927"/>
              <a:gd name="f190" fmla="val 1195328"/>
              <a:gd name="f191" fmla="val 585274"/>
              <a:gd name="f192" fmla="val 1273676"/>
              <a:gd name="f193" fmla="val 571621"/>
              <a:gd name="f194" fmla="val 1328889"/>
              <a:gd name="f195" fmla="val 512918"/>
              <a:gd name="f196" fmla="val 1318650"/>
              <a:gd name="f197" fmla="val 454156"/>
              <a:gd name="f198" fmla="val 1310970"/>
              <a:gd name="f199" fmla="val 410086"/>
              <a:gd name="f200" fmla="val 1268654"/>
              <a:gd name="f201" fmla="val 378499"/>
              <a:gd name="f202" fmla="val 1185985"/>
              <a:gd name="f203" fmla="val 506608"/>
              <a:gd name="f204" fmla="val 1161392"/>
              <a:gd name="f205" fmla="val 1101748"/>
              <a:gd name="f206" fmla="val 10460"/>
              <a:gd name="f207" fmla="val 491852"/>
              <a:gd name="f208" fmla="*/ f0 1 2376266"/>
              <a:gd name="f209" fmla="*/ f1 1 2700265"/>
              <a:gd name="f210" fmla="val f2"/>
              <a:gd name="f211" fmla="val f3"/>
              <a:gd name="f212" fmla="val f4"/>
              <a:gd name="f213" fmla="+- f212 0 f210"/>
              <a:gd name="f214" fmla="+- f211 0 f210"/>
              <a:gd name="f215" fmla="*/ f214 1 2376266"/>
              <a:gd name="f216" fmla="*/ f213 1 2700265"/>
              <a:gd name="f217" fmla="*/ f210 1 f215"/>
              <a:gd name="f218" fmla="*/ f211 1 f215"/>
              <a:gd name="f219" fmla="*/ f210 1 f216"/>
              <a:gd name="f220" fmla="*/ f212 1 f216"/>
              <a:gd name="f221" fmla="*/ f217 f208 1"/>
              <a:gd name="f222" fmla="*/ f218 f208 1"/>
              <a:gd name="f223" fmla="*/ f220 f209 1"/>
              <a:gd name="f224" fmla="*/ f219 f2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1" t="f224" r="f222" b="f223"/>
            <a:pathLst>
              <a:path w="2376266" h="270026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5" y="f6"/>
                </a:cubicBezTo>
                <a:close/>
                <a:moveTo>
                  <a:pt x="f35" y="f36"/>
                </a:move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35" y="f36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65" y="f66"/>
                </a:cubicBezTo>
                <a:close/>
                <a:moveTo>
                  <a:pt x="f95" y="f96"/>
                </a:move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95" y="f96"/>
                </a:cubicBezTo>
                <a:close/>
                <a:moveTo>
                  <a:pt x="f125" y="f126"/>
                </a:move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25" y="f126"/>
                </a:cubicBezTo>
                <a:close/>
                <a:moveTo>
                  <a:pt x="f2" y="f155"/>
                </a:moveTo>
                <a:lnTo>
                  <a:pt x="f156" y="f157"/>
                </a:lnTo>
                <a:lnTo>
                  <a:pt x="f158" y="f4"/>
                </a:lnTo>
                <a:lnTo>
                  <a:pt x="f159" y="f160"/>
                </a:lnTo>
                <a:cubicBezTo>
                  <a:pt x="f161" y="f162"/>
                  <a:pt x="f163" y="f164"/>
                  <a:pt x="f2" y="f155"/>
                </a:cubicBezTo>
                <a:close/>
                <a:moveTo>
                  <a:pt x="f165" y="f166"/>
                </a:moveTo>
                <a:lnTo>
                  <a:pt x="f167" y="f168"/>
                </a:lnTo>
                <a:lnTo>
                  <a:pt x="f169" y="f4"/>
                </a:lnTo>
                <a:lnTo>
                  <a:pt x="f170" y="f171"/>
                </a:lnTo>
                <a:close/>
                <a:moveTo>
                  <a:pt x="f172" y="f173"/>
                </a:move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172" y="f173"/>
                </a:cubicBezTo>
                <a:close/>
                <a:moveTo>
                  <a:pt x="f202" y="f2"/>
                </a:moveTo>
                <a:lnTo>
                  <a:pt x="f3" y="f203"/>
                </a:lnTo>
                <a:lnTo>
                  <a:pt x="f204" y="f205"/>
                </a:lnTo>
                <a:lnTo>
                  <a:pt x="f206" y="f207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91A1A3B8-7C5A-4218-9046-68F31520289D}"/>
              </a:ext>
            </a:extLst>
          </p:cNvPr>
          <p:cNvSpPr/>
          <p:nvPr/>
        </p:nvSpPr>
        <p:spPr>
          <a:xfrm>
            <a:off x="5671657" y="2710464"/>
            <a:ext cx="150473" cy="253928"/>
          </a:xfrm>
          <a:custGeom>
            <a:avLst/>
            <a:gdLst>
              <a:gd name="f0" fmla="val w"/>
              <a:gd name="f1" fmla="val h"/>
              <a:gd name="f2" fmla="val 0"/>
              <a:gd name="f3" fmla="val 2337548"/>
              <a:gd name="f4" fmla="val 3944720"/>
              <a:gd name="f5" fmla="val 2013548"/>
              <a:gd name="f6" fmla="val 1242075"/>
              <a:gd name="f7" fmla="val 1945866"/>
              <a:gd name="f8" fmla="val 1962155"/>
              <a:gd name="f9" fmla="val 2336798"/>
              <a:gd name="f10" fmla="val 2330129"/>
              <a:gd name="f11" fmla="val 2597501"/>
              <a:gd name="f12" fmla="val 1898450"/>
              <a:gd name="f13" fmla="val 3121603"/>
              <a:gd name="f14" fmla="val 1336990"/>
              <a:gd name="f15" fmla="val 3208701"/>
              <a:gd name="f16" fmla="val 3620720"/>
              <a:gd name="f17" fmla="val 1895070"/>
              <a:gd name="f18" fmla="val 454910"/>
              <a:gd name="f19" fmla="val 1012990"/>
              <a:gd name="f20" fmla="val 3210585"/>
              <a:gd name="f21" fmla="val 447376"/>
              <a:gd name="f22" fmla="val 3129632"/>
              <a:gd name="f23" fmla="val 8655"/>
              <a:gd name="f24" fmla="val 2604919"/>
              <a:gd name="f25" fmla="val 389"/>
              <a:gd name="f26" fmla="val 1964536"/>
              <a:gd name="f27" fmla="val 1244456"/>
              <a:gd name="f28" fmla="val 324000"/>
              <a:gd name="f29" fmla="val 323361"/>
              <a:gd name="f30" fmla="val 331926"/>
              <a:gd name="f31" fmla="val 2486037"/>
              <a:gd name="f32" fmla="val 710705"/>
              <a:gd name="f33" fmla="val 2903701"/>
              <a:gd name="f34" fmla="val 1173940"/>
              <a:gd name="f35" fmla="val 2900510"/>
              <a:gd name="f36" fmla="val 1634302"/>
              <a:gd name="f37" fmla="val 2897337"/>
              <a:gd name="f38" fmla="val 2006933"/>
              <a:gd name="f39" fmla="val 2479634"/>
              <a:gd name="f40" fmla="val 2014006"/>
              <a:gd name="f41" fmla="val 1168773"/>
              <a:gd name="f42" fmla="val 1546536"/>
              <a:gd name="f43" fmla="val 1852773"/>
              <a:gd name="f44" fmla="val 306237"/>
              <a:gd name="f45" fmla="val 684000"/>
              <a:gd name="f46" fmla="val 1980000"/>
              <a:gd name="f47" fmla="val 2357763"/>
              <a:gd name="f48" fmla="val 2664000"/>
              <a:gd name="f49" fmla="val 791010"/>
              <a:gd name="f50" fmla="val 484773"/>
              <a:gd name="f51" fmla="*/ f0 1 2337548"/>
              <a:gd name="f52" fmla="*/ f1 1 3944720"/>
              <a:gd name="f53" fmla="val f2"/>
              <a:gd name="f54" fmla="val f3"/>
              <a:gd name="f55" fmla="val f4"/>
              <a:gd name="f56" fmla="+- f55 0 f53"/>
              <a:gd name="f57" fmla="+- f54 0 f53"/>
              <a:gd name="f58" fmla="*/ f57 1 2337548"/>
              <a:gd name="f59" fmla="*/ f56 1 3944720"/>
              <a:gd name="f60" fmla="*/ f53 1 f58"/>
              <a:gd name="f61" fmla="*/ f54 1 f58"/>
              <a:gd name="f62" fmla="*/ f53 1 f59"/>
              <a:gd name="f63" fmla="*/ f55 1 f59"/>
              <a:gd name="f64" fmla="*/ f60 f51 1"/>
              <a:gd name="f65" fmla="*/ f61 f51 1"/>
              <a:gd name="f66" fmla="*/ f63 f52 1"/>
              <a:gd name="f67" fmla="*/ f62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4" t="f67" r="f65" b="f66"/>
            <a:pathLst>
              <a:path w="2337548" h="3944720">
                <a:moveTo>
                  <a:pt x="f5" y="f6"/>
                </a:moveTo>
                <a:lnTo>
                  <a:pt x="f3" y="f6"/>
                </a:lnTo>
                <a:lnTo>
                  <a:pt x="f3" y="f7"/>
                </a:lnTo>
                <a:lnTo>
                  <a:pt x="f3" y="f8"/>
                </a:lnTo>
                <a:lnTo>
                  <a:pt x="f9" y="f8"/>
                </a:lnTo>
                <a:cubicBezTo>
                  <a:pt x="f10" y="f11"/>
                  <a:pt x="f12" y="f13"/>
                  <a:pt x="f14" y="f15"/>
                </a:cubicBezTo>
                <a:lnTo>
                  <a:pt x="f14" y="f16"/>
                </a:lnTo>
                <a:lnTo>
                  <a:pt x="f17" y="f16"/>
                </a:lnTo>
                <a:lnTo>
                  <a:pt x="f17" y="f4"/>
                </a:lnTo>
                <a:lnTo>
                  <a:pt x="f18" y="f4"/>
                </a:lnTo>
                <a:lnTo>
                  <a:pt x="f18" y="f16"/>
                </a:lnTo>
                <a:lnTo>
                  <a:pt x="f19" y="f16"/>
                </a:ln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lnTo>
                  <a:pt x="f2" y="f26"/>
                </a:lnTo>
                <a:lnTo>
                  <a:pt x="f2" y="f27"/>
                </a:lnTo>
                <a:lnTo>
                  <a:pt x="f28" y="f27"/>
                </a:lnTo>
                <a:lnTo>
                  <a:pt x="f28" y="f26"/>
                </a:lnTo>
                <a:lnTo>
                  <a:pt x="f29" y="f26"/>
                </a:ln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8"/>
                </a:cubicBezTo>
                <a:lnTo>
                  <a:pt x="f5" y="f8"/>
                </a:lnTo>
                <a:close/>
                <a:moveTo>
                  <a:pt x="f41" y="f2"/>
                </a:moveTo>
                <a:cubicBezTo>
                  <a:pt x="f42" y="f2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1" y="f48"/>
                </a:cubicBezTo>
                <a:cubicBezTo>
                  <a:pt x="f49" y="f48"/>
                  <a:pt x="f50" y="f47"/>
                  <a:pt x="f50" y="f46"/>
                </a:cubicBezTo>
                <a:lnTo>
                  <a:pt x="f50" y="f45"/>
                </a:lnTo>
                <a:cubicBezTo>
                  <a:pt x="f50" y="f44"/>
                  <a:pt x="f49" y="f2"/>
                  <a:pt x="f41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pic>
        <p:nvPicPr>
          <p:cNvPr id="20" name="Imagen 21">
            <a:extLst>
              <a:ext uri="{FF2B5EF4-FFF2-40B4-BE49-F238E27FC236}">
                <a16:creationId xmlns:a16="http://schemas.microsoft.com/office/drawing/2014/main" id="{50333B92-B0C9-42A1-A223-BD7CA8092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284"/>
          <a:stretch>
            <a:fillRect/>
          </a:stretch>
        </p:blipFill>
        <p:spPr>
          <a:xfrm>
            <a:off x="-44010" y="227932"/>
            <a:ext cx="5578470" cy="49155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D93F1882-C8DA-4C82-B124-F91098864B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3545" y="197610"/>
            <a:ext cx="8680454" cy="544516"/>
          </a:xfrm>
        </p:spPr>
        <p:txBody>
          <a:bodyPr anchorCtr="1">
            <a:noAutofit/>
          </a:bodyPr>
          <a:lstStyle/>
          <a:p>
            <a:pPr marL="139702" lvl="0" indent="0" algn="ctr">
              <a:buNone/>
            </a:pPr>
            <a:r>
              <a:rPr lang="en-US" sz="2800" b="1">
                <a:solidFill>
                  <a:srgbClr val="D3A7E5"/>
                </a:solidFill>
              </a:rPr>
              <a:t>Infographic Style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1;p39">
            <a:extLst>
              <a:ext uri="{FF2B5EF4-FFF2-40B4-BE49-F238E27FC236}">
                <a16:creationId xmlns:a16="http://schemas.microsoft.com/office/drawing/2014/main" id="{291D6ED6-2004-40DB-95E6-A264BBB75FD2}"/>
              </a:ext>
            </a:extLst>
          </p:cNvPr>
          <p:cNvSpPr/>
          <p:nvPr/>
        </p:nvSpPr>
        <p:spPr>
          <a:xfrm>
            <a:off x="457200" y="3776746"/>
            <a:ext cx="4433404" cy="705002"/>
          </a:xfrm>
          <a:prstGeom prst="rect">
            <a:avLst/>
          </a:prstGeom>
          <a:solidFill>
            <a:srgbClr val="2C3E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342;p39">
            <a:extLst>
              <a:ext uri="{FF2B5EF4-FFF2-40B4-BE49-F238E27FC236}">
                <a16:creationId xmlns:a16="http://schemas.microsoft.com/office/drawing/2014/main" id="{E007AB2D-A66B-42EB-A0E5-A918C3BDA93A}"/>
              </a:ext>
            </a:extLst>
          </p:cNvPr>
          <p:cNvSpPr/>
          <p:nvPr/>
        </p:nvSpPr>
        <p:spPr>
          <a:xfrm>
            <a:off x="5446760" y="1184513"/>
            <a:ext cx="581101" cy="5811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56DD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343;p39">
            <a:extLst>
              <a:ext uri="{FF2B5EF4-FFF2-40B4-BE49-F238E27FC236}">
                <a16:creationId xmlns:a16="http://schemas.microsoft.com/office/drawing/2014/main" id="{A38563C8-29A6-4D25-AA0D-7E00DF5631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71401"/>
          </a:xfrm>
        </p:spPr>
        <p:txBody>
          <a:bodyPr>
            <a:noAutofit/>
          </a:bodyPr>
          <a:lstStyle/>
          <a:p>
            <a:pPr lvl="0"/>
            <a:r>
              <a:rPr lang="en-US"/>
              <a:t>Tumors infographics</a:t>
            </a:r>
          </a:p>
        </p:txBody>
      </p:sp>
      <p:grpSp>
        <p:nvGrpSpPr>
          <p:cNvPr id="5" name="Google Shape;1366;p39">
            <a:extLst>
              <a:ext uri="{FF2B5EF4-FFF2-40B4-BE49-F238E27FC236}">
                <a16:creationId xmlns:a16="http://schemas.microsoft.com/office/drawing/2014/main" id="{021A278D-7009-495F-A232-C542AC0D62AC}"/>
              </a:ext>
            </a:extLst>
          </p:cNvPr>
          <p:cNvGrpSpPr/>
          <p:nvPr/>
        </p:nvGrpSpPr>
        <p:grpSpPr>
          <a:xfrm>
            <a:off x="8303254" y="1180088"/>
            <a:ext cx="383554" cy="383554"/>
            <a:chOff x="8303254" y="1180088"/>
            <a:chExt cx="383554" cy="383554"/>
          </a:xfrm>
        </p:grpSpPr>
        <p:sp>
          <p:nvSpPr>
            <p:cNvPr id="6" name="Google Shape;1367;p39">
              <a:extLst>
                <a:ext uri="{FF2B5EF4-FFF2-40B4-BE49-F238E27FC236}">
                  <a16:creationId xmlns:a16="http://schemas.microsoft.com/office/drawing/2014/main" id="{0EBC0796-E1C5-4937-AFA6-9560CFCA00D8}"/>
                </a:ext>
              </a:extLst>
            </p:cNvPr>
            <p:cNvSpPr/>
            <p:nvPr/>
          </p:nvSpPr>
          <p:spPr>
            <a:xfrm>
              <a:off x="8303254" y="1180088"/>
              <a:ext cx="383554" cy="38355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250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368;p39">
              <a:extLst>
                <a:ext uri="{FF2B5EF4-FFF2-40B4-BE49-F238E27FC236}">
                  <a16:creationId xmlns:a16="http://schemas.microsoft.com/office/drawing/2014/main" id="{CB4936B3-7544-4012-A859-F10BF4FA24FF}"/>
                </a:ext>
              </a:extLst>
            </p:cNvPr>
            <p:cNvSpPr/>
            <p:nvPr/>
          </p:nvSpPr>
          <p:spPr>
            <a:xfrm>
              <a:off x="8349578" y="1226393"/>
              <a:ext cx="290980" cy="29098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250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369;p39">
              <a:extLst>
                <a:ext uri="{FF2B5EF4-FFF2-40B4-BE49-F238E27FC236}">
                  <a16:creationId xmlns:a16="http://schemas.microsoft.com/office/drawing/2014/main" id="{E6F24D14-16A5-4D19-B59A-A9220CC1F92A}"/>
                </a:ext>
              </a:extLst>
            </p:cNvPr>
            <p:cNvSpPr/>
            <p:nvPr/>
          </p:nvSpPr>
          <p:spPr>
            <a:xfrm>
              <a:off x="8409124" y="1285939"/>
              <a:ext cx="171815" cy="17181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250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370;p39">
              <a:extLst>
                <a:ext uri="{FF2B5EF4-FFF2-40B4-BE49-F238E27FC236}">
                  <a16:creationId xmlns:a16="http://schemas.microsoft.com/office/drawing/2014/main" id="{DF349A87-4606-4809-A932-E0EBB98A7E08}"/>
                </a:ext>
              </a:extLst>
            </p:cNvPr>
            <p:cNvSpPr/>
            <p:nvPr/>
          </p:nvSpPr>
          <p:spPr>
            <a:xfrm>
              <a:off x="8458026" y="1334859"/>
              <a:ext cx="74066" cy="7406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250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1371;p39">
            <a:extLst>
              <a:ext uri="{FF2B5EF4-FFF2-40B4-BE49-F238E27FC236}">
                <a16:creationId xmlns:a16="http://schemas.microsoft.com/office/drawing/2014/main" id="{1CD35CAD-EE80-4D1F-9B07-CB48FABEB07F}"/>
              </a:ext>
            </a:extLst>
          </p:cNvPr>
          <p:cNvGrpSpPr/>
          <p:nvPr/>
        </p:nvGrpSpPr>
        <p:grpSpPr>
          <a:xfrm>
            <a:off x="8303254" y="2484717"/>
            <a:ext cx="383554" cy="383554"/>
            <a:chOff x="8303254" y="2484717"/>
            <a:chExt cx="383554" cy="383554"/>
          </a:xfrm>
        </p:grpSpPr>
        <p:sp>
          <p:nvSpPr>
            <p:cNvPr id="11" name="Google Shape;1372;p39">
              <a:extLst>
                <a:ext uri="{FF2B5EF4-FFF2-40B4-BE49-F238E27FC236}">
                  <a16:creationId xmlns:a16="http://schemas.microsoft.com/office/drawing/2014/main" id="{28ADFE30-A72D-49F6-9353-5103DCC20885}"/>
                </a:ext>
              </a:extLst>
            </p:cNvPr>
            <p:cNvSpPr/>
            <p:nvPr/>
          </p:nvSpPr>
          <p:spPr>
            <a:xfrm>
              <a:off x="8303254" y="2484717"/>
              <a:ext cx="383554" cy="38355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39DD8">
                <a:alpha val="250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373;p39">
              <a:extLst>
                <a:ext uri="{FF2B5EF4-FFF2-40B4-BE49-F238E27FC236}">
                  <a16:creationId xmlns:a16="http://schemas.microsoft.com/office/drawing/2014/main" id="{49C628AF-5B4F-4837-A7F5-F391E1ABEBDA}"/>
                </a:ext>
              </a:extLst>
            </p:cNvPr>
            <p:cNvSpPr/>
            <p:nvPr/>
          </p:nvSpPr>
          <p:spPr>
            <a:xfrm>
              <a:off x="8349578" y="2531013"/>
              <a:ext cx="290980" cy="29098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39DD8">
                <a:alpha val="250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374;p39">
              <a:extLst>
                <a:ext uri="{FF2B5EF4-FFF2-40B4-BE49-F238E27FC236}">
                  <a16:creationId xmlns:a16="http://schemas.microsoft.com/office/drawing/2014/main" id="{F82777A1-E5EB-42A3-A654-332DE36B4346}"/>
                </a:ext>
              </a:extLst>
            </p:cNvPr>
            <p:cNvSpPr/>
            <p:nvPr/>
          </p:nvSpPr>
          <p:spPr>
            <a:xfrm>
              <a:off x="8409124" y="2590559"/>
              <a:ext cx="171815" cy="17181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39DD8">
                <a:alpha val="250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375;p39">
              <a:extLst>
                <a:ext uri="{FF2B5EF4-FFF2-40B4-BE49-F238E27FC236}">
                  <a16:creationId xmlns:a16="http://schemas.microsoft.com/office/drawing/2014/main" id="{9BDA3F65-54EA-4130-84A7-CC5273D98896}"/>
                </a:ext>
              </a:extLst>
            </p:cNvPr>
            <p:cNvSpPr/>
            <p:nvPr/>
          </p:nvSpPr>
          <p:spPr>
            <a:xfrm>
              <a:off x="8458026" y="2639488"/>
              <a:ext cx="74066" cy="7406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39DD8">
                <a:alpha val="250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oogle Shape;1376;p39">
            <a:extLst>
              <a:ext uri="{FF2B5EF4-FFF2-40B4-BE49-F238E27FC236}">
                <a16:creationId xmlns:a16="http://schemas.microsoft.com/office/drawing/2014/main" id="{25C4EDC8-0A14-48E5-BC01-8266E5D97786}"/>
              </a:ext>
            </a:extLst>
          </p:cNvPr>
          <p:cNvGrpSpPr/>
          <p:nvPr/>
        </p:nvGrpSpPr>
        <p:grpSpPr>
          <a:xfrm>
            <a:off x="8303254" y="3836959"/>
            <a:ext cx="383554" cy="383554"/>
            <a:chOff x="8303254" y="3836959"/>
            <a:chExt cx="383554" cy="383554"/>
          </a:xfrm>
        </p:grpSpPr>
        <p:sp>
          <p:nvSpPr>
            <p:cNvPr id="16" name="Google Shape;1377;p39">
              <a:extLst>
                <a:ext uri="{FF2B5EF4-FFF2-40B4-BE49-F238E27FC236}">
                  <a16:creationId xmlns:a16="http://schemas.microsoft.com/office/drawing/2014/main" id="{BA325C2E-AA80-4D5F-8F7A-902CB587BB42}"/>
                </a:ext>
              </a:extLst>
            </p:cNvPr>
            <p:cNvSpPr/>
            <p:nvPr/>
          </p:nvSpPr>
          <p:spPr>
            <a:xfrm>
              <a:off x="8303254" y="3836959"/>
              <a:ext cx="383554" cy="38355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250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378;p39">
              <a:extLst>
                <a:ext uri="{FF2B5EF4-FFF2-40B4-BE49-F238E27FC236}">
                  <a16:creationId xmlns:a16="http://schemas.microsoft.com/office/drawing/2014/main" id="{492A3E94-D4F2-4323-B4A6-41739D1C74C8}"/>
                </a:ext>
              </a:extLst>
            </p:cNvPr>
            <p:cNvSpPr/>
            <p:nvPr/>
          </p:nvSpPr>
          <p:spPr>
            <a:xfrm>
              <a:off x="8349578" y="3883264"/>
              <a:ext cx="290980" cy="29098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250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379;p39">
              <a:extLst>
                <a:ext uri="{FF2B5EF4-FFF2-40B4-BE49-F238E27FC236}">
                  <a16:creationId xmlns:a16="http://schemas.microsoft.com/office/drawing/2014/main" id="{29415A65-616E-4C11-88A6-E3D7F1BAD8BA}"/>
                </a:ext>
              </a:extLst>
            </p:cNvPr>
            <p:cNvSpPr/>
            <p:nvPr/>
          </p:nvSpPr>
          <p:spPr>
            <a:xfrm>
              <a:off x="8409124" y="3942810"/>
              <a:ext cx="171815" cy="17181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250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380;p39">
              <a:extLst>
                <a:ext uri="{FF2B5EF4-FFF2-40B4-BE49-F238E27FC236}">
                  <a16:creationId xmlns:a16="http://schemas.microsoft.com/office/drawing/2014/main" id="{15407D51-A995-437F-912F-D408533DB253}"/>
                </a:ext>
              </a:extLst>
            </p:cNvPr>
            <p:cNvSpPr/>
            <p:nvPr/>
          </p:nvSpPr>
          <p:spPr>
            <a:xfrm>
              <a:off x="8458026" y="3991740"/>
              <a:ext cx="74066" cy="7406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2509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1381;p39">
            <a:extLst>
              <a:ext uri="{FF2B5EF4-FFF2-40B4-BE49-F238E27FC236}">
                <a16:creationId xmlns:a16="http://schemas.microsoft.com/office/drawing/2014/main" id="{CFC2A060-3988-4513-BF30-E80B4B6C80E4}"/>
              </a:ext>
            </a:extLst>
          </p:cNvPr>
          <p:cNvGrpSpPr/>
          <p:nvPr/>
        </p:nvGrpSpPr>
        <p:grpSpPr>
          <a:xfrm>
            <a:off x="6180283" y="1089324"/>
            <a:ext cx="2046920" cy="771498"/>
            <a:chOff x="6180283" y="1089324"/>
            <a:chExt cx="2046920" cy="771498"/>
          </a:xfrm>
        </p:grpSpPr>
        <p:sp>
          <p:nvSpPr>
            <p:cNvPr id="21" name="Google Shape;1382;p39">
              <a:extLst>
                <a:ext uri="{FF2B5EF4-FFF2-40B4-BE49-F238E27FC236}">
                  <a16:creationId xmlns:a16="http://schemas.microsoft.com/office/drawing/2014/main" id="{58F516D1-C9CE-47F1-AA83-B7962AC8690D}"/>
                </a:ext>
              </a:extLst>
            </p:cNvPr>
            <p:cNvSpPr txBox="1"/>
            <p:nvPr/>
          </p:nvSpPr>
          <p:spPr>
            <a:xfrm>
              <a:off x="6180283" y="1089324"/>
              <a:ext cx="2046902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</a:p>
          </p:txBody>
        </p:sp>
        <p:sp>
          <p:nvSpPr>
            <p:cNvPr id="22" name="Google Shape;1383;p39">
              <a:extLst>
                <a:ext uri="{FF2B5EF4-FFF2-40B4-BE49-F238E27FC236}">
                  <a16:creationId xmlns:a16="http://schemas.microsoft.com/office/drawing/2014/main" id="{A1DD0C7B-7405-4E67-8237-049466640005}"/>
                </a:ext>
              </a:extLst>
            </p:cNvPr>
            <p:cNvSpPr txBox="1"/>
            <p:nvPr/>
          </p:nvSpPr>
          <p:spPr>
            <a:xfrm>
              <a:off x="6180301" y="1430926"/>
              <a:ext cx="2046902" cy="4298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</a:t>
              </a:r>
            </a:p>
          </p:txBody>
        </p:sp>
      </p:grpSp>
      <p:grpSp>
        <p:nvGrpSpPr>
          <p:cNvPr id="23" name="Google Shape;1384;p39">
            <a:extLst>
              <a:ext uri="{FF2B5EF4-FFF2-40B4-BE49-F238E27FC236}">
                <a16:creationId xmlns:a16="http://schemas.microsoft.com/office/drawing/2014/main" id="{5B77E805-2EBC-43EA-8AEE-FAA8B840B03F}"/>
              </a:ext>
            </a:extLst>
          </p:cNvPr>
          <p:cNvGrpSpPr/>
          <p:nvPr/>
        </p:nvGrpSpPr>
        <p:grpSpPr>
          <a:xfrm>
            <a:off x="6180292" y="3732900"/>
            <a:ext cx="2046902" cy="771498"/>
            <a:chOff x="6180292" y="3732900"/>
            <a:chExt cx="2046902" cy="771498"/>
          </a:xfrm>
        </p:grpSpPr>
        <p:sp>
          <p:nvSpPr>
            <p:cNvPr id="24" name="Google Shape;1385;p39">
              <a:extLst>
                <a:ext uri="{FF2B5EF4-FFF2-40B4-BE49-F238E27FC236}">
                  <a16:creationId xmlns:a16="http://schemas.microsoft.com/office/drawing/2014/main" id="{D2FD05AA-A7F4-4B8C-BF87-1E5FAFBBF737}"/>
                </a:ext>
              </a:extLst>
            </p:cNvPr>
            <p:cNvSpPr txBox="1"/>
            <p:nvPr/>
          </p:nvSpPr>
          <p:spPr>
            <a:xfrm>
              <a:off x="6180301" y="3732900"/>
              <a:ext cx="2046600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Jupiter</a:t>
              </a:r>
            </a:p>
          </p:txBody>
        </p:sp>
        <p:sp>
          <p:nvSpPr>
            <p:cNvPr id="25" name="Google Shape;1386;p39">
              <a:extLst>
                <a:ext uri="{FF2B5EF4-FFF2-40B4-BE49-F238E27FC236}">
                  <a16:creationId xmlns:a16="http://schemas.microsoft.com/office/drawing/2014/main" id="{DDA1B6A0-0A97-4E69-B13C-288D6F253E1F}"/>
                </a:ext>
              </a:extLst>
            </p:cNvPr>
            <p:cNvSpPr txBox="1"/>
            <p:nvPr/>
          </p:nvSpPr>
          <p:spPr>
            <a:xfrm>
              <a:off x="6180292" y="4074502"/>
              <a:ext cx="2046902" cy="4298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a gas giant and the biggest planet</a:t>
              </a:r>
            </a:p>
          </p:txBody>
        </p:sp>
      </p:grpSp>
      <p:grpSp>
        <p:nvGrpSpPr>
          <p:cNvPr id="26" name="Google Shape;1387;p39">
            <a:extLst>
              <a:ext uri="{FF2B5EF4-FFF2-40B4-BE49-F238E27FC236}">
                <a16:creationId xmlns:a16="http://schemas.microsoft.com/office/drawing/2014/main" id="{5FB3DD1C-247B-47C2-8A5C-25788D1DDEF7}"/>
              </a:ext>
            </a:extLst>
          </p:cNvPr>
          <p:cNvGrpSpPr/>
          <p:nvPr/>
        </p:nvGrpSpPr>
        <p:grpSpPr>
          <a:xfrm>
            <a:off x="6180429" y="2411117"/>
            <a:ext cx="2046628" cy="771488"/>
            <a:chOff x="6180429" y="2411117"/>
            <a:chExt cx="2046628" cy="771488"/>
          </a:xfrm>
        </p:grpSpPr>
        <p:sp>
          <p:nvSpPr>
            <p:cNvPr id="27" name="Google Shape;1388;p39">
              <a:extLst>
                <a:ext uri="{FF2B5EF4-FFF2-40B4-BE49-F238E27FC236}">
                  <a16:creationId xmlns:a16="http://schemas.microsoft.com/office/drawing/2014/main" id="{09B8FF26-17FB-464A-90CC-7E327601C62E}"/>
                </a:ext>
              </a:extLst>
            </p:cNvPr>
            <p:cNvSpPr txBox="1"/>
            <p:nvPr/>
          </p:nvSpPr>
          <p:spPr>
            <a:xfrm>
              <a:off x="6180457" y="2411117"/>
              <a:ext cx="2046600" cy="3317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Venus</a:t>
              </a:r>
            </a:p>
          </p:txBody>
        </p:sp>
        <p:sp>
          <p:nvSpPr>
            <p:cNvPr id="28" name="Google Shape;1389;p39">
              <a:extLst>
                <a:ext uri="{FF2B5EF4-FFF2-40B4-BE49-F238E27FC236}">
                  <a16:creationId xmlns:a16="http://schemas.microsoft.com/office/drawing/2014/main" id="{9F049A49-20FF-422E-86C6-376ADC0C061A}"/>
                </a:ext>
              </a:extLst>
            </p:cNvPr>
            <p:cNvSpPr txBox="1"/>
            <p:nvPr/>
          </p:nvSpPr>
          <p:spPr>
            <a:xfrm>
              <a:off x="6180429" y="2752709"/>
              <a:ext cx="2046600" cy="4298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beautiful name but is hot</a:t>
              </a:r>
            </a:p>
          </p:txBody>
        </p:sp>
      </p:grpSp>
      <p:sp>
        <p:nvSpPr>
          <p:cNvPr id="29" name="Google Shape;1390;p39">
            <a:extLst>
              <a:ext uri="{FF2B5EF4-FFF2-40B4-BE49-F238E27FC236}">
                <a16:creationId xmlns:a16="http://schemas.microsoft.com/office/drawing/2014/main" id="{482969F3-A0D5-43B9-B14A-BF0FFC584CDA}"/>
              </a:ext>
            </a:extLst>
          </p:cNvPr>
          <p:cNvSpPr/>
          <p:nvPr/>
        </p:nvSpPr>
        <p:spPr>
          <a:xfrm>
            <a:off x="5559021" y="1298127"/>
            <a:ext cx="356588" cy="353872"/>
          </a:xfrm>
          <a:custGeom>
            <a:avLst/>
            <a:gdLst>
              <a:gd name="f0" fmla="val w"/>
              <a:gd name="f1" fmla="val h"/>
              <a:gd name="f2" fmla="val 0"/>
              <a:gd name="f3" fmla="val 11973"/>
              <a:gd name="f4" fmla="val 11882"/>
              <a:gd name="f5" fmla="val 6302"/>
              <a:gd name="f6" fmla="val 725"/>
              <a:gd name="f7" fmla="val 1639"/>
              <a:gd name="f8" fmla="val 2111"/>
              <a:gd name="f9" fmla="val 6522"/>
              <a:gd name="f10" fmla="val 2552"/>
              <a:gd name="f11" fmla="val 6837"/>
              <a:gd name="f12" fmla="val 2867"/>
              <a:gd name="f13" fmla="val 7152"/>
              <a:gd name="f14" fmla="val 3182"/>
              <a:gd name="f15" fmla="val 6900"/>
              <a:gd name="f16" fmla="val 3340"/>
              <a:gd name="f17" fmla="val 6774"/>
              <a:gd name="f18" fmla="val 3560"/>
              <a:gd name="f19" fmla="val 6711"/>
              <a:gd name="f20" fmla="val 3749"/>
              <a:gd name="f21" fmla="val 6479"/>
              <a:gd name="f22" fmla="val 3517"/>
              <a:gd name="f23" fmla="val 6209"/>
              <a:gd name="f24" fmla="val 3407"/>
              <a:gd name="f25" fmla="val 5942"/>
              <a:gd name="f26" fmla="val 5665"/>
              <a:gd name="f27" fmla="val 5392"/>
              <a:gd name="f28" fmla="val 3525"/>
              <a:gd name="f29" fmla="val 5168"/>
              <a:gd name="f30" fmla="val 5042"/>
              <a:gd name="f31" fmla="val 3497"/>
              <a:gd name="f32" fmla="val 4979"/>
              <a:gd name="f33" fmla="val 4758"/>
              <a:gd name="f34" fmla="val 3151"/>
              <a:gd name="f35" fmla="val 5105"/>
              <a:gd name="f36" fmla="val 2836"/>
              <a:gd name="f37" fmla="val 5420"/>
              <a:gd name="f38" fmla="val 2521"/>
              <a:gd name="f39" fmla="val 5609"/>
              <a:gd name="f40" fmla="val 2080"/>
              <a:gd name="f41" fmla="val 1607"/>
              <a:gd name="f42" fmla="val 5231"/>
              <a:gd name="f43" fmla="val 4884"/>
              <a:gd name="f44" fmla="val 158"/>
              <a:gd name="f45" fmla="val 347"/>
              <a:gd name="f46" fmla="val 1922"/>
              <a:gd name="f47" fmla="val 2206"/>
              <a:gd name="f48" fmla="val 4569"/>
              <a:gd name="f49" fmla="val 2395"/>
              <a:gd name="f50" fmla="val 4096"/>
              <a:gd name="f51" fmla="val 4033"/>
              <a:gd name="f52" fmla="val 127"/>
              <a:gd name="f53" fmla="val 7404"/>
              <a:gd name="f54" fmla="val 32"/>
              <a:gd name="f55" fmla="val 9830"/>
              <a:gd name="f56" fmla="val 1"/>
              <a:gd name="f57" fmla="val 11311"/>
              <a:gd name="f58" fmla="val 631"/>
              <a:gd name="f59" fmla="val 11846"/>
              <a:gd name="f60" fmla="val 1292"/>
              <a:gd name="f61" fmla="val 1346"/>
              <a:gd name="f62" fmla="val 11852"/>
              <a:gd name="f63" fmla="val 1398"/>
              <a:gd name="f64" fmla="val 11855"/>
              <a:gd name="f65" fmla="val 1450"/>
              <a:gd name="f66" fmla="val 2222"/>
              <a:gd name="f67" fmla="val 2817"/>
              <a:gd name="f68" fmla="val 11224"/>
              <a:gd name="f69" fmla="val 3466"/>
              <a:gd name="f70" fmla="val 10869"/>
              <a:gd name="f71" fmla="val 10554"/>
              <a:gd name="f72" fmla="val 4537"/>
              <a:gd name="f73" fmla="val 10271"/>
              <a:gd name="f74" fmla="val 9767"/>
              <a:gd name="f75" fmla="val 5357"/>
              <a:gd name="f76" fmla="val 9137"/>
              <a:gd name="f77" fmla="val 5640"/>
              <a:gd name="f78" fmla="val 7593"/>
              <a:gd name="f79" fmla="val 6144"/>
              <a:gd name="f80" fmla="val 4222"/>
              <a:gd name="f81" fmla="val 7561"/>
              <a:gd name="f82" fmla="val 4191"/>
              <a:gd name="f83" fmla="val 7624"/>
              <a:gd name="f84" fmla="val 4159"/>
              <a:gd name="f85" fmla="val 7687"/>
              <a:gd name="f86" fmla="val 2773"/>
              <a:gd name="f87" fmla="val 9011"/>
              <a:gd name="f88" fmla="val 2710"/>
              <a:gd name="f89" fmla="val 9074"/>
              <a:gd name="f90" fmla="val 2616"/>
              <a:gd name="f91" fmla="val 9105"/>
              <a:gd name="f92" fmla="val 2525"/>
              <a:gd name="f93" fmla="val 2435"/>
              <a:gd name="f94" fmla="val 2348"/>
              <a:gd name="f95" fmla="val 2301"/>
              <a:gd name="f96" fmla="val 2175"/>
              <a:gd name="f97" fmla="val 8885"/>
              <a:gd name="f98" fmla="val 8664"/>
              <a:gd name="f99" fmla="val 8538"/>
              <a:gd name="f100" fmla="val 3435"/>
              <a:gd name="f101" fmla="val 2994"/>
              <a:gd name="f102" fmla="val 6963"/>
              <a:gd name="f103" fmla="val 2931"/>
              <a:gd name="f104" fmla="val 2899"/>
              <a:gd name="f105" fmla="val 6805"/>
              <a:gd name="f106" fmla="val 6742"/>
              <a:gd name="f107" fmla="val 6648"/>
              <a:gd name="f108" fmla="val 6585"/>
              <a:gd name="f109" fmla="val 2962"/>
              <a:gd name="f110" fmla="val 6490"/>
              <a:gd name="f111" fmla="val 3029"/>
              <a:gd name="f112" fmla="val 6424"/>
              <a:gd name="f113" fmla="val 3122"/>
              <a:gd name="f114" fmla="val 6384"/>
              <a:gd name="f115" fmla="val 3213"/>
              <a:gd name="f116" fmla="val 3295"/>
              <a:gd name="f117" fmla="val 3375"/>
              <a:gd name="f118" fmla="val 6416"/>
              <a:gd name="f119" fmla="val 3907"/>
              <a:gd name="f120" fmla="val 6931"/>
              <a:gd name="f121" fmla="val 5546"/>
              <a:gd name="f122" fmla="val 5262"/>
              <a:gd name="f123" fmla="val 5451"/>
              <a:gd name="f124" fmla="val 4568"/>
              <a:gd name="f125" fmla="val 5703"/>
              <a:gd name="f126" fmla="val 4285"/>
              <a:gd name="f127" fmla="val 5766"/>
              <a:gd name="f128" fmla="val 5861"/>
              <a:gd name="f129" fmla="val 4190"/>
              <a:gd name="f130" fmla="val 5951"/>
              <a:gd name="f131" fmla="val 6042"/>
              <a:gd name="f132" fmla="val 6128"/>
              <a:gd name="f133" fmla="val 6176"/>
              <a:gd name="f134" fmla="val 6459"/>
              <a:gd name="f135" fmla="val 6428"/>
              <a:gd name="f136" fmla="val 4789"/>
              <a:gd name="f137" fmla="val 6396"/>
              <a:gd name="f138" fmla="val 5010"/>
              <a:gd name="f139" fmla="val 6333"/>
              <a:gd name="f140" fmla="val 8035"/>
              <a:gd name="f141" fmla="val 8476"/>
              <a:gd name="f142" fmla="val 8539"/>
              <a:gd name="f143" fmla="val 6475"/>
              <a:gd name="f144" fmla="val 8625"/>
              <a:gd name="f145" fmla="val 6451"/>
              <a:gd name="f146" fmla="val 8712"/>
              <a:gd name="f147" fmla="val 8799"/>
              <a:gd name="f148" fmla="val 8948"/>
              <a:gd name="f149" fmla="val 6994"/>
              <a:gd name="f150" fmla="val 8507"/>
              <a:gd name="f151" fmla="val 7435"/>
              <a:gd name="f152" fmla="val 9641"/>
              <a:gd name="f153" fmla="val 8570"/>
              <a:gd name="f154" fmla="val 8696"/>
              <a:gd name="f155" fmla="val 9042"/>
              <a:gd name="f156" fmla="val 9594"/>
              <a:gd name="f157" fmla="val 9507"/>
              <a:gd name="f158" fmla="val 9417"/>
              <a:gd name="f159" fmla="val 9326"/>
              <a:gd name="f160" fmla="val 9232"/>
              <a:gd name="f161" fmla="val 9169"/>
              <a:gd name="f162" fmla="val 6175"/>
              <a:gd name="f163" fmla="val 6270"/>
              <a:gd name="f164" fmla="val 9168"/>
              <a:gd name="f165" fmla="val 7058"/>
              <a:gd name="f166" fmla="val 9798"/>
              <a:gd name="f167" fmla="val 10302"/>
              <a:gd name="f168" fmla="val 7909"/>
              <a:gd name="f169" fmla="val 10617"/>
              <a:gd name="f170" fmla="val 10901"/>
              <a:gd name="f171" fmla="val 9136"/>
              <a:gd name="f172" fmla="val 11291"/>
              <a:gd name="f173" fmla="val 9711"/>
              <a:gd name="f174" fmla="val 10527"/>
              <a:gd name="f175" fmla="val 10567"/>
              <a:gd name="f176" fmla="val 10608"/>
              <a:gd name="f177" fmla="val 11881"/>
              <a:gd name="f178" fmla="val 10649"/>
              <a:gd name="f179" fmla="val 11878"/>
              <a:gd name="f180" fmla="val 11028"/>
              <a:gd name="f181" fmla="val 11626"/>
              <a:gd name="f182" fmla="val 11910"/>
              <a:gd name="f183" fmla="val 9893"/>
              <a:gd name="f184" fmla="val 11752"/>
              <a:gd name="f185" fmla="val 7372"/>
              <a:gd name="f186" fmla="val 9673"/>
              <a:gd name="f187" fmla="val 7846"/>
              <a:gd name="f188" fmla="val 7751"/>
              <a:gd name="f189" fmla="val 7310"/>
              <a:gd name="f190" fmla="val 2363"/>
              <a:gd name="f191" fmla="val 7089"/>
              <a:gd name="f192" fmla="val 2174"/>
              <a:gd name="f193" fmla="val 1891"/>
              <a:gd name="f194" fmla="val 6806"/>
              <a:gd name="f195" fmla="val 6617"/>
              <a:gd name="f196" fmla="*/ f0 1 11973"/>
              <a:gd name="f197" fmla="*/ f1 1 11882"/>
              <a:gd name="f198" fmla="val f2"/>
              <a:gd name="f199" fmla="val f3"/>
              <a:gd name="f200" fmla="val f4"/>
              <a:gd name="f201" fmla="+- f200 0 f198"/>
              <a:gd name="f202" fmla="+- f199 0 f198"/>
              <a:gd name="f203" fmla="*/ f202 1 11973"/>
              <a:gd name="f204" fmla="*/ f201 1 11882"/>
              <a:gd name="f205" fmla="*/ f198 1 f203"/>
              <a:gd name="f206" fmla="*/ f199 1 f203"/>
              <a:gd name="f207" fmla="*/ f198 1 f204"/>
              <a:gd name="f208" fmla="*/ f200 1 f204"/>
              <a:gd name="f209" fmla="*/ f205 f196 1"/>
              <a:gd name="f210" fmla="*/ f206 f196 1"/>
              <a:gd name="f211" fmla="*/ f208 f197 1"/>
              <a:gd name="f212" fmla="*/ f207 f1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9" t="f212" r="f210" b="f211"/>
            <a:pathLst>
              <a:path w="11973" h="11882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9" y="f20"/>
                </a:cubicBezTo>
                <a:cubicBezTo>
                  <a:pt x="f30" y="f31"/>
                  <a:pt x="f32" y="f16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39" y="f6"/>
                </a:lnTo>
                <a:close/>
                <a:moveTo>
                  <a:pt x="f42" y="f2"/>
                </a:moveTo>
                <a:cubicBezTo>
                  <a:pt x="f30" y="f2"/>
                  <a:pt x="f43" y="f44"/>
                  <a:pt x="f43" y="f45"/>
                </a:cubicBezTo>
                <a:lnTo>
                  <a:pt x="f43" y="f6"/>
                </a:lnTo>
                <a:lnTo>
                  <a:pt x="f43" y="f7"/>
                </a:lnTo>
                <a:cubicBezTo>
                  <a:pt x="f43" y="f46"/>
                  <a:pt x="f33" y="f47"/>
                  <a:pt x="f48" y="f49"/>
                </a:cubicBezTo>
                <a:lnTo>
                  <a:pt x="f50" y="f12"/>
                </a:lnTo>
                <a:lnTo>
                  <a:pt x="f51" y="f12"/>
                </a:lnTo>
                <a:cubicBezTo>
                  <a:pt x="f47" y="f12"/>
                  <a:pt x="f52" y="f53"/>
                  <a:pt x="f54" y="f55"/>
                </a:cubicBezTo>
                <a:cubicBezTo>
                  <a:pt x="f56" y="f57"/>
                  <a:pt x="f58" y="f59"/>
                  <a:pt x="f60" y="f59"/>
                </a:cubicBezTo>
                <a:cubicBezTo>
                  <a:pt x="f61" y="f62"/>
                  <a:pt x="f63" y="f64"/>
                  <a:pt x="f65" y="f64"/>
                </a:cubicBezTo>
                <a:cubicBezTo>
                  <a:pt x="f66" y="f64"/>
                  <a:pt x="f67" y="f68"/>
                  <a:pt x="f69" y="f70"/>
                </a:cubicBezTo>
                <a:cubicBezTo>
                  <a:pt x="f51" y="f71"/>
                  <a:pt x="f72" y="f73"/>
                  <a:pt x="f43" y="f74"/>
                </a:cubicBezTo>
                <a:cubicBezTo>
                  <a:pt x="f75" y="f76"/>
                  <a:pt x="f77" y="f78"/>
                  <a:pt x="f77" y="f79"/>
                </a:cubicBezTo>
                <a:lnTo>
                  <a:pt x="f77" y="f79"/>
                </a:lnTo>
                <a:lnTo>
                  <a:pt x="f80" y="f81"/>
                </a:lnTo>
                <a:cubicBezTo>
                  <a:pt x="f80" y="f78"/>
                  <a:pt x="f82" y="f78"/>
                  <a:pt x="f82" y="f83"/>
                </a:cubicBezTo>
                <a:cubicBezTo>
                  <a:pt x="f84" y="f85"/>
                  <a:pt x="f84" y="f85"/>
                  <a:pt x="f50" y="f85"/>
                </a:cubicBezTo>
                <a:lnTo>
                  <a:pt x="f86" y="f87"/>
                </a:lnTo>
                <a:cubicBezTo>
                  <a:pt x="f88" y="f89"/>
                  <a:pt x="f90" y="f91"/>
                  <a:pt x="f92" y="f91"/>
                </a:cubicBezTo>
                <a:cubicBezTo>
                  <a:pt x="f93" y="f91"/>
                  <a:pt x="f94" y="f89"/>
                  <a:pt x="f95" y="f87"/>
                </a:cubicBezTo>
                <a:cubicBezTo>
                  <a:pt x="f96" y="f97"/>
                  <a:pt x="f96" y="f98"/>
                  <a:pt x="f95" y="f99"/>
                </a:cubicBezTo>
                <a:lnTo>
                  <a:pt x="f100" y="f53"/>
                </a:lnTo>
                <a:lnTo>
                  <a:pt x="f101" y="f102"/>
                </a:lnTo>
                <a:cubicBezTo>
                  <a:pt x="f103" y="f15"/>
                  <a:pt x="f104" y="f105"/>
                  <a:pt x="f104" y="f106"/>
                </a:cubicBezTo>
                <a:cubicBezTo>
                  <a:pt x="f104" y="f107"/>
                  <a:pt x="f103" y="f108"/>
                  <a:pt x="f109" y="f110"/>
                </a:cubicBezTo>
                <a:cubicBezTo>
                  <a:pt x="f111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00" y="f110"/>
                </a:cubicBez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80"/>
                  <a:pt x="f128" y="f129"/>
                  <a:pt x="f130" y="f129"/>
                </a:cubicBezTo>
                <a:cubicBezTo>
                  <a:pt x="f131" y="f129"/>
                  <a:pt x="f132" y="f80"/>
                  <a:pt x="f133" y="f126"/>
                </a:cubicBezTo>
                <a:lnTo>
                  <a:pt x="f134" y="f124"/>
                </a:lnTo>
                <a:cubicBezTo>
                  <a:pt x="f135" y="f136"/>
                  <a:pt x="f137" y="f138"/>
                  <a:pt x="f139" y="f122"/>
                </a:cubicBezTo>
                <a:lnTo>
                  <a:pt x="f140" y="f102"/>
                </a:lnTo>
                <a:lnTo>
                  <a:pt x="f141" y="f9"/>
                </a:lnTo>
                <a:cubicBezTo>
                  <a:pt x="f142" y="f143"/>
                  <a:pt x="f144" y="f145"/>
                  <a:pt x="f146" y="f145"/>
                </a:cubicBezTo>
                <a:cubicBezTo>
                  <a:pt x="f147" y="f145"/>
                  <a:pt x="f97" y="f143"/>
                  <a:pt x="f148" y="f9"/>
                </a:cubicBezTo>
                <a:cubicBezTo>
                  <a:pt x="f89" y="f107"/>
                  <a:pt x="f89" y="f15"/>
                  <a:pt x="f148" y="f149"/>
                </a:cubicBezTo>
                <a:lnTo>
                  <a:pt x="f150" y="f151"/>
                </a:lnTo>
                <a:lnTo>
                  <a:pt x="f152" y="f153"/>
                </a:lnTo>
                <a:cubicBezTo>
                  <a:pt x="f74" y="f154"/>
                  <a:pt x="f74" y="f148"/>
                  <a:pt x="f152" y="f155"/>
                </a:cubicBezTo>
                <a:cubicBezTo>
                  <a:pt x="f156" y="f91"/>
                  <a:pt x="f157" y="f76"/>
                  <a:pt x="f158" y="f76"/>
                </a:cubicBezTo>
                <a:cubicBezTo>
                  <a:pt x="f159" y="f76"/>
                  <a:pt x="f160" y="f91"/>
                  <a:pt x="f161" y="f155"/>
                </a:cubicBezTo>
                <a:lnTo>
                  <a:pt x="f5" y="f162"/>
                </a:lnTo>
                <a:lnTo>
                  <a:pt x="f5" y="f162"/>
                </a:lnTo>
                <a:cubicBezTo>
                  <a:pt x="f163" y="f83"/>
                  <a:pt x="f108" y="f164"/>
                  <a:pt x="f165" y="f166"/>
                </a:cubicBezTo>
                <a:cubicBezTo>
                  <a:pt x="f53" y="f167"/>
                  <a:pt x="f168" y="f169"/>
                  <a:pt x="f141" y="f170"/>
                </a:cubicBezTo>
                <a:cubicBezTo>
                  <a:pt x="f171" y="f172"/>
                  <a:pt x="f173" y="f4"/>
                  <a:pt x="f174" y="f4"/>
                </a:cubicBezTo>
                <a:cubicBezTo>
                  <a:pt x="f175" y="f4"/>
                  <a:pt x="f176" y="f177"/>
                  <a:pt x="f178" y="f179"/>
                </a:cubicBezTo>
                <a:cubicBezTo>
                  <a:pt x="f180" y="f59"/>
                  <a:pt x="f3" y="f181"/>
                  <a:pt x="f182" y="f183"/>
                </a:cubicBezTo>
                <a:cubicBezTo>
                  <a:pt x="f184" y="f185"/>
                  <a:pt x="f186" y="f36"/>
                  <a:pt x="f187" y="f36"/>
                </a:cubicBezTo>
                <a:lnTo>
                  <a:pt x="f188" y="f36"/>
                </a:lnTo>
                <a:lnTo>
                  <a:pt x="f189" y="f190"/>
                </a:lnTo>
                <a:cubicBezTo>
                  <a:pt x="f191" y="f192"/>
                  <a:pt x="f102" y="f193"/>
                  <a:pt x="f102" y="f41"/>
                </a:cubicBezTo>
                <a:lnTo>
                  <a:pt x="f102" y="f6"/>
                </a:lnTo>
                <a:lnTo>
                  <a:pt x="f102" y="f45"/>
                </a:lnTo>
                <a:cubicBezTo>
                  <a:pt x="f102" y="f44"/>
                  <a:pt x="f194" y="f2"/>
                  <a:pt x="f19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Google Shape;1391;p39">
            <a:extLst>
              <a:ext uri="{FF2B5EF4-FFF2-40B4-BE49-F238E27FC236}">
                <a16:creationId xmlns:a16="http://schemas.microsoft.com/office/drawing/2014/main" id="{DED3A419-0216-4338-B48D-1B7681FDC6C5}"/>
              </a:ext>
            </a:extLst>
          </p:cNvPr>
          <p:cNvSpPr/>
          <p:nvPr/>
        </p:nvSpPr>
        <p:spPr>
          <a:xfrm>
            <a:off x="5446760" y="2506315"/>
            <a:ext cx="581101" cy="5811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39DD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Google Shape;1392;p39">
            <a:extLst>
              <a:ext uri="{FF2B5EF4-FFF2-40B4-BE49-F238E27FC236}">
                <a16:creationId xmlns:a16="http://schemas.microsoft.com/office/drawing/2014/main" id="{FED73C5F-6B95-4DCA-9E65-B9E95704BE23}"/>
              </a:ext>
            </a:extLst>
          </p:cNvPr>
          <p:cNvSpPr/>
          <p:nvPr/>
        </p:nvSpPr>
        <p:spPr>
          <a:xfrm>
            <a:off x="5599575" y="2620926"/>
            <a:ext cx="269327" cy="351906"/>
          </a:xfrm>
          <a:custGeom>
            <a:avLst/>
            <a:gdLst>
              <a:gd name="f0" fmla="val w"/>
              <a:gd name="f1" fmla="val h"/>
              <a:gd name="f2" fmla="val 0"/>
              <a:gd name="f3" fmla="val 9043"/>
              <a:gd name="f4" fmla="val 11816"/>
              <a:gd name="f5" fmla="val 6392"/>
              <a:gd name="f6" fmla="val 3395"/>
              <a:gd name="f7" fmla="val 6483"/>
              <a:gd name="f8" fmla="val 6569"/>
              <a:gd name="f9" fmla="val 3419"/>
              <a:gd name="f10" fmla="val 6616"/>
              <a:gd name="f11" fmla="val 3466"/>
              <a:gd name="f12" fmla="val 7310"/>
              <a:gd name="f13" fmla="val 4159"/>
              <a:gd name="f14" fmla="val 7656"/>
              <a:gd name="f15" fmla="val 5010"/>
              <a:gd name="f16" fmla="val 5924"/>
              <a:gd name="f17" fmla="val 6837"/>
              <a:gd name="f18" fmla="val 7719"/>
              <a:gd name="f19" fmla="val 8350"/>
              <a:gd name="f20" fmla="val 5955"/>
              <a:gd name="f21" fmla="val 5104"/>
              <a:gd name="f22" fmla="val 9389"/>
              <a:gd name="f23" fmla="val 4191"/>
              <a:gd name="f24" fmla="val 4002"/>
              <a:gd name="f25" fmla="val 3844"/>
              <a:gd name="f26" fmla="val 9232"/>
              <a:gd name="f27" fmla="val 8822"/>
              <a:gd name="f28" fmla="val 8665"/>
              <a:gd name="f29" fmla="val 4947"/>
              <a:gd name="f30" fmla="val 5608"/>
              <a:gd name="f31" fmla="val 8413"/>
              <a:gd name="f32" fmla="val 6144"/>
              <a:gd name="f33" fmla="val 7845"/>
              <a:gd name="f34" fmla="val 6679"/>
              <a:gd name="f35" fmla="val 7341"/>
              <a:gd name="f36" fmla="val 6994"/>
              <a:gd name="f37" fmla="val 6617"/>
              <a:gd name="f38" fmla="val 5892"/>
              <a:gd name="f39" fmla="val 6931"/>
              <a:gd name="f40" fmla="val 5168"/>
              <a:gd name="f41" fmla="val 4474"/>
              <a:gd name="f42" fmla="val 3939"/>
              <a:gd name="f43" fmla="val 6049"/>
              <a:gd name="f44" fmla="val 3592"/>
              <a:gd name="f45" fmla="val 6207"/>
              <a:gd name="f46" fmla="val 6301"/>
              <a:gd name="f47" fmla="val 378"/>
              <a:gd name="f48" fmla="val 1"/>
              <a:gd name="f49" fmla="val 189"/>
              <a:gd name="f50" fmla="val 158"/>
              <a:gd name="f51" fmla="val 379"/>
              <a:gd name="f52" fmla="val 1482"/>
              <a:gd name="f53" fmla="val 2742"/>
              <a:gd name="f54" fmla="val 977"/>
              <a:gd name="f55" fmla="val 3750"/>
              <a:gd name="f56" fmla="val 2206"/>
              <a:gd name="f57" fmla="val 3876"/>
              <a:gd name="f58" fmla="val 2489"/>
              <a:gd name="f59" fmla="val 4695"/>
              <a:gd name="f60" fmla="val 3277"/>
              <a:gd name="f61" fmla="val 5294"/>
              <a:gd name="f62" fmla="val 4569"/>
              <a:gd name="f63" fmla="val 4915"/>
              <a:gd name="f64" fmla="val 5609"/>
              <a:gd name="f65" fmla="val 5987"/>
              <a:gd name="f66" fmla="val 4852"/>
              <a:gd name="f67" fmla="val 6302"/>
              <a:gd name="f68" fmla="val 4537"/>
              <a:gd name="f69" fmla="val 7215"/>
              <a:gd name="f70" fmla="val 8035"/>
              <a:gd name="f71" fmla="val 1009"/>
              <a:gd name="f72" fmla="val 8161"/>
              <a:gd name="f73" fmla="val 9200"/>
              <a:gd name="f74" fmla="val 10460"/>
              <a:gd name="f75" fmla="val 11469"/>
              <a:gd name="f76" fmla="val 11658"/>
              <a:gd name="f77" fmla="val 11815"/>
              <a:gd name="f78" fmla="val 1765"/>
              <a:gd name="f79" fmla="val 1954"/>
              <a:gd name="f80" fmla="val 2111"/>
              <a:gd name="f81" fmla="val 10240"/>
              <a:gd name="f82" fmla="val 2269"/>
              <a:gd name="f83" fmla="val 10082"/>
              <a:gd name="f84" fmla="val 2458"/>
              <a:gd name="f85" fmla="val 2647"/>
              <a:gd name="f86" fmla="val 3056"/>
              <a:gd name="f87" fmla="val 10523"/>
              <a:gd name="f88" fmla="val 10807"/>
              <a:gd name="f89" fmla="val 6868"/>
              <a:gd name="f90" fmla="val 9042"/>
              <a:gd name="f91" fmla="val 8633"/>
              <a:gd name="f92" fmla="val 1103"/>
              <a:gd name="f93" fmla="val 1356"/>
              <a:gd name="f94" fmla="val 1828"/>
              <a:gd name="f95" fmla="val 1671"/>
              <a:gd name="f96" fmla="*/ f0 1 9043"/>
              <a:gd name="f97" fmla="*/ f1 1 11816"/>
              <a:gd name="f98" fmla="val f2"/>
              <a:gd name="f99" fmla="val f3"/>
              <a:gd name="f100" fmla="val f4"/>
              <a:gd name="f101" fmla="+- f100 0 f98"/>
              <a:gd name="f102" fmla="+- f99 0 f98"/>
              <a:gd name="f103" fmla="*/ f102 1 9043"/>
              <a:gd name="f104" fmla="*/ f101 1 11816"/>
              <a:gd name="f105" fmla="*/ f98 1 f103"/>
              <a:gd name="f106" fmla="*/ f99 1 f103"/>
              <a:gd name="f107" fmla="*/ f98 1 f104"/>
              <a:gd name="f108" fmla="*/ f100 1 f104"/>
              <a:gd name="f109" fmla="*/ f105 f96 1"/>
              <a:gd name="f110" fmla="*/ f106 f96 1"/>
              <a:gd name="f111" fmla="*/ f108 f97 1"/>
              <a:gd name="f112" fmla="*/ f107 f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" t="f112" r="f110" b="f111"/>
            <a:pathLst>
              <a:path w="9043" h="11816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4" y="f16"/>
                </a:cubicBezTo>
                <a:cubicBezTo>
                  <a:pt x="f14" y="f17"/>
                  <a:pt x="f12" y="f18"/>
                  <a:pt x="f10" y="f19"/>
                </a:cubicBezTo>
                <a:cubicBezTo>
                  <a:pt x="f20" y="f3"/>
                  <a:pt x="f21" y="f22"/>
                  <a:pt x="f23" y="f22"/>
                </a:cubicBezTo>
                <a:cubicBezTo>
                  <a:pt x="f24" y="f22"/>
                  <a:pt x="f25" y="f26"/>
                  <a:pt x="f25" y="f3"/>
                </a:cubicBezTo>
                <a:cubicBezTo>
                  <a:pt x="f25" y="f27"/>
                  <a:pt x="f24" y="f28"/>
                  <a:pt x="f23" y="f28"/>
                </a:cubicBezTo>
                <a:cubicBezTo>
                  <a:pt x="f29" y="f28"/>
                  <a:pt x="f30" y="f31"/>
                  <a:pt x="f32" y="f33"/>
                </a:cubicBezTo>
                <a:cubicBezTo>
                  <a:pt x="f34" y="f35"/>
                  <a:pt x="f36" y="f37"/>
                  <a:pt x="f36" y="f38"/>
                </a:cubicBezTo>
                <a:cubicBezTo>
                  <a:pt x="f39" y="f40"/>
                  <a:pt x="f34" y="f41"/>
                  <a:pt x="f32" y="f42"/>
                </a:cubicBezTo>
                <a:cubicBezTo>
                  <a:pt x="f43" y="f25"/>
                  <a:pt x="f43" y="f44"/>
                  <a:pt x="f32" y="f11"/>
                </a:cubicBezTo>
                <a:cubicBezTo>
                  <a:pt x="f45" y="f9"/>
                  <a:pt x="f46" y="f6"/>
                  <a:pt x="f5" y="f6"/>
                </a:cubicBezTo>
                <a:close/>
                <a:moveTo>
                  <a:pt x="f47" y="f48"/>
                </a:moveTo>
                <a:cubicBezTo>
                  <a:pt x="f49" y="f48"/>
                  <a:pt x="f2" y="f50"/>
                  <a:pt x="f2" y="f51"/>
                </a:cubicBezTo>
                <a:lnTo>
                  <a:pt x="f2" y="f52"/>
                </a:lnTo>
                <a:cubicBezTo>
                  <a:pt x="f2" y="f53"/>
                  <a:pt x="f54" y="f55"/>
                  <a:pt x="f56" y="f57"/>
                </a:cubicBezTo>
                <a:cubicBezTo>
                  <a:pt x="f58" y="f59"/>
                  <a:pt x="f60" y="f61"/>
                  <a:pt x="f23" y="f61"/>
                </a:cubicBezTo>
                <a:cubicBezTo>
                  <a:pt x="f62" y="f61"/>
                  <a:pt x="f63" y="f64"/>
                  <a:pt x="f63" y="f65"/>
                </a:cubicBezTo>
                <a:cubicBezTo>
                  <a:pt x="f66" y="f67"/>
                  <a:pt x="f68" y="f37"/>
                  <a:pt x="f23" y="f37"/>
                </a:cubicBezTo>
                <a:cubicBezTo>
                  <a:pt x="f60" y="f37"/>
                  <a:pt x="f58" y="f69"/>
                  <a:pt x="f56" y="f70"/>
                </a:cubicBezTo>
                <a:cubicBezTo>
                  <a:pt x="f71" y="f72"/>
                  <a:pt x="f2" y="f73"/>
                  <a:pt x="f2" y="f74"/>
                </a:cubicBezTo>
                <a:lnTo>
                  <a:pt x="f2" y="f75"/>
                </a:lnTo>
                <a:cubicBezTo>
                  <a:pt x="f2" y="f76"/>
                  <a:pt x="f49" y="f77"/>
                  <a:pt x="f47" y="f77"/>
                </a:cubicBezTo>
                <a:lnTo>
                  <a:pt x="f78" y="f77"/>
                </a:lnTo>
                <a:cubicBezTo>
                  <a:pt x="f79" y="f77"/>
                  <a:pt x="f80" y="f76"/>
                  <a:pt x="f80" y="f75"/>
                </a:cubicBezTo>
                <a:lnTo>
                  <a:pt x="f80" y="f74"/>
                </a:lnTo>
                <a:cubicBezTo>
                  <a:pt x="f80" y="f81"/>
                  <a:pt x="f82" y="f83"/>
                  <a:pt x="f84" y="f83"/>
                </a:cubicBezTo>
                <a:lnTo>
                  <a:pt x="f85" y="f83"/>
                </a:lnTo>
                <a:cubicBezTo>
                  <a:pt x="f86" y="f87"/>
                  <a:pt x="f44" y="f88"/>
                  <a:pt x="f23" y="f88"/>
                </a:cubicBezTo>
                <a:cubicBezTo>
                  <a:pt x="f89" y="f88"/>
                  <a:pt x="f90" y="f91"/>
                  <a:pt x="f90" y="f20"/>
                </a:cubicBezTo>
                <a:cubicBezTo>
                  <a:pt x="f90" y="f60"/>
                  <a:pt x="f89" y="f92"/>
                  <a:pt x="f23" y="f92"/>
                </a:cubicBezTo>
                <a:cubicBezTo>
                  <a:pt x="f44" y="f92"/>
                  <a:pt x="f86" y="f93"/>
                  <a:pt x="f85" y="f94"/>
                </a:cubicBezTo>
                <a:lnTo>
                  <a:pt x="f84" y="f94"/>
                </a:lnTo>
                <a:cubicBezTo>
                  <a:pt x="f82" y="f94"/>
                  <a:pt x="f80" y="f95"/>
                  <a:pt x="f80" y="f52"/>
                </a:cubicBezTo>
                <a:lnTo>
                  <a:pt x="f80" y="f51"/>
                </a:lnTo>
                <a:cubicBezTo>
                  <a:pt x="f80" y="f50"/>
                  <a:pt x="f79" y="f48"/>
                  <a:pt x="f78" y="f48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393;p39">
            <a:extLst>
              <a:ext uri="{FF2B5EF4-FFF2-40B4-BE49-F238E27FC236}">
                <a16:creationId xmlns:a16="http://schemas.microsoft.com/office/drawing/2014/main" id="{D4241EA1-5AC8-4006-BD35-4D0101CBA8E4}"/>
              </a:ext>
            </a:extLst>
          </p:cNvPr>
          <p:cNvSpPr/>
          <p:nvPr/>
        </p:nvSpPr>
        <p:spPr>
          <a:xfrm>
            <a:off x="5446760" y="3836959"/>
            <a:ext cx="581101" cy="5811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FD57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3" name="Google Shape;1394;p39">
            <a:extLst>
              <a:ext uri="{FF2B5EF4-FFF2-40B4-BE49-F238E27FC236}">
                <a16:creationId xmlns:a16="http://schemas.microsoft.com/office/drawing/2014/main" id="{549A9D5B-7DA5-4B3E-9328-2A382C6C81BB}"/>
              </a:ext>
            </a:extLst>
          </p:cNvPr>
          <p:cNvGrpSpPr/>
          <p:nvPr/>
        </p:nvGrpSpPr>
        <p:grpSpPr>
          <a:xfrm>
            <a:off x="5560896" y="3941749"/>
            <a:ext cx="352830" cy="352830"/>
            <a:chOff x="5560896" y="3941749"/>
            <a:chExt cx="352830" cy="352830"/>
          </a:xfrm>
        </p:grpSpPr>
        <p:sp>
          <p:nvSpPr>
            <p:cNvPr id="34" name="Google Shape;1395;p39">
              <a:extLst>
                <a:ext uri="{FF2B5EF4-FFF2-40B4-BE49-F238E27FC236}">
                  <a16:creationId xmlns:a16="http://schemas.microsoft.com/office/drawing/2014/main" id="{A8339DBD-6C24-48EE-947E-D43C4FA79072}"/>
                </a:ext>
              </a:extLst>
            </p:cNvPr>
            <p:cNvSpPr/>
            <p:nvPr/>
          </p:nvSpPr>
          <p:spPr>
            <a:xfrm>
              <a:off x="5702600" y="3941749"/>
              <a:ext cx="60990" cy="270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9075"/>
                <a:gd name="f5" fmla="val 1071"/>
                <a:gd name="f6" fmla="val 1"/>
                <a:gd name="f7" fmla="val 882"/>
                <a:gd name="f8" fmla="val 725"/>
                <a:gd name="f9" fmla="val 158"/>
                <a:gd name="f10" fmla="val 347"/>
                <a:gd name="f11" fmla="val 6554"/>
                <a:gd name="f12" fmla="val 473"/>
                <a:gd name="f13" fmla="val 6900"/>
                <a:gd name="f14" fmla="val 7656"/>
                <a:gd name="f15" fmla="val 8034"/>
                <a:gd name="f16" fmla="val 8633"/>
                <a:gd name="f17" fmla="val 9074"/>
                <a:gd name="f18" fmla="val 1040"/>
                <a:gd name="f19" fmla="val 1638"/>
                <a:gd name="f20" fmla="val 8602"/>
                <a:gd name="f21" fmla="val 1355"/>
                <a:gd name="f22" fmla="val 1386"/>
                <a:gd name="f23" fmla="val 1260"/>
                <a:gd name="f24" fmla="*/ f0 1 2048"/>
                <a:gd name="f25" fmla="*/ f1 1 907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048"/>
                <a:gd name="f32" fmla="*/ f29 1 907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048" h="907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16"/>
                    <a:pt x="f12" y="f17"/>
                    <a:pt x="f18" y="f17"/>
                  </a:cubicBezTo>
                  <a:cubicBezTo>
                    <a:pt x="f19" y="f17"/>
                    <a:pt x="f3" y="f20"/>
                    <a:pt x="f3" y="f15"/>
                  </a:cubicBezTo>
                  <a:cubicBezTo>
                    <a:pt x="f3" y="f14"/>
                    <a:pt x="f19" y="f13"/>
                    <a:pt x="f21" y="f11"/>
                  </a:cubicBezTo>
                  <a:lnTo>
                    <a:pt x="f21" y="f10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396;p39">
              <a:extLst>
                <a:ext uri="{FF2B5EF4-FFF2-40B4-BE49-F238E27FC236}">
                  <a16:creationId xmlns:a16="http://schemas.microsoft.com/office/drawing/2014/main" id="{97F4D391-893F-47B0-89A2-F3F24E0BDEFE}"/>
                </a:ext>
              </a:extLst>
            </p:cNvPr>
            <p:cNvSpPr/>
            <p:nvPr/>
          </p:nvSpPr>
          <p:spPr>
            <a:xfrm>
              <a:off x="5560896" y="4109715"/>
              <a:ext cx="352830" cy="1848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47"/>
                <a:gd name="f4" fmla="val 6207"/>
                <a:gd name="f5" fmla="val 3939"/>
                <a:gd name="f6" fmla="val 662"/>
                <a:gd name="f7" fmla="val 3876"/>
                <a:gd name="f8" fmla="val 914"/>
                <a:gd name="f9" fmla="val 3750"/>
                <a:gd name="f10" fmla="val 1134"/>
                <a:gd name="f11" fmla="val 3624"/>
                <a:gd name="f12" fmla="val 1323"/>
                <a:gd name="f13" fmla="val 1386"/>
                <a:gd name="f14" fmla="val 3593"/>
                <a:gd name="f15" fmla="val 1418"/>
                <a:gd name="f16" fmla="val 1481"/>
                <a:gd name="f17" fmla="val 3277"/>
                <a:gd name="f18" fmla="val 1292"/>
                <a:gd name="f19" fmla="val 2836"/>
                <a:gd name="f20" fmla="val 1229"/>
                <a:gd name="f21" fmla="val 2490"/>
                <a:gd name="f22" fmla="val 1986"/>
                <a:gd name="f23" fmla="val 1293"/>
                <a:gd name="f24" fmla="val 1041"/>
                <a:gd name="f25" fmla="val 1859"/>
                <a:gd name="f26" fmla="val 915"/>
                <a:gd name="f27" fmla="val 2048"/>
                <a:gd name="f28" fmla="val 757"/>
                <a:gd name="f29" fmla="val 2111"/>
                <a:gd name="f30" fmla="val 568"/>
                <a:gd name="f31" fmla="val 1008"/>
                <a:gd name="f32" fmla="val 819"/>
                <a:gd name="f33" fmla="val 726"/>
                <a:gd name="f34" fmla="val 10681"/>
                <a:gd name="f35" fmla="val 10870"/>
                <a:gd name="f36" fmla="val 11028"/>
                <a:gd name="f37" fmla="val 10555"/>
                <a:gd name="f38" fmla="val 10335"/>
                <a:gd name="f39" fmla="val 1449"/>
                <a:gd name="f40" fmla="val 9894"/>
                <a:gd name="f41" fmla="val 9452"/>
                <a:gd name="f42" fmla="val 9011"/>
                <a:gd name="f43" fmla="val 8602"/>
                <a:gd name="f44" fmla="val 8350"/>
                <a:gd name="f45" fmla="val 8318"/>
                <a:gd name="f46" fmla="val 1922"/>
                <a:gd name="f47" fmla="val 8224"/>
                <a:gd name="f48" fmla="val 2016"/>
                <a:gd name="f49" fmla="val 8192"/>
                <a:gd name="f50" fmla="val 8161"/>
                <a:gd name="f51" fmla="val 1733"/>
                <a:gd name="f52" fmla="val 8003"/>
                <a:gd name="f53" fmla="val 7657"/>
                <a:gd name="f54" fmla="val 2332"/>
                <a:gd name="f55" fmla="val 2741"/>
                <a:gd name="f56" fmla="val 2521"/>
                <a:gd name="f57" fmla="val 2679"/>
                <a:gd name="f58" fmla="val 2899"/>
                <a:gd name="f59" fmla="val 3119"/>
                <a:gd name="f60" fmla="val 3308"/>
                <a:gd name="f61" fmla="val 3466"/>
                <a:gd name="f62" fmla="val 2143"/>
                <a:gd name="f63" fmla="val 9295"/>
                <a:gd name="f64" fmla="val 9484"/>
                <a:gd name="f65" fmla="val 9641"/>
                <a:gd name="f66" fmla="val 9106"/>
                <a:gd name="f67" fmla="val 8948"/>
                <a:gd name="f68" fmla="val 1608"/>
                <a:gd name="f69" fmla="val 4127"/>
                <a:gd name="f70" fmla="val 1828"/>
                <a:gd name="f71" fmla="val 4285"/>
                <a:gd name="f72" fmla="val 4474"/>
                <a:gd name="f73" fmla="val 4694"/>
                <a:gd name="f74" fmla="val 4852"/>
                <a:gd name="f75" fmla="val 1419"/>
                <a:gd name="f76" fmla="val 1261"/>
                <a:gd name="f77" fmla="val 3025"/>
                <a:gd name="f78" fmla="val 3246"/>
                <a:gd name="f79" fmla="val 3404"/>
                <a:gd name="f80" fmla="val 3183"/>
                <a:gd name="f81" fmla="val 8791"/>
                <a:gd name="f82" fmla="val 8381"/>
                <a:gd name="f83" fmla="val 9957"/>
                <a:gd name="f84" fmla="val 10177"/>
                <a:gd name="f85" fmla="val 9768"/>
                <a:gd name="f86" fmla="val 9610"/>
                <a:gd name="f87" fmla="val 442"/>
                <a:gd name="f88" fmla="val 1"/>
                <a:gd name="f89" fmla="val 473"/>
                <a:gd name="f90" fmla="val 5860"/>
                <a:gd name="f91" fmla="val 6049"/>
                <a:gd name="f92" fmla="val 159"/>
                <a:gd name="f93" fmla="val 348"/>
                <a:gd name="f94" fmla="val 11500"/>
                <a:gd name="f95" fmla="val 11689"/>
                <a:gd name="f96" fmla="val 11752"/>
                <a:gd name="f97" fmla="val 441"/>
                <a:gd name="f98" fmla="val 11280"/>
                <a:gd name="f99" fmla="val 10713"/>
                <a:gd name="f100" fmla="val 7058"/>
                <a:gd name="f101" fmla="val 6775"/>
                <a:gd name="f102" fmla="val 6617"/>
                <a:gd name="f103" fmla="val 315"/>
                <a:gd name="f104" fmla="val 536"/>
                <a:gd name="f105" fmla="val 7342"/>
                <a:gd name="f106" fmla="val 7594"/>
                <a:gd name="f107" fmla="val 1953"/>
                <a:gd name="f108" fmla="val 2426"/>
                <a:gd name="f109" fmla="val 7405"/>
                <a:gd name="f110" fmla="val 3371"/>
                <a:gd name="f111" fmla="val 7027"/>
                <a:gd name="f112" fmla="val 3749"/>
                <a:gd name="f113" fmla="val 6686"/>
                <a:gd name="f114" fmla="val 4033"/>
                <a:gd name="f115" fmla="val 6243"/>
                <a:gd name="f116" fmla="val 4163"/>
                <a:gd name="f117" fmla="val 5813"/>
                <a:gd name="f118" fmla="val 5766"/>
                <a:gd name="f119" fmla="val 5719"/>
                <a:gd name="f120" fmla="val 4162"/>
                <a:gd name="f121" fmla="val 5672"/>
                <a:gd name="f122" fmla="val 4159"/>
                <a:gd name="f123" fmla="val 5168"/>
                <a:gd name="f124" fmla="val 4695"/>
                <a:gd name="f125" fmla="val 3812"/>
                <a:gd name="f126" fmla="val 4443"/>
                <a:gd name="f127" fmla="val 3340"/>
                <a:gd name="f128" fmla="val 4128"/>
                <a:gd name="f129" fmla="val 2835"/>
                <a:gd name="f130" fmla="val 4097"/>
                <a:gd name="f131" fmla="val 2205"/>
                <a:gd name="f132" fmla="val 4349"/>
                <a:gd name="f133" fmla="val 1638"/>
                <a:gd name="f134" fmla="val 4506"/>
                <a:gd name="f135" fmla="val 945"/>
                <a:gd name="f136" fmla="val 4979"/>
                <a:gd name="f137" fmla="val 5136"/>
                <a:gd name="f138" fmla="*/ f0 1 11847"/>
                <a:gd name="f139" fmla="*/ f1 1 6207"/>
                <a:gd name="f140" fmla="val f2"/>
                <a:gd name="f141" fmla="val f3"/>
                <a:gd name="f142" fmla="val f4"/>
                <a:gd name="f143" fmla="+- f142 0 f140"/>
                <a:gd name="f144" fmla="+- f141 0 f140"/>
                <a:gd name="f145" fmla="*/ f144 1 11847"/>
                <a:gd name="f146" fmla="*/ f143 1 6207"/>
                <a:gd name="f147" fmla="*/ f140 1 f145"/>
                <a:gd name="f148" fmla="*/ f141 1 f145"/>
                <a:gd name="f149" fmla="*/ f140 1 f146"/>
                <a:gd name="f150" fmla="*/ f142 1 f146"/>
                <a:gd name="f151" fmla="*/ f147 f138 1"/>
                <a:gd name="f152" fmla="*/ f148 f138 1"/>
                <a:gd name="f153" fmla="*/ f150 f139 1"/>
                <a:gd name="f154" fmla="*/ f149 f1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1" t="f154" r="f152" b="f153"/>
              <a:pathLst>
                <a:path w="11847" h="620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1" y="f13"/>
                    <a:pt x="f14" y="f15"/>
                    <a:pt x="f14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lnTo>
                    <a:pt x="f30" y="f31"/>
                  </a:lnTo>
                  <a:cubicBezTo>
                    <a:pt x="f30" y="f32"/>
                    <a:pt x="f33" y="f6"/>
                    <a:pt x="f26" y="f6"/>
                  </a:cubicBezTo>
                  <a:close/>
                  <a:moveTo>
                    <a:pt x="f34" y="f6"/>
                  </a:moveTo>
                  <a:cubicBezTo>
                    <a:pt x="f35" y="f6"/>
                    <a:pt x="f36" y="f32"/>
                    <a:pt x="f36" y="f31"/>
                  </a:cubicBezTo>
                  <a:lnTo>
                    <a:pt x="f36" y="f29"/>
                  </a:lnTo>
                  <a:cubicBezTo>
                    <a:pt x="f35" y="f29"/>
                    <a:pt x="f34" y="f27"/>
                    <a:pt x="f37" y="f25"/>
                  </a:cubicBezTo>
                  <a:cubicBezTo>
                    <a:pt x="f38" y="f39"/>
                    <a:pt x="f40" y="f20"/>
                    <a:pt x="f41" y="f20"/>
                  </a:cubicBezTo>
                  <a:cubicBezTo>
                    <a:pt x="f42" y="f20"/>
                    <a:pt x="f43" y="f39"/>
                    <a:pt x="f44" y="f25"/>
                  </a:cubicBezTo>
                  <a:cubicBezTo>
                    <a:pt x="f45" y="f46"/>
                    <a:pt x="f47" y="f48"/>
                    <a:pt x="f49" y="f27"/>
                  </a:cubicBezTo>
                  <a:cubicBezTo>
                    <a:pt x="f50" y="f51"/>
                    <a:pt x="f52" y="f18"/>
                    <a:pt x="f53" y="f6"/>
                  </a:cubicBezTo>
                  <a:close/>
                  <a:moveTo>
                    <a:pt x="f54" y="f55"/>
                  </a:moveTo>
                  <a:cubicBezTo>
                    <a:pt x="f56" y="f55"/>
                    <a:pt x="f57" y="f58"/>
                    <a:pt x="f57" y="f59"/>
                  </a:cubicBezTo>
                  <a:cubicBezTo>
                    <a:pt x="f57" y="f60"/>
                    <a:pt x="f56" y="f61"/>
                    <a:pt x="f54" y="f61"/>
                  </a:cubicBezTo>
                  <a:cubicBezTo>
                    <a:pt x="f62" y="f61"/>
                    <a:pt x="f22" y="f60"/>
                    <a:pt x="f22" y="f59"/>
                  </a:cubicBezTo>
                  <a:cubicBezTo>
                    <a:pt x="f22" y="f58"/>
                    <a:pt x="f62" y="f55"/>
                    <a:pt x="f54" y="f55"/>
                  </a:cubicBezTo>
                  <a:close/>
                  <a:moveTo>
                    <a:pt x="f63" y="f55"/>
                  </a:moveTo>
                  <a:cubicBezTo>
                    <a:pt x="f64" y="f55"/>
                    <a:pt x="f65" y="f58"/>
                    <a:pt x="f65" y="f59"/>
                  </a:cubicBezTo>
                  <a:cubicBezTo>
                    <a:pt x="f65" y="f60"/>
                    <a:pt x="f64" y="f61"/>
                    <a:pt x="f63" y="f61"/>
                  </a:cubicBezTo>
                  <a:cubicBezTo>
                    <a:pt x="f66" y="f61"/>
                    <a:pt x="f67" y="f60"/>
                    <a:pt x="f67" y="f59"/>
                  </a:cubicBezTo>
                  <a:cubicBezTo>
                    <a:pt x="f67" y="f58"/>
                    <a:pt x="f66" y="f55"/>
                    <a:pt x="f63" y="f55"/>
                  </a:cubicBezTo>
                  <a:close/>
                  <a:moveTo>
                    <a:pt x="f68" y="f69"/>
                  </a:moveTo>
                  <a:cubicBezTo>
                    <a:pt x="f70" y="f69"/>
                    <a:pt x="f22" y="f71"/>
                    <a:pt x="f22" y="f72"/>
                  </a:cubicBezTo>
                  <a:cubicBezTo>
                    <a:pt x="f22" y="f73"/>
                    <a:pt x="f70" y="f74"/>
                    <a:pt x="f68" y="f74"/>
                  </a:cubicBezTo>
                  <a:cubicBezTo>
                    <a:pt x="f75" y="f74"/>
                    <a:pt x="f76" y="f73"/>
                    <a:pt x="f76" y="f72"/>
                  </a:cubicBezTo>
                  <a:cubicBezTo>
                    <a:pt x="f76" y="f71"/>
                    <a:pt x="f75" y="f69"/>
                    <a:pt x="f68" y="f69"/>
                  </a:cubicBezTo>
                  <a:close/>
                  <a:moveTo>
                    <a:pt x="f77" y="f69"/>
                  </a:moveTo>
                  <a:cubicBezTo>
                    <a:pt x="f78" y="f69"/>
                    <a:pt x="f79" y="f71"/>
                    <a:pt x="f79" y="f72"/>
                  </a:cubicBezTo>
                  <a:cubicBezTo>
                    <a:pt x="f79" y="f73"/>
                    <a:pt x="f80" y="f74"/>
                    <a:pt x="f77" y="f74"/>
                  </a:cubicBezTo>
                  <a:cubicBezTo>
                    <a:pt x="f19" y="f74"/>
                    <a:pt x="f57" y="f73"/>
                    <a:pt x="f57" y="f72"/>
                  </a:cubicBezTo>
                  <a:cubicBezTo>
                    <a:pt x="f57" y="f71"/>
                    <a:pt x="f19" y="f69"/>
                    <a:pt x="f77" y="f69"/>
                  </a:cubicBezTo>
                  <a:close/>
                  <a:moveTo>
                    <a:pt x="f43" y="f69"/>
                  </a:moveTo>
                  <a:cubicBezTo>
                    <a:pt x="f81" y="f69"/>
                    <a:pt x="f67" y="f71"/>
                    <a:pt x="f67" y="f72"/>
                  </a:cubicBezTo>
                  <a:cubicBezTo>
                    <a:pt x="f67" y="f73"/>
                    <a:pt x="f81" y="f74"/>
                    <a:pt x="f43" y="f74"/>
                  </a:cubicBezTo>
                  <a:cubicBezTo>
                    <a:pt x="f82" y="f74"/>
                    <a:pt x="f47" y="f73"/>
                    <a:pt x="f47" y="f72"/>
                  </a:cubicBezTo>
                  <a:cubicBezTo>
                    <a:pt x="f47" y="f71"/>
                    <a:pt x="f82" y="f69"/>
                    <a:pt x="f43" y="f69"/>
                  </a:cubicBezTo>
                  <a:close/>
                  <a:moveTo>
                    <a:pt x="f83" y="f69"/>
                  </a:moveTo>
                  <a:cubicBezTo>
                    <a:pt x="f84" y="f69"/>
                    <a:pt x="f38" y="f71"/>
                    <a:pt x="f38" y="f72"/>
                  </a:cubicBezTo>
                  <a:cubicBezTo>
                    <a:pt x="f38" y="f73"/>
                    <a:pt x="f84" y="f74"/>
                    <a:pt x="f83" y="f74"/>
                  </a:cubicBezTo>
                  <a:cubicBezTo>
                    <a:pt x="f85" y="f74"/>
                    <a:pt x="f86" y="f73"/>
                    <a:pt x="f86" y="f72"/>
                  </a:cubicBezTo>
                  <a:cubicBezTo>
                    <a:pt x="f86" y="f71"/>
                    <a:pt x="f85" y="f69"/>
                    <a:pt x="f83" y="f69"/>
                  </a:cubicBezTo>
                  <a:close/>
                  <a:moveTo>
                    <a:pt x="f24" y="f2"/>
                  </a:moveTo>
                  <a:cubicBezTo>
                    <a:pt x="f87" y="f2"/>
                    <a:pt x="f88" y="f89"/>
                    <a:pt x="f88" y="f31"/>
                  </a:cubicBezTo>
                  <a:lnTo>
                    <a:pt x="f88" y="f90"/>
                  </a:lnTo>
                  <a:cubicBezTo>
                    <a:pt x="f88" y="f91"/>
                    <a:pt x="f92" y="f4"/>
                    <a:pt x="f93" y="f4"/>
                  </a:cubicBezTo>
                  <a:lnTo>
                    <a:pt x="f94" y="f4"/>
                  </a:lnTo>
                  <a:cubicBezTo>
                    <a:pt x="f95" y="f4"/>
                    <a:pt x="f3" y="f91"/>
                    <a:pt x="f3" y="f90"/>
                  </a:cubicBezTo>
                  <a:lnTo>
                    <a:pt x="f3" y="f31"/>
                  </a:lnTo>
                  <a:cubicBezTo>
                    <a:pt x="f96" y="f97"/>
                    <a:pt x="f98" y="f2"/>
                    <a:pt x="f99" y="f2"/>
                  </a:cubicBezTo>
                  <a:lnTo>
                    <a:pt x="f100" y="f2"/>
                  </a:lnTo>
                  <a:cubicBezTo>
                    <a:pt x="f101" y="f2"/>
                    <a:pt x="f102" y="f103"/>
                    <a:pt x="f101" y="f104"/>
                  </a:cubicBezTo>
                  <a:cubicBezTo>
                    <a:pt x="f105" y="f12"/>
                    <a:pt x="f106" y="f107"/>
                    <a:pt x="f106" y="f108"/>
                  </a:cubicBezTo>
                  <a:cubicBezTo>
                    <a:pt x="f106" y="f5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6"/>
                  </a:cubicBezTo>
                  <a:cubicBezTo>
                    <a:pt x="f118" y="f116"/>
                    <a:pt x="f119" y="f120"/>
                    <a:pt x="f121" y="f122"/>
                  </a:cubicBezTo>
                  <a:cubicBezTo>
                    <a:pt x="f123" y="f69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2"/>
                    <a:pt x="f124" y="f135"/>
                    <a:pt x="f136" y="f104"/>
                  </a:cubicBezTo>
                  <a:cubicBezTo>
                    <a:pt x="f137" y="f103"/>
                    <a:pt x="f136" y="f2"/>
                    <a:pt x="f12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1397;p39">
            <a:extLst>
              <a:ext uri="{FF2B5EF4-FFF2-40B4-BE49-F238E27FC236}">
                <a16:creationId xmlns:a16="http://schemas.microsoft.com/office/drawing/2014/main" id="{C81B7F36-EE90-4D5E-89B1-BD14FE8F8FDC}"/>
              </a:ext>
            </a:extLst>
          </p:cNvPr>
          <p:cNvGrpSpPr/>
          <p:nvPr/>
        </p:nvGrpSpPr>
        <p:grpSpPr>
          <a:xfrm>
            <a:off x="612209" y="3914290"/>
            <a:ext cx="4123376" cy="429905"/>
            <a:chOff x="612209" y="3914290"/>
            <a:chExt cx="4123376" cy="429905"/>
          </a:xfrm>
        </p:grpSpPr>
        <p:sp>
          <p:nvSpPr>
            <p:cNvPr id="37" name="Google Shape;1398;p39">
              <a:extLst>
                <a:ext uri="{FF2B5EF4-FFF2-40B4-BE49-F238E27FC236}">
                  <a16:creationId xmlns:a16="http://schemas.microsoft.com/office/drawing/2014/main" id="{F7ED4D80-E920-4C2B-8278-90EF7DCC7BB7}"/>
                </a:ext>
              </a:extLst>
            </p:cNvPr>
            <p:cNvSpPr txBox="1"/>
            <p:nvPr/>
          </p:nvSpPr>
          <p:spPr>
            <a:xfrm>
              <a:off x="612209" y="3914299"/>
              <a:ext cx="2076602" cy="4298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000" b="1" i="0" u="none" strike="noStrike" kern="0" cap="none" spc="0" baseline="0">
                  <a:solidFill>
                    <a:srgbClr val="3FD57E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$850 million</a:t>
              </a:r>
            </a:p>
          </p:txBody>
        </p:sp>
        <p:sp>
          <p:nvSpPr>
            <p:cNvPr id="38" name="Google Shape;1399;p39">
              <a:extLst>
                <a:ext uri="{FF2B5EF4-FFF2-40B4-BE49-F238E27FC236}">
                  <a16:creationId xmlns:a16="http://schemas.microsoft.com/office/drawing/2014/main" id="{23BFCA25-84A2-4753-93A2-4C0BD72F395C}"/>
                </a:ext>
              </a:extLst>
            </p:cNvPr>
            <p:cNvSpPr txBox="1"/>
            <p:nvPr/>
          </p:nvSpPr>
          <p:spPr>
            <a:xfrm>
              <a:off x="2688683" y="3914290"/>
              <a:ext cx="2046902" cy="4298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Roboto"/>
                  <a:ea typeface="Roboto"/>
                  <a:cs typeface="Roboto"/>
                </a:rPr>
                <a:t>Earth is the third planet from the Sun</a:t>
              </a:r>
            </a:p>
          </p:txBody>
        </p:sp>
      </p:grpSp>
      <p:grpSp>
        <p:nvGrpSpPr>
          <p:cNvPr id="40" name="Group 4">
            <a:extLst>
              <a:ext uri="{FF2B5EF4-FFF2-40B4-BE49-F238E27FC236}">
                <a16:creationId xmlns:a16="http://schemas.microsoft.com/office/drawing/2014/main" id="{D5F9BCA7-410B-3990-2A96-36225B949F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1700" y="896938"/>
            <a:ext cx="3570288" cy="2846388"/>
            <a:chOff x="568" y="565"/>
            <a:chExt cx="2249" cy="1793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D18B1117-0712-1999-6516-D1A8ECE0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1494"/>
              <a:ext cx="206" cy="864"/>
            </a:xfrm>
            <a:custGeom>
              <a:avLst/>
              <a:gdLst>
                <a:gd name="T0" fmla="*/ 49 w 87"/>
                <a:gd name="T1" fmla="*/ 358 h 364"/>
                <a:gd name="T2" fmla="*/ 20 w 87"/>
                <a:gd name="T3" fmla="*/ 359 h 364"/>
                <a:gd name="T4" fmla="*/ 8 w 87"/>
                <a:gd name="T5" fmla="*/ 350 h 364"/>
                <a:gd name="T6" fmla="*/ 21 w 87"/>
                <a:gd name="T7" fmla="*/ 299 h 364"/>
                <a:gd name="T8" fmla="*/ 8 w 87"/>
                <a:gd name="T9" fmla="*/ 226 h 364"/>
                <a:gd name="T10" fmla="*/ 6 w 87"/>
                <a:gd name="T11" fmla="*/ 184 h 364"/>
                <a:gd name="T12" fmla="*/ 12 w 87"/>
                <a:gd name="T13" fmla="*/ 128 h 364"/>
                <a:gd name="T14" fmla="*/ 10 w 87"/>
                <a:gd name="T15" fmla="*/ 95 h 364"/>
                <a:gd name="T16" fmla="*/ 16 w 87"/>
                <a:gd name="T17" fmla="*/ 64 h 364"/>
                <a:gd name="T18" fmla="*/ 34 w 87"/>
                <a:gd name="T19" fmla="*/ 3 h 364"/>
                <a:gd name="T20" fmla="*/ 38 w 87"/>
                <a:gd name="T21" fmla="*/ 4 h 364"/>
                <a:gd name="T22" fmla="*/ 51 w 87"/>
                <a:gd name="T23" fmla="*/ 44 h 364"/>
                <a:gd name="T24" fmla="*/ 49 w 87"/>
                <a:gd name="T25" fmla="*/ 51 h 364"/>
                <a:gd name="T26" fmla="*/ 48 w 87"/>
                <a:gd name="T27" fmla="*/ 90 h 364"/>
                <a:gd name="T28" fmla="*/ 63 w 87"/>
                <a:gd name="T29" fmla="*/ 112 h 364"/>
                <a:gd name="T30" fmla="*/ 77 w 87"/>
                <a:gd name="T31" fmla="*/ 81 h 364"/>
                <a:gd name="T32" fmla="*/ 83 w 87"/>
                <a:gd name="T33" fmla="*/ 121 h 364"/>
                <a:gd name="T34" fmla="*/ 86 w 87"/>
                <a:gd name="T35" fmla="*/ 190 h 364"/>
                <a:gd name="T36" fmla="*/ 83 w 87"/>
                <a:gd name="T37" fmla="*/ 263 h 364"/>
                <a:gd name="T38" fmla="*/ 69 w 87"/>
                <a:gd name="T39" fmla="*/ 330 h 364"/>
                <a:gd name="T40" fmla="*/ 68 w 87"/>
                <a:gd name="T41" fmla="*/ 332 h 364"/>
                <a:gd name="T42" fmla="*/ 63 w 87"/>
                <a:gd name="T43" fmla="*/ 312 h 364"/>
                <a:gd name="T44" fmla="*/ 47 w 87"/>
                <a:gd name="T45" fmla="*/ 240 h 364"/>
                <a:gd name="T46" fmla="*/ 34 w 87"/>
                <a:gd name="T47" fmla="*/ 233 h 364"/>
                <a:gd name="T48" fmla="*/ 27 w 87"/>
                <a:gd name="T49" fmla="*/ 243 h 364"/>
                <a:gd name="T50" fmla="*/ 39 w 87"/>
                <a:gd name="T51" fmla="*/ 283 h 364"/>
                <a:gd name="T52" fmla="*/ 39 w 87"/>
                <a:gd name="T53" fmla="*/ 302 h 364"/>
                <a:gd name="T54" fmla="*/ 37 w 87"/>
                <a:gd name="T55" fmla="*/ 337 h 364"/>
                <a:gd name="T56" fmla="*/ 49 w 87"/>
                <a:gd name="T57" fmla="*/ 35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364">
                  <a:moveTo>
                    <a:pt x="49" y="358"/>
                  </a:moveTo>
                  <a:cubicBezTo>
                    <a:pt x="39" y="364"/>
                    <a:pt x="30" y="362"/>
                    <a:pt x="20" y="359"/>
                  </a:cubicBezTo>
                  <a:cubicBezTo>
                    <a:pt x="15" y="357"/>
                    <a:pt x="9" y="358"/>
                    <a:pt x="8" y="350"/>
                  </a:cubicBezTo>
                  <a:cubicBezTo>
                    <a:pt x="14" y="333"/>
                    <a:pt x="20" y="317"/>
                    <a:pt x="21" y="299"/>
                  </a:cubicBezTo>
                  <a:cubicBezTo>
                    <a:pt x="24" y="274"/>
                    <a:pt x="21" y="249"/>
                    <a:pt x="8" y="226"/>
                  </a:cubicBezTo>
                  <a:cubicBezTo>
                    <a:pt x="0" y="213"/>
                    <a:pt x="3" y="199"/>
                    <a:pt x="6" y="184"/>
                  </a:cubicBezTo>
                  <a:cubicBezTo>
                    <a:pt x="10" y="166"/>
                    <a:pt x="14" y="147"/>
                    <a:pt x="12" y="128"/>
                  </a:cubicBezTo>
                  <a:cubicBezTo>
                    <a:pt x="12" y="117"/>
                    <a:pt x="9" y="106"/>
                    <a:pt x="10" y="95"/>
                  </a:cubicBezTo>
                  <a:cubicBezTo>
                    <a:pt x="10" y="84"/>
                    <a:pt x="11" y="73"/>
                    <a:pt x="16" y="64"/>
                  </a:cubicBezTo>
                  <a:cubicBezTo>
                    <a:pt x="24" y="44"/>
                    <a:pt x="31" y="24"/>
                    <a:pt x="34" y="3"/>
                  </a:cubicBezTo>
                  <a:cubicBezTo>
                    <a:pt x="36" y="0"/>
                    <a:pt x="37" y="3"/>
                    <a:pt x="38" y="4"/>
                  </a:cubicBezTo>
                  <a:cubicBezTo>
                    <a:pt x="41" y="18"/>
                    <a:pt x="46" y="31"/>
                    <a:pt x="51" y="44"/>
                  </a:cubicBezTo>
                  <a:cubicBezTo>
                    <a:pt x="52" y="47"/>
                    <a:pt x="51" y="49"/>
                    <a:pt x="49" y="51"/>
                  </a:cubicBezTo>
                  <a:cubicBezTo>
                    <a:pt x="40" y="64"/>
                    <a:pt x="41" y="77"/>
                    <a:pt x="48" y="90"/>
                  </a:cubicBezTo>
                  <a:cubicBezTo>
                    <a:pt x="52" y="98"/>
                    <a:pt x="56" y="105"/>
                    <a:pt x="63" y="112"/>
                  </a:cubicBezTo>
                  <a:cubicBezTo>
                    <a:pt x="63" y="99"/>
                    <a:pt x="75" y="93"/>
                    <a:pt x="77" y="81"/>
                  </a:cubicBezTo>
                  <a:cubicBezTo>
                    <a:pt x="80" y="94"/>
                    <a:pt x="81" y="108"/>
                    <a:pt x="83" y="121"/>
                  </a:cubicBezTo>
                  <a:cubicBezTo>
                    <a:pt x="85" y="144"/>
                    <a:pt x="86" y="167"/>
                    <a:pt x="86" y="190"/>
                  </a:cubicBezTo>
                  <a:cubicBezTo>
                    <a:pt x="87" y="214"/>
                    <a:pt x="86" y="239"/>
                    <a:pt x="83" y="263"/>
                  </a:cubicBezTo>
                  <a:cubicBezTo>
                    <a:pt x="80" y="286"/>
                    <a:pt x="76" y="308"/>
                    <a:pt x="69" y="330"/>
                  </a:cubicBezTo>
                  <a:cubicBezTo>
                    <a:pt x="69" y="331"/>
                    <a:pt x="68" y="331"/>
                    <a:pt x="68" y="332"/>
                  </a:cubicBezTo>
                  <a:cubicBezTo>
                    <a:pt x="65" y="326"/>
                    <a:pt x="64" y="319"/>
                    <a:pt x="63" y="312"/>
                  </a:cubicBezTo>
                  <a:cubicBezTo>
                    <a:pt x="60" y="287"/>
                    <a:pt x="54" y="264"/>
                    <a:pt x="47" y="240"/>
                  </a:cubicBezTo>
                  <a:cubicBezTo>
                    <a:pt x="45" y="233"/>
                    <a:pt x="41" y="232"/>
                    <a:pt x="34" y="233"/>
                  </a:cubicBezTo>
                  <a:cubicBezTo>
                    <a:pt x="29" y="233"/>
                    <a:pt x="27" y="236"/>
                    <a:pt x="27" y="243"/>
                  </a:cubicBezTo>
                  <a:cubicBezTo>
                    <a:pt x="28" y="257"/>
                    <a:pt x="31" y="271"/>
                    <a:pt x="39" y="283"/>
                  </a:cubicBezTo>
                  <a:cubicBezTo>
                    <a:pt x="42" y="289"/>
                    <a:pt x="43" y="296"/>
                    <a:pt x="39" y="302"/>
                  </a:cubicBezTo>
                  <a:cubicBezTo>
                    <a:pt x="32" y="313"/>
                    <a:pt x="32" y="324"/>
                    <a:pt x="37" y="337"/>
                  </a:cubicBezTo>
                  <a:cubicBezTo>
                    <a:pt x="40" y="344"/>
                    <a:pt x="46" y="350"/>
                    <a:pt x="49" y="358"/>
                  </a:cubicBezTo>
                  <a:close/>
                </a:path>
              </a:pathLst>
            </a:custGeom>
            <a:solidFill>
              <a:srgbClr val="81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0B7F22FE-1673-4160-F609-CCE76B5A4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1442"/>
              <a:ext cx="114" cy="328"/>
            </a:xfrm>
            <a:custGeom>
              <a:avLst/>
              <a:gdLst>
                <a:gd name="T0" fmla="*/ 34 w 48"/>
                <a:gd name="T1" fmla="*/ 34 h 138"/>
                <a:gd name="T2" fmla="*/ 46 w 48"/>
                <a:gd name="T3" fmla="*/ 97 h 138"/>
                <a:gd name="T4" fmla="*/ 46 w 48"/>
                <a:gd name="T5" fmla="*/ 103 h 138"/>
                <a:gd name="T6" fmla="*/ 40 w 48"/>
                <a:gd name="T7" fmla="*/ 118 h 138"/>
                <a:gd name="T8" fmla="*/ 32 w 48"/>
                <a:gd name="T9" fmla="*/ 138 h 138"/>
                <a:gd name="T10" fmla="*/ 11 w 48"/>
                <a:gd name="T11" fmla="*/ 85 h 138"/>
                <a:gd name="T12" fmla="*/ 15 w 48"/>
                <a:gd name="T13" fmla="*/ 75 h 138"/>
                <a:gd name="T14" fmla="*/ 16 w 48"/>
                <a:gd name="T15" fmla="*/ 61 h 138"/>
                <a:gd name="T16" fmla="*/ 4 w 48"/>
                <a:gd name="T17" fmla="*/ 24 h 138"/>
                <a:gd name="T18" fmla="*/ 4 w 48"/>
                <a:gd name="T19" fmla="*/ 5 h 138"/>
                <a:gd name="T20" fmla="*/ 24 w 48"/>
                <a:gd name="T21" fmla="*/ 4 h 138"/>
                <a:gd name="T22" fmla="*/ 34 w 48"/>
                <a:gd name="T23" fmla="*/ 3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38">
                  <a:moveTo>
                    <a:pt x="34" y="34"/>
                  </a:moveTo>
                  <a:cubicBezTo>
                    <a:pt x="38" y="55"/>
                    <a:pt x="42" y="76"/>
                    <a:pt x="46" y="97"/>
                  </a:cubicBezTo>
                  <a:cubicBezTo>
                    <a:pt x="46" y="99"/>
                    <a:pt x="46" y="101"/>
                    <a:pt x="46" y="103"/>
                  </a:cubicBezTo>
                  <a:cubicBezTo>
                    <a:pt x="48" y="110"/>
                    <a:pt x="45" y="114"/>
                    <a:pt x="40" y="118"/>
                  </a:cubicBezTo>
                  <a:cubicBezTo>
                    <a:pt x="35" y="123"/>
                    <a:pt x="35" y="130"/>
                    <a:pt x="32" y="138"/>
                  </a:cubicBezTo>
                  <a:cubicBezTo>
                    <a:pt x="20" y="121"/>
                    <a:pt x="7" y="107"/>
                    <a:pt x="11" y="85"/>
                  </a:cubicBezTo>
                  <a:cubicBezTo>
                    <a:pt x="12" y="81"/>
                    <a:pt x="13" y="77"/>
                    <a:pt x="15" y="75"/>
                  </a:cubicBezTo>
                  <a:cubicBezTo>
                    <a:pt x="20" y="70"/>
                    <a:pt x="18" y="66"/>
                    <a:pt x="16" y="61"/>
                  </a:cubicBezTo>
                  <a:cubicBezTo>
                    <a:pt x="11" y="49"/>
                    <a:pt x="7" y="37"/>
                    <a:pt x="4" y="24"/>
                  </a:cubicBezTo>
                  <a:cubicBezTo>
                    <a:pt x="0" y="18"/>
                    <a:pt x="1" y="11"/>
                    <a:pt x="4" y="5"/>
                  </a:cubicBezTo>
                  <a:cubicBezTo>
                    <a:pt x="11" y="0"/>
                    <a:pt x="17" y="1"/>
                    <a:pt x="24" y="4"/>
                  </a:cubicBezTo>
                  <a:cubicBezTo>
                    <a:pt x="31" y="13"/>
                    <a:pt x="33" y="23"/>
                    <a:pt x="34" y="34"/>
                  </a:cubicBezTo>
                  <a:close/>
                </a:path>
              </a:pathLst>
            </a:custGeom>
            <a:solidFill>
              <a:srgbClr val="7D4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5B9297C9-C8D1-A7C0-D095-EC14CF3E4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038"/>
              <a:ext cx="104" cy="306"/>
            </a:xfrm>
            <a:custGeom>
              <a:avLst/>
              <a:gdLst>
                <a:gd name="T0" fmla="*/ 24 w 44"/>
                <a:gd name="T1" fmla="*/ 129 h 129"/>
                <a:gd name="T2" fmla="*/ 8 w 44"/>
                <a:gd name="T3" fmla="*/ 80 h 129"/>
                <a:gd name="T4" fmla="*/ 13 w 44"/>
                <a:gd name="T5" fmla="*/ 72 h 129"/>
                <a:gd name="T6" fmla="*/ 14 w 44"/>
                <a:gd name="T7" fmla="*/ 64 h 129"/>
                <a:gd name="T8" fmla="*/ 2 w 44"/>
                <a:gd name="T9" fmla="*/ 31 h 129"/>
                <a:gd name="T10" fmla="*/ 0 w 44"/>
                <a:gd name="T11" fmla="*/ 11 h 129"/>
                <a:gd name="T12" fmla="*/ 8 w 44"/>
                <a:gd name="T13" fmla="*/ 2 h 129"/>
                <a:gd name="T14" fmla="*/ 23 w 44"/>
                <a:gd name="T15" fmla="*/ 8 h 129"/>
                <a:gd name="T16" fmla="*/ 40 w 44"/>
                <a:gd name="T17" fmla="*/ 79 h 129"/>
                <a:gd name="T18" fmla="*/ 43 w 44"/>
                <a:gd name="T19" fmla="*/ 103 h 129"/>
                <a:gd name="T20" fmla="*/ 24 w 44"/>
                <a:gd name="T2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129">
                  <a:moveTo>
                    <a:pt x="24" y="129"/>
                  </a:moveTo>
                  <a:cubicBezTo>
                    <a:pt x="10" y="117"/>
                    <a:pt x="3" y="96"/>
                    <a:pt x="8" y="80"/>
                  </a:cubicBezTo>
                  <a:cubicBezTo>
                    <a:pt x="9" y="77"/>
                    <a:pt x="10" y="74"/>
                    <a:pt x="13" y="72"/>
                  </a:cubicBezTo>
                  <a:cubicBezTo>
                    <a:pt x="15" y="70"/>
                    <a:pt x="15" y="67"/>
                    <a:pt x="14" y="64"/>
                  </a:cubicBezTo>
                  <a:cubicBezTo>
                    <a:pt x="13" y="52"/>
                    <a:pt x="4" y="43"/>
                    <a:pt x="2" y="31"/>
                  </a:cubicBezTo>
                  <a:cubicBezTo>
                    <a:pt x="2" y="24"/>
                    <a:pt x="0" y="18"/>
                    <a:pt x="0" y="11"/>
                  </a:cubicBezTo>
                  <a:cubicBezTo>
                    <a:pt x="1" y="6"/>
                    <a:pt x="2" y="2"/>
                    <a:pt x="8" y="2"/>
                  </a:cubicBezTo>
                  <a:cubicBezTo>
                    <a:pt x="16" y="0"/>
                    <a:pt x="21" y="2"/>
                    <a:pt x="23" y="8"/>
                  </a:cubicBezTo>
                  <a:cubicBezTo>
                    <a:pt x="31" y="31"/>
                    <a:pt x="36" y="55"/>
                    <a:pt x="40" y="79"/>
                  </a:cubicBezTo>
                  <a:cubicBezTo>
                    <a:pt x="41" y="87"/>
                    <a:pt x="44" y="95"/>
                    <a:pt x="43" y="103"/>
                  </a:cubicBezTo>
                  <a:cubicBezTo>
                    <a:pt x="41" y="115"/>
                    <a:pt x="35" y="124"/>
                    <a:pt x="24" y="129"/>
                  </a:cubicBezTo>
                  <a:close/>
                </a:path>
              </a:pathLst>
            </a:custGeom>
            <a:solidFill>
              <a:srgbClr val="595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815D60B0-E9FA-80EB-98CD-73D5E96D9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906"/>
              <a:ext cx="723" cy="1421"/>
            </a:xfrm>
            <a:custGeom>
              <a:avLst/>
              <a:gdLst>
                <a:gd name="T0" fmla="*/ 66 w 305"/>
                <a:gd name="T1" fmla="*/ 592 h 599"/>
                <a:gd name="T2" fmla="*/ 5 w 305"/>
                <a:gd name="T3" fmla="*/ 344 h 599"/>
                <a:gd name="T4" fmla="*/ 88 w 305"/>
                <a:gd name="T5" fmla="*/ 112 h 599"/>
                <a:gd name="T6" fmla="*/ 147 w 305"/>
                <a:gd name="T7" fmla="*/ 129 h 599"/>
                <a:gd name="T8" fmla="*/ 189 w 305"/>
                <a:gd name="T9" fmla="*/ 101 h 599"/>
                <a:gd name="T10" fmla="*/ 128 w 305"/>
                <a:gd name="T11" fmla="*/ 129 h 599"/>
                <a:gd name="T12" fmla="*/ 163 w 305"/>
                <a:gd name="T13" fmla="*/ 44 h 599"/>
                <a:gd name="T14" fmla="*/ 274 w 305"/>
                <a:gd name="T15" fmla="*/ 2 h 599"/>
                <a:gd name="T16" fmla="*/ 293 w 305"/>
                <a:gd name="T17" fmla="*/ 125 h 599"/>
                <a:gd name="T18" fmla="*/ 245 w 305"/>
                <a:gd name="T19" fmla="*/ 116 h 599"/>
                <a:gd name="T20" fmla="*/ 280 w 305"/>
                <a:gd name="T21" fmla="*/ 110 h 599"/>
                <a:gd name="T22" fmla="*/ 249 w 305"/>
                <a:gd name="T23" fmla="*/ 110 h 599"/>
                <a:gd name="T24" fmla="*/ 254 w 305"/>
                <a:gd name="T25" fmla="*/ 89 h 599"/>
                <a:gd name="T26" fmla="*/ 253 w 305"/>
                <a:gd name="T27" fmla="*/ 99 h 599"/>
                <a:gd name="T28" fmla="*/ 234 w 305"/>
                <a:gd name="T29" fmla="*/ 111 h 599"/>
                <a:gd name="T30" fmla="*/ 186 w 305"/>
                <a:gd name="T31" fmla="*/ 71 h 599"/>
                <a:gd name="T32" fmla="*/ 225 w 305"/>
                <a:gd name="T33" fmla="*/ 159 h 599"/>
                <a:gd name="T34" fmla="*/ 155 w 305"/>
                <a:gd name="T35" fmla="*/ 206 h 599"/>
                <a:gd name="T36" fmla="*/ 149 w 305"/>
                <a:gd name="T37" fmla="*/ 203 h 599"/>
                <a:gd name="T38" fmla="*/ 132 w 305"/>
                <a:gd name="T39" fmla="*/ 200 h 599"/>
                <a:gd name="T40" fmla="*/ 159 w 305"/>
                <a:gd name="T41" fmla="*/ 230 h 599"/>
                <a:gd name="T42" fmla="*/ 78 w 305"/>
                <a:gd name="T43" fmla="*/ 254 h 599"/>
                <a:gd name="T44" fmla="*/ 72 w 305"/>
                <a:gd name="T45" fmla="*/ 239 h 599"/>
                <a:gd name="T46" fmla="*/ 70 w 305"/>
                <a:gd name="T47" fmla="*/ 258 h 599"/>
                <a:gd name="T48" fmla="*/ 144 w 305"/>
                <a:gd name="T49" fmla="*/ 251 h 599"/>
                <a:gd name="T50" fmla="*/ 84 w 305"/>
                <a:gd name="T51" fmla="*/ 288 h 599"/>
                <a:gd name="T52" fmla="*/ 104 w 305"/>
                <a:gd name="T53" fmla="*/ 294 h 599"/>
                <a:gd name="T54" fmla="*/ 76 w 305"/>
                <a:gd name="T55" fmla="*/ 337 h 599"/>
                <a:gd name="T56" fmla="*/ 92 w 305"/>
                <a:gd name="T57" fmla="*/ 301 h 599"/>
                <a:gd name="T58" fmla="*/ 110 w 305"/>
                <a:gd name="T59" fmla="*/ 310 h 599"/>
                <a:gd name="T60" fmla="*/ 151 w 305"/>
                <a:gd name="T61" fmla="*/ 245 h 599"/>
                <a:gd name="T62" fmla="*/ 168 w 305"/>
                <a:gd name="T63" fmla="*/ 254 h 599"/>
                <a:gd name="T64" fmla="*/ 227 w 305"/>
                <a:gd name="T65" fmla="*/ 198 h 599"/>
                <a:gd name="T66" fmla="*/ 233 w 305"/>
                <a:gd name="T67" fmla="*/ 284 h 599"/>
                <a:gd name="T68" fmla="*/ 182 w 305"/>
                <a:gd name="T69" fmla="*/ 299 h 599"/>
                <a:gd name="T70" fmla="*/ 193 w 305"/>
                <a:gd name="T71" fmla="*/ 309 h 599"/>
                <a:gd name="T72" fmla="*/ 179 w 305"/>
                <a:gd name="T73" fmla="*/ 322 h 599"/>
                <a:gd name="T74" fmla="*/ 173 w 305"/>
                <a:gd name="T75" fmla="*/ 333 h 599"/>
                <a:gd name="T76" fmla="*/ 209 w 305"/>
                <a:gd name="T77" fmla="*/ 312 h 599"/>
                <a:gd name="T78" fmla="*/ 236 w 305"/>
                <a:gd name="T79" fmla="*/ 292 h 599"/>
                <a:gd name="T80" fmla="*/ 208 w 305"/>
                <a:gd name="T81" fmla="*/ 370 h 599"/>
                <a:gd name="T82" fmla="*/ 139 w 305"/>
                <a:gd name="T83" fmla="*/ 400 h 599"/>
                <a:gd name="T84" fmla="*/ 123 w 305"/>
                <a:gd name="T85" fmla="*/ 394 h 599"/>
                <a:gd name="T86" fmla="*/ 96 w 305"/>
                <a:gd name="T87" fmla="*/ 425 h 599"/>
                <a:gd name="T88" fmla="*/ 108 w 305"/>
                <a:gd name="T89" fmla="*/ 427 h 599"/>
                <a:gd name="T90" fmla="*/ 106 w 305"/>
                <a:gd name="T91" fmla="*/ 428 h 599"/>
                <a:gd name="T92" fmla="*/ 142 w 305"/>
                <a:gd name="T93" fmla="*/ 402 h 599"/>
                <a:gd name="T94" fmla="*/ 167 w 305"/>
                <a:gd name="T95" fmla="*/ 386 h 599"/>
                <a:gd name="T96" fmla="*/ 232 w 305"/>
                <a:gd name="T97" fmla="*/ 364 h 599"/>
                <a:gd name="T98" fmla="*/ 205 w 305"/>
                <a:gd name="T99" fmla="*/ 392 h 599"/>
                <a:gd name="T100" fmla="*/ 185 w 305"/>
                <a:gd name="T101" fmla="*/ 441 h 599"/>
                <a:gd name="T102" fmla="*/ 183 w 305"/>
                <a:gd name="T103" fmla="*/ 442 h 599"/>
                <a:gd name="T104" fmla="*/ 201 w 305"/>
                <a:gd name="T105" fmla="*/ 438 h 599"/>
                <a:gd name="T106" fmla="*/ 240 w 305"/>
                <a:gd name="T107" fmla="*/ 357 h 599"/>
                <a:gd name="T108" fmla="*/ 248 w 305"/>
                <a:gd name="T109" fmla="*/ 216 h 599"/>
                <a:gd name="T110" fmla="*/ 251 w 305"/>
                <a:gd name="T111" fmla="*/ 211 h 599"/>
                <a:gd name="T112" fmla="*/ 286 w 305"/>
                <a:gd name="T113" fmla="*/ 180 h 599"/>
                <a:gd name="T114" fmla="*/ 275 w 305"/>
                <a:gd name="T115" fmla="*/ 323 h 599"/>
                <a:gd name="T116" fmla="*/ 273 w 305"/>
                <a:gd name="T117" fmla="*/ 433 h 599"/>
                <a:gd name="T118" fmla="*/ 230 w 305"/>
                <a:gd name="T119" fmla="*/ 50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5" h="599">
                  <a:moveTo>
                    <a:pt x="206" y="516"/>
                  </a:moveTo>
                  <a:cubicBezTo>
                    <a:pt x="174" y="527"/>
                    <a:pt x="143" y="540"/>
                    <a:pt x="112" y="555"/>
                  </a:cubicBezTo>
                  <a:cubicBezTo>
                    <a:pt x="104" y="560"/>
                    <a:pt x="97" y="566"/>
                    <a:pt x="91" y="572"/>
                  </a:cubicBezTo>
                  <a:cubicBezTo>
                    <a:pt x="84" y="580"/>
                    <a:pt x="76" y="587"/>
                    <a:pt x="66" y="592"/>
                  </a:cubicBezTo>
                  <a:cubicBezTo>
                    <a:pt x="48" y="599"/>
                    <a:pt x="29" y="590"/>
                    <a:pt x="22" y="573"/>
                  </a:cubicBezTo>
                  <a:cubicBezTo>
                    <a:pt x="14" y="553"/>
                    <a:pt x="10" y="532"/>
                    <a:pt x="7" y="511"/>
                  </a:cubicBezTo>
                  <a:cubicBezTo>
                    <a:pt x="0" y="464"/>
                    <a:pt x="0" y="418"/>
                    <a:pt x="3" y="372"/>
                  </a:cubicBezTo>
                  <a:cubicBezTo>
                    <a:pt x="3" y="363"/>
                    <a:pt x="4" y="354"/>
                    <a:pt x="5" y="344"/>
                  </a:cubicBezTo>
                  <a:cubicBezTo>
                    <a:pt x="4" y="343"/>
                    <a:pt x="4" y="341"/>
                    <a:pt x="4" y="339"/>
                  </a:cubicBezTo>
                  <a:cubicBezTo>
                    <a:pt x="8" y="312"/>
                    <a:pt x="11" y="284"/>
                    <a:pt x="18" y="256"/>
                  </a:cubicBezTo>
                  <a:cubicBezTo>
                    <a:pt x="23" y="234"/>
                    <a:pt x="30" y="212"/>
                    <a:pt x="40" y="191"/>
                  </a:cubicBezTo>
                  <a:cubicBezTo>
                    <a:pt x="53" y="163"/>
                    <a:pt x="68" y="136"/>
                    <a:pt x="88" y="112"/>
                  </a:cubicBezTo>
                  <a:cubicBezTo>
                    <a:pt x="91" y="111"/>
                    <a:pt x="93" y="113"/>
                    <a:pt x="95" y="114"/>
                  </a:cubicBezTo>
                  <a:cubicBezTo>
                    <a:pt x="100" y="118"/>
                    <a:pt x="105" y="122"/>
                    <a:pt x="110" y="126"/>
                  </a:cubicBezTo>
                  <a:cubicBezTo>
                    <a:pt x="119" y="132"/>
                    <a:pt x="128" y="136"/>
                    <a:pt x="139" y="135"/>
                  </a:cubicBezTo>
                  <a:cubicBezTo>
                    <a:pt x="144" y="135"/>
                    <a:pt x="146" y="133"/>
                    <a:pt x="147" y="129"/>
                  </a:cubicBezTo>
                  <a:cubicBezTo>
                    <a:pt x="153" y="129"/>
                    <a:pt x="153" y="135"/>
                    <a:pt x="156" y="138"/>
                  </a:cubicBezTo>
                  <a:cubicBezTo>
                    <a:pt x="165" y="149"/>
                    <a:pt x="179" y="146"/>
                    <a:pt x="186" y="140"/>
                  </a:cubicBezTo>
                  <a:cubicBezTo>
                    <a:pt x="189" y="138"/>
                    <a:pt x="191" y="135"/>
                    <a:pt x="193" y="132"/>
                  </a:cubicBezTo>
                  <a:cubicBezTo>
                    <a:pt x="198" y="121"/>
                    <a:pt x="197" y="110"/>
                    <a:pt x="189" y="101"/>
                  </a:cubicBezTo>
                  <a:cubicBezTo>
                    <a:pt x="188" y="101"/>
                    <a:pt x="188" y="100"/>
                    <a:pt x="187" y="100"/>
                  </a:cubicBezTo>
                  <a:cubicBezTo>
                    <a:pt x="176" y="89"/>
                    <a:pt x="160" y="91"/>
                    <a:pt x="151" y="105"/>
                  </a:cubicBezTo>
                  <a:cubicBezTo>
                    <a:pt x="147" y="111"/>
                    <a:pt x="147" y="118"/>
                    <a:pt x="146" y="126"/>
                  </a:cubicBezTo>
                  <a:cubicBezTo>
                    <a:pt x="141" y="132"/>
                    <a:pt x="134" y="130"/>
                    <a:pt x="128" y="129"/>
                  </a:cubicBezTo>
                  <a:cubicBezTo>
                    <a:pt x="123" y="128"/>
                    <a:pt x="119" y="125"/>
                    <a:pt x="115" y="122"/>
                  </a:cubicBezTo>
                  <a:cubicBezTo>
                    <a:pt x="108" y="118"/>
                    <a:pt x="101" y="114"/>
                    <a:pt x="96" y="107"/>
                  </a:cubicBezTo>
                  <a:cubicBezTo>
                    <a:pt x="95" y="104"/>
                    <a:pt x="97" y="102"/>
                    <a:pt x="99" y="100"/>
                  </a:cubicBezTo>
                  <a:cubicBezTo>
                    <a:pt x="119" y="79"/>
                    <a:pt x="140" y="60"/>
                    <a:pt x="163" y="44"/>
                  </a:cubicBezTo>
                  <a:cubicBezTo>
                    <a:pt x="167" y="42"/>
                    <a:pt x="169" y="39"/>
                    <a:pt x="173" y="38"/>
                  </a:cubicBezTo>
                  <a:cubicBezTo>
                    <a:pt x="177" y="35"/>
                    <a:pt x="182" y="32"/>
                    <a:pt x="186" y="29"/>
                  </a:cubicBezTo>
                  <a:cubicBezTo>
                    <a:pt x="207" y="17"/>
                    <a:pt x="228" y="6"/>
                    <a:pt x="252" y="1"/>
                  </a:cubicBezTo>
                  <a:cubicBezTo>
                    <a:pt x="259" y="0"/>
                    <a:pt x="267" y="0"/>
                    <a:pt x="274" y="2"/>
                  </a:cubicBezTo>
                  <a:cubicBezTo>
                    <a:pt x="291" y="8"/>
                    <a:pt x="297" y="21"/>
                    <a:pt x="300" y="36"/>
                  </a:cubicBezTo>
                  <a:cubicBezTo>
                    <a:pt x="305" y="58"/>
                    <a:pt x="303" y="79"/>
                    <a:pt x="300" y="101"/>
                  </a:cubicBezTo>
                  <a:cubicBezTo>
                    <a:pt x="298" y="107"/>
                    <a:pt x="297" y="113"/>
                    <a:pt x="296" y="119"/>
                  </a:cubicBezTo>
                  <a:cubicBezTo>
                    <a:pt x="296" y="122"/>
                    <a:pt x="294" y="123"/>
                    <a:pt x="293" y="125"/>
                  </a:cubicBezTo>
                  <a:cubicBezTo>
                    <a:pt x="282" y="134"/>
                    <a:pt x="271" y="144"/>
                    <a:pt x="260" y="153"/>
                  </a:cubicBezTo>
                  <a:cubicBezTo>
                    <a:pt x="256" y="157"/>
                    <a:pt x="251" y="157"/>
                    <a:pt x="246" y="155"/>
                  </a:cubicBezTo>
                  <a:cubicBezTo>
                    <a:pt x="240" y="152"/>
                    <a:pt x="233" y="150"/>
                    <a:pt x="229" y="143"/>
                  </a:cubicBezTo>
                  <a:cubicBezTo>
                    <a:pt x="228" y="136"/>
                    <a:pt x="239" y="118"/>
                    <a:pt x="245" y="116"/>
                  </a:cubicBezTo>
                  <a:cubicBezTo>
                    <a:pt x="246" y="115"/>
                    <a:pt x="246" y="115"/>
                    <a:pt x="247" y="115"/>
                  </a:cubicBezTo>
                  <a:cubicBezTo>
                    <a:pt x="255" y="118"/>
                    <a:pt x="260" y="114"/>
                    <a:pt x="266" y="109"/>
                  </a:cubicBezTo>
                  <a:cubicBezTo>
                    <a:pt x="268" y="107"/>
                    <a:pt x="270" y="108"/>
                    <a:pt x="273" y="108"/>
                  </a:cubicBezTo>
                  <a:cubicBezTo>
                    <a:pt x="275" y="109"/>
                    <a:pt x="277" y="110"/>
                    <a:pt x="280" y="110"/>
                  </a:cubicBezTo>
                  <a:cubicBezTo>
                    <a:pt x="278" y="110"/>
                    <a:pt x="276" y="109"/>
                    <a:pt x="274" y="109"/>
                  </a:cubicBezTo>
                  <a:cubicBezTo>
                    <a:pt x="270" y="107"/>
                    <a:pt x="266" y="108"/>
                    <a:pt x="262" y="111"/>
                  </a:cubicBezTo>
                  <a:cubicBezTo>
                    <a:pt x="260" y="113"/>
                    <a:pt x="257" y="116"/>
                    <a:pt x="254" y="116"/>
                  </a:cubicBezTo>
                  <a:cubicBezTo>
                    <a:pt x="250" y="116"/>
                    <a:pt x="247" y="113"/>
                    <a:pt x="249" y="110"/>
                  </a:cubicBezTo>
                  <a:cubicBezTo>
                    <a:pt x="254" y="101"/>
                    <a:pt x="255" y="91"/>
                    <a:pt x="258" y="81"/>
                  </a:cubicBezTo>
                  <a:cubicBezTo>
                    <a:pt x="258" y="78"/>
                    <a:pt x="260" y="77"/>
                    <a:pt x="261" y="75"/>
                  </a:cubicBezTo>
                  <a:cubicBezTo>
                    <a:pt x="258" y="77"/>
                    <a:pt x="257" y="81"/>
                    <a:pt x="256" y="85"/>
                  </a:cubicBezTo>
                  <a:cubicBezTo>
                    <a:pt x="256" y="87"/>
                    <a:pt x="257" y="89"/>
                    <a:pt x="254" y="89"/>
                  </a:cubicBezTo>
                  <a:cubicBezTo>
                    <a:pt x="252" y="89"/>
                    <a:pt x="252" y="87"/>
                    <a:pt x="252" y="85"/>
                  </a:cubicBezTo>
                  <a:cubicBezTo>
                    <a:pt x="251" y="81"/>
                    <a:pt x="253" y="77"/>
                    <a:pt x="254" y="73"/>
                  </a:cubicBezTo>
                  <a:cubicBezTo>
                    <a:pt x="251" y="80"/>
                    <a:pt x="250" y="86"/>
                    <a:pt x="254" y="93"/>
                  </a:cubicBezTo>
                  <a:cubicBezTo>
                    <a:pt x="255" y="94"/>
                    <a:pt x="254" y="97"/>
                    <a:pt x="253" y="99"/>
                  </a:cubicBezTo>
                  <a:cubicBezTo>
                    <a:pt x="251" y="105"/>
                    <a:pt x="248" y="111"/>
                    <a:pt x="244" y="116"/>
                  </a:cubicBezTo>
                  <a:cubicBezTo>
                    <a:pt x="239" y="120"/>
                    <a:pt x="238" y="120"/>
                    <a:pt x="235" y="114"/>
                  </a:cubicBezTo>
                  <a:cubicBezTo>
                    <a:pt x="233" y="110"/>
                    <a:pt x="232" y="106"/>
                    <a:pt x="235" y="102"/>
                  </a:cubicBezTo>
                  <a:cubicBezTo>
                    <a:pt x="233" y="105"/>
                    <a:pt x="232" y="108"/>
                    <a:pt x="234" y="111"/>
                  </a:cubicBezTo>
                  <a:cubicBezTo>
                    <a:pt x="240" y="122"/>
                    <a:pt x="234" y="130"/>
                    <a:pt x="226" y="138"/>
                  </a:cubicBezTo>
                  <a:cubicBezTo>
                    <a:pt x="220" y="138"/>
                    <a:pt x="219" y="132"/>
                    <a:pt x="217" y="128"/>
                  </a:cubicBezTo>
                  <a:cubicBezTo>
                    <a:pt x="215" y="122"/>
                    <a:pt x="214" y="115"/>
                    <a:pt x="212" y="108"/>
                  </a:cubicBezTo>
                  <a:cubicBezTo>
                    <a:pt x="207" y="93"/>
                    <a:pt x="204" y="89"/>
                    <a:pt x="186" y="71"/>
                  </a:cubicBezTo>
                  <a:cubicBezTo>
                    <a:pt x="195" y="84"/>
                    <a:pt x="203" y="98"/>
                    <a:pt x="207" y="113"/>
                  </a:cubicBezTo>
                  <a:cubicBezTo>
                    <a:pt x="210" y="120"/>
                    <a:pt x="212" y="127"/>
                    <a:pt x="210" y="135"/>
                  </a:cubicBezTo>
                  <a:cubicBezTo>
                    <a:pt x="209" y="141"/>
                    <a:pt x="213" y="145"/>
                    <a:pt x="216" y="148"/>
                  </a:cubicBezTo>
                  <a:cubicBezTo>
                    <a:pt x="219" y="152"/>
                    <a:pt x="224" y="154"/>
                    <a:pt x="225" y="159"/>
                  </a:cubicBezTo>
                  <a:cubicBezTo>
                    <a:pt x="225" y="164"/>
                    <a:pt x="218" y="165"/>
                    <a:pt x="215" y="168"/>
                  </a:cubicBezTo>
                  <a:cubicBezTo>
                    <a:pt x="205" y="177"/>
                    <a:pt x="197" y="188"/>
                    <a:pt x="191" y="201"/>
                  </a:cubicBezTo>
                  <a:cubicBezTo>
                    <a:pt x="186" y="214"/>
                    <a:pt x="180" y="226"/>
                    <a:pt x="167" y="232"/>
                  </a:cubicBezTo>
                  <a:cubicBezTo>
                    <a:pt x="152" y="231"/>
                    <a:pt x="148" y="214"/>
                    <a:pt x="155" y="206"/>
                  </a:cubicBezTo>
                  <a:cubicBezTo>
                    <a:pt x="160" y="198"/>
                    <a:pt x="159" y="190"/>
                    <a:pt x="155" y="185"/>
                  </a:cubicBezTo>
                  <a:cubicBezTo>
                    <a:pt x="158" y="189"/>
                    <a:pt x="159" y="195"/>
                    <a:pt x="157" y="201"/>
                  </a:cubicBezTo>
                  <a:cubicBezTo>
                    <a:pt x="157" y="203"/>
                    <a:pt x="156" y="205"/>
                    <a:pt x="154" y="205"/>
                  </a:cubicBezTo>
                  <a:cubicBezTo>
                    <a:pt x="152" y="206"/>
                    <a:pt x="150" y="205"/>
                    <a:pt x="149" y="203"/>
                  </a:cubicBezTo>
                  <a:cubicBezTo>
                    <a:pt x="149" y="202"/>
                    <a:pt x="148" y="201"/>
                    <a:pt x="147" y="199"/>
                  </a:cubicBezTo>
                  <a:cubicBezTo>
                    <a:pt x="144" y="195"/>
                    <a:pt x="140" y="194"/>
                    <a:pt x="136" y="197"/>
                  </a:cubicBezTo>
                  <a:cubicBezTo>
                    <a:pt x="133" y="199"/>
                    <a:pt x="131" y="201"/>
                    <a:pt x="129" y="202"/>
                  </a:cubicBezTo>
                  <a:cubicBezTo>
                    <a:pt x="130" y="202"/>
                    <a:pt x="131" y="201"/>
                    <a:pt x="132" y="200"/>
                  </a:cubicBezTo>
                  <a:cubicBezTo>
                    <a:pt x="136" y="198"/>
                    <a:pt x="139" y="193"/>
                    <a:pt x="144" y="197"/>
                  </a:cubicBezTo>
                  <a:cubicBezTo>
                    <a:pt x="149" y="200"/>
                    <a:pt x="152" y="205"/>
                    <a:pt x="152" y="211"/>
                  </a:cubicBezTo>
                  <a:cubicBezTo>
                    <a:pt x="152" y="216"/>
                    <a:pt x="151" y="222"/>
                    <a:pt x="155" y="226"/>
                  </a:cubicBezTo>
                  <a:cubicBezTo>
                    <a:pt x="156" y="228"/>
                    <a:pt x="158" y="229"/>
                    <a:pt x="159" y="230"/>
                  </a:cubicBezTo>
                  <a:cubicBezTo>
                    <a:pt x="161" y="231"/>
                    <a:pt x="162" y="232"/>
                    <a:pt x="161" y="234"/>
                  </a:cubicBezTo>
                  <a:cubicBezTo>
                    <a:pt x="156" y="239"/>
                    <a:pt x="149" y="240"/>
                    <a:pt x="143" y="239"/>
                  </a:cubicBezTo>
                  <a:cubicBezTo>
                    <a:pt x="132" y="239"/>
                    <a:pt x="122" y="241"/>
                    <a:pt x="111" y="241"/>
                  </a:cubicBezTo>
                  <a:cubicBezTo>
                    <a:pt x="99" y="242"/>
                    <a:pt x="88" y="248"/>
                    <a:pt x="78" y="254"/>
                  </a:cubicBezTo>
                  <a:cubicBezTo>
                    <a:pt x="74" y="255"/>
                    <a:pt x="71" y="258"/>
                    <a:pt x="67" y="257"/>
                  </a:cubicBezTo>
                  <a:cubicBezTo>
                    <a:pt x="65" y="257"/>
                    <a:pt x="62" y="256"/>
                    <a:pt x="61" y="254"/>
                  </a:cubicBezTo>
                  <a:cubicBezTo>
                    <a:pt x="60" y="251"/>
                    <a:pt x="62" y="250"/>
                    <a:pt x="63" y="248"/>
                  </a:cubicBezTo>
                  <a:cubicBezTo>
                    <a:pt x="66" y="245"/>
                    <a:pt x="69" y="242"/>
                    <a:pt x="72" y="239"/>
                  </a:cubicBezTo>
                  <a:cubicBezTo>
                    <a:pt x="73" y="238"/>
                    <a:pt x="75" y="236"/>
                    <a:pt x="74" y="234"/>
                  </a:cubicBezTo>
                  <a:cubicBezTo>
                    <a:pt x="73" y="232"/>
                    <a:pt x="71" y="232"/>
                    <a:pt x="68" y="232"/>
                  </a:cubicBezTo>
                  <a:cubicBezTo>
                    <a:pt x="61" y="231"/>
                    <a:pt x="55" y="237"/>
                    <a:pt x="55" y="244"/>
                  </a:cubicBezTo>
                  <a:cubicBezTo>
                    <a:pt x="55" y="252"/>
                    <a:pt x="62" y="258"/>
                    <a:pt x="70" y="258"/>
                  </a:cubicBezTo>
                  <a:cubicBezTo>
                    <a:pt x="73" y="257"/>
                    <a:pt x="76" y="257"/>
                    <a:pt x="78" y="255"/>
                  </a:cubicBezTo>
                  <a:cubicBezTo>
                    <a:pt x="82" y="251"/>
                    <a:pt x="87" y="250"/>
                    <a:pt x="92" y="249"/>
                  </a:cubicBezTo>
                  <a:cubicBezTo>
                    <a:pt x="109" y="245"/>
                    <a:pt x="126" y="242"/>
                    <a:pt x="143" y="245"/>
                  </a:cubicBezTo>
                  <a:cubicBezTo>
                    <a:pt x="145" y="247"/>
                    <a:pt x="145" y="249"/>
                    <a:pt x="144" y="251"/>
                  </a:cubicBezTo>
                  <a:cubicBezTo>
                    <a:pt x="142" y="257"/>
                    <a:pt x="140" y="263"/>
                    <a:pt x="134" y="266"/>
                  </a:cubicBezTo>
                  <a:cubicBezTo>
                    <a:pt x="125" y="271"/>
                    <a:pt x="116" y="279"/>
                    <a:pt x="107" y="284"/>
                  </a:cubicBezTo>
                  <a:cubicBezTo>
                    <a:pt x="106" y="284"/>
                    <a:pt x="105" y="285"/>
                    <a:pt x="104" y="285"/>
                  </a:cubicBezTo>
                  <a:cubicBezTo>
                    <a:pt x="96" y="281"/>
                    <a:pt x="90" y="286"/>
                    <a:pt x="84" y="288"/>
                  </a:cubicBezTo>
                  <a:cubicBezTo>
                    <a:pt x="83" y="289"/>
                    <a:pt x="83" y="289"/>
                    <a:pt x="82" y="289"/>
                  </a:cubicBezTo>
                  <a:cubicBezTo>
                    <a:pt x="87" y="289"/>
                    <a:pt x="90" y="285"/>
                    <a:pt x="94" y="284"/>
                  </a:cubicBezTo>
                  <a:cubicBezTo>
                    <a:pt x="97" y="283"/>
                    <a:pt x="101" y="284"/>
                    <a:pt x="104" y="286"/>
                  </a:cubicBezTo>
                  <a:cubicBezTo>
                    <a:pt x="106" y="288"/>
                    <a:pt x="106" y="291"/>
                    <a:pt x="104" y="294"/>
                  </a:cubicBezTo>
                  <a:cubicBezTo>
                    <a:pt x="103" y="296"/>
                    <a:pt x="101" y="297"/>
                    <a:pt x="99" y="298"/>
                  </a:cubicBezTo>
                  <a:cubicBezTo>
                    <a:pt x="97" y="299"/>
                    <a:pt x="94" y="299"/>
                    <a:pt x="92" y="300"/>
                  </a:cubicBezTo>
                  <a:cubicBezTo>
                    <a:pt x="84" y="301"/>
                    <a:pt x="80" y="305"/>
                    <a:pt x="79" y="313"/>
                  </a:cubicBezTo>
                  <a:cubicBezTo>
                    <a:pt x="77" y="321"/>
                    <a:pt x="78" y="329"/>
                    <a:pt x="76" y="337"/>
                  </a:cubicBezTo>
                  <a:cubicBezTo>
                    <a:pt x="75" y="338"/>
                    <a:pt x="77" y="337"/>
                    <a:pt x="76" y="337"/>
                  </a:cubicBezTo>
                  <a:cubicBezTo>
                    <a:pt x="76" y="338"/>
                    <a:pt x="76" y="337"/>
                    <a:pt x="76" y="337"/>
                  </a:cubicBezTo>
                  <a:cubicBezTo>
                    <a:pt x="78" y="329"/>
                    <a:pt x="77" y="321"/>
                    <a:pt x="79" y="313"/>
                  </a:cubicBezTo>
                  <a:cubicBezTo>
                    <a:pt x="80" y="305"/>
                    <a:pt x="83" y="301"/>
                    <a:pt x="92" y="301"/>
                  </a:cubicBezTo>
                  <a:cubicBezTo>
                    <a:pt x="100" y="300"/>
                    <a:pt x="106" y="297"/>
                    <a:pt x="108" y="288"/>
                  </a:cubicBezTo>
                  <a:cubicBezTo>
                    <a:pt x="109" y="286"/>
                    <a:pt x="110" y="283"/>
                    <a:pt x="113" y="284"/>
                  </a:cubicBezTo>
                  <a:cubicBezTo>
                    <a:pt x="117" y="284"/>
                    <a:pt x="116" y="287"/>
                    <a:pt x="116" y="290"/>
                  </a:cubicBezTo>
                  <a:cubicBezTo>
                    <a:pt x="116" y="297"/>
                    <a:pt x="114" y="303"/>
                    <a:pt x="110" y="310"/>
                  </a:cubicBezTo>
                  <a:cubicBezTo>
                    <a:pt x="114" y="302"/>
                    <a:pt x="117" y="296"/>
                    <a:pt x="116" y="288"/>
                  </a:cubicBezTo>
                  <a:cubicBezTo>
                    <a:pt x="115" y="280"/>
                    <a:pt x="119" y="274"/>
                    <a:pt x="127" y="272"/>
                  </a:cubicBezTo>
                  <a:cubicBezTo>
                    <a:pt x="136" y="268"/>
                    <a:pt x="142" y="261"/>
                    <a:pt x="146" y="252"/>
                  </a:cubicBezTo>
                  <a:cubicBezTo>
                    <a:pt x="147" y="249"/>
                    <a:pt x="148" y="246"/>
                    <a:pt x="151" y="245"/>
                  </a:cubicBezTo>
                  <a:cubicBezTo>
                    <a:pt x="163" y="243"/>
                    <a:pt x="174" y="239"/>
                    <a:pt x="184" y="233"/>
                  </a:cubicBezTo>
                  <a:cubicBezTo>
                    <a:pt x="185" y="232"/>
                    <a:pt x="187" y="232"/>
                    <a:pt x="188" y="232"/>
                  </a:cubicBezTo>
                  <a:cubicBezTo>
                    <a:pt x="192" y="236"/>
                    <a:pt x="189" y="238"/>
                    <a:pt x="187" y="241"/>
                  </a:cubicBezTo>
                  <a:cubicBezTo>
                    <a:pt x="182" y="248"/>
                    <a:pt x="175" y="252"/>
                    <a:pt x="168" y="254"/>
                  </a:cubicBezTo>
                  <a:cubicBezTo>
                    <a:pt x="183" y="249"/>
                    <a:pt x="192" y="239"/>
                    <a:pt x="196" y="223"/>
                  </a:cubicBezTo>
                  <a:cubicBezTo>
                    <a:pt x="200" y="219"/>
                    <a:pt x="204" y="214"/>
                    <a:pt x="207" y="209"/>
                  </a:cubicBezTo>
                  <a:cubicBezTo>
                    <a:pt x="210" y="203"/>
                    <a:pt x="215" y="199"/>
                    <a:pt x="222" y="197"/>
                  </a:cubicBezTo>
                  <a:cubicBezTo>
                    <a:pt x="223" y="197"/>
                    <a:pt x="225" y="196"/>
                    <a:pt x="227" y="198"/>
                  </a:cubicBezTo>
                  <a:cubicBezTo>
                    <a:pt x="228" y="199"/>
                    <a:pt x="228" y="201"/>
                    <a:pt x="227" y="203"/>
                  </a:cubicBezTo>
                  <a:cubicBezTo>
                    <a:pt x="226" y="206"/>
                    <a:pt x="224" y="209"/>
                    <a:pt x="223" y="212"/>
                  </a:cubicBezTo>
                  <a:cubicBezTo>
                    <a:pt x="213" y="233"/>
                    <a:pt x="214" y="253"/>
                    <a:pt x="227" y="273"/>
                  </a:cubicBezTo>
                  <a:cubicBezTo>
                    <a:pt x="229" y="276"/>
                    <a:pt x="232" y="280"/>
                    <a:pt x="233" y="284"/>
                  </a:cubicBezTo>
                  <a:cubicBezTo>
                    <a:pt x="233" y="291"/>
                    <a:pt x="230" y="296"/>
                    <a:pt x="223" y="299"/>
                  </a:cubicBezTo>
                  <a:cubicBezTo>
                    <a:pt x="217" y="301"/>
                    <a:pt x="211" y="304"/>
                    <a:pt x="205" y="305"/>
                  </a:cubicBezTo>
                  <a:cubicBezTo>
                    <a:pt x="203" y="305"/>
                    <a:pt x="200" y="306"/>
                    <a:pt x="199" y="304"/>
                  </a:cubicBezTo>
                  <a:cubicBezTo>
                    <a:pt x="194" y="298"/>
                    <a:pt x="188" y="299"/>
                    <a:pt x="182" y="299"/>
                  </a:cubicBezTo>
                  <a:cubicBezTo>
                    <a:pt x="181" y="299"/>
                    <a:pt x="179" y="299"/>
                    <a:pt x="179" y="299"/>
                  </a:cubicBezTo>
                  <a:cubicBezTo>
                    <a:pt x="183" y="299"/>
                    <a:pt x="188" y="298"/>
                    <a:pt x="192" y="299"/>
                  </a:cubicBezTo>
                  <a:cubicBezTo>
                    <a:pt x="195" y="300"/>
                    <a:pt x="197" y="301"/>
                    <a:pt x="197" y="304"/>
                  </a:cubicBezTo>
                  <a:cubicBezTo>
                    <a:pt x="198" y="307"/>
                    <a:pt x="196" y="308"/>
                    <a:pt x="193" y="309"/>
                  </a:cubicBezTo>
                  <a:cubicBezTo>
                    <a:pt x="186" y="312"/>
                    <a:pt x="181" y="318"/>
                    <a:pt x="176" y="323"/>
                  </a:cubicBezTo>
                  <a:cubicBezTo>
                    <a:pt x="171" y="327"/>
                    <a:pt x="167" y="330"/>
                    <a:pt x="161" y="331"/>
                  </a:cubicBezTo>
                  <a:cubicBezTo>
                    <a:pt x="167" y="330"/>
                    <a:pt x="171" y="328"/>
                    <a:pt x="175" y="323"/>
                  </a:cubicBezTo>
                  <a:cubicBezTo>
                    <a:pt x="176" y="322"/>
                    <a:pt x="177" y="320"/>
                    <a:pt x="179" y="322"/>
                  </a:cubicBezTo>
                  <a:cubicBezTo>
                    <a:pt x="181" y="323"/>
                    <a:pt x="180" y="325"/>
                    <a:pt x="179" y="327"/>
                  </a:cubicBezTo>
                  <a:cubicBezTo>
                    <a:pt x="178" y="330"/>
                    <a:pt x="175" y="331"/>
                    <a:pt x="173" y="333"/>
                  </a:cubicBezTo>
                  <a:cubicBezTo>
                    <a:pt x="168" y="336"/>
                    <a:pt x="166" y="341"/>
                    <a:pt x="166" y="346"/>
                  </a:cubicBezTo>
                  <a:cubicBezTo>
                    <a:pt x="165" y="341"/>
                    <a:pt x="168" y="336"/>
                    <a:pt x="173" y="333"/>
                  </a:cubicBezTo>
                  <a:cubicBezTo>
                    <a:pt x="177" y="330"/>
                    <a:pt x="181" y="327"/>
                    <a:pt x="181" y="321"/>
                  </a:cubicBezTo>
                  <a:cubicBezTo>
                    <a:pt x="180" y="318"/>
                    <a:pt x="182" y="316"/>
                    <a:pt x="184" y="315"/>
                  </a:cubicBezTo>
                  <a:cubicBezTo>
                    <a:pt x="190" y="311"/>
                    <a:pt x="196" y="308"/>
                    <a:pt x="202" y="306"/>
                  </a:cubicBezTo>
                  <a:cubicBezTo>
                    <a:pt x="209" y="304"/>
                    <a:pt x="210" y="305"/>
                    <a:pt x="209" y="312"/>
                  </a:cubicBezTo>
                  <a:cubicBezTo>
                    <a:pt x="209" y="314"/>
                    <a:pt x="208" y="316"/>
                    <a:pt x="207" y="318"/>
                  </a:cubicBezTo>
                  <a:cubicBezTo>
                    <a:pt x="208" y="316"/>
                    <a:pt x="209" y="314"/>
                    <a:pt x="209" y="312"/>
                  </a:cubicBezTo>
                  <a:cubicBezTo>
                    <a:pt x="210" y="306"/>
                    <a:pt x="213" y="302"/>
                    <a:pt x="219" y="301"/>
                  </a:cubicBezTo>
                  <a:cubicBezTo>
                    <a:pt x="225" y="300"/>
                    <a:pt x="230" y="295"/>
                    <a:pt x="236" y="292"/>
                  </a:cubicBezTo>
                  <a:cubicBezTo>
                    <a:pt x="240" y="294"/>
                    <a:pt x="240" y="298"/>
                    <a:pt x="242" y="301"/>
                  </a:cubicBezTo>
                  <a:cubicBezTo>
                    <a:pt x="245" y="310"/>
                    <a:pt x="246" y="320"/>
                    <a:pt x="245" y="330"/>
                  </a:cubicBezTo>
                  <a:cubicBezTo>
                    <a:pt x="245" y="335"/>
                    <a:pt x="243" y="341"/>
                    <a:pt x="239" y="344"/>
                  </a:cubicBezTo>
                  <a:cubicBezTo>
                    <a:pt x="229" y="353"/>
                    <a:pt x="220" y="364"/>
                    <a:pt x="208" y="370"/>
                  </a:cubicBezTo>
                  <a:cubicBezTo>
                    <a:pt x="196" y="377"/>
                    <a:pt x="183" y="379"/>
                    <a:pt x="170" y="377"/>
                  </a:cubicBezTo>
                  <a:cubicBezTo>
                    <a:pt x="167" y="376"/>
                    <a:pt x="167" y="376"/>
                    <a:pt x="166" y="378"/>
                  </a:cubicBezTo>
                  <a:cubicBezTo>
                    <a:pt x="167" y="386"/>
                    <a:pt x="166" y="390"/>
                    <a:pt x="159" y="393"/>
                  </a:cubicBezTo>
                  <a:cubicBezTo>
                    <a:pt x="152" y="395"/>
                    <a:pt x="146" y="399"/>
                    <a:pt x="139" y="400"/>
                  </a:cubicBezTo>
                  <a:cubicBezTo>
                    <a:pt x="137" y="400"/>
                    <a:pt x="134" y="401"/>
                    <a:pt x="133" y="399"/>
                  </a:cubicBezTo>
                  <a:cubicBezTo>
                    <a:pt x="128" y="393"/>
                    <a:pt x="122" y="393"/>
                    <a:pt x="116" y="394"/>
                  </a:cubicBezTo>
                  <a:cubicBezTo>
                    <a:pt x="115" y="394"/>
                    <a:pt x="113" y="394"/>
                    <a:pt x="113" y="393"/>
                  </a:cubicBezTo>
                  <a:cubicBezTo>
                    <a:pt x="116" y="394"/>
                    <a:pt x="120" y="394"/>
                    <a:pt x="123" y="394"/>
                  </a:cubicBezTo>
                  <a:cubicBezTo>
                    <a:pt x="127" y="394"/>
                    <a:pt x="130" y="395"/>
                    <a:pt x="131" y="399"/>
                  </a:cubicBezTo>
                  <a:cubicBezTo>
                    <a:pt x="132" y="403"/>
                    <a:pt x="129" y="404"/>
                    <a:pt x="126" y="405"/>
                  </a:cubicBezTo>
                  <a:cubicBezTo>
                    <a:pt x="119" y="408"/>
                    <a:pt x="114" y="414"/>
                    <a:pt x="109" y="419"/>
                  </a:cubicBezTo>
                  <a:cubicBezTo>
                    <a:pt x="105" y="422"/>
                    <a:pt x="102" y="424"/>
                    <a:pt x="96" y="425"/>
                  </a:cubicBezTo>
                  <a:cubicBezTo>
                    <a:pt x="102" y="425"/>
                    <a:pt x="106" y="422"/>
                    <a:pt x="109" y="418"/>
                  </a:cubicBezTo>
                  <a:cubicBezTo>
                    <a:pt x="110" y="417"/>
                    <a:pt x="112" y="416"/>
                    <a:pt x="113" y="417"/>
                  </a:cubicBezTo>
                  <a:cubicBezTo>
                    <a:pt x="115" y="418"/>
                    <a:pt x="114" y="420"/>
                    <a:pt x="113" y="421"/>
                  </a:cubicBezTo>
                  <a:cubicBezTo>
                    <a:pt x="113" y="424"/>
                    <a:pt x="110" y="425"/>
                    <a:pt x="108" y="427"/>
                  </a:cubicBezTo>
                  <a:cubicBezTo>
                    <a:pt x="103" y="430"/>
                    <a:pt x="99" y="434"/>
                    <a:pt x="100" y="441"/>
                  </a:cubicBezTo>
                  <a:cubicBezTo>
                    <a:pt x="100" y="442"/>
                    <a:pt x="102" y="441"/>
                    <a:pt x="101" y="441"/>
                  </a:cubicBezTo>
                  <a:cubicBezTo>
                    <a:pt x="101" y="441"/>
                    <a:pt x="100" y="441"/>
                    <a:pt x="100" y="441"/>
                  </a:cubicBezTo>
                  <a:cubicBezTo>
                    <a:pt x="100" y="435"/>
                    <a:pt x="101" y="431"/>
                    <a:pt x="106" y="428"/>
                  </a:cubicBezTo>
                  <a:cubicBezTo>
                    <a:pt x="111" y="425"/>
                    <a:pt x="115" y="422"/>
                    <a:pt x="115" y="415"/>
                  </a:cubicBezTo>
                  <a:cubicBezTo>
                    <a:pt x="115" y="413"/>
                    <a:pt x="116" y="412"/>
                    <a:pt x="117" y="411"/>
                  </a:cubicBezTo>
                  <a:cubicBezTo>
                    <a:pt x="123" y="407"/>
                    <a:pt x="128" y="403"/>
                    <a:pt x="135" y="401"/>
                  </a:cubicBezTo>
                  <a:cubicBezTo>
                    <a:pt x="137" y="400"/>
                    <a:pt x="140" y="400"/>
                    <a:pt x="142" y="402"/>
                  </a:cubicBezTo>
                  <a:cubicBezTo>
                    <a:pt x="144" y="404"/>
                    <a:pt x="143" y="407"/>
                    <a:pt x="142" y="409"/>
                  </a:cubicBezTo>
                  <a:cubicBezTo>
                    <a:pt x="142" y="411"/>
                    <a:pt x="141" y="413"/>
                    <a:pt x="140" y="415"/>
                  </a:cubicBezTo>
                  <a:cubicBezTo>
                    <a:pt x="142" y="402"/>
                    <a:pt x="149" y="395"/>
                    <a:pt x="162" y="393"/>
                  </a:cubicBezTo>
                  <a:cubicBezTo>
                    <a:pt x="165" y="392"/>
                    <a:pt x="166" y="389"/>
                    <a:pt x="167" y="386"/>
                  </a:cubicBezTo>
                  <a:cubicBezTo>
                    <a:pt x="168" y="384"/>
                    <a:pt x="169" y="382"/>
                    <a:pt x="171" y="381"/>
                  </a:cubicBezTo>
                  <a:cubicBezTo>
                    <a:pt x="176" y="380"/>
                    <a:pt x="181" y="382"/>
                    <a:pt x="187" y="381"/>
                  </a:cubicBezTo>
                  <a:cubicBezTo>
                    <a:pt x="199" y="381"/>
                    <a:pt x="211" y="376"/>
                    <a:pt x="222" y="369"/>
                  </a:cubicBezTo>
                  <a:cubicBezTo>
                    <a:pt x="225" y="368"/>
                    <a:pt x="228" y="365"/>
                    <a:pt x="232" y="364"/>
                  </a:cubicBezTo>
                  <a:cubicBezTo>
                    <a:pt x="236" y="366"/>
                    <a:pt x="234" y="369"/>
                    <a:pt x="233" y="371"/>
                  </a:cubicBezTo>
                  <a:cubicBezTo>
                    <a:pt x="229" y="381"/>
                    <a:pt x="221" y="387"/>
                    <a:pt x="211" y="391"/>
                  </a:cubicBezTo>
                  <a:cubicBezTo>
                    <a:pt x="205" y="393"/>
                    <a:pt x="199" y="394"/>
                    <a:pt x="192" y="395"/>
                  </a:cubicBezTo>
                  <a:cubicBezTo>
                    <a:pt x="197" y="394"/>
                    <a:pt x="201" y="393"/>
                    <a:pt x="205" y="392"/>
                  </a:cubicBezTo>
                  <a:cubicBezTo>
                    <a:pt x="207" y="392"/>
                    <a:pt x="208" y="391"/>
                    <a:pt x="209" y="393"/>
                  </a:cubicBezTo>
                  <a:cubicBezTo>
                    <a:pt x="210" y="394"/>
                    <a:pt x="209" y="395"/>
                    <a:pt x="208" y="396"/>
                  </a:cubicBezTo>
                  <a:cubicBezTo>
                    <a:pt x="203" y="400"/>
                    <a:pt x="202" y="406"/>
                    <a:pt x="203" y="411"/>
                  </a:cubicBezTo>
                  <a:cubicBezTo>
                    <a:pt x="204" y="425"/>
                    <a:pt x="196" y="434"/>
                    <a:pt x="185" y="441"/>
                  </a:cubicBezTo>
                  <a:cubicBezTo>
                    <a:pt x="178" y="445"/>
                    <a:pt x="178" y="445"/>
                    <a:pt x="176" y="452"/>
                  </a:cubicBezTo>
                  <a:cubicBezTo>
                    <a:pt x="176" y="453"/>
                    <a:pt x="177" y="452"/>
                    <a:pt x="176" y="452"/>
                  </a:cubicBezTo>
                  <a:cubicBezTo>
                    <a:pt x="176" y="453"/>
                    <a:pt x="176" y="452"/>
                    <a:pt x="176" y="452"/>
                  </a:cubicBezTo>
                  <a:cubicBezTo>
                    <a:pt x="177" y="447"/>
                    <a:pt x="179" y="444"/>
                    <a:pt x="183" y="442"/>
                  </a:cubicBezTo>
                  <a:cubicBezTo>
                    <a:pt x="190" y="439"/>
                    <a:pt x="195" y="434"/>
                    <a:pt x="199" y="428"/>
                  </a:cubicBezTo>
                  <a:cubicBezTo>
                    <a:pt x="200" y="426"/>
                    <a:pt x="200" y="425"/>
                    <a:pt x="202" y="425"/>
                  </a:cubicBezTo>
                  <a:cubicBezTo>
                    <a:pt x="204" y="426"/>
                    <a:pt x="204" y="428"/>
                    <a:pt x="204" y="429"/>
                  </a:cubicBezTo>
                  <a:cubicBezTo>
                    <a:pt x="204" y="432"/>
                    <a:pt x="203" y="435"/>
                    <a:pt x="201" y="438"/>
                  </a:cubicBezTo>
                  <a:cubicBezTo>
                    <a:pt x="204" y="432"/>
                    <a:pt x="205" y="425"/>
                    <a:pt x="204" y="418"/>
                  </a:cubicBezTo>
                  <a:cubicBezTo>
                    <a:pt x="202" y="403"/>
                    <a:pt x="203" y="400"/>
                    <a:pt x="216" y="393"/>
                  </a:cubicBezTo>
                  <a:cubicBezTo>
                    <a:pt x="227" y="387"/>
                    <a:pt x="234" y="378"/>
                    <a:pt x="237" y="366"/>
                  </a:cubicBezTo>
                  <a:cubicBezTo>
                    <a:pt x="238" y="363"/>
                    <a:pt x="238" y="359"/>
                    <a:pt x="240" y="357"/>
                  </a:cubicBezTo>
                  <a:cubicBezTo>
                    <a:pt x="253" y="344"/>
                    <a:pt x="257" y="329"/>
                    <a:pt x="254" y="311"/>
                  </a:cubicBezTo>
                  <a:cubicBezTo>
                    <a:pt x="253" y="301"/>
                    <a:pt x="249" y="290"/>
                    <a:pt x="245" y="281"/>
                  </a:cubicBezTo>
                  <a:cubicBezTo>
                    <a:pt x="236" y="261"/>
                    <a:pt x="237" y="240"/>
                    <a:pt x="245" y="220"/>
                  </a:cubicBezTo>
                  <a:cubicBezTo>
                    <a:pt x="246" y="219"/>
                    <a:pt x="247" y="217"/>
                    <a:pt x="248" y="216"/>
                  </a:cubicBezTo>
                  <a:cubicBezTo>
                    <a:pt x="251" y="214"/>
                    <a:pt x="253" y="216"/>
                    <a:pt x="255" y="218"/>
                  </a:cubicBezTo>
                  <a:cubicBezTo>
                    <a:pt x="263" y="222"/>
                    <a:pt x="268" y="231"/>
                    <a:pt x="269" y="241"/>
                  </a:cubicBezTo>
                  <a:cubicBezTo>
                    <a:pt x="268" y="232"/>
                    <a:pt x="263" y="221"/>
                    <a:pt x="256" y="216"/>
                  </a:cubicBezTo>
                  <a:cubicBezTo>
                    <a:pt x="254" y="214"/>
                    <a:pt x="252" y="213"/>
                    <a:pt x="251" y="211"/>
                  </a:cubicBezTo>
                  <a:cubicBezTo>
                    <a:pt x="254" y="200"/>
                    <a:pt x="262" y="192"/>
                    <a:pt x="269" y="185"/>
                  </a:cubicBezTo>
                  <a:cubicBezTo>
                    <a:pt x="272" y="181"/>
                    <a:pt x="276" y="178"/>
                    <a:pt x="280" y="175"/>
                  </a:cubicBezTo>
                  <a:cubicBezTo>
                    <a:pt x="281" y="174"/>
                    <a:pt x="284" y="171"/>
                    <a:pt x="286" y="175"/>
                  </a:cubicBezTo>
                  <a:cubicBezTo>
                    <a:pt x="286" y="177"/>
                    <a:pt x="287" y="179"/>
                    <a:pt x="286" y="180"/>
                  </a:cubicBezTo>
                  <a:cubicBezTo>
                    <a:pt x="286" y="204"/>
                    <a:pt x="288" y="228"/>
                    <a:pt x="291" y="252"/>
                  </a:cubicBezTo>
                  <a:cubicBezTo>
                    <a:pt x="292" y="264"/>
                    <a:pt x="289" y="275"/>
                    <a:pt x="286" y="287"/>
                  </a:cubicBezTo>
                  <a:cubicBezTo>
                    <a:pt x="285" y="291"/>
                    <a:pt x="284" y="295"/>
                    <a:pt x="282" y="300"/>
                  </a:cubicBezTo>
                  <a:cubicBezTo>
                    <a:pt x="280" y="308"/>
                    <a:pt x="278" y="315"/>
                    <a:pt x="275" y="323"/>
                  </a:cubicBezTo>
                  <a:cubicBezTo>
                    <a:pt x="275" y="324"/>
                    <a:pt x="275" y="326"/>
                    <a:pt x="274" y="327"/>
                  </a:cubicBezTo>
                  <a:cubicBezTo>
                    <a:pt x="269" y="339"/>
                    <a:pt x="269" y="351"/>
                    <a:pt x="269" y="364"/>
                  </a:cubicBezTo>
                  <a:cubicBezTo>
                    <a:pt x="269" y="369"/>
                    <a:pt x="270" y="375"/>
                    <a:pt x="270" y="380"/>
                  </a:cubicBezTo>
                  <a:cubicBezTo>
                    <a:pt x="269" y="398"/>
                    <a:pt x="273" y="416"/>
                    <a:pt x="273" y="433"/>
                  </a:cubicBezTo>
                  <a:cubicBezTo>
                    <a:pt x="273" y="437"/>
                    <a:pt x="273" y="441"/>
                    <a:pt x="273" y="445"/>
                  </a:cubicBezTo>
                  <a:cubicBezTo>
                    <a:pt x="271" y="461"/>
                    <a:pt x="264" y="474"/>
                    <a:pt x="253" y="486"/>
                  </a:cubicBezTo>
                  <a:cubicBezTo>
                    <a:pt x="249" y="490"/>
                    <a:pt x="243" y="494"/>
                    <a:pt x="238" y="498"/>
                  </a:cubicBezTo>
                  <a:cubicBezTo>
                    <a:pt x="236" y="500"/>
                    <a:pt x="233" y="502"/>
                    <a:pt x="230" y="504"/>
                  </a:cubicBezTo>
                  <a:cubicBezTo>
                    <a:pt x="222" y="508"/>
                    <a:pt x="216" y="515"/>
                    <a:pt x="206" y="516"/>
                  </a:cubicBezTo>
                  <a:close/>
                </a:path>
              </a:pathLst>
            </a:custGeom>
            <a:solidFill>
              <a:srgbClr val="E8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B8F67151-9246-5C3C-FD0B-BF462635A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" y="1136"/>
              <a:ext cx="749" cy="401"/>
            </a:xfrm>
            <a:custGeom>
              <a:avLst/>
              <a:gdLst>
                <a:gd name="T0" fmla="*/ 99 w 316"/>
                <a:gd name="T1" fmla="*/ 52 h 169"/>
                <a:gd name="T2" fmla="*/ 123 w 316"/>
                <a:gd name="T3" fmla="*/ 52 h 169"/>
                <a:gd name="T4" fmla="*/ 132 w 316"/>
                <a:gd name="T5" fmla="*/ 73 h 169"/>
                <a:gd name="T6" fmla="*/ 142 w 316"/>
                <a:gd name="T7" fmla="*/ 96 h 169"/>
                <a:gd name="T8" fmla="*/ 156 w 316"/>
                <a:gd name="T9" fmla="*/ 102 h 169"/>
                <a:gd name="T10" fmla="*/ 178 w 316"/>
                <a:gd name="T11" fmla="*/ 98 h 169"/>
                <a:gd name="T12" fmla="*/ 201 w 316"/>
                <a:gd name="T13" fmla="*/ 69 h 169"/>
                <a:gd name="T14" fmla="*/ 210 w 316"/>
                <a:gd name="T15" fmla="*/ 32 h 169"/>
                <a:gd name="T16" fmla="*/ 225 w 316"/>
                <a:gd name="T17" fmla="*/ 8 h 169"/>
                <a:gd name="T18" fmla="*/ 258 w 316"/>
                <a:gd name="T19" fmla="*/ 7 h 169"/>
                <a:gd name="T20" fmla="*/ 263 w 316"/>
                <a:gd name="T21" fmla="*/ 9 h 169"/>
                <a:gd name="T22" fmla="*/ 288 w 316"/>
                <a:gd name="T23" fmla="*/ 28 h 169"/>
                <a:gd name="T24" fmla="*/ 311 w 316"/>
                <a:gd name="T25" fmla="*/ 29 h 169"/>
                <a:gd name="T26" fmla="*/ 313 w 316"/>
                <a:gd name="T27" fmla="*/ 31 h 169"/>
                <a:gd name="T28" fmla="*/ 313 w 316"/>
                <a:gd name="T29" fmla="*/ 32 h 169"/>
                <a:gd name="T30" fmla="*/ 308 w 316"/>
                <a:gd name="T31" fmla="*/ 40 h 169"/>
                <a:gd name="T32" fmla="*/ 274 w 316"/>
                <a:gd name="T33" fmla="*/ 29 h 169"/>
                <a:gd name="T34" fmla="*/ 255 w 316"/>
                <a:gd name="T35" fmla="*/ 15 h 169"/>
                <a:gd name="T36" fmla="*/ 247 w 316"/>
                <a:gd name="T37" fmla="*/ 14 h 169"/>
                <a:gd name="T38" fmla="*/ 227 w 316"/>
                <a:gd name="T39" fmla="*/ 20 h 169"/>
                <a:gd name="T40" fmla="*/ 220 w 316"/>
                <a:gd name="T41" fmla="*/ 36 h 169"/>
                <a:gd name="T42" fmla="*/ 212 w 316"/>
                <a:gd name="T43" fmla="*/ 68 h 169"/>
                <a:gd name="T44" fmla="*/ 164 w 316"/>
                <a:gd name="T45" fmla="*/ 114 h 169"/>
                <a:gd name="T46" fmla="*/ 138 w 316"/>
                <a:gd name="T47" fmla="*/ 107 h 169"/>
                <a:gd name="T48" fmla="*/ 134 w 316"/>
                <a:gd name="T49" fmla="*/ 100 h 169"/>
                <a:gd name="T50" fmla="*/ 131 w 316"/>
                <a:gd name="T51" fmla="*/ 94 h 169"/>
                <a:gd name="T52" fmla="*/ 124 w 316"/>
                <a:gd name="T53" fmla="*/ 82 h 169"/>
                <a:gd name="T54" fmla="*/ 116 w 316"/>
                <a:gd name="T55" fmla="*/ 62 h 169"/>
                <a:gd name="T56" fmla="*/ 110 w 316"/>
                <a:gd name="T57" fmla="*/ 57 h 169"/>
                <a:gd name="T58" fmla="*/ 108 w 316"/>
                <a:gd name="T59" fmla="*/ 64 h 169"/>
                <a:gd name="T60" fmla="*/ 111 w 316"/>
                <a:gd name="T61" fmla="*/ 86 h 169"/>
                <a:gd name="T62" fmla="*/ 116 w 316"/>
                <a:gd name="T63" fmla="*/ 116 h 169"/>
                <a:gd name="T64" fmla="*/ 112 w 316"/>
                <a:gd name="T65" fmla="*/ 136 h 169"/>
                <a:gd name="T66" fmla="*/ 110 w 316"/>
                <a:gd name="T67" fmla="*/ 141 h 169"/>
                <a:gd name="T68" fmla="*/ 94 w 316"/>
                <a:gd name="T69" fmla="*/ 160 h 169"/>
                <a:gd name="T70" fmla="*/ 89 w 316"/>
                <a:gd name="T71" fmla="*/ 161 h 169"/>
                <a:gd name="T72" fmla="*/ 51 w 316"/>
                <a:gd name="T73" fmla="*/ 167 h 169"/>
                <a:gd name="T74" fmla="*/ 1 w 316"/>
                <a:gd name="T75" fmla="*/ 111 h 169"/>
                <a:gd name="T76" fmla="*/ 3 w 316"/>
                <a:gd name="T77" fmla="*/ 68 h 169"/>
                <a:gd name="T78" fmla="*/ 29 w 316"/>
                <a:gd name="T79" fmla="*/ 44 h 169"/>
                <a:gd name="T80" fmla="*/ 41 w 316"/>
                <a:gd name="T81" fmla="*/ 28 h 169"/>
                <a:gd name="T82" fmla="*/ 41 w 316"/>
                <a:gd name="T83" fmla="*/ 7 h 169"/>
                <a:gd name="T84" fmla="*/ 49 w 316"/>
                <a:gd name="T85" fmla="*/ 6 h 169"/>
                <a:gd name="T86" fmla="*/ 45 w 316"/>
                <a:gd name="T87" fmla="*/ 47 h 169"/>
                <a:gd name="T88" fmla="*/ 32 w 316"/>
                <a:gd name="T89" fmla="*/ 54 h 169"/>
                <a:gd name="T90" fmla="*/ 12 w 316"/>
                <a:gd name="T91" fmla="*/ 73 h 169"/>
                <a:gd name="T92" fmla="*/ 12 w 316"/>
                <a:gd name="T93" fmla="*/ 119 h 169"/>
                <a:gd name="T94" fmla="*/ 41 w 316"/>
                <a:gd name="T95" fmla="*/ 154 h 169"/>
                <a:gd name="T96" fmla="*/ 95 w 316"/>
                <a:gd name="T97" fmla="*/ 142 h 169"/>
                <a:gd name="T98" fmla="*/ 104 w 316"/>
                <a:gd name="T99" fmla="*/ 103 h 169"/>
                <a:gd name="T100" fmla="*/ 96 w 316"/>
                <a:gd name="T101" fmla="*/ 71 h 169"/>
                <a:gd name="T102" fmla="*/ 99 w 316"/>
                <a:gd name="T103" fmla="*/ 5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169">
                  <a:moveTo>
                    <a:pt x="99" y="52"/>
                  </a:moveTo>
                  <a:cubicBezTo>
                    <a:pt x="106" y="41"/>
                    <a:pt x="115" y="41"/>
                    <a:pt x="123" y="52"/>
                  </a:cubicBezTo>
                  <a:cubicBezTo>
                    <a:pt x="127" y="58"/>
                    <a:pt x="129" y="66"/>
                    <a:pt x="132" y="73"/>
                  </a:cubicBezTo>
                  <a:cubicBezTo>
                    <a:pt x="134" y="81"/>
                    <a:pt x="136" y="90"/>
                    <a:pt x="142" y="96"/>
                  </a:cubicBezTo>
                  <a:cubicBezTo>
                    <a:pt x="147" y="97"/>
                    <a:pt x="150" y="103"/>
                    <a:pt x="156" y="102"/>
                  </a:cubicBezTo>
                  <a:cubicBezTo>
                    <a:pt x="164" y="104"/>
                    <a:pt x="171" y="100"/>
                    <a:pt x="178" y="98"/>
                  </a:cubicBezTo>
                  <a:cubicBezTo>
                    <a:pt x="192" y="93"/>
                    <a:pt x="198" y="82"/>
                    <a:pt x="201" y="69"/>
                  </a:cubicBezTo>
                  <a:cubicBezTo>
                    <a:pt x="204" y="57"/>
                    <a:pt x="207" y="44"/>
                    <a:pt x="210" y="32"/>
                  </a:cubicBezTo>
                  <a:cubicBezTo>
                    <a:pt x="212" y="23"/>
                    <a:pt x="217" y="14"/>
                    <a:pt x="225" y="8"/>
                  </a:cubicBezTo>
                  <a:cubicBezTo>
                    <a:pt x="235" y="0"/>
                    <a:pt x="246" y="2"/>
                    <a:pt x="258" y="7"/>
                  </a:cubicBezTo>
                  <a:cubicBezTo>
                    <a:pt x="259" y="8"/>
                    <a:pt x="261" y="10"/>
                    <a:pt x="263" y="9"/>
                  </a:cubicBezTo>
                  <a:cubicBezTo>
                    <a:pt x="271" y="16"/>
                    <a:pt x="279" y="23"/>
                    <a:pt x="288" y="28"/>
                  </a:cubicBezTo>
                  <a:cubicBezTo>
                    <a:pt x="295" y="32"/>
                    <a:pt x="303" y="34"/>
                    <a:pt x="311" y="29"/>
                  </a:cubicBezTo>
                  <a:cubicBezTo>
                    <a:pt x="312" y="28"/>
                    <a:pt x="313" y="28"/>
                    <a:pt x="313" y="31"/>
                  </a:cubicBezTo>
                  <a:cubicBezTo>
                    <a:pt x="313" y="31"/>
                    <a:pt x="313" y="31"/>
                    <a:pt x="313" y="32"/>
                  </a:cubicBezTo>
                  <a:cubicBezTo>
                    <a:pt x="316" y="37"/>
                    <a:pt x="313" y="39"/>
                    <a:pt x="308" y="40"/>
                  </a:cubicBezTo>
                  <a:cubicBezTo>
                    <a:pt x="295" y="42"/>
                    <a:pt x="284" y="37"/>
                    <a:pt x="274" y="29"/>
                  </a:cubicBezTo>
                  <a:cubicBezTo>
                    <a:pt x="268" y="24"/>
                    <a:pt x="262" y="19"/>
                    <a:pt x="255" y="15"/>
                  </a:cubicBezTo>
                  <a:cubicBezTo>
                    <a:pt x="252" y="16"/>
                    <a:pt x="249" y="15"/>
                    <a:pt x="247" y="14"/>
                  </a:cubicBezTo>
                  <a:cubicBezTo>
                    <a:pt x="239" y="11"/>
                    <a:pt x="232" y="14"/>
                    <a:pt x="227" y="20"/>
                  </a:cubicBezTo>
                  <a:cubicBezTo>
                    <a:pt x="223" y="25"/>
                    <a:pt x="221" y="30"/>
                    <a:pt x="220" y="36"/>
                  </a:cubicBezTo>
                  <a:cubicBezTo>
                    <a:pt x="217" y="47"/>
                    <a:pt x="214" y="57"/>
                    <a:pt x="212" y="68"/>
                  </a:cubicBezTo>
                  <a:cubicBezTo>
                    <a:pt x="207" y="96"/>
                    <a:pt x="190" y="109"/>
                    <a:pt x="164" y="114"/>
                  </a:cubicBezTo>
                  <a:cubicBezTo>
                    <a:pt x="154" y="116"/>
                    <a:pt x="146" y="113"/>
                    <a:pt x="138" y="107"/>
                  </a:cubicBezTo>
                  <a:cubicBezTo>
                    <a:pt x="136" y="105"/>
                    <a:pt x="134" y="103"/>
                    <a:pt x="134" y="100"/>
                  </a:cubicBezTo>
                  <a:cubicBezTo>
                    <a:pt x="133" y="98"/>
                    <a:pt x="132" y="96"/>
                    <a:pt x="131" y="94"/>
                  </a:cubicBezTo>
                  <a:cubicBezTo>
                    <a:pt x="126" y="91"/>
                    <a:pt x="126" y="86"/>
                    <a:pt x="124" y="82"/>
                  </a:cubicBezTo>
                  <a:cubicBezTo>
                    <a:pt x="121" y="75"/>
                    <a:pt x="120" y="68"/>
                    <a:pt x="116" y="62"/>
                  </a:cubicBezTo>
                  <a:cubicBezTo>
                    <a:pt x="115" y="59"/>
                    <a:pt x="113" y="56"/>
                    <a:pt x="110" y="57"/>
                  </a:cubicBezTo>
                  <a:cubicBezTo>
                    <a:pt x="107" y="58"/>
                    <a:pt x="108" y="62"/>
                    <a:pt x="108" y="64"/>
                  </a:cubicBezTo>
                  <a:cubicBezTo>
                    <a:pt x="108" y="72"/>
                    <a:pt x="111" y="79"/>
                    <a:pt x="111" y="86"/>
                  </a:cubicBezTo>
                  <a:cubicBezTo>
                    <a:pt x="114" y="96"/>
                    <a:pt x="115" y="106"/>
                    <a:pt x="116" y="116"/>
                  </a:cubicBezTo>
                  <a:cubicBezTo>
                    <a:pt x="118" y="123"/>
                    <a:pt x="117" y="130"/>
                    <a:pt x="112" y="136"/>
                  </a:cubicBezTo>
                  <a:cubicBezTo>
                    <a:pt x="111" y="138"/>
                    <a:pt x="111" y="139"/>
                    <a:pt x="110" y="141"/>
                  </a:cubicBezTo>
                  <a:cubicBezTo>
                    <a:pt x="108" y="150"/>
                    <a:pt x="100" y="154"/>
                    <a:pt x="94" y="160"/>
                  </a:cubicBezTo>
                  <a:cubicBezTo>
                    <a:pt x="93" y="160"/>
                    <a:pt x="91" y="161"/>
                    <a:pt x="89" y="161"/>
                  </a:cubicBezTo>
                  <a:cubicBezTo>
                    <a:pt x="77" y="166"/>
                    <a:pt x="64" y="169"/>
                    <a:pt x="51" y="167"/>
                  </a:cubicBezTo>
                  <a:cubicBezTo>
                    <a:pt x="26" y="163"/>
                    <a:pt x="0" y="144"/>
                    <a:pt x="1" y="111"/>
                  </a:cubicBezTo>
                  <a:cubicBezTo>
                    <a:pt x="2" y="97"/>
                    <a:pt x="1" y="83"/>
                    <a:pt x="3" y="68"/>
                  </a:cubicBezTo>
                  <a:cubicBezTo>
                    <a:pt x="5" y="52"/>
                    <a:pt x="13" y="45"/>
                    <a:pt x="29" y="44"/>
                  </a:cubicBezTo>
                  <a:cubicBezTo>
                    <a:pt x="37" y="43"/>
                    <a:pt x="41" y="38"/>
                    <a:pt x="41" y="28"/>
                  </a:cubicBezTo>
                  <a:cubicBezTo>
                    <a:pt x="41" y="21"/>
                    <a:pt x="40" y="14"/>
                    <a:pt x="41" y="7"/>
                  </a:cubicBezTo>
                  <a:cubicBezTo>
                    <a:pt x="44" y="4"/>
                    <a:pt x="46" y="5"/>
                    <a:pt x="49" y="6"/>
                  </a:cubicBezTo>
                  <a:cubicBezTo>
                    <a:pt x="53" y="20"/>
                    <a:pt x="54" y="34"/>
                    <a:pt x="45" y="47"/>
                  </a:cubicBezTo>
                  <a:cubicBezTo>
                    <a:pt x="42" y="51"/>
                    <a:pt x="37" y="53"/>
                    <a:pt x="32" y="54"/>
                  </a:cubicBezTo>
                  <a:cubicBezTo>
                    <a:pt x="17" y="56"/>
                    <a:pt x="14" y="59"/>
                    <a:pt x="12" y="73"/>
                  </a:cubicBezTo>
                  <a:cubicBezTo>
                    <a:pt x="11" y="89"/>
                    <a:pt x="11" y="104"/>
                    <a:pt x="12" y="119"/>
                  </a:cubicBezTo>
                  <a:cubicBezTo>
                    <a:pt x="14" y="136"/>
                    <a:pt x="26" y="147"/>
                    <a:pt x="41" y="154"/>
                  </a:cubicBezTo>
                  <a:cubicBezTo>
                    <a:pt x="61" y="162"/>
                    <a:pt x="80" y="158"/>
                    <a:pt x="95" y="142"/>
                  </a:cubicBezTo>
                  <a:cubicBezTo>
                    <a:pt x="106" y="131"/>
                    <a:pt x="107" y="117"/>
                    <a:pt x="104" y="103"/>
                  </a:cubicBezTo>
                  <a:cubicBezTo>
                    <a:pt x="102" y="92"/>
                    <a:pt x="98" y="82"/>
                    <a:pt x="96" y="71"/>
                  </a:cubicBezTo>
                  <a:cubicBezTo>
                    <a:pt x="95" y="64"/>
                    <a:pt x="94" y="58"/>
                    <a:pt x="99" y="52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B03BF1D6-D067-2E8F-A16C-ABAAD44AD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638"/>
              <a:ext cx="102" cy="107"/>
            </a:xfrm>
            <a:custGeom>
              <a:avLst/>
              <a:gdLst>
                <a:gd name="T0" fmla="*/ 17 w 43"/>
                <a:gd name="T1" fmla="*/ 42 h 45"/>
                <a:gd name="T2" fmla="*/ 2 w 43"/>
                <a:gd name="T3" fmla="*/ 18 h 45"/>
                <a:gd name="T4" fmla="*/ 19 w 43"/>
                <a:gd name="T5" fmla="*/ 0 h 45"/>
                <a:gd name="T6" fmla="*/ 41 w 43"/>
                <a:gd name="T7" fmla="*/ 17 h 45"/>
                <a:gd name="T8" fmla="*/ 25 w 43"/>
                <a:gd name="T9" fmla="*/ 42 h 45"/>
                <a:gd name="T10" fmla="*/ 17 w 43"/>
                <a:gd name="T11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5">
                  <a:moveTo>
                    <a:pt x="17" y="42"/>
                  </a:moveTo>
                  <a:cubicBezTo>
                    <a:pt x="5" y="38"/>
                    <a:pt x="0" y="29"/>
                    <a:pt x="2" y="18"/>
                  </a:cubicBezTo>
                  <a:cubicBezTo>
                    <a:pt x="3" y="9"/>
                    <a:pt x="10" y="1"/>
                    <a:pt x="19" y="0"/>
                  </a:cubicBezTo>
                  <a:cubicBezTo>
                    <a:pt x="30" y="0"/>
                    <a:pt x="39" y="7"/>
                    <a:pt x="41" y="17"/>
                  </a:cubicBezTo>
                  <a:cubicBezTo>
                    <a:pt x="43" y="28"/>
                    <a:pt x="37" y="38"/>
                    <a:pt x="25" y="42"/>
                  </a:cubicBezTo>
                  <a:cubicBezTo>
                    <a:pt x="23" y="45"/>
                    <a:pt x="20" y="45"/>
                    <a:pt x="17" y="42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F547E3C0-A37D-DA71-EDD7-98B9C5931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641"/>
              <a:ext cx="104" cy="109"/>
            </a:xfrm>
            <a:custGeom>
              <a:avLst/>
              <a:gdLst>
                <a:gd name="T0" fmla="*/ 35 w 44"/>
                <a:gd name="T1" fmla="*/ 40 h 46"/>
                <a:gd name="T2" fmla="*/ 24 w 44"/>
                <a:gd name="T3" fmla="*/ 44 h 46"/>
                <a:gd name="T4" fmla="*/ 18 w 44"/>
                <a:gd name="T5" fmla="*/ 43 h 46"/>
                <a:gd name="T6" fmla="*/ 9 w 44"/>
                <a:gd name="T7" fmla="*/ 9 h 46"/>
                <a:gd name="T8" fmla="*/ 30 w 44"/>
                <a:gd name="T9" fmla="*/ 3 h 46"/>
                <a:gd name="T10" fmla="*/ 44 w 44"/>
                <a:gd name="T11" fmla="*/ 21 h 46"/>
                <a:gd name="T12" fmla="*/ 44 w 44"/>
                <a:gd name="T13" fmla="*/ 27 h 46"/>
                <a:gd name="T14" fmla="*/ 35 w 44"/>
                <a:gd name="T15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6">
                  <a:moveTo>
                    <a:pt x="35" y="40"/>
                  </a:moveTo>
                  <a:cubicBezTo>
                    <a:pt x="32" y="42"/>
                    <a:pt x="28" y="43"/>
                    <a:pt x="24" y="44"/>
                  </a:cubicBezTo>
                  <a:cubicBezTo>
                    <a:pt x="22" y="46"/>
                    <a:pt x="20" y="45"/>
                    <a:pt x="18" y="43"/>
                  </a:cubicBezTo>
                  <a:cubicBezTo>
                    <a:pt x="1" y="37"/>
                    <a:pt x="0" y="18"/>
                    <a:pt x="9" y="9"/>
                  </a:cubicBezTo>
                  <a:cubicBezTo>
                    <a:pt x="14" y="3"/>
                    <a:pt x="22" y="0"/>
                    <a:pt x="30" y="3"/>
                  </a:cubicBezTo>
                  <a:cubicBezTo>
                    <a:pt x="38" y="6"/>
                    <a:pt x="43" y="13"/>
                    <a:pt x="44" y="21"/>
                  </a:cubicBezTo>
                  <a:cubicBezTo>
                    <a:pt x="44" y="23"/>
                    <a:pt x="44" y="25"/>
                    <a:pt x="44" y="27"/>
                  </a:cubicBezTo>
                  <a:cubicBezTo>
                    <a:pt x="43" y="33"/>
                    <a:pt x="42" y="38"/>
                    <a:pt x="35" y="40"/>
                  </a:cubicBezTo>
                  <a:close/>
                </a:path>
              </a:pathLst>
            </a:custGeom>
            <a:solidFill>
              <a:srgbClr val="02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B5CB08AD-FBA3-E93A-427B-1297B5AC8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771"/>
              <a:ext cx="159" cy="306"/>
            </a:xfrm>
            <a:custGeom>
              <a:avLst/>
              <a:gdLst>
                <a:gd name="T0" fmla="*/ 57 w 67"/>
                <a:gd name="T1" fmla="*/ 117 h 129"/>
                <a:gd name="T2" fmla="*/ 67 w 67"/>
                <a:gd name="T3" fmla="*/ 121 h 129"/>
                <a:gd name="T4" fmla="*/ 65 w 67"/>
                <a:gd name="T5" fmla="*/ 129 h 129"/>
                <a:gd name="T6" fmla="*/ 43 w 67"/>
                <a:gd name="T7" fmla="*/ 118 h 129"/>
                <a:gd name="T8" fmla="*/ 19 w 67"/>
                <a:gd name="T9" fmla="*/ 85 h 129"/>
                <a:gd name="T10" fmla="*/ 1 w 67"/>
                <a:gd name="T11" fmla="*/ 12 h 129"/>
                <a:gd name="T12" fmla="*/ 1 w 67"/>
                <a:gd name="T13" fmla="*/ 6 h 129"/>
                <a:gd name="T14" fmla="*/ 4 w 67"/>
                <a:gd name="T15" fmla="*/ 0 h 129"/>
                <a:gd name="T16" fmla="*/ 9 w 67"/>
                <a:gd name="T17" fmla="*/ 5 h 129"/>
                <a:gd name="T18" fmla="*/ 9 w 67"/>
                <a:gd name="T19" fmla="*/ 7 h 129"/>
                <a:gd name="T20" fmla="*/ 34 w 67"/>
                <a:gd name="T21" fmla="*/ 94 h 129"/>
                <a:gd name="T22" fmla="*/ 57 w 67"/>
                <a:gd name="T23" fmla="*/ 11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129">
                  <a:moveTo>
                    <a:pt x="57" y="117"/>
                  </a:moveTo>
                  <a:cubicBezTo>
                    <a:pt x="60" y="119"/>
                    <a:pt x="63" y="120"/>
                    <a:pt x="67" y="121"/>
                  </a:cubicBezTo>
                  <a:cubicBezTo>
                    <a:pt x="67" y="124"/>
                    <a:pt x="66" y="127"/>
                    <a:pt x="65" y="129"/>
                  </a:cubicBezTo>
                  <a:cubicBezTo>
                    <a:pt x="55" y="129"/>
                    <a:pt x="48" y="125"/>
                    <a:pt x="43" y="118"/>
                  </a:cubicBezTo>
                  <a:cubicBezTo>
                    <a:pt x="32" y="109"/>
                    <a:pt x="25" y="97"/>
                    <a:pt x="19" y="85"/>
                  </a:cubicBezTo>
                  <a:cubicBezTo>
                    <a:pt x="9" y="62"/>
                    <a:pt x="4" y="37"/>
                    <a:pt x="1" y="12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0" y="3"/>
                    <a:pt x="1" y="1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2" y="38"/>
                    <a:pt x="18" y="67"/>
                    <a:pt x="34" y="94"/>
                  </a:cubicBezTo>
                  <a:cubicBezTo>
                    <a:pt x="40" y="103"/>
                    <a:pt x="47" y="112"/>
                    <a:pt x="57" y="117"/>
                  </a:cubicBezTo>
                  <a:close/>
                </a:path>
              </a:pathLst>
            </a:custGeom>
            <a:solidFill>
              <a:srgbClr val="03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F16E0174-9EA1-BCA2-BEB0-450F36F3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781"/>
              <a:ext cx="178" cy="298"/>
            </a:xfrm>
            <a:custGeom>
              <a:avLst/>
              <a:gdLst>
                <a:gd name="T0" fmla="*/ 75 w 75"/>
                <a:gd name="T1" fmla="*/ 3 h 126"/>
                <a:gd name="T2" fmla="*/ 63 w 75"/>
                <a:gd name="T3" fmla="*/ 54 h 126"/>
                <a:gd name="T4" fmla="*/ 29 w 75"/>
                <a:gd name="T5" fmla="*/ 112 h 126"/>
                <a:gd name="T6" fmla="*/ 4 w 75"/>
                <a:gd name="T7" fmla="*/ 126 h 126"/>
                <a:gd name="T8" fmla="*/ 0 w 75"/>
                <a:gd name="T9" fmla="*/ 117 h 126"/>
                <a:gd name="T10" fmla="*/ 40 w 75"/>
                <a:gd name="T11" fmla="*/ 85 h 126"/>
                <a:gd name="T12" fmla="*/ 66 w 75"/>
                <a:gd name="T13" fmla="*/ 6 h 126"/>
                <a:gd name="T14" fmla="*/ 69 w 75"/>
                <a:gd name="T15" fmla="*/ 1 h 126"/>
                <a:gd name="T16" fmla="*/ 75 w 75"/>
                <a:gd name="T17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26">
                  <a:moveTo>
                    <a:pt x="75" y="3"/>
                  </a:moveTo>
                  <a:cubicBezTo>
                    <a:pt x="72" y="21"/>
                    <a:pt x="69" y="38"/>
                    <a:pt x="63" y="54"/>
                  </a:cubicBezTo>
                  <a:cubicBezTo>
                    <a:pt x="55" y="76"/>
                    <a:pt x="46" y="96"/>
                    <a:pt x="29" y="112"/>
                  </a:cubicBezTo>
                  <a:cubicBezTo>
                    <a:pt x="23" y="120"/>
                    <a:pt x="15" y="125"/>
                    <a:pt x="4" y="126"/>
                  </a:cubicBezTo>
                  <a:cubicBezTo>
                    <a:pt x="2" y="123"/>
                    <a:pt x="1" y="120"/>
                    <a:pt x="0" y="117"/>
                  </a:cubicBezTo>
                  <a:cubicBezTo>
                    <a:pt x="18" y="113"/>
                    <a:pt x="30" y="100"/>
                    <a:pt x="40" y="85"/>
                  </a:cubicBezTo>
                  <a:cubicBezTo>
                    <a:pt x="54" y="61"/>
                    <a:pt x="61" y="34"/>
                    <a:pt x="66" y="6"/>
                  </a:cubicBezTo>
                  <a:cubicBezTo>
                    <a:pt x="67" y="4"/>
                    <a:pt x="66" y="1"/>
                    <a:pt x="69" y="1"/>
                  </a:cubicBezTo>
                  <a:cubicBezTo>
                    <a:pt x="72" y="0"/>
                    <a:pt x="74" y="1"/>
                    <a:pt x="75" y="3"/>
                  </a:cubicBezTo>
                  <a:close/>
                </a:path>
              </a:pathLst>
            </a:custGeom>
            <a:solidFill>
              <a:srgbClr val="030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DFF97F43-65A7-AAF2-BE5D-B478860DB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" y="1058"/>
              <a:ext cx="83" cy="95"/>
            </a:xfrm>
            <a:custGeom>
              <a:avLst/>
              <a:gdLst>
                <a:gd name="T0" fmla="*/ 0 w 35"/>
                <a:gd name="T1" fmla="*/ 18 h 40"/>
                <a:gd name="T2" fmla="*/ 0 w 35"/>
                <a:gd name="T3" fmla="*/ 8 h 40"/>
                <a:gd name="T4" fmla="*/ 3 w 35"/>
                <a:gd name="T5" fmla="*/ 0 h 40"/>
                <a:gd name="T6" fmla="*/ 15 w 35"/>
                <a:gd name="T7" fmla="*/ 1 h 40"/>
                <a:gd name="T8" fmla="*/ 29 w 35"/>
                <a:gd name="T9" fmla="*/ 0 h 40"/>
                <a:gd name="T10" fmla="*/ 33 w 35"/>
                <a:gd name="T11" fmla="*/ 8 h 40"/>
                <a:gd name="T12" fmla="*/ 25 w 35"/>
                <a:gd name="T13" fmla="*/ 37 h 40"/>
                <a:gd name="T14" fmla="*/ 20 w 35"/>
                <a:gd name="T15" fmla="*/ 40 h 40"/>
                <a:gd name="T16" fmla="*/ 11 w 35"/>
                <a:gd name="T17" fmla="*/ 40 h 40"/>
                <a:gd name="T18" fmla="*/ 0 w 35"/>
                <a:gd name="T19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0">
                  <a:moveTo>
                    <a:pt x="0" y="18"/>
                  </a:moveTo>
                  <a:cubicBezTo>
                    <a:pt x="0" y="14"/>
                    <a:pt x="0" y="11"/>
                    <a:pt x="0" y="8"/>
                  </a:cubicBezTo>
                  <a:cubicBezTo>
                    <a:pt x="0" y="5"/>
                    <a:pt x="0" y="2"/>
                    <a:pt x="3" y="0"/>
                  </a:cubicBezTo>
                  <a:cubicBezTo>
                    <a:pt x="7" y="1"/>
                    <a:pt x="11" y="2"/>
                    <a:pt x="15" y="1"/>
                  </a:cubicBezTo>
                  <a:cubicBezTo>
                    <a:pt x="20" y="2"/>
                    <a:pt x="25" y="1"/>
                    <a:pt x="29" y="0"/>
                  </a:cubicBezTo>
                  <a:cubicBezTo>
                    <a:pt x="34" y="1"/>
                    <a:pt x="33" y="5"/>
                    <a:pt x="33" y="8"/>
                  </a:cubicBezTo>
                  <a:cubicBezTo>
                    <a:pt x="35" y="19"/>
                    <a:pt x="31" y="29"/>
                    <a:pt x="25" y="37"/>
                  </a:cubicBezTo>
                  <a:cubicBezTo>
                    <a:pt x="24" y="39"/>
                    <a:pt x="22" y="40"/>
                    <a:pt x="20" y="40"/>
                  </a:cubicBezTo>
                  <a:cubicBezTo>
                    <a:pt x="17" y="40"/>
                    <a:pt x="14" y="40"/>
                    <a:pt x="11" y="40"/>
                  </a:cubicBezTo>
                  <a:cubicBezTo>
                    <a:pt x="4" y="34"/>
                    <a:pt x="3" y="26"/>
                    <a:pt x="0" y="18"/>
                  </a:cubicBezTo>
                  <a:close/>
                </a:path>
              </a:pathLst>
            </a:custGeom>
            <a:solidFill>
              <a:srgbClr val="7F7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CEB6E5BB-72EC-CE40-C945-4CB85429E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743"/>
              <a:ext cx="34" cy="52"/>
            </a:xfrm>
            <a:custGeom>
              <a:avLst/>
              <a:gdLst>
                <a:gd name="T0" fmla="*/ 10 w 14"/>
                <a:gd name="T1" fmla="*/ 19 h 22"/>
                <a:gd name="T2" fmla="*/ 1 w 14"/>
                <a:gd name="T3" fmla="*/ 22 h 22"/>
                <a:gd name="T4" fmla="*/ 5 w 14"/>
                <a:gd name="T5" fmla="*/ 0 h 22"/>
                <a:gd name="T6" fmla="*/ 11 w 14"/>
                <a:gd name="T7" fmla="*/ 1 h 22"/>
                <a:gd name="T8" fmla="*/ 12 w 14"/>
                <a:gd name="T9" fmla="*/ 16 h 22"/>
                <a:gd name="T10" fmla="*/ 10 w 14"/>
                <a:gd name="T1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0" y="19"/>
                  </a:moveTo>
                  <a:cubicBezTo>
                    <a:pt x="6" y="17"/>
                    <a:pt x="3" y="17"/>
                    <a:pt x="1" y="22"/>
                  </a:cubicBezTo>
                  <a:cubicBezTo>
                    <a:pt x="0" y="15"/>
                    <a:pt x="1" y="7"/>
                    <a:pt x="5" y="0"/>
                  </a:cubicBezTo>
                  <a:cubicBezTo>
                    <a:pt x="7" y="1"/>
                    <a:pt x="9" y="1"/>
                    <a:pt x="11" y="1"/>
                  </a:cubicBezTo>
                  <a:cubicBezTo>
                    <a:pt x="14" y="6"/>
                    <a:pt x="11" y="11"/>
                    <a:pt x="12" y="16"/>
                  </a:cubicBezTo>
                  <a:cubicBezTo>
                    <a:pt x="11" y="17"/>
                    <a:pt x="11" y="18"/>
                    <a:pt x="10" y="19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CBBC5A58-B536-7A88-95E7-232155DCF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738"/>
              <a:ext cx="31" cy="62"/>
            </a:xfrm>
            <a:custGeom>
              <a:avLst/>
              <a:gdLst>
                <a:gd name="T0" fmla="*/ 12 w 13"/>
                <a:gd name="T1" fmla="*/ 21 h 26"/>
                <a:gd name="T2" fmla="*/ 10 w 13"/>
                <a:gd name="T3" fmla="*/ 17 h 26"/>
                <a:gd name="T4" fmla="*/ 4 w 13"/>
                <a:gd name="T5" fmla="*/ 19 h 26"/>
                <a:gd name="T6" fmla="*/ 4 w 13"/>
                <a:gd name="T7" fmla="*/ 26 h 26"/>
                <a:gd name="T8" fmla="*/ 3 w 13"/>
                <a:gd name="T9" fmla="*/ 0 h 26"/>
                <a:gd name="T10" fmla="*/ 11 w 13"/>
                <a:gd name="T11" fmla="*/ 0 h 26"/>
                <a:gd name="T12" fmla="*/ 12 w 13"/>
                <a:gd name="T1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6">
                  <a:moveTo>
                    <a:pt x="12" y="21"/>
                  </a:moveTo>
                  <a:cubicBezTo>
                    <a:pt x="12" y="20"/>
                    <a:pt x="12" y="17"/>
                    <a:pt x="10" y="17"/>
                  </a:cubicBezTo>
                  <a:cubicBezTo>
                    <a:pt x="8" y="16"/>
                    <a:pt x="5" y="14"/>
                    <a:pt x="4" y="19"/>
                  </a:cubicBezTo>
                  <a:cubicBezTo>
                    <a:pt x="4" y="21"/>
                    <a:pt x="4" y="23"/>
                    <a:pt x="4" y="26"/>
                  </a:cubicBezTo>
                  <a:cubicBezTo>
                    <a:pt x="3" y="17"/>
                    <a:pt x="0" y="9"/>
                    <a:pt x="3" y="0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2" y="7"/>
                    <a:pt x="13" y="14"/>
                    <a:pt x="12" y="21"/>
                  </a:cubicBezTo>
                  <a:close/>
                </a:path>
              </a:pathLst>
            </a:custGeom>
            <a:solidFill>
              <a:srgbClr val="8282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82F81107-6E39-5F4F-257F-F701FE6D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944"/>
              <a:ext cx="600" cy="1383"/>
            </a:xfrm>
            <a:custGeom>
              <a:avLst/>
              <a:gdLst>
                <a:gd name="T0" fmla="*/ 118 w 253"/>
                <a:gd name="T1" fmla="*/ 523 h 583"/>
                <a:gd name="T2" fmla="*/ 118 w 253"/>
                <a:gd name="T3" fmla="*/ 518 h 583"/>
                <a:gd name="T4" fmla="*/ 165 w 253"/>
                <a:gd name="T5" fmla="*/ 479 h 583"/>
                <a:gd name="T6" fmla="*/ 172 w 253"/>
                <a:gd name="T7" fmla="*/ 429 h 583"/>
                <a:gd name="T8" fmla="*/ 112 w 253"/>
                <a:gd name="T9" fmla="*/ 387 h 583"/>
                <a:gd name="T10" fmla="*/ 76 w 253"/>
                <a:gd name="T11" fmla="*/ 359 h 583"/>
                <a:gd name="T12" fmla="*/ 76 w 253"/>
                <a:gd name="T13" fmla="*/ 308 h 583"/>
                <a:gd name="T14" fmla="*/ 102 w 253"/>
                <a:gd name="T15" fmla="*/ 237 h 583"/>
                <a:gd name="T16" fmla="*/ 155 w 253"/>
                <a:gd name="T17" fmla="*/ 261 h 583"/>
                <a:gd name="T18" fmla="*/ 183 w 253"/>
                <a:gd name="T19" fmla="*/ 287 h 583"/>
                <a:gd name="T20" fmla="*/ 182 w 253"/>
                <a:gd name="T21" fmla="*/ 284 h 583"/>
                <a:gd name="T22" fmla="*/ 161 w 253"/>
                <a:gd name="T23" fmla="*/ 258 h 583"/>
                <a:gd name="T24" fmla="*/ 183 w 253"/>
                <a:gd name="T25" fmla="*/ 251 h 583"/>
                <a:gd name="T26" fmla="*/ 197 w 253"/>
                <a:gd name="T27" fmla="*/ 265 h 583"/>
                <a:gd name="T28" fmla="*/ 185 w 253"/>
                <a:gd name="T29" fmla="*/ 251 h 583"/>
                <a:gd name="T30" fmla="*/ 155 w 253"/>
                <a:gd name="T31" fmla="*/ 227 h 583"/>
                <a:gd name="T32" fmla="*/ 176 w 253"/>
                <a:gd name="T33" fmla="*/ 222 h 583"/>
                <a:gd name="T34" fmla="*/ 177 w 253"/>
                <a:gd name="T35" fmla="*/ 223 h 583"/>
                <a:gd name="T36" fmla="*/ 139 w 253"/>
                <a:gd name="T37" fmla="*/ 205 h 583"/>
                <a:gd name="T38" fmla="*/ 186 w 253"/>
                <a:gd name="T39" fmla="*/ 202 h 583"/>
                <a:gd name="T40" fmla="*/ 136 w 253"/>
                <a:gd name="T41" fmla="*/ 209 h 583"/>
                <a:gd name="T42" fmla="*/ 116 w 253"/>
                <a:gd name="T43" fmla="*/ 222 h 583"/>
                <a:gd name="T44" fmla="*/ 57 w 253"/>
                <a:gd name="T45" fmla="*/ 139 h 583"/>
                <a:gd name="T46" fmla="*/ 96 w 253"/>
                <a:gd name="T47" fmla="*/ 124 h 583"/>
                <a:gd name="T48" fmla="*/ 150 w 253"/>
                <a:gd name="T49" fmla="*/ 147 h 583"/>
                <a:gd name="T50" fmla="*/ 128 w 253"/>
                <a:gd name="T51" fmla="*/ 132 h 583"/>
                <a:gd name="T52" fmla="*/ 77 w 253"/>
                <a:gd name="T53" fmla="*/ 100 h 583"/>
                <a:gd name="T54" fmla="*/ 93 w 253"/>
                <a:gd name="T55" fmla="*/ 73 h 583"/>
                <a:gd name="T56" fmla="*/ 121 w 253"/>
                <a:gd name="T57" fmla="*/ 77 h 583"/>
                <a:gd name="T58" fmla="*/ 114 w 253"/>
                <a:gd name="T59" fmla="*/ 78 h 583"/>
                <a:gd name="T60" fmla="*/ 110 w 253"/>
                <a:gd name="T61" fmla="*/ 66 h 583"/>
                <a:gd name="T62" fmla="*/ 108 w 253"/>
                <a:gd name="T63" fmla="*/ 67 h 583"/>
                <a:gd name="T64" fmla="*/ 85 w 253"/>
                <a:gd name="T65" fmla="*/ 49 h 583"/>
                <a:gd name="T66" fmla="*/ 80 w 253"/>
                <a:gd name="T67" fmla="*/ 83 h 583"/>
                <a:gd name="T68" fmla="*/ 68 w 253"/>
                <a:gd name="T69" fmla="*/ 67 h 583"/>
                <a:gd name="T70" fmla="*/ 69 w 253"/>
                <a:gd name="T71" fmla="*/ 64 h 583"/>
                <a:gd name="T72" fmla="*/ 76 w 253"/>
                <a:gd name="T73" fmla="*/ 85 h 583"/>
                <a:gd name="T74" fmla="*/ 69 w 253"/>
                <a:gd name="T75" fmla="*/ 102 h 583"/>
                <a:gd name="T76" fmla="*/ 33 w 253"/>
                <a:gd name="T77" fmla="*/ 84 h 583"/>
                <a:gd name="T78" fmla="*/ 43 w 253"/>
                <a:gd name="T79" fmla="*/ 103 h 583"/>
                <a:gd name="T80" fmla="*/ 32 w 253"/>
                <a:gd name="T81" fmla="*/ 111 h 583"/>
                <a:gd name="T82" fmla="*/ 2 w 253"/>
                <a:gd name="T83" fmla="*/ 84 h 583"/>
                <a:gd name="T84" fmla="*/ 8 w 253"/>
                <a:gd name="T85" fmla="*/ 20 h 583"/>
                <a:gd name="T86" fmla="*/ 33 w 253"/>
                <a:gd name="T87" fmla="*/ 1 h 583"/>
                <a:gd name="T88" fmla="*/ 64 w 253"/>
                <a:gd name="T89" fmla="*/ 5 h 583"/>
                <a:gd name="T90" fmla="*/ 165 w 253"/>
                <a:gd name="T91" fmla="*/ 64 h 583"/>
                <a:gd name="T92" fmla="*/ 234 w 253"/>
                <a:gd name="T93" fmla="*/ 142 h 583"/>
                <a:gd name="T94" fmla="*/ 252 w 253"/>
                <a:gd name="T95" fmla="*/ 192 h 583"/>
                <a:gd name="T96" fmla="*/ 251 w 253"/>
                <a:gd name="T97" fmla="*/ 215 h 583"/>
                <a:gd name="T98" fmla="*/ 235 w 253"/>
                <a:gd name="T99" fmla="*/ 288 h 583"/>
                <a:gd name="T100" fmla="*/ 226 w 253"/>
                <a:gd name="T101" fmla="*/ 400 h 583"/>
                <a:gd name="T102" fmla="*/ 225 w 253"/>
                <a:gd name="T103" fmla="*/ 457 h 583"/>
                <a:gd name="T104" fmla="*/ 227 w 253"/>
                <a:gd name="T105" fmla="*/ 578 h 583"/>
                <a:gd name="T106" fmla="*/ 216 w 253"/>
                <a:gd name="T107" fmla="*/ 578 h 583"/>
                <a:gd name="T108" fmla="*/ 172 w 253"/>
                <a:gd name="T109" fmla="*/ 546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3" h="583">
                  <a:moveTo>
                    <a:pt x="150" y="536"/>
                  </a:moveTo>
                  <a:cubicBezTo>
                    <a:pt x="140" y="531"/>
                    <a:pt x="129" y="527"/>
                    <a:pt x="118" y="523"/>
                  </a:cubicBezTo>
                  <a:cubicBezTo>
                    <a:pt x="116" y="522"/>
                    <a:pt x="114" y="522"/>
                    <a:pt x="112" y="520"/>
                  </a:cubicBezTo>
                  <a:cubicBezTo>
                    <a:pt x="113" y="518"/>
                    <a:pt x="116" y="518"/>
                    <a:pt x="118" y="518"/>
                  </a:cubicBezTo>
                  <a:cubicBezTo>
                    <a:pt x="133" y="519"/>
                    <a:pt x="143" y="511"/>
                    <a:pt x="152" y="501"/>
                  </a:cubicBezTo>
                  <a:cubicBezTo>
                    <a:pt x="158" y="494"/>
                    <a:pt x="162" y="487"/>
                    <a:pt x="165" y="479"/>
                  </a:cubicBezTo>
                  <a:cubicBezTo>
                    <a:pt x="170" y="470"/>
                    <a:pt x="171" y="460"/>
                    <a:pt x="171" y="450"/>
                  </a:cubicBezTo>
                  <a:cubicBezTo>
                    <a:pt x="172" y="443"/>
                    <a:pt x="171" y="436"/>
                    <a:pt x="172" y="429"/>
                  </a:cubicBezTo>
                  <a:cubicBezTo>
                    <a:pt x="173" y="423"/>
                    <a:pt x="168" y="420"/>
                    <a:pt x="164" y="416"/>
                  </a:cubicBezTo>
                  <a:cubicBezTo>
                    <a:pt x="148" y="405"/>
                    <a:pt x="129" y="397"/>
                    <a:pt x="112" y="387"/>
                  </a:cubicBezTo>
                  <a:cubicBezTo>
                    <a:pt x="101" y="381"/>
                    <a:pt x="91" y="373"/>
                    <a:pt x="80" y="366"/>
                  </a:cubicBezTo>
                  <a:cubicBezTo>
                    <a:pt x="78" y="364"/>
                    <a:pt x="76" y="363"/>
                    <a:pt x="76" y="359"/>
                  </a:cubicBezTo>
                  <a:cubicBezTo>
                    <a:pt x="77" y="357"/>
                    <a:pt x="78" y="354"/>
                    <a:pt x="76" y="351"/>
                  </a:cubicBezTo>
                  <a:cubicBezTo>
                    <a:pt x="66" y="337"/>
                    <a:pt x="68" y="322"/>
                    <a:pt x="76" y="308"/>
                  </a:cubicBezTo>
                  <a:cubicBezTo>
                    <a:pt x="86" y="290"/>
                    <a:pt x="95" y="271"/>
                    <a:pt x="100" y="250"/>
                  </a:cubicBezTo>
                  <a:cubicBezTo>
                    <a:pt x="101" y="246"/>
                    <a:pt x="102" y="241"/>
                    <a:pt x="102" y="237"/>
                  </a:cubicBezTo>
                  <a:cubicBezTo>
                    <a:pt x="102" y="232"/>
                    <a:pt x="105" y="229"/>
                    <a:pt x="110" y="231"/>
                  </a:cubicBezTo>
                  <a:cubicBezTo>
                    <a:pt x="128" y="235"/>
                    <a:pt x="145" y="243"/>
                    <a:pt x="155" y="261"/>
                  </a:cubicBezTo>
                  <a:cubicBezTo>
                    <a:pt x="157" y="271"/>
                    <a:pt x="164" y="275"/>
                    <a:pt x="172" y="278"/>
                  </a:cubicBezTo>
                  <a:cubicBezTo>
                    <a:pt x="177" y="279"/>
                    <a:pt x="181" y="282"/>
                    <a:pt x="183" y="287"/>
                  </a:cubicBezTo>
                  <a:cubicBezTo>
                    <a:pt x="186" y="293"/>
                    <a:pt x="191" y="297"/>
                    <a:pt x="194" y="299"/>
                  </a:cubicBezTo>
                  <a:cubicBezTo>
                    <a:pt x="190" y="296"/>
                    <a:pt x="184" y="291"/>
                    <a:pt x="182" y="284"/>
                  </a:cubicBezTo>
                  <a:cubicBezTo>
                    <a:pt x="180" y="280"/>
                    <a:pt x="176" y="279"/>
                    <a:pt x="173" y="277"/>
                  </a:cubicBezTo>
                  <a:cubicBezTo>
                    <a:pt x="164" y="274"/>
                    <a:pt x="159" y="266"/>
                    <a:pt x="161" y="258"/>
                  </a:cubicBezTo>
                  <a:cubicBezTo>
                    <a:pt x="162" y="252"/>
                    <a:pt x="164" y="250"/>
                    <a:pt x="170" y="251"/>
                  </a:cubicBezTo>
                  <a:cubicBezTo>
                    <a:pt x="174" y="252"/>
                    <a:pt x="179" y="252"/>
                    <a:pt x="183" y="251"/>
                  </a:cubicBezTo>
                  <a:cubicBezTo>
                    <a:pt x="193" y="250"/>
                    <a:pt x="197" y="252"/>
                    <a:pt x="197" y="262"/>
                  </a:cubicBezTo>
                  <a:cubicBezTo>
                    <a:pt x="197" y="263"/>
                    <a:pt x="198" y="265"/>
                    <a:pt x="197" y="265"/>
                  </a:cubicBezTo>
                  <a:cubicBezTo>
                    <a:pt x="197" y="264"/>
                    <a:pt x="197" y="262"/>
                    <a:pt x="197" y="260"/>
                  </a:cubicBezTo>
                  <a:cubicBezTo>
                    <a:pt x="196" y="252"/>
                    <a:pt x="192" y="249"/>
                    <a:pt x="185" y="251"/>
                  </a:cubicBezTo>
                  <a:cubicBezTo>
                    <a:pt x="175" y="253"/>
                    <a:pt x="167" y="252"/>
                    <a:pt x="160" y="245"/>
                  </a:cubicBezTo>
                  <a:cubicBezTo>
                    <a:pt x="156" y="240"/>
                    <a:pt x="155" y="234"/>
                    <a:pt x="155" y="227"/>
                  </a:cubicBezTo>
                  <a:cubicBezTo>
                    <a:pt x="156" y="224"/>
                    <a:pt x="158" y="222"/>
                    <a:pt x="162" y="222"/>
                  </a:cubicBezTo>
                  <a:cubicBezTo>
                    <a:pt x="167" y="222"/>
                    <a:pt x="172" y="221"/>
                    <a:pt x="176" y="222"/>
                  </a:cubicBezTo>
                  <a:cubicBezTo>
                    <a:pt x="178" y="223"/>
                    <a:pt x="177" y="224"/>
                    <a:pt x="178" y="223"/>
                  </a:cubicBezTo>
                  <a:cubicBezTo>
                    <a:pt x="178" y="223"/>
                    <a:pt x="178" y="223"/>
                    <a:pt x="177" y="223"/>
                  </a:cubicBezTo>
                  <a:cubicBezTo>
                    <a:pt x="168" y="220"/>
                    <a:pt x="159" y="222"/>
                    <a:pt x="149" y="222"/>
                  </a:cubicBezTo>
                  <a:cubicBezTo>
                    <a:pt x="135" y="222"/>
                    <a:pt x="132" y="218"/>
                    <a:pt x="139" y="205"/>
                  </a:cubicBezTo>
                  <a:cubicBezTo>
                    <a:pt x="145" y="195"/>
                    <a:pt x="156" y="191"/>
                    <a:pt x="167" y="194"/>
                  </a:cubicBezTo>
                  <a:cubicBezTo>
                    <a:pt x="173" y="196"/>
                    <a:pt x="179" y="199"/>
                    <a:pt x="186" y="202"/>
                  </a:cubicBezTo>
                  <a:cubicBezTo>
                    <a:pt x="181" y="200"/>
                    <a:pt x="177" y="198"/>
                    <a:pt x="172" y="196"/>
                  </a:cubicBezTo>
                  <a:cubicBezTo>
                    <a:pt x="160" y="190"/>
                    <a:pt x="142" y="192"/>
                    <a:pt x="136" y="209"/>
                  </a:cubicBezTo>
                  <a:cubicBezTo>
                    <a:pt x="134" y="216"/>
                    <a:pt x="130" y="220"/>
                    <a:pt x="123" y="220"/>
                  </a:cubicBezTo>
                  <a:cubicBezTo>
                    <a:pt x="121" y="220"/>
                    <a:pt x="119" y="222"/>
                    <a:pt x="116" y="222"/>
                  </a:cubicBezTo>
                  <a:cubicBezTo>
                    <a:pt x="109" y="222"/>
                    <a:pt x="106" y="219"/>
                    <a:pt x="103" y="212"/>
                  </a:cubicBezTo>
                  <a:cubicBezTo>
                    <a:pt x="95" y="184"/>
                    <a:pt x="80" y="159"/>
                    <a:pt x="57" y="139"/>
                  </a:cubicBezTo>
                  <a:cubicBezTo>
                    <a:pt x="52" y="135"/>
                    <a:pt x="52" y="130"/>
                    <a:pt x="58" y="127"/>
                  </a:cubicBezTo>
                  <a:cubicBezTo>
                    <a:pt x="70" y="120"/>
                    <a:pt x="83" y="121"/>
                    <a:pt x="96" y="124"/>
                  </a:cubicBezTo>
                  <a:cubicBezTo>
                    <a:pt x="103" y="126"/>
                    <a:pt x="109" y="129"/>
                    <a:pt x="115" y="133"/>
                  </a:cubicBezTo>
                  <a:cubicBezTo>
                    <a:pt x="126" y="139"/>
                    <a:pt x="138" y="144"/>
                    <a:pt x="150" y="147"/>
                  </a:cubicBezTo>
                  <a:cubicBezTo>
                    <a:pt x="166" y="150"/>
                    <a:pt x="175" y="149"/>
                    <a:pt x="190" y="141"/>
                  </a:cubicBezTo>
                  <a:cubicBezTo>
                    <a:pt x="167" y="150"/>
                    <a:pt x="147" y="145"/>
                    <a:pt x="128" y="132"/>
                  </a:cubicBezTo>
                  <a:cubicBezTo>
                    <a:pt x="113" y="121"/>
                    <a:pt x="96" y="114"/>
                    <a:pt x="79" y="109"/>
                  </a:cubicBezTo>
                  <a:cubicBezTo>
                    <a:pt x="75" y="106"/>
                    <a:pt x="75" y="103"/>
                    <a:pt x="77" y="100"/>
                  </a:cubicBezTo>
                  <a:cubicBezTo>
                    <a:pt x="78" y="98"/>
                    <a:pt x="80" y="97"/>
                    <a:pt x="79" y="95"/>
                  </a:cubicBezTo>
                  <a:cubicBezTo>
                    <a:pt x="78" y="84"/>
                    <a:pt x="87" y="80"/>
                    <a:pt x="93" y="73"/>
                  </a:cubicBezTo>
                  <a:cubicBezTo>
                    <a:pt x="95" y="70"/>
                    <a:pt x="101" y="70"/>
                    <a:pt x="103" y="73"/>
                  </a:cubicBezTo>
                  <a:cubicBezTo>
                    <a:pt x="108" y="78"/>
                    <a:pt x="114" y="79"/>
                    <a:pt x="121" y="77"/>
                  </a:cubicBezTo>
                  <a:cubicBezTo>
                    <a:pt x="122" y="77"/>
                    <a:pt x="123" y="78"/>
                    <a:pt x="124" y="78"/>
                  </a:cubicBezTo>
                  <a:cubicBezTo>
                    <a:pt x="121" y="76"/>
                    <a:pt x="117" y="78"/>
                    <a:pt x="114" y="78"/>
                  </a:cubicBezTo>
                  <a:cubicBezTo>
                    <a:pt x="110" y="78"/>
                    <a:pt x="107" y="77"/>
                    <a:pt x="106" y="74"/>
                  </a:cubicBezTo>
                  <a:cubicBezTo>
                    <a:pt x="104" y="70"/>
                    <a:pt x="107" y="68"/>
                    <a:pt x="110" y="66"/>
                  </a:cubicBezTo>
                  <a:cubicBezTo>
                    <a:pt x="112" y="63"/>
                    <a:pt x="115" y="62"/>
                    <a:pt x="118" y="62"/>
                  </a:cubicBezTo>
                  <a:cubicBezTo>
                    <a:pt x="113" y="61"/>
                    <a:pt x="111" y="65"/>
                    <a:pt x="108" y="67"/>
                  </a:cubicBezTo>
                  <a:cubicBezTo>
                    <a:pt x="100" y="74"/>
                    <a:pt x="96" y="73"/>
                    <a:pt x="92" y="64"/>
                  </a:cubicBezTo>
                  <a:cubicBezTo>
                    <a:pt x="90" y="59"/>
                    <a:pt x="85" y="54"/>
                    <a:pt x="85" y="49"/>
                  </a:cubicBezTo>
                  <a:cubicBezTo>
                    <a:pt x="85" y="53"/>
                    <a:pt x="88" y="56"/>
                    <a:pt x="90" y="60"/>
                  </a:cubicBezTo>
                  <a:cubicBezTo>
                    <a:pt x="95" y="69"/>
                    <a:pt x="90" y="80"/>
                    <a:pt x="80" y="83"/>
                  </a:cubicBezTo>
                  <a:cubicBezTo>
                    <a:pt x="76" y="84"/>
                    <a:pt x="73" y="82"/>
                    <a:pt x="71" y="80"/>
                  </a:cubicBezTo>
                  <a:cubicBezTo>
                    <a:pt x="68" y="76"/>
                    <a:pt x="65" y="72"/>
                    <a:pt x="68" y="67"/>
                  </a:cubicBezTo>
                  <a:cubicBezTo>
                    <a:pt x="69" y="63"/>
                    <a:pt x="72" y="59"/>
                    <a:pt x="70" y="53"/>
                  </a:cubicBezTo>
                  <a:cubicBezTo>
                    <a:pt x="71" y="57"/>
                    <a:pt x="70" y="61"/>
                    <a:pt x="69" y="64"/>
                  </a:cubicBezTo>
                  <a:cubicBezTo>
                    <a:pt x="65" y="72"/>
                    <a:pt x="66" y="75"/>
                    <a:pt x="72" y="81"/>
                  </a:cubicBezTo>
                  <a:cubicBezTo>
                    <a:pt x="74" y="82"/>
                    <a:pt x="75" y="83"/>
                    <a:pt x="76" y="85"/>
                  </a:cubicBezTo>
                  <a:cubicBezTo>
                    <a:pt x="79" y="88"/>
                    <a:pt x="80" y="92"/>
                    <a:pt x="78" y="96"/>
                  </a:cubicBezTo>
                  <a:cubicBezTo>
                    <a:pt x="76" y="100"/>
                    <a:pt x="73" y="102"/>
                    <a:pt x="69" y="102"/>
                  </a:cubicBezTo>
                  <a:cubicBezTo>
                    <a:pt x="61" y="102"/>
                    <a:pt x="54" y="102"/>
                    <a:pt x="47" y="103"/>
                  </a:cubicBezTo>
                  <a:cubicBezTo>
                    <a:pt x="36" y="104"/>
                    <a:pt x="30" y="98"/>
                    <a:pt x="33" y="84"/>
                  </a:cubicBezTo>
                  <a:cubicBezTo>
                    <a:pt x="31" y="88"/>
                    <a:pt x="32" y="92"/>
                    <a:pt x="33" y="96"/>
                  </a:cubicBezTo>
                  <a:cubicBezTo>
                    <a:pt x="34" y="101"/>
                    <a:pt x="38" y="103"/>
                    <a:pt x="43" y="103"/>
                  </a:cubicBezTo>
                  <a:cubicBezTo>
                    <a:pt x="46" y="103"/>
                    <a:pt x="51" y="100"/>
                    <a:pt x="53" y="105"/>
                  </a:cubicBezTo>
                  <a:cubicBezTo>
                    <a:pt x="47" y="108"/>
                    <a:pt x="39" y="109"/>
                    <a:pt x="32" y="111"/>
                  </a:cubicBezTo>
                  <a:cubicBezTo>
                    <a:pt x="31" y="111"/>
                    <a:pt x="30" y="111"/>
                    <a:pt x="29" y="110"/>
                  </a:cubicBezTo>
                  <a:cubicBezTo>
                    <a:pt x="19" y="102"/>
                    <a:pt x="9" y="95"/>
                    <a:pt x="2" y="84"/>
                  </a:cubicBezTo>
                  <a:cubicBezTo>
                    <a:pt x="0" y="74"/>
                    <a:pt x="0" y="64"/>
                    <a:pt x="0" y="54"/>
                  </a:cubicBezTo>
                  <a:cubicBezTo>
                    <a:pt x="1" y="42"/>
                    <a:pt x="3" y="31"/>
                    <a:pt x="8" y="20"/>
                  </a:cubicBezTo>
                  <a:cubicBezTo>
                    <a:pt x="10" y="15"/>
                    <a:pt x="14" y="11"/>
                    <a:pt x="19" y="7"/>
                  </a:cubicBezTo>
                  <a:cubicBezTo>
                    <a:pt x="23" y="5"/>
                    <a:pt x="28" y="2"/>
                    <a:pt x="33" y="1"/>
                  </a:cubicBezTo>
                  <a:cubicBezTo>
                    <a:pt x="39" y="0"/>
                    <a:pt x="46" y="0"/>
                    <a:pt x="52" y="1"/>
                  </a:cubicBezTo>
                  <a:cubicBezTo>
                    <a:pt x="57" y="1"/>
                    <a:pt x="61" y="2"/>
                    <a:pt x="64" y="5"/>
                  </a:cubicBezTo>
                  <a:cubicBezTo>
                    <a:pt x="93" y="17"/>
                    <a:pt x="120" y="32"/>
                    <a:pt x="145" y="49"/>
                  </a:cubicBezTo>
                  <a:cubicBezTo>
                    <a:pt x="152" y="54"/>
                    <a:pt x="158" y="60"/>
                    <a:pt x="165" y="64"/>
                  </a:cubicBezTo>
                  <a:cubicBezTo>
                    <a:pt x="176" y="72"/>
                    <a:pt x="186" y="80"/>
                    <a:pt x="194" y="92"/>
                  </a:cubicBezTo>
                  <a:cubicBezTo>
                    <a:pt x="209" y="108"/>
                    <a:pt x="223" y="124"/>
                    <a:pt x="234" y="142"/>
                  </a:cubicBezTo>
                  <a:cubicBezTo>
                    <a:pt x="240" y="151"/>
                    <a:pt x="246" y="160"/>
                    <a:pt x="250" y="169"/>
                  </a:cubicBezTo>
                  <a:cubicBezTo>
                    <a:pt x="253" y="177"/>
                    <a:pt x="252" y="184"/>
                    <a:pt x="252" y="192"/>
                  </a:cubicBezTo>
                  <a:cubicBezTo>
                    <a:pt x="252" y="197"/>
                    <a:pt x="252" y="202"/>
                    <a:pt x="253" y="208"/>
                  </a:cubicBezTo>
                  <a:cubicBezTo>
                    <a:pt x="253" y="210"/>
                    <a:pt x="253" y="213"/>
                    <a:pt x="251" y="215"/>
                  </a:cubicBezTo>
                  <a:cubicBezTo>
                    <a:pt x="249" y="221"/>
                    <a:pt x="250" y="228"/>
                    <a:pt x="250" y="234"/>
                  </a:cubicBezTo>
                  <a:cubicBezTo>
                    <a:pt x="250" y="253"/>
                    <a:pt x="243" y="271"/>
                    <a:pt x="235" y="288"/>
                  </a:cubicBezTo>
                  <a:cubicBezTo>
                    <a:pt x="227" y="308"/>
                    <a:pt x="224" y="329"/>
                    <a:pt x="228" y="350"/>
                  </a:cubicBezTo>
                  <a:cubicBezTo>
                    <a:pt x="231" y="367"/>
                    <a:pt x="229" y="383"/>
                    <a:pt x="226" y="400"/>
                  </a:cubicBezTo>
                  <a:cubicBezTo>
                    <a:pt x="224" y="413"/>
                    <a:pt x="220" y="426"/>
                    <a:pt x="220" y="439"/>
                  </a:cubicBezTo>
                  <a:cubicBezTo>
                    <a:pt x="220" y="446"/>
                    <a:pt x="221" y="452"/>
                    <a:pt x="225" y="457"/>
                  </a:cubicBezTo>
                  <a:cubicBezTo>
                    <a:pt x="239" y="480"/>
                    <a:pt x="240" y="504"/>
                    <a:pt x="238" y="530"/>
                  </a:cubicBezTo>
                  <a:cubicBezTo>
                    <a:pt x="237" y="546"/>
                    <a:pt x="233" y="562"/>
                    <a:pt x="227" y="578"/>
                  </a:cubicBezTo>
                  <a:cubicBezTo>
                    <a:pt x="226" y="580"/>
                    <a:pt x="225" y="581"/>
                    <a:pt x="224" y="583"/>
                  </a:cubicBezTo>
                  <a:cubicBezTo>
                    <a:pt x="220" y="583"/>
                    <a:pt x="219" y="579"/>
                    <a:pt x="216" y="578"/>
                  </a:cubicBezTo>
                  <a:cubicBezTo>
                    <a:pt x="211" y="577"/>
                    <a:pt x="209" y="574"/>
                    <a:pt x="209" y="569"/>
                  </a:cubicBezTo>
                  <a:cubicBezTo>
                    <a:pt x="199" y="558"/>
                    <a:pt x="185" y="552"/>
                    <a:pt x="172" y="546"/>
                  </a:cubicBezTo>
                  <a:cubicBezTo>
                    <a:pt x="164" y="545"/>
                    <a:pt x="157" y="541"/>
                    <a:pt x="150" y="536"/>
                  </a:cubicBezTo>
                  <a:close/>
                </a:path>
              </a:pathLst>
            </a:custGeom>
            <a:solidFill>
              <a:srgbClr val="E8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FF8E59C1-A7FD-0F06-3620-C4EC0F216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1345"/>
              <a:ext cx="47" cy="109"/>
            </a:xfrm>
            <a:custGeom>
              <a:avLst/>
              <a:gdLst>
                <a:gd name="T0" fmla="*/ 1 w 20"/>
                <a:gd name="T1" fmla="*/ 46 h 46"/>
                <a:gd name="T2" fmla="*/ 0 w 20"/>
                <a:gd name="T3" fmla="*/ 0 h 46"/>
                <a:gd name="T4" fmla="*/ 20 w 20"/>
                <a:gd name="T5" fmla="*/ 46 h 46"/>
                <a:gd name="T6" fmla="*/ 1 w 20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6">
                  <a:moveTo>
                    <a:pt x="1" y="46"/>
                  </a:moveTo>
                  <a:cubicBezTo>
                    <a:pt x="0" y="31"/>
                    <a:pt x="0" y="16"/>
                    <a:pt x="0" y="0"/>
                  </a:cubicBezTo>
                  <a:cubicBezTo>
                    <a:pt x="9" y="15"/>
                    <a:pt x="15" y="30"/>
                    <a:pt x="20" y="46"/>
                  </a:cubicBezTo>
                  <a:cubicBezTo>
                    <a:pt x="14" y="44"/>
                    <a:pt x="8" y="44"/>
                    <a:pt x="1" y="46"/>
                  </a:cubicBezTo>
                  <a:close/>
                </a:path>
              </a:pathLst>
            </a:custGeom>
            <a:solidFill>
              <a:srgbClr val="846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D3DC4BBA-5405-FF2E-B7F8-15EEA50FE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565"/>
              <a:ext cx="1309" cy="1250"/>
            </a:xfrm>
            <a:custGeom>
              <a:avLst/>
              <a:gdLst>
                <a:gd name="T0" fmla="*/ 305 w 552"/>
                <a:gd name="T1" fmla="*/ 226 h 527"/>
                <a:gd name="T2" fmla="*/ 300 w 552"/>
                <a:gd name="T3" fmla="*/ 225 h 527"/>
                <a:gd name="T4" fmla="*/ 210 w 552"/>
                <a:gd name="T5" fmla="*/ 318 h 527"/>
                <a:gd name="T6" fmla="*/ 175 w 552"/>
                <a:gd name="T7" fmla="*/ 360 h 527"/>
                <a:gd name="T8" fmla="*/ 182 w 552"/>
                <a:gd name="T9" fmla="*/ 478 h 527"/>
                <a:gd name="T10" fmla="*/ 159 w 552"/>
                <a:gd name="T11" fmla="*/ 509 h 527"/>
                <a:gd name="T12" fmla="*/ 97 w 552"/>
                <a:gd name="T13" fmla="*/ 525 h 527"/>
                <a:gd name="T14" fmla="*/ 86 w 552"/>
                <a:gd name="T15" fmla="*/ 517 h 527"/>
                <a:gd name="T16" fmla="*/ 136 w 552"/>
                <a:gd name="T17" fmla="*/ 511 h 527"/>
                <a:gd name="T18" fmla="*/ 169 w 552"/>
                <a:gd name="T19" fmla="*/ 457 h 527"/>
                <a:gd name="T20" fmla="*/ 158 w 552"/>
                <a:gd name="T21" fmla="*/ 428 h 527"/>
                <a:gd name="T22" fmla="*/ 147 w 552"/>
                <a:gd name="T23" fmla="*/ 355 h 527"/>
                <a:gd name="T24" fmla="*/ 134 w 552"/>
                <a:gd name="T25" fmla="*/ 355 h 527"/>
                <a:gd name="T26" fmla="*/ 115 w 552"/>
                <a:gd name="T27" fmla="*/ 376 h 527"/>
                <a:gd name="T28" fmla="*/ 69 w 552"/>
                <a:gd name="T29" fmla="*/ 390 h 527"/>
                <a:gd name="T30" fmla="*/ 4 w 552"/>
                <a:gd name="T31" fmla="*/ 401 h 527"/>
                <a:gd name="T32" fmla="*/ 2 w 552"/>
                <a:gd name="T33" fmla="*/ 397 h 527"/>
                <a:gd name="T34" fmla="*/ 87 w 552"/>
                <a:gd name="T35" fmla="*/ 377 h 527"/>
                <a:gd name="T36" fmla="*/ 116 w 552"/>
                <a:gd name="T37" fmla="*/ 345 h 527"/>
                <a:gd name="T38" fmla="*/ 148 w 552"/>
                <a:gd name="T39" fmla="*/ 301 h 527"/>
                <a:gd name="T40" fmla="*/ 135 w 552"/>
                <a:gd name="T41" fmla="*/ 277 h 527"/>
                <a:gd name="T42" fmla="*/ 110 w 552"/>
                <a:gd name="T43" fmla="*/ 216 h 527"/>
                <a:gd name="T44" fmla="*/ 113 w 552"/>
                <a:gd name="T45" fmla="*/ 213 h 527"/>
                <a:gd name="T46" fmla="*/ 152 w 552"/>
                <a:gd name="T47" fmla="*/ 282 h 527"/>
                <a:gd name="T48" fmla="*/ 173 w 552"/>
                <a:gd name="T49" fmla="*/ 298 h 527"/>
                <a:gd name="T50" fmla="*/ 221 w 552"/>
                <a:gd name="T51" fmla="*/ 264 h 527"/>
                <a:gd name="T52" fmla="*/ 277 w 552"/>
                <a:gd name="T53" fmla="*/ 159 h 527"/>
                <a:gd name="T54" fmla="*/ 280 w 552"/>
                <a:gd name="T55" fmla="*/ 7 h 527"/>
                <a:gd name="T56" fmla="*/ 308 w 552"/>
                <a:gd name="T57" fmla="*/ 1 h 527"/>
                <a:gd name="T58" fmla="*/ 319 w 552"/>
                <a:gd name="T59" fmla="*/ 20 h 527"/>
                <a:gd name="T60" fmla="*/ 310 w 552"/>
                <a:gd name="T61" fmla="*/ 37 h 527"/>
                <a:gd name="T62" fmla="*/ 288 w 552"/>
                <a:gd name="T63" fmla="*/ 38 h 527"/>
                <a:gd name="T64" fmla="*/ 318 w 552"/>
                <a:gd name="T65" fmla="*/ 47 h 527"/>
                <a:gd name="T66" fmla="*/ 321 w 552"/>
                <a:gd name="T67" fmla="*/ 83 h 527"/>
                <a:gd name="T68" fmla="*/ 327 w 552"/>
                <a:gd name="T69" fmla="*/ 178 h 527"/>
                <a:gd name="T70" fmla="*/ 355 w 552"/>
                <a:gd name="T71" fmla="*/ 238 h 527"/>
                <a:gd name="T72" fmla="*/ 384 w 552"/>
                <a:gd name="T73" fmla="*/ 267 h 527"/>
                <a:gd name="T74" fmla="*/ 409 w 552"/>
                <a:gd name="T75" fmla="*/ 265 h 527"/>
                <a:gd name="T76" fmla="*/ 435 w 552"/>
                <a:gd name="T77" fmla="*/ 268 h 527"/>
                <a:gd name="T78" fmla="*/ 547 w 552"/>
                <a:gd name="T79" fmla="*/ 299 h 527"/>
                <a:gd name="T80" fmla="*/ 548 w 552"/>
                <a:gd name="T81" fmla="*/ 302 h 527"/>
                <a:gd name="T82" fmla="*/ 470 w 552"/>
                <a:gd name="T83" fmla="*/ 294 h 527"/>
                <a:gd name="T84" fmla="*/ 417 w 552"/>
                <a:gd name="T85" fmla="*/ 288 h 527"/>
                <a:gd name="T86" fmla="*/ 461 w 552"/>
                <a:gd name="T87" fmla="*/ 371 h 527"/>
                <a:gd name="T88" fmla="*/ 482 w 552"/>
                <a:gd name="T89" fmla="*/ 383 h 527"/>
                <a:gd name="T90" fmla="*/ 510 w 552"/>
                <a:gd name="T91" fmla="*/ 422 h 527"/>
                <a:gd name="T92" fmla="*/ 460 w 552"/>
                <a:gd name="T93" fmla="*/ 395 h 527"/>
                <a:gd name="T94" fmla="*/ 435 w 552"/>
                <a:gd name="T95" fmla="*/ 511 h 527"/>
                <a:gd name="T96" fmla="*/ 426 w 552"/>
                <a:gd name="T97" fmla="*/ 519 h 527"/>
                <a:gd name="T98" fmla="*/ 418 w 552"/>
                <a:gd name="T99" fmla="*/ 513 h 527"/>
                <a:gd name="T100" fmla="*/ 415 w 552"/>
                <a:gd name="T101" fmla="*/ 470 h 527"/>
                <a:gd name="T102" fmla="*/ 428 w 552"/>
                <a:gd name="T103" fmla="*/ 368 h 527"/>
                <a:gd name="T104" fmla="*/ 369 w 552"/>
                <a:gd name="T105" fmla="*/ 294 h 527"/>
                <a:gd name="T106" fmla="*/ 315 w 552"/>
                <a:gd name="T107" fmla="*/ 2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2" h="527">
                  <a:moveTo>
                    <a:pt x="315" y="246"/>
                  </a:moveTo>
                  <a:cubicBezTo>
                    <a:pt x="312" y="239"/>
                    <a:pt x="307" y="233"/>
                    <a:pt x="305" y="226"/>
                  </a:cubicBezTo>
                  <a:cubicBezTo>
                    <a:pt x="305" y="224"/>
                    <a:pt x="304" y="223"/>
                    <a:pt x="302" y="223"/>
                  </a:cubicBezTo>
                  <a:cubicBezTo>
                    <a:pt x="301" y="223"/>
                    <a:pt x="301" y="224"/>
                    <a:pt x="300" y="225"/>
                  </a:cubicBezTo>
                  <a:cubicBezTo>
                    <a:pt x="291" y="247"/>
                    <a:pt x="275" y="261"/>
                    <a:pt x="257" y="274"/>
                  </a:cubicBezTo>
                  <a:cubicBezTo>
                    <a:pt x="240" y="286"/>
                    <a:pt x="225" y="302"/>
                    <a:pt x="210" y="318"/>
                  </a:cubicBezTo>
                  <a:cubicBezTo>
                    <a:pt x="197" y="328"/>
                    <a:pt x="186" y="340"/>
                    <a:pt x="178" y="354"/>
                  </a:cubicBezTo>
                  <a:cubicBezTo>
                    <a:pt x="176" y="356"/>
                    <a:pt x="175" y="358"/>
                    <a:pt x="175" y="360"/>
                  </a:cubicBezTo>
                  <a:cubicBezTo>
                    <a:pt x="165" y="382"/>
                    <a:pt x="164" y="405"/>
                    <a:pt x="174" y="428"/>
                  </a:cubicBezTo>
                  <a:cubicBezTo>
                    <a:pt x="182" y="443"/>
                    <a:pt x="186" y="460"/>
                    <a:pt x="182" y="478"/>
                  </a:cubicBezTo>
                  <a:cubicBezTo>
                    <a:pt x="179" y="487"/>
                    <a:pt x="176" y="497"/>
                    <a:pt x="167" y="502"/>
                  </a:cubicBezTo>
                  <a:cubicBezTo>
                    <a:pt x="163" y="503"/>
                    <a:pt x="162" y="508"/>
                    <a:pt x="159" y="509"/>
                  </a:cubicBezTo>
                  <a:cubicBezTo>
                    <a:pt x="144" y="518"/>
                    <a:pt x="130" y="526"/>
                    <a:pt x="113" y="527"/>
                  </a:cubicBezTo>
                  <a:cubicBezTo>
                    <a:pt x="107" y="527"/>
                    <a:pt x="102" y="527"/>
                    <a:pt x="97" y="525"/>
                  </a:cubicBezTo>
                  <a:cubicBezTo>
                    <a:pt x="95" y="525"/>
                    <a:pt x="93" y="524"/>
                    <a:pt x="91" y="523"/>
                  </a:cubicBezTo>
                  <a:cubicBezTo>
                    <a:pt x="89" y="522"/>
                    <a:pt x="88" y="520"/>
                    <a:pt x="86" y="517"/>
                  </a:cubicBezTo>
                  <a:cubicBezTo>
                    <a:pt x="97" y="519"/>
                    <a:pt x="106" y="521"/>
                    <a:pt x="116" y="519"/>
                  </a:cubicBezTo>
                  <a:cubicBezTo>
                    <a:pt x="124" y="517"/>
                    <a:pt x="130" y="515"/>
                    <a:pt x="136" y="511"/>
                  </a:cubicBezTo>
                  <a:cubicBezTo>
                    <a:pt x="146" y="505"/>
                    <a:pt x="154" y="496"/>
                    <a:pt x="162" y="489"/>
                  </a:cubicBezTo>
                  <a:cubicBezTo>
                    <a:pt x="172" y="480"/>
                    <a:pt x="171" y="468"/>
                    <a:pt x="169" y="457"/>
                  </a:cubicBezTo>
                  <a:cubicBezTo>
                    <a:pt x="168" y="450"/>
                    <a:pt x="166" y="443"/>
                    <a:pt x="161" y="437"/>
                  </a:cubicBezTo>
                  <a:cubicBezTo>
                    <a:pt x="159" y="434"/>
                    <a:pt x="160" y="431"/>
                    <a:pt x="158" y="428"/>
                  </a:cubicBezTo>
                  <a:cubicBezTo>
                    <a:pt x="155" y="423"/>
                    <a:pt x="151" y="418"/>
                    <a:pt x="148" y="413"/>
                  </a:cubicBezTo>
                  <a:cubicBezTo>
                    <a:pt x="137" y="394"/>
                    <a:pt x="138" y="375"/>
                    <a:pt x="147" y="355"/>
                  </a:cubicBezTo>
                  <a:cubicBezTo>
                    <a:pt x="149" y="351"/>
                    <a:pt x="151" y="347"/>
                    <a:pt x="153" y="342"/>
                  </a:cubicBezTo>
                  <a:cubicBezTo>
                    <a:pt x="144" y="343"/>
                    <a:pt x="138" y="348"/>
                    <a:pt x="134" y="355"/>
                  </a:cubicBezTo>
                  <a:cubicBezTo>
                    <a:pt x="131" y="360"/>
                    <a:pt x="128" y="365"/>
                    <a:pt x="123" y="368"/>
                  </a:cubicBezTo>
                  <a:cubicBezTo>
                    <a:pt x="120" y="371"/>
                    <a:pt x="119" y="375"/>
                    <a:pt x="115" y="376"/>
                  </a:cubicBezTo>
                  <a:cubicBezTo>
                    <a:pt x="103" y="383"/>
                    <a:pt x="92" y="389"/>
                    <a:pt x="78" y="390"/>
                  </a:cubicBezTo>
                  <a:cubicBezTo>
                    <a:pt x="75" y="390"/>
                    <a:pt x="72" y="387"/>
                    <a:pt x="69" y="390"/>
                  </a:cubicBezTo>
                  <a:cubicBezTo>
                    <a:pt x="50" y="390"/>
                    <a:pt x="31" y="390"/>
                    <a:pt x="13" y="396"/>
                  </a:cubicBezTo>
                  <a:cubicBezTo>
                    <a:pt x="10" y="398"/>
                    <a:pt x="7" y="399"/>
                    <a:pt x="4" y="401"/>
                  </a:cubicBezTo>
                  <a:cubicBezTo>
                    <a:pt x="2" y="402"/>
                    <a:pt x="1" y="402"/>
                    <a:pt x="1" y="400"/>
                  </a:cubicBezTo>
                  <a:cubicBezTo>
                    <a:pt x="0" y="398"/>
                    <a:pt x="1" y="398"/>
                    <a:pt x="2" y="397"/>
                  </a:cubicBezTo>
                  <a:cubicBezTo>
                    <a:pt x="22" y="382"/>
                    <a:pt x="45" y="382"/>
                    <a:pt x="68" y="382"/>
                  </a:cubicBezTo>
                  <a:cubicBezTo>
                    <a:pt x="75" y="382"/>
                    <a:pt x="81" y="381"/>
                    <a:pt x="87" y="377"/>
                  </a:cubicBezTo>
                  <a:cubicBezTo>
                    <a:pt x="88" y="376"/>
                    <a:pt x="91" y="377"/>
                    <a:pt x="93" y="375"/>
                  </a:cubicBezTo>
                  <a:cubicBezTo>
                    <a:pt x="104" y="368"/>
                    <a:pt x="111" y="357"/>
                    <a:pt x="116" y="345"/>
                  </a:cubicBezTo>
                  <a:cubicBezTo>
                    <a:pt x="123" y="329"/>
                    <a:pt x="132" y="315"/>
                    <a:pt x="148" y="306"/>
                  </a:cubicBezTo>
                  <a:cubicBezTo>
                    <a:pt x="150" y="304"/>
                    <a:pt x="150" y="303"/>
                    <a:pt x="148" y="301"/>
                  </a:cubicBezTo>
                  <a:cubicBezTo>
                    <a:pt x="146" y="299"/>
                    <a:pt x="143" y="296"/>
                    <a:pt x="140" y="293"/>
                  </a:cubicBezTo>
                  <a:cubicBezTo>
                    <a:pt x="136" y="289"/>
                    <a:pt x="134" y="284"/>
                    <a:pt x="135" y="277"/>
                  </a:cubicBezTo>
                  <a:cubicBezTo>
                    <a:pt x="137" y="267"/>
                    <a:pt x="132" y="257"/>
                    <a:pt x="128" y="248"/>
                  </a:cubicBezTo>
                  <a:cubicBezTo>
                    <a:pt x="123" y="237"/>
                    <a:pt x="117" y="226"/>
                    <a:pt x="110" y="216"/>
                  </a:cubicBezTo>
                  <a:cubicBezTo>
                    <a:pt x="109" y="215"/>
                    <a:pt x="107" y="213"/>
                    <a:pt x="109" y="212"/>
                  </a:cubicBezTo>
                  <a:cubicBezTo>
                    <a:pt x="110" y="210"/>
                    <a:pt x="112" y="212"/>
                    <a:pt x="113" y="213"/>
                  </a:cubicBezTo>
                  <a:cubicBezTo>
                    <a:pt x="129" y="227"/>
                    <a:pt x="139" y="243"/>
                    <a:pt x="143" y="263"/>
                  </a:cubicBezTo>
                  <a:cubicBezTo>
                    <a:pt x="144" y="270"/>
                    <a:pt x="146" y="277"/>
                    <a:pt x="152" y="282"/>
                  </a:cubicBezTo>
                  <a:cubicBezTo>
                    <a:pt x="154" y="283"/>
                    <a:pt x="153" y="286"/>
                    <a:pt x="156" y="287"/>
                  </a:cubicBezTo>
                  <a:cubicBezTo>
                    <a:pt x="161" y="291"/>
                    <a:pt x="166" y="295"/>
                    <a:pt x="173" y="298"/>
                  </a:cubicBezTo>
                  <a:cubicBezTo>
                    <a:pt x="177" y="300"/>
                    <a:pt x="181" y="299"/>
                    <a:pt x="185" y="295"/>
                  </a:cubicBezTo>
                  <a:cubicBezTo>
                    <a:pt x="197" y="285"/>
                    <a:pt x="209" y="275"/>
                    <a:pt x="221" y="264"/>
                  </a:cubicBezTo>
                  <a:cubicBezTo>
                    <a:pt x="222" y="260"/>
                    <a:pt x="226" y="258"/>
                    <a:pt x="229" y="255"/>
                  </a:cubicBezTo>
                  <a:cubicBezTo>
                    <a:pt x="258" y="230"/>
                    <a:pt x="275" y="198"/>
                    <a:pt x="277" y="159"/>
                  </a:cubicBezTo>
                  <a:cubicBezTo>
                    <a:pt x="280" y="115"/>
                    <a:pt x="280" y="72"/>
                    <a:pt x="280" y="28"/>
                  </a:cubicBezTo>
                  <a:cubicBezTo>
                    <a:pt x="280" y="21"/>
                    <a:pt x="279" y="14"/>
                    <a:pt x="280" y="7"/>
                  </a:cubicBezTo>
                  <a:cubicBezTo>
                    <a:pt x="281" y="4"/>
                    <a:pt x="284" y="2"/>
                    <a:pt x="287" y="1"/>
                  </a:cubicBezTo>
                  <a:cubicBezTo>
                    <a:pt x="294" y="0"/>
                    <a:pt x="301" y="1"/>
                    <a:pt x="308" y="1"/>
                  </a:cubicBezTo>
                  <a:cubicBezTo>
                    <a:pt x="313" y="1"/>
                    <a:pt x="317" y="2"/>
                    <a:pt x="319" y="7"/>
                  </a:cubicBezTo>
                  <a:cubicBezTo>
                    <a:pt x="320" y="11"/>
                    <a:pt x="319" y="16"/>
                    <a:pt x="319" y="20"/>
                  </a:cubicBezTo>
                  <a:cubicBezTo>
                    <a:pt x="317" y="24"/>
                    <a:pt x="318" y="27"/>
                    <a:pt x="318" y="31"/>
                  </a:cubicBezTo>
                  <a:cubicBezTo>
                    <a:pt x="318" y="36"/>
                    <a:pt x="315" y="38"/>
                    <a:pt x="310" y="37"/>
                  </a:cubicBezTo>
                  <a:cubicBezTo>
                    <a:pt x="305" y="36"/>
                    <a:pt x="300" y="36"/>
                    <a:pt x="295" y="36"/>
                  </a:cubicBezTo>
                  <a:cubicBezTo>
                    <a:pt x="293" y="37"/>
                    <a:pt x="291" y="37"/>
                    <a:pt x="288" y="38"/>
                  </a:cubicBezTo>
                  <a:cubicBezTo>
                    <a:pt x="295" y="40"/>
                    <a:pt x="302" y="39"/>
                    <a:pt x="308" y="39"/>
                  </a:cubicBezTo>
                  <a:cubicBezTo>
                    <a:pt x="317" y="39"/>
                    <a:pt x="317" y="39"/>
                    <a:pt x="318" y="47"/>
                  </a:cubicBezTo>
                  <a:cubicBezTo>
                    <a:pt x="318" y="48"/>
                    <a:pt x="318" y="49"/>
                    <a:pt x="319" y="50"/>
                  </a:cubicBezTo>
                  <a:cubicBezTo>
                    <a:pt x="319" y="61"/>
                    <a:pt x="320" y="72"/>
                    <a:pt x="321" y="83"/>
                  </a:cubicBezTo>
                  <a:cubicBezTo>
                    <a:pt x="321" y="101"/>
                    <a:pt x="323" y="118"/>
                    <a:pt x="324" y="136"/>
                  </a:cubicBezTo>
                  <a:cubicBezTo>
                    <a:pt x="325" y="150"/>
                    <a:pt x="327" y="164"/>
                    <a:pt x="327" y="178"/>
                  </a:cubicBezTo>
                  <a:cubicBezTo>
                    <a:pt x="327" y="195"/>
                    <a:pt x="332" y="209"/>
                    <a:pt x="342" y="222"/>
                  </a:cubicBezTo>
                  <a:cubicBezTo>
                    <a:pt x="346" y="228"/>
                    <a:pt x="350" y="233"/>
                    <a:pt x="355" y="238"/>
                  </a:cubicBezTo>
                  <a:cubicBezTo>
                    <a:pt x="357" y="240"/>
                    <a:pt x="358" y="242"/>
                    <a:pt x="359" y="245"/>
                  </a:cubicBezTo>
                  <a:cubicBezTo>
                    <a:pt x="367" y="252"/>
                    <a:pt x="375" y="260"/>
                    <a:pt x="384" y="267"/>
                  </a:cubicBezTo>
                  <a:cubicBezTo>
                    <a:pt x="386" y="269"/>
                    <a:pt x="388" y="269"/>
                    <a:pt x="391" y="268"/>
                  </a:cubicBezTo>
                  <a:cubicBezTo>
                    <a:pt x="397" y="266"/>
                    <a:pt x="403" y="265"/>
                    <a:pt x="409" y="265"/>
                  </a:cubicBezTo>
                  <a:cubicBezTo>
                    <a:pt x="415" y="262"/>
                    <a:pt x="422" y="263"/>
                    <a:pt x="428" y="265"/>
                  </a:cubicBezTo>
                  <a:cubicBezTo>
                    <a:pt x="430" y="266"/>
                    <a:pt x="433" y="267"/>
                    <a:pt x="435" y="268"/>
                  </a:cubicBezTo>
                  <a:cubicBezTo>
                    <a:pt x="454" y="272"/>
                    <a:pt x="472" y="281"/>
                    <a:pt x="488" y="292"/>
                  </a:cubicBezTo>
                  <a:cubicBezTo>
                    <a:pt x="506" y="304"/>
                    <a:pt x="526" y="308"/>
                    <a:pt x="547" y="299"/>
                  </a:cubicBezTo>
                  <a:cubicBezTo>
                    <a:pt x="548" y="298"/>
                    <a:pt x="549" y="296"/>
                    <a:pt x="551" y="299"/>
                  </a:cubicBezTo>
                  <a:cubicBezTo>
                    <a:pt x="552" y="301"/>
                    <a:pt x="550" y="301"/>
                    <a:pt x="548" y="302"/>
                  </a:cubicBezTo>
                  <a:cubicBezTo>
                    <a:pt x="535" y="311"/>
                    <a:pt x="520" y="312"/>
                    <a:pt x="505" y="309"/>
                  </a:cubicBezTo>
                  <a:cubicBezTo>
                    <a:pt x="492" y="306"/>
                    <a:pt x="481" y="301"/>
                    <a:pt x="470" y="294"/>
                  </a:cubicBezTo>
                  <a:cubicBezTo>
                    <a:pt x="454" y="285"/>
                    <a:pt x="439" y="280"/>
                    <a:pt x="421" y="286"/>
                  </a:cubicBezTo>
                  <a:cubicBezTo>
                    <a:pt x="420" y="286"/>
                    <a:pt x="418" y="287"/>
                    <a:pt x="417" y="288"/>
                  </a:cubicBezTo>
                  <a:cubicBezTo>
                    <a:pt x="409" y="291"/>
                    <a:pt x="409" y="293"/>
                    <a:pt x="415" y="299"/>
                  </a:cubicBezTo>
                  <a:cubicBezTo>
                    <a:pt x="437" y="318"/>
                    <a:pt x="452" y="343"/>
                    <a:pt x="461" y="371"/>
                  </a:cubicBezTo>
                  <a:cubicBezTo>
                    <a:pt x="463" y="377"/>
                    <a:pt x="466" y="380"/>
                    <a:pt x="472" y="381"/>
                  </a:cubicBezTo>
                  <a:cubicBezTo>
                    <a:pt x="475" y="383"/>
                    <a:pt x="478" y="382"/>
                    <a:pt x="482" y="383"/>
                  </a:cubicBezTo>
                  <a:cubicBezTo>
                    <a:pt x="497" y="389"/>
                    <a:pt x="507" y="401"/>
                    <a:pt x="513" y="415"/>
                  </a:cubicBezTo>
                  <a:cubicBezTo>
                    <a:pt x="514" y="418"/>
                    <a:pt x="515" y="421"/>
                    <a:pt x="510" y="422"/>
                  </a:cubicBezTo>
                  <a:cubicBezTo>
                    <a:pt x="500" y="404"/>
                    <a:pt x="483" y="397"/>
                    <a:pt x="465" y="392"/>
                  </a:cubicBezTo>
                  <a:cubicBezTo>
                    <a:pt x="461" y="392"/>
                    <a:pt x="460" y="392"/>
                    <a:pt x="460" y="395"/>
                  </a:cubicBezTo>
                  <a:cubicBezTo>
                    <a:pt x="458" y="423"/>
                    <a:pt x="446" y="446"/>
                    <a:pt x="433" y="469"/>
                  </a:cubicBezTo>
                  <a:cubicBezTo>
                    <a:pt x="426" y="483"/>
                    <a:pt x="423" y="497"/>
                    <a:pt x="435" y="511"/>
                  </a:cubicBezTo>
                  <a:cubicBezTo>
                    <a:pt x="438" y="515"/>
                    <a:pt x="436" y="518"/>
                    <a:pt x="432" y="520"/>
                  </a:cubicBezTo>
                  <a:cubicBezTo>
                    <a:pt x="430" y="522"/>
                    <a:pt x="428" y="521"/>
                    <a:pt x="426" y="519"/>
                  </a:cubicBezTo>
                  <a:cubicBezTo>
                    <a:pt x="424" y="517"/>
                    <a:pt x="422" y="516"/>
                    <a:pt x="420" y="516"/>
                  </a:cubicBezTo>
                  <a:cubicBezTo>
                    <a:pt x="419" y="515"/>
                    <a:pt x="418" y="514"/>
                    <a:pt x="418" y="513"/>
                  </a:cubicBezTo>
                  <a:cubicBezTo>
                    <a:pt x="417" y="505"/>
                    <a:pt x="414" y="497"/>
                    <a:pt x="413" y="488"/>
                  </a:cubicBezTo>
                  <a:cubicBezTo>
                    <a:pt x="415" y="482"/>
                    <a:pt x="414" y="476"/>
                    <a:pt x="415" y="470"/>
                  </a:cubicBezTo>
                  <a:cubicBezTo>
                    <a:pt x="417" y="463"/>
                    <a:pt x="420" y="456"/>
                    <a:pt x="424" y="450"/>
                  </a:cubicBezTo>
                  <a:cubicBezTo>
                    <a:pt x="437" y="424"/>
                    <a:pt x="438" y="397"/>
                    <a:pt x="428" y="368"/>
                  </a:cubicBezTo>
                  <a:cubicBezTo>
                    <a:pt x="418" y="341"/>
                    <a:pt x="399" y="322"/>
                    <a:pt x="379" y="304"/>
                  </a:cubicBezTo>
                  <a:cubicBezTo>
                    <a:pt x="376" y="301"/>
                    <a:pt x="372" y="298"/>
                    <a:pt x="369" y="294"/>
                  </a:cubicBezTo>
                  <a:cubicBezTo>
                    <a:pt x="366" y="288"/>
                    <a:pt x="361" y="285"/>
                    <a:pt x="356" y="283"/>
                  </a:cubicBezTo>
                  <a:cubicBezTo>
                    <a:pt x="339" y="274"/>
                    <a:pt x="326" y="261"/>
                    <a:pt x="315" y="246"/>
                  </a:cubicBezTo>
                  <a:close/>
                </a:path>
              </a:pathLst>
            </a:custGeom>
            <a:solidFill>
              <a:srgbClr val="82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2271C50C-691B-6406-169D-7B1B9147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1117"/>
              <a:ext cx="128" cy="140"/>
            </a:xfrm>
            <a:custGeom>
              <a:avLst/>
              <a:gdLst>
                <a:gd name="T0" fmla="*/ 10 w 54"/>
                <a:gd name="T1" fmla="*/ 49 h 59"/>
                <a:gd name="T2" fmla="*/ 3 w 54"/>
                <a:gd name="T3" fmla="*/ 40 h 59"/>
                <a:gd name="T4" fmla="*/ 4 w 54"/>
                <a:gd name="T5" fmla="*/ 39 h 59"/>
                <a:gd name="T6" fmla="*/ 7 w 54"/>
                <a:gd name="T7" fmla="*/ 15 h 59"/>
                <a:gd name="T8" fmla="*/ 45 w 54"/>
                <a:gd name="T9" fmla="*/ 11 h 59"/>
                <a:gd name="T10" fmla="*/ 45 w 54"/>
                <a:gd name="T11" fmla="*/ 11 h 59"/>
                <a:gd name="T12" fmla="*/ 51 w 54"/>
                <a:gd name="T13" fmla="*/ 42 h 59"/>
                <a:gd name="T14" fmla="*/ 39 w 54"/>
                <a:gd name="T15" fmla="*/ 54 h 59"/>
                <a:gd name="T16" fmla="*/ 10 w 54"/>
                <a:gd name="T17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9">
                  <a:moveTo>
                    <a:pt x="10" y="49"/>
                  </a:moveTo>
                  <a:cubicBezTo>
                    <a:pt x="8" y="46"/>
                    <a:pt x="6" y="43"/>
                    <a:pt x="3" y="40"/>
                  </a:cubicBezTo>
                  <a:cubicBezTo>
                    <a:pt x="3" y="40"/>
                    <a:pt x="4" y="39"/>
                    <a:pt x="4" y="39"/>
                  </a:cubicBezTo>
                  <a:cubicBezTo>
                    <a:pt x="0" y="31"/>
                    <a:pt x="2" y="22"/>
                    <a:pt x="7" y="15"/>
                  </a:cubicBezTo>
                  <a:cubicBezTo>
                    <a:pt x="16" y="1"/>
                    <a:pt x="31" y="0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54" y="20"/>
                    <a:pt x="54" y="30"/>
                    <a:pt x="51" y="42"/>
                  </a:cubicBezTo>
                  <a:cubicBezTo>
                    <a:pt x="48" y="47"/>
                    <a:pt x="44" y="51"/>
                    <a:pt x="39" y="54"/>
                  </a:cubicBezTo>
                  <a:cubicBezTo>
                    <a:pt x="29" y="59"/>
                    <a:pt x="19" y="58"/>
                    <a:pt x="10" y="49"/>
                  </a:cubicBezTo>
                  <a:close/>
                </a:path>
              </a:pathLst>
            </a:custGeom>
            <a:solidFill>
              <a:srgbClr val="838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F2DE0103-6E39-10F0-DD76-0A64110AA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478"/>
              <a:ext cx="182" cy="235"/>
            </a:xfrm>
            <a:custGeom>
              <a:avLst/>
              <a:gdLst>
                <a:gd name="T0" fmla="*/ 68 w 77"/>
                <a:gd name="T1" fmla="*/ 5 h 99"/>
                <a:gd name="T2" fmla="*/ 72 w 77"/>
                <a:gd name="T3" fmla="*/ 0 h 99"/>
                <a:gd name="T4" fmla="*/ 77 w 77"/>
                <a:gd name="T5" fmla="*/ 5 h 99"/>
                <a:gd name="T6" fmla="*/ 72 w 77"/>
                <a:gd name="T7" fmla="*/ 12 h 99"/>
                <a:gd name="T8" fmla="*/ 53 w 77"/>
                <a:gd name="T9" fmla="*/ 32 h 99"/>
                <a:gd name="T10" fmla="*/ 43 w 77"/>
                <a:gd name="T11" fmla="*/ 48 h 99"/>
                <a:gd name="T12" fmla="*/ 33 w 77"/>
                <a:gd name="T13" fmla="*/ 72 h 99"/>
                <a:gd name="T14" fmla="*/ 36 w 77"/>
                <a:gd name="T15" fmla="*/ 63 h 99"/>
                <a:gd name="T16" fmla="*/ 39 w 77"/>
                <a:gd name="T17" fmla="*/ 52 h 99"/>
                <a:gd name="T18" fmla="*/ 38 w 77"/>
                <a:gd name="T19" fmla="*/ 44 h 99"/>
                <a:gd name="T20" fmla="*/ 34 w 77"/>
                <a:gd name="T21" fmla="*/ 51 h 99"/>
                <a:gd name="T22" fmla="*/ 19 w 77"/>
                <a:gd name="T23" fmla="*/ 61 h 99"/>
                <a:gd name="T24" fmla="*/ 5 w 77"/>
                <a:gd name="T25" fmla="*/ 75 h 99"/>
                <a:gd name="T26" fmla="*/ 0 w 77"/>
                <a:gd name="T27" fmla="*/ 99 h 99"/>
                <a:gd name="T28" fmla="*/ 4 w 77"/>
                <a:gd name="T29" fmla="*/ 66 h 99"/>
                <a:gd name="T30" fmla="*/ 17 w 77"/>
                <a:gd name="T31" fmla="*/ 57 h 99"/>
                <a:gd name="T32" fmla="*/ 23 w 77"/>
                <a:gd name="T33" fmla="*/ 56 h 99"/>
                <a:gd name="T34" fmla="*/ 28 w 77"/>
                <a:gd name="T35" fmla="*/ 47 h 99"/>
                <a:gd name="T36" fmla="*/ 18 w 77"/>
                <a:gd name="T37" fmla="*/ 44 h 99"/>
                <a:gd name="T38" fmla="*/ 3 w 77"/>
                <a:gd name="T39" fmla="*/ 48 h 99"/>
                <a:gd name="T40" fmla="*/ 16 w 77"/>
                <a:gd name="T41" fmla="*/ 43 h 99"/>
                <a:gd name="T42" fmla="*/ 21 w 77"/>
                <a:gd name="T43" fmla="*/ 41 h 99"/>
                <a:gd name="T44" fmla="*/ 44 w 77"/>
                <a:gd name="T45" fmla="*/ 31 h 99"/>
                <a:gd name="T46" fmla="*/ 48 w 77"/>
                <a:gd name="T47" fmla="*/ 29 h 99"/>
                <a:gd name="T48" fmla="*/ 68 w 77"/>
                <a:gd name="T49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99">
                  <a:moveTo>
                    <a:pt x="68" y="5"/>
                  </a:moveTo>
                  <a:cubicBezTo>
                    <a:pt x="70" y="4"/>
                    <a:pt x="69" y="1"/>
                    <a:pt x="72" y="0"/>
                  </a:cubicBezTo>
                  <a:cubicBezTo>
                    <a:pt x="74" y="2"/>
                    <a:pt x="75" y="3"/>
                    <a:pt x="77" y="5"/>
                  </a:cubicBezTo>
                  <a:cubicBezTo>
                    <a:pt x="74" y="7"/>
                    <a:pt x="73" y="9"/>
                    <a:pt x="72" y="12"/>
                  </a:cubicBezTo>
                  <a:cubicBezTo>
                    <a:pt x="69" y="21"/>
                    <a:pt x="63" y="29"/>
                    <a:pt x="53" y="32"/>
                  </a:cubicBezTo>
                  <a:cubicBezTo>
                    <a:pt x="45" y="35"/>
                    <a:pt x="42" y="40"/>
                    <a:pt x="43" y="48"/>
                  </a:cubicBezTo>
                  <a:cubicBezTo>
                    <a:pt x="43" y="57"/>
                    <a:pt x="40" y="64"/>
                    <a:pt x="33" y="72"/>
                  </a:cubicBezTo>
                  <a:cubicBezTo>
                    <a:pt x="33" y="68"/>
                    <a:pt x="36" y="66"/>
                    <a:pt x="36" y="63"/>
                  </a:cubicBezTo>
                  <a:cubicBezTo>
                    <a:pt x="37" y="60"/>
                    <a:pt x="39" y="56"/>
                    <a:pt x="39" y="52"/>
                  </a:cubicBezTo>
                  <a:cubicBezTo>
                    <a:pt x="40" y="49"/>
                    <a:pt x="41" y="45"/>
                    <a:pt x="38" y="44"/>
                  </a:cubicBezTo>
                  <a:cubicBezTo>
                    <a:pt x="34" y="43"/>
                    <a:pt x="35" y="48"/>
                    <a:pt x="34" y="51"/>
                  </a:cubicBezTo>
                  <a:cubicBezTo>
                    <a:pt x="32" y="58"/>
                    <a:pt x="26" y="60"/>
                    <a:pt x="19" y="61"/>
                  </a:cubicBezTo>
                  <a:cubicBezTo>
                    <a:pt x="9" y="62"/>
                    <a:pt x="7" y="64"/>
                    <a:pt x="5" y="75"/>
                  </a:cubicBezTo>
                  <a:cubicBezTo>
                    <a:pt x="4" y="83"/>
                    <a:pt x="3" y="91"/>
                    <a:pt x="0" y="99"/>
                  </a:cubicBezTo>
                  <a:cubicBezTo>
                    <a:pt x="2" y="88"/>
                    <a:pt x="0" y="77"/>
                    <a:pt x="4" y="66"/>
                  </a:cubicBezTo>
                  <a:cubicBezTo>
                    <a:pt x="6" y="60"/>
                    <a:pt x="11" y="58"/>
                    <a:pt x="17" y="57"/>
                  </a:cubicBezTo>
                  <a:cubicBezTo>
                    <a:pt x="19" y="57"/>
                    <a:pt x="21" y="56"/>
                    <a:pt x="23" y="56"/>
                  </a:cubicBezTo>
                  <a:cubicBezTo>
                    <a:pt x="27" y="55"/>
                    <a:pt x="30" y="52"/>
                    <a:pt x="28" y="47"/>
                  </a:cubicBezTo>
                  <a:cubicBezTo>
                    <a:pt x="27" y="44"/>
                    <a:pt x="23" y="43"/>
                    <a:pt x="18" y="44"/>
                  </a:cubicBezTo>
                  <a:cubicBezTo>
                    <a:pt x="14" y="46"/>
                    <a:pt x="10" y="50"/>
                    <a:pt x="3" y="48"/>
                  </a:cubicBezTo>
                  <a:cubicBezTo>
                    <a:pt x="8" y="47"/>
                    <a:pt x="12" y="45"/>
                    <a:pt x="16" y="43"/>
                  </a:cubicBezTo>
                  <a:cubicBezTo>
                    <a:pt x="17" y="42"/>
                    <a:pt x="20" y="41"/>
                    <a:pt x="21" y="41"/>
                  </a:cubicBezTo>
                  <a:cubicBezTo>
                    <a:pt x="32" y="45"/>
                    <a:pt x="38" y="37"/>
                    <a:pt x="44" y="31"/>
                  </a:cubicBezTo>
                  <a:cubicBezTo>
                    <a:pt x="45" y="30"/>
                    <a:pt x="47" y="29"/>
                    <a:pt x="48" y="29"/>
                  </a:cubicBezTo>
                  <a:cubicBezTo>
                    <a:pt x="60" y="25"/>
                    <a:pt x="66" y="16"/>
                    <a:pt x="68" y="5"/>
                  </a:cubicBezTo>
                  <a:close/>
                </a:path>
              </a:pathLst>
            </a:custGeom>
            <a:solidFill>
              <a:srgbClr val="AC5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2791F8A9-0B24-CCCE-1F4D-09DFFF1C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1753"/>
              <a:ext cx="159" cy="237"/>
            </a:xfrm>
            <a:custGeom>
              <a:avLst/>
              <a:gdLst>
                <a:gd name="T0" fmla="*/ 59 w 67"/>
                <a:gd name="T1" fmla="*/ 8 h 100"/>
                <a:gd name="T2" fmla="*/ 67 w 67"/>
                <a:gd name="T3" fmla="*/ 1 h 100"/>
                <a:gd name="T4" fmla="*/ 59 w 67"/>
                <a:gd name="T5" fmla="*/ 23 h 100"/>
                <a:gd name="T6" fmla="*/ 43 w 67"/>
                <a:gd name="T7" fmla="*/ 38 h 100"/>
                <a:gd name="T8" fmla="*/ 32 w 67"/>
                <a:gd name="T9" fmla="*/ 61 h 100"/>
                <a:gd name="T10" fmla="*/ 25 w 67"/>
                <a:gd name="T11" fmla="*/ 87 h 100"/>
                <a:gd name="T12" fmla="*/ 28 w 67"/>
                <a:gd name="T13" fmla="*/ 69 h 100"/>
                <a:gd name="T14" fmla="*/ 8 w 67"/>
                <a:gd name="T15" fmla="*/ 87 h 100"/>
                <a:gd name="T16" fmla="*/ 2 w 67"/>
                <a:gd name="T17" fmla="*/ 100 h 100"/>
                <a:gd name="T18" fmla="*/ 9 w 67"/>
                <a:gd name="T19" fmla="*/ 84 h 100"/>
                <a:gd name="T20" fmla="*/ 27 w 67"/>
                <a:gd name="T21" fmla="*/ 52 h 100"/>
                <a:gd name="T22" fmla="*/ 35 w 67"/>
                <a:gd name="T23" fmla="*/ 36 h 100"/>
                <a:gd name="T24" fmla="*/ 15 w 67"/>
                <a:gd name="T25" fmla="*/ 39 h 100"/>
                <a:gd name="T26" fmla="*/ 14 w 67"/>
                <a:gd name="T27" fmla="*/ 38 h 100"/>
                <a:gd name="T28" fmla="*/ 26 w 67"/>
                <a:gd name="T29" fmla="*/ 35 h 100"/>
                <a:gd name="T30" fmla="*/ 57 w 67"/>
                <a:gd name="T31" fmla="*/ 14 h 100"/>
                <a:gd name="T32" fmla="*/ 59 w 67"/>
                <a:gd name="T33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00">
                  <a:moveTo>
                    <a:pt x="59" y="8"/>
                  </a:moveTo>
                  <a:cubicBezTo>
                    <a:pt x="61" y="5"/>
                    <a:pt x="62" y="0"/>
                    <a:pt x="67" y="1"/>
                  </a:cubicBezTo>
                  <a:cubicBezTo>
                    <a:pt x="64" y="9"/>
                    <a:pt x="63" y="16"/>
                    <a:pt x="59" y="23"/>
                  </a:cubicBezTo>
                  <a:cubicBezTo>
                    <a:pt x="55" y="29"/>
                    <a:pt x="49" y="34"/>
                    <a:pt x="43" y="38"/>
                  </a:cubicBezTo>
                  <a:cubicBezTo>
                    <a:pt x="31" y="44"/>
                    <a:pt x="29" y="48"/>
                    <a:pt x="32" y="61"/>
                  </a:cubicBezTo>
                  <a:cubicBezTo>
                    <a:pt x="33" y="70"/>
                    <a:pt x="31" y="79"/>
                    <a:pt x="25" y="87"/>
                  </a:cubicBezTo>
                  <a:cubicBezTo>
                    <a:pt x="25" y="81"/>
                    <a:pt x="30" y="76"/>
                    <a:pt x="28" y="69"/>
                  </a:cubicBezTo>
                  <a:cubicBezTo>
                    <a:pt x="23" y="77"/>
                    <a:pt x="17" y="83"/>
                    <a:pt x="8" y="87"/>
                  </a:cubicBezTo>
                  <a:cubicBezTo>
                    <a:pt x="4" y="89"/>
                    <a:pt x="3" y="94"/>
                    <a:pt x="2" y="100"/>
                  </a:cubicBezTo>
                  <a:cubicBezTo>
                    <a:pt x="0" y="92"/>
                    <a:pt x="3" y="87"/>
                    <a:pt x="9" y="84"/>
                  </a:cubicBezTo>
                  <a:cubicBezTo>
                    <a:pt x="22" y="77"/>
                    <a:pt x="29" y="67"/>
                    <a:pt x="27" y="52"/>
                  </a:cubicBezTo>
                  <a:cubicBezTo>
                    <a:pt x="26" y="45"/>
                    <a:pt x="29" y="40"/>
                    <a:pt x="35" y="36"/>
                  </a:cubicBezTo>
                  <a:cubicBezTo>
                    <a:pt x="27" y="37"/>
                    <a:pt x="21" y="38"/>
                    <a:pt x="15" y="39"/>
                  </a:cubicBezTo>
                  <a:cubicBezTo>
                    <a:pt x="14" y="39"/>
                    <a:pt x="14" y="38"/>
                    <a:pt x="14" y="38"/>
                  </a:cubicBezTo>
                  <a:cubicBezTo>
                    <a:pt x="18" y="37"/>
                    <a:pt x="22" y="36"/>
                    <a:pt x="26" y="35"/>
                  </a:cubicBezTo>
                  <a:cubicBezTo>
                    <a:pt x="39" y="32"/>
                    <a:pt x="51" y="27"/>
                    <a:pt x="57" y="14"/>
                  </a:cubicBezTo>
                  <a:cubicBezTo>
                    <a:pt x="58" y="12"/>
                    <a:pt x="60" y="10"/>
                    <a:pt x="59" y="8"/>
                  </a:cubicBezTo>
                  <a:close/>
                </a:path>
              </a:pathLst>
            </a:custGeom>
            <a:solidFill>
              <a:srgbClr val="AC5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60FF3ED2-52E9-A181-D225-896063B0A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1803"/>
              <a:ext cx="185" cy="161"/>
            </a:xfrm>
            <a:custGeom>
              <a:avLst/>
              <a:gdLst>
                <a:gd name="T0" fmla="*/ 72 w 78"/>
                <a:gd name="T1" fmla="*/ 1 h 68"/>
                <a:gd name="T2" fmla="*/ 78 w 78"/>
                <a:gd name="T3" fmla="*/ 3 h 68"/>
                <a:gd name="T4" fmla="*/ 62 w 78"/>
                <a:gd name="T5" fmla="*/ 19 h 68"/>
                <a:gd name="T6" fmla="*/ 51 w 78"/>
                <a:gd name="T7" fmla="*/ 29 h 68"/>
                <a:gd name="T8" fmla="*/ 42 w 78"/>
                <a:gd name="T9" fmla="*/ 41 h 68"/>
                <a:gd name="T10" fmla="*/ 49 w 78"/>
                <a:gd name="T11" fmla="*/ 28 h 68"/>
                <a:gd name="T12" fmla="*/ 44 w 78"/>
                <a:gd name="T13" fmla="*/ 24 h 68"/>
                <a:gd name="T14" fmla="*/ 26 w 78"/>
                <a:gd name="T15" fmla="*/ 33 h 68"/>
                <a:gd name="T16" fmla="*/ 23 w 78"/>
                <a:gd name="T17" fmla="*/ 37 h 68"/>
                <a:gd name="T18" fmla="*/ 13 w 78"/>
                <a:gd name="T19" fmla="*/ 52 h 68"/>
                <a:gd name="T20" fmla="*/ 8 w 78"/>
                <a:gd name="T21" fmla="*/ 68 h 68"/>
                <a:gd name="T22" fmla="*/ 14 w 78"/>
                <a:gd name="T23" fmla="*/ 48 h 68"/>
                <a:gd name="T24" fmla="*/ 20 w 78"/>
                <a:gd name="T25" fmla="*/ 38 h 68"/>
                <a:gd name="T26" fmla="*/ 0 w 78"/>
                <a:gd name="T27" fmla="*/ 48 h 68"/>
                <a:gd name="T28" fmla="*/ 19 w 78"/>
                <a:gd name="T29" fmla="*/ 36 h 68"/>
                <a:gd name="T30" fmla="*/ 33 w 78"/>
                <a:gd name="T31" fmla="*/ 25 h 68"/>
                <a:gd name="T32" fmla="*/ 37 w 78"/>
                <a:gd name="T33" fmla="*/ 22 h 68"/>
                <a:gd name="T34" fmla="*/ 32 w 78"/>
                <a:gd name="T35" fmla="*/ 17 h 68"/>
                <a:gd name="T36" fmla="*/ 23 w 78"/>
                <a:gd name="T37" fmla="*/ 17 h 68"/>
                <a:gd name="T38" fmla="*/ 14 w 78"/>
                <a:gd name="T39" fmla="*/ 11 h 68"/>
                <a:gd name="T40" fmla="*/ 24 w 78"/>
                <a:gd name="T41" fmla="*/ 15 h 68"/>
                <a:gd name="T42" fmla="*/ 41 w 78"/>
                <a:gd name="T43" fmla="*/ 20 h 68"/>
                <a:gd name="T44" fmla="*/ 53 w 78"/>
                <a:gd name="T45" fmla="*/ 18 h 68"/>
                <a:gd name="T46" fmla="*/ 63 w 78"/>
                <a:gd name="T47" fmla="*/ 14 h 68"/>
                <a:gd name="T48" fmla="*/ 72 w 78"/>
                <a:gd name="T49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68">
                  <a:moveTo>
                    <a:pt x="72" y="1"/>
                  </a:moveTo>
                  <a:cubicBezTo>
                    <a:pt x="75" y="0"/>
                    <a:pt x="77" y="1"/>
                    <a:pt x="78" y="3"/>
                  </a:cubicBezTo>
                  <a:cubicBezTo>
                    <a:pt x="76" y="13"/>
                    <a:pt x="70" y="17"/>
                    <a:pt x="62" y="19"/>
                  </a:cubicBezTo>
                  <a:cubicBezTo>
                    <a:pt x="56" y="20"/>
                    <a:pt x="53" y="23"/>
                    <a:pt x="51" y="29"/>
                  </a:cubicBezTo>
                  <a:cubicBezTo>
                    <a:pt x="51" y="34"/>
                    <a:pt x="48" y="38"/>
                    <a:pt x="42" y="41"/>
                  </a:cubicBezTo>
                  <a:cubicBezTo>
                    <a:pt x="46" y="36"/>
                    <a:pt x="48" y="33"/>
                    <a:pt x="49" y="28"/>
                  </a:cubicBezTo>
                  <a:cubicBezTo>
                    <a:pt x="50" y="24"/>
                    <a:pt x="48" y="23"/>
                    <a:pt x="44" y="24"/>
                  </a:cubicBezTo>
                  <a:cubicBezTo>
                    <a:pt x="38" y="26"/>
                    <a:pt x="32" y="29"/>
                    <a:pt x="26" y="33"/>
                  </a:cubicBezTo>
                  <a:cubicBezTo>
                    <a:pt x="25" y="34"/>
                    <a:pt x="23" y="35"/>
                    <a:pt x="23" y="37"/>
                  </a:cubicBezTo>
                  <a:cubicBezTo>
                    <a:pt x="23" y="44"/>
                    <a:pt x="19" y="49"/>
                    <a:pt x="13" y="52"/>
                  </a:cubicBezTo>
                  <a:cubicBezTo>
                    <a:pt x="7" y="55"/>
                    <a:pt x="9" y="61"/>
                    <a:pt x="8" y="68"/>
                  </a:cubicBezTo>
                  <a:cubicBezTo>
                    <a:pt x="5" y="59"/>
                    <a:pt x="6" y="52"/>
                    <a:pt x="14" y="48"/>
                  </a:cubicBezTo>
                  <a:cubicBezTo>
                    <a:pt x="17" y="47"/>
                    <a:pt x="20" y="44"/>
                    <a:pt x="20" y="38"/>
                  </a:cubicBezTo>
                  <a:cubicBezTo>
                    <a:pt x="13" y="44"/>
                    <a:pt x="8" y="50"/>
                    <a:pt x="0" y="48"/>
                  </a:cubicBezTo>
                  <a:cubicBezTo>
                    <a:pt x="8" y="47"/>
                    <a:pt x="14" y="42"/>
                    <a:pt x="19" y="36"/>
                  </a:cubicBezTo>
                  <a:cubicBezTo>
                    <a:pt x="23" y="31"/>
                    <a:pt x="28" y="28"/>
                    <a:pt x="33" y="25"/>
                  </a:cubicBezTo>
                  <a:cubicBezTo>
                    <a:pt x="35" y="24"/>
                    <a:pt x="38" y="24"/>
                    <a:pt x="37" y="22"/>
                  </a:cubicBezTo>
                  <a:cubicBezTo>
                    <a:pt x="37" y="19"/>
                    <a:pt x="34" y="17"/>
                    <a:pt x="32" y="17"/>
                  </a:cubicBezTo>
                  <a:cubicBezTo>
                    <a:pt x="29" y="17"/>
                    <a:pt x="26" y="17"/>
                    <a:pt x="23" y="17"/>
                  </a:cubicBezTo>
                  <a:cubicBezTo>
                    <a:pt x="19" y="17"/>
                    <a:pt x="16" y="15"/>
                    <a:pt x="14" y="11"/>
                  </a:cubicBezTo>
                  <a:cubicBezTo>
                    <a:pt x="17" y="14"/>
                    <a:pt x="20" y="15"/>
                    <a:pt x="24" y="15"/>
                  </a:cubicBezTo>
                  <a:cubicBezTo>
                    <a:pt x="30" y="14"/>
                    <a:pt x="36" y="15"/>
                    <a:pt x="41" y="20"/>
                  </a:cubicBezTo>
                  <a:cubicBezTo>
                    <a:pt x="44" y="23"/>
                    <a:pt x="49" y="20"/>
                    <a:pt x="53" y="18"/>
                  </a:cubicBezTo>
                  <a:cubicBezTo>
                    <a:pt x="57" y="17"/>
                    <a:pt x="59" y="15"/>
                    <a:pt x="63" y="14"/>
                  </a:cubicBezTo>
                  <a:cubicBezTo>
                    <a:pt x="70" y="12"/>
                    <a:pt x="73" y="8"/>
                    <a:pt x="72" y="1"/>
                  </a:cubicBezTo>
                  <a:close/>
                </a:path>
              </a:pathLst>
            </a:custGeom>
            <a:solidFill>
              <a:srgbClr val="AE5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60C811B9-4E55-09EF-2D22-FF4E1DB8A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1580"/>
              <a:ext cx="190" cy="159"/>
            </a:xfrm>
            <a:custGeom>
              <a:avLst/>
              <a:gdLst>
                <a:gd name="T0" fmla="*/ 75 w 80"/>
                <a:gd name="T1" fmla="*/ 0 h 67"/>
                <a:gd name="T2" fmla="*/ 78 w 80"/>
                <a:gd name="T3" fmla="*/ 9 h 67"/>
                <a:gd name="T4" fmla="*/ 64 w 80"/>
                <a:gd name="T5" fmla="*/ 18 h 67"/>
                <a:gd name="T6" fmla="*/ 54 w 80"/>
                <a:gd name="T7" fmla="*/ 28 h 67"/>
                <a:gd name="T8" fmla="*/ 46 w 80"/>
                <a:gd name="T9" fmla="*/ 38 h 67"/>
                <a:gd name="T10" fmla="*/ 51 w 80"/>
                <a:gd name="T11" fmla="*/ 22 h 67"/>
                <a:gd name="T12" fmla="*/ 28 w 80"/>
                <a:gd name="T13" fmla="*/ 32 h 67"/>
                <a:gd name="T14" fmla="*/ 25 w 80"/>
                <a:gd name="T15" fmla="*/ 37 h 67"/>
                <a:gd name="T16" fmla="*/ 16 w 80"/>
                <a:gd name="T17" fmla="*/ 50 h 67"/>
                <a:gd name="T18" fmla="*/ 10 w 80"/>
                <a:gd name="T19" fmla="*/ 67 h 67"/>
                <a:gd name="T20" fmla="*/ 16 w 80"/>
                <a:gd name="T21" fmla="*/ 48 h 67"/>
                <a:gd name="T22" fmla="*/ 22 w 80"/>
                <a:gd name="T23" fmla="*/ 37 h 67"/>
                <a:gd name="T24" fmla="*/ 0 w 80"/>
                <a:gd name="T25" fmla="*/ 47 h 67"/>
                <a:gd name="T26" fmla="*/ 25 w 80"/>
                <a:gd name="T27" fmla="*/ 31 h 67"/>
                <a:gd name="T28" fmla="*/ 36 w 80"/>
                <a:gd name="T29" fmla="*/ 24 h 67"/>
                <a:gd name="T30" fmla="*/ 39 w 80"/>
                <a:gd name="T31" fmla="*/ 21 h 67"/>
                <a:gd name="T32" fmla="*/ 36 w 80"/>
                <a:gd name="T33" fmla="*/ 17 h 67"/>
                <a:gd name="T34" fmla="*/ 25 w 80"/>
                <a:gd name="T35" fmla="*/ 15 h 67"/>
                <a:gd name="T36" fmla="*/ 17 w 80"/>
                <a:gd name="T37" fmla="*/ 11 h 67"/>
                <a:gd name="T38" fmla="*/ 29 w 80"/>
                <a:gd name="T39" fmla="*/ 14 h 67"/>
                <a:gd name="T40" fmla="*/ 42 w 80"/>
                <a:gd name="T41" fmla="*/ 18 h 67"/>
                <a:gd name="T42" fmla="*/ 56 w 80"/>
                <a:gd name="T43" fmla="*/ 17 h 67"/>
                <a:gd name="T44" fmla="*/ 63 w 80"/>
                <a:gd name="T45" fmla="*/ 14 h 67"/>
                <a:gd name="T46" fmla="*/ 75 w 80"/>
                <a:gd name="T4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67">
                  <a:moveTo>
                    <a:pt x="75" y="0"/>
                  </a:moveTo>
                  <a:cubicBezTo>
                    <a:pt x="80" y="2"/>
                    <a:pt x="78" y="6"/>
                    <a:pt x="78" y="9"/>
                  </a:cubicBezTo>
                  <a:cubicBezTo>
                    <a:pt x="75" y="14"/>
                    <a:pt x="70" y="17"/>
                    <a:pt x="64" y="18"/>
                  </a:cubicBezTo>
                  <a:cubicBezTo>
                    <a:pt x="58" y="19"/>
                    <a:pt x="55" y="22"/>
                    <a:pt x="54" y="28"/>
                  </a:cubicBezTo>
                  <a:cubicBezTo>
                    <a:pt x="53" y="32"/>
                    <a:pt x="51" y="36"/>
                    <a:pt x="46" y="38"/>
                  </a:cubicBezTo>
                  <a:cubicBezTo>
                    <a:pt x="50" y="34"/>
                    <a:pt x="51" y="29"/>
                    <a:pt x="51" y="22"/>
                  </a:cubicBezTo>
                  <a:cubicBezTo>
                    <a:pt x="43" y="24"/>
                    <a:pt x="35" y="27"/>
                    <a:pt x="28" y="32"/>
                  </a:cubicBezTo>
                  <a:cubicBezTo>
                    <a:pt x="27" y="33"/>
                    <a:pt x="25" y="34"/>
                    <a:pt x="25" y="37"/>
                  </a:cubicBezTo>
                  <a:cubicBezTo>
                    <a:pt x="25" y="43"/>
                    <a:pt x="22" y="47"/>
                    <a:pt x="16" y="50"/>
                  </a:cubicBezTo>
                  <a:cubicBezTo>
                    <a:pt x="9" y="53"/>
                    <a:pt x="10" y="60"/>
                    <a:pt x="10" y="67"/>
                  </a:cubicBezTo>
                  <a:cubicBezTo>
                    <a:pt x="7" y="57"/>
                    <a:pt x="8" y="53"/>
                    <a:pt x="16" y="48"/>
                  </a:cubicBezTo>
                  <a:cubicBezTo>
                    <a:pt x="19" y="45"/>
                    <a:pt x="23" y="43"/>
                    <a:pt x="22" y="37"/>
                  </a:cubicBezTo>
                  <a:cubicBezTo>
                    <a:pt x="15" y="44"/>
                    <a:pt x="9" y="48"/>
                    <a:pt x="0" y="47"/>
                  </a:cubicBezTo>
                  <a:cubicBezTo>
                    <a:pt x="11" y="46"/>
                    <a:pt x="18" y="38"/>
                    <a:pt x="25" y="31"/>
                  </a:cubicBezTo>
                  <a:cubicBezTo>
                    <a:pt x="28" y="28"/>
                    <a:pt x="32" y="26"/>
                    <a:pt x="36" y="24"/>
                  </a:cubicBezTo>
                  <a:cubicBezTo>
                    <a:pt x="38" y="23"/>
                    <a:pt x="40" y="23"/>
                    <a:pt x="39" y="21"/>
                  </a:cubicBezTo>
                  <a:cubicBezTo>
                    <a:pt x="39" y="19"/>
                    <a:pt x="38" y="18"/>
                    <a:pt x="36" y="17"/>
                  </a:cubicBezTo>
                  <a:cubicBezTo>
                    <a:pt x="33" y="15"/>
                    <a:pt x="29" y="15"/>
                    <a:pt x="25" y="15"/>
                  </a:cubicBezTo>
                  <a:cubicBezTo>
                    <a:pt x="22" y="16"/>
                    <a:pt x="18" y="15"/>
                    <a:pt x="17" y="11"/>
                  </a:cubicBezTo>
                  <a:cubicBezTo>
                    <a:pt x="21" y="14"/>
                    <a:pt x="25" y="14"/>
                    <a:pt x="29" y="14"/>
                  </a:cubicBezTo>
                  <a:cubicBezTo>
                    <a:pt x="34" y="13"/>
                    <a:pt x="38" y="14"/>
                    <a:pt x="42" y="18"/>
                  </a:cubicBezTo>
                  <a:cubicBezTo>
                    <a:pt x="47" y="22"/>
                    <a:pt x="52" y="18"/>
                    <a:pt x="56" y="17"/>
                  </a:cubicBezTo>
                  <a:cubicBezTo>
                    <a:pt x="59" y="16"/>
                    <a:pt x="61" y="15"/>
                    <a:pt x="63" y="14"/>
                  </a:cubicBezTo>
                  <a:cubicBezTo>
                    <a:pt x="70" y="12"/>
                    <a:pt x="75" y="8"/>
                    <a:pt x="75" y="0"/>
                  </a:cubicBezTo>
                  <a:close/>
                </a:path>
              </a:pathLst>
            </a:custGeom>
            <a:solidFill>
              <a:srgbClr val="AD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2E568CCA-8E14-BAA2-E0E0-E7AD0FA0F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1395"/>
              <a:ext cx="76" cy="76"/>
            </a:xfrm>
            <a:custGeom>
              <a:avLst/>
              <a:gdLst>
                <a:gd name="T0" fmla="*/ 29 w 32"/>
                <a:gd name="T1" fmla="*/ 11 h 32"/>
                <a:gd name="T2" fmla="*/ 23 w 32"/>
                <a:gd name="T3" fmla="*/ 30 h 32"/>
                <a:gd name="T4" fmla="*/ 4 w 32"/>
                <a:gd name="T5" fmla="*/ 25 h 32"/>
                <a:gd name="T6" fmla="*/ 5 w 32"/>
                <a:gd name="T7" fmla="*/ 7 h 32"/>
                <a:gd name="T8" fmla="*/ 24 w 32"/>
                <a:gd name="T9" fmla="*/ 4 h 32"/>
                <a:gd name="T10" fmla="*/ 25 w 32"/>
                <a:gd name="T11" fmla="*/ 9 h 32"/>
                <a:gd name="T12" fmla="*/ 12 w 32"/>
                <a:gd name="T13" fmla="*/ 21 h 32"/>
                <a:gd name="T14" fmla="*/ 14 w 32"/>
                <a:gd name="T15" fmla="*/ 27 h 32"/>
                <a:gd name="T16" fmla="*/ 27 w 32"/>
                <a:gd name="T17" fmla="*/ 18 h 32"/>
                <a:gd name="T18" fmla="*/ 29 w 32"/>
                <a:gd name="T1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29" y="11"/>
                  </a:moveTo>
                  <a:cubicBezTo>
                    <a:pt x="32" y="19"/>
                    <a:pt x="30" y="26"/>
                    <a:pt x="23" y="30"/>
                  </a:cubicBezTo>
                  <a:cubicBezTo>
                    <a:pt x="18" y="32"/>
                    <a:pt x="9" y="30"/>
                    <a:pt x="4" y="25"/>
                  </a:cubicBezTo>
                  <a:cubicBezTo>
                    <a:pt x="0" y="19"/>
                    <a:pt x="0" y="12"/>
                    <a:pt x="5" y="7"/>
                  </a:cubicBezTo>
                  <a:cubicBezTo>
                    <a:pt x="10" y="1"/>
                    <a:pt x="17" y="0"/>
                    <a:pt x="24" y="4"/>
                  </a:cubicBezTo>
                  <a:cubicBezTo>
                    <a:pt x="27" y="6"/>
                    <a:pt x="27" y="7"/>
                    <a:pt x="25" y="9"/>
                  </a:cubicBezTo>
                  <a:cubicBezTo>
                    <a:pt x="20" y="13"/>
                    <a:pt x="17" y="17"/>
                    <a:pt x="12" y="21"/>
                  </a:cubicBezTo>
                  <a:cubicBezTo>
                    <a:pt x="9" y="24"/>
                    <a:pt x="10" y="26"/>
                    <a:pt x="14" y="27"/>
                  </a:cubicBezTo>
                  <a:cubicBezTo>
                    <a:pt x="20" y="29"/>
                    <a:pt x="26" y="25"/>
                    <a:pt x="27" y="18"/>
                  </a:cubicBezTo>
                  <a:cubicBezTo>
                    <a:pt x="27" y="16"/>
                    <a:pt x="26" y="13"/>
                    <a:pt x="29" y="11"/>
                  </a:cubicBezTo>
                  <a:close/>
                </a:path>
              </a:pathLst>
            </a:custGeom>
            <a:solidFill>
              <a:srgbClr val="CF7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0C220401-4EE4-53C3-51E5-165241EA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1060"/>
              <a:ext cx="135" cy="188"/>
            </a:xfrm>
            <a:custGeom>
              <a:avLst/>
              <a:gdLst>
                <a:gd name="T0" fmla="*/ 4 w 57"/>
                <a:gd name="T1" fmla="*/ 78 h 79"/>
                <a:gd name="T2" fmla="*/ 0 w 57"/>
                <a:gd name="T3" fmla="*/ 73 h 79"/>
                <a:gd name="T4" fmla="*/ 2 w 57"/>
                <a:gd name="T5" fmla="*/ 69 h 79"/>
                <a:gd name="T6" fmla="*/ 7 w 57"/>
                <a:gd name="T7" fmla="*/ 47 h 79"/>
                <a:gd name="T8" fmla="*/ 11 w 57"/>
                <a:gd name="T9" fmla="*/ 32 h 79"/>
                <a:gd name="T10" fmla="*/ 8 w 57"/>
                <a:gd name="T11" fmla="*/ 43 h 79"/>
                <a:gd name="T12" fmla="*/ 12 w 57"/>
                <a:gd name="T13" fmla="*/ 53 h 79"/>
                <a:gd name="T14" fmla="*/ 27 w 57"/>
                <a:gd name="T15" fmla="*/ 32 h 79"/>
                <a:gd name="T16" fmla="*/ 27 w 57"/>
                <a:gd name="T17" fmla="*/ 29 h 79"/>
                <a:gd name="T18" fmla="*/ 27 w 57"/>
                <a:gd name="T19" fmla="*/ 0 h 79"/>
                <a:gd name="T20" fmla="*/ 29 w 57"/>
                <a:gd name="T21" fmla="*/ 24 h 79"/>
                <a:gd name="T22" fmla="*/ 40 w 57"/>
                <a:gd name="T23" fmla="*/ 4 h 79"/>
                <a:gd name="T24" fmla="*/ 26 w 57"/>
                <a:gd name="T25" fmla="*/ 41 h 79"/>
                <a:gd name="T26" fmla="*/ 24 w 57"/>
                <a:gd name="T27" fmla="*/ 48 h 79"/>
                <a:gd name="T28" fmla="*/ 34 w 57"/>
                <a:gd name="T29" fmla="*/ 47 h 79"/>
                <a:gd name="T30" fmla="*/ 57 w 57"/>
                <a:gd name="T31" fmla="*/ 45 h 79"/>
                <a:gd name="T32" fmla="*/ 55 w 57"/>
                <a:gd name="T33" fmla="*/ 45 h 79"/>
                <a:gd name="T34" fmla="*/ 32 w 57"/>
                <a:gd name="T35" fmla="*/ 51 h 79"/>
                <a:gd name="T36" fmla="*/ 27 w 57"/>
                <a:gd name="T37" fmla="*/ 52 h 79"/>
                <a:gd name="T38" fmla="*/ 12 w 57"/>
                <a:gd name="T39" fmla="*/ 62 h 79"/>
                <a:gd name="T40" fmla="*/ 4 w 57"/>
                <a:gd name="T41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79">
                  <a:moveTo>
                    <a:pt x="4" y="78"/>
                  </a:moveTo>
                  <a:cubicBezTo>
                    <a:pt x="0" y="79"/>
                    <a:pt x="0" y="75"/>
                    <a:pt x="0" y="73"/>
                  </a:cubicBezTo>
                  <a:cubicBezTo>
                    <a:pt x="0" y="71"/>
                    <a:pt x="1" y="70"/>
                    <a:pt x="2" y="69"/>
                  </a:cubicBezTo>
                  <a:cubicBezTo>
                    <a:pt x="8" y="62"/>
                    <a:pt x="11" y="56"/>
                    <a:pt x="7" y="47"/>
                  </a:cubicBezTo>
                  <a:cubicBezTo>
                    <a:pt x="5" y="43"/>
                    <a:pt x="6" y="37"/>
                    <a:pt x="11" y="32"/>
                  </a:cubicBezTo>
                  <a:cubicBezTo>
                    <a:pt x="9" y="36"/>
                    <a:pt x="8" y="40"/>
                    <a:pt x="8" y="43"/>
                  </a:cubicBezTo>
                  <a:cubicBezTo>
                    <a:pt x="9" y="46"/>
                    <a:pt x="11" y="50"/>
                    <a:pt x="12" y="53"/>
                  </a:cubicBezTo>
                  <a:cubicBezTo>
                    <a:pt x="20" y="48"/>
                    <a:pt x="24" y="40"/>
                    <a:pt x="27" y="32"/>
                  </a:cubicBezTo>
                  <a:cubicBezTo>
                    <a:pt x="27" y="31"/>
                    <a:pt x="27" y="30"/>
                    <a:pt x="27" y="29"/>
                  </a:cubicBezTo>
                  <a:cubicBezTo>
                    <a:pt x="20" y="20"/>
                    <a:pt x="28" y="11"/>
                    <a:pt x="27" y="0"/>
                  </a:cubicBezTo>
                  <a:cubicBezTo>
                    <a:pt x="33" y="8"/>
                    <a:pt x="23" y="16"/>
                    <a:pt x="29" y="24"/>
                  </a:cubicBezTo>
                  <a:cubicBezTo>
                    <a:pt x="30" y="15"/>
                    <a:pt x="33" y="8"/>
                    <a:pt x="40" y="4"/>
                  </a:cubicBezTo>
                  <a:cubicBezTo>
                    <a:pt x="28" y="14"/>
                    <a:pt x="33" y="29"/>
                    <a:pt x="26" y="41"/>
                  </a:cubicBezTo>
                  <a:cubicBezTo>
                    <a:pt x="25" y="43"/>
                    <a:pt x="21" y="46"/>
                    <a:pt x="24" y="48"/>
                  </a:cubicBezTo>
                  <a:cubicBezTo>
                    <a:pt x="28" y="51"/>
                    <a:pt x="31" y="49"/>
                    <a:pt x="34" y="47"/>
                  </a:cubicBezTo>
                  <a:cubicBezTo>
                    <a:pt x="41" y="38"/>
                    <a:pt x="49" y="43"/>
                    <a:pt x="57" y="45"/>
                  </a:cubicBezTo>
                  <a:cubicBezTo>
                    <a:pt x="56" y="45"/>
                    <a:pt x="56" y="45"/>
                    <a:pt x="55" y="45"/>
                  </a:cubicBezTo>
                  <a:cubicBezTo>
                    <a:pt x="46" y="43"/>
                    <a:pt x="38" y="44"/>
                    <a:pt x="32" y="51"/>
                  </a:cubicBezTo>
                  <a:cubicBezTo>
                    <a:pt x="31" y="52"/>
                    <a:pt x="29" y="53"/>
                    <a:pt x="27" y="52"/>
                  </a:cubicBezTo>
                  <a:cubicBezTo>
                    <a:pt x="18" y="50"/>
                    <a:pt x="15" y="56"/>
                    <a:pt x="12" y="62"/>
                  </a:cubicBezTo>
                  <a:cubicBezTo>
                    <a:pt x="9" y="67"/>
                    <a:pt x="3" y="71"/>
                    <a:pt x="4" y="78"/>
                  </a:cubicBezTo>
                  <a:close/>
                </a:path>
              </a:pathLst>
            </a:custGeom>
            <a:solidFill>
              <a:srgbClr val="AE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48716D71-CB70-577C-FD83-409071D49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" y="1442"/>
              <a:ext cx="64" cy="90"/>
            </a:xfrm>
            <a:custGeom>
              <a:avLst/>
              <a:gdLst>
                <a:gd name="T0" fmla="*/ 24 w 27"/>
                <a:gd name="T1" fmla="*/ 27 h 38"/>
                <a:gd name="T2" fmla="*/ 26 w 27"/>
                <a:gd name="T3" fmla="*/ 31 h 38"/>
                <a:gd name="T4" fmla="*/ 1 w 27"/>
                <a:gd name="T5" fmla="*/ 17 h 38"/>
                <a:gd name="T6" fmla="*/ 22 w 27"/>
                <a:gd name="T7" fmla="*/ 5 h 38"/>
                <a:gd name="T8" fmla="*/ 23 w 27"/>
                <a:gd name="T9" fmla="*/ 12 h 38"/>
                <a:gd name="T10" fmla="*/ 13 w 27"/>
                <a:gd name="T11" fmla="*/ 23 h 38"/>
                <a:gd name="T12" fmla="*/ 10 w 27"/>
                <a:gd name="T13" fmla="*/ 27 h 38"/>
                <a:gd name="T14" fmla="*/ 15 w 27"/>
                <a:gd name="T15" fmla="*/ 30 h 38"/>
                <a:gd name="T16" fmla="*/ 24 w 27"/>
                <a:gd name="T17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8">
                  <a:moveTo>
                    <a:pt x="24" y="27"/>
                  </a:moveTo>
                  <a:cubicBezTo>
                    <a:pt x="24" y="29"/>
                    <a:pt x="22" y="31"/>
                    <a:pt x="26" y="31"/>
                  </a:cubicBezTo>
                  <a:cubicBezTo>
                    <a:pt x="14" y="38"/>
                    <a:pt x="0" y="29"/>
                    <a:pt x="1" y="17"/>
                  </a:cubicBezTo>
                  <a:cubicBezTo>
                    <a:pt x="2" y="7"/>
                    <a:pt x="15" y="0"/>
                    <a:pt x="22" y="5"/>
                  </a:cubicBezTo>
                  <a:cubicBezTo>
                    <a:pt x="25" y="7"/>
                    <a:pt x="27" y="9"/>
                    <a:pt x="23" y="12"/>
                  </a:cubicBezTo>
                  <a:cubicBezTo>
                    <a:pt x="20" y="16"/>
                    <a:pt x="16" y="19"/>
                    <a:pt x="13" y="23"/>
                  </a:cubicBezTo>
                  <a:cubicBezTo>
                    <a:pt x="12" y="24"/>
                    <a:pt x="9" y="25"/>
                    <a:pt x="10" y="27"/>
                  </a:cubicBezTo>
                  <a:cubicBezTo>
                    <a:pt x="11" y="29"/>
                    <a:pt x="13" y="29"/>
                    <a:pt x="15" y="30"/>
                  </a:cubicBezTo>
                  <a:cubicBezTo>
                    <a:pt x="19" y="30"/>
                    <a:pt x="21" y="27"/>
                    <a:pt x="24" y="27"/>
                  </a:cubicBezTo>
                  <a:close/>
                </a:path>
              </a:pathLst>
            </a:custGeom>
            <a:solidFill>
              <a:srgbClr val="CF7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34A5C13A-79DE-91F5-E248-925676629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1331"/>
              <a:ext cx="100" cy="130"/>
            </a:xfrm>
            <a:custGeom>
              <a:avLst/>
              <a:gdLst>
                <a:gd name="T0" fmla="*/ 42 w 42"/>
                <a:gd name="T1" fmla="*/ 52 h 55"/>
                <a:gd name="T2" fmla="*/ 36 w 42"/>
                <a:gd name="T3" fmla="*/ 54 h 55"/>
                <a:gd name="T4" fmla="*/ 25 w 42"/>
                <a:gd name="T5" fmla="*/ 34 h 55"/>
                <a:gd name="T6" fmla="*/ 22 w 42"/>
                <a:gd name="T7" fmla="*/ 23 h 55"/>
                <a:gd name="T8" fmla="*/ 9 w 42"/>
                <a:gd name="T9" fmla="*/ 21 h 55"/>
                <a:gd name="T10" fmla="*/ 0 w 42"/>
                <a:gd name="T11" fmla="*/ 24 h 55"/>
                <a:gd name="T12" fmla="*/ 8 w 42"/>
                <a:gd name="T13" fmla="*/ 19 h 55"/>
                <a:gd name="T14" fmla="*/ 25 w 42"/>
                <a:gd name="T15" fmla="*/ 22 h 55"/>
                <a:gd name="T16" fmla="*/ 29 w 42"/>
                <a:gd name="T17" fmla="*/ 25 h 55"/>
                <a:gd name="T18" fmla="*/ 31 w 42"/>
                <a:gd name="T19" fmla="*/ 21 h 55"/>
                <a:gd name="T20" fmla="*/ 24 w 42"/>
                <a:gd name="T21" fmla="*/ 0 h 55"/>
                <a:gd name="T22" fmla="*/ 31 w 42"/>
                <a:gd name="T23" fmla="*/ 27 h 55"/>
                <a:gd name="T24" fmla="*/ 42 w 42"/>
                <a:gd name="T25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55">
                  <a:moveTo>
                    <a:pt x="42" y="52"/>
                  </a:moveTo>
                  <a:cubicBezTo>
                    <a:pt x="41" y="55"/>
                    <a:pt x="38" y="55"/>
                    <a:pt x="36" y="54"/>
                  </a:cubicBezTo>
                  <a:cubicBezTo>
                    <a:pt x="28" y="50"/>
                    <a:pt x="24" y="43"/>
                    <a:pt x="25" y="34"/>
                  </a:cubicBezTo>
                  <a:cubicBezTo>
                    <a:pt x="26" y="30"/>
                    <a:pt x="24" y="27"/>
                    <a:pt x="22" y="23"/>
                  </a:cubicBezTo>
                  <a:cubicBezTo>
                    <a:pt x="18" y="16"/>
                    <a:pt x="16" y="16"/>
                    <a:pt x="9" y="21"/>
                  </a:cubicBezTo>
                  <a:cubicBezTo>
                    <a:pt x="5" y="24"/>
                    <a:pt x="5" y="24"/>
                    <a:pt x="0" y="24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16" y="13"/>
                    <a:pt x="19" y="13"/>
                    <a:pt x="25" y="22"/>
                  </a:cubicBezTo>
                  <a:cubicBezTo>
                    <a:pt x="26" y="23"/>
                    <a:pt x="26" y="26"/>
                    <a:pt x="29" y="25"/>
                  </a:cubicBezTo>
                  <a:cubicBezTo>
                    <a:pt x="31" y="25"/>
                    <a:pt x="31" y="23"/>
                    <a:pt x="31" y="21"/>
                  </a:cubicBezTo>
                  <a:cubicBezTo>
                    <a:pt x="34" y="13"/>
                    <a:pt x="30" y="6"/>
                    <a:pt x="24" y="0"/>
                  </a:cubicBezTo>
                  <a:cubicBezTo>
                    <a:pt x="34" y="5"/>
                    <a:pt x="38" y="18"/>
                    <a:pt x="31" y="27"/>
                  </a:cubicBezTo>
                  <a:cubicBezTo>
                    <a:pt x="23" y="38"/>
                    <a:pt x="31" y="51"/>
                    <a:pt x="42" y="52"/>
                  </a:cubicBezTo>
                  <a:close/>
                </a:path>
              </a:pathLst>
            </a:custGeom>
            <a:solidFill>
              <a:srgbClr val="AD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78F6194F-A3AF-7D09-554C-A2FB1DC73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1404"/>
              <a:ext cx="59" cy="86"/>
            </a:xfrm>
            <a:custGeom>
              <a:avLst/>
              <a:gdLst>
                <a:gd name="T0" fmla="*/ 3 w 25"/>
                <a:gd name="T1" fmla="*/ 6 h 36"/>
                <a:gd name="T2" fmla="*/ 6 w 25"/>
                <a:gd name="T3" fmla="*/ 0 h 36"/>
                <a:gd name="T4" fmla="*/ 24 w 25"/>
                <a:gd name="T5" fmla="*/ 36 h 36"/>
                <a:gd name="T6" fmla="*/ 3 w 25"/>
                <a:gd name="T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6">
                  <a:moveTo>
                    <a:pt x="3" y="6"/>
                  </a:moveTo>
                  <a:cubicBezTo>
                    <a:pt x="0" y="2"/>
                    <a:pt x="2" y="1"/>
                    <a:pt x="6" y="0"/>
                  </a:cubicBezTo>
                  <a:cubicBezTo>
                    <a:pt x="18" y="9"/>
                    <a:pt x="25" y="20"/>
                    <a:pt x="24" y="36"/>
                  </a:cubicBezTo>
                  <a:cubicBezTo>
                    <a:pt x="21" y="24"/>
                    <a:pt x="16" y="12"/>
                    <a:pt x="3" y="6"/>
                  </a:cubicBezTo>
                  <a:close/>
                </a:path>
              </a:pathLst>
            </a:custGeom>
            <a:solidFill>
              <a:srgbClr val="AE5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31669CB4-76A5-16DB-FFAC-939D3C7E1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1438"/>
              <a:ext cx="81" cy="80"/>
            </a:xfrm>
            <a:custGeom>
              <a:avLst/>
              <a:gdLst>
                <a:gd name="T0" fmla="*/ 26 w 34"/>
                <a:gd name="T1" fmla="*/ 8 h 34"/>
                <a:gd name="T2" fmla="*/ 34 w 34"/>
                <a:gd name="T3" fmla="*/ 0 h 34"/>
                <a:gd name="T4" fmla="*/ 0 w 34"/>
                <a:gd name="T5" fmla="*/ 34 h 34"/>
                <a:gd name="T6" fmla="*/ 8 w 34"/>
                <a:gd name="T7" fmla="*/ 28 h 34"/>
                <a:gd name="T8" fmla="*/ 26 w 34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6" y="8"/>
                  </a:moveTo>
                  <a:cubicBezTo>
                    <a:pt x="28" y="5"/>
                    <a:pt x="30" y="2"/>
                    <a:pt x="34" y="0"/>
                  </a:cubicBezTo>
                  <a:cubicBezTo>
                    <a:pt x="32" y="20"/>
                    <a:pt x="16" y="27"/>
                    <a:pt x="0" y="34"/>
                  </a:cubicBezTo>
                  <a:cubicBezTo>
                    <a:pt x="1" y="31"/>
                    <a:pt x="5" y="30"/>
                    <a:pt x="8" y="28"/>
                  </a:cubicBezTo>
                  <a:cubicBezTo>
                    <a:pt x="16" y="23"/>
                    <a:pt x="24" y="18"/>
                    <a:pt x="26" y="8"/>
                  </a:cubicBezTo>
                  <a:close/>
                </a:path>
              </a:pathLst>
            </a:custGeom>
            <a:solidFill>
              <a:srgbClr val="AC5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FD3CA169-0C8C-D60D-2474-7A0459402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1215"/>
              <a:ext cx="97" cy="49"/>
            </a:xfrm>
            <a:custGeom>
              <a:avLst/>
              <a:gdLst>
                <a:gd name="T0" fmla="*/ 0 w 41"/>
                <a:gd name="T1" fmla="*/ 8 h 21"/>
                <a:gd name="T2" fmla="*/ 40 w 41"/>
                <a:gd name="T3" fmla="*/ 0 h 21"/>
                <a:gd name="T4" fmla="*/ 40 w 41"/>
                <a:gd name="T5" fmla="*/ 2 h 21"/>
                <a:gd name="T6" fmla="*/ 5 w 41"/>
                <a:gd name="T7" fmla="*/ 13 h 21"/>
                <a:gd name="T8" fmla="*/ 0 w 41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1">
                  <a:moveTo>
                    <a:pt x="0" y="8"/>
                  </a:moveTo>
                  <a:cubicBezTo>
                    <a:pt x="19" y="21"/>
                    <a:pt x="31" y="14"/>
                    <a:pt x="40" y="0"/>
                  </a:cubicBezTo>
                  <a:cubicBezTo>
                    <a:pt x="41" y="1"/>
                    <a:pt x="41" y="2"/>
                    <a:pt x="40" y="2"/>
                  </a:cubicBezTo>
                  <a:cubicBezTo>
                    <a:pt x="33" y="16"/>
                    <a:pt x="18" y="21"/>
                    <a:pt x="5" y="13"/>
                  </a:cubicBezTo>
                  <a:cubicBezTo>
                    <a:pt x="3" y="12"/>
                    <a:pt x="1" y="11"/>
                    <a:pt x="0" y="8"/>
                  </a:cubicBezTo>
                  <a:close/>
                </a:path>
              </a:pathLst>
            </a:custGeom>
            <a:solidFill>
              <a:srgbClr val="EEC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BBBA84ED-8E44-9C7E-9AF5-302CDFAE6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" y="1113"/>
              <a:ext cx="92" cy="40"/>
            </a:xfrm>
            <a:custGeom>
              <a:avLst/>
              <a:gdLst>
                <a:gd name="T0" fmla="*/ 39 w 39"/>
                <a:gd name="T1" fmla="*/ 13 h 17"/>
                <a:gd name="T2" fmla="*/ 21 w 39"/>
                <a:gd name="T3" fmla="*/ 6 h 17"/>
                <a:gd name="T4" fmla="*/ 2 w 39"/>
                <a:gd name="T5" fmla="*/ 17 h 17"/>
                <a:gd name="T6" fmla="*/ 0 w 39"/>
                <a:gd name="T7" fmla="*/ 16 h 17"/>
                <a:gd name="T8" fmla="*/ 39 w 39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39" y="13"/>
                  </a:moveTo>
                  <a:cubicBezTo>
                    <a:pt x="33" y="10"/>
                    <a:pt x="27" y="6"/>
                    <a:pt x="21" y="6"/>
                  </a:cubicBezTo>
                  <a:cubicBezTo>
                    <a:pt x="13" y="7"/>
                    <a:pt x="6" y="10"/>
                    <a:pt x="2" y="17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7" y="2"/>
                    <a:pt x="32" y="0"/>
                    <a:pt x="39" y="13"/>
                  </a:cubicBezTo>
                  <a:close/>
                </a:path>
              </a:pathLst>
            </a:custGeom>
            <a:solidFill>
              <a:srgbClr val="E9C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B5765A00-E8E6-CD40-0894-25BFA0F63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1143"/>
              <a:ext cx="24" cy="76"/>
            </a:xfrm>
            <a:custGeom>
              <a:avLst/>
              <a:gdLst>
                <a:gd name="T0" fmla="*/ 5 w 10"/>
                <a:gd name="T1" fmla="*/ 32 h 32"/>
                <a:gd name="T2" fmla="*/ 5 w 10"/>
                <a:gd name="T3" fmla="*/ 30 h 32"/>
                <a:gd name="T4" fmla="*/ 0 w 10"/>
                <a:gd name="T5" fmla="*/ 0 h 32"/>
                <a:gd name="T6" fmla="*/ 7 w 10"/>
                <a:gd name="T7" fmla="*/ 10 h 32"/>
                <a:gd name="T8" fmla="*/ 5 w 1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5" y="32"/>
                  </a:moveTo>
                  <a:cubicBezTo>
                    <a:pt x="5" y="32"/>
                    <a:pt x="5" y="31"/>
                    <a:pt x="5" y="30"/>
                  </a:cubicBezTo>
                  <a:cubicBezTo>
                    <a:pt x="8" y="19"/>
                    <a:pt x="6" y="9"/>
                    <a:pt x="0" y="0"/>
                  </a:cubicBezTo>
                  <a:cubicBezTo>
                    <a:pt x="5" y="1"/>
                    <a:pt x="6" y="6"/>
                    <a:pt x="7" y="10"/>
                  </a:cubicBezTo>
                  <a:cubicBezTo>
                    <a:pt x="10" y="17"/>
                    <a:pt x="10" y="25"/>
                    <a:pt x="5" y="32"/>
                  </a:cubicBezTo>
                  <a:close/>
                </a:path>
              </a:pathLst>
            </a:custGeom>
            <a:solidFill>
              <a:srgbClr val="E7C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EE6C973F-AE17-5B05-8C34-77A057146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1151"/>
              <a:ext cx="16" cy="59"/>
            </a:xfrm>
            <a:custGeom>
              <a:avLst/>
              <a:gdLst>
                <a:gd name="T0" fmla="*/ 5 w 7"/>
                <a:gd name="T1" fmla="*/ 0 h 25"/>
                <a:gd name="T2" fmla="*/ 7 w 7"/>
                <a:gd name="T3" fmla="*/ 1 h 25"/>
                <a:gd name="T4" fmla="*/ 3 w 7"/>
                <a:gd name="T5" fmla="*/ 25 h 25"/>
                <a:gd name="T6" fmla="*/ 0 w 7"/>
                <a:gd name="T7" fmla="*/ 23 h 25"/>
                <a:gd name="T8" fmla="*/ 5 w 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5" y="0"/>
                  </a:moveTo>
                  <a:cubicBezTo>
                    <a:pt x="6" y="1"/>
                    <a:pt x="6" y="1"/>
                    <a:pt x="7" y="1"/>
                  </a:cubicBezTo>
                  <a:cubicBezTo>
                    <a:pt x="1" y="8"/>
                    <a:pt x="2" y="17"/>
                    <a:pt x="3" y="25"/>
                  </a:cubicBezTo>
                  <a:cubicBezTo>
                    <a:pt x="2" y="25"/>
                    <a:pt x="1" y="24"/>
                    <a:pt x="0" y="23"/>
                  </a:cubicBezTo>
                  <a:cubicBezTo>
                    <a:pt x="0" y="15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E3C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C7600B5C-076A-BF05-136A-CD102DF8E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1995"/>
              <a:ext cx="0" cy="26"/>
            </a:xfrm>
            <a:custGeom>
              <a:avLst/>
              <a:gdLst>
                <a:gd name="T0" fmla="*/ 11 h 11"/>
                <a:gd name="T1" fmla="*/ 0 h 11"/>
                <a:gd name="T2" fmla="*/ 0 h 11"/>
                <a:gd name="T3" fmla="*/ 11 h 11"/>
                <a:gd name="T4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AC5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A9BFBE57-18DC-3995-43E9-79BA0FA0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592"/>
              <a:ext cx="322" cy="588"/>
            </a:xfrm>
            <a:custGeom>
              <a:avLst/>
              <a:gdLst>
                <a:gd name="T0" fmla="*/ 34 w 136"/>
                <a:gd name="T1" fmla="*/ 83 h 248"/>
                <a:gd name="T2" fmla="*/ 37 w 136"/>
                <a:gd name="T3" fmla="*/ 82 h 248"/>
                <a:gd name="T4" fmla="*/ 45 w 136"/>
                <a:gd name="T5" fmla="*/ 87 h 248"/>
                <a:gd name="T6" fmla="*/ 108 w 136"/>
                <a:gd name="T7" fmla="*/ 126 h 248"/>
                <a:gd name="T8" fmla="*/ 133 w 136"/>
                <a:gd name="T9" fmla="*/ 141 h 248"/>
                <a:gd name="T10" fmla="*/ 124 w 136"/>
                <a:gd name="T11" fmla="*/ 177 h 248"/>
                <a:gd name="T12" fmla="*/ 108 w 136"/>
                <a:gd name="T13" fmla="*/ 190 h 248"/>
                <a:gd name="T14" fmla="*/ 97 w 136"/>
                <a:gd name="T15" fmla="*/ 212 h 248"/>
                <a:gd name="T16" fmla="*/ 104 w 136"/>
                <a:gd name="T17" fmla="*/ 216 h 248"/>
                <a:gd name="T18" fmla="*/ 106 w 136"/>
                <a:gd name="T19" fmla="*/ 213 h 248"/>
                <a:gd name="T20" fmla="*/ 114 w 136"/>
                <a:gd name="T21" fmla="*/ 199 h 248"/>
                <a:gd name="T22" fmla="*/ 126 w 136"/>
                <a:gd name="T23" fmla="*/ 198 h 248"/>
                <a:gd name="T24" fmla="*/ 136 w 136"/>
                <a:gd name="T25" fmla="*/ 207 h 248"/>
                <a:gd name="T26" fmla="*/ 108 w 136"/>
                <a:gd name="T27" fmla="*/ 242 h 248"/>
                <a:gd name="T28" fmla="*/ 81 w 136"/>
                <a:gd name="T29" fmla="*/ 247 h 248"/>
                <a:gd name="T30" fmla="*/ 75 w 136"/>
                <a:gd name="T31" fmla="*/ 246 h 248"/>
                <a:gd name="T32" fmla="*/ 70 w 136"/>
                <a:gd name="T33" fmla="*/ 246 h 248"/>
                <a:gd name="T34" fmla="*/ 34 w 136"/>
                <a:gd name="T35" fmla="*/ 225 h 248"/>
                <a:gd name="T36" fmla="*/ 33 w 136"/>
                <a:gd name="T37" fmla="*/ 222 h 248"/>
                <a:gd name="T38" fmla="*/ 6 w 136"/>
                <a:gd name="T39" fmla="*/ 188 h 248"/>
                <a:gd name="T40" fmla="*/ 3 w 136"/>
                <a:gd name="T41" fmla="*/ 175 h 248"/>
                <a:gd name="T42" fmla="*/ 4 w 136"/>
                <a:gd name="T43" fmla="*/ 134 h 248"/>
                <a:gd name="T44" fmla="*/ 5 w 136"/>
                <a:gd name="T45" fmla="*/ 125 h 248"/>
                <a:gd name="T46" fmla="*/ 6 w 136"/>
                <a:gd name="T47" fmla="*/ 100 h 248"/>
                <a:gd name="T48" fmla="*/ 2 w 136"/>
                <a:gd name="T49" fmla="*/ 59 h 248"/>
                <a:gd name="T50" fmla="*/ 1 w 136"/>
                <a:gd name="T51" fmla="*/ 54 h 248"/>
                <a:gd name="T52" fmla="*/ 2 w 136"/>
                <a:gd name="T53" fmla="*/ 49 h 248"/>
                <a:gd name="T54" fmla="*/ 27 w 136"/>
                <a:gd name="T55" fmla="*/ 5 h 248"/>
                <a:gd name="T56" fmla="*/ 28 w 136"/>
                <a:gd name="T57" fmla="*/ 3 h 248"/>
                <a:gd name="T58" fmla="*/ 36 w 136"/>
                <a:gd name="T59" fmla="*/ 5 h 248"/>
                <a:gd name="T60" fmla="*/ 38 w 136"/>
                <a:gd name="T61" fmla="*/ 18 h 248"/>
                <a:gd name="T62" fmla="*/ 29 w 136"/>
                <a:gd name="T63" fmla="*/ 50 h 248"/>
                <a:gd name="T64" fmla="*/ 27 w 136"/>
                <a:gd name="T65" fmla="*/ 54 h 248"/>
                <a:gd name="T66" fmla="*/ 32 w 136"/>
                <a:gd name="T67" fmla="*/ 90 h 248"/>
                <a:gd name="T68" fmla="*/ 33 w 136"/>
                <a:gd name="T69" fmla="*/ 108 h 248"/>
                <a:gd name="T70" fmla="*/ 45 w 136"/>
                <a:gd name="T71" fmla="*/ 108 h 248"/>
                <a:gd name="T72" fmla="*/ 48 w 136"/>
                <a:gd name="T73" fmla="*/ 134 h 248"/>
                <a:gd name="T74" fmla="*/ 44 w 136"/>
                <a:gd name="T75" fmla="*/ 148 h 248"/>
                <a:gd name="T76" fmla="*/ 47 w 136"/>
                <a:gd name="T77" fmla="*/ 171 h 248"/>
                <a:gd name="T78" fmla="*/ 47 w 136"/>
                <a:gd name="T79" fmla="*/ 187 h 248"/>
                <a:gd name="T80" fmla="*/ 49 w 136"/>
                <a:gd name="T81" fmla="*/ 172 h 248"/>
                <a:gd name="T82" fmla="*/ 45 w 136"/>
                <a:gd name="T83" fmla="*/ 153 h 248"/>
                <a:gd name="T84" fmla="*/ 53 w 136"/>
                <a:gd name="T85" fmla="*/ 148 h 248"/>
                <a:gd name="T86" fmla="*/ 70 w 136"/>
                <a:gd name="T87" fmla="*/ 169 h 248"/>
                <a:gd name="T88" fmla="*/ 71 w 136"/>
                <a:gd name="T89" fmla="*/ 176 h 248"/>
                <a:gd name="T90" fmla="*/ 69 w 136"/>
                <a:gd name="T91" fmla="*/ 161 h 248"/>
                <a:gd name="T92" fmla="*/ 61 w 136"/>
                <a:gd name="T93" fmla="*/ 151 h 248"/>
                <a:gd name="T94" fmla="*/ 54 w 136"/>
                <a:gd name="T95" fmla="*/ 147 h 248"/>
                <a:gd name="T96" fmla="*/ 52 w 136"/>
                <a:gd name="T97" fmla="*/ 129 h 248"/>
                <a:gd name="T98" fmla="*/ 56 w 136"/>
                <a:gd name="T99" fmla="*/ 128 h 248"/>
                <a:gd name="T100" fmla="*/ 91 w 136"/>
                <a:gd name="T101" fmla="*/ 141 h 248"/>
                <a:gd name="T102" fmla="*/ 79 w 136"/>
                <a:gd name="T103" fmla="*/ 137 h 248"/>
                <a:gd name="T104" fmla="*/ 53 w 136"/>
                <a:gd name="T105" fmla="*/ 120 h 248"/>
                <a:gd name="T106" fmla="*/ 36 w 136"/>
                <a:gd name="T107" fmla="*/ 89 h 248"/>
                <a:gd name="T108" fmla="*/ 34 w 136"/>
                <a:gd name="T109" fmla="*/ 8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" h="248">
                  <a:moveTo>
                    <a:pt x="34" y="83"/>
                  </a:moveTo>
                  <a:cubicBezTo>
                    <a:pt x="35" y="80"/>
                    <a:pt x="36" y="80"/>
                    <a:pt x="37" y="82"/>
                  </a:cubicBezTo>
                  <a:cubicBezTo>
                    <a:pt x="39" y="85"/>
                    <a:pt x="42" y="87"/>
                    <a:pt x="45" y="87"/>
                  </a:cubicBezTo>
                  <a:cubicBezTo>
                    <a:pt x="64" y="103"/>
                    <a:pt x="86" y="115"/>
                    <a:pt x="108" y="126"/>
                  </a:cubicBezTo>
                  <a:cubicBezTo>
                    <a:pt x="117" y="131"/>
                    <a:pt x="125" y="136"/>
                    <a:pt x="133" y="141"/>
                  </a:cubicBezTo>
                  <a:cubicBezTo>
                    <a:pt x="132" y="154"/>
                    <a:pt x="129" y="166"/>
                    <a:pt x="124" y="177"/>
                  </a:cubicBezTo>
                  <a:cubicBezTo>
                    <a:pt x="121" y="184"/>
                    <a:pt x="116" y="188"/>
                    <a:pt x="108" y="190"/>
                  </a:cubicBezTo>
                  <a:cubicBezTo>
                    <a:pt x="99" y="192"/>
                    <a:pt x="94" y="203"/>
                    <a:pt x="97" y="212"/>
                  </a:cubicBezTo>
                  <a:cubicBezTo>
                    <a:pt x="98" y="216"/>
                    <a:pt x="101" y="217"/>
                    <a:pt x="104" y="216"/>
                  </a:cubicBezTo>
                  <a:cubicBezTo>
                    <a:pt x="106" y="216"/>
                    <a:pt x="107" y="216"/>
                    <a:pt x="106" y="213"/>
                  </a:cubicBezTo>
                  <a:cubicBezTo>
                    <a:pt x="104" y="206"/>
                    <a:pt x="110" y="203"/>
                    <a:pt x="114" y="199"/>
                  </a:cubicBezTo>
                  <a:cubicBezTo>
                    <a:pt x="117" y="195"/>
                    <a:pt x="122" y="195"/>
                    <a:pt x="126" y="198"/>
                  </a:cubicBezTo>
                  <a:cubicBezTo>
                    <a:pt x="130" y="200"/>
                    <a:pt x="134" y="203"/>
                    <a:pt x="136" y="207"/>
                  </a:cubicBezTo>
                  <a:cubicBezTo>
                    <a:pt x="130" y="222"/>
                    <a:pt x="120" y="233"/>
                    <a:pt x="108" y="242"/>
                  </a:cubicBezTo>
                  <a:cubicBezTo>
                    <a:pt x="100" y="248"/>
                    <a:pt x="90" y="247"/>
                    <a:pt x="81" y="247"/>
                  </a:cubicBezTo>
                  <a:cubicBezTo>
                    <a:pt x="79" y="247"/>
                    <a:pt x="77" y="246"/>
                    <a:pt x="75" y="246"/>
                  </a:cubicBezTo>
                  <a:cubicBezTo>
                    <a:pt x="74" y="247"/>
                    <a:pt x="72" y="247"/>
                    <a:pt x="70" y="246"/>
                  </a:cubicBezTo>
                  <a:cubicBezTo>
                    <a:pt x="57" y="240"/>
                    <a:pt x="45" y="233"/>
                    <a:pt x="34" y="225"/>
                  </a:cubicBezTo>
                  <a:cubicBezTo>
                    <a:pt x="33" y="224"/>
                    <a:pt x="33" y="223"/>
                    <a:pt x="33" y="222"/>
                  </a:cubicBezTo>
                  <a:cubicBezTo>
                    <a:pt x="22" y="212"/>
                    <a:pt x="12" y="202"/>
                    <a:pt x="6" y="188"/>
                  </a:cubicBezTo>
                  <a:cubicBezTo>
                    <a:pt x="4" y="184"/>
                    <a:pt x="3" y="179"/>
                    <a:pt x="3" y="175"/>
                  </a:cubicBezTo>
                  <a:cubicBezTo>
                    <a:pt x="1" y="161"/>
                    <a:pt x="4" y="147"/>
                    <a:pt x="4" y="134"/>
                  </a:cubicBezTo>
                  <a:cubicBezTo>
                    <a:pt x="4" y="131"/>
                    <a:pt x="5" y="128"/>
                    <a:pt x="5" y="125"/>
                  </a:cubicBezTo>
                  <a:cubicBezTo>
                    <a:pt x="5" y="116"/>
                    <a:pt x="5" y="108"/>
                    <a:pt x="6" y="100"/>
                  </a:cubicBezTo>
                  <a:cubicBezTo>
                    <a:pt x="7" y="86"/>
                    <a:pt x="6" y="72"/>
                    <a:pt x="2" y="59"/>
                  </a:cubicBezTo>
                  <a:cubicBezTo>
                    <a:pt x="1" y="57"/>
                    <a:pt x="1" y="56"/>
                    <a:pt x="1" y="54"/>
                  </a:cubicBezTo>
                  <a:cubicBezTo>
                    <a:pt x="0" y="52"/>
                    <a:pt x="1" y="51"/>
                    <a:pt x="2" y="49"/>
                  </a:cubicBezTo>
                  <a:cubicBezTo>
                    <a:pt x="12" y="35"/>
                    <a:pt x="20" y="21"/>
                    <a:pt x="27" y="5"/>
                  </a:cubicBezTo>
                  <a:cubicBezTo>
                    <a:pt x="27" y="4"/>
                    <a:pt x="28" y="3"/>
                    <a:pt x="28" y="3"/>
                  </a:cubicBezTo>
                  <a:cubicBezTo>
                    <a:pt x="32" y="0"/>
                    <a:pt x="35" y="2"/>
                    <a:pt x="36" y="5"/>
                  </a:cubicBezTo>
                  <a:cubicBezTo>
                    <a:pt x="38" y="10"/>
                    <a:pt x="39" y="14"/>
                    <a:pt x="38" y="18"/>
                  </a:cubicBezTo>
                  <a:cubicBezTo>
                    <a:pt x="32" y="28"/>
                    <a:pt x="28" y="38"/>
                    <a:pt x="29" y="50"/>
                  </a:cubicBezTo>
                  <a:cubicBezTo>
                    <a:pt x="29" y="51"/>
                    <a:pt x="29" y="53"/>
                    <a:pt x="27" y="54"/>
                  </a:cubicBezTo>
                  <a:cubicBezTo>
                    <a:pt x="23" y="67"/>
                    <a:pt x="25" y="79"/>
                    <a:pt x="32" y="90"/>
                  </a:cubicBezTo>
                  <a:cubicBezTo>
                    <a:pt x="38" y="97"/>
                    <a:pt x="38" y="99"/>
                    <a:pt x="33" y="108"/>
                  </a:cubicBezTo>
                  <a:cubicBezTo>
                    <a:pt x="39" y="100"/>
                    <a:pt x="41" y="100"/>
                    <a:pt x="45" y="108"/>
                  </a:cubicBezTo>
                  <a:cubicBezTo>
                    <a:pt x="50" y="116"/>
                    <a:pt x="51" y="125"/>
                    <a:pt x="48" y="134"/>
                  </a:cubicBezTo>
                  <a:cubicBezTo>
                    <a:pt x="46" y="138"/>
                    <a:pt x="45" y="143"/>
                    <a:pt x="44" y="148"/>
                  </a:cubicBezTo>
                  <a:cubicBezTo>
                    <a:pt x="42" y="156"/>
                    <a:pt x="43" y="163"/>
                    <a:pt x="47" y="171"/>
                  </a:cubicBezTo>
                  <a:cubicBezTo>
                    <a:pt x="50" y="176"/>
                    <a:pt x="51" y="181"/>
                    <a:pt x="47" y="187"/>
                  </a:cubicBezTo>
                  <a:cubicBezTo>
                    <a:pt x="51" y="182"/>
                    <a:pt x="51" y="177"/>
                    <a:pt x="49" y="172"/>
                  </a:cubicBezTo>
                  <a:cubicBezTo>
                    <a:pt x="46" y="166"/>
                    <a:pt x="44" y="160"/>
                    <a:pt x="45" y="153"/>
                  </a:cubicBezTo>
                  <a:cubicBezTo>
                    <a:pt x="46" y="147"/>
                    <a:pt x="48" y="146"/>
                    <a:pt x="53" y="148"/>
                  </a:cubicBezTo>
                  <a:cubicBezTo>
                    <a:pt x="64" y="151"/>
                    <a:pt x="70" y="157"/>
                    <a:pt x="70" y="169"/>
                  </a:cubicBezTo>
                  <a:cubicBezTo>
                    <a:pt x="70" y="171"/>
                    <a:pt x="71" y="174"/>
                    <a:pt x="71" y="176"/>
                  </a:cubicBezTo>
                  <a:cubicBezTo>
                    <a:pt x="70" y="171"/>
                    <a:pt x="70" y="166"/>
                    <a:pt x="69" y="161"/>
                  </a:cubicBezTo>
                  <a:cubicBezTo>
                    <a:pt x="68" y="156"/>
                    <a:pt x="65" y="153"/>
                    <a:pt x="61" y="151"/>
                  </a:cubicBezTo>
                  <a:cubicBezTo>
                    <a:pt x="59" y="150"/>
                    <a:pt x="56" y="149"/>
                    <a:pt x="54" y="147"/>
                  </a:cubicBezTo>
                  <a:cubicBezTo>
                    <a:pt x="48" y="143"/>
                    <a:pt x="47" y="135"/>
                    <a:pt x="52" y="129"/>
                  </a:cubicBezTo>
                  <a:cubicBezTo>
                    <a:pt x="53" y="128"/>
                    <a:pt x="54" y="127"/>
                    <a:pt x="56" y="128"/>
                  </a:cubicBezTo>
                  <a:cubicBezTo>
                    <a:pt x="66" y="137"/>
                    <a:pt x="79" y="136"/>
                    <a:pt x="91" y="141"/>
                  </a:cubicBezTo>
                  <a:cubicBezTo>
                    <a:pt x="87" y="139"/>
                    <a:pt x="83" y="138"/>
                    <a:pt x="79" y="137"/>
                  </a:cubicBezTo>
                  <a:cubicBezTo>
                    <a:pt x="68" y="136"/>
                    <a:pt x="58" y="130"/>
                    <a:pt x="53" y="120"/>
                  </a:cubicBezTo>
                  <a:cubicBezTo>
                    <a:pt x="48" y="109"/>
                    <a:pt x="40" y="100"/>
                    <a:pt x="36" y="89"/>
                  </a:cubicBezTo>
                  <a:cubicBezTo>
                    <a:pt x="35" y="87"/>
                    <a:pt x="33" y="85"/>
                    <a:pt x="34" y="83"/>
                  </a:cubicBezTo>
                  <a:close/>
                </a:path>
              </a:pathLst>
            </a:custGeom>
            <a:solidFill>
              <a:srgbClr val="9D5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C7EF0C5B-841D-43C7-FDCD-5A8C77047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1262"/>
              <a:ext cx="180" cy="372"/>
            </a:xfrm>
            <a:custGeom>
              <a:avLst/>
              <a:gdLst>
                <a:gd name="T0" fmla="*/ 56 w 76"/>
                <a:gd name="T1" fmla="*/ 157 h 157"/>
                <a:gd name="T2" fmla="*/ 53 w 76"/>
                <a:gd name="T3" fmla="*/ 145 h 157"/>
                <a:gd name="T4" fmla="*/ 47 w 76"/>
                <a:gd name="T5" fmla="*/ 142 h 157"/>
                <a:gd name="T6" fmla="*/ 46 w 76"/>
                <a:gd name="T7" fmla="*/ 140 h 157"/>
                <a:gd name="T8" fmla="*/ 40 w 76"/>
                <a:gd name="T9" fmla="*/ 120 h 157"/>
                <a:gd name="T10" fmla="*/ 11 w 76"/>
                <a:gd name="T11" fmla="*/ 91 h 157"/>
                <a:gd name="T12" fmla="*/ 6 w 76"/>
                <a:gd name="T13" fmla="*/ 83 h 157"/>
                <a:gd name="T14" fmla="*/ 6 w 76"/>
                <a:gd name="T15" fmla="*/ 51 h 157"/>
                <a:gd name="T16" fmla="*/ 0 w 76"/>
                <a:gd name="T17" fmla="*/ 0 h 157"/>
                <a:gd name="T18" fmla="*/ 11 w 76"/>
                <a:gd name="T19" fmla="*/ 8 h 157"/>
                <a:gd name="T20" fmla="*/ 47 w 76"/>
                <a:gd name="T21" fmla="*/ 47 h 157"/>
                <a:gd name="T22" fmla="*/ 56 w 76"/>
                <a:gd name="T23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157">
                  <a:moveTo>
                    <a:pt x="56" y="157"/>
                  </a:moveTo>
                  <a:cubicBezTo>
                    <a:pt x="55" y="153"/>
                    <a:pt x="54" y="149"/>
                    <a:pt x="53" y="145"/>
                  </a:cubicBezTo>
                  <a:cubicBezTo>
                    <a:pt x="52" y="143"/>
                    <a:pt x="51" y="140"/>
                    <a:pt x="47" y="142"/>
                  </a:cubicBezTo>
                  <a:cubicBezTo>
                    <a:pt x="46" y="142"/>
                    <a:pt x="46" y="141"/>
                    <a:pt x="46" y="140"/>
                  </a:cubicBezTo>
                  <a:cubicBezTo>
                    <a:pt x="49" y="132"/>
                    <a:pt x="45" y="126"/>
                    <a:pt x="40" y="120"/>
                  </a:cubicBezTo>
                  <a:cubicBezTo>
                    <a:pt x="32" y="109"/>
                    <a:pt x="22" y="100"/>
                    <a:pt x="11" y="91"/>
                  </a:cubicBezTo>
                  <a:cubicBezTo>
                    <a:pt x="8" y="89"/>
                    <a:pt x="5" y="88"/>
                    <a:pt x="6" y="83"/>
                  </a:cubicBezTo>
                  <a:cubicBezTo>
                    <a:pt x="6" y="73"/>
                    <a:pt x="5" y="62"/>
                    <a:pt x="6" y="51"/>
                  </a:cubicBezTo>
                  <a:cubicBezTo>
                    <a:pt x="7" y="34"/>
                    <a:pt x="4" y="17"/>
                    <a:pt x="0" y="0"/>
                  </a:cubicBezTo>
                  <a:cubicBezTo>
                    <a:pt x="5" y="1"/>
                    <a:pt x="7" y="5"/>
                    <a:pt x="11" y="8"/>
                  </a:cubicBezTo>
                  <a:cubicBezTo>
                    <a:pt x="24" y="20"/>
                    <a:pt x="38" y="32"/>
                    <a:pt x="47" y="47"/>
                  </a:cubicBezTo>
                  <a:cubicBezTo>
                    <a:pt x="68" y="82"/>
                    <a:pt x="76" y="119"/>
                    <a:pt x="56" y="157"/>
                  </a:cubicBezTo>
                  <a:close/>
                </a:path>
              </a:pathLst>
            </a:custGeom>
            <a:solidFill>
              <a:srgbClr val="E8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8C9BD5CB-152E-58E2-2A1D-5B477CF22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1459"/>
              <a:ext cx="111" cy="261"/>
            </a:xfrm>
            <a:custGeom>
              <a:avLst/>
              <a:gdLst>
                <a:gd name="T0" fmla="*/ 2 w 47"/>
                <a:gd name="T1" fmla="*/ 0 h 110"/>
                <a:gd name="T2" fmla="*/ 15 w 47"/>
                <a:gd name="T3" fmla="*/ 13 h 110"/>
                <a:gd name="T4" fmla="*/ 38 w 47"/>
                <a:gd name="T5" fmla="*/ 36 h 110"/>
                <a:gd name="T6" fmla="*/ 43 w 47"/>
                <a:gd name="T7" fmla="*/ 59 h 110"/>
                <a:gd name="T8" fmla="*/ 17 w 47"/>
                <a:gd name="T9" fmla="*/ 106 h 110"/>
                <a:gd name="T10" fmla="*/ 15 w 47"/>
                <a:gd name="T11" fmla="*/ 110 h 110"/>
                <a:gd name="T12" fmla="*/ 3 w 47"/>
                <a:gd name="T13" fmla="*/ 61 h 110"/>
                <a:gd name="T14" fmla="*/ 0 w 47"/>
                <a:gd name="T15" fmla="*/ 5 h 110"/>
                <a:gd name="T16" fmla="*/ 2 w 47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10">
                  <a:moveTo>
                    <a:pt x="2" y="0"/>
                  </a:moveTo>
                  <a:cubicBezTo>
                    <a:pt x="5" y="6"/>
                    <a:pt x="11" y="9"/>
                    <a:pt x="15" y="13"/>
                  </a:cubicBezTo>
                  <a:cubicBezTo>
                    <a:pt x="24" y="20"/>
                    <a:pt x="30" y="28"/>
                    <a:pt x="38" y="36"/>
                  </a:cubicBezTo>
                  <a:cubicBezTo>
                    <a:pt x="44" y="43"/>
                    <a:pt x="47" y="50"/>
                    <a:pt x="43" y="59"/>
                  </a:cubicBezTo>
                  <a:cubicBezTo>
                    <a:pt x="37" y="76"/>
                    <a:pt x="28" y="92"/>
                    <a:pt x="17" y="106"/>
                  </a:cubicBezTo>
                  <a:cubicBezTo>
                    <a:pt x="16" y="107"/>
                    <a:pt x="16" y="109"/>
                    <a:pt x="15" y="110"/>
                  </a:cubicBezTo>
                  <a:cubicBezTo>
                    <a:pt x="9" y="95"/>
                    <a:pt x="6" y="78"/>
                    <a:pt x="3" y="61"/>
                  </a:cubicBezTo>
                  <a:cubicBezTo>
                    <a:pt x="1" y="43"/>
                    <a:pt x="0" y="24"/>
                    <a:pt x="0" y="5"/>
                  </a:cubicBezTo>
                  <a:cubicBezTo>
                    <a:pt x="0" y="3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C58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D773EC3D-0CEE-1500-B966-26A9831F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732"/>
              <a:ext cx="19" cy="275"/>
            </a:xfrm>
            <a:custGeom>
              <a:avLst/>
              <a:gdLst>
                <a:gd name="T0" fmla="*/ 2 w 8"/>
                <a:gd name="T1" fmla="*/ 0 h 116"/>
                <a:gd name="T2" fmla="*/ 5 w 8"/>
                <a:gd name="T3" fmla="*/ 7 h 116"/>
                <a:gd name="T4" fmla="*/ 5 w 8"/>
                <a:gd name="T5" fmla="*/ 76 h 116"/>
                <a:gd name="T6" fmla="*/ 3 w 8"/>
                <a:gd name="T7" fmla="*/ 116 h 116"/>
                <a:gd name="T8" fmla="*/ 2 w 8"/>
                <a:gd name="T9" fmla="*/ 93 h 116"/>
                <a:gd name="T10" fmla="*/ 5 w 8"/>
                <a:gd name="T11" fmla="*/ 34 h 116"/>
                <a:gd name="T12" fmla="*/ 2 w 8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6">
                  <a:moveTo>
                    <a:pt x="2" y="0"/>
                  </a:moveTo>
                  <a:cubicBezTo>
                    <a:pt x="5" y="1"/>
                    <a:pt x="5" y="5"/>
                    <a:pt x="5" y="7"/>
                  </a:cubicBezTo>
                  <a:cubicBezTo>
                    <a:pt x="8" y="30"/>
                    <a:pt x="6" y="53"/>
                    <a:pt x="5" y="76"/>
                  </a:cubicBezTo>
                  <a:cubicBezTo>
                    <a:pt x="4" y="89"/>
                    <a:pt x="2" y="102"/>
                    <a:pt x="3" y="116"/>
                  </a:cubicBezTo>
                  <a:cubicBezTo>
                    <a:pt x="0" y="108"/>
                    <a:pt x="1" y="100"/>
                    <a:pt x="2" y="93"/>
                  </a:cubicBezTo>
                  <a:cubicBezTo>
                    <a:pt x="4" y="73"/>
                    <a:pt x="4" y="54"/>
                    <a:pt x="5" y="34"/>
                  </a:cubicBezTo>
                  <a:cubicBezTo>
                    <a:pt x="6" y="23"/>
                    <a:pt x="4" y="11"/>
                    <a:pt x="2" y="0"/>
                  </a:cubicBezTo>
                  <a:close/>
                </a:path>
              </a:pathLst>
            </a:custGeom>
            <a:solidFill>
              <a:srgbClr val="C58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id="{8B6DB679-F6DB-FA34-8524-889D3A27B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1068"/>
              <a:ext cx="69" cy="78"/>
            </a:xfrm>
            <a:custGeom>
              <a:avLst/>
              <a:gdLst>
                <a:gd name="T0" fmla="*/ 1 w 29"/>
                <a:gd name="T1" fmla="*/ 5 h 33"/>
                <a:gd name="T2" fmla="*/ 7 w 29"/>
                <a:gd name="T3" fmla="*/ 0 h 33"/>
                <a:gd name="T4" fmla="*/ 24 w 29"/>
                <a:gd name="T5" fmla="*/ 0 h 33"/>
                <a:gd name="T6" fmla="*/ 28 w 29"/>
                <a:gd name="T7" fmla="*/ 4 h 33"/>
                <a:gd name="T8" fmla="*/ 23 w 29"/>
                <a:gd name="T9" fmla="*/ 26 h 33"/>
                <a:gd name="T10" fmla="*/ 14 w 29"/>
                <a:gd name="T11" fmla="*/ 33 h 33"/>
                <a:gd name="T12" fmla="*/ 5 w 29"/>
                <a:gd name="T13" fmla="*/ 26 h 33"/>
                <a:gd name="T14" fmla="*/ 1 w 29"/>
                <a:gd name="T1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3">
                  <a:moveTo>
                    <a:pt x="1" y="5"/>
                  </a:moveTo>
                  <a:cubicBezTo>
                    <a:pt x="0" y="2"/>
                    <a:pt x="2" y="0"/>
                    <a:pt x="7" y="0"/>
                  </a:cubicBezTo>
                  <a:cubicBezTo>
                    <a:pt x="12" y="0"/>
                    <a:pt x="18" y="0"/>
                    <a:pt x="24" y="0"/>
                  </a:cubicBezTo>
                  <a:cubicBezTo>
                    <a:pt x="28" y="0"/>
                    <a:pt x="29" y="1"/>
                    <a:pt x="28" y="4"/>
                  </a:cubicBezTo>
                  <a:cubicBezTo>
                    <a:pt x="27" y="12"/>
                    <a:pt x="26" y="19"/>
                    <a:pt x="23" y="26"/>
                  </a:cubicBezTo>
                  <a:cubicBezTo>
                    <a:pt x="21" y="30"/>
                    <a:pt x="19" y="33"/>
                    <a:pt x="14" y="33"/>
                  </a:cubicBezTo>
                  <a:cubicBezTo>
                    <a:pt x="9" y="33"/>
                    <a:pt x="7" y="29"/>
                    <a:pt x="5" y="26"/>
                  </a:cubicBezTo>
                  <a:cubicBezTo>
                    <a:pt x="2" y="20"/>
                    <a:pt x="1" y="13"/>
                    <a:pt x="1" y="5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41">
              <a:extLst>
                <a:ext uri="{FF2B5EF4-FFF2-40B4-BE49-F238E27FC236}">
                  <a16:creationId xmlns:a16="http://schemas.microsoft.com/office/drawing/2014/main" id="{566B9741-CE02-8096-4537-02E33B817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1928"/>
              <a:ext cx="118" cy="185"/>
            </a:xfrm>
            <a:custGeom>
              <a:avLst/>
              <a:gdLst>
                <a:gd name="T0" fmla="*/ 42 w 50"/>
                <a:gd name="T1" fmla="*/ 65 h 78"/>
                <a:gd name="T2" fmla="*/ 34 w 50"/>
                <a:gd name="T3" fmla="*/ 59 h 78"/>
                <a:gd name="T4" fmla="*/ 17 w 50"/>
                <a:gd name="T5" fmla="*/ 62 h 78"/>
                <a:gd name="T6" fmla="*/ 13 w 50"/>
                <a:gd name="T7" fmla="*/ 67 h 78"/>
                <a:gd name="T8" fmla="*/ 13 w 50"/>
                <a:gd name="T9" fmla="*/ 70 h 78"/>
                <a:gd name="T10" fmla="*/ 12 w 50"/>
                <a:gd name="T11" fmla="*/ 76 h 78"/>
                <a:gd name="T12" fmla="*/ 0 w 50"/>
                <a:gd name="T13" fmla="*/ 67 h 78"/>
                <a:gd name="T14" fmla="*/ 16 w 50"/>
                <a:gd name="T15" fmla="*/ 46 h 78"/>
                <a:gd name="T16" fmla="*/ 29 w 50"/>
                <a:gd name="T17" fmla="*/ 32 h 78"/>
                <a:gd name="T18" fmla="*/ 37 w 50"/>
                <a:gd name="T19" fmla="*/ 4 h 78"/>
                <a:gd name="T20" fmla="*/ 39 w 50"/>
                <a:gd name="T21" fmla="*/ 0 h 78"/>
                <a:gd name="T22" fmla="*/ 49 w 50"/>
                <a:gd name="T23" fmla="*/ 19 h 78"/>
                <a:gd name="T24" fmla="*/ 46 w 50"/>
                <a:gd name="T25" fmla="*/ 55 h 78"/>
                <a:gd name="T26" fmla="*/ 42 w 50"/>
                <a:gd name="T27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8">
                  <a:moveTo>
                    <a:pt x="42" y="65"/>
                  </a:moveTo>
                  <a:cubicBezTo>
                    <a:pt x="39" y="63"/>
                    <a:pt x="37" y="61"/>
                    <a:pt x="34" y="59"/>
                  </a:cubicBezTo>
                  <a:cubicBezTo>
                    <a:pt x="28" y="53"/>
                    <a:pt x="21" y="55"/>
                    <a:pt x="17" y="62"/>
                  </a:cubicBezTo>
                  <a:cubicBezTo>
                    <a:pt x="16" y="64"/>
                    <a:pt x="17" y="67"/>
                    <a:pt x="13" y="67"/>
                  </a:cubicBezTo>
                  <a:cubicBezTo>
                    <a:pt x="11" y="67"/>
                    <a:pt x="12" y="69"/>
                    <a:pt x="13" y="70"/>
                  </a:cubicBezTo>
                  <a:cubicBezTo>
                    <a:pt x="19" y="74"/>
                    <a:pt x="15" y="75"/>
                    <a:pt x="12" y="76"/>
                  </a:cubicBezTo>
                  <a:cubicBezTo>
                    <a:pt x="4" y="78"/>
                    <a:pt x="1" y="75"/>
                    <a:pt x="0" y="67"/>
                  </a:cubicBezTo>
                  <a:cubicBezTo>
                    <a:pt x="0" y="55"/>
                    <a:pt x="5" y="49"/>
                    <a:pt x="16" y="46"/>
                  </a:cubicBezTo>
                  <a:cubicBezTo>
                    <a:pt x="23" y="44"/>
                    <a:pt x="27" y="38"/>
                    <a:pt x="29" y="32"/>
                  </a:cubicBezTo>
                  <a:cubicBezTo>
                    <a:pt x="33" y="23"/>
                    <a:pt x="35" y="14"/>
                    <a:pt x="37" y="4"/>
                  </a:cubicBezTo>
                  <a:cubicBezTo>
                    <a:pt x="37" y="3"/>
                    <a:pt x="37" y="1"/>
                    <a:pt x="39" y="0"/>
                  </a:cubicBezTo>
                  <a:cubicBezTo>
                    <a:pt x="46" y="4"/>
                    <a:pt x="50" y="9"/>
                    <a:pt x="49" y="19"/>
                  </a:cubicBezTo>
                  <a:cubicBezTo>
                    <a:pt x="47" y="31"/>
                    <a:pt x="49" y="43"/>
                    <a:pt x="46" y="55"/>
                  </a:cubicBezTo>
                  <a:cubicBezTo>
                    <a:pt x="45" y="58"/>
                    <a:pt x="44" y="62"/>
                    <a:pt x="42" y="65"/>
                  </a:cubicBezTo>
                  <a:close/>
                </a:path>
              </a:pathLst>
            </a:custGeom>
            <a:solidFill>
              <a:srgbClr val="7D4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id="{7235641E-E985-D1E7-BFB0-10C56C5D1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395"/>
              <a:ext cx="202" cy="275"/>
            </a:xfrm>
            <a:custGeom>
              <a:avLst/>
              <a:gdLst>
                <a:gd name="T0" fmla="*/ 38 w 85"/>
                <a:gd name="T1" fmla="*/ 72 h 116"/>
                <a:gd name="T2" fmla="*/ 40 w 85"/>
                <a:gd name="T3" fmla="*/ 66 h 116"/>
                <a:gd name="T4" fmla="*/ 37 w 85"/>
                <a:gd name="T5" fmla="*/ 53 h 116"/>
                <a:gd name="T6" fmla="*/ 34 w 85"/>
                <a:gd name="T7" fmla="*/ 46 h 116"/>
                <a:gd name="T8" fmla="*/ 25 w 85"/>
                <a:gd name="T9" fmla="*/ 37 h 116"/>
                <a:gd name="T10" fmla="*/ 10 w 85"/>
                <a:gd name="T11" fmla="*/ 34 h 116"/>
                <a:gd name="T12" fmla="*/ 0 w 85"/>
                <a:gd name="T13" fmla="*/ 31 h 116"/>
                <a:gd name="T14" fmla="*/ 13 w 85"/>
                <a:gd name="T15" fmla="*/ 27 h 116"/>
                <a:gd name="T16" fmla="*/ 16 w 85"/>
                <a:gd name="T17" fmla="*/ 23 h 116"/>
                <a:gd name="T18" fmla="*/ 27 w 85"/>
                <a:gd name="T19" fmla="*/ 6 h 116"/>
                <a:gd name="T20" fmla="*/ 57 w 85"/>
                <a:gd name="T21" fmla="*/ 5 h 116"/>
                <a:gd name="T22" fmla="*/ 74 w 85"/>
                <a:gd name="T23" fmla="*/ 12 h 116"/>
                <a:gd name="T24" fmla="*/ 55 w 85"/>
                <a:gd name="T25" fmla="*/ 7 h 116"/>
                <a:gd name="T26" fmla="*/ 22 w 85"/>
                <a:gd name="T27" fmla="*/ 24 h 116"/>
                <a:gd name="T28" fmla="*/ 27 w 85"/>
                <a:gd name="T29" fmla="*/ 31 h 116"/>
                <a:gd name="T30" fmla="*/ 51 w 85"/>
                <a:gd name="T31" fmla="*/ 30 h 116"/>
                <a:gd name="T32" fmla="*/ 66 w 85"/>
                <a:gd name="T33" fmla="*/ 34 h 116"/>
                <a:gd name="T34" fmla="*/ 47 w 85"/>
                <a:gd name="T35" fmla="*/ 33 h 116"/>
                <a:gd name="T36" fmla="*/ 41 w 85"/>
                <a:gd name="T37" fmla="*/ 40 h 116"/>
                <a:gd name="T38" fmla="*/ 67 w 85"/>
                <a:gd name="T39" fmla="*/ 60 h 116"/>
                <a:gd name="T40" fmla="*/ 82 w 85"/>
                <a:gd name="T41" fmla="*/ 72 h 116"/>
                <a:gd name="T42" fmla="*/ 83 w 85"/>
                <a:gd name="T43" fmla="*/ 80 h 116"/>
                <a:gd name="T44" fmla="*/ 80 w 85"/>
                <a:gd name="T45" fmla="*/ 72 h 116"/>
                <a:gd name="T46" fmla="*/ 68 w 85"/>
                <a:gd name="T47" fmla="*/ 63 h 116"/>
                <a:gd name="T48" fmla="*/ 53 w 85"/>
                <a:gd name="T49" fmla="*/ 63 h 116"/>
                <a:gd name="T50" fmla="*/ 47 w 85"/>
                <a:gd name="T51" fmla="*/ 66 h 116"/>
                <a:gd name="T52" fmla="*/ 56 w 85"/>
                <a:gd name="T53" fmla="*/ 85 h 116"/>
                <a:gd name="T54" fmla="*/ 69 w 85"/>
                <a:gd name="T55" fmla="*/ 97 h 116"/>
                <a:gd name="T56" fmla="*/ 77 w 85"/>
                <a:gd name="T57" fmla="*/ 107 h 116"/>
                <a:gd name="T58" fmla="*/ 85 w 85"/>
                <a:gd name="T59" fmla="*/ 116 h 116"/>
                <a:gd name="T60" fmla="*/ 65 w 85"/>
                <a:gd name="T61" fmla="*/ 97 h 116"/>
                <a:gd name="T62" fmla="*/ 57 w 85"/>
                <a:gd name="T63" fmla="*/ 90 h 116"/>
                <a:gd name="T64" fmla="*/ 43 w 85"/>
                <a:gd name="T65" fmla="*/ 83 h 116"/>
                <a:gd name="T66" fmla="*/ 38 w 85"/>
                <a:gd name="T67" fmla="*/ 7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116">
                  <a:moveTo>
                    <a:pt x="38" y="72"/>
                  </a:moveTo>
                  <a:cubicBezTo>
                    <a:pt x="41" y="70"/>
                    <a:pt x="41" y="68"/>
                    <a:pt x="40" y="66"/>
                  </a:cubicBezTo>
                  <a:cubicBezTo>
                    <a:pt x="41" y="61"/>
                    <a:pt x="40" y="57"/>
                    <a:pt x="37" y="53"/>
                  </a:cubicBezTo>
                  <a:cubicBezTo>
                    <a:pt x="36" y="51"/>
                    <a:pt x="34" y="48"/>
                    <a:pt x="34" y="46"/>
                  </a:cubicBezTo>
                  <a:cubicBezTo>
                    <a:pt x="35" y="38"/>
                    <a:pt x="31" y="37"/>
                    <a:pt x="25" y="37"/>
                  </a:cubicBezTo>
                  <a:cubicBezTo>
                    <a:pt x="19" y="37"/>
                    <a:pt x="15" y="34"/>
                    <a:pt x="10" y="34"/>
                  </a:cubicBezTo>
                  <a:cubicBezTo>
                    <a:pt x="6" y="34"/>
                    <a:pt x="1" y="37"/>
                    <a:pt x="0" y="31"/>
                  </a:cubicBezTo>
                  <a:cubicBezTo>
                    <a:pt x="4" y="29"/>
                    <a:pt x="8" y="26"/>
                    <a:pt x="13" y="27"/>
                  </a:cubicBezTo>
                  <a:cubicBezTo>
                    <a:pt x="16" y="27"/>
                    <a:pt x="16" y="25"/>
                    <a:pt x="16" y="23"/>
                  </a:cubicBezTo>
                  <a:cubicBezTo>
                    <a:pt x="19" y="17"/>
                    <a:pt x="21" y="10"/>
                    <a:pt x="27" y="6"/>
                  </a:cubicBezTo>
                  <a:cubicBezTo>
                    <a:pt x="37" y="0"/>
                    <a:pt x="47" y="0"/>
                    <a:pt x="57" y="5"/>
                  </a:cubicBezTo>
                  <a:cubicBezTo>
                    <a:pt x="63" y="7"/>
                    <a:pt x="68" y="11"/>
                    <a:pt x="74" y="12"/>
                  </a:cubicBezTo>
                  <a:cubicBezTo>
                    <a:pt x="67" y="14"/>
                    <a:pt x="61" y="9"/>
                    <a:pt x="55" y="7"/>
                  </a:cubicBezTo>
                  <a:cubicBezTo>
                    <a:pt x="39" y="1"/>
                    <a:pt x="26" y="7"/>
                    <a:pt x="22" y="24"/>
                  </a:cubicBezTo>
                  <a:cubicBezTo>
                    <a:pt x="21" y="28"/>
                    <a:pt x="21" y="31"/>
                    <a:pt x="27" y="31"/>
                  </a:cubicBezTo>
                  <a:cubicBezTo>
                    <a:pt x="35" y="30"/>
                    <a:pt x="43" y="30"/>
                    <a:pt x="51" y="30"/>
                  </a:cubicBezTo>
                  <a:cubicBezTo>
                    <a:pt x="56" y="30"/>
                    <a:pt x="61" y="31"/>
                    <a:pt x="66" y="34"/>
                  </a:cubicBezTo>
                  <a:cubicBezTo>
                    <a:pt x="59" y="34"/>
                    <a:pt x="53" y="32"/>
                    <a:pt x="47" y="33"/>
                  </a:cubicBezTo>
                  <a:cubicBezTo>
                    <a:pt x="42" y="33"/>
                    <a:pt x="41" y="35"/>
                    <a:pt x="41" y="40"/>
                  </a:cubicBezTo>
                  <a:cubicBezTo>
                    <a:pt x="41" y="53"/>
                    <a:pt x="52" y="63"/>
                    <a:pt x="67" y="60"/>
                  </a:cubicBezTo>
                  <a:cubicBezTo>
                    <a:pt x="79" y="58"/>
                    <a:pt x="81" y="60"/>
                    <a:pt x="82" y="72"/>
                  </a:cubicBezTo>
                  <a:cubicBezTo>
                    <a:pt x="82" y="75"/>
                    <a:pt x="83" y="77"/>
                    <a:pt x="83" y="80"/>
                  </a:cubicBezTo>
                  <a:cubicBezTo>
                    <a:pt x="80" y="78"/>
                    <a:pt x="81" y="74"/>
                    <a:pt x="80" y="72"/>
                  </a:cubicBezTo>
                  <a:cubicBezTo>
                    <a:pt x="79" y="63"/>
                    <a:pt x="76" y="61"/>
                    <a:pt x="68" y="63"/>
                  </a:cubicBezTo>
                  <a:cubicBezTo>
                    <a:pt x="63" y="64"/>
                    <a:pt x="58" y="64"/>
                    <a:pt x="53" y="63"/>
                  </a:cubicBezTo>
                  <a:cubicBezTo>
                    <a:pt x="49" y="61"/>
                    <a:pt x="48" y="64"/>
                    <a:pt x="47" y="66"/>
                  </a:cubicBezTo>
                  <a:cubicBezTo>
                    <a:pt x="45" y="73"/>
                    <a:pt x="48" y="82"/>
                    <a:pt x="56" y="85"/>
                  </a:cubicBezTo>
                  <a:cubicBezTo>
                    <a:pt x="62" y="87"/>
                    <a:pt x="67" y="90"/>
                    <a:pt x="69" y="97"/>
                  </a:cubicBezTo>
                  <a:cubicBezTo>
                    <a:pt x="71" y="101"/>
                    <a:pt x="74" y="104"/>
                    <a:pt x="77" y="107"/>
                  </a:cubicBezTo>
                  <a:cubicBezTo>
                    <a:pt x="80" y="110"/>
                    <a:pt x="83" y="112"/>
                    <a:pt x="85" y="116"/>
                  </a:cubicBezTo>
                  <a:cubicBezTo>
                    <a:pt x="78" y="110"/>
                    <a:pt x="69" y="106"/>
                    <a:pt x="65" y="97"/>
                  </a:cubicBezTo>
                  <a:cubicBezTo>
                    <a:pt x="63" y="93"/>
                    <a:pt x="61" y="91"/>
                    <a:pt x="57" y="90"/>
                  </a:cubicBezTo>
                  <a:cubicBezTo>
                    <a:pt x="52" y="89"/>
                    <a:pt x="47" y="85"/>
                    <a:pt x="43" y="83"/>
                  </a:cubicBezTo>
                  <a:cubicBezTo>
                    <a:pt x="39" y="82"/>
                    <a:pt x="40" y="76"/>
                    <a:pt x="38" y="72"/>
                  </a:cubicBezTo>
                  <a:close/>
                </a:path>
              </a:pathLst>
            </a:custGeom>
            <a:solidFill>
              <a:srgbClr val="AC5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B961794C-A9ED-B2F8-3A2B-412D65254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051"/>
              <a:ext cx="239" cy="152"/>
            </a:xfrm>
            <a:custGeom>
              <a:avLst/>
              <a:gdLst>
                <a:gd name="T0" fmla="*/ 51 w 101"/>
                <a:gd name="T1" fmla="*/ 63 h 64"/>
                <a:gd name="T2" fmla="*/ 43 w 101"/>
                <a:gd name="T3" fmla="*/ 62 h 64"/>
                <a:gd name="T4" fmla="*/ 25 w 101"/>
                <a:gd name="T5" fmla="*/ 60 h 64"/>
                <a:gd name="T6" fmla="*/ 18 w 101"/>
                <a:gd name="T7" fmla="*/ 59 h 64"/>
                <a:gd name="T8" fmla="*/ 4 w 101"/>
                <a:gd name="T9" fmla="*/ 39 h 64"/>
                <a:gd name="T10" fmla="*/ 7 w 101"/>
                <a:gd name="T11" fmla="*/ 34 h 64"/>
                <a:gd name="T12" fmla="*/ 5 w 101"/>
                <a:gd name="T13" fmla="*/ 49 h 64"/>
                <a:gd name="T14" fmla="*/ 15 w 101"/>
                <a:gd name="T15" fmla="*/ 56 h 64"/>
                <a:gd name="T16" fmla="*/ 43 w 101"/>
                <a:gd name="T17" fmla="*/ 55 h 64"/>
                <a:gd name="T18" fmla="*/ 49 w 101"/>
                <a:gd name="T19" fmla="*/ 44 h 64"/>
                <a:gd name="T20" fmla="*/ 44 w 101"/>
                <a:gd name="T21" fmla="*/ 38 h 64"/>
                <a:gd name="T22" fmla="*/ 40 w 101"/>
                <a:gd name="T23" fmla="*/ 18 h 64"/>
                <a:gd name="T24" fmla="*/ 37 w 101"/>
                <a:gd name="T25" fmla="*/ 4 h 64"/>
                <a:gd name="T26" fmla="*/ 43 w 101"/>
                <a:gd name="T27" fmla="*/ 18 h 64"/>
                <a:gd name="T28" fmla="*/ 41 w 101"/>
                <a:gd name="T29" fmla="*/ 29 h 64"/>
                <a:gd name="T30" fmla="*/ 52 w 101"/>
                <a:gd name="T31" fmla="*/ 36 h 64"/>
                <a:gd name="T32" fmla="*/ 62 w 101"/>
                <a:gd name="T33" fmla="*/ 18 h 64"/>
                <a:gd name="T34" fmla="*/ 57 w 101"/>
                <a:gd name="T35" fmla="*/ 0 h 64"/>
                <a:gd name="T36" fmla="*/ 67 w 101"/>
                <a:gd name="T37" fmla="*/ 23 h 64"/>
                <a:gd name="T38" fmla="*/ 77 w 101"/>
                <a:gd name="T39" fmla="*/ 22 h 64"/>
                <a:gd name="T40" fmla="*/ 95 w 101"/>
                <a:gd name="T41" fmla="*/ 19 h 64"/>
                <a:gd name="T42" fmla="*/ 81 w 101"/>
                <a:gd name="T43" fmla="*/ 22 h 64"/>
                <a:gd name="T44" fmla="*/ 79 w 101"/>
                <a:gd name="T45" fmla="*/ 28 h 64"/>
                <a:gd name="T46" fmla="*/ 85 w 101"/>
                <a:gd name="T47" fmla="*/ 32 h 64"/>
                <a:gd name="T48" fmla="*/ 93 w 101"/>
                <a:gd name="T49" fmla="*/ 32 h 64"/>
                <a:gd name="T50" fmla="*/ 101 w 101"/>
                <a:gd name="T51" fmla="*/ 36 h 64"/>
                <a:gd name="T52" fmla="*/ 86 w 101"/>
                <a:gd name="T53" fmla="*/ 34 h 64"/>
                <a:gd name="T54" fmla="*/ 76 w 101"/>
                <a:gd name="T55" fmla="*/ 30 h 64"/>
                <a:gd name="T56" fmla="*/ 64 w 101"/>
                <a:gd name="T57" fmla="*/ 31 h 64"/>
                <a:gd name="T58" fmla="*/ 59 w 101"/>
                <a:gd name="T59" fmla="*/ 37 h 64"/>
                <a:gd name="T60" fmla="*/ 54 w 101"/>
                <a:gd name="T61" fmla="*/ 49 h 64"/>
                <a:gd name="T62" fmla="*/ 51 w 101"/>
                <a:gd name="T63" fmla="*/ 55 h 64"/>
                <a:gd name="T64" fmla="*/ 51 w 101"/>
                <a:gd name="T65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64">
                  <a:moveTo>
                    <a:pt x="51" y="63"/>
                  </a:moveTo>
                  <a:cubicBezTo>
                    <a:pt x="48" y="64"/>
                    <a:pt x="46" y="64"/>
                    <a:pt x="43" y="62"/>
                  </a:cubicBezTo>
                  <a:cubicBezTo>
                    <a:pt x="38" y="58"/>
                    <a:pt x="31" y="61"/>
                    <a:pt x="25" y="60"/>
                  </a:cubicBezTo>
                  <a:cubicBezTo>
                    <a:pt x="23" y="58"/>
                    <a:pt x="20" y="59"/>
                    <a:pt x="18" y="59"/>
                  </a:cubicBezTo>
                  <a:cubicBezTo>
                    <a:pt x="5" y="59"/>
                    <a:pt x="0" y="51"/>
                    <a:pt x="4" y="39"/>
                  </a:cubicBezTo>
                  <a:cubicBezTo>
                    <a:pt x="4" y="37"/>
                    <a:pt x="5" y="36"/>
                    <a:pt x="7" y="34"/>
                  </a:cubicBezTo>
                  <a:cubicBezTo>
                    <a:pt x="6" y="39"/>
                    <a:pt x="3" y="44"/>
                    <a:pt x="5" y="49"/>
                  </a:cubicBezTo>
                  <a:cubicBezTo>
                    <a:pt x="7" y="54"/>
                    <a:pt x="10" y="57"/>
                    <a:pt x="15" y="56"/>
                  </a:cubicBezTo>
                  <a:cubicBezTo>
                    <a:pt x="24" y="56"/>
                    <a:pt x="33" y="54"/>
                    <a:pt x="43" y="55"/>
                  </a:cubicBezTo>
                  <a:cubicBezTo>
                    <a:pt x="48" y="55"/>
                    <a:pt x="51" y="49"/>
                    <a:pt x="49" y="44"/>
                  </a:cubicBezTo>
                  <a:cubicBezTo>
                    <a:pt x="48" y="41"/>
                    <a:pt x="46" y="39"/>
                    <a:pt x="44" y="38"/>
                  </a:cubicBezTo>
                  <a:cubicBezTo>
                    <a:pt x="38" y="32"/>
                    <a:pt x="35" y="26"/>
                    <a:pt x="40" y="18"/>
                  </a:cubicBezTo>
                  <a:cubicBezTo>
                    <a:pt x="43" y="13"/>
                    <a:pt x="41" y="8"/>
                    <a:pt x="37" y="4"/>
                  </a:cubicBezTo>
                  <a:cubicBezTo>
                    <a:pt x="44" y="8"/>
                    <a:pt x="45" y="11"/>
                    <a:pt x="43" y="18"/>
                  </a:cubicBezTo>
                  <a:cubicBezTo>
                    <a:pt x="41" y="22"/>
                    <a:pt x="39" y="25"/>
                    <a:pt x="41" y="29"/>
                  </a:cubicBezTo>
                  <a:cubicBezTo>
                    <a:pt x="43" y="34"/>
                    <a:pt x="49" y="38"/>
                    <a:pt x="52" y="36"/>
                  </a:cubicBezTo>
                  <a:cubicBezTo>
                    <a:pt x="60" y="33"/>
                    <a:pt x="65" y="25"/>
                    <a:pt x="62" y="18"/>
                  </a:cubicBezTo>
                  <a:cubicBezTo>
                    <a:pt x="60" y="13"/>
                    <a:pt x="55" y="8"/>
                    <a:pt x="57" y="0"/>
                  </a:cubicBezTo>
                  <a:cubicBezTo>
                    <a:pt x="57" y="9"/>
                    <a:pt x="64" y="15"/>
                    <a:pt x="67" y="23"/>
                  </a:cubicBezTo>
                  <a:cubicBezTo>
                    <a:pt x="68" y="27"/>
                    <a:pt x="74" y="25"/>
                    <a:pt x="77" y="22"/>
                  </a:cubicBezTo>
                  <a:cubicBezTo>
                    <a:pt x="82" y="18"/>
                    <a:pt x="88" y="14"/>
                    <a:pt x="95" y="19"/>
                  </a:cubicBezTo>
                  <a:cubicBezTo>
                    <a:pt x="90" y="18"/>
                    <a:pt x="85" y="18"/>
                    <a:pt x="81" y="22"/>
                  </a:cubicBezTo>
                  <a:cubicBezTo>
                    <a:pt x="80" y="24"/>
                    <a:pt x="77" y="25"/>
                    <a:pt x="79" y="28"/>
                  </a:cubicBezTo>
                  <a:cubicBezTo>
                    <a:pt x="80" y="30"/>
                    <a:pt x="82" y="32"/>
                    <a:pt x="85" y="32"/>
                  </a:cubicBezTo>
                  <a:cubicBezTo>
                    <a:pt x="87" y="32"/>
                    <a:pt x="90" y="32"/>
                    <a:pt x="93" y="32"/>
                  </a:cubicBezTo>
                  <a:cubicBezTo>
                    <a:pt x="96" y="32"/>
                    <a:pt x="99" y="32"/>
                    <a:pt x="101" y="36"/>
                  </a:cubicBezTo>
                  <a:cubicBezTo>
                    <a:pt x="96" y="33"/>
                    <a:pt x="91" y="34"/>
                    <a:pt x="86" y="34"/>
                  </a:cubicBezTo>
                  <a:cubicBezTo>
                    <a:pt x="82" y="35"/>
                    <a:pt x="79" y="33"/>
                    <a:pt x="76" y="30"/>
                  </a:cubicBezTo>
                  <a:cubicBezTo>
                    <a:pt x="72" y="26"/>
                    <a:pt x="68" y="27"/>
                    <a:pt x="64" y="31"/>
                  </a:cubicBezTo>
                  <a:cubicBezTo>
                    <a:pt x="62" y="33"/>
                    <a:pt x="61" y="35"/>
                    <a:pt x="59" y="37"/>
                  </a:cubicBezTo>
                  <a:cubicBezTo>
                    <a:pt x="56" y="40"/>
                    <a:pt x="52" y="43"/>
                    <a:pt x="54" y="49"/>
                  </a:cubicBezTo>
                  <a:cubicBezTo>
                    <a:pt x="54" y="51"/>
                    <a:pt x="53" y="54"/>
                    <a:pt x="51" y="55"/>
                  </a:cubicBezTo>
                  <a:cubicBezTo>
                    <a:pt x="48" y="58"/>
                    <a:pt x="49" y="61"/>
                    <a:pt x="51" y="63"/>
                  </a:cubicBezTo>
                  <a:close/>
                </a:path>
              </a:pathLst>
            </a:custGeom>
            <a:solidFill>
              <a:srgbClr val="AD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id="{49FAA242-93B4-7873-25A0-8E2FD8B78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1720"/>
              <a:ext cx="173" cy="325"/>
            </a:xfrm>
            <a:custGeom>
              <a:avLst/>
              <a:gdLst>
                <a:gd name="T0" fmla="*/ 12 w 73"/>
                <a:gd name="T1" fmla="*/ 29 h 137"/>
                <a:gd name="T2" fmla="*/ 25 w 73"/>
                <a:gd name="T3" fmla="*/ 50 h 137"/>
                <a:gd name="T4" fmla="*/ 30 w 73"/>
                <a:gd name="T5" fmla="*/ 58 h 137"/>
                <a:gd name="T6" fmla="*/ 55 w 73"/>
                <a:gd name="T7" fmla="*/ 81 h 137"/>
                <a:gd name="T8" fmla="*/ 73 w 73"/>
                <a:gd name="T9" fmla="*/ 88 h 137"/>
                <a:gd name="T10" fmla="*/ 34 w 73"/>
                <a:gd name="T11" fmla="*/ 76 h 137"/>
                <a:gd name="T12" fmla="*/ 31 w 73"/>
                <a:gd name="T13" fmla="*/ 75 h 137"/>
                <a:gd name="T14" fmla="*/ 32 w 73"/>
                <a:gd name="T15" fmla="*/ 91 h 137"/>
                <a:gd name="T16" fmla="*/ 37 w 73"/>
                <a:gd name="T17" fmla="*/ 94 h 137"/>
                <a:gd name="T18" fmla="*/ 49 w 73"/>
                <a:gd name="T19" fmla="*/ 109 h 137"/>
                <a:gd name="T20" fmla="*/ 49 w 73"/>
                <a:gd name="T21" fmla="*/ 124 h 137"/>
                <a:gd name="T22" fmla="*/ 45 w 73"/>
                <a:gd name="T23" fmla="*/ 108 h 137"/>
                <a:gd name="T24" fmla="*/ 27 w 73"/>
                <a:gd name="T25" fmla="*/ 94 h 137"/>
                <a:gd name="T26" fmla="*/ 25 w 73"/>
                <a:gd name="T27" fmla="*/ 98 h 137"/>
                <a:gd name="T28" fmla="*/ 27 w 73"/>
                <a:gd name="T29" fmla="*/ 115 h 137"/>
                <a:gd name="T30" fmla="*/ 21 w 73"/>
                <a:gd name="T31" fmla="*/ 137 h 137"/>
                <a:gd name="T32" fmla="*/ 21 w 73"/>
                <a:gd name="T33" fmla="*/ 136 h 137"/>
                <a:gd name="T34" fmla="*/ 22 w 73"/>
                <a:gd name="T35" fmla="*/ 114 h 137"/>
                <a:gd name="T36" fmla="*/ 23 w 73"/>
                <a:gd name="T37" fmla="*/ 83 h 137"/>
                <a:gd name="T38" fmla="*/ 17 w 73"/>
                <a:gd name="T39" fmla="*/ 49 h 137"/>
                <a:gd name="T40" fmla="*/ 10 w 73"/>
                <a:gd name="T41" fmla="*/ 56 h 137"/>
                <a:gd name="T42" fmla="*/ 10 w 73"/>
                <a:gd name="T43" fmla="*/ 54 h 137"/>
                <a:gd name="T44" fmla="*/ 7 w 73"/>
                <a:gd name="T45" fmla="*/ 34 h 137"/>
                <a:gd name="T46" fmla="*/ 3 w 73"/>
                <a:gd name="T47" fmla="*/ 1 h 137"/>
                <a:gd name="T48" fmla="*/ 5 w 73"/>
                <a:gd name="T49" fmla="*/ 0 h 137"/>
                <a:gd name="T50" fmla="*/ 12 w 73"/>
                <a:gd name="T51" fmla="*/ 2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37">
                  <a:moveTo>
                    <a:pt x="12" y="29"/>
                  </a:moveTo>
                  <a:cubicBezTo>
                    <a:pt x="17" y="36"/>
                    <a:pt x="19" y="44"/>
                    <a:pt x="25" y="50"/>
                  </a:cubicBezTo>
                  <a:cubicBezTo>
                    <a:pt x="28" y="52"/>
                    <a:pt x="29" y="55"/>
                    <a:pt x="30" y="58"/>
                  </a:cubicBezTo>
                  <a:cubicBezTo>
                    <a:pt x="34" y="70"/>
                    <a:pt x="42" y="79"/>
                    <a:pt x="55" y="81"/>
                  </a:cubicBezTo>
                  <a:cubicBezTo>
                    <a:pt x="61" y="82"/>
                    <a:pt x="67" y="84"/>
                    <a:pt x="73" y="88"/>
                  </a:cubicBezTo>
                  <a:cubicBezTo>
                    <a:pt x="60" y="83"/>
                    <a:pt x="45" y="86"/>
                    <a:pt x="34" y="76"/>
                  </a:cubicBezTo>
                  <a:cubicBezTo>
                    <a:pt x="33" y="75"/>
                    <a:pt x="32" y="74"/>
                    <a:pt x="31" y="75"/>
                  </a:cubicBezTo>
                  <a:cubicBezTo>
                    <a:pt x="27" y="79"/>
                    <a:pt x="28" y="88"/>
                    <a:pt x="32" y="91"/>
                  </a:cubicBezTo>
                  <a:cubicBezTo>
                    <a:pt x="33" y="92"/>
                    <a:pt x="35" y="93"/>
                    <a:pt x="37" y="94"/>
                  </a:cubicBezTo>
                  <a:cubicBezTo>
                    <a:pt x="44" y="96"/>
                    <a:pt x="48" y="101"/>
                    <a:pt x="49" y="109"/>
                  </a:cubicBezTo>
                  <a:cubicBezTo>
                    <a:pt x="49" y="114"/>
                    <a:pt x="50" y="119"/>
                    <a:pt x="49" y="124"/>
                  </a:cubicBezTo>
                  <a:cubicBezTo>
                    <a:pt x="48" y="119"/>
                    <a:pt x="47" y="113"/>
                    <a:pt x="45" y="108"/>
                  </a:cubicBezTo>
                  <a:cubicBezTo>
                    <a:pt x="44" y="102"/>
                    <a:pt x="33" y="94"/>
                    <a:pt x="27" y="94"/>
                  </a:cubicBezTo>
                  <a:cubicBezTo>
                    <a:pt x="25" y="94"/>
                    <a:pt x="25" y="97"/>
                    <a:pt x="25" y="98"/>
                  </a:cubicBezTo>
                  <a:cubicBezTo>
                    <a:pt x="24" y="104"/>
                    <a:pt x="25" y="109"/>
                    <a:pt x="27" y="115"/>
                  </a:cubicBezTo>
                  <a:cubicBezTo>
                    <a:pt x="32" y="126"/>
                    <a:pt x="31" y="129"/>
                    <a:pt x="21" y="137"/>
                  </a:cubicBezTo>
                  <a:cubicBezTo>
                    <a:pt x="21" y="137"/>
                    <a:pt x="21" y="137"/>
                    <a:pt x="21" y="136"/>
                  </a:cubicBezTo>
                  <a:cubicBezTo>
                    <a:pt x="26" y="129"/>
                    <a:pt x="27" y="122"/>
                    <a:pt x="22" y="114"/>
                  </a:cubicBezTo>
                  <a:cubicBezTo>
                    <a:pt x="16" y="104"/>
                    <a:pt x="19" y="93"/>
                    <a:pt x="23" y="83"/>
                  </a:cubicBezTo>
                  <a:cubicBezTo>
                    <a:pt x="28" y="70"/>
                    <a:pt x="26" y="59"/>
                    <a:pt x="17" y="49"/>
                  </a:cubicBezTo>
                  <a:cubicBezTo>
                    <a:pt x="15" y="51"/>
                    <a:pt x="13" y="54"/>
                    <a:pt x="10" y="56"/>
                  </a:cubicBezTo>
                  <a:cubicBezTo>
                    <a:pt x="9" y="56"/>
                    <a:pt x="9" y="54"/>
                    <a:pt x="10" y="54"/>
                  </a:cubicBezTo>
                  <a:cubicBezTo>
                    <a:pt x="15" y="46"/>
                    <a:pt x="12" y="40"/>
                    <a:pt x="7" y="34"/>
                  </a:cubicBezTo>
                  <a:cubicBezTo>
                    <a:pt x="0" y="24"/>
                    <a:pt x="0" y="13"/>
                    <a:pt x="3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8" y="10"/>
                    <a:pt x="10" y="19"/>
                    <a:pt x="12" y="29"/>
                  </a:cubicBezTo>
                  <a:close/>
                </a:path>
              </a:pathLst>
            </a:custGeom>
            <a:solidFill>
              <a:srgbClr val="3F2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45">
              <a:extLst>
                <a:ext uri="{FF2B5EF4-FFF2-40B4-BE49-F238E27FC236}">
                  <a16:creationId xmlns:a16="http://schemas.microsoft.com/office/drawing/2014/main" id="{BF2ECC8C-31CC-51BA-E9B0-13DF71F41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1025"/>
              <a:ext cx="92" cy="28"/>
            </a:xfrm>
            <a:custGeom>
              <a:avLst/>
              <a:gdLst>
                <a:gd name="T0" fmla="*/ 20 w 39"/>
                <a:gd name="T1" fmla="*/ 0 h 12"/>
                <a:gd name="T2" fmla="*/ 35 w 39"/>
                <a:gd name="T3" fmla="*/ 2 h 12"/>
                <a:gd name="T4" fmla="*/ 39 w 39"/>
                <a:gd name="T5" fmla="*/ 6 h 12"/>
                <a:gd name="T6" fmla="*/ 35 w 39"/>
                <a:gd name="T7" fmla="*/ 9 h 12"/>
                <a:gd name="T8" fmla="*/ 3 w 39"/>
                <a:gd name="T9" fmla="*/ 9 h 12"/>
                <a:gd name="T10" fmla="*/ 0 w 39"/>
                <a:gd name="T11" fmla="*/ 5 h 12"/>
                <a:gd name="T12" fmla="*/ 4 w 39"/>
                <a:gd name="T13" fmla="*/ 2 h 12"/>
                <a:gd name="T14" fmla="*/ 20 w 3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2">
                  <a:moveTo>
                    <a:pt x="20" y="0"/>
                  </a:moveTo>
                  <a:cubicBezTo>
                    <a:pt x="25" y="0"/>
                    <a:pt x="30" y="0"/>
                    <a:pt x="35" y="2"/>
                  </a:cubicBezTo>
                  <a:cubicBezTo>
                    <a:pt x="37" y="2"/>
                    <a:pt x="39" y="3"/>
                    <a:pt x="39" y="6"/>
                  </a:cubicBezTo>
                  <a:cubicBezTo>
                    <a:pt x="39" y="8"/>
                    <a:pt x="37" y="8"/>
                    <a:pt x="35" y="9"/>
                  </a:cubicBezTo>
                  <a:cubicBezTo>
                    <a:pt x="25" y="12"/>
                    <a:pt x="14" y="12"/>
                    <a:pt x="3" y="9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2" y="3"/>
                    <a:pt x="4" y="2"/>
                  </a:cubicBezTo>
                  <a:cubicBezTo>
                    <a:pt x="9" y="0"/>
                    <a:pt x="14" y="0"/>
                    <a:pt x="20" y="0"/>
                  </a:cubicBezTo>
                  <a:close/>
                </a:path>
              </a:pathLst>
            </a:custGeom>
            <a:solidFill>
              <a:srgbClr val="C39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6">
              <a:extLst>
                <a:ext uri="{FF2B5EF4-FFF2-40B4-BE49-F238E27FC236}">
                  <a16:creationId xmlns:a16="http://schemas.microsoft.com/office/drawing/2014/main" id="{667A8DCB-C93F-7533-8FD9-495F7B6BE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468"/>
              <a:ext cx="78" cy="83"/>
            </a:xfrm>
            <a:custGeom>
              <a:avLst/>
              <a:gdLst>
                <a:gd name="T0" fmla="*/ 0 w 33"/>
                <a:gd name="T1" fmla="*/ 3 h 35"/>
                <a:gd name="T2" fmla="*/ 11 w 33"/>
                <a:gd name="T3" fmla="*/ 4 h 35"/>
                <a:gd name="T4" fmla="*/ 27 w 33"/>
                <a:gd name="T5" fmla="*/ 17 h 35"/>
                <a:gd name="T6" fmla="*/ 29 w 33"/>
                <a:gd name="T7" fmla="*/ 22 h 35"/>
                <a:gd name="T8" fmla="*/ 30 w 33"/>
                <a:gd name="T9" fmla="*/ 35 h 35"/>
                <a:gd name="T10" fmla="*/ 0 w 33"/>
                <a:gd name="T1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5">
                  <a:moveTo>
                    <a:pt x="0" y="3"/>
                  </a:moveTo>
                  <a:cubicBezTo>
                    <a:pt x="3" y="0"/>
                    <a:pt x="7" y="3"/>
                    <a:pt x="11" y="4"/>
                  </a:cubicBezTo>
                  <a:cubicBezTo>
                    <a:pt x="18" y="5"/>
                    <a:pt x="28" y="3"/>
                    <a:pt x="27" y="17"/>
                  </a:cubicBezTo>
                  <a:cubicBezTo>
                    <a:pt x="26" y="18"/>
                    <a:pt x="28" y="21"/>
                    <a:pt x="29" y="22"/>
                  </a:cubicBezTo>
                  <a:cubicBezTo>
                    <a:pt x="33" y="26"/>
                    <a:pt x="33" y="31"/>
                    <a:pt x="30" y="35"/>
                  </a:cubicBezTo>
                  <a:cubicBezTo>
                    <a:pt x="24" y="21"/>
                    <a:pt x="14" y="10"/>
                    <a:pt x="0" y="3"/>
                  </a:cubicBezTo>
                  <a:close/>
                </a:path>
              </a:pathLst>
            </a:custGeom>
            <a:solidFill>
              <a:srgbClr val="E58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7">
              <a:extLst>
                <a:ext uri="{FF2B5EF4-FFF2-40B4-BE49-F238E27FC236}">
                  <a16:creationId xmlns:a16="http://schemas.microsoft.com/office/drawing/2014/main" id="{4EBD195F-EDDD-BDE0-68D2-537AD1845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612"/>
              <a:ext cx="85" cy="69"/>
            </a:xfrm>
            <a:custGeom>
              <a:avLst/>
              <a:gdLst>
                <a:gd name="T0" fmla="*/ 35 w 36"/>
                <a:gd name="T1" fmla="*/ 0 h 29"/>
                <a:gd name="T2" fmla="*/ 36 w 36"/>
                <a:gd name="T3" fmla="*/ 9 h 29"/>
                <a:gd name="T4" fmla="*/ 35 w 36"/>
                <a:gd name="T5" fmla="*/ 29 h 29"/>
                <a:gd name="T6" fmla="*/ 23 w 36"/>
                <a:gd name="T7" fmla="*/ 21 h 29"/>
                <a:gd name="T8" fmla="*/ 0 w 36"/>
                <a:gd name="T9" fmla="*/ 18 h 29"/>
                <a:gd name="T10" fmla="*/ 24 w 36"/>
                <a:gd name="T11" fmla="*/ 14 h 29"/>
                <a:gd name="T12" fmla="*/ 25 w 36"/>
                <a:gd name="T13" fmla="*/ 15 h 29"/>
                <a:gd name="T14" fmla="*/ 34 w 36"/>
                <a:gd name="T15" fmla="*/ 7 h 29"/>
                <a:gd name="T16" fmla="*/ 35 w 36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9">
                  <a:moveTo>
                    <a:pt x="35" y="0"/>
                  </a:moveTo>
                  <a:cubicBezTo>
                    <a:pt x="35" y="3"/>
                    <a:pt x="35" y="6"/>
                    <a:pt x="36" y="9"/>
                  </a:cubicBezTo>
                  <a:cubicBezTo>
                    <a:pt x="35" y="15"/>
                    <a:pt x="35" y="22"/>
                    <a:pt x="35" y="29"/>
                  </a:cubicBezTo>
                  <a:cubicBezTo>
                    <a:pt x="35" y="21"/>
                    <a:pt x="31" y="20"/>
                    <a:pt x="23" y="21"/>
                  </a:cubicBezTo>
                  <a:cubicBezTo>
                    <a:pt x="16" y="22"/>
                    <a:pt x="9" y="23"/>
                    <a:pt x="0" y="18"/>
                  </a:cubicBezTo>
                  <a:cubicBezTo>
                    <a:pt x="9" y="14"/>
                    <a:pt x="16" y="14"/>
                    <a:pt x="24" y="14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34" y="16"/>
                    <a:pt x="34" y="16"/>
                    <a:pt x="34" y="7"/>
                  </a:cubicBezTo>
                  <a:cubicBezTo>
                    <a:pt x="34" y="5"/>
                    <a:pt x="33" y="2"/>
                    <a:pt x="35" y="0"/>
                  </a:cubicBezTo>
                  <a:close/>
                </a:path>
              </a:pathLst>
            </a:custGeom>
            <a:solidFill>
              <a:srgbClr val="BF9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8">
              <a:extLst>
                <a:ext uri="{FF2B5EF4-FFF2-40B4-BE49-F238E27FC236}">
                  <a16:creationId xmlns:a16="http://schemas.microsoft.com/office/drawing/2014/main" id="{B6A8DC78-C085-24AD-AF5B-E05235745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811"/>
              <a:ext cx="81" cy="24"/>
            </a:xfrm>
            <a:custGeom>
              <a:avLst/>
              <a:gdLst>
                <a:gd name="T0" fmla="*/ 0 w 34"/>
                <a:gd name="T1" fmla="*/ 5 h 10"/>
                <a:gd name="T2" fmla="*/ 31 w 34"/>
                <a:gd name="T3" fmla="*/ 3 h 10"/>
                <a:gd name="T4" fmla="*/ 31 w 34"/>
                <a:gd name="T5" fmla="*/ 7 h 10"/>
                <a:gd name="T6" fmla="*/ 0 w 34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0">
                  <a:moveTo>
                    <a:pt x="0" y="5"/>
                  </a:moveTo>
                  <a:cubicBezTo>
                    <a:pt x="6" y="1"/>
                    <a:pt x="27" y="0"/>
                    <a:pt x="31" y="3"/>
                  </a:cubicBezTo>
                  <a:cubicBezTo>
                    <a:pt x="34" y="5"/>
                    <a:pt x="33" y="6"/>
                    <a:pt x="31" y="7"/>
                  </a:cubicBezTo>
                  <a:cubicBezTo>
                    <a:pt x="21" y="9"/>
                    <a:pt x="10" y="10"/>
                    <a:pt x="0" y="5"/>
                  </a:cubicBezTo>
                  <a:close/>
                </a:path>
              </a:pathLst>
            </a:custGeom>
            <a:solidFill>
              <a:srgbClr val="BF9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9">
              <a:extLst>
                <a:ext uri="{FF2B5EF4-FFF2-40B4-BE49-F238E27FC236}">
                  <a16:creationId xmlns:a16="http://schemas.microsoft.com/office/drawing/2014/main" id="{539A8399-65C6-19AD-A088-2142AE461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1086"/>
              <a:ext cx="74" cy="38"/>
            </a:xfrm>
            <a:custGeom>
              <a:avLst/>
              <a:gdLst>
                <a:gd name="T0" fmla="*/ 27 w 31"/>
                <a:gd name="T1" fmla="*/ 16 h 16"/>
                <a:gd name="T2" fmla="*/ 3 w 31"/>
                <a:gd name="T3" fmla="*/ 5 h 16"/>
                <a:gd name="T4" fmla="*/ 1 w 31"/>
                <a:gd name="T5" fmla="*/ 1 h 16"/>
                <a:gd name="T6" fmla="*/ 5 w 31"/>
                <a:gd name="T7" fmla="*/ 1 h 16"/>
                <a:gd name="T8" fmla="*/ 28 w 31"/>
                <a:gd name="T9" fmla="*/ 11 h 16"/>
                <a:gd name="T10" fmla="*/ 30 w 31"/>
                <a:gd name="T11" fmla="*/ 14 h 16"/>
                <a:gd name="T12" fmla="*/ 27 w 3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6">
                  <a:moveTo>
                    <a:pt x="27" y="16"/>
                  </a:moveTo>
                  <a:cubicBezTo>
                    <a:pt x="18" y="14"/>
                    <a:pt x="10" y="11"/>
                    <a:pt x="3" y="5"/>
                  </a:cubicBezTo>
                  <a:cubicBezTo>
                    <a:pt x="2" y="4"/>
                    <a:pt x="0" y="3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13" y="3"/>
                    <a:pt x="21" y="6"/>
                    <a:pt x="28" y="11"/>
                  </a:cubicBezTo>
                  <a:cubicBezTo>
                    <a:pt x="29" y="12"/>
                    <a:pt x="31" y="13"/>
                    <a:pt x="30" y="14"/>
                  </a:cubicBezTo>
                  <a:cubicBezTo>
                    <a:pt x="30" y="16"/>
                    <a:pt x="28" y="16"/>
                    <a:pt x="27" y="16"/>
                  </a:cubicBezTo>
                  <a:close/>
                </a:path>
              </a:pathLst>
            </a:custGeom>
            <a:solidFill>
              <a:srgbClr val="C29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50">
              <a:extLst>
                <a:ext uri="{FF2B5EF4-FFF2-40B4-BE49-F238E27FC236}">
                  <a16:creationId xmlns:a16="http://schemas.microsoft.com/office/drawing/2014/main" id="{740CE9F1-300E-216C-7A31-97FE8BA4E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" y="598"/>
              <a:ext cx="73" cy="19"/>
            </a:xfrm>
            <a:custGeom>
              <a:avLst/>
              <a:gdLst>
                <a:gd name="T0" fmla="*/ 16 w 31"/>
                <a:gd name="T1" fmla="*/ 1 h 8"/>
                <a:gd name="T2" fmla="*/ 29 w 31"/>
                <a:gd name="T3" fmla="*/ 2 h 8"/>
                <a:gd name="T4" fmla="*/ 31 w 31"/>
                <a:gd name="T5" fmla="*/ 4 h 8"/>
                <a:gd name="T6" fmla="*/ 29 w 31"/>
                <a:gd name="T7" fmla="*/ 6 h 8"/>
                <a:gd name="T8" fmla="*/ 2 w 31"/>
                <a:gd name="T9" fmla="*/ 6 h 8"/>
                <a:gd name="T10" fmla="*/ 0 w 31"/>
                <a:gd name="T11" fmla="*/ 4 h 8"/>
                <a:gd name="T12" fmla="*/ 2 w 31"/>
                <a:gd name="T13" fmla="*/ 2 h 8"/>
                <a:gd name="T14" fmla="*/ 16 w 31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8">
                  <a:moveTo>
                    <a:pt x="16" y="1"/>
                  </a:moveTo>
                  <a:cubicBezTo>
                    <a:pt x="20" y="1"/>
                    <a:pt x="25" y="0"/>
                    <a:pt x="29" y="2"/>
                  </a:cubicBezTo>
                  <a:cubicBezTo>
                    <a:pt x="30" y="2"/>
                    <a:pt x="31" y="3"/>
                    <a:pt x="31" y="4"/>
                  </a:cubicBezTo>
                  <a:cubicBezTo>
                    <a:pt x="31" y="5"/>
                    <a:pt x="30" y="6"/>
                    <a:pt x="29" y="6"/>
                  </a:cubicBezTo>
                  <a:cubicBezTo>
                    <a:pt x="20" y="8"/>
                    <a:pt x="11" y="8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7" y="0"/>
                    <a:pt x="11" y="1"/>
                    <a:pt x="16" y="1"/>
                  </a:cubicBezTo>
                  <a:close/>
                </a:path>
              </a:pathLst>
            </a:custGeom>
            <a:solidFill>
              <a:srgbClr val="BF9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51">
              <a:extLst>
                <a:ext uri="{FF2B5EF4-FFF2-40B4-BE49-F238E27FC236}">
                  <a16:creationId xmlns:a16="http://schemas.microsoft.com/office/drawing/2014/main" id="{D6005702-F880-A8FD-436F-2F59FB963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939"/>
              <a:ext cx="76" cy="22"/>
            </a:xfrm>
            <a:custGeom>
              <a:avLst/>
              <a:gdLst>
                <a:gd name="T0" fmla="*/ 0 w 32"/>
                <a:gd name="T1" fmla="*/ 5 h 9"/>
                <a:gd name="T2" fmla="*/ 5 w 32"/>
                <a:gd name="T3" fmla="*/ 1 h 9"/>
                <a:gd name="T4" fmla="*/ 30 w 32"/>
                <a:gd name="T5" fmla="*/ 2 h 9"/>
                <a:gd name="T6" fmla="*/ 32 w 32"/>
                <a:gd name="T7" fmla="*/ 4 h 9"/>
                <a:gd name="T8" fmla="*/ 30 w 32"/>
                <a:gd name="T9" fmla="*/ 6 h 9"/>
                <a:gd name="T10" fmla="*/ 0 w 32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9">
                  <a:moveTo>
                    <a:pt x="0" y="5"/>
                  </a:moveTo>
                  <a:cubicBezTo>
                    <a:pt x="1" y="2"/>
                    <a:pt x="3" y="1"/>
                    <a:pt x="5" y="1"/>
                  </a:cubicBezTo>
                  <a:cubicBezTo>
                    <a:pt x="13" y="0"/>
                    <a:pt x="22" y="0"/>
                    <a:pt x="30" y="2"/>
                  </a:cubicBezTo>
                  <a:cubicBezTo>
                    <a:pt x="31" y="2"/>
                    <a:pt x="32" y="2"/>
                    <a:pt x="32" y="4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0" y="8"/>
                    <a:pt x="10" y="9"/>
                    <a:pt x="0" y="5"/>
                  </a:cubicBezTo>
                  <a:close/>
                </a:path>
              </a:pathLst>
            </a:custGeom>
            <a:solidFill>
              <a:srgbClr val="C29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52">
              <a:extLst>
                <a:ext uri="{FF2B5EF4-FFF2-40B4-BE49-F238E27FC236}">
                  <a16:creationId xmlns:a16="http://schemas.microsoft.com/office/drawing/2014/main" id="{E5CCC4B9-01CE-0D54-2A49-E23925BF6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" y="861"/>
              <a:ext cx="73" cy="19"/>
            </a:xfrm>
            <a:custGeom>
              <a:avLst/>
              <a:gdLst>
                <a:gd name="T0" fmla="*/ 13 w 31"/>
                <a:gd name="T1" fmla="*/ 8 h 8"/>
                <a:gd name="T2" fmla="*/ 3 w 31"/>
                <a:gd name="T3" fmla="*/ 6 h 8"/>
                <a:gd name="T4" fmla="*/ 0 w 31"/>
                <a:gd name="T5" fmla="*/ 3 h 8"/>
                <a:gd name="T6" fmla="*/ 3 w 31"/>
                <a:gd name="T7" fmla="*/ 1 h 8"/>
                <a:gd name="T8" fmla="*/ 28 w 31"/>
                <a:gd name="T9" fmla="*/ 1 h 8"/>
                <a:gd name="T10" fmla="*/ 31 w 31"/>
                <a:gd name="T11" fmla="*/ 4 h 8"/>
                <a:gd name="T12" fmla="*/ 28 w 31"/>
                <a:gd name="T13" fmla="*/ 6 h 8"/>
                <a:gd name="T14" fmla="*/ 13 w 3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8">
                  <a:moveTo>
                    <a:pt x="13" y="8"/>
                  </a:moveTo>
                  <a:cubicBezTo>
                    <a:pt x="11" y="7"/>
                    <a:pt x="7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2" y="1"/>
                    <a:pt x="3" y="1"/>
                  </a:cubicBezTo>
                  <a:cubicBezTo>
                    <a:pt x="11" y="0"/>
                    <a:pt x="20" y="0"/>
                    <a:pt x="28" y="1"/>
                  </a:cubicBezTo>
                  <a:cubicBezTo>
                    <a:pt x="30" y="2"/>
                    <a:pt x="31" y="2"/>
                    <a:pt x="31" y="4"/>
                  </a:cubicBezTo>
                  <a:cubicBezTo>
                    <a:pt x="31" y="6"/>
                    <a:pt x="30" y="6"/>
                    <a:pt x="28" y="6"/>
                  </a:cubicBezTo>
                  <a:cubicBezTo>
                    <a:pt x="24" y="7"/>
                    <a:pt x="19" y="7"/>
                    <a:pt x="13" y="8"/>
                  </a:cubicBezTo>
                  <a:close/>
                </a:path>
              </a:pathLst>
            </a:custGeom>
            <a:solidFill>
              <a:srgbClr val="C19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53">
              <a:extLst>
                <a:ext uri="{FF2B5EF4-FFF2-40B4-BE49-F238E27FC236}">
                  <a16:creationId xmlns:a16="http://schemas.microsoft.com/office/drawing/2014/main" id="{182845A5-AB33-8384-4E22-7E4C4780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" y="695"/>
              <a:ext cx="73" cy="21"/>
            </a:xfrm>
            <a:custGeom>
              <a:avLst/>
              <a:gdLst>
                <a:gd name="T0" fmla="*/ 20 w 31"/>
                <a:gd name="T1" fmla="*/ 8 h 9"/>
                <a:gd name="T2" fmla="*/ 3 w 31"/>
                <a:gd name="T3" fmla="*/ 8 h 9"/>
                <a:gd name="T4" fmla="*/ 0 w 31"/>
                <a:gd name="T5" fmla="*/ 5 h 9"/>
                <a:gd name="T6" fmla="*/ 4 w 31"/>
                <a:gd name="T7" fmla="*/ 2 h 9"/>
                <a:gd name="T8" fmla="*/ 26 w 31"/>
                <a:gd name="T9" fmla="*/ 2 h 9"/>
                <a:gd name="T10" fmla="*/ 31 w 31"/>
                <a:gd name="T11" fmla="*/ 5 h 9"/>
                <a:gd name="T12" fmla="*/ 26 w 31"/>
                <a:gd name="T13" fmla="*/ 8 h 9"/>
                <a:gd name="T14" fmla="*/ 20 w 31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9">
                  <a:moveTo>
                    <a:pt x="20" y="8"/>
                  </a:moveTo>
                  <a:cubicBezTo>
                    <a:pt x="15" y="9"/>
                    <a:pt x="9" y="9"/>
                    <a:pt x="3" y="8"/>
                  </a:cubicBezTo>
                  <a:cubicBezTo>
                    <a:pt x="2" y="7"/>
                    <a:pt x="0" y="7"/>
                    <a:pt x="0" y="5"/>
                  </a:cubicBezTo>
                  <a:cubicBezTo>
                    <a:pt x="0" y="3"/>
                    <a:pt x="2" y="3"/>
                    <a:pt x="4" y="2"/>
                  </a:cubicBezTo>
                  <a:cubicBezTo>
                    <a:pt x="11" y="0"/>
                    <a:pt x="19" y="2"/>
                    <a:pt x="26" y="2"/>
                  </a:cubicBezTo>
                  <a:cubicBezTo>
                    <a:pt x="28" y="3"/>
                    <a:pt x="31" y="3"/>
                    <a:pt x="31" y="5"/>
                  </a:cubicBezTo>
                  <a:cubicBezTo>
                    <a:pt x="31" y="7"/>
                    <a:pt x="28" y="8"/>
                    <a:pt x="26" y="8"/>
                  </a:cubicBezTo>
                  <a:cubicBezTo>
                    <a:pt x="25" y="8"/>
                    <a:pt x="23" y="8"/>
                    <a:pt x="20" y="8"/>
                  </a:cubicBezTo>
                  <a:close/>
                </a:path>
              </a:pathLst>
            </a:custGeom>
            <a:solidFill>
              <a:srgbClr val="BD9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54">
              <a:extLst>
                <a:ext uri="{FF2B5EF4-FFF2-40B4-BE49-F238E27FC236}">
                  <a16:creationId xmlns:a16="http://schemas.microsoft.com/office/drawing/2014/main" id="{94112E5A-3240-294C-41A6-43A0ECBC7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" y="754"/>
              <a:ext cx="73" cy="19"/>
            </a:xfrm>
            <a:custGeom>
              <a:avLst/>
              <a:gdLst>
                <a:gd name="T0" fmla="*/ 17 w 31"/>
                <a:gd name="T1" fmla="*/ 8 h 8"/>
                <a:gd name="T2" fmla="*/ 3 w 31"/>
                <a:gd name="T3" fmla="*/ 7 h 8"/>
                <a:gd name="T4" fmla="*/ 0 w 31"/>
                <a:gd name="T5" fmla="*/ 4 h 8"/>
                <a:gd name="T6" fmla="*/ 3 w 31"/>
                <a:gd name="T7" fmla="*/ 2 h 8"/>
                <a:gd name="T8" fmla="*/ 29 w 31"/>
                <a:gd name="T9" fmla="*/ 2 h 8"/>
                <a:gd name="T10" fmla="*/ 31 w 31"/>
                <a:gd name="T11" fmla="*/ 5 h 8"/>
                <a:gd name="T12" fmla="*/ 29 w 31"/>
                <a:gd name="T13" fmla="*/ 7 h 8"/>
                <a:gd name="T14" fmla="*/ 17 w 3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8">
                  <a:moveTo>
                    <a:pt x="17" y="8"/>
                  </a:moveTo>
                  <a:cubicBezTo>
                    <a:pt x="12" y="7"/>
                    <a:pt x="7" y="8"/>
                    <a:pt x="3" y="7"/>
                  </a:cubicBezTo>
                  <a:cubicBezTo>
                    <a:pt x="1" y="6"/>
                    <a:pt x="0" y="6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11" y="0"/>
                    <a:pt x="20" y="1"/>
                    <a:pt x="29" y="2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1" y="6"/>
                    <a:pt x="30" y="7"/>
                    <a:pt x="29" y="7"/>
                  </a:cubicBezTo>
                  <a:cubicBezTo>
                    <a:pt x="25" y="7"/>
                    <a:pt x="20" y="7"/>
                    <a:pt x="17" y="8"/>
                  </a:cubicBezTo>
                  <a:close/>
                </a:path>
              </a:pathLst>
            </a:custGeom>
            <a:solidFill>
              <a:srgbClr val="BF9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55">
              <a:extLst>
                <a:ext uri="{FF2B5EF4-FFF2-40B4-BE49-F238E27FC236}">
                  <a16:creationId xmlns:a16="http://schemas.microsoft.com/office/drawing/2014/main" id="{3F9607CC-3146-A0BE-B357-61393386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" y="1200"/>
              <a:ext cx="52" cy="29"/>
            </a:xfrm>
            <a:custGeom>
              <a:avLst/>
              <a:gdLst>
                <a:gd name="T0" fmla="*/ 18 w 22"/>
                <a:gd name="T1" fmla="*/ 12 h 12"/>
                <a:gd name="T2" fmla="*/ 3 w 22"/>
                <a:gd name="T3" fmla="*/ 6 h 12"/>
                <a:gd name="T4" fmla="*/ 1 w 22"/>
                <a:gd name="T5" fmla="*/ 2 h 12"/>
                <a:gd name="T6" fmla="*/ 5 w 22"/>
                <a:gd name="T7" fmla="*/ 1 h 12"/>
                <a:gd name="T8" fmla="*/ 19 w 22"/>
                <a:gd name="T9" fmla="*/ 8 h 12"/>
                <a:gd name="T10" fmla="*/ 21 w 22"/>
                <a:gd name="T11" fmla="*/ 12 h 12"/>
                <a:gd name="T12" fmla="*/ 18 w 2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2">
                  <a:moveTo>
                    <a:pt x="18" y="12"/>
                  </a:moveTo>
                  <a:cubicBezTo>
                    <a:pt x="12" y="11"/>
                    <a:pt x="7" y="9"/>
                    <a:pt x="3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0"/>
                    <a:pt x="3" y="1"/>
                    <a:pt x="5" y="1"/>
                  </a:cubicBezTo>
                  <a:cubicBezTo>
                    <a:pt x="10" y="3"/>
                    <a:pt x="15" y="4"/>
                    <a:pt x="19" y="8"/>
                  </a:cubicBezTo>
                  <a:cubicBezTo>
                    <a:pt x="20" y="9"/>
                    <a:pt x="22" y="10"/>
                    <a:pt x="21" y="12"/>
                  </a:cubicBezTo>
                  <a:cubicBezTo>
                    <a:pt x="21" y="12"/>
                    <a:pt x="19" y="12"/>
                    <a:pt x="18" y="12"/>
                  </a:cubicBezTo>
                  <a:close/>
                </a:path>
              </a:pathLst>
            </a:custGeom>
            <a:solidFill>
              <a:srgbClr val="C19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56">
              <a:extLst>
                <a:ext uri="{FF2B5EF4-FFF2-40B4-BE49-F238E27FC236}">
                  <a16:creationId xmlns:a16="http://schemas.microsoft.com/office/drawing/2014/main" id="{B3C64141-816D-30C2-FCF2-BE1FFEF8E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136"/>
              <a:ext cx="50" cy="34"/>
            </a:xfrm>
            <a:custGeom>
              <a:avLst/>
              <a:gdLst>
                <a:gd name="T0" fmla="*/ 21 w 21"/>
                <a:gd name="T1" fmla="*/ 3 h 14"/>
                <a:gd name="T2" fmla="*/ 20 w 21"/>
                <a:gd name="T3" fmla="*/ 5 h 14"/>
                <a:gd name="T4" fmla="*/ 4 w 21"/>
                <a:gd name="T5" fmla="*/ 13 h 14"/>
                <a:gd name="T6" fmla="*/ 1 w 21"/>
                <a:gd name="T7" fmla="*/ 11 h 14"/>
                <a:gd name="T8" fmla="*/ 20 w 21"/>
                <a:gd name="T9" fmla="*/ 1 h 14"/>
                <a:gd name="T10" fmla="*/ 21 w 21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21" y="3"/>
                  </a:moveTo>
                  <a:cubicBezTo>
                    <a:pt x="21" y="4"/>
                    <a:pt x="21" y="4"/>
                    <a:pt x="20" y="5"/>
                  </a:cubicBezTo>
                  <a:cubicBezTo>
                    <a:pt x="15" y="9"/>
                    <a:pt x="10" y="12"/>
                    <a:pt x="4" y="13"/>
                  </a:cubicBezTo>
                  <a:cubicBezTo>
                    <a:pt x="2" y="13"/>
                    <a:pt x="0" y="14"/>
                    <a:pt x="1" y="11"/>
                  </a:cubicBezTo>
                  <a:cubicBezTo>
                    <a:pt x="2" y="7"/>
                    <a:pt x="16" y="0"/>
                    <a:pt x="20" y="1"/>
                  </a:cubicBezTo>
                  <a:cubicBezTo>
                    <a:pt x="21" y="1"/>
                    <a:pt x="21" y="2"/>
                    <a:pt x="21" y="3"/>
                  </a:cubicBezTo>
                  <a:close/>
                </a:path>
              </a:pathLst>
            </a:custGeom>
            <a:solidFill>
              <a:srgbClr val="C09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57">
              <a:extLst>
                <a:ext uri="{FF2B5EF4-FFF2-40B4-BE49-F238E27FC236}">
                  <a16:creationId xmlns:a16="http://schemas.microsoft.com/office/drawing/2014/main" id="{4702CBAF-42EB-315E-11B7-484135A1C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1181"/>
              <a:ext cx="52" cy="29"/>
            </a:xfrm>
            <a:custGeom>
              <a:avLst/>
              <a:gdLst>
                <a:gd name="T0" fmla="*/ 18 w 22"/>
                <a:gd name="T1" fmla="*/ 0 h 12"/>
                <a:gd name="T2" fmla="*/ 21 w 22"/>
                <a:gd name="T3" fmla="*/ 1 h 12"/>
                <a:gd name="T4" fmla="*/ 20 w 22"/>
                <a:gd name="T5" fmla="*/ 4 h 12"/>
                <a:gd name="T6" fmla="*/ 3 w 22"/>
                <a:gd name="T7" fmla="*/ 12 h 12"/>
                <a:gd name="T8" fmla="*/ 0 w 22"/>
                <a:gd name="T9" fmla="*/ 11 h 12"/>
                <a:gd name="T10" fmla="*/ 1 w 22"/>
                <a:gd name="T11" fmla="*/ 8 h 12"/>
                <a:gd name="T12" fmla="*/ 18 w 2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2">
                  <a:moveTo>
                    <a:pt x="18" y="0"/>
                  </a:move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1" y="3"/>
                    <a:pt x="20" y="4"/>
                  </a:cubicBezTo>
                  <a:cubicBezTo>
                    <a:pt x="15" y="8"/>
                    <a:pt x="9" y="10"/>
                    <a:pt x="3" y="12"/>
                  </a:cubicBezTo>
                  <a:cubicBezTo>
                    <a:pt x="2" y="12"/>
                    <a:pt x="1" y="12"/>
                    <a:pt x="0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6" y="4"/>
                    <a:pt x="12" y="1"/>
                    <a:pt x="18" y="0"/>
                  </a:cubicBezTo>
                  <a:close/>
                </a:path>
              </a:pathLst>
            </a:custGeom>
            <a:solidFill>
              <a:srgbClr val="C09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58">
              <a:extLst>
                <a:ext uri="{FF2B5EF4-FFF2-40B4-BE49-F238E27FC236}">
                  <a16:creationId xmlns:a16="http://schemas.microsoft.com/office/drawing/2014/main" id="{248ECCBC-1547-B837-FCD4-67CA429D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172"/>
              <a:ext cx="54" cy="26"/>
            </a:xfrm>
            <a:custGeom>
              <a:avLst/>
              <a:gdLst>
                <a:gd name="T0" fmla="*/ 23 w 23"/>
                <a:gd name="T1" fmla="*/ 11 h 11"/>
                <a:gd name="T2" fmla="*/ 2 w 23"/>
                <a:gd name="T3" fmla="*/ 3 h 11"/>
                <a:gd name="T4" fmla="*/ 1 w 23"/>
                <a:gd name="T5" fmla="*/ 1 h 11"/>
                <a:gd name="T6" fmla="*/ 4 w 23"/>
                <a:gd name="T7" fmla="*/ 0 h 11"/>
                <a:gd name="T8" fmla="*/ 23 w 2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23" y="11"/>
                  </a:moveTo>
                  <a:cubicBezTo>
                    <a:pt x="14" y="11"/>
                    <a:pt x="8" y="8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1" y="1"/>
                    <a:pt x="18" y="3"/>
                    <a:pt x="23" y="11"/>
                  </a:cubicBezTo>
                  <a:close/>
                </a:path>
              </a:pathLst>
            </a:custGeom>
            <a:solidFill>
              <a:srgbClr val="C29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9">
              <a:extLst>
                <a:ext uri="{FF2B5EF4-FFF2-40B4-BE49-F238E27FC236}">
                  <a16:creationId xmlns:a16="http://schemas.microsoft.com/office/drawing/2014/main" id="{0D7E1327-0959-8276-3DB2-A1CD45C11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1103"/>
              <a:ext cx="50" cy="29"/>
            </a:xfrm>
            <a:custGeom>
              <a:avLst/>
              <a:gdLst>
                <a:gd name="T0" fmla="*/ 21 w 21"/>
                <a:gd name="T1" fmla="*/ 3 h 12"/>
                <a:gd name="T2" fmla="*/ 18 w 21"/>
                <a:gd name="T3" fmla="*/ 5 h 12"/>
                <a:gd name="T4" fmla="*/ 4 w 21"/>
                <a:gd name="T5" fmla="*/ 12 h 12"/>
                <a:gd name="T6" fmla="*/ 1 w 21"/>
                <a:gd name="T7" fmla="*/ 11 h 12"/>
                <a:gd name="T8" fmla="*/ 2 w 21"/>
                <a:gd name="T9" fmla="*/ 8 h 12"/>
                <a:gd name="T10" fmla="*/ 17 w 21"/>
                <a:gd name="T11" fmla="*/ 0 h 12"/>
                <a:gd name="T12" fmla="*/ 21 w 21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21" y="3"/>
                  </a:moveTo>
                  <a:cubicBezTo>
                    <a:pt x="21" y="4"/>
                    <a:pt x="19" y="5"/>
                    <a:pt x="18" y="5"/>
                  </a:cubicBezTo>
                  <a:cubicBezTo>
                    <a:pt x="14" y="8"/>
                    <a:pt x="9" y="10"/>
                    <a:pt x="4" y="12"/>
                  </a:cubicBezTo>
                  <a:cubicBezTo>
                    <a:pt x="3" y="12"/>
                    <a:pt x="1" y="12"/>
                    <a:pt x="1" y="11"/>
                  </a:cubicBezTo>
                  <a:cubicBezTo>
                    <a:pt x="0" y="10"/>
                    <a:pt x="1" y="9"/>
                    <a:pt x="2" y="8"/>
                  </a:cubicBezTo>
                  <a:cubicBezTo>
                    <a:pt x="6" y="3"/>
                    <a:pt x="12" y="1"/>
                    <a:pt x="17" y="0"/>
                  </a:cubicBezTo>
                  <a:cubicBezTo>
                    <a:pt x="19" y="0"/>
                    <a:pt x="21" y="0"/>
                    <a:pt x="21" y="3"/>
                  </a:cubicBezTo>
                  <a:close/>
                </a:path>
              </a:pathLst>
            </a:custGeom>
            <a:solidFill>
              <a:srgbClr val="C19E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60">
              <a:extLst>
                <a:ext uri="{FF2B5EF4-FFF2-40B4-BE49-F238E27FC236}">
                  <a16:creationId xmlns:a16="http://schemas.microsoft.com/office/drawing/2014/main" id="{331E9B07-7C57-E070-CA18-1B3925D30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1155"/>
              <a:ext cx="67" cy="67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5 w 28"/>
                <a:gd name="T5" fmla="*/ 0 h 28"/>
                <a:gd name="T6" fmla="*/ 28 w 28"/>
                <a:gd name="T7" fmla="*/ 15 h 28"/>
                <a:gd name="T8" fmla="*/ 14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7" y="28"/>
                    <a:pt x="0" y="21"/>
                    <a:pt x="0" y="14"/>
                  </a:cubicBezTo>
                  <a:cubicBezTo>
                    <a:pt x="1" y="7"/>
                    <a:pt x="7" y="0"/>
                    <a:pt x="15" y="0"/>
                  </a:cubicBezTo>
                  <a:cubicBezTo>
                    <a:pt x="22" y="1"/>
                    <a:pt x="28" y="7"/>
                    <a:pt x="28" y="15"/>
                  </a:cubicBezTo>
                  <a:cubicBezTo>
                    <a:pt x="28" y="22"/>
                    <a:pt x="22" y="28"/>
                    <a:pt x="14" y="28"/>
                  </a:cubicBezTo>
                  <a:close/>
                </a:path>
              </a:pathLst>
            </a:custGeom>
            <a:solidFill>
              <a:srgbClr val="141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61">
              <a:extLst>
                <a:ext uri="{FF2B5EF4-FFF2-40B4-BE49-F238E27FC236}">
                  <a16:creationId xmlns:a16="http://schemas.microsoft.com/office/drawing/2014/main" id="{036A2A7A-B145-27FE-8927-7655BCBED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2066"/>
              <a:ext cx="45" cy="40"/>
            </a:xfrm>
            <a:custGeom>
              <a:avLst/>
              <a:gdLst>
                <a:gd name="T0" fmla="*/ 19 w 19"/>
                <a:gd name="T1" fmla="*/ 9 h 17"/>
                <a:gd name="T2" fmla="*/ 5 w 19"/>
                <a:gd name="T3" fmla="*/ 16 h 17"/>
                <a:gd name="T4" fmla="*/ 1 w 19"/>
                <a:gd name="T5" fmla="*/ 9 h 17"/>
                <a:gd name="T6" fmla="*/ 8 w 19"/>
                <a:gd name="T7" fmla="*/ 1 h 17"/>
                <a:gd name="T8" fmla="*/ 19 w 1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9"/>
                  </a:moveTo>
                  <a:cubicBezTo>
                    <a:pt x="19" y="12"/>
                    <a:pt x="10" y="17"/>
                    <a:pt x="5" y="16"/>
                  </a:cubicBezTo>
                  <a:cubicBezTo>
                    <a:pt x="2" y="16"/>
                    <a:pt x="0" y="12"/>
                    <a:pt x="1" y="9"/>
                  </a:cubicBezTo>
                  <a:cubicBezTo>
                    <a:pt x="1" y="5"/>
                    <a:pt x="3" y="1"/>
                    <a:pt x="8" y="1"/>
                  </a:cubicBezTo>
                  <a:cubicBezTo>
                    <a:pt x="12" y="0"/>
                    <a:pt x="19" y="6"/>
                    <a:pt x="19" y="9"/>
                  </a:cubicBezTo>
                  <a:close/>
                </a:path>
              </a:pathLst>
            </a:custGeom>
            <a:solidFill>
              <a:srgbClr val="7D4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62">
              <a:extLst>
                <a:ext uri="{FF2B5EF4-FFF2-40B4-BE49-F238E27FC236}">
                  <a16:creationId xmlns:a16="http://schemas.microsoft.com/office/drawing/2014/main" id="{D0F58BB0-5B5D-DA4D-6E17-0BDF6A83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1075"/>
              <a:ext cx="57" cy="64"/>
            </a:xfrm>
            <a:custGeom>
              <a:avLst/>
              <a:gdLst>
                <a:gd name="T0" fmla="*/ 2 w 24"/>
                <a:gd name="T1" fmla="*/ 6 h 27"/>
                <a:gd name="T2" fmla="*/ 9 w 24"/>
                <a:gd name="T3" fmla="*/ 0 h 27"/>
                <a:gd name="T4" fmla="*/ 21 w 24"/>
                <a:gd name="T5" fmla="*/ 15 h 27"/>
                <a:gd name="T6" fmla="*/ 11 w 24"/>
                <a:gd name="T7" fmla="*/ 27 h 27"/>
                <a:gd name="T8" fmla="*/ 3 w 24"/>
                <a:gd name="T9" fmla="*/ 15 h 27"/>
                <a:gd name="T10" fmla="*/ 2 w 24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7">
                  <a:moveTo>
                    <a:pt x="2" y="6"/>
                  </a:moveTo>
                  <a:cubicBezTo>
                    <a:pt x="0" y="0"/>
                    <a:pt x="3" y="0"/>
                    <a:pt x="9" y="0"/>
                  </a:cubicBezTo>
                  <a:cubicBezTo>
                    <a:pt x="24" y="0"/>
                    <a:pt x="24" y="0"/>
                    <a:pt x="21" y="15"/>
                  </a:cubicBezTo>
                  <a:cubicBezTo>
                    <a:pt x="19" y="20"/>
                    <a:pt x="18" y="27"/>
                    <a:pt x="11" y="27"/>
                  </a:cubicBezTo>
                  <a:cubicBezTo>
                    <a:pt x="5" y="27"/>
                    <a:pt x="4" y="20"/>
                    <a:pt x="3" y="15"/>
                  </a:cubicBezTo>
                  <a:cubicBezTo>
                    <a:pt x="2" y="12"/>
                    <a:pt x="2" y="10"/>
                    <a:pt x="2" y="6"/>
                  </a:cubicBezTo>
                  <a:close/>
                </a:path>
              </a:pathLst>
            </a:custGeom>
            <a:solidFill>
              <a:srgbClr val="90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id="{81834C05-2A52-11FC-B631-79C386091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" y="1174"/>
              <a:ext cx="31" cy="29"/>
            </a:xfrm>
            <a:custGeom>
              <a:avLst/>
              <a:gdLst>
                <a:gd name="T0" fmla="*/ 7 w 13"/>
                <a:gd name="T1" fmla="*/ 0 h 12"/>
                <a:gd name="T2" fmla="*/ 13 w 13"/>
                <a:gd name="T3" fmla="*/ 7 h 12"/>
                <a:gd name="T4" fmla="*/ 6 w 13"/>
                <a:gd name="T5" fmla="*/ 12 h 12"/>
                <a:gd name="T6" fmla="*/ 0 w 13"/>
                <a:gd name="T7" fmla="*/ 6 h 12"/>
                <a:gd name="T8" fmla="*/ 7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11" y="0"/>
                    <a:pt x="13" y="3"/>
                    <a:pt x="13" y="7"/>
                  </a:cubicBezTo>
                  <a:cubicBezTo>
                    <a:pt x="13" y="11"/>
                    <a:pt x="10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8;p44">
            <a:extLst>
              <a:ext uri="{FF2B5EF4-FFF2-40B4-BE49-F238E27FC236}">
                <a16:creationId xmlns:a16="http://schemas.microsoft.com/office/drawing/2014/main" id="{7800AF3B-3876-4714-A14E-7C07FC87F3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371764" y="189463"/>
            <a:ext cx="8229600" cy="371401"/>
          </a:xfrm>
        </p:spPr>
        <p:txBody>
          <a:bodyPr>
            <a:noAutofit/>
          </a:bodyPr>
          <a:lstStyle/>
          <a:p>
            <a:pPr lvl="0"/>
            <a:r>
              <a:rPr lang="en-US">
                <a:solidFill>
                  <a:srgbClr val="FFFFFF"/>
                </a:solidFill>
              </a:rPr>
              <a:t>Tumors infographics</a:t>
            </a:r>
          </a:p>
        </p:txBody>
      </p:sp>
      <p:grpSp>
        <p:nvGrpSpPr>
          <p:cNvPr id="3" name="Google Shape;1519;p44">
            <a:extLst>
              <a:ext uri="{FF2B5EF4-FFF2-40B4-BE49-F238E27FC236}">
                <a16:creationId xmlns:a16="http://schemas.microsoft.com/office/drawing/2014/main" id="{E42E3E97-61E2-44D0-8739-F2ECE57CC3B2}"/>
              </a:ext>
            </a:extLst>
          </p:cNvPr>
          <p:cNvGrpSpPr/>
          <p:nvPr/>
        </p:nvGrpSpPr>
        <p:grpSpPr>
          <a:xfrm>
            <a:off x="1919526" y="1711647"/>
            <a:ext cx="1975497" cy="1449743"/>
            <a:chOff x="1919526" y="1711647"/>
            <a:chExt cx="1975497" cy="1449743"/>
          </a:xfrm>
        </p:grpSpPr>
        <p:grpSp>
          <p:nvGrpSpPr>
            <p:cNvPr id="4" name="Google Shape;1520;p44">
              <a:extLst>
                <a:ext uri="{FF2B5EF4-FFF2-40B4-BE49-F238E27FC236}">
                  <a16:creationId xmlns:a16="http://schemas.microsoft.com/office/drawing/2014/main" id="{59C2427F-CB7B-4BD6-A3F5-81C16C6B9C9D}"/>
                </a:ext>
              </a:extLst>
            </p:cNvPr>
            <p:cNvGrpSpPr/>
            <p:nvPr/>
          </p:nvGrpSpPr>
          <p:grpSpPr>
            <a:xfrm>
              <a:off x="1919526" y="1711647"/>
              <a:ext cx="1975497" cy="770600"/>
              <a:chOff x="1919526" y="1711647"/>
              <a:chExt cx="1975497" cy="770600"/>
            </a:xfrm>
          </p:grpSpPr>
          <p:sp>
            <p:nvSpPr>
              <p:cNvPr id="5" name="Google Shape;1521;p44">
                <a:extLst>
                  <a:ext uri="{FF2B5EF4-FFF2-40B4-BE49-F238E27FC236}">
                    <a16:creationId xmlns:a16="http://schemas.microsoft.com/office/drawing/2014/main" id="{3AF6EBAC-A946-4F2D-A132-5678FE4BD3AF}"/>
                  </a:ext>
                </a:extLst>
              </p:cNvPr>
              <p:cNvSpPr txBox="1"/>
              <p:nvPr/>
            </p:nvSpPr>
            <p:spPr>
              <a:xfrm>
                <a:off x="2121380" y="1711647"/>
                <a:ext cx="1571698" cy="3317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1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Mars</a:t>
                </a:r>
              </a:p>
            </p:txBody>
          </p:sp>
          <p:sp>
            <p:nvSpPr>
              <p:cNvPr id="6" name="Google Shape;1522;p44">
                <a:extLst>
                  <a:ext uri="{FF2B5EF4-FFF2-40B4-BE49-F238E27FC236}">
                    <a16:creationId xmlns:a16="http://schemas.microsoft.com/office/drawing/2014/main" id="{B38ECF1F-8B24-453F-ADE6-F743CB6AFE45}"/>
                  </a:ext>
                </a:extLst>
              </p:cNvPr>
              <p:cNvSpPr txBox="1"/>
              <p:nvPr/>
            </p:nvSpPr>
            <p:spPr>
              <a:xfrm>
                <a:off x="1919526" y="2053248"/>
                <a:ext cx="1975497" cy="4289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Despite being red, Mars is a cold place</a:t>
                </a:r>
              </a:p>
            </p:txBody>
          </p:sp>
        </p:grpSp>
        <p:sp>
          <p:nvSpPr>
            <p:cNvPr id="7" name="Google Shape;1523;p44">
              <a:extLst>
                <a:ext uri="{FF2B5EF4-FFF2-40B4-BE49-F238E27FC236}">
                  <a16:creationId xmlns:a16="http://schemas.microsoft.com/office/drawing/2014/main" id="{F5B8EDCE-D0FC-4D44-85F5-95538E48D6D4}"/>
                </a:ext>
              </a:extLst>
            </p:cNvPr>
            <p:cNvSpPr/>
            <p:nvPr/>
          </p:nvSpPr>
          <p:spPr>
            <a:xfrm>
              <a:off x="2587559" y="2522088"/>
              <a:ext cx="639302" cy="63930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01</a:t>
              </a:r>
            </a:p>
          </p:txBody>
        </p:sp>
      </p:grpSp>
      <p:grpSp>
        <p:nvGrpSpPr>
          <p:cNvPr id="8" name="Google Shape;1524;p44">
            <a:extLst>
              <a:ext uri="{FF2B5EF4-FFF2-40B4-BE49-F238E27FC236}">
                <a16:creationId xmlns:a16="http://schemas.microsoft.com/office/drawing/2014/main" id="{83D47D3B-DA0F-4683-9486-A38BB6CDA924}"/>
              </a:ext>
            </a:extLst>
          </p:cNvPr>
          <p:cNvGrpSpPr/>
          <p:nvPr/>
        </p:nvGrpSpPr>
        <p:grpSpPr>
          <a:xfrm>
            <a:off x="3583222" y="2522088"/>
            <a:ext cx="1975497" cy="1428859"/>
            <a:chOff x="3583222" y="2522088"/>
            <a:chExt cx="1975497" cy="1428859"/>
          </a:xfrm>
        </p:grpSpPr>
        <p:grpSp>
          <p:nvGrpSpPr>
            <p:cNvPr id="9" name="Google Shape;1525;p44">
              <a:extLst>
                <a:ext uri="{FF2B5EF4-FFF2-40B4-BE49-F238E27FC236}">
                  <a16:creationId xmlns:a16="http://schemas.microsoft.com/office/drawing/2014/main" id="{9CE9A593-9811-40F8-9753-71805F4DFB33}"/>
                </a:ext>
              </a:extLst>
            </p:cNvPr>
            <p:cNvGrpSpPr/>
            <p:nvPr/>
          </p:nvGrpSpPr>
          <p:grpSpPr>
            <a:xfrm>
              <a:off x="3583222" y="3180347"/>
              <a:ext cx="1975497" cy="770600"/>
              <a:chOff x="3583222" y="3180347"/>
              <a:chExt cx="1975497" cy="770600"/>
            </a:xfrm>
          </p:grpSpPr>
          <p:sp>
            <p:nvSpPr>
              <p:cNvPr id="10" name="Google Shape;1526;p44">
                <a:extLst>
                  <a:ext uri="{FF2B5EF4-FFF2-40B4-BE49-F238E27FC236}">
                    <a16:creationId xmlns:a16="http://schemas.microsoft.com/office/drawing/2014/main" id="{D3FEE6F1-1488-443A-9862-2BE9C5FB9B15}"/>
                  </a:ext>
                </a:extLst>
              </p:cNvPr>
              <p:cNvSpPr txBox="1"/>
              <p:nvPr/>
            </p:nvSpPr>
            <p:spPr>
              <a:xfrm>
                <a:off x="3785268" y="3180347"/>
                <a:ext cx="1571396" cy="3317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1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Jupiter</a:t>
                </a:r>
              </a:p>
            </p:txBody>
          </p:sp>
          <p:sp>
            <p:nvSpPr>
              <p:cNvPr id="11" name="Google Shape;1527;p44">
                <a:extLst>
                  <a:ext uri="{FF2B5EF4-FFF2-40B4-BE49-F238E27FC236}">
                    <a16:creationId xmlns:a16="http://schemas.microsoft.com/office/drawing/2014/main" id="{5EAA5293-473E-435C-AF75-0D64A012D0AD}"/>
                  </a:ext>
                </a:extLst>
              </p:cNvPr>
              <p:cNvSpPr txBox="1"/>
              <p:nvPr/>
            </p:nvSpPr>
            <p:spPr>
              <a:xfrm>
                <a:off x="3583222" y="3521948"/>
                <a:ext cx="1975497" cy="4289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Jupiter is a gas giant and the biggest planet</a:t>
                </a:r>
              </a:p>
            </p:txBody>
          </p:sp>
        </p:grpSp>
        <p:sp>
          <p:nvSpPr>
            <p:cNvPr id="12" name="Google Shape;1528;p44">
              <a:extLst>
                <a:ext uri="{FF2B5EF4-FFF2-40B4-BE49-F238E27FC236}">
                  <a16:creationId xmlns:a16="http://schemas.microsoft.com/office/drawing/2014/main" id="{F0F3D11B-B352-4934-8547-CCC328CEDE5F}"/>
                </a:ext>
              </a:extLst>
            </p:cNvPr>
            <p:cNvSpPr/>
            <p:nvPr/>
          </p:nvSpPr>
          <p:spPr>
            <a:xfrm>
              <a:off x="4242889" y="2522088"/>
              <a:ext cx="639302" cy="63930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39D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02</a:t>
              </a:r>
            </a:p>
          </p:txBody>
        </p:sp>
      </p:grpSp>
      <p:grpSp>
        <p:nvGrpSpPr>
          <p:cNvPr id="13" name="Google Shape;1529;p44">
            <a:extLst>
              <a:ext uri="{FF2B5EF4-FFF2-40B4-BE49-F238E27FC236}">
                <a16:creationId xmlns:a16="http://schemas.microsoft.com/office/drawing/2014/main" id="{3092AE35-9838-435B-95A4-07CEFA3E8610}"/>
              </a:ext>
            </a:extLst>
          </p:cNvPr>
          <p:cNvGrpSpPr/>
          <p:nvPr/>
        </p:nvGrpSpPr>
        <p:grpSpPr>
          <a:xfrm>
            <a:off x="5247046" y="1711647"/>
            <a:ext cx="1975497" cy="1449743"/>
            <a:chOff x="5247046" y="1711647"/>
            <a:chExt cx="1975497" cy="1449743"/>
          </a:xfrm>
        </p:grpSpPr>
        <p:grpSp>
          <p:nvGrpSpPr>
            <p:cNvPr id="14" name="Google Shape;1530;p44">
              <a:extLst>
                <a:ext uri="{FF2B5EF4-FFF2-40B4-BE49-F238E27FC236}">
                  <a16:creationId xmlns:a16="http://schemas.microsoft.com/office/drawing/2014/main" id="{7C3E5B60-3BEE-4004-9956-BF26EC8ED3BD}"/>
                </a:ext>
              </a:extLst>
            </p:cNvPr>
            <p:cNvGrpSpPr/>
            <p:nvPr/>
          </p:nvGrpSpPr>
          <p:grpSpPr>
            <a:xfrm>
              <a:off x="5247046" y="1711647"/>
              <a:ext cx="1975497" cy="770600"/>
              <a:chOff x="5247046" y="1711647"/>
              <a:chExt cx="1975497" cy="770600"/>
            </a:xfrm>
          </p:grpSpPr>
          <p:sp>
            <p:nvSpPr>
              <p:cNvPr id="15" name="Google Shape;1531;p44">
                <a:extLst>
                  <a:ext uri="{FF2B5EF4-FFF2-40B4-BE49-F238E27FC236}">
                    <a16:creationId xmlns:a16="http://schemas.microsoft.com/office/drawing/2014/main" id="{5F65B7C0-FC2A-4EFB-BDBB-C2A0D7E149BA}"/>
                  </a:ext>
                </a:extLst>
              </p:cNvPr>
              <p:cNvSpPr txBox="1"/>
              <p:nvPr/>
            </p:nvSpPr>
            <p:spPr>
              <a:xfrm>
                <a:off x="5449147" y="1711647"/>
                <a:ext cx="1571396" cy="3317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1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Neptune</a:t>
                </a:r>
              </a:p>
            </p:txBody>
          </p:sp>
          <p:sp>
            <p:nvSpPr>
              <p:cNvPr id="16" name="Google Shape;1532;p44">
                <a:extLst>
                  <a:ext uri="{FF2B5EF4-FFF2-40B4-BE49-F238E27FC236}">
                    <a16:creationId xmlns:a16="http://schemas.microsoft.com/office/drawing/2014/main" id="{0A2C8A96-FAEB-4929-B096-57236D404A8C}"/>
                  </a:ext>
                </a:extLst>
              </p:cNvPr>
              <p:cNvSpPr txBox="1"/>
              <p:nvPr/>
            </p:nvSpPr>
            <p:spPr>
              <a:xfrm>
                <a:off x="5247046" y="2053248"/>
                <a:ext cx="1975497" cy="4289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It’s the farthest planet from the Sun</a:t>
                </a:r>
              </a:p>
            </p:txBody>
          </p:sp>
        </p:grpSp>
        <p:sp>
          <p:nvSpPr>
            <p:cNvPr id="17" name="Google Shape;1533;p44">
              <a:extLst>
                <a:ext uri="{FF2B5EF4-FFF2-40B4-BE49-F238E27FC236}">
                  <a16:creationId xmlns:a16="http://schemas.microsoft.com/office/drawing/2014/main" id="{05061903-47F6-4593-9BB4-0A3A59430216}"/>
                </a:ext>
              </a:extLst>
            </p:cNvPr>
            <p:cNvSpPr/>
            <p:nvPr/>
          </p:nvSpPr>
          <p:spPr>
            <a:xfrm>
              <a:off x="5915171" y="2522088"/>
              <a:ext cx="639302" cy="63930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03</a:t>
              </a:r>
            </a:p>
          </p:txBody>
        </p:sp>
      </p:grpSp>
      <p:sp>
        <p:nvSpPr>
          <p:cNvPr id="18" name="Google Shape;1534;p44">
            <a:extLst>
              <a:ext uri="{FF2B5EF4-FFF2-40B4-BE49-F238E27FC236}">
                <a16:creationId xmlns:a16="http://schemas.microsoft.com/office/drawing/2014/main" id="{DE612741-A69C-4F39-A1EB-A7195FE740D6}"/>
              </a:ext>
            </a:extLst>
          </p:cNvPr>
          <p:cNvSpPr/>
          <p:nvPr/>
        </p:nvSpPr>
        <p:spPr>
          <a:xfrm>
            <a:off x="4242889" y="951414"/>
            <a:ext cx="639302" cy="6393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C3E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1" i="0" u="none" strike="noStrike" kern="0" cap="none" spc="0" baseline="0">
              <a:solidFill>
                <a:srgbClr val="FFFFFF"/>
              </a:solidFill>
              <a:uFillTx/>
              <a:latin typeface="Fira Sans Extra Condensed"/>
              <a:ea typeface="Fira Sans Extra Condensed"/>
              <a:cs typeface="Fira Sans Extra Condensed"/>
            </a:endParaRPr>
          </a:p>
        </p:txBody>
      </p:sp>
      <p:sp>
        <p:nvSpPr>
          <p:cNvPr id="19" name="Google Shape;1535;p44">
            <a:extLst>
              <a:ext uri="{FF2B5EF4-FFF2-40B4-BE49-F238E27FC236}">
                <a16:creationId xmlns:a16="http://schemas.microsoft.com/office/drawing/2014/main" id="{FC3BD88C-25B8-485C-8443-12D22E1157CF}"/>
              </a:ext>
            </a:extLst>
          </p:cNvPr>
          <p:cNvSpPr/>
          <p:nvPr/>
        </p:nvSpPr>
        <p:spPr>
          <a:xfrm>
            <a:off x="4242889" y="4092762"/>
            <a:ext cx="639302" cy="6393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2C3E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1" i="0" u="none" strike="noStrike" kern="0" cap="none" spc="0" baseline="0">
              <a:solidFill>
                <a:srgbClr val="FFFFFF"/>
              </a:solidFill>
              <a:uFillTx/>
              <a:latin typeface="Fira Sans Extra Condensed"/>
              <a:ea typeface="Fira Sans Extra Condensed"/>
              <a:cs typeface="Fira Sans Extra Condensed"/>
            </a:endParaRPr>
          </a:p>
        </p:txBody>
      </p:sp>
      <p:cxnSp>
        <p:nvCxnSpPr>
          <p:cNvPr id="20" name="Google Shape;1536;p44">
            <a:extLst>
              <a:ext uri="{FF2B5EF4-FFF2-40B4-BE49-F238E27FC236}">
                <a16:creationId xmlns:a16="http://schemas.microsoft.com/office/drawing/2014/main" id="{BF8DDD3F-BD72-4367-ACF0-EAA54AFF7927}"/>
              </a:ext>
            </a:extLst>
          </p:cNvPr>
          <p:cNvCxnSpPr>
            <a:stCxn id="165" idx="0"/>
            <a:endCxn id="18" idx="3"/>
          </p:cNvCxnSpPr>
          <p:nvPr/>
        </p:nvCxnSpPr>
        <p:spPr>
          <a:xfrm rot="5400000" flipH="1" flipV="1">
            <a:off x="2500467" y="13903"/>
            <a:ext cx="485259" cy="2999585"/>
          </a:xfrm>
          <a:prstGeom prst="bentConnector2">
            <a:avLst/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cxnSp>
        <p:nvCxnSpPr>
          <p:cNvPr id="21" name="Google Shape;1538;p44">
            <a:extLst>
              <a:ext uri="{FF2B5EF4-FFF2-40B4-BE49-F238E27FC236}">
                <a16:creationId xmlns:a16="http://schemas.microsoft.com/office/drawing/2014/main" id="{C8BAD41D-D9A5-46A4-AF81-783312CBEADF}"/>
              </a:ext>
            </a:extLst>
          </p:cNvPr>
          <p:cNvCxnSpPr>
            <a:stCxn id="18" idx="1"/>
            <a:endCxn id="86" idx="0"/>
          </p:cNvCxnSpPr>
          <p:nvPr/>
        </p:nvCxnSpPr>
        <p:spPr>
          <a:xfrm>
            <a:off x="4882191" y="1271065"/>
            <a:ext cx="3016464" cy="599559"/>
          </a:xfrm>
          <a:prstGeom prst="bentConnector2">
            <a:avLst/>
          </a:prstGeom>
          <a:noFill/>
          <a:ln w="9528" cap="flat">
            <a:solidFill>
              <a:srgbClr val="2C3E50"/>
            </a:solidFill>
            <a:prstDash val="solid"/>
            <a:round/>
            <a:tailEnd type="arrow"/>
          </a:ln>
        </p:spPr>
      </p:cxnSp>
      <p:cxnSp>
        <p:nvCxnSpPr>
          <p:cNvPr id="22" name="Google Shape;1540;p44">
            <a:extLst>
              <a:ext uri="{FF2B5EF4-FFF2-40B4-BE49-F238E27FC236}">
                <a16:creationId xmlns:a16="http://schemas.microsoft.com/office/drawing/2014/main" id="{7F019559-DF91-4FB4-8DB0-980EC47BED32}"/>
              </a:ext>
            </a:extLst>
          </p:cNvPr>
          <p:cNvCxnSpPr>
            <a:stCxn id="85" idx="2"/>
            <a:endCxn id="19" idx="1"/>
          </p:cNvCxnSpPr>
          <p:nvPr/>
        </p:nvCxnSpPr>
        <p:spPr>
          <a:xfrm rot="5400000">
            <a:off x="5910005" y="2423762"/>
            <a:ext cx="960837" cy="3016464"/>
          </a:xfrm>
          <a:prstGeom prst="bentConnector2">
            <a:avLst/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cxnSp>
        <p:nvCxnSpPr>
          <p:cNvPr id="23" name="Google Shape;1542;p44">
            <a:extLst>
              <a:ext uri="{FF2B5EF4-FFF2-40B4-BE49-F238E27FC236}">
                <a16:creationId xmlns:a16="http://schemas.microsoft.com/office/drawing/2014/main" id="{5B2D4253-964C-47D3-9DCC-F089CB07B2E9}"/>
              </a:ext>
            </a:extLst>
          </p:cNvPr>
          <p:cNvCxnSpPr>
            <a:stCxn id="19" idx="3"/>
            <a:endCxn id="164" idx="2"/>
          </p:cNvCxnSpPr>
          <p:nvPr/>
        </p:nvCxnSpPr>
        <p:spPr>
          <a:xfrm rot="10800000">
            <a:off x="1243305" y="3542851"/>
            <a:ext cx="2999585" cy="869562"/>
          </a:xfrm>
          <a:prstGeom prst="bentConnector2">
            <a:avLst/>
          </a:prstGeom>
          <a:noFill/>
          <a:ln w="9528" cap="flat">
            <a:solidFill>
              <a:srgbClr val="2C3E50"/>
            </a:solidFill>
            <a:prstDash val="solid"/>
            <a:round/>
            <a:tailEnd type="arrow"/>
          </a:ln>
        </p:spPr>
      </p:cxnSp>
      <p:sp>
        <p:nvSpPr>
          <p:cNvPr id="24" name="Google Shape;1544;p44">
            <a:extLst>
              <a:ext uri="{FF2B5EF4-FFF2-40B4-BE49-F238E27FC236}">
                <a16:creationId xmlns:a16="http://schemas.microsoft.com/office/drawing/2014/main" id="{F31CD12E-EC31-407A-BB31-0510A21E543C}"/>
              </a:ext>
            </a:extLst>
          </p:cNvPr>
          <p:cNvSpPr/>
          <p:nvPr/>
        </p:nvSpPr>
        <p:spPr>
          <a:xfrm>
            <a:off x="4401098" y="1109404"/>
            <a:ext cx="322993" cy="323331"/>
          </a:xfrm>
          <a:custGeom>
            <a:avLst/>
            <a:gdLst>
              <a:gd name="f0" fmla="val w"/>
              <a:gd name="f1" fmla="val h"/>
              <a:gd name="f2" fmla="val 0"/>
              <a:gd name="f3" fmla="val 30565"/>
              <a:gd name="f4" fmla="val 20870"/>
              <a:gd name="f5" fmla="val 11173"/>
              <a:gd name="f6" fmla="val 9696"/>
              <a:gd name="f7" fmla="*/ f0 1 30565"/>
              <a:gd name="f8" fmla="*/ f1 1 20870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30565"/>
              <a:gd name="f15" fmla="*/ f12 1 20870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30565" h="20870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</a:path>
            </a:pathLst>
          </a:custGeom>
          <a:noFill/>
          <a:ln w="76196" cap="rnd">
            <a:solidFill>
              <a:srgbClr val="3FD57E"/>
            </a:solidFill>
            <a:prstDash val="solid"/>
            <a:round/>
          </a:ln>
        </p:spPr>
        <p:txBody>
          <a:bodyPr lIns="0" tIns="0" rIns="0" bIns="0"/>
          <a:lstStyle/>
          <a:p>
            <a:endParaRPr lang="LID4096"/>
          </a:p>
        </p:txBody>
      </p:sp>
      <p:grpSp>
        <p:nvGrpSpPr>
          <p:cNvPr id="25" name="Google Shape;1545;p44">
            <a:extLst>
              <a:ext uri="{FF2B5EF4-FFF2-40B4-BE49-F238E27FC236}">
                <a16:creationId xmlns:a16="http://schemas.microsoft.com/office/drawing/2014/main" id="{B95F443F-F1B6-4886-B72F-FCB3B3991BC2}"/>
              </a:ext>
            </a:extLst>
          </p:cNvPr>
          <p:cNvGrpSpPr/>
          <p:nvPr/>
        </p:nvGrpSpPr>
        <p:grpSpPr>
          <a:xfrm>
            <a:off x="4562526" y="4209147"/>
            <a:ext cx="0" cy="406551"/>
            <a:chOff x="4562526" y="4209147"/>
            <a:chExt cx="0" cy="406551"/>
          </a:xfrm>
        </p:grpSpPr>
        <p:cxnSp>
          <p:nvCxnSpPr>
            <p:cNvPr id="26" name="Google Shape;1546;p44">
              <a:extLst>
                <a:ext uri="{FF2B5EF4-FFF2-40B4-BE49-F238E27FC236}">
                  <a16:creationId xmlns:a16="http://schemas.microsoft.com/office/drawing/2014/main" id="{946A4B23-6251-48A1-B59B-9CEBF0300FF4}"/>
                </a:ext>
              </a:extLst>
            </p:cNvPr>
            <p:cNvCxnSpPr/>
            <p:nvPr/>
          </p:nvCxnSpPr>
          <p:spPr>
            <a:xfrm>
              <a:off x="4562526" y="4209147"/>
              <a:ext cx="0" cy="406469"/>
            </a:xfrm>
            <a:prstGeom prst="straightConnector1">
              <a:avLst/>
            </a:prstGeom>
            <a:noFill/>
            <a:ln w="76196" cap="rnd">
              <a:solidFill>
                <a:srgbClr val="B56DD3"/>
              </a:solidFill>
              <a:prstDash val="solid"/>
              <a:round/>
            </a:ln>
          </p:spPr>
        </p:cxnSp>
        <p:cxnSp>
          <p:nvCxnSpPr>
            <p:cNvPr id="27" name="Google Shape;1547;p44">
              <a:extLst>
                <a:ext uri="{FF2B5EF4-FFF2-40B4-BE49-F238E27FC236}">
                  <a16:creationId xmlns:a16="http://schemas.microsoft.com/office/drawing/2014/main" id="{9920DE92-9E97-44FB-9EBA-DC321B21613E}"/>
                </a:ext>
              </a:extLst>
            </p:cNvPr>
            <p:cNvCxnSpPr/>
            <p:nvPr/>
          </p:nvCxnSpPr>
          <p:spPr>
            <a:xfrm rot="10799991">
              <a:off x="4562526" y="4209229"/>
              <a:ext cx="0" cy="406469"/>
            </a:xfrm>
            <a:prstGeom prst="straightConnector1">
              <a:avLst/>
            </a:prstGeom>
            <a:noFill/>
            <a:ln w="76196" cap="rnd">
              <a:solidFill>
                <a:srgbClr val="B56DD3"/>
              </a:solidFill>
              <a:prstDash val="solid"/>
              <a:round/>
            </a:ln>
          </p:spPr>
        </p:cxnSp>
      </p:grpSp>
      <p:cxnSp>
        <p:nvCxnSpPr>
          <p:cNvPr id="28" name="Google Shape;1548;p44">
            <a:extLst>
              <a:ext uri="{FF2B5EF4-FFF2-40B4-BE49-F238E27FC236}">
                <a16:creationId xmlns:a16="http://schemas.microsoft.com/office/drawing/2014/main" id="{D02410F0-A78A-4E83-B878-CB536B0DAEFC}"/>
              </a:ext>
            </a:extLst>
          </p:cNvPr>
          <p:cNvCxnSpPr>
            <a:stCxn id="7" idx="1"/>
            <a:endCxn id="12" idx="3"/>
          </p:cNvCxnSpPr>
          <p:nvPr/>
        </p:nvCxnSpPr>
        <p:spPr>
          <a:xfrm>
            <a:off x="3226861" y="2841739"/>
            <a:ext cx="1016028" cy="0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  <a:tailEnd type="arrow"/>
          </a:ln>
        </p:spPr>
      </p:cxnSp>
      <p:cxnSp>
        <p:nvCxnSpPr>
          <p:cNvPr id="29" name="Google Shape;1549;p44">
            <a:extLst>
              <a:ext uri="{FF2B5EF4-FFF2-40B4-BE49-F238E27FC236}">
                <a16:creationId xmlns:a16="http://schemas.microsoft.com/office/drawing/2014/main" id="{BD0993DB-A247-476A-96AA-ACE0E3A64919}"/>
              </a:ext>
            </a:extLst>
          </p:cNvPr>
          <p:cNvCxnSpPr>
            <a:stCxn id="12" idx="1"/>
            <a:endCxn id="17" idx="3"/>
          </p:cNvCxnSpPr>
          <p:nvPr/>
        </p:nvCxnSpPr>
        <p:spPr>
          <a:xfrm>
            <a:off x="4882191" y="2841739"/>
            <a:ext cx="1032980" cy="0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  <a:tailEnd type="arrow"/>
          </a:ln>
        </p:spPr>
      </p:cxnSp>
      <p:grpSp>
        <p:nvGrpSpPr>
          <p:cNvPr id="30" name="Google Shape;1550;p44">
            <a:extLst>
              <a:ext uri="{FF2B5EF4-FFF2-40B4-BE49-F238E27FC236}">
                <a16:creationId xmlns:a16="http://schemas.microsoft.com/office/drawing/2014/main" id="{8E5C7A1B-32B3-4D59-A435-9C81C4BF1A7C}"/>
              </a:ext>
            </a:extLst>
          </p:cNvPr>
          <p:cNvGrpSpPr/>
          <p:nvPr/>
        </p:nvGrpSpPr>
        <p:grpSpPr>
          <a:xfrm>
            <a:off x="7144097" y="1870624"/>
            <a:ext cx="1475320" cy="1580952"/>
            <a:chOff x="7144097" y="1870624"/>
            <a:chExt cx="1475320" cy="1580952"/>
          </a:xfrm>
        </p:grpSpPr>
        <p:grpSp>
          <p:nvGrpSpPr>
            <p:cNvPr id="31" name="Google Shape;1551;p44">
              <a:extLst>
                <a:ext uri="{FF2B5EF4-FFF2-40B4-BE49-F238E27FC236}">
                  <a16:creationId xmlns:a16="http://schemas.microsoft.com/office/drawing/2014/main" id="{429A7C3E-9376-4DF0-9B0F-1BE58C96E0D0}"/>
                </a:ext>
              </a:extLst>
            </p:cNvPr>
            <p:cNvGrpSpPr/>
            <p:nvPr/>
          </p:nvGrpSpPr>
          <p:grpSpPr>
            <a:xfrm>
              <a:off x="7177884" y="2002920"/>
              <a:ext cx="1441533" cy="1293317"/>
              <a:chOff x="7177884" y="2002920"/>
              <a:chExt cx="1441533" cy="1293317"/>
            </a:xfrm>
          </p:grpSpPr>
          <p:sp>
            <p:nvSpPr>
              <p:cNvPr id="32" name="Google Shape;1552;p44">
                <a:extLst>
                  <a:ext uri="{FF2B5EF4-FFF2-40B4-BE49-F238E27FC236}">
                    <a16:creationId xmlns:a16="http://schemas.microsoft.com/office/drawing/2014/main" id="{7CA343D8-F20E-48D4-A396-7ACDE548E0BB}"/>
                  </a:ext>
                </a:extLst>
              </p:cNvPr>
              <p:cNvSpPr/>
              <p:nvPr/>
            </p:nvSpPr>
            <p:spPr>
              <a:xfrm flipH="1">
                <a:off x="7408066" y="2265453"/>
                <a:ext cx="848179" cy="84817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3" name="Google Shape;1553;p44">
                <a:extLst>
                  <a:ext uri="{FF2B5EF4-FFF2-40B4-BE49-F238E27FC236}">
                    <a16:creationId xmlns:a16="http://schemas.microsoft.com/office/drawing/2014/main" id="{035E110F-63EE-4541-8F05-131D0EAF752E}"/>
                  </a:ext>
                </a:extLst>
              </p:cNvPr>
              <p:cNvSpPr/>
              <p:nvPr/>
            </p:nvSpPr>
            <p:spPr>
              <a:xfrm flipH="1">
                <a:off x="7941481" y="2782939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1554;p44">
                <a:extLst>
                  <a:ext uri="{FF2B5EF4-FFF2-40B4-BE49-F238E27FC236}">
                    <a16:creationId xmlns:a16="http://schemas.microsoft.com/office/drawing/2014/main" id="{69196AA9-75C4-48E6-964B-34823446897C}"/>
                  </a:ext>
                </a:extLst>
              </p:cNvPr>
              <p:cNvSpPr/>
              <p:nvPr/>
            </p:nvSpPr>
            <p:spPr>
              <a:xfrm flipH="1">
                <a:off x="7998238" y="2839696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1555;p44">
                <a:extLst>
                  <a:ext uri="{FF2B5EF4-FFF2-40B4-BE49-F238E27FC236}">
                    <a16:creationId xmlns:a16="http://schemas.microsoft.com/office/drawing/2014/main" id="{BF2487AD-25AD-4FD0-BAAE-6A6A13B41491}"/>
                  </a:ext>
                </a:extLst>
              </p:cNvPr>
              <p:cNvSpPr/>
              <p:nvPr/>
            </p:nvSpPr>
            <p:spPr>
              <a:xfrm flipH="1">
                <a:off x="8009567" y="2598752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Google Shape;1556;p44">
                <a:extLst>
                  <a:ext uri="{FF2B5EF4-FFF2-40B4-BE49-F238E27FC236}">
                    <a16:creationId xmlns:a16="http://schemas.microsoft.com/office/drawing/2014/main" id="{9E17236A-F85E-4972-8582-0A7B05B42185}"/>
                  </a:ext>
                </a:extLst>
              </p:cNvPr>
              <p:cNvSpPr/>
              <p:nvPr/>
            </p:nvSpPr>
            <p:spPr>
              <a:xfrm flipH="1">
                <a:off x="8066324" y="265550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7" name="Google Shape;1557;p44">
                <a:extLst>
                  <a:ext uri="{FF2B5EF4-FFF2-40B4-BE49-F238E27FC236}">
                    <a16:creationId xmlns:a16="http://schemas.microsoft.com/office/drawing/2014/main" id="{9EEF4C34-C599-4CD8-8D62-CA9D2C87AB4C}"/>
                  </a:ext>
                </a:extLst>
              </p:cNvPr>
              <p:cNvSpPr/>
              <p:nvPr/>
            </p:nvSpPr>
            <p:spPr>
              <a:xfrm flipH="1">
                <a:off x="7856360" y="2598752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Google Shape;1558;p44">
                <a:extLst>
                  <a:ext uri="{FF2B5EF4-FFF2-40B4-BE49-F238E27FC236}">
                    <a16:creationId xmlns:a16="http://schemas.microsoft.com/office/drawing/2014/main" id="{7A1BE536-7C31-4A93-AFE8-1E2E0DB851CE}"/>
                  </a:ext>
                </a:extLst>
              </p:cNvPr>
              <p:cNvSpPr/>
              <p:nvPr/>
            </p:nvSpPr>
            <p:spPr>
              <a:xfrm flipH="1">
                <a:off x="7913117" y="265550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9" name="Google Shape;1559;p44">
                <a:extLst>
                  <a:ext uri="{FF2B5EF4-FFF2-40B4-BE49-F238E27FC236}">
                    <a16:creationId xmlns:a16="http://schemas.microsoft.com/office/drawing/2014/main" id="{61FE564E-3438-4134-BFF1-9EB8040A305C}"/>
                  </a:ext>
                </a:extLst>
              </p:cNvPr>
              <p:cNvSpPr/>
              <p:nvPr/>
            </p:nvSpPr>
            <p:spPr>
              <a:xfrm flipH="1">
                <a:off x="7856360" y="2366092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0" name="Google Shape;1560;p44">
                <a:extLst>
                  <a:ext uri="{FF2B5EF4-FFF2-40B4-BE49-F238E27FC236}">
                    <a16:creationId xmlns:a16="http://schemas.microsoft.com/office/drawing/2014/main" id="{9F4D1B91-735D-414F-B4F8-DCC0500B4E2D}"/>
                  </a:ext>
                </a:extLst>
              </p:cNvPr>
              <p:cNvSpPr/>
              <p:nvPr/>
            </p:nvSpPr>
            <p:spPr>
              <a:xfrm flipH="1">
                <a:off x="7913117" y="242284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1" name="Google Shape;1561;p44">
                <a:extLst>
                  <a:ext uri="{FF2B5EF4-FFF2-40B4-BE49-F238E27FC236}">
                    <a16:creationId xmlns:a16="http://schemas.microsoft.com/office/drawing/2014/main" id="{8AC82291-84AD-46CF-BDC6-1E2A0A0B4210}"/>
                  </a:ext>
                </a:extLst>
              </p:cNvPr>
              <p:cNvSpPr/>
              <p:nvPr/>
            </p:nvSpPr>
            <p:spPr>
              <a:xfrm flipH="1">
                <a:off x="7629369" y="2366092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2" name="Google Shape;1562;p44">
                <a:extLst>
                  <a:ext uri="{FF2B5EF4-FFF2-40B4-BE49-F238E27FC236}">
                    <a16:creationId xmlns:a16="http://schemas.microsoft.com/office/drawing/2014/main" id="{2BACAFA8-28CE-46FE-9DF1-22248CD95083}"/>
                  </a:ext>
                </a:extLst>
              </p:cNvPr>
              <p:cNvSpPr/>
              <p:nvPr/>
            </p:nvSpPr>
            <p:spPr>
              <a:xfrm flipH="1">
                <a:off x="7686126" y="242284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3" name="Google Shape;1563;p44">
                <a:extLst>
                  <a:ext uri="{FF2B5EF4-FFF2-40B4-BE49-F238E27FC236}">
                    <a16:creationId xmlns:a16="http://schemas.microsoft.com/office/drawing/2014/main" id="{98B8706F-D53E-402E-A1C0-EF1D4686C33D}"/>
                  </a:ext>
                </a:extLst>
              </p:cNvPr>
              <p:cNvSpPr/>
              <p:nvPr/>
            </p:nvSpPr>
            <p:spPr>
              <a:xfrm flipH="1">
                <a:off x="7652074" y="2611398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4" name="Google Shape;1564;p44">
                <a:extLst>
                  <a:ext uri="{FF2B5EF4-FFF2-40B4-BE49-F238E27FC236}">
                    <a16:creationId xmlns:a16="http://schemas.microsoft.com/office/drawing/2014/main" id="{859BCE7C-3E3C-4B5C-9FF8-D01AC08EDEB8}"/>
                  </a:ext>
                </a:extLst>
              </p:cNvPr>
              <p:cNvSpPr/>
              <p:nvPr/>
            </p:nvSpPr>
            <p:spPr>
              <a:xfrm flipH="1">
                <a:off x="7708830" y="2668155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5" name="Google Shape;1565;p44">
                <a:extLst>
                  <a:ext uri="{FF2B5EF4-FFF2-40B4-BE49-F238E27FC236}">
                    <a16:creationId xmlns:a16="http://schemas.microsoft.com/office/drawing/2014/main" id="{55516121-ABEF-497E-9B53-2484C4BE091F}"/>
                  </a:ext>
                </a:extLst>
              </p:cNvPr>
              <p:cNvSpPr/>
              <p:nvPr/>
            </p:nvSpPr>
            <p:spPr>
              <a:xfrm flipH="1">
                <a:off x="7447778" y="2547682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6" name="Google Shape;1566;p44">
                <a:extLst>
                  <a:ext uri="{FF2B5EF4-FFF2-40B4-BE49-F238E27FC236}">
                    <a16:creationId xmlns:a16="http://schemas.microsoft.com/office/drawing/2014/main" id="{5E62091E-18C4-4F62-AF5D-3208C6AFE495}"/>
                  </a:ext>
                </a:extLst>
              </p:cNvPr>
              <p:cNvSpPr/>
              <p:nvPr/>
            </p:nvSpPr>
            <p:spPr>
              <a:xfrm flipH="1">
                <a:off x="7504535" y="260443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7" name="Google Shape;1567;p44">
                <a:extLst>
                  <a:ext uri="{FF2B5EF4-FFF2-40B4-BE49-F238E27FC236}">
                    <a16:creationId xmlns:a16="http://schemas.microsoft.com/office/drawing/2014/main" id="{C73326E3-3C32-4B66-AFE1-D5B76F2170EA}"/>
                  </a:ext>
                </a:extLst>
              </p:cNvPr>
              <p:cNvSpPr/>
              <p:nvPr/>
            </p:nvSpPr>
            <p:spPr>
              <a:xfrm flipH="1">
                <a:off x="7741365" y="2856704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8" name="Google Shape;1568;p44">
                <a:extLst>
                  <a:ext uri="{FF2B5EF4-FFF2-40B4-BE49-F238E27FC236}">
                    <a16:creationId xmlns:a16="http://schemas.microsoft.com/office/drawing/2014/main" id="{6CCB93B3-DEA9-4555-B121-6A643E9D2087}"/>
                  </a:ext>
                </a:extLst>
              </p:cNvPr>
              <p:cNvSpPr/>
              <p:nvPr/>
            </p:nvSpPr>
            <p:spPr>
              <a:xfrm flipH="1">
                <a:off x="7798122" y="2913461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9" name="Google Shape;1569;p44">
                <a:extLst>
                  <a:ext uri="{FF2B5EF4-FFF2-40B4-BE49-F238E27FC236}">
                    <a16:creationId xmlns:a16="http://schemas.microsoft.com/office/drawing/2014/main" id="{1F5F89CD-B21E-4764-B5E9-4C72F140CBDC}"/>
                  </a:ext>
                </a:extLst>
              </p:cNvPr>
              <p:cNvSpPr/>
              <p:nvPr/>
            </p:nvSpPr>
            <p:spPr>
              <a:xfrm flipH="1">
                <a:off x="7541248" y="2804556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0" name="Google Shape;1570;p44">
                <a:extLst>
                  <a:ext uri="{FF2B5EF4-FFF2-40B4-BE49-F238E27FC236}">
                    <a16:creationId xmlns:a16="http://schemas.microsoft.com/office/drawing/2014/main" id="{226B88D7-8C75-4C0E-A765-C519DBA1AE58}"/>
                  </a:ext>
                </a:extLst>
              </p:cNvPr>
              <p:cNvSpPr/>
              <p:nvPr/>
            </p:nvSpPr>
            <p:spPr>
              <a:xfrm flipH="1">
                <a:off x="7598005" y="2861313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1" name="Google Shape;1571;p44">
                <a:extLst>
                  <a:ext uri="{FF2B5EF4-FFF2-40B4-BE49-F238E27FC236}">
                    <a16:creationId xmlns:a16="http://schemas.microsoft.com/office/drawing/2014/main" id="{0B4F8673-77C3-44EB-96AC-98F1B38AC810}"/>
                  </a:ext>
                </a:extLst>
              </p:cNvPr>
              <p:cNvSpPr/>
              <p:nvPr/>
            </p:nvSpPr>
            <p:spPr>
              <a:xfrm flipH="1">
                <a:off x="8256245" y="2366092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2" name="Google Shape;1572;p44">
                <a:extLst>
                  <a:ext uri="{FF2B5EF4-FFF2-40B4-BE49-F238E27FC236}">
                    <a16:creationId xmlns:a16="http://schemas.microsoft.com/office/drawing/2014/main" id="{0D759BCD-720D-4F01-9DB6-01BA01C1DE41}"/>
                  </a:ext>
                </a:extLst>
              </p:cNvPr>
              <p:cNvSpPr/>
              <p:nvPr/>
            </p:nvSpPr>
            <p:spPr>
              <a:xfrm flipH="1">
                <a:off x="8313002" y="242284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3" name="Google Shape;1573;p44">
                <a:extLst>
                  <a:ext uri="{FF2B5EF4-FFF2-40B4-BE49-F238E27FC236}">
                    <a16:creationId xmlns:a16="http://schemas.microsoft.com/office/drawing/2014/main" id="{7EABF83B-C1FA-483B-B58E-DF9EB1A0E992}"/>
                  </a:ext>
                </a:extLst>
              </p:cNvPr>
              <p:cNvSpPr/>
              <p:nvPr/>
            </p:nvSpPr>
            <p:spPr>
              <a:xfrm flipH="1">
                <a:off x="8123072" y="2184510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4" name="Google Shape;1574;p44">
                <a:extLst>
                  <a:ext uri="{FF2B5EF4-FFF2-40B4-BE49-F238E27FC236}">
                    <a16:creationId xmlns:a16="http://schemas.microsoft.com/office/drawing/2014/main" id="{88197142-0E9A-49AA-A264-35766A825D76}"/>
                  </a:ext>
                </a:extLst>
              </p:cNvPr>
              <p:cNvSpPr/>
              <p:nvPr/>
            </p:nvSpPr>
            <p:spPr>
              <a:xfrm flipH="1">
                <a:off x="8179829" y="2241267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5" name="Google Shape;1575;p44">
                <a:extLst>
                  <a:ext uri="{FF2B5EF4-FFF2-40B4-BE49-F238E27FC236}">
                    <a16:creationId xmlns:a16="http://schemas.microsoft.com/office/drawing/2014/main" id="{DFF9D0AC-3B65-4B1B-87E7-7191D5FBDCFC}"/>
                  </a:ext>
                </a:extLst>
              </p:cNvPr>
              <p:cNvSpPr/>
              <p:nvPr/>
            </p:nvSpPr>
            <p:spPr>
              <a:xfrm flipH="1">
                <a:off x="8304653" y="2598752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6" name="Google Shape;1576;p44">
                <a:extLst>
                  <a:ext uri="{FF2B5EF4-FFF2-40B4-BE49-F238E27FC236}">
                    <a16:creationId xmlns:a16="http://schemas.microsoft.com/office/drawing/2014/main" id="{D71807E9-10BC-480D-B422-AD1086CFB2E6}"/>
                  </a:ext>
                </a:extLst>
              </p:cNvPr>
              <p:cNvSpPr/>
              <p:nvPr/>
            </p:nvSpPr>
            <p:spPr>
              <a:xfrm flipH="1">
                <a:off x="8361410" y="265550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7" name="Google Shape;1577;p44">
                <a:extLst>
                  <a:ext uri="{FF2B5EF4-FFF2-40B4-BE49-F238E27FC236}">
                    <a16:creationId xmlns:a16="http://schemas.microsoft.com/office/drawing/2014/main" id="{D9E26A98-CF67-494F-9ECA-D1EBF87839F8}"/>
                  </a:ext>
                </a:extLst>
              </p:cNvPr>
              <p:cNvSpPr/>
              <p:nvPr/>
            </p:nvSpPr>
            <p:spPr>
              <a:xfrm flipH="1">
                <a:off x="8256245" y="2831403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8" name="Google Shape;1578;p44">
                <a:extLst>
                  <a:ext uri="{FF2B5EF4-FFF2-40B4-BE49-F238E27FC236}">
                    <a16:creationId xmlns:a16="http://schemas.microsoft.com/office/drawing/2014/main" id="{014B0A96-78EF-40C7-A6CB-C3240231E9F7}"/>
                  </a:ext>
                </a:extLst>
              </p:cNvPr>
              <p:cNvSpPr/>
              <p:nvPr/>
            </p:nvSpPr>
            <p:spPr>
              <a:xfrm flipH="1">
                <a:off x="8313002" y="288815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9" name="Google Shape;1579;p44">
                <a:extLst>
                  <a:ext uri="{FF2B5EF4-FFF2-40B4-BE49-F238E27FC236}">
                    <a16:creationId xmlns:a16="http://schemas.microsoft.com/office/drawing/2014/main" id="{37A6852B-BCB4-4E65-BAC9-59A5796CFDDB}"/>
                  </a:ext>
                </a:extLst>
              </p:cNvPr>
              <p:cNvSpPr/>
              <p:nvPr/>
            </p:nvSpPr>
            <p:spPr>
              <a:xfrm flipH="1">
                <a:off x="7884642" y="2083862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0" name="Google Shape;1580;p44">
                <a:extLst>
                  <a:ext uri="{FF2B5EF4-FFF2-40B4-BE49-F238E27FC236}">
                    <a16:creationId xmlns:a16="http://schemas.microsoft.com/office/drawing/2014/main" id="{F9F70F62-0F6D-46BA-98BD-6ABE2ED2B4F1}"/>
                  </a:ext>
                </a:extLst>
              </p:cNvPr>
              <p:cNvSpPr/>
              <p:nvPr/>
            </p:nvSpPr>
            <p:spPr>
              <a:xfrm flipH="1">
                <a:off x="7941399" y="214061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1" name="Google Shape;1581;p44">
                <a:extLst>
                  <a:ext uri="{FF2B5EF4-FFF2-40B4-BE49-F238E27FC236}">
                    <a16:creationId xmlns:a16="http://schemas.microsoft.com/office/drawing/2014/main" id="{8145DF1F-EC36-4A3A-A498-735C2AFCADC0}"/>
                  </a:ext>
                </a:extLst>
              </p:cNvPr>
              <p:cNvSpPr/>
              <p:nvPr/>
            </p:nvSpPr>
            <p:spPr>
              <a:xfrm flipH="1">
                <a:off x="7595235" y="2041562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2" name="Google Shape;1582;p44">
                <a:extLst>
                  <a:ext uri="{FF2B5EF4-FFF2-40B4-BE49-F238E27FC236}">
                    <a16:creationId xmlns:a16="http://schemas.microsoft.com/office/drawing/2014/main" id="{74C7DB1B-DED3-4FD3-90BE-9572320EE08D}"/>
                  </a:ext>
                </a:extLst>
              </p:cNvPr>
              <p:cNvSpPr/>
              <p:nvPr/>
            </p:nvSpPr>
            <p:spPr>
              <a:xfrm flipH="1">
                <a:off x="7651991" y="209831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3" name="Google Shape;1583;p44">
                <a:extLst>
                  <a:ext uri="{FF2B5EF4-FFF2-40B4-BE49-F238E27FC236}">
                    <a16:creationId xmlns:a16="http://schemas.microsoft.com/office/drawing/2014/main" id="{7691DCCC-93FD-4468-A40E-25110FC36E8E}"/>
                  </a:ext>
                </a:extLst>
              </p:cNvPr>
              <p:cNvSpPr/>
              <p:nvPr/>
            </p:nvSpPr>
            <p:spPr>
              <a:xfrm flipH="1">
                <a:off x="7332802" y="2200457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4" name="Google Shape;1584;p44">
                <a:extLst>
                  <a:ext uri="{FF2B5EF4-FFF2-40B4-BE49-F238E27FC236}">
                    <a16:creationId xmlns:a16="http://schemas.microsoft.com/office/drawing/2014/main" id="{77D47F9D-4F1D-4C8B-B4D7-FE7053D4E6CB}"/>
                  </a:ext>
                </a:extLst>
              </p:cNvPr>
              <p:cNvSpPr/>
              <p:nvPr/>
            </p:nvSpPr>
            <p:spPr>
              <a:xfrm flipH="1">
                <a:off x="7389549" y="2257214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5" name="Google Shape;1585;p44">
                <a:extLst>
                  <a:ext uri="{FF2B5EF4-FFF2-40B4-BE49-F238E27FC236}">
                    <a16:creationId xmlns:a16="http://schemas.microsoft.com/office/drawing/2014/main" id="{B35A96B6-5CBA-4A8F-A78E-436E03D2C0C0}"/>
                  </a:ext>
                </a:extLst>
              </p:cNvPr>
              <p:cNvSpPr/>
              <p:nvPr/>
            </p:nvSpPr>
            <p:spPr>
              <a:xfrm flipH="1">
                <a:off x="7226484" y="2429816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6" name="Google Shape;1586;p44">
                <a:extLst>
                  <a:ext uri="{FF2B5EF4-FFF2-40B4-BE49-F238E27FC236}">
                    <a16:creationId xmlns:a16="http://schemas.microsoft.com/office/drawing/2014/main" id="{271431C9-8723-46EE-8187-1117684AD9AF}"/>
                  </a:ext>
                </a:extLst>
              </p:cNvPr>
              <p:cNvSpPr/>
              <p:nvPr/>
            </p:nvSpPr>
            <p:spPr>
              <a:xfrm flipH="1">
                <a:off x="7283241" y="2486564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7" name="Google Shape;1587;p44">
                <a:extLst>
                  <a:ext uri="{FF2B5EF4-FFF2-40B4-BE49-F238E27FC236}">
                    <a16:creationId xmlns:a16="http://schemas.microsoft.com/office/drawing/2014/main" id="{9B60D57D-4399-4950-AA60-A9D2B3C89133}"/>
                  </a:ext>
                </a:extLst>
              </p:cNvPr>
              <p:cNvSpPr/>
              <p:nvPr/>
            </p:nvSpPr>
            <p:spPr>
              <a:xfrm flipH="1">
                <a:off x="8437836" y="2729264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8" name="Google Shape;1588;p44">
                <a:extLst>
                  <a:ext uri="{FF2B5EF4-FFF2-40B4-BE49-F238E27FC236}">
                    <a16:creationId xmlns:a16="http://schemas.microsoft.com/office/drawing/2014/main" id="{2E126A58-11A0-47E2-8E9F-8EA0C0EB7B20}"/>
                  </a:ext>
                </a:extLst>
              </p:cNvPr>
              <p:cNvSpPr/>
              <p:nvPr/>
            </p:nvSpPr>
            <p:spPr>
              <a:xfrm flipH="1">
                <a:off x="8494593" y="2786021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9" name="Google Shape;1589;p44">
                <a:extLst>
                  <a:ext uri="{FF2B5EF4-FFF2-40B4-BE49-F238E27FC236}">
                    <a16:creationId xmlns:a16="http://schemas.microsoft.com/office/drawing/2014/main" id="{C7AEF50F-224E-42F9-9BC6-7C787BA82688}"/>
                  </a:ext>
                </a:extLst>
              </p:cNvPr>
              <p:cNvSpPr/>
              <p:nvPr/>
            </p:nvSpPr>
            <p:spPr>
              <a:xfrm flipH="1">
                <a:off x="8123072" y="3012993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0" name="Google Shape;1590;p44">
                <a:extLst>
                  <a:ext uri="{FF2B5EF4-FFF2-40B4-BE49-F238E27FC236}">
                    <a16:creationId xmlns:a16="http://schemas.microsoft.com/office/drawing/2014/main" id="{7380AE26-1B33-43C4-9CCE-8772E4441D82}"/>
                  </a:ext>
                </a:extLst>
              </p:cNvPr>
              <p:cNvSpPr/>
              <p:nvPr/>
            </p:nvSpPr>
            <p:spPr>
              <a:xfrm flipH="1">
                <a:off x="8179829" y="3069750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1" name="Google Shape;1591;p44">
                <a:extLst>
                  <a:ext uri="{FF2B5EF4-FFF2-40B4-BE49-F238E27FC236}">
                    <a16:creationId xmlns:a16="http://schemas.microsoft.com/office/drawing/2014/main" id="{742A19E8-63D6-4272-B317-DCA49C88D866}"/>
                  </a:ext>
                </a:extLst>
              </p:cNvPr>
              <p:cNvSpPr/>
              <p:nvPr/>
            </p:nvSpPr>
            <p:spPr>
              <a:xfrm flipH="1">
                <a:off x="7884642" y="3114656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2" name="Google Shape;1592;p44">
                <a:extLst>
                  <a:ext uri="{FF2B5EF4-FFF2-40B4-BE49-F238E27FC236}">
                    <a16:creationId xmlns:a16="http://schemas.microsoft.com/office/drawing/2014/main" id="{7C0CCD54-FFD0-437B-9F9B-33459A98D8B4}"/>
                  </a:ext>
                </a:extLst>
              </p:cNvPr>
              <p:cNvSpPr/>
              <p:nvPr/>
            </p:nvSpPr>
            <p:spPr>
              <a:xfrm flipH="1">
                <a:off x="7941399" y="3171413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3" name="Google Shape;1593;p44">
                <a:extLst>
                  <a:ext uri="{FF2B5EF4-FFF2-40B4-BE49-F238E27FC236}">
                    <a16:creationId xmlns:a16="http://schemas.microsoft.com/office/drawing/2014/main" id="{32655746-67DF-4DA0-AF02-5C415E774459}"/>
                  </a:ext>
                </a:extLst>
              </p:cNvPr>
              <p:cNvSpPr/>
              <p:nvPr/>
            </p:nvSpPr>
            <p:spPr>
              <a:xfrm flipH="1">
                <a:off x="7595235" y="3102010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" name="Google Shape;1594;p44">
                <a:extLst>
                  <a:ext uri="{FF2B5EF4-FFF2-40B4-BE49-F238E27FC236}">
                    <a16:creationId xmlns:a16="http://schemas.microsoft.com/office/drawing/2014/main" id="{93831C42-4073-435B-BD44-EE36D34CA699}"/>
                  </a:ext>
                </a:extLst>
              </p:cNvPr>
              <p:cNvSpPr/>
              <p:nvPr/>
            </p:nvSpPr>
            <p:spPr>
              <a:xfrm flipH="1">
                <a:off x="7651991" y="3158767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" name="Google Shape;1595;p44">
                <a:extLst>
                  <a:ext uri="{FF2B5EF4-FFF2-40B4-BE49-F238E27FC236}">
                    <a16:creationId xmlns:a16="http://schemas.microsoft.com/office/drawing/2014/main" id="{72E52A92-AFE4-4789-B0C9-DFB9CB84E459}"/>
                  </a:ext>
                </a:extLst>
              </p:cNvPr>
              <p:cNvSpPr/>
              <p:nvPr/>
            </p:nvSpPr>
            <p:spPr>
              <a:xfrm flipH="1">
                <a:off x="7359667" y="2986137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6" name="Google Shape;1596;p44">
                <a:extLst>
                  <a:ext uri="{FF2B5EF4-FFF2-40B4-BE49-F238E27FC236}">
                    <a16:creationId xmlns:a16="http://schemas.microsoft.com/office/drawing/2014/main" id="{56B24DFA-3E4B-4010-9540-DCB26AA44642}"/>
                  </a:ext>
                </a:extLst>
              </p:cNvPr>
              <p:cNvSpPr/>
              <p:nvPr/>
            </p:nvSpPr>
            <p:spPr>
              <a:xfrm flipH="1">
                <a:off x="7416424" y="3042894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7" name="Google Shape;1597;p44">
                <a:extLst>
                  <a:ext uri="{FF2B5EF4-FFF2-40B4-BE49-F238E27FC236}">
                    <a16:creationId xmlns:a16="http://schemas.microsoft.com/office/drawing/2014/main" id="{5D6B600F-DFA7-4FD1-A053-1992C5BBD921}"/>
                  </a:ext>
                </a:extLst>
              </p:cNvPr>
              <p:cNvSpPr/>
              <p:nvPr/>
            </p:nvSpPr>
            <p:spPr>
              <a:xfrm flipH="1">
                <a:off x="7178076" y="2630609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8" name="Google Shape;1598;p44">
                <a:extLst>
                  <a:ext uri="{FF2B5EF4-FFF2-40B4-BE49-F238E27FC236}">
                    <a16:creationId xmlns:a16="http://schemas.microsoft.com/office/drawing/2014/main" id="{7576B0E6-7124-4425-A72A-60664E07D063}"/>
                  </a:ext>
                </a:extLst>
              </p:cNvPr>
              <p:cNvSpPr/>
              <p:nvPr/>
            </p:nvSpPr>
            <p:spPr>
              <a:xfrm flipH="1">
                <a:off x="7234833" y="2687366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9" name="Google Shape;1599;p44">
                <a:extLst>
                  <a:ext uri="{FF2B5EF4-FFF2-40B4-BE49-F238E27FC236}">
                    <a16:creationId xmlns:a16="http://schemas.microsoft.com/office/drawing/2014/main" id="{FDECC815-EF39-4747-BF91-A8BDEF0C7566}"/>
                  </a:ext>
                </a:extLst>
              </p:cNvPr>
              <p:cNvSpPr/>
              <p:nvPr/>
            </p:nvSpPr>
            <p:spPr>
              <a:xfrm flipH="1">
                <a:off x="7177884" y="2831403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0" name="Google Shape;1600;p44">
                <a:extLst>
                  <a:ext uri="{FF2B5EF4-FFF2-40B4-BE49-F238E27FC236}">
                    <a16:creationId xmlns:a16="http://schemas.microsoft.com/office/drawing/2014/main" id="{5837E9B2-E991-4CB2-8789-FBBCF783600E}"/>
                  </a:ext>
                </a:extLst>
              </p:cNvPr>
              <p:cNvSpPr/>
              <p:nvPr/>
            </p:nvSpPr>
            <p:spPr>
              <a:xfrm flipH="1">
                <a:off x="7234641" y="288815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1" name="Google Shape;1601;p44">
                <a:extLst>
                  <a:ext uri="{FF2B5EF4-FFF2-40B4-BE49-F238E27FC236}">
                    <a16:creationId xmlns:a16="http://schemas.microsoft.com/office/drawing/2014/main" id="{94DBA3EC-44E1-4F2C-9351-6E02ABFAF02D}"/>
                  </a:ext>
                </a:extLst>
              </p:cNvPr>
              <p:cNvSpPr/>
              <p:nvPr/>
            </p:nvSpPr>
            <p:spPr>
              <a:xfrm flipH="1">
                <a:off x="8389775" y="2345692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2" name="Google Shape;1602;p44">
                <a:extLst>
                  <a:ext uri="{FF2B5EF4-FFF2-40B4-BE49-F238E27FC236}">
                    <a16:creationId xmlns:a16="http://schemas.microsoft.com/office/drawing/2014/main" id="{2FE8227A-5902-4FF4-844D-432C7DE85AFB}"/>
                  </a:ext>
                </a:extLst>
              </p:cNvPr>
              <p:cNvSpPr/>
              <p:nvPr/>
            </p:nvSpPr>
            <p:spPr>
              <a:xfrm flipH="1">
                <a:off x="8446532" y="2402448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3" name="Google Shape;1603;p44">
                <a:extLst>
                  <a:ext uri="{FF2B5EF4-FFF2-40B4-BE49-F238E27FC236}">
                    <a16:creationId xmlns:a16="http://schemas.microsoft.com/office/drawing/2014/main" id="{52ADBBC0-6261-4271-8BBE-7DB0787E7C3E}"/>
                  </a:ext>
                </a:extLst>
              </p:cNvPr>
              <p:cNvSpPr/>
              <p:nvPr/>
            </p:nvSpPr>
            <p:spPr>
              <a:xfrm flipH="1">
                <a:off x="8037950" y="2002920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4" name="Google Shape;1604;p44">
                <a:extLst>
                  <a:ext uri="{FF2B5EF4-FFF2-40B4-BE49-F238E27FC236}">
                    <a16:creationId xmlns:a16="http://schemas.microsoft.com/office/drawing/2014/main" id="{15196A08-7633-473C-92BD-69220A4BDEF9}"/>
                  </a:ext>
                </a:extLst>
              </p:cNvPr>
              <p:cNvSpPr/>
              <p:nvPr/>
            </p:nvSpPr>
            <p:spPr>
              <a:xfrm flipH="1">
                <a:off x="8094707" y="2059676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85" name="Google Shape;1541;p44">
              <a:extLst>
                <a:ext uri="{FF2B5EF4-FFF2-40B4-BE49-F238E27FC236}">
                  <a16:creationId xmlns:a16="http://schemas.microsoft.com/office/drawing/2014/main" id="{09E00F7D-36B1-49B3-B6B6-ABADD6AAF8D0}"/>
                </a:ext>
              </a:extLst>
            </p:cNvPr>
            <p:cNvSpPr/>
            <p:nvPr/>
          </p:nvSpPr>
          <p:spPr>
            <a:xfrm>
              <a:off x="7775353" y="3204972"/>
              <a:ext cx="246604" cy="24660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endParaRPr>
            </a:p>
          </p:txBody>
        </p:sp>
        <p:sp>
          <p:nvSpPr>
            <p:cNvPr id="86" name="Google Shape;1539;p44">
              <a:extLst>
                <a:ext uri="{FF2B5EF4-FFF2-40B4-BE49-F238E27FC236}">
                  <a16:creationId xmlns:a16="http://schemas.microsoft.com/office/drawing/2014/main" id="{C361D6E7-34C1-4F57-BCD8-1077183D3D85}"/>
                </a:ext>
              </a:extLst>
            </p:cNvPr>
            <p:cNvSpPr/>
            <p:nvPr/>
          </p:nvSpPr>
          <p:spPr>
            <a:xfrm>
              <a:off x="7775353" y="1870624"/>
              <a:ext cx="246604" cy="24660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endParaRPr>
            </a:p>
          </p:txBody>
        </p:sp>
        <p:sp>
          <p:nvSpPr>
            <p:cNvPr id="87" name="Google Shape;1605;p44">
              <a:extLst>
                <a:ext uri="{FF2B5EF4-FFF2-40B4-BE49-F238E27FC236}">
                  <a16:creationId xmlns:a16="http://schemas.microsoft.com/office/drawing/2014/main" id="{D12C78EF-F25F-4718-A109-C57A81B357AB}"/>
                </a:ext>
              </a:extLst>
            </p:cNvPr>
            <p:cNvSpPr/>
            <p:nvPr/>
          </p:nvSpPr>
          <p:spPr>
            <a:xfrm>
              <a:off x="7144097" y="2718447"/>
              <a:ext cx="246604" cy="24660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endParaRPr>
            </a:p>
          </p:txBody>
        </p:sp>
      </p:grpSp>
      <p:cxnSp>
        <p:nvCxnSpPr>
          <p:cNvPr id="88" name="Google Shape;1606;p44">
            <a:extLst>
              <a:ext uri="{FF2B5EF4-FFF2-40B4-BE49-F238E27FC236}">
                <a16:creationId xmlns:a16="http://schemas.microsoft.com/office/drawing/2014/main" id="{09060957-6B09-47F7-9E47-7A500D9F4E8D}"/>
              </a:ext>
            </a:extLst>
          </p:cNvPr>
          <p:cNvCxnSpPr>
            <a:stCxn id="17" idx="1"/>
            <a:endCxn id="87" idx="3"/>
          </p:cNvCxnSpPr>
          <p:nvPr/>
        </p:nvCxnSpPr>
        <p:spPr>
          <a:xfrm>
            <a:off x="6554473" y="2841739"/>
            <a:ext cx="589624" cy="10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  <a:tailEnd type="arrow"/>
          </a:ln>
        </p:spPr>
      </p:cxnSp>
      <p:grpSp>
        <p:nvGrpSpPr>
          <p:cNvPr id="89" name="Google Shape;1607;p44">
            <a:extLst>
              <a:ext uri="{FF2B5EF4-FFF2-40B4-BE49-F238E27FC236}">
                <a16:creationId xmlns:a16="http://schemas.microsoft.com/office/drawing/2014/main" id="{36B6EA49-C13B-44D9-97C3-E04A7BC22D1A}"/>
              </a:ext>
            </a:extLst>
          </p:cNvPr>
          <p:cNvGrpSpPr/>
          <p:nvPr/>
        </p:nvGrpSpPr>
        <p:grpSpPr>
          <a:xfrm>
            <a:off x="505599" y="1756324"/>
            <a:ext cx="1532058" cy="1786527"/>
            <a:chOff x="505599" y="1756324"/>
            <a:chExt cx="1532058" cy="1786527"/>
          </a:xfrm>
        </p:grpSpPr>
        <p:grpSp>
          <p:nvGrpSpPr>
            <p:cNvPr id="90" name="Google Shape;1608;p44">
              <a:extLst>
                <a:ext uri="{FF2B5EF4-FFF2-40B4-BE49-F238E27FC236}">
                  <a16:creationId xmlns:a16="http://schemas.microsoft.com/office/drawing/2014/main" id="{A9617099-BC37-4759-835C-A3359F782D3E}"/>
                </a:ext>
              </a:extLst>
            </p:cNvPr>
            <p:cNvGrpSpPr/>
            <p:nvPr/>
          </p:nvGrpSpPr>
          <p:grpSpPr>
            <a:xfrm>
              <a:off x="505599" y="1910236"/>
              <a:ext cx="1475384" cy="1478566"/>
              <a:chOff x="505599" y="1910236"/>
              <a:chExt cx="1475384" cy="1478566"/>
            </a:xfrm>
          </p:grpSpPr>
          <p:sp>
            <p:nvSpPr>
              <p:cNvPr id="91" name="Google Shape;1609;p44">
                <a:extLst>
                  <a:ext uri="{FF2B5EF4-FFF2-40B4-BE49-F238E27FC236}">
                    <a16:creationId xmlns:a16="http://schemas.microsoft.com/office/drawing/2014/main" id="{ECF6D130-7666-4648-8178-E2C4D93BD3AC}"/>
                  </a:ext>
                </a:extLst>
              </p:cNvPr>
              <p:cNvSpPr/>
              <p:nvPr/>
            </p:nvSpPr>
            <p:spPr>
              <a:xfrm flipH="1">
                <a:off x="769632" y="2358018"/>
                <a:ext cx="848179" cy="84817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2" name="Google Shape;1610;p44">
                <a:extLst>
                  <a:ext uri="{FF2B5EF4-FFF2-40B4-BE49-F238E27FC236}">
                    <a16:creationId xmlns:a16="http://schemas.microsoft.com/office/drawing/2014/main" id="{26AD0CA7-3508-4DED-85E3-71AAD1FCCDAC}"/>
                  </a:ext>
                </a:extLst>
              </p:cNvPr>
              <p:cNvSpPr/>
              <p:nvPr/>
            </p:nvSpPr>
            <p:spPr>
              <a:xfrm flipH="1">
                <a:off x="1303056" y="2875504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3" name="Google Shape;1611;p44">
                <a:extLst>
                  <a:ext uri="{FF2B5EF4-FFF2-40B4-BE49-F238E27FC236}">
                    <a16:creationId xmlns:a16="http://schemas.microsoft.com/office/drawing/2014/main" id="{4BD10028-DE95-4C77-927C-076C3AEDE7FE}"/>
                  </a:ext>
                </a:extLst>
              </p:cNvPr>
              <p:cNvSpPr/>
              <p:nvPr/>
            </p:nvSpPr>
            <p:spPr>
              <a:xfrm flipH="1">
                <a:off x="1359813" y="2932261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4" name="Google Shape;1612;p44">
                <a:extLst>
                  <a:ext uri="{FF2B5EF4-FFF2-40B4-BE49-F238E27FC236}">
                    <a16:creationId xmlns:a16="http://schemas.microsoft.com/office/drawing/2014/main" id="{3188BD2D-1C94-4D29-B9A4-73A2AAE90F93}"/>
                  </a:ext>
                </a:extLst>
              </p:cNvPr>
              <p:cNvSpPr/>
              <p:nvPr/>
            </p:nvSpPr>
            <p:spPr>
              <a:xfrm flipH="1">
                <a:off x="1371142" y="2691307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5" name="Google Shape;1613;p44">
                <a:extLst>
                  <a:ext uri="{FF2B5EF4-FFF2-40B4-BE49-F238E27FC236}">
                    <a16:creationId xmlns:a16="http://schemas.microsoft.com/office/drawing/2014/main" id="{01D9FF9F-F4CF-4E6E-9860-E0E8E1463FE4}"/>
                  </a:ext>
                </a:extLst>
              </p:cNvPr>
              <p:cNvSpPr/>
              <p:nvPr/>
            </p:nvSpPr>
            <p:spPr>
              <a:xfrm flipH="1">
                <a:off x="1427899" y="2748064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6" name="Google Shape;1614;p44">
                <a:extLst>
                  <a:ext uri="{FF2B5EF4-FFF2-40B4-BE49-F238E27FC236}">
                    <a16:creationId xmlns:a16="http://schemas.microsoft.com/office/drawing/2014/main" id="{B94FA978-4994-41B2-A25C-553A383603CC}"/>
                  </a:ext>
                </a:extLst>
              </p:cNvPr>
              <p:cNvSpPr/>
              <p:nvPr/>
            </p:nvSpPr>
            <p:spPr>
              <a:xfrm flipH="1">
                <a:off x="1217935" y="2691307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7" name="Google Shape;1615;p44">
                <a:extLst>
                  <a:ext uri="{FF2B5EF4-FFF2-40B4-BE49-F238E27FC236}">
                    <a16:creationId xmlns:a16="http://schemas.microsoft.com/office/drawing/2014/main" id="{240FBF4F-657C-4E42-9026-8F8787843066}"/>
                  </a:ext>
                </a:extLst>
              </p:cNvPr>
              <p:cNvSpPr/>
              <p:nvPr/>
            </p:nvSpPr>
            <p:spPr>
              <a:xfrm flipH="1">
                <a:off x="1274691" y="2748064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8" name="Google Shape;1616;p44">
                <a:extLst>
                  <a:ext uri="{FF2B5EF4-FFF2-40B4-BE49-F238E27FC236}">
                    <a16:creationId xmlns:a16="http://schemas.microsoft.com/office/drawing/2014/main" id="{6F8E685B-296F-423F-AAD6-1315B8B7741B}"/>
                  </a:ext>
                </a:extLst>
              </p:cNvPr>
              <p:cNvSpPr/>
              <p:nvPr/>
            </p:nvSpPr>
            <p:spPr>
              <a:xfrm flipH="1">
                <a:off x="1217935" y="2458657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9" name="Google Shape;1617;p44">
                <a:extLst>
                  <a:ext uri="{FF2B5EF4-FFF2-40B4-BE49-F238E27FC236}">
                    <a16:creationId xmlns:a16="http://schemas.microsoft.com/office/drawing/2014/main" id="{11BD4B35-74C5-4C43-A706-B16B69AE6543}"/>
                  </a:ext>
                </a:extLst>
              </p:cNvPr>
              <p:cNvSpPr/>
              <p:nvPr/>
            </p:nvSpPr>
            <p:spPr>
              <a:xfrm flipH="1">
                <a:off x="1274691" y="2515413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0" name="Google Shape;1618;p44">
                <a:extLst>
                  <a:ext uri="{FF2B5EF4-FFF2-40B4-BE49-F238E27FC236}">
                    <a16:creationId xmlns:a16="http://schemas.microsoft.com/office/drawing/2014/main" id="{4BD08763-CEEA-41BD-B26B-C8C8C86501A9}"/>
                  </a:ext>
                </a:extLst>
              </p:cNvPr>
              <p:cNvSpPr/>
              <p:nvPr/>
            </p:nvSpPr>
            <p:spPr>
              <a:xfrm flipH="1">
                <a:off x="990935" y="2458657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1" name="Google Shape;1619;p44">
                <a:extLst>
                  <a:ext uri="{FF2B5EF4-FFF2-40B4-BE49-F238E27FC236}">
                    <a16:creationId xmlns:a16="http://schemas.microsoft.com/office/drawing/2014/main" id="{64AC53CA-0984-4438-9F8B-7F63AC0C3914}"/>
                  </a:ext>
                </a:extLst>
              </p:cNvPr>
              <p:cNvSpPr/>
              <p:nvPr/>
            </p:nvSpPr>
            <p:spPr>
              <a:xfrm flipH="1">
                <a:off x="1047692" y="2515413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2" name="Google Shape;1620;p44">
                <a:extLst>
                  <a:ext uri="{FF2B5EF4-FFF2-40B4-BE49-F238E27FC236}">
                    <a16:creationId xmlns:a16="http://schemas.microsoft.com/office/drawing/2014/main" id="{7249A970-A167-4D8A-9D91-DBEB74CF8310}"/>
                  </a:ext>
                </a:extLst>
              </p:cNvPr>
              <p:cNvSpPr/>
              <p:nvPr/>
            </p:nvSpPr>
            <p:spPr>
              <a:xfrm flipH="1">
                <a:off x="1013639" y="2703963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3" name="Google Shape;1621;p44">
                <a:extLst>
                  <a:ext uri="{FF2B5EF4-FFF2-40B4-BE49-F238E27FC236}">
                    <a16:creationId xmlns:a16="http://schemas.microsoft.com/office/drawing/2014/main" id="{8FAC0D51-3E51-4D25-AE04-B2E36889B9E3}"/>
                  </a:ext>
                </a:extLst>
              </p:cNvPr>
              <p:cNvSpPr/>
              <p:nvPr/>
            </p:nvSpPr>
            <p:spPr>
              <a:xfrm flipH="1">
                <a:off x="1070396" y="276071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" name="Google Shape;1622;p44">
                <a:extLst>
                  <a:ext uri="{FF2B5EF4-FFF2-40B4-BE49-F238E27FC236}">
                    <a16:creationId xmlns:a16="http://schemas.microsoft.com/office/drawing/2014/main" id="{0E5CEB45-2AA9-4819-B93A-20E3E6D46101}"/>
                  </a:ext>
                </a:extLst>
              </p:cNvPr>
              <p:cNvSpPr/>
              <p:nvPr/>
            </p:nvSpPr>
            <p:spPr>
              <a:xfrm flipH="1">
                <a:off x="809353" y="2640238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5" name="Google Shape;1623;p44">
                <a:extLst>
                  <a:ext uri="{FF2B5EF4-FFF2-40B4-BE49-F238E27FC236}">
                    <a16:creationId xmlns:a16="http://schemas.microsoft.com/office/drawing/2014/main" id="{CBFFEAEB-9976-47CA-BEB8-2D12E2DB8082}"/>
                  </a:ext>
                </a:extLst>
              </p:cNvPr>
              <p:cNvSpPr/>
              <p:nvPr/>
            </p:nvSpPr>
            <p:spPr>
              <a:xfrm flipH="1">
                <a:off x="866110" y="2696995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6" name="Google Shape;1624;p44">
                <a:extLst>
                  <a:ext uri="{FF2B5EF4-FFF2-40B4-BE49-F238E27FC236}">
                    <a16:creationId xmlns:a16="http://schemas.microsoft.com/office/drawing/2014/main" id="{B7ECFF72-4DD5-4954-9BFC-743FEA250630}"/>
                  </a:ext>
                </a:extLst>
              </p:cNvPr>
              <p:cNvSpPr/>
              <p:nvPr/>
            </p:nvSpPr>
            <p:spPr>
              <a:xfrm flipH="1">
                <a:off x="1102940" y="2949269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7" name="Google Shape;1625;p44">
                <a:extLst>
                  <a:ext uri="{FF2B5EF4-FFF2-40B4-BE49-F238E27FC236}">
                    <a16:creationId xmlns:a16="http://schemas.microsoft.com/office/drawing/2014/main" id="{510281DF-B6DB-4233-930B-E4B1C3B5AF71}"/>
                  </a:ext>
                </a:extLst>
              </p:cNvPr>
              <p:cNvSpPr/>
              <p:nvPr/>
            </p:nvSpPr>
            <p:spPr>
              <a:xfrm flipH="1">
                <a:off x="1159696" y="3006025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8" name="Google Shape;1626;p44">
                <a:extLst>
                  <a:ext uri="{FF2B5EF4-FFF2-40B4-BE49-F238E27FC236}">
                    <a16:creationId xmlns:a16="http://schemas.microsoft.com/office/drawing/2014/main" id="{3C735C79-961B-414C-B754-A706F8ECFEDC}"/>
                  </a:ext>
                </a:extLst>
              </p:cNvPr>
              <p:cNvSpPr/>
              <p:nvPr/>
            </p:nvSpPr>
            <p:spPr>
              <a:xfrm flipH="1">
                <a:off x="902823" y="2897111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9" name="Google Shape;1627;p44">
                <a:extLst>
                  <a:ext uri="{FF2B5EF4-FFF2-40B4-BE49-F238E27FC236}">
                    <a16:creationId xmlns:a16="http://schemas.microsoft.com/office/drawing/2014/main" id="{D37C776C-D9F7-45B8-9F3D-5433E8185A51}"/>
                  </a:ext>
                </a:extLst>
              </p:cNvPr>
              <p:cNvSpPr/>
              <p:nvPr/>
            </p:nvSpPr>
            <p:spPr>
              <a:xfrm flipH="1">
                <a:off x="959580" y="2953868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0" name="Google Shape;1628;p44">
                <a:extLst>
                  <a:ext uri="{FF2B5EF4-FFF2-40B4-BE49-F238E27FC236}">
                    <a16:creationId xmlns:a16="http://schemas.microsoft.com/office/drawing/2014/main" id="{37555CD7-11BC-43D7-996C-ED7AE66F75BC}"/>
                  </a:ext>
                </a:extLst>
              </p:cNvPr>
              <p:cNvSpPr/>
              <p:nvPr/>
            </p:nvSpPr>
            <p:spPr>
              <a:xfrm flipH="1">
                <a:off x="1617820" y="2458657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1" name="Google Shape;1629;p44">
                <a:extLst>
                  <a:ext uri="{FF2B5EF4-FFF2-40B4-BE49-F238E27FC236}">
                    <a16:creationId xmlns:a16="http://schemas.microsoft.com/office/drawing/2014/main" id="{671DC828-BC01-48EE-80EA-6934B204AC81}"/>
                  </a:ext>
                </a:extLst>
              </p:cNvPr>
              <p:cNvSpPr/>
              <p:nvPr/>
            </p:nvSpPr>
            <p:spPr>
              <a:xfrm flipH="1">
                <a:off x="1674577" y="2515413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2" name="Google Shape;1630;p44">
                <a:extLst>
                  <a:ext uri="{FF2B5EF4-FFF2-40B4-BE49-F238E27FC236}">
                    <a16:creationId xmlns:a16="http://schemas.microsoft.com/office/drawing/2014/main" id="{32002B66-5BE5-4997-B40F-7B402F6251D4}"/>
                  </a:ext>
                </a:extLst>
              </p:cNvPr>
              <p:cNvSpPr/>
              <p:nvPr/>
            </p:nvSpPr>
            <p:spPr>
              <a:xfrm flipH="1">
                <a:off x="1484638" y="2277066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3" name="Google Shape;1631;p44">
                <a:extLst>
                  <a:ext uri="{FF2B5EF4-FFF2-40B4-BE49-F238E27FC236}">
                    <a16:creationId xmlns:a16="http://schemas.microsoft.com/office/drawing/2014/main" id="{DF6812E9-BA56-4D37-8AF5-1DBB2502E531}"/>
                  </a:ext>
                </a:extLst>
              </p:cNvPr>
              <p:cNvSpPr/>
              <p:nvPr/>
            </p:nvSpPr>
            <p:spPr>
              <a:xfrm flipH="1">
                <a:off x="1541394" y="2333823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4" name="Google Shape;1632;p44">
                <a:extLst>
                  <a:ext uri="{FF2B5EF4-FFF2-40B4-BE49-F238E27FC236}">
                    <a16:creationId xmlns:a16="http://schemas.microsoft.com/office/drawing/2014/main" id="{9FF3CBBA-B936-4970-A022-D2FFEEBB321A}"/>
                  </a:ext>
                </a:extLst>
              </p:cNvPr>
              <p:cNvSpPr/>
              <p:nvPr/>
            </p:nvSpPr>
            <p:spPr>
              <a:xfrm flipH="1">
                <a:off x="1666228" y="2691307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5" name="Google Shape;1633;p44">
                <a:extLst>
                  <a:ext uri="{FF2B5EF4-FFF2-40B4-BE49-F238E27FC236}">
                    <a16:creationId xmlns:a16="http://schemas.microsoft.com/office/drawing/2014/main" id="{0C2834EE-C28E-4BD9-A7DB-7B05FB215D01}"/>
                  </a:ext>
                </a:extLst>
              </p:cNvPr>
              <p:cNvSpPr/>
              <p:nvPr/>
            </p:nvSpPr>
            <p:spPr>
              <a:xfrm flipH="1">
                <a:off x="1722985" y="2748064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6" name="Google Shape;1634;p44">
                <a:extLst>
                  <a:ext uri="{FF2B5EF4-FFF2-40B4-BE49-F238E27FC236}">
                    <a16:creationId xmlns:a16="http://schemas.microsoft.com/office/drawing/2014/main" id="{75F2F5C8-7DE0-41E5-9E4A-E99BA6BE54FF}"/>
                  </a:ext>
                </a:extLst>
              </p:cNvPr>
              <p:cNvSpPr/>
              <p:nvPr/>
            </p:nvSpPr>
            <p:spPr>
              <a:xfrm flipH="1">
                <a:off x="1617820" y="2923967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7" name="Google Shape;1635;p44">
                <a:extLst>
                  <a:ext uri="{FF2B5EF4-FFF2-40B4-BE49-F238E27FC236}">
                    <a16:creationId xmlns:a16="http://schemas.microsoft.com/office/drawing/2014/main" id="{9F693145-CB48-4557-AA40-A4C64A88ED3B}"/>
                  </a:ext>
                </a:extLst>
              </p:cNvPr>
              <p:cNvSpPr/>
              <p:nvPr/>
            </p:nvSpPr>
            <p:spPr>
              <a:xfrm flipH="1">
                <a:off x="1674577" y="2980724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8" name="Google Shape;1636;p44">
                <a:extLst>
                  <a:ext uri="{FF2B5EF4-FFF2-40B4-BE49-F238E27FC236}">
                    <a16:creationId xmlns:a16="http://schemas.microsoft.com/office/drawing/2014/main" id="{30F297C1-E5D8-4EBE-BFF6-4BC4B25D4544}"/>
                  </a:ext>
                </a:extLst>
              </p:cNvPr>
              <p:cNvSpPr/>
              <p:nvPr/>
            </p:nvSpPr>
            <p:spPr>
              <a:xfrm flipH="1">
                <a:off x="1246217" y="2176427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9" name="Google Shape;1637;p44">
                <a:extLst>
                  <a:ext uri="{FF2B5EF4-FFF2-40B4-BE49-F238E27FC236}">
                    <a16:creationId xmlns:a16="http://schemas.microsoft.com/office/drawing/2014/main" id="{3F23E282-C573-4BB3-B124-FD0991CE6C7C}"/>
                  </a:ext>
                </a:extLst>
              </p:cNvPr>
              <p:cNvSpPr/>
              <p:nvPr/>
            </p:nvSpPr>
            <p:spPr>
              <a:xfrm flipH="1">
                <a:off x="1302974" y="2233184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0" name="Google Shape;1638;p44">
                <a:extLst>
                  <a:ext uri="{FF2B5EF4-FFF2-40B4-BE49-F238E27FC236}">
                    <a16:creationId xmlns:a16="http://schemas.microsoft.com/office/drawing/2014/main" id="{DB21EF7D-3A18-49A7-A1C1-55337921037B}"/>
                  </a:ext>
                </a:extLst>
              </p:cNvPr>
              <p:cNvSpPr/>
              <p:nvPr/>
            </p:nvSpPr>
            <p:spPr>
              <a:xfrm flipH="1">
                <a:off x="956800" y="2134127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1" name="Google Shape;1639;p44">
                <a:extLst>
                  <a:ext uri="{FF2B5EF4-FFF2-40B4-BE49-F238E27FC236}">
                    <a16:creationId xmlns:a16="http://schemas.microsoft.com/office/drawing/2014/main" id="{3513AFDC-A4F1-45CD-85DE-4A3113B13A7E}"/>
                  </a:ext>
                </a:extLst>
              </p:cNvPr>
              <p:cNvSpPr/>
              <p:nvPr/>
            </p:nvSpPr>
            <p:spPr>
              <a:xfrm flipH="1">
                <a:off x="1013557" y="2190884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2" name="Google Shape;1640;p44">
                <a:extLst>
                  <a:ext uri="{FF2B5EF4-FFF2-40B4-BE49-F238E27FC236}">
                    <a16:creationId xmlns:a16="http://schemas.microsoft.com/office/drawing/2014/main" id="{C9637064-AD70-4174-8058-9CF96195048E}"/>
                  </a:ext>
                </a:extLst>
              </p:cNvPr>
              <p:cNvSpPr/>
              <p:nvPr/>
            </p:nvSpPr>
            <p:spPr>
              <a:xfrm flipH="1">
                <a:off x="694367" y="2293022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3" name="Google Shape;1641;p44">
                <a:extLst>
                  <a:ext uri="{FF2B5EF4-FFF2-40B4-BE49-F238E27FC236}">
                    <a16:creationId xmlns:a16="http://schemas.microsoft.com/office/drawing/2014/main" id="{9CD892DB-7312-4A8C-BA6F-6039967A6DFE}"/>
                  </a:ext>
                </a:extLst>
              </p:cNvPr>
              <p:cNvSpPr/>
              <p:nvPr/>
            </p:nvSpPr>
            <p:spPr>
              <a:xfrm flipH="1">
                <a:off x="751124" y="234977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4" name="Google Shape;1642;p44">
                <a:extLst>
                  <a:ext uri="{FF2B5EF4-FFF2-40B4-BE49-F238E27FC236}">
                    <a16:creationId xmlns:a16="http://schemas.microsoft.com/office/drawing/2014/main" id="{65802A88-4FA6-452D-B036-11EC149ED5A8}"/>
                  </a:ext>
                </a:extLst>
              </p:cNvPr>
              <p:cNvSpPr/>
              <p:nvPr/>
            </p:nvSpPr>
            <p:spPr>
              <a:xfrm flipH="1">
                <a:off x="588050" y="2522372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5" name="Google Shape;1643;p44">
                <a:extLst>
                  <a:ext uri="{FF2B5EF4-FFF2-40B4-BE49-F238E27FC236}">
                    <a16:creationId xmlns:a16="http://schemas.microsoft.com/office/drawing/2014/main" id="{B0A499B0-0014-4164-AF29-AE39D3FD474D}"/>
                  </a:ext>
                </a:extLst>
              </p:cNvPr>
              <p:cNvSpPr/>
              <p:nvPr/>
            </p:nvSpPr>
            <p:spPr>
              <a:xfrm flipH="1">
                <a:off x="644807" y="257912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" name="Google Shape;1644;p44">
                <a:extLst>
                  <a:ext uri="{FF2B5EF4-FFF2-40B4-BE49-F238E27FC236}">
                    <a16:creationId xmlns:a16="http://schemas.microsoft.com/office/drawing/2014/main" id="{1853A189-D09F-4274-94A9-B875CCAC45AB}"/>
                  </a:ext>
                </a:extLst>
              </p:cNvPr>
              <p:cNvSpPr/>
              <p:nvPr/>
            </p:nvSpPr>
            <p:spPr>
              <a:xfrm flipH="1">
                <a:off x="1799402" y="2821829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7" name="Google Shape;1645;p44">
                <a:extLst>
                  <a:ext uri="{FF2B5EF4-FFF2-40B4-BE49-F238E27FC236}">
                    <a16:creationId xmlns:a16="http://schemas.microsoft.com/office/drawing/2014/main" id="{81DF6101-CC85-499C-BF09-E5A3FC53F18F}"/>
                  </a:ext>
                </a:extLst>
              </p:cNvPr>
              <p:cNvSpPr/>
              <p:nvPr/>
            </p:nvSpPr>
            <p:spPr>
              <a:xfrm flipH="1">
                <a:off x="1856158" y="2878586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8" name="Google Shape;1646;p44">
                <a:extLst>
                  <a:ext uri="{FF2B5EF4-FFF2-40B4-BE49-F238E27FC236}">
                    <a16:creationId xmlns:a16="http://schemas.microsoft.com/office/drawing/2014/main" id="{B923EDC6-09FF-47AF-8EB9-25EE0E781CC2}"/>
                  </a:ext>
                </a:extLst>
              </p:cNvPr>
              <p:cNvSpPr/>
              <p:nvPr/>
            </p:nvSpPr>
            <p:spPr>
              <a:xfrm flipH="1">
                <a:off x="1484638" y="3105549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9" name="Google Shape;1647;p44">
                <a:extLst>
                  <a:ext uri="{FF2B5EF4-FFF2-40B4-BE49-F238E27FC236}">
                    <a16:creationId xmlns:a16="http://schemas.microsoft.com/office/drawing/2014/main" id="{C2FDFF8E-160A-4D2D-B331-77401BF64D6A}"/>
                  </a:ext>
                </a:extLst>
              </p:cNvPr>
              <p:cNvSpPr/>
              <p:nvPr/>
            </p:nvSpPr>
            <p:spPr>
              <a:xfrm flipH="1">
                <a:off x="1541394" y="3162306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0" name="Google Shape;1648;p44">
                <a:extLst>
                  <a:ext uri="{FF2B5EF4-FFF2-40B4-BE49-F238E27FC236}">
                    <a16:creationId xmlns:a16="http://schemas.microsoft.com/office/drawing/2014/main" id="{298197E2-B09E-40BA-B0C0-6152FD3C610C}"/>
                  </a:ext>
                </a:extLst>
              </p:cNvPr>
              <p:cNvSpPr/>
              <p:nvPr/>
            </p:nvSpPr>
            <p:spPr>
              <a:xfrm flipH="1">
                <a:off x="1246217" y="3207221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1" name="Google Shape;1649;p44">
                <a:extLst>
                  <a:ext uri="{FF2B5EF4-FFF2-40B4-BE49-F238E27FC236}">
                    <a16:creationId xmlns:a16="http://schemas.microsoft.com/office/drawing/2014/main" id="{CE8390DF-1BAF-472D-A559-BB9C14A46376}"/>
                  </a:ext>
                </a:extLst>
              </p:cNvPr>
              <p:cNvSpPr/>
              <p:nvPr/>
            </p:nvSpPr>
            <p:spPr>
              <a:xfrm flipH="1">
                <a:off x="1302974" y="3263978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2" name="Google Shape;1650;p44">
                <a:extLst>
                  <a:ext uri="{FF2B5EF4-FFF2-40B4-BE49-F238E27FC236}">
                    <a16:creationId xmlns:a16="http://schemas.microsoft.com/office/drawing/2014/main" id="{7AD3693C-9593-487D-B17A-F7D2B9304854}"/>
                  </a:ext>
                </a:extLst>
              </p:cNvPr>
              <p:cNvSpPr/>
              <p:nvPr/>
            </p:nvSpPr>
            <p:spPr>
              <a:xfrm flipH="1">
                <a:off x="956800" y="3194566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3" name="Google Shape;1651;p44">
                <a:extLst>
                  <a:ext uri="{FF2B5EF4-FFF2-40B4-BE49-F238E27FC236}">
                    <a16:creationId xmlns:a16="http://schemas.microsoft.com/office/drawing/2014/main" id="{DDAFB197-1059-458D-BD07-9BAA3656557C}"/>
                  </a:ext>
                </a:extLst>
              </p:cNvPr>
              <p:cNvSpPr/>
              <p:nvPr/>
            </p:nvSpPr>
            <p:spPr>
              <a:xfrm flipH="1">
                <a:off x="1013557" y="3251322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" name="Google Shape;1652;p44">
                <a:extLst>
                  <a:ext uri="{FF2B5EF4-FFF2-40B4-BE49-F238E27FC236}">
                    <a16:creationId xmlns:a16="http://schemas.microsoft.com/office/drawing/2014/main" id="{21E2F00B-EA73-4263-A0FA-9B92C4C42F6B}"/>
                  </a:ext>
                </a:extLst>
              </p:cNvPr>
              <p:cNvSpPr/>
              <p:nvPr/>
            </p:nvSpPr>
            <p:spPr>
              <a:xfrm flipH="1">
                <a:off x="721233" y="3078702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5" name="Google Shape;1653;p44">
                <a:extLst>
                  <a:ext uri="{FF2B5EF4-FFF2-40B4-BE49-F238E27FC236}">
                    <a16:creationId xmlns:a16="http://schemas.microsoft.com/office/drawing/2014/main" id="{D91E8A72-5950-4405-903B-E47BCD435BA5}"/>
                  </a:ext>
                </a:extLst>
              </p:cNvPr>
              <p:cNvSpPr/>
              <p:nvPr/>
            </p:nvSpPr>
            <p:spPr>
              <a:xfrm flipH="1">
                <a:off x="777989" y="313545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6" name="Google Shape;1654;p44">
                <a:extLst>
                  <a:ext uri="{FF2B5EF4-FFF2-40B4-BE49-F238E27FC236}">
                    <a16:creationId xmlns:a16="http://schemas.microsoft.com/office/drawing/2014/main" id="{5FC07807-2543-4511-BD60-6900E8E6E4C2}"/>
                  </a:ext>
                </a:extLst>
              </p:cNvPr>
              <p:cNvSpPr/>
              <p:nvPr/>
            </p:nvSpPr>
            <p:spPr>
              <a:xfrm flipH="1">
                <a:off x="539651" y="2723174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7" name="Google Shape;1655;p44">
                <a:extLst>
                  <a:ext uri="{FF2B5EF4-FFF2-40B4-BE49-F238E27FC236}">
                    <a16:creationId xmlns:a16="http://schemas.microsoft.com/office/drawing/2014/main" id="{D48A9179-2D4A-422F-A707-CC5DF7ACC415}"/>
                  </a:ext>
                </a:extLst>
              </p:cNvPr>
              <p:cNvSpPr/>
              <p:nvPr/>
            </p:nvSpPr>
            <p:spPr>
              <a:xfrm flipH="1">
                <a:off x="596408" y="2779931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8" name="Google Shape;1656;p44">
                <a:extLst>
                  <a:ext uri="{FF2B5EF4-FFF2-40B4-BE49-F238E27FC236}">
                    <a16:creationId xmlns:a16="http://schemas.microsoft.com/office/drawing/2014/main" id="{ECAD7B45-86F0-4B60-9BE4-B9E2E7E2B48B}"/>
                  </a:ext>
                </a:extLst>
              </p:cNvPr>
              <p:cNvSpPr/>
              <p:nvPr/>
            </p:nvSpPr>
            <p:spPr>
              <a:xfrm flipH="1">
                <a:off x="539459" y="2923967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9" name="Google Shape;1657;p44">
                <a:extLst>
                  <a:ext uri="{FF2B5EF4-FFF2-40B4-BE49-F238E27FC236}">
                    <a16:creationId xmlns:a16="http://schemas.microsoft.com/office/drawing/2014/main" id="{1A11B0A9-C027-4B48-A57B-753F2BB8F6F6}"/>
                  </a:ext>
                </a:extLst>
              </p:cNvPr>
              <p:cNvSpPr/>
              <p:nvPr/>
            </p:nvSpPr>
            <p:spPr>
              <a:xfrm flipH="1">
                <a:off x="596207" y="2980724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0" name="Google Shape;1658;p44">
                <a:extLst>
                  <a:ext uri="{FF2B5EF4-FFF2-40B4-BE49-F238E27FC236}">
                    <a16:creationId xmlns:a16="http://schemas.microsoft.com/office/drawing/2014/main" id="{CC38D0D7-12C2-48D4-BF3D-B9FAE619D139}"/>
                  </a:ext>
                </a:extLst>
              </p:cNvPr>
              <p:cNvSpPr/>
              <p:nvPr/>
            </p:nvSpPr>
            <p:spPr>
              <a:xfrm flipH="1">
                <a:off x="1751350" y="2438256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1" name="Google Shape;1659;p44">
                <a:extLst>
                  <a:ext uri="{FF2B5EF4-FFF2-40B4-BE49-F238E27FC236}">
                    <a16:creationId xmlns:a16="http://schemas.microsoft.com/office/drawing/2014/main" id="{054B567A-3344-43E2-8131-6F98754CD71B}"/>
                  </a:ext>
                </a:extLst>
              </p:cNvPr>
              <p:cNvSpPr/>
              <p:nvPr/>
            </p:nvSpPr>
            <p:spPr>
              <a:xfrm flipH="1">
                <a:off x="1808097" y="2495013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2" name="Google Shape;1660;p44">
                <a:extLst>
                  <a:ext uri="{FF2B5EF4-FFF2-40B4-BE49-F238E27FC236}">
                    <a16:creationId xmlns:a16="http://schemas.microsoft.com/office/drawing/2014/main" id="{71346A79-33C6-4BE8-8FF1-49270A21A1F2}"/>
                  </a:ext>
                </a:extLst>
              </p:cNvPr>
              <p:cNvSpPr/>
              <p:nvPr/>
            </p:nvSpPr>
            <p:spPr>
              <a:xfrm flipH="1">
                <a:off x="1399516" y="2095484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3" name="Google Shape;1661;p44">
                <a:extLst>
                  <a:ext uri="{FF2B5EF4-FFF2-40B4-BE49-F238E27FC236}">
                    <a16:creationId xmlns:a16="http://schemas.microsoft.com/office/drawing/2014/main" id="{627E9B82-F7BA-4470-B633-63928E33AC9D}"/>
                  </a:ext>
                </a:extLst>
              </p:cNvPr>
              <p:cNvSpPr/>
              <p:nvPr/>
            </p:nvSpPr>
            <p:spPr>
              <a:xfrm flipH="1">
                <a:off x="1456273" y="2152241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FD57E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" name="Google Shape;1662;p44">
                <a:extLst>
                  <a:ext uri="{FF2B5EF4-FFF2-40B4-BE49-F238E27FC236}">
                    <a16:creationId xmlns:a16="http://schemas.microsoft.com/office/drawing/2014/main" id="{47F96AD0-E5D3-4CE0-B448-6272B35EC4DD}"/>
                  </a:ext>
                </a:extLst>
              </p:cNvPr>
              <p:cNvSpPr/>
              <p:nvPr/>
            </p:nvSpPr>
            <p:spPr>
              <a:xfrm flipH="1">
                <a:off x="1140576" y="2277066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5" name="Google Shape;1663;p44">
                <a:extLst>
                  <a:ext uri="{FF2B5EF4-FFF2-40B4-BE49-F238E27FC236}">
                    <a16:creationId xmlns:a16="http://schemas.microsoft.com/office/drawing/2014/main" id="{2F625B2C-F58E-4251-AB20-A83EEE4A14F8}"/>
                  </a:ext>
                </a:extLst>
              </p:cNvPr>
              <p:cNvSpPr/>
              <p:nvPr/>
            </p:nvSpPr>
            <p:spPr>
              <a:xfrm flipH="1">
                <a:off x="1197333" y="2333823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6" name="Google Shape;1664;p44">
                <a:extLst>
                  <a:ext uri="{FF2B5EF4-FFF2-40B4-BE49-F238E27FC236}">
                    <a16:creationId xmlns:a16="http://schemas.microsoft.com/office/drawing/2014/main" id="{3712F1F1-A818-4EB0-9071-13204FD8CCBF}"/>
                  </a:ext>
                </a:extLst>
              </p:cNvPr>
              <p:cNvSpPr/>
              <p:nvPr/>
            </p:nvSpPr>
            <p:spPr>
              <a:xfrm flipH="1">
                <a:off x="943011" y="2293022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7" name="Google Shape;1665;p44">
                <a:extLst>
                  <a:ext uri="{FF2B5EF4-FFF2-40B4-BE49-F238E27FC236}">
                    <a16:creationId xmlns:a16="http://schemas.microsoft.com/office/drawing/2014/main" id="{E5EECD67-FA35-4B19-A78B-69F215D2A68D}"/>
                  </a:ext>
                </a:extLst>
              </p:cNvPr>
              <p:cNvSpPr/>
              <p:nvPr/>
            </p:nvSpPr>
            <p:spPr>
              <a:xfrm flipH="1">
                <a:off x="999768" y="2349779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8" name="Google Shape;1666;p44">
                <a:extLst>
                  <a:ext uri="{FF2B5EF4-FFF2-40B4-BE49-F238E27FC236}">
                    <a16:creationId xmlns:a16="http://schemas.microsoft.com/office/drawing/2014/main" id="{4F321D3F-95F0-454D-AF5B-7D3148723391}"/>
                  </a:ext>
                </a:extLst>
              </p:cNvPr>
              <p:cNvSpPr/>
              <p:nvPr/>
            </p:nvSpPr>
            <p:spPr>
              <a:xfrm flipH="1">
                <a:off x="798015" y="2458657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9" name="Google Shape;1667;p44">
                <a:extLst>
                  <a:ext uri="{FF2B5EF4-FFF2-40B4-BE49-F238E27FC236}">
                    <a16:creationId xmlns:a16="http://schemas.microsoft.com/office/drawing/2014/main" id="{C9FD3BD1-57B3-4FB3-A0A4-B0CB25251A5B}"/>
                  </a:ext>
                </a:extLst>
              </p:cNvPr>
              <p:cNvSpPr/>
              <p:nvPr/>
            </p:nvSpPr>
            <p:spPr>
              <a:xfrm flipH="1">
                <a:off x="854771" y="2515413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0" name="Google Shape;1668;p44">
                <a:extLst>
                  <a:ext uri="{FF2B5EF4-FFF2-40B4-BE49-F238E27FC236}">
                    <a16:creationId xmlns:a16="http://schemas.microsoft.com/office/drawing/2014/main" id="{A60D18F8-5BA4-4C3F-89E8-BAAB53A24F8D}"/>
                  </a:ext>
                </a:extLst>
              </p:cNvPr>
              <p:cNvSpPr/>
              <p:nvPr/>
            </p:nvSpPr>
            <p:spPr>
              <a:xfrm flipH="1">
                <a:off x="1140576" y="2095484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1" name="Google Shape;1669;p44">
                <a:extLst>
                  <a:ext uri="{FF2B5EF4-FFF2-40B4-BE49-F238E27FC236}">
                    <a16:creationId xmlns:a16="http://schemas.microsoft.com/office/drawing/2014/main" id="{2BDFC2B1-024B-4CDF-96A4-D5E0C51AE0A0}"/>
                  </a:ext>
                </a:extLst>
              </p:cNvPr>
              <p:cNvSpPr/>
              <p:nvPr/>
            </p:nvSpPr>
            <p:spPr>
              <a:xfrm flipH="1">
                <a:off x="1197333" y="2152241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2" name="Google Shape;1670;p44">
                <a:extLst>
                  <a:ext uri="{FF2B5EF4-FFF2-40B4-BE49-F238E27FC236}">
                    <a16:creationId xmlns:a16="http://schemas.microsoft.com/office/drawing/2014/main" id="{071CC10F-DEC8-4FBF-BB1F-B5966A1D9F27}"/>
                  </a:ext>
                </a:extLst>
              </p:cNvPr>
              <p:cNvSpPr/>
              <p:nvPr/>
            </p:nvSpPr>
            <p:spPr>
              <a:xfrm flipH="1">
                <a:off x="830567" y="2176427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3" name="Google Shape;1671;p44">
                <a:extLst>
                  <a:ext uri="{FF2B5EF4-FFF2-40B4-BE49-F238E27FC236}">
                    <a16:creationId xmlns:a16="http://schemas.microsoft.com/office/drawing/2014/main" id="{0F5B49A0-EFF3-4B0C-8722-71C224D85CFA}"/>
                  </a:ext>
                </a:extLst>
              </p:cNvPr>
              <p:cNvSpPr/>
              <p:nvPr/>
            </p:nvSpPr>
            <p:spPr>
              <a:xfrm flipH="1">
                <a:off x="887324" y="2233184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4" name="Google Shape;1672;p44">
                <a:extLst>
                  <a:ext uri="{FF2B5EF4-FFF2-40B4-BE49-F238E27FC236}">
                    <a16:creationId xmlns:a16="http://schemas.microsoft.com/office/drawing/2014/main" id="{3BECBDC3-CC77-43E2-9010-BF7AAF447B7F}"/>
                  </a:ext>
                </a:extLst>
              </p:cNvPr>
              <p:cNvSpPr/>
              <p:nvPr/>
            </p:nvSpPr>
            <p:spPr>
              <a:xfrm flipH="1">
                <a:off x="505599" y="2321579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" name="Google Shape;1673;p44">
                <a:extLst>
                  <a:ext uri="{FF2B5EF4-FFF2-40B4-BE49-F238E27FC236}">
                    <a16:creationId xmlns:a16="http://schemas.microsoft.com/office/drawing/2014/main" id="{604C50E0-2C11-438E-A967-642B60392EE2}"/>
                  </a:ext>
                </a:extLst>
              </p:cNvPr>
              <p:cNvSpPr/>
              <p:nvPr/>
            </p:nvSpPr>
            <p:spPr>
              <a:xfrm flipH="1">
                <a:off x="562356" y="2378336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6" name="Google Shape;1674;p44">
                <a:extLst>
                  <a:ext uri="{FF2B5EF4-FFF2-40B4-BE49-F238E27FC236}">
                    <a16:creationId xmlns:a16="http://schemas.microsoft.com/office/drawing/2014/main" id="{59A15F01-A200-4A30-B24D-4C508BCC6643}"/>
                  </a:ext>
                </a:extLst>
              </p:cNvPr>
              <p:cNvSpPr/>
              <p:nvPr/>
            </p:nvSpPr>
            <p:spPr>
              <a:xfrm flipH="1">
                <a:off x="1297286" y="1982739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7" name="Google Shape;1675;p44">
                <a:extLst>
                  <a:ext uri="{FF2B5EF4-FFF2-40B4-BE49-F238E27FC236}">
                    <a16:creationId xmlns:a16="http://schemas.microsoft.com/office/drawing/2014/main" id="{3F4A24DA-FA7D-42D9-99D4-72067472FFC5}"/>
                  </a:ext>
                </a:extLst>
              </p:cNvPr>
              <p:cNvSpPr/>
              <p:nvPr/>
            </p:nvSpPr>
            <p:spPr>
              <a:xfrm flipH="1">
                <a:off x="1354043" y="2039486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" name="Google Shape;1676;p44">
                <a:extLst>
                  <a:ext uri="{FF2B5EF4-FFF2-40B4-BE49-F238E27FC236}">
                    <a16:creationId xmlns:a16="http://schemas.microsoft.com/office/drawing/2014/main" id="{7D3EB91F-2A48-44D1-B108-4EFC619E11B1}"/>
                  </a:ext>
                </a:extLst>
              </p:cNvPr>
              <p:cNvSpPr/>
              <p:nvPr/>
            </p:nvSpPr>
            <p:spPr>
              <a:xfrm flipH="1">
                <a:off x="1288855" y="2293013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9" name="Google Shape;1677;p44">
                <a:extLst>
                  <a:ext uri="{FF2B5EF4-FFF2-40B4-BE49-F238E27FC236}">
                    <a16:creationId xmlns:a16="http://schemas.microsoft.com/office/drawing/2014/main" id="{656429E0-7475-4EDB-B314-94D63F9F4BDC}"/>
                  </a:ext>
                </a:extLst>
              </p:cNvPr>
              <p:cNvSpPr/>
              <p:nvPr/>
            </p:nvSpPr>
            <p:spPr>
              <a:xfrm flipH="1">
                <a:off x="1345612" y="2349770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0" name="Google Shape;1678;p44">
                <a:extLst>
                  <a:ext uri="{FF2B5EF4-FFF2-40B4-BE49-F238E27FC236}">
                    <a16:creationId xmlns:a16="http://schemas.microsoft.com/office/drawing/2014/main" id="{B7961BB9-5F44-483E-A46E-6539F017536D}"/>
                  </a:ext>
                </a:extLst>
              </p:cNvPr>
              <p:cNvSpPr/>
              <p:nvPr/>
            </p:nvSpPr>
            <p:spPr>
              <a:xfrm flipH="1">
                <a:off x="883118" y="1976411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1" name="Google Shape;1679;p44">
                <a:extLst>
                  <a:ext uri="{FF2B5EF4-FFF2-40B4-BE49-F238E27FC236}">
                    <a16:creationId xmlns:a16="http://schemas.microsoft.com/office/drawing/2014/main" id="{62CE6690-55C1-448B-9378-43F082818C89}"/>
                  </a:ext>
                </a:extLst>
              </p:cNvPr>
              <p:cNvSpPr/>
              <p:nvPr/>
            </p:nvSpPr>
            <p:spPr>
              <a:xfrm flipH="1">
                <a:off x="939875" y="2033168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2" name="Google Shape;1680;p44">
                <a:extLst>
                  <a:ext uri="{FF2B5EF4-FFF2-40B4-BE49-F238E27FC236}">
                    <a16:creationId xmlns:a16="http://schemas.microsoft.com/office/drawing/2014/main" id="{5E3CE429-9273-4892-B55E-BFE2BA64CCAE}"/>
                  </a:ext>
                </a:extLst>
              </p:cNvPr>
              <p:cNvSpPr/>
              <p:nvPr/>
            </p:nvSpPr>
            <p:spPr>
              <a:xfrm flipH="1">
                <a:off x="1090202" y="1910236"/>
                <a:ext cx="181581" cy="181581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>
                  <a:alpha val="12549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3" name="Google Shape;1681;p44">
                <a:extLst>
                  <a:ext uri="{FF2B5EF4-FFF2-40B4-BE49-F238E27FC236}">
                    <a16:creationId xmlns:a16="http://schemas.microsoft.com/office/drawing/2014/main" id="{04229AB2-D82F-4179-8806-4091C222BD15}"/>
                  </a:ext>
                </a:extLst>
              </p:cNvPr>
              <p:cNvSpPr/>
              <p:nvPr/>
            </p:nvSpPr>
            <p:spPr>
              <a:xfrm flipH="1">
                <a:off x="1146950" y="1966993"/>
                <a:ext cx="68077" cy="6807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56DD3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64" name="Google Shape;1543;p44">
              <a:extLst>
                <a:ext uri="{FF2B5EF4-FFF2-40B4-BE49-F238E27FC236}">
                  <a16:creationId xmlns:a16="http://schemas.microsoft.com/office/drawing/2014/main" id="{57F714C5-41EB-4938-869F-718229977928}"/>
                </a:ext>
              </a:extLst>
            </p:cNvPr>
            <p:cNvSpPr/>
            <p:nvPr/>
          </p:nvSpPr>
          <p:spPr>
            <a:xfrm>
              <a:off x="1120002" y="3296247"/>
              <a:ext cx="246604" cy="24660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endParaRPr>
            </a:p>
          </p:txBody>
        </p:sp>
        <p:sp>
          <p:nvSpPr>
            <p:cNvPr id="165" name="Google Shape;1537;p44">
              <a:extLst>
                <a:ext uri="{FF2B5EF4-FFF2-40B4-BE49-F238E27FC236}">
                  <a16:creationId xmlns:a16="http://schemas.microsoft.com/office/drawing/2014/main" id="{90CBB3A1-52A4-4ACE-9D05-8B7DC7E7A16E}"/>
                </a:ext>
              </a:extLst>
            </p:cNvPr>
            <p:cNvSpPr/>
            <p:nvPr/>
          </p:nvSpPr>
          <p:spPr>
            <a:xfrm>
              <a:off x="1120002" y="1756324"/>
              <a:ext cx="246604" cy="24660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endParaRPr>
            </a:p>
          </p:txBody>
        </p:sp>
        <p:sp>
          <p:nvSpPr>
            <p:cNvPr id="166" name="Google Shape;1682;p44">
              <a:extLst>
                <a:ext uri="{FF2B5EF4-FFF2-40B4-BE49-F238E27FC236}">
                  <a16:creationId xmlns:a16="http://schemas.microsoft.com/office/drawing/2014/main" id="{EA7C7F0B-FA57-466D-A6D6-1CC8C84302C5}"/>
                </a:ext>
              </a:extLst>
            </p:cNvPr>
            <p:cNvSpPr/>
            <p:nvPr/>
          </p:nvSpPr>
          <p:spPr>
            <a:xfrm>
              <a:off x="1791053" y="2718447"/>
              <a:ext cx="246604" cy="24660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endParaRPr>
            </a:p>
          </p:txBody>
        </p:sp>
      </p:grpSp>
      <p:cxnSp>
        <p:nvCxnSpPr>
          <p:cNvPr id="167" name="Google Shape;1683;p44">
            <a:extLst>
              <a:ext uri="{FF2B5EF4-FFF2-40B4-BE49-F238E27FC236}">
                <a16:creationId xmlns:a16="http://schemas.microsoft.com/office/drawing/2014/main" id="{EC84890D-2F40-45D0-A217-CD27244E104D}"/>
              </a:ext>
            </a:extLst>
          </p:cNvPr>
          <p:cNvCxnSpPr>
            <a:stCxn id="166" idx="1"/>
            <a:endCxn id="7" idx="3"/>
          </p:cNvCxnSpPr>
          <p:nvPr/>
        </p:nvCxnSpPr>
        <p:spPr>
          <a:xfrm flipV="1">
            <a:off x="2037657" y="2841739"/>
            <a:ext cx="549902" cy="10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  <a:tailEnd type="arrow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12419A19-DA6D-415D-9134-35A8CFB3A0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1200" y="-54415"/>
            <a:ext cx="8017157" cy="51979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59C8F4C-9FDF-4E95-A211-5D29FBAE01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771" y="110093"/>
            <a:ext cx="8680454" cy="544516"/>
          </a:xfrm>
        </p:spPr>
        <p:txBody>
          <a:bodyPr>
            <a:noAutofit/>
          </a:bodyPr>
          <a:lstStyle/>
          <a:p>
            <a:pPr marL="139702" lvl="0" indent="0">
              <a:buNone/>
            </a:pPr>
            <a:r>
              <a:rPr lang="en-US" sz="2800" b="1">
                <a:solidFill>
                  <a:srgbClr val="FFFFFF"/>
                </a:solidFill>
              </a:rPr>
              <a:t>Infographic Style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8F22F517-6A90-4751-A249-606CA627BAD6}"/>
              </a:ext>
            </a:extLst>
          </p:cNvPr>
          <p:cNvSpPr/>
          <p:nvPr/>
        </p:nvSpPr>
        <p:spPr>
          <a:xfrm>
            <a:off x="0" y="1236232"/>
            <a:ext cx="4743998" cy="91710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28608C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Oval 23">
            <a:extLst>
              <a:ext uri="{FF2B5EF4-FFF2-40B4-BE49-F238E27FC236}">
                <a16:creationId xmlns:a16="http://schemas.microsoft.com/office/drawing/2014/main" id="{440E173B-3A2D-4100-A843-48BB1D884895}"/>
              </a:ext>
            </a:extLst>
          </p:cNvPr>
          <p:cNvSpPr/>
          <p:nvPr/>
        </p:nvSpPr>
        <p:spPr>
          <a:xfrm>
            <a:off x="825776" y="2552940"/>
            <a:ext cx="323167" cy="32316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9338B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0AA789D8-768C-4337-B87D-18E7EF431425}"/>
              </a:ext>
            </a:extLst>
          </p:cNvPr>
          <p:cNvSpPr txBox="1"/>
          <p:nvPr/>
        </p:nvSpPr>
        <p:spPr>
          <a:xfrm>
            <a:off x="1182145" y="2529861"/>
            <a:ext cx="335622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28608C"/>
                </a:solidFill>
                <a:uFillTx/>
                <a:latin typeface="Arial"/>
                <a:ea typeface="Arial"/>
                <a:cs typeface="Arial" pitchFamily="34"/>
              </a:rPr>
              <a:t>Example Text : Get a modern PowerPoint  Presentation that is beautifully designed. I believe that this Template will your Time.</a:t>
            </a: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DD63B3FB-59D5-48B5-9F5F-9529C8CC6DEA}"/>
              </a:ext>
            </a:extLst>
          </p:cNvPr>
          <p:cNvSpPr txBox="1"/>
          <p:nvPr/>
        </p:nvSpPr>
        <p:spPr>
          <a:xfrm>
            <a:off x="912452" y="2633728"/>
            <a:ext cx="149815" cy="1615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0" rIns="9144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9338B8"/>
                </a:solidFill>
                <a:uFillTx/>
                <a:latin typeface="Arial"/>
                <a:ea typeface="Arial"/>
                <a:cs typeface="Arial" pitchFamily="34"/>
              </a:rPr>
              <a:t>1</a:t>
            </a:r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id="{91BA8889-C949-4946-885C-CFAEF8E8BDC0}"/>
              </a:ext>
            </a:extLst>
          </p:cNvPr>
          <p:cNvSpPr/>
          <p:nvPr/>
        </p:nvSpPr>
        <p:spPr>
          <a:xfrm>
            <a:off x="825776" y="3136364"/>
            <a:ext cx="323167" cy="32316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28608C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416755D9-8341-4DE3-BD9B-B9C44E5CD89A}"/>
              </a:ext>
            </a:extLst>
          </p:cNvPr>
          <p:cNvSpPr txBox="1"/>
          <p:nvPr/>
        </p:nvSpPr>
        <p:spPr>
          <a:xfrm>
            <a:off x="1182145" y="3113275"/>
            <a:ext cx="335622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28608C"/>
                </a:solidFill>
                <a:uFillTx/>
                <a:latin typeface="Arial"/>
                <a:ea typeface="Arial"/>
                <a:cs typeface="Arial" pitchFamily="34"/>
              </a:rPr>
              <a:t>Example Text : Get a modern PowerPoint  Presentation that is beautifully designed. I believe that this Template will your Time.</a:t>
            </a: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1193FE5F-8B53-497F-A246-52A8C5CD3672}"/>
              </a:ext>
            </a:extLst>
          </p:cNvPr>
          <p:cNvSpPr txBox="1"/>
          <p:nvPr/>
        </p:nvSpPr>
        <p:spPr>
          <a:xfrm>
            <a:off x="912452" y="3217151"/>
            <a:ext cx="149815" cy="1615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0" rIns="9144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9338B8"/>
                </a:solidFill>
                <a:uFillTx/>
                <a:latin typeface="Arial"/>
                <a:ea typeface="Arial"/>
                <a:cs typeface="Arial" pitchFamily="34"/>
              </a:rPr>
              <a:t>2</a:t>
            </a:r>
          </a:p>
        </p:txBody>
      </p:sp>
      <p:sp>
        <p:nvSpPr>
          <p:cNvPr id="11" name="Oval 29">
            <a:extLst>
              <a:ext uri="{FF2B5EF4-FFF2-40B4-BE49-F238E27FC236}">
                <a16:creationId xmlns:a16="http://schemas.microsoft.com/office/drawing/2014/main" id="{824AFA22-EA6B-4865-9E4E-D37163576CD5}"/>
              </a:ext>
            </a:extLst>
          </p:cNvPr>
          <p:cNvSpPr/>
          <p:nvPr/>
        </p:nvSpPr>
        <p:spPr>
          <a:xfrm>
            <a:off x="825776" y="3719779"/>
            <a:ext cx="323167" cy="32316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28608C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BC4CFB69-7D08-438C-80BB-D0872810886B}"/>
              </a:ext>
            </a:extLst>
          </p:cNvPr>
          <p:cNvSpPr txBox="1"/>
          <p:nvPr/>
        </p:nvSpPr>
        <p:spPr>
          <a:xfrm>
            <a:off x="1182145" y="3696699"/>
            <a:ext cx="335622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28608C"/>
                </a:solidFill>
                <a:uFillTx/>
                <a:latin typeface="Arial"/>
                <a:ea typeface="Arial"/>
                <a:cs typeface="Arial" pitchFamily="34"/>
              </a:rPr>
              <a:t>Example Text : Get a modern PowerPoint  Presentation that is beautifully designed. I believe that this Template will your Time.</a:t>
            </a: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3EAA6389-5347-49F6-A353-9F8F54260715}"/>
              </a:ext>
            </a:extLst>
          </p:cNvPr>
          <p:cNvSpPr txBox="1"/>
          <p:nvPr/>
        </p:nvSpPr>
        <p:spPr>
          <a:xfrm>
            <a:off x="912452" y="3800566"/>
            <a:ext cx="149815" cy="1615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0" rIns="9144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9338B8"/>
                </a:solidFill>
                <a:uFillTx/>
                <a:latin typeface="Arial"/>
                <a:ea typeface="Arial"/>
                <a:cs typeface="Arial" pitchFamily="34"/>
              </a:rPr>
              <a:t>3</a:t>
            </a:r>
          </a:p>
        </p:txBody>
      </p:sp>
      <p:sp>
        <p:nvSpPr>
          <p:cNvPr id="14" name="Oval 32">
            <a:extLst>
              <a:ext uri="{FF2B5EF4-FFF2-40B4-BE49-F238E27FC236}">
                <a16:creationId xmlns:a16="http://schemas.microsoft.com/office/drawing/2014/main" id="{7CBF549F-5616-4920-B8D8-3019A6D0274E}"/>
              </a:ext>
            </a:extLst>
          </p:cNvPr>
          <p:cNvSpPr/>
          <p:nvPr/>
        </p:nvSpPr>
        <p:spPr>
          <a:xfrm>
            <a:off x="825776" y="4303193"/>
            <a:ext cx="323167" cy="32316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28608C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A31711BC-051D-4DA4-8E47-A952B27BB698}"/>
              </a:ext>
            </a:extLst>
          </p:cNvPr>
          <p:cNvSpPr txBox="1"/>
          <p:nvPr/>
        </p:nvSpPr>
        <p:spPr>
          <a:xfrm>
            <a:off x="1182145" y="4280114"/>
            <a:ext cx="335622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28608C"/>
                </a:solidFill>
                <a:uFillTx/>
                <a:latin typeface="Arial"/>
                <a:ea typeface="Arial"/>
                <a:cs typeface="Arial" pitchFamily="34"/>
              </a:rPr>
              <a:t>Example Text : Get a modern PowerPoint  Presentation that is beautifully designed. I believe that this Template will your Time.</a:t>
            </a: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63C2C6B4-1BFC-461D-88B9-011867B0B14E}"/>
              </a:ext>
            </a:extLst>
          </p:cNvPr>
          <p:cNvSpPr txBox="1"/>
          <p:nvPr/>
        </p:nvSpPr>
        <p:spPr>
          <a:xfrm>
            <a:off x="912452" y="4383990"/>
            <a:ext cx="149815" cy="1615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0" rIns="9144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9338B8"/>
                </a:solidFill>
                <a:uFillTx/>
                <a:latin typeface="Arial"/>
                <a:ea typeface="Arial"/>
                <a:cs typeface="Arial" pitchFamily="34"/>
              </a:rPr>
              <a:t>4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34437CF2-A539-45AD-AB97-8E05E7712939}"/>
              </a:ext>
            </a:extLst>
          </p:cNvPr>
          <p:cNvSpPr txBox="1"/>
          <p:nvPr/>
        </p:nvSpPr>
        <p:spPr>
          <a:xfrm>
            <a:off x="825776" y="1202344"/>
            <a:ext cx="3918222" cy="9848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0" cap="none" spc="0" baseline="0">
                <a:solidFill>
                  <a:srgbClr val="9338B8"/>
                </a:solidFill>
                <a:uFillTx/>
                <a:latin typeface="Arial"/>
                <a:ea typeface="Arial"/>
                <a:cs typeface="Arial" pitchFamily="34"/>
              </a:rPr>
              <a:t>The Influencer Marketing Revolution</a:t>
            </a:r>
            <a:endParaRPr lang="en-US" sz="3200" b="0" i="0" u="none" strike="noStrike" kern="0" cap="none" spc="0" baseline="0">
              <a:solidFill>
                <a:srgbClr val="9338B8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0;p46">
            <a:extLst>
              <a:ext uri="{FF2B5EF4-FFF2-40B4-BE49-F238E27FC236}">
                <a16:creationId xmlns:a16="http://schemas.microsoft.com/office/drawing/2014/main" id="{96F43186-63BA-48E7-81B7-64D1084EC15B}"/>
              </a:ext>
            </a:extLst>
          </p:cNvPr>
          <p:cNvSpPr/>
          <p:nvPr/>
        </p:nvSpPr>
        <p:spPr>
          <a:xfrm>
            <a:off x="6376028" y="1709598"/>
            <a:ext cx="2310597" cy="3022503"/>
          </a:xfrm>
          <a:prstGeom prst="rect">
            <a:avLst/>
          </a:prstGeom>
          <a:solidFill>
            <a:srgbClr val="439DD8">
              <a:alpha val="12549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731;p46">
            <a:extLst>
              <a:ext uri="{FF2B5EF4-FFF2-40B4-BE49-F238E27FC236}">
                <a16:creationId xmlns:a16="http://schemas.microsoft.com/office/drawing/2014/main" id="{5509F245-A4CD-4AF9-A058-F3532B4196BF}"/>
              </a:ext>
            </a:extLst>
          </p:cNvPr>
          <p:cNvSpPr/>
          <p:nvPr/>
        </p:nvSpPr>
        <p:spPr>
          <a:xfrm>
            <a:off x="457200" y="1709598"/>
            <a:ext cx="2310597" cy="3022503"/>
          </a:xfrm>
          <a:prstGeom prst="rect">
            <a:avLst/>
          </a:prstGeom>
          <a:solidFill>
            <a:srgbClr val="B56DD3">
              <a:alpha val="12549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732;p46">
            <a:extLst>
              <a:ext uri="{FF2B5EF4-FFF2-40B4-BE49-F238E27FC236}">
                <a16:creationId xmlns:a16="http://schemas.microsoft.com/office/drawing/2014/main" id="{F3FABC1D-F9B6-4D2E-9B74-413844620E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11159"/>
            <a:ext cx="8229600" cy="371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/>
            <a:r>
              <a:rPr lang="en-US"/>
              <a:t>Tumors infographics</a:t>
            </a:r>
          </a:p>
        </p:txBody>
      </p:sp>
      <p:grpSp>
        <p:nvGrpSpPr>
          <p:cNvPr id="5" name="Google Shape;1733;p46">
            <a:extLst>
              <a:ext uri="{FF2B5EF4-FFF2-40B4-BE49-F238E27FC236}">
                <a16:creationId xmlns:a16="http://schemas.microsoft.com/office/drawing/2014/main" id="{5DDB3C5C-7816-4577-87FF-0B5FE3B3324E}"/>
              </a:ext>
            </a:extLst>
          </p:cNvPr>
          <p:cNvGrpSpPr/>
          <p:nvPr/>
        </p:nvGrpSpPr>
        <p:grpSpPr>
          <a:xfrm>
            <a:off x="3230547" y="1678070"/>
            <a:ext cx="2741517" cy="3049295"/>
            <a:chOff x="3230547" y="1678070"/>
            <a:chExt cx="2741517" cy="3049295"/>
          </a:xfrm>
        </p:grpSpPr>
        <p:sp>
          <p:nvSpPr>
            <p:cNvPr id="6" name="Google Shape;1734;p46">
              <a:extLst>
                <a:ext uri="{FF2B5EF4-FFF2-40B4-BE49-F238E27FC236}">
                  <a16:creationId xmlns:a16="http://schemas.microsoft.com/office/drawing/2014/main" id="{AEE88091-C00B-4A87-9A29-037792EC4D4A}"/>
                </a:ext>
              </a:extLst>
            </p:cNvPr>
            <p:cNvSpPr/>
            <p:nvPr/>
          </p:nvSpPr>
          <p:spPr>
            <a:xfrm>
              <a:off x="3230547" y="2522390"/>
              <a:ext cx="1178762" cy="22049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869"/>
                <a:gd name="f4" fmla="val 121343"/>
                <a:gd name="f5" fmla="val 50513"/>
                <a:gd name="f6" fmla="val 50141"/>
                <a:gd name="f7" fmla="val 19"/>
                <a:gd name="f8" fmla="val 49770"/>
                <a:gd name="f9" fmla="val 56"/>
                <a:gd name="f10" fmla="val 49380"/>
                <a:gd name="f11" fmla="val 93"/>
                <a:gd name="f12" fmla="val 49009"/>
                <a:gd name="f13" fmla="val 149"/>
                <a:gd name="f14" fmla="val 48619"/>
                <a:gd name="f15" fmla="val 223"/>
                <a:gd name="f16" fmla="val 48229"/>
                <a:gd name="f17" fmla="val 297"/>
                <a:gd name="f18" fmla="val 47839"/>
                <a:gd name="f19" fmla="val 390"/>
                <a:gd name="f20" fmla="val 47449"/>
                <a:gd name="f21" fmla="val 502"/>
                <a:gd name="f22" fmla="val 46650"/>
                <a:gd name="f23" fmla="val 743"/>
                <a:gd name="f24" fmla="val 45851"/>
                <a:gd name="f25" fmla="val 1040"/>
                <a:gd name="f26" fmla="val 45034"/>
                <a:gd name="f27" fmla="val 1393"/>
                <a:gd name="f28" fmla="val 44199"/>
                <a:gd name="f29" fmla="val 1783"/>
                <a:gd name="f30" fmla="val 43363"/>
                <a:gd name="f31" fmla="val 2229"/>
                <a:gd name="f32" fmla="val 42509"/>
                <a:gd name="f33" fmla="val 2693"/>
                <a:gd name="f34" fmla="val 41654"/>
                <a:gd name="f35" fmla="val 3232"/>
                <a:gd name="f36" fmla="val 40800"/>
                <a:gd name="f37" fmla="val 3789"/>
                <a:gd name="f38" fmla="val 39946"/>
                <a:gd name="f39" fmla="val 4402"/>
                <a:gd name="f40" fmla="val 39073"/>
                <a:gd name="f41" fmla="val 5052"/>
                <a:gd name="f42" fmla="val 38182"/>
                <a:gd name="f43" fmla="val 5739"/>
                <a:gd name="f44" fmla="val 37309"/>
                <a:gd name="f45" fmla="val 6463"/>
                <a:gd name="f46" fmla="val 36417"/>
                <a:gd name="f47" fmla="val 7224"/>
                <a:gd name="f48" fmla="val 35526"/>
                <a:gd name="f49" fmla="val 8023"/>
                <a:gd name="f50" fmla="val 34653"/>
                <a:gd name="f51" fmla="val 8859"/>
                <a:gd name="f52" fmla="val 33762"/>
                <a:gd name="f53" fmla="val 9731"/>
                <a:gd name="f54" fmla="val 32870"/>
                <a:gd name="f55" fmla="val 10641"/>
                <a:gd name="f56" fmla="val 31979"/>
                <a:gd name="f57" fmla="val 11570"/>
                <a:gd name="f58" fmla="val 31088"/>
                <a:gd name="f59" fmla="val 12554"/>
                <a:gd name="f60" fmla="val 30196"/>
                <a:gd name="f61" fmla="val 13538"/>
                <a:gd name="f62" fmla="val 29305"/>
                <a:gd name="f63" fmla="val 14578"/>
                <a:gd name="f64" fmla="val 28413"/>
                <a:gd name="f65" fmla="val 15637"/>
                <a:gd name="f66" fmla="val 27541"/>
                <a:gd name="f67" fmla="val 16714"/>
                <a:gd name="f68" fmla="val 26649"/>
                <a:gd name="f69" fmla="val 17828"/>
                <a:gd name="f70" fmla="val 25776"/>
                <a:gd name="f71" fmla="val 18980"/>
                <a:gd name="f72" fmla="val 24922"/>
                <a:gd name="f73" fmla="val 20150"/>
                <a:gd name="f74" fmla="val 24049"/>
                <a:gd name="f75" fmla="val 21338"/>
                <a:gd name="f76" fmla="val 23195"/>
                <a:gd name="f77" fmla="val 22545"/>
                <a:gd name="f78" fmla="val 22341"/>
                <a:gd name="f79" fmla="val 23790"/>
                <a:gd name="f80" fmla="val 21505"/>
                <a:gd name="f81" fmla="val 25034"/>
                <a:gd name="f82" fmla="val 20688"/>
                <a:gd name="f83" fmla="val 26315"/>
                <a:gd name="f84" fmla="val 19852"/>
                <a:gd name="f85" fmla="val 27615"/>
                <a:gd name="f86" fmla="val 19054"/>
                <a:gd name="f87" fmla="val 28934"/>
                <a:gd name="f88" fmla="val 18255"/>
                <a:gd name="f89" fmla="val 30252"/>
                <a:gd name="f90" fmla="val 17457"/>
                <a:gd name="f91" fmla="val 31608"/>
                <a:gd name="f92" fmla="val 16677"/>
                <a:gd name="f93" fmla="val 32964"/>
                <a:gd name="f94" fmla="val 15915"/>
                <a:gd name="f95" fmla="val 34356"/>
                <a:gd name="f96" fmla="val 15172"/>
                <a:gd name="f97" fmla="val 35749"/>
                <a:gd name="f98" fmla="val 14430"/>
                <a:gd name="f99" fmla="val 37142"/>
                <a:gd name="f100" fmla="val 13724"/>
                <a:gd name="f101" fmla="val 38572"/>
                <a:gd name="f102" fmla="val 13018"/>
                <a:gd name="f103" fmla="val 40002"/>
                <a:gd name="f104" fmla="val 12331"/>
                <a:gd name="f105" fmla="val 41432"/>
                <a:gd name="f106" fmla="val 11663"/>
                <a:gd name="f107" fmla="val 42880"/>
                <a:gd name="f108" fmla="val 10994"/>
                <a:gd name="f109" fmla="val 44329"/>
                <a:gd name="f110" fmla="val 10363"/>
                <a:gd name="f111" fmla="val 45796"/>
                <a:gd name="f112" fmla="val 9750"/>
                <a:gd name="f113" fmla="val 47263"/>
                <a:gd name="f114" fmla="val 9155"/>
                <a:gd name="f115" fmla="val 48730"/>
                <a:gd name="f116" fmla="val 8580"/>
                <a:gd name="f117" fmla="val 50216"/>
                <a:gd name="f118" fmla="val 8041"/>
                <a:gd name="f119" fmla="val 51683"/>
                <a:gd name="f120" fmla="val 7503"/>
                <a:gd name="f121" fmla="val 53169"/>
                <a:gd name="f122" fmla="val 7001"/>
                <a:gd name="f123" fmla="val 54654"/>
                <a:gd name="f124" fmla="val 6500"/>
                <a:gd name="f125" fmla="val 56140"/>
                <a:gd name="f126" fmla="val 6054"/>
                <a:gd name="f127" fmla="val 57626"/>
                <a:gd name="f128" fmla="val 5608"/>
                <a:gd name="f129" fmla="val 59093"/>
                <a:gd name="f130" fmla="val 5200"/>
                <a:gd name="f131" fmla="val 60578"/>
                <a:gd name="f132" fmla="val 4587"/>
                <a:gd name="f133" fmla="val 62918"/>
                <a:gd name="f134" fmla="val 4011"/>
                <a:gd name="f135" fmla="val 65295"/>
                <a:gd name="f136" fmla="val 3473"/>
                <a:gd name="f137" fmla="val 67691"/>
                <a:gd name="f138" fmla="val 2971"/>
                <a:gd name="f139" fmla="val 70124"/>
                <a:gd name="f140" fmla="val 2507"/>
                <a:gd name="f141" fmla="val 72557"/>
                <a:gd name="f142" fmla="val 2080"/>
                <a:gd name="f143" fmla="val 75008"/>
                <a:gd name="f144" fmla="val 1671"/>
                <a:gd name="f145" fmla="val 77459"/>
                <a:gd name="f146" fmla="val 1319"/>
                <a:gd name="f147" fmla="val 79892"/>
                <a:gd name="f148" fmla="val 1003"/>
                <a:gd name="f149" fmla="val 82325"/>
                <a:gd name="f150" fmla="val 84739"/>
                <a:gd name="f151" fmla="val 501"/>
                <a:gd name="f152" fmla="val 87135"/>
                <a:gd name="f153" fmla="val 316"/>
                <a:gd name="f154" fmla="val 89493"/>
                <a:gd name="f155" fmla="val 167"/>
                <a:gd name="f156" fmla="val 91815"/>
                <a:gd name="f157" fmla="val 94099"/>
                <a:gd name="f158" fmla="val 96327"/>
                <a:gd name="f159" fmla="val 97423"/>
                <a:gd name="f160" fmla="val 98500"/>
                <a:gd name="f161" fmla="val 99559"/>
                <a:gd name="f162" fmla="val 37"/>
                <a:gd name="f163" fmla="val 100599"/>
                <a:gd name="f164" fmla="val 74"/>
                <a:gd name="f165" fmla="val 101639"/>
                <a:gd name="f166" fmla="val 111"/>
                <a:gd name="f167" fmla="val 102641"/>
                <a:gd name="f168" fmla="val 103644"/>
                <a:gd name="f169" fmla="val 241"/>
                <a:gd name="f170" fmla="val 104610"/>
                <a:gd name="f171" fmla="val 334"/>
                <a:gd name="f172" fmla="val 105557"/>
                <a:gd name="f173" fmla="val 427"/>
                <a:gd name="f174" fmla="val 106486"/>
                <a:gd name="f175" fmla="val 539"/>
                <a:gd name="f176" fmla="val 107396"/>
                <a:gd name="f177" fmla="val 650"/>
                <a:gd name="f178" fmla="val 108268"/>
                <a:gd name="f179" fmla="val 799"/>
                <a:gd name="f180" fmla="val 109141"/>
                <a:gd name="f181" fmla="val 947"/>
                <a:gd name="f182" fmla="val 109958"/>
                <a:gd name="f183" fmla="val 1096"/>
                <a:gd name="f184" fmla="val 110775"/>
                <a:gd name="f185" fmla="val 1281"/>
                <a:gd name="f186" fmla="val 111555"/>
                <a:gd name="f187" fmla="val 1467"/>
                <a:gd name="f188" fmla="val 112317"/>
                <a:gd name="f189" fmla="val 1653"/>
                <a:gd name="f190" fmla="val 113041"/>
                <a:gd name="f191" fmla="val 1876"/>
                <a:gd name="f192" fmla="val 113728"/>
                <a:gd name="f193" fmla="val 2099"/>
                <a:gd name="f194" fmla="val 114397"/>
                <a:gd name="f195" fmla="val 2340"/>
                <a:gd name="f196" fmla="val 115047"/>
                <a:gd name="f197" fmla="val 2600"/>
                <a:gd name="f198" fmla="val 115641"/>
                <a:gd name="f199" fmla="val 2860"/>
                <a:gd name="f200" fmla="val 116217"/>
                <a:gd name="f201" fmla="val 3157"/>
                <a:gd name="f202" fmla="val 116755"/>
                <a:gd name="f203" fmla="val 3454"/>
                <a:gd name="f204" fmla="val 117257"/>
                <a:gd name="f205" fmla="val 3751"/>
                <a:gd name="f206" fmla="val 117740"/>
                <a:gd name="f207" fmla="val 4086"/>
                <a:gd name="f208" fmla="val 118167"/>
                <a:gd name="f209" fmla="val 4420"/>
                <a:gd name="f210" fmla="val 118575"/>
                <a:gd name="f211" fmla="val 4773"/>
                <a:gd name="f212" fmla="val 118928"/>
                <a:gd name="f213" fmla="val 5144"/>
                <a:gd name="f214" fmla="val 119262"/>
                <a:gd name="f215" fmla="val 5534"/>
                <a:gd name="f216" fmla="val 119541"/>
                <a:gd name="f217" fmla="val 5924"/>
                <a:gd name="f218" fmla="val 119801"/>
                <a:gd name="f219" fmla="val 6333"/>
                <a:gd name="f220" fmla="val 120005"/>
                <a:gd name="f221" fmla="val 6760"/>
                <a:gd name="f222" fmla="val 120172"/>
                <a:gd name="f223" fmla="val 120395"/>
                <a:gd name="f224" fmla="val 8190"/>
                <a:gd name="f225" fmla="val 120599"/>
                <a:gd name="f226" fmla="val 8877"/>
                <a:gd name="f227" fmla="val 120785"/>
                <a:gd name="f228" fmla="val 9508"/>
                <a:gd name="f229" fmla="val 120934"/>
                <a:gd name="f230" fmla="val 10140"/>
                <a:gd name="f231" fmla="val 121064"/>
                <a:gd name="f232" fmla="val 10734"/>
                <a:gd name="f233" fmla="val 121157"/>
                <a:gd name="f234" fmla="val 11310"/>
                <a:gd name="f235" fmla="val 121231"/>
                <a:gd name="f236" fmla="val 11848"/>
                <a:gd name="f237" fmla="val 121287"/>
                <a:gd name="f238" fmla="val 12368"/>
                <a:gd name="f239" fmla="val 121324"/>
                <a:gd name="f240" fmla="val 12888"/>
                <a:gd name="f241" fmla="val 121342"/>
                <a:gd name="f242" fmla="val 13371"/>
                <a:gd name="f243" fmla="val 13835"/>
                <a:gd name="f244" fmla="val 14262"/>
                <a:gd name="f245" fmla="val 121249"/>
                <a:gd name="f246" fmla="val 14690"/>
                <a:gd name="f247" fmla="val 121175"/>
                <a:gd name="f248" fmla="val 15098"/>
                <a:gd name="f249" fmla="val 121082"/>
                <a:gd name="f250" fmla="val 15488"/>
                <a:gd name="f251" fmla="val 120989"/>
                <a:gd name="f252" fmla="val 15878"/>
                <a:gd name="f253" fmla="val 120859"/>
                <a:gd name="f254" fmla="val 16231"/>
                <a:gd name="f255" fmla="val 120729"/>
                <a:gd name="f256" fmla="val 16584"/>
                <a:gd name="f257" fmla="val 120581"/>
                <a:gd name="f258" fmla="val 16918"/>
                <a:gd name="f259" fmla="val 120414"/>
                <a:gd name="f260" fmla="val 17234"/>
                <a:gd name="f261" fmla="val 120228"/>
                <a:gd name="f262" fmla="val 17549"/>
                <a:gd name="f263" fmla="val 120042"/>
                <a:gd name="f264" fmla="val 17847"/>
                <a:gd name="f265" fmla="val 119838"/>
                <a:gd name="f266" fmla="val 18125"/>
                <a:gd name="f267" fmla="val 119634"/>
                <a:gd name="f268" fmla="val 18404"/>
                <a:gd name="f269" fmla="val 119411"/>
                <a:gd name="f270" fmla="val 18682"/>
                <a:gd name="f271" fmla="val 119169"/>
                <a:gd name="f272" fmla="val 19184"/>
                <a:gd name="f273" fmla="val 118668"/>
                <a:gd name="f274" fmla="val 19685"/>
                <a:gd name="f275" fmla="val 118148"/>
                <a:gd name="f276" fmla="val 20149"/>
                <a:gd name="f277" fmla="val 117610"/>
                <a:gd name="f278" fmla="val 20614"/>
                <a:gd name="f279" fmla="val 117034"/>
                <a:gd name="f280" fmla="val 21078"/>
                <a:gd name="f281" fmla="val 116458"/>
                <a:gd name="f282" fmla="val 22006"/>
                <a:gd name="f283" fmla="val 115288"/>
                <a:gd name="f284" fmla="val 22489"/>
                <a:gd name="f285" fmla="val 114712"/>
                <a:gd name="f286" fmla="val 22991"/>
                <a:gd name="f287" fmla="val 114155"/>
                <a:gd name="f288" fmla="val 23511"/>
                <a:gd name="f289" fmla="val 113598"/>
                <a:gd name="f290" fmla="val 23789"/>
                <a:gd name="f291" fmla="val 113338"/>
                <a:gd name="f292" fmla="val 24068"/>
                <a:gd name="f293" fmla="val 113078"/>
                <a:gd name="f294" fmla="val 24365"/>
                <a:gd name="f295" fmla="val 112818"/>
                <a:gd name="f296" fmla="val 24681"/>
                <a:gd name="f297" fmla="val 112577"/>
                <a:gd name="f298" fmla="val 24996"/>
                <a:gd name="f299" fmla="val 112354"/>
                <a:gd name="f300" fmla="val 25331"/>
                <a:gd name="f301" fmla="val 112131"/>
                <a:gd name="f302" fmla="val 25665"/>
                <a:gd name="f303" fmla="val 111908"/>
                <a:gd name="f304" fmla="val 26036"/>
                <a:gd name="f305" fmla="val 111704"/>
                <a:gd name="f306" fmla="val 26408"/>
                <a:gd name="f307" fmla="val 111518"/>
                <a:gd name="f308" fmla="val 26798"/>
                <a:gd name="f309" fmla="val 111333"/>
                <a:gd name="f310" fmla="val 27206"/>
                <a:gd name="f311" fmla="val 111165"/>
                <a:gd name="f312" fmla="val 27633"/>
                <a:gd name="f313" fmla="val 111017"/>
                <a:gd name="f314" fmla="val 28061"/>
                <a:gd name="f315" fmla="val 110887"/>
                <a:gd name="f316" fmla="val 28525"/>
                <a:gd name="f317" fmla="val 29008"/>
                <a:gd name="f318" fmla="val 110664"/>
                <a:gd name="f319" fmla="val 29509"/>
                <a:gd name="f320" fmla="val 110571"/>
                <a:gd name="f321" fmla="val 30029"/>
                <a:gd name="f322" fmla="val 110515"/>
                <a:gd name="f323" fmla="val 30586"/>
                <a:gd name="f324" fmla="val 110460"/>
                <a:gd name="f325" fmla="val 32815"/>
                <a:gd name="f326" fmla="val 110311"/>
                <a:gd name="f327" fmla="val 35025"/>
                <a:gd name="f328" fmla="val 110163"/>
                <a:gd name="f329" fmla="val 36139"/>
                <a:gd name="f330" fmla="val 110088"/>
                <a:gd name="f331" fmla="val 37235"/>
                <a:gd name="f332" fmla="val 109995"/>
                <a:gd name="f333" fmla="val 38330"/>
                <a:gd name="f334" fmla="val 109884"/>
                <a:gd name="f335" fmla="val 39407"/>
                <a:gd name="f336" fmla="val 109754"/>
                <a:gd name="f337" fmla="val 40503"/>
                <a:gd name="f338" fmla="val 109605"/>
                <a:gd name="f339" fmla="val 41562"/>
                <a:gd name="f340" fmla="val 109420"/>
                <a:gd name="f341" fmla="val 42639"/>
                <a:gd name="f342" fmla="val 109197"/>
                <a:gd name="f343" fmla="val 43697"/>
                <a:gd name="f344" fmla="val 108956"/>
                <a:gd name="f345" fmla="val 44737"/>
                <a:gd name="f346" fmla="val 108658"/>
                <a:gd name="f347" fmla="val 45257"/>
                <a:gd name="f348" fmla="val 108510"/>
                <a:gd name="f349" fmla="val 45759"/>
                <a:gd name="f350" fmla="val 108324"/>
                <a:gd name="f351" fmla="val 46279"/>
                <a:gd name="f352" fmla="val 108157"/>
                <a:gd name="f353" fmla="val 46780"/>
                <a:gd name="f354" fmla="val 107953"/>
                <a:gd name="f355" fmla="val 47281"/>
                <a:gd name="f356" fmla="val 107748"/>
                <a:gd name="f357" fmla="val 47783"/>
                <a:gd name="f358" fmla="val 107526"/>
                <a:gd name="f359" fmla="val 48284"/>
                <a:gd name="f360" fmla="val 107284"/>
                <a:gd name="f361" fmla="val 48786"/>
                <a:gd name="f362" fmla="val 107024"/>
                <a:gd name="f363" fmla="val 49269"/>
                <a:gd name="f364" fmla="val 106764"/>
                <a:gd name="f365" fmla="val 50253"/>
                <a:gd name="f366" fmla="val 106188"/>
                <a:gd name="f367" fmla="val 50717"/>
                <a:gd name="f368" fmla="val 105873"/>
                <a:gd name="f369" fmla="val 51200"/>
                <a:gd name="f370" fmla="val 105538"/>
                <a:gd name="f371" fmla="val 51664"/>
                <a:gd name="f372" fmla="val 105186"/>
                <a:gd name="f373" fmla="val 52128"/>
                <a:gd name="f374" fmla="val 104814"/>
                <a:gd name="f375" fmla="val 52593"/>
                <a:gd name="f376" fmla="val 104424"/>
                <a:gd name="f377" fmla="val 53057"/>
                <a:gd name="f378" fmla="val 104016"/>
                <a:gd name="f379" fmla="val 53503"/>
                <a:gd name="f380" fmla="val 103589"/>
                <a:gd name="f381" fmla="val 53948"/>
                <a:gd name="f382" fmla="val 103143"/>
                <a:gd name="f383" fmla="val 54394"/>
                <a:gd name="f384" fmla="val 102679"/>
                <a:gd name="f385" fmla="val 54821"/>
                <a:gd name="f386" fmla="val 102196"/>
                <a:gd name="f387" fmla="val 55248"/>
                <a:gd name="f388" fmla="val 101694"/>
                <a:gd name="f389" fmla="val 55675"/>
                <a:gd name="f390" fmla="val 101156"/>
                <a:gd name="f391" fmla="val 56103"/>
                <a:gd name="f392" fmla="val 56511"/>
                <a:gd name="f393" fmla="val 100023"/>
                <a:gd name="f394" fmla="val 56920"/>
                <a:gd name="f395" fmla="val 99429"/>
                <a:gd name="f396" fmla="val 57328"/>
                <a:gd name="f397" fmla="val 98797"/>
                <a:gd name="f398" fmla="val 57737"/>
                <a:gd name="f399" fmla="val 98147"/>
                <a:gd name="f400" fmla="val 58127"/>
                <a:gd name="f401" fmla="val 97479"/>
                <a:gd name="f402" fmla="val 58498"/>
                <a:gd name="f403" fmla="val 96773"/>
                <a:gd name="f404" fmla="val 58888"/>
                <a:gd name="f405" fmla="val 96049"/>
                <a:gd name="f406" fmla="val 59260"/>
                <a:gd name="f407" fmla="val 95306"/>
                <a:gd name="f408" fmla="val 59631"/>
                <a:gd name="f409" fmla="val 94526"/>
                <a:gd name="f410" fmla="val 59984"/>
                <a:gd name="f411" fmla="val 93709"/>
                <a:gd name="f412" fmla="val 60337"/>
                <a:gd name="f413" fmla="val 92873"/>
                <a:gd name="f414" fmla="val 60690"/>
                <a:gd name="f415" fmla="val 92000"/>
                <a:gd name="f416" fmla="val 61024"/>
                <a:gd name="f417" fmla="val 91109"/>
                <a:gd name="f418" fmla="val 61358"/>
                <a:gd name="f419" fmla="val 90199"/>
                <a:gd name="f420" fmla="val 61618"/>
                <a:gd name="f421" fmla="val 89382"/>
                <a:gd name="f422" fmla="val 61878"/>
                <a:gd name="f423" fmla="val 88490"/>
                <a:gd name="f424" fmla="val 62138"/>
                <a:gd name="f425" fmla="val 87543"/>
                <a:gd name="f426" fmla="val 62361"/>
                <a:gd name="f427" fmla="val 86503"/>
                <a:gd name="f428" fmla="val 62602"/>
                <a:gd name="f429" fmla="val 85426"/>
                <a:gd name="f430" fmla="val 62807"/>
                <a:gd name="f431" fmla="val 84275"/>
                <a:gd name="f432" fmla="val 63030"/>
                <a:gd name="f433" fmla="val 83049"/>
                <a:gd name="f434" fmla="val 63215"/>
                <a:gd name="f435" fmla="val 81786"/>
                <a:gd name="f436" fmla="val 63401"/>
                <a:gd name="f437" fmla="val 80468"/>
                <a:gd name="f438" fmla="val 63587"/>
                <a:gd name="f439" fmla="val 79094"/>
                <a:gd name="f440" fmla="val 63754"/>
                <a:gd name="f441" fmla="val 77664"/>
                <a:gd name="f442" fmla="val 63902"/>
                <a:gd name="f443" fmla="val 76197"/>
                <a:gd name="f444" fmla="val 64051"/>
                <a:gd name="f445" fmla="val 74674"/>
                <a:gd name="f446" fmla="val 64181"/>
                <a:gd name="f447" fmla="val 73114"/>
                <a:gd name="f448" fmla="val 64292"/>
                <a:gd name="f449" fmla="val 71517"/>
                <a:gd name="f450" fmla="val 64404"/>
                <a:gd name="f451" fmla="val 69882"/>
                <a:gd name="f452" fmla="val 64515"/>
                <a:gd name="f453" fmla="val 68230"/>
                <a:gd name="f454" fmla="val 64589"/>
                <a:gd name="f455" fmla="val 66521"/>
                <a:gd name="f456" fmla="val 64682"/>
                <a:gd name="f457" fmla="val 64794"/>
                <a:gd name="f458" fmla="val 64738"/>
                <a:gd name="f459" fmla="val 63048"/>
                <a:gd name="f460" fmla="val 61284"/>
                <a:gd name="f461" fmla="val 64831"/>
                <a:gd name="f462" fmla="val 59483"/>
                <a:gd name="f463" fmla="val 64849"/>
                <a:gd name="f464" fmla="val 57663"/>
                <a:gd name="f465" fmla="val 64868"/>
                <a:gd name="f466" fmla="val 55843"/>
                <a:gd name="f467" fmla="val 54004"/>
                <a:gd name="f468" fmla="val 52147"/>
                <a:gd name="f469" fmla="val 50309"/>
                <a:gd name="f470" fmla="val 64812"/>
                <a:gd name="f471" fmla="val 48433"/>
                <a:gd name="f472" fmla="val 64757"/>
                <a:gd name="f473" fmla="val 46576"/>
                <a:gd name="f474" fmla="val 64701"/>
                <a:gd name="f475" fmla="val 44719"/>
                <a:gd name="f476" fmla="val 64627"/>
                <a:gd name="f477" fmla="val 42862"/>
                <a:gd name="f478" fmla="val 64534"/>
                <a:gd name="f479" fmla="val 41005"/>
                <a:gd name="f480" fmla="val 64441"/>
                <a:gd name="f481" fmla="val 39148"/>
                <a:gd name="f482" fmla="val 64330"/>
                <a:gd name="f483" fmla="val 37328"/>
                <a:gd name="f484" fmla="val 64200"/>
                <a:gd name="f485" fmla="val 35508"/>
                <a:gd name="f486" fmla="val 33706"/>
                <a:gd name="f487" fmla="val 31924"/>
                <a:gd name="f488" fmla="val 63735"/>
                <a:gd name="f489" fmla="val 30159"/>
                <a:gd name="f490" fmla="val 63550"/>
                <a:gd name="f491" fmla="val 28414"/>
                <a:gd name="f492" fmla="val 63345"/>
                <a:gd name="f493" fmla="val 26705"/>
                <a:gd name="f494" fmla="val 63141"/>
                <a:gd name="f495" fmla="val 25015"/>
                <a:gd name="f496" fmla="val 62900"/>
                <a:gd name="f497" fmla="val 23381"/>
                <a:gd name="f498" fmla="val 62658"/>
                <a:gd name="f499" fmla="val 21765"/>
                <a:gd name="f500" fmla="val 62417"/>
                <a:gd name="f501" fmla="val 20187"/>
                <a:gd name="f502" fmla="val 18645"/>
                <a:gd name="f503" fmla="val 61860"/>
                <a:gd name="f504" fmla="val 17160"/>
                <a:gd name="f505" fmla="val 61544"/>
                <a:gd name="f506" fmla="val 15711"/>
                <a:gd name="f507" fmla="val 61228"/>
                <a:gd name="f508" fmla="val 14300"/>
                <a:gd name="f509" fmla="val 60912"/>
                <a:gd name="f510" fmla="val 12963"/>
                <a:gd name="f511" fmla="val 60560"/>
                <a:gd name="f512" fmla="val 60188"/>
                <a:gd name="f513" fmla="val 10419"/>
                <a:gd name="f514" fmla="val 59817"/>
                <a:gd name="f515" fmla="val 9230"/>
                <a:gd name="f516" fmla="val 59427"/>
                <a:gd name="f517" fmla="val 8116"/>
                <a:gd name="f518" fmla="val 59018"/>
                <a:gd name="f519" fmla="val 7057"/>
                <a:gd name="f520" fmla="val 58591"/>
                <a:gd name="f521" fmla="val 6073"/>
                <a:gd name="f522" fmla="val 58368"/>
                <a:gd name="f523" fmla="val 5590"/>
                <a:gd name="f524" fmla="val 58145"/>
                <a:gd name="f525" fmla="val 57923"/>
                <a:gd name="f526" fmla="val 4717"/>
                <a:gd name="f527" fmla="val 57681"/>
                <a:gd name="f528" fmla="val 4290"/>
                <a:gd name="f529" fmla="val 57440"/>
                <a:gd name="f530" fmla="val 3900"/>
                <a:gd name="f531" fmla="val 57217"/>
                <a:gd name="f532" fmla="val 3529"/>
                <a:gd name="f533" fmla="val 56957"/>
                <a:gd name="f534" fmla="val 56715"/>
                <a:gd name="f535" fmla="val 2823"/>
                <a:gd name="f536" fmla="val 56455"/>
                <a:gd name="f537" fmla="val 56214"/>
                <a:gd name="f538" fmla="val 2210"/>
                <a:gd name="f539" fmla="val 55954"/>
                <a:gd name="f540" fmla="val 1932"/>
                <a:gd name="f541" fmla="val 1672"/>
                <a:gd name="f542" fmla="val 55415"/>
                <a:gd name="f543" fmla="val 1430"/>
                <a:gd name="f544" fmla="val 55137"/>
                <a:gd name="f545" fmla="val 1226"/>
                <a:gd name="f546" fmla="val 54858"/>
                <a:gd name="f547" fmla="val 1022"/>
                <a:gd name="f548" fmla="val 54580"/>
                <a:gd name="f549" fmla="val 855"/>
                <a:gd name="f550" fmla="val 54301"/>
                <a:gd name="f551" fmla="val 706"/>
                <a:gd name="f552" fmla="val 576"/>
                <a:gd name="f553" fmla="val 53670"/>
                <a:gd name="f554" fmla="val 465"/>
                <a:gd name="f555" fmla="val 53336"/>
                <a:gd name="f556" fmla="val 353"/>
                <a:gd name="f557" fmla="val 53001"/>
                <a:gd name="f558" fmla="val 260"/>
                <a:gd name="f559" fmla="val 52648"/>
                <a:gd name="f560" fmla="val 186"/>
                <a:gd name="f561" fmla="val 52314"/>
                <a:gd name="f562" fmla="val 112"/>
                <a:gd name="f563" fmla="val 51961"/>
                <a:gd name="f564" fmla="val 75"/>
                <a:gd name="f565" fmla="val 51608"/>
                <a:gd name="f566" fmla="val 51237"/>
                <a:gd name="f567" fmla="*/ f0 1 64869"/>
                <a:gd name="f568" fmla="*/ f1 1 121343"/>
                <a:gd name="f569" fmla="val f2"/>
                <a:gd name="f570" fmla="val f3"/>
                <a:gd name="f571" fmla="val f4"/>
                <a:gd name="f572" fmla="+- f571 0 f569"/>
                <a:gd name="f573" fmla="+- f570 0 f569"/>
                <a:gd name="f574" fmla="*/ f573 1 64869"/>
                <a:gd name="f575" fmla="*/ f572 1 121343"/>
                <a:gd name="f576" fmla="*/ f569 1 f574"/>
                <a:gd name="f577" fmla="*/ f570 1 f574"/>
                <a:gd name="f578" fmla="*/ f569 1 f575"/>
                <a:gd name="f579" fmla="*/ f571 1 f575"/>
                <a:gd name="f580" fmla="*/ f576 f567 1"/>
                <a:gd name="f581" fmla="*/ f577 f567 1"/>
                <a:gd name="f582" fmla="*/ f579 f568 1"/>
                <a:gd name="f583" fmla="*/ f578 f5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0" t="f583" r="f581" b="f582"/>
              <a:pathLst>
                <a:path w="64869" h="121343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120" y="f121"/>
                  </a:lnTo>
                  <a:lnTo>
                    <a:pt x="f122" y="f123"/>
                  </a:lnTo>
                  <a:lnTo>
                    <a:pt x="f124" y="f125"/>
                  </a:lnTo>
                  <a:lnTo>
                    <a:pt x="f126" y="f127"/>
                  </a:lnTo>
                  <a:lnTo>
                    <a:pt x="f128" y="f129"/>
                  </a:lnTo>
                  <a:lnTo>
                    <a:pt x="f130" y="f131"/>
                  </a:lnTo>
                  <a:lnTo>
                    <a:pt x="f132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23" y="f150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9" y="f157"/>
                  </a:lnTo>
                  <a:lnTo>
                    <a:pt x="f2" y="f158"/>
                  </a:lnTo>
                  <a:lnTo>
                    <a:pt x="f2" y="f159"/>
                  </a:lnTo>
                  <a:lnTo>
                    <a:pt x="f2" y="f160"/>
                  </a:lnTo>
                  <a:lnTo>
                    <a:pt x="f2" y="f161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66" y="f167"/>
                  </a:lnTo>
                  <a:lnTo>
                    <a:pt x="f155" y="f168"/>
                  </a:lnTo>
                  <a:lnTo>
                    <a:pt x="f169" y="f170"/>
                  </a:lnTo>
                  <a:lnTo>
                    <a:pt x="f171" y="f172"/>
                  </a:lnTo>
                  <a:lnTo>
                    <a:pt x="f173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lnTo>
                    <a:pt x="f187" y="f188"/>
                  </a:lnTo>
                  <a:lnTo>
                    <a:pt x="f189" y="f190"/>
                  </a:lnTo>
                  <a:lnTo>
                    <a:pt x="f191" y="f192"/>
                  </a:lnTo>
                  <a:lnTo>
                    <a:pt x="f193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9" y="f200"/>
                  </a:lnTo>
                  <a:lnTo>
                    <a:pt x="f201" y="f202"/>
                  </a:lnTo>
                  <a:lnTo>
                    <a:pt x="f203" y="f204"/>
                  </a:lnTo>
                  <a:lnTo>
                    <a:pt x="f205" y="f206"/>
                  </a:lnTo>
                  <a:lnTo>
                    <a:pt x="f207" y="f208"/>
                  </a:lnTo>
                  <a:lnTo>
                    <a:pt x="f209" y="f210"/>
                  </a:lnTo>
                  <a:lnTo>
                    <a:pt x="f211" y="f212"/>
                  </a:lnTo>
                  <a:lnTo>
                    <a:pt x="f213" y="f214"/>
                  </a:lnTo>
                  <a:lnTo>
                    <a:pt x="f215" y="f216"/>
                  </a:lnTo>
                  <a:lnTo>
                    <a:pt x="f217" y="f218"/>
                  </a:lnTo>
                  <a:lnTo>
                    <a:pt x="f219" y="f220"/>
                  </a:lnTo>
                  <a:lnTo>
                    <a:pt x="f221" y="f222"/>
                  </a:lnTo>
                  <a:lnTo>
                    <a:pt x="f120" y="f223"/>
                  </a:lnTo>
                  <a:lnTo>
                    <a:pt x="f224" y="f225"/>
                  </a:lnTo>
                  <a:lnTo>
                    <a:pt x="f226" y="f227"/>
                  </a:lnTo>
                  <a:lnTo>
                    <a:pt x="f228" y="f229"/>
                  </a:lnTo>
                  <a:lnTo>
                    <a:pt x="f230" y="f231"/>
                  </a:lnTo>
                  <a:lnTo>
                    <a:pt x="f232" y="f233"/>
                  </a:lnTo>
                  <a:lnTo>
                    <a:pt x="f234" y="f235"/>
                  </a:lnTo>
                  <a:lnTo>
                    <a:pt x="f236" y="f237"/>
                  </a:lnTo>
                  <a:lnTo>
                    <a:pt x="f238" y="f239"/>
                  </a:lnTo>
                  <a:lnTo>
                    <a:pt x="f240" y="f241"/>
                  </a:lnTo>
                  <a:lnTo>
                    <a:pt x="f242" y="f239"/>
                  </a:lnTo>
                  <a:lnTo>
                    <a:pt x="f243" y="f237"/>
                  </a:lnTo>
                  <a:lnTo>
                    <a:pt x="f244" y="f245"/>
                  </a:lnTo>
                  <a:lnTo>
                    <a:pt x="f246" y="f247"/>
                  </a:lnTo>
                  <a:lnTo>
                    <a:pt x="f248" y="f249"/>
                  </a:lnTo>
                  <a:lnTo>
                    <a:pt x="f250" y="f251"/>
                  </a:lnTo>
                  <a:lnTo>
                    <a:pt x="f252" y="f253"/>
                  </a:lnTo>
                  <a:lnTo>
                    <a:pt x="f254" y="f255"/>
                  </a:lnTo>
                  <a:lnTo>
                    <a:pt x="f256" y="f257"/>
                  </a:lnTo>
                  <a:lnTo>
                    <a:pt x="f258" y="f259"/>
                  </a:lnTo>
                  <a:lnTo>
                    <a:pt x="f260" y="f261"/>
                  </a:lnTo>
                  <a:lnTo>
                    <a:pt x="f262" y="f263"/>
                  </a:lnTo>
                  <a:lnTo>
                    <a:pt x="f264" y="f265"/>
                  </a:lnTo>
                  <a:lnTo>
                    <a:pt x="f266" y="f267"/>
                  </a:lnTo>
                  <a:lnTo>
                    <a:pt x="f268" y="f269"/>
                  </a:lnTo>
                  <a:lnTo>
                    <a:pt x="f270" y="f271"/>
                  </a:lnTo>
                  <a:lnTo>
                    <a:pt x="f272" y="f273"/>
                  </a:lnTo>
                  <a:lnTo>
                    <a:pt x="f274" y="f275"/>
                  </a:lnTo>
                  <a:lnTo>
                    <a:pt x="f276" y="f277"/>
                  </a:lnTo>
                  <a:lnTo>
                    <a:pt x="f278" y="f279"/>
                  </a:lnTo>
                  <a:lnTo>
                    <a:pt x="f280" y="f281"/>
                  </a:lnTo>
                  <a:lnTo>
                    <a:pt x="f282" y="f283"/>
                  </a:lnTo>
                  <a:lnTo>
                    <a:pt x="f284" y="f285"/>
                  </a:lnTo>
                  <a:lnTo>
                    <a:pt x="f286" y="f287"/>
                  </a:lnTo>
                  <a:lnTo>
                    <a:pt x="f288" y="f289"/>
                  </a:lnTo>
                  <a:lnTo>
                    <a:pt x="f290" y="f291"/>
                  </a:lnTo>
                  <a:lnTo>
                    <a:pt x="f292" y="f293"/>
                  </a:lnTo>
                  <a:lnTo>
                    <a:pt x="f294" y="f295"/>
                  </a:lnTo>
                  <a:lnTo>
                    <a:pt x="f296" y="f297"/>
                  </a:lnTo>
                  <a:lnTo>
                    <a:pt x="f298" y="f299"/>
                  </a:lnTo>
                  <a:lnTo>
                    <a:pt x="f300" y="f301"/>
                  </a:lnTo>
                  <a:lnTo>
                    <a:pt x="f302" y="f303"/>
                  </a:lnTo>
                  <a:lnTo>
                    <a:pt x="f304" y="f305"/>
                  </a:lnTo>
                  <a:lnTo>
                    <a:pt x="f306" y="f307"/>
                  </a:lnTo>
                  <a:lnTo>
                    <a:pt x="f308" y="f309"/>
                  </a:lnTo>
                  <a:lnTo>
                    <a:pt x="f310" y="f311"/>
                  </a:lnTo>
                  <a:lnTo>
                    <a:pt x="f312" y="f313"/>
                  </a:lnTo>
                  <a:lnTo>
                    <a:pt x="f314" y="f315"/>
                  </a:lnTo>
                  <a:lnTo>
                    <a:pt x="f316" y="f184"/>
                  </a:lnTo>
                  <a:lnTo>
                    <a:pt x="f317" y="f318"/>
                  </a:lnTo>
                  <a:lnTo>
                    <a:pt x="f319" y="f320"/>
                  </a:lnTo>
                  <a:lnTo>
                    <a:pt x="f321" y="f322"/>
                  </a:lnTo>
                  <a:lnTo>
                    <a:pt x="f323" y="f324"/>
                  </a:lnTo>
                  <a:lnTo>
                    <a:pt x="f325" y="f326"/>
                  </a:lnTo>
                  <a:lnTo>
                    <a:pt x="f327" y="f328"/>
                  </a:lnTo>
                  <a:lnTo>
                    <a:pt x="f329" y="f330"/>
                  </a:lnTo>
                  <a:lnTo>
                    <a:pt x="f331" y="f332"/>
                  </a:lnTo>
                  <a:lnTo>
                    <a:pt x="f333" y="f334"/>
                  </a:lnTo>
                  <a:lnTo>
                    <a:pt x="f335" y="f336"/>
                  </a:lnTo>
                  <a:lnTo>
                    <a:pt x="f337" y="f338"/>
                  </a:lnTo>
                  <a:lnTo>
                    <a:pt x="f339" y="f340"/>
                  </a:lnTo>
                  <a:lnTo>
                    <a:pt x="f341" y="f342"/>
                  </a:lnTo>
                  <a:lnTo>
                    <a:pt x="f343" y="f344"/>
                  </a:lnTo>
                  <a:lnTo>
                    <a:pt x="f345" y="f346"/>
                  </a:lnTo>
                  <a:lnTo>
                    <a:pt x="f347" y="f348"/>
                  </a:lnTo>
                  <a:lnTo>
                    <a:pt x="f349" y="f350"/>
                  </a:lnTo>
                  <a:lnTo>
                    <a:pt x="f351" y="f352"/>
                  </a:ln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lnTo>
                    <a:pt x="f359" y="f360"/>
                  </a:lnTo>
                  <a:lnTo>
                    <a:pt x="f361" y="f362"/>
                  </a:lnTo>
                  <a:lnTo>
                    <a:pt x="f363" y="f364"/>
                  </a:lnTo>
                  <a:lnTo>
                    <a:pt x="f8" y="f174"/>
                  </a:lnTo>
                  <a:lnTo>
                    <a:pt x="f365" y="f366"/>
                  </a:lnTo>
                  <a:lnTo>
                    <a:pt x="f367" y="f368"/>
                  </a:lnTo>
                  <a:lnTo>
                    <a:pt x="f369" y="f370"/>
                  </a:lnTo>
                  <a:lnTo>
                    <a:pt x="f371" y="f372"/>
                  </a:lnTo>
                  <a:lnTo>
                    <a:pt x="f373" y="f374"/>
                  </a:lnTo>
                  <a:lnTo>
                    <a:pt x="f375" y="f376"/>
                  </a:lnTo>
                  <a:lnTo>
                    <a:pt x="f377" y="f378"/>
                  </a:lnTo>
                  <a:lnTo>
                    <a:pt x="f379" y="f380"/>
                  </a:lnTo>
                  <a:lnTo>
                    <a:pt x="f381" y="f382"/>
                  </a:lnTo>
                  <a:lnTo>
                    <a:pt x="f383" y="f384"/>
                  </a:lnTo>
                  <a:lnTo>
                    <a:pt x="f385" y="f386"/>
                  </a:lnTo>
                  <a:lnTo>
                    <a:pt x="f387" y="f388"/>
                  </a:lnTo>
                  <a:lnTo>
                    <a:pt x="f389" y="f390"/>
                  </a:lnTo>
                  <a:lnTo>
                    <a:pt x="f391" y="f163"/>
                  </a:lnTo>
                  <a:lnTo>
                    <a:pt x="f392" y="f393"/>
                  </a:lnTo>
                  <a:lnTo>
                    <a:pt x="f394" y="f395"/>
                  </a:lnTo>
                  <a:lnTo>
                    <a:pt x="f396" y="f397"/>
                  </a:lnTo>
                  <a:lnTo>
                    <a:pt x="f398" y="f399"/>
                  </a:lnTo>
                  <a:lnTo>
                    <a:pt x="f400" y="f401"/>
                  </a:lnTo>
                  <a:lnTo>
                    <a:pt x="f402" y="f403"/>
                  </a:lnTo>
                  <a:lnTo>
                    <a:pt x="f404" y="f405"/>
                  </a:lnTo>
                  <a:lnTo>
                    <a:pt x="f406" y="f407"/>
                  </a:lnTo>
                  <a:lnTo>
                    <a:pt x="f408" y="f409"/>
                  </a:lnTo>
                  <a:lnTo>
                    <a:pt x="f410" y="f411"/>
                  </a:lnTo>
                  <a:lnTo>
                    <a:pt x="f412" y="f413"/>
                  </a:lnTo>
                  <a:lnTo>
                    <a:pt x="f414" y="f415"/>
                  </a:lnTo>
                  <a:lnTo>
                    <a:pt x="f416" y="f417"/>
                  </a:lnTo>
                  <a:lnTo>
                    <a:pt x="f418" y="f419"/>
                  </a:lnTo>
                  <a:lnTo>
                    <a:pt x="f420" y="f421"/>
                  </a:lnTo>
                  <a:lnTo>
                    <a:pt x="f422" y="f423"/>
                  </a:lnTo>
                  <a:lnTo>
                    <a:pt x="f424" y="f425"/>
                  </a:lnTo>
                  <a:lnTo>
                    <a:pt x="f426" y="f427"/>
                  </a:lnTo>
                  <a:lnTo>
                    <a:pt x="f428" y="f429"/>
                  </a:lnTo>
                  <a:lnTo>
                    <a:pt x="f430" y="f431"/>
                  </a:lnTo>
                  <a:lnTo>
                    <a:pt x="f432" y="f433"/>
                  </a:lnTo>
                  <a:lnTo>
                    <a:pt x="f434" y="f435"/>
                  </a:lnTo>
                  <a:lnTo>
                    <a:pt x="f436" y="f437"/>
                  </a:lnTo>
                  <a:lnTo>
                    <a:pt x="f438" y="f439"/>
                  </a:lnTo>
                  <a:lnTo>
                    <a:pt x="f440" y="f441"/>
                  </a:lnTo>
                  <a:lnTo>
                    <a:pt x="f442" y="f443"/>
                  </a:lnTo>
                  <a:lnTo>
                    <a:pt x="f444" y="f445"/>
                  </a:lnTo>
                  <a:lnTo>
                    <a:pt x="f446" y="f447"/>
                  </a:lnTo>
                  <a:lnTo>
                    <a:pt x="f448" y="f449"/>
                  </a:lnTo>
                  <a:lnTo>
                    <a:pt x="f450" y="f451"/>
                  </a:lnTo>
                  <a:lnTo>
                    <a:pt x="f452" y="f453"/>
                  </a:lnTo>
                  <a:lnTo>
                    <a:pt x="f454" y="f455"/>
                  </a:lnTo>
                  <a:lnTo>
                    <a:pt x="f456" y="f457"/>
                  </a:lnTo>
                  <a:lnTo>
                    <a:pt x="f458" y="f459"/>
                  </a:lnTo>
                  <a:lnTo>
                    <a:pt x="f457" y="f460"/>
                  </a:lnTo>
                  <a:lnTo>
                    <a:pt x="f461" y="f462"/>
                  </a:lnTo>
                  <a:lnTo>
                    <a:pt x="f463" y="f464"/>
                  </a:lnTo>
                  <a:lnTo>
                    <a:pt x="f465" y="f466"/>
                  </a:lnTo>
                  <a:lnTo>
                    <a:pt x="f465" y="f467"/>
                  </a:lnTo>
                  <a:lnTo>
                    <a:pt x="f465" y="f468"/>
                  </a:lnTo>
                  <a:lnTo>
                    <a:pt x="f463" y="f469"/>
                  </a:lnTo>
                  <a:lnTo>
                    <a:pt x="f470" y="f471"/>
                  </a:lnTo>
                  <a:lnTo>
                    <a:pt x="f472" y="f473"/>
                  </a:lnTo>
                  <a:lnTo>
                    <a:pt x="f474" y="f475"/>
                  </a:lnTo>
                  <a:lnTo>
                    <a:pt x="f476" y="f477"/>
                  </a:lnTo>
                  <a:lnTo>
                    <a:pt x="f478" y="f479"/>
                  </a:lnTo>
                  <a:lnTo>
                    <a:pt x="f480" y="f481"/>
                  </a:lnTo>
                  <a:lnTo>
                    <a:pt x="f482" y="f483"/>
                  </a:lnTo>
                  <a:lnTo>
                    <a:pt x="f484" y="f485"/>
                  </a:lnTo>
                  <a:lnTo>
                    <a:pt x="f444" y="f486"/>
                  </a:lnTo>
                  <a:lnTo>
                    <a:pt x="f442" y="f487"/>
                  </a:lnTo>
                  <a:lnTo>
                    <a:pt x="f488" y="f489"/>
                  </a:lnTo>
                  <a:lnTo>
                    <a:pt x="f490" y="f491"/>
                  </a:lnTo>
                  <a:lnTo>
                    <a:pt x="f492" y="f493"/>
                  </a:lnTo>
                  <a:lnTo>
                    <a:pt x="f494" y="f495"/>
                  </a:lnTo>
                  <a:lnTo>
                    <a:pt x="f496" y="f497"/>
                  </a:lnTo>
                  <a:lnTo>
                    <a:pt x="f498" y="f499"/>
                  </a:lnTo>
                  <a:lnTo>
                    <a:pt x="f500" y="f501"/>
                  </a:lnTo>
                  <a:lnTo>
                    <a:pt x="f424" y="f502"/>
                  </a:lnTo>
                  <a:lnTo>
                    <a:pt x="f503" y="f504"/>
                  </a:lnTo>
                  <a:lnTo>
                    <a:pt x="f505" y="f506"/>
                  </a:lnTo>
                  <a:lnTo>
                    <a:pt x="f507" y="f508"/>
                  </a:lnTo>
                  <a:lnTo>
                    <a:pt x="f509" y="f510"/>
                  </a:lnTo>
                  <a:lnTo>
                    <a:pt x="f511" y="f106"/>
                  </a:lnTo>
                  <a:lnTo>
                    <a:pt x="f512" y="f513"/>
                  </a:lnTo>
                  <a:lnTo>
                    <a:pt x="f514" y="f515"/>
                  </a:lnTo>
                  <a:lnTo>
                    <a:pt x="f516" y="f517"/>
                  </a:lnTo>
                  <a:lnTo>
                    <a:pt x="f518" y="f519"/>
                  </a:lnTo>
                  <a:lnTo>
                    <a:pt x="f520" y="f521"/>
                  </a:lnTo>
                  <a:lnTo>
                    <a:pt x="f522" y="f523"/>
                  </a:lnTo>
                  <a:lnTo>
                    <a:pt x="f524" y="f213"/>
                  </a:lnTo>
                  <a:lnTo>
                    <a:pt x="f525" y="f526"/>
                  </a:lnTo>
                  <a:lnTo>
                    <a:pt x="f527" y="f528"/>
                  </a:lnTo>
                  <a:lnTo>
                    <a:pt x="f529" y="f530"/>
                  </a:lnTo>
                  <a:lnTo>
                    <a:pt x="f531" y="f532"/>
                  </a:lnTo>
                  <a:lnTo>
                    <a:pt x="f533" y="f201"/>
                  </a:lnTo>
                  <a:lnTo>
                    <a:pt x="f534" y="f535"/>
                  </a:lnTo>
                  <a:lnTo>
                    <a:pt x="f536" y="f140"/>
                  </a:lnTo>
                  <a:lnTo>
                    <a:pt x="f537" y="f538"/>
                  </a:lnTo>
                  <a:lnTo>
                    <a:pt x="f539" y="f540"/>
                  </a:lnTo>
                  <a:lnTo>
                    <a:pt x="f389" y="f541"/>
                  </a:lnTo>
                  <a:lnTo>
                    <a:pt x="f542" y="f543"/>
                  </a:lnTo>
                  <a:lnTo>
                    <a:pt x="f544" y="f545"/>
                  </a:lnTo>
                  <a:lnTo>
                    <a:pt x="f546" y="f547"/>
                  </a:lnTo>
                  <a:lnTo>
                    <a:pt x="f548" y="f549"/>
                  </a:lnTo>
                  <a:lnTo>
                    <a:pt x="f550" y="f551"/>
                  </a:lnTo>
                  <a:lnTo>
                    <a:pt x="f467" y="f552"/>
                  </a:lnTo>
                  <a:lnTo>
                    <a:pt x="f553" y="f554"/>
                  </a:lnTo>
                  <a:lnTo>
                    <a:pt x="f555" y="f556"/>
                  </a:lnTo>
                  <a:lnTo>
                    <a:pt x="f557" y="f558"/>
                  </a:lnTo>
                  <a:lnTo>
                    <a:pt x="f559" y="f560"/>
                  </a:lnTo>
                  <a:lnTo>
                    <a:pt x="f561" y="f562"/>
                  </a:lnTo>
                  <a:lnTo>
                    <a:pt x="f563" y="f564"/>
                  </a:lnTo>
                  <a:lnTo>
                    <a:pt x="f565" y="f162"/>
                  </a:lnTo>
                  <a:lnTo>
                    <a:pt x="f566" y="f2"/>
                  </a:ln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735;p46">
              <a:extLst>
                <a:ext uri="{FF2B5EF4-FFF2-40B4-BE49-F238E27FC236}">
                  <a16:creationId xmlns:a16="http://schemas.microsoft.com/office/drawing/2014/main" id="{C0F6C38B-02F3-44F2-95A1-0350042F6D75}"/>
                </a:ext>
              </a:extLst>
            </p:cNvPr>
            <p:cNvSpPr/>
            <p:nvPr/>
          </p:nvSpPr>
          <p:spPr>
            <a:xfrm>
              <a:off x="4792973" y="2522390"/>
              <a:ext cx="1179091" cy="22049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887"/>
                <a:gd name="f4" fmla="val 121343"/>
                <a:gd name="f5" fmla="val 13631"/>
                <a:gd name="f6" fmla="val 13278"/>
                <a:gd name="f7" fmla="val 37"/>
                <a:gd name="f8" fmla="val 12925"/>
                <a:gd name="f9" fmla="val 75"/>
                <a:gd name="f10" fmla="val 12573"/>
                <a:gd name="f11" fmla="val 112"/>
                <a:gd name="f12" fmla="val 12220"/>
                <a:gd name="f13" fmla="val 186"/>
                <a:gd name="f14" fmla="val 11885"/>
                <a:gd name="f15" fmla="val 260"/>
                <a:gd name="f16" fmla="val 11533"/>
                <a:gd name="f17" fmla="val 353"/>
                <a:gd name="f18" fmla="val 11198"/>
                <a:gd name="f19" fmla="val 465"/>
                <a:gd name="f20" fmla="val 10883"/>
                <a:gd name="f21" fmla="val 576"/>
                <a:gd name="f22" fmla="val 10586"/>
                <a:gd name="f23" fmla="val 706"/>
                <a:gd name="f24" fmla="val 10288"/>
                <a:gd name="f25" fmla="val 855"/>
                <a:gd name="f26" fmla="val 10010"/>
                <a:gd name="f27" fmla="val 1022"/>
                <a:gd name="f28" fmla="val 9731"/>
                <a:gd name="f29" fmla="val 1226"/>
                <a:gd name="f30" fmla="val 9471"/>
                <a:gd name="f31" fmla="val 1430"/>
                <a:gd name="f32" fmla="val 9193"/>
                <a:gd name="f33" fmla="val 1672"/>
                <a:gd name="f34" fmla="val 8933"/>
                <a:gd name="f35" fmla="val 1932"/>
                <a:gd name="f36" fmla="val 8673"/>
                <a:gd name="f37" fmla="val 2210"/>
                <a:gd name="f38" fmla="val 8413"/>
                <a:gd name="f39" fmla="val 2507"/>
                <a:gd name="f40" fmla="val 8153"/>
                <a:gd name="f41" fmla="val 2823"/>
                <a:gd name="f42" fmla="val 7911"/>
                <a:gd name="f43" fmla="val 3157"/>
                <a:gd name="f44" fmla="val 7670"/>
                <a:gd name="f45" fmla="val 3529"/>
                <a:gd name="f46" fmla="val 7428"/>
                <a:gd name="f47" fmla="val 3900"/>
                <a:gd name="f48" fmla="val 7187"/>
                <a:gd name="f49" fmla="val 4290"/>
                <a:gd name="f50" fmla="val 6964"/>
                <a:gd name="f51" fmla="val 4717"/>
                <a:gd name="f52" fmla="val 6741"/>
                <a:gd name="f53" fmla="val 5144"/>
                <a:gd name="f54" fmla="val 6519"/>
                <a:gd name="f55" fmla="val 5590"/>
                <a:gd name="f56" fmla="val 6296"/>
                <a:gd name="f57" fmla="val 6073"/>
                <a:gd name="f58" fmla="val 5869"/>
                <a:gd name="f59" fmla="val 7057"/>
                <a:gd name="f60" fmla="val 5460"/>
                <a:gd name="f61" fmla="val 8116"/>
                <a:gd name="f62" fmla="val 5051"/>
                <a:gd name="f63" fmla="val 9230"/>
                <a:gd name="f64" fmla="val 4680"/>
                <a:gd name="f65" fmla="val 10419"/>
                <a:gd name="f66" fmla="val 4327"/>
                <a:gd name="f67" fmla="val 11663"/>
                <a:gd name="f68" fmla="val 3974"/>
                <a:gd name="f69" fmla="val 12963"/>
                <a:gd name="f70" fmla="val 3640"/>
                <a:gd name="f71" fmla="val 14300"/>
                <a:gd name="f72" fmla="val 3324"/>
                <a:gd name="f73" fmla="val 15711"/>
                <a:gd name="f74" fmla="val 3027"/>
                <a:gd name="f75" fmla="val 17160"/>
                <a:gd name="f76" fmla="val 2730"/>
                <a:gd name="f77" fmla="val 18645"/>
                <a:gd name="f78" fmla="val 2470"/>
                <a:gd name="f79" fmla="val 20187"/>
                <a:gd name="f80" fmla="val 21765"/>
                <a:gd name="f81" fmla="val 1969"/>
                <a:gd name="f82" fmla="val 23381"/>
                <a:gd name="f83" fmla="val 1746"/>
                <a:gd name="f84" fmla="val 25015"/>
                <a:gd name="f85" fmla="val 1523"/>
                <a:gd name="f86" fmla="val 26705"/>
                <a:gd name="f87" fmla="val 1337"/>
                <a:gd name="f88" fmla="val 28414"/>
                <a:gd name="f89" fmla="val 1152"/>
                <a:gd name="f90" fmla="val 30159"/>
                <a:gd name="f91" fmla="val 984"/>
                <a:gd name="f92" fmla="val 31924"/>
                <a:gd name="f93" fmla="val 817"/>
                <a:gd name="f94" fmla="val 33706"/>
                <a:gd name="f95" fmla="val 687"/>
                <a:gd name="f96" fmla="val 35508"/>
                <a:gd name="f97" fmla="val 557"/>
                <a:gd name="f98" fmla="val 37328"/>
                <a:gd name="f99" fmla="val 446"/>
                <a:gd name="f100" fmla="val 39148"/>
                <a:gd name="f101" fmla="val 334"/>
                <a:gd name="f102" fmla="val 41005"/>
                <a:gd name="f103" fmla="val 242"/>
                <a:gd name="f104" fmla="val 42862"/>
                <a:gd name="f105" fmla="val 167"/>
                <a:gd name="f106" fmla="val 44719"/>
                <a:gd name="f107" fmla="val 46576"/>
                <a:gd name="f108" fmla="val 74"/>
                <a:gd name="f109" fmla="val 48433"/>
                <a:gd name="f110" fmla="val 50309"/>
                <a:gd name="f111" fmla="val 19"/>
                <a:gd name="f112" fmla="val 52147"/>
                <a:gd name="f113" fmla="val 54004"/>
                <a:gd name="f114" fmla="val 55843"/>
                <a:gd name="f115" fmla="val 57663"/>
                <a:gd name="f116" fmla="val 56"/>
                <a:gd name="f117" fmla="val 59483"/>
                <a:gd name="f118" fmla="val 93"/>
                <a:gd name="f119" fmla="val 61284"/>
                <a:gd name="f120" fmla="val 130"/>
                <a:gd name="f121" fmla="val 63048"/>
                <a:gd name="f122" fmla="val 204"/>
                <a:gd name="f123" fmla="val 64794"/>
                <a:gd name="f124" fmla="val 279"/>
                <a:gd name="f125" fmla="val 66521"/>
                <a:gd name="f126" fmla="val 372"/>
                <a:gd name="f127" fmla="val 68230"/>
                <a:gd name="f128" fmla="val 464"/>
                <a:gd name="f129" fmla="val 69882"/>
                <a:gd name="f130" fmla="val 71517"/>
                <a:gd name="f131" fmla="val 73114"/>
                <a:gd name="f132" fmla="val 836"/>
                <a:gd name="f133" fmla="val 74674"/>
                <a:gd name="f134" fmla="val 966"/>
                <a:gd name="f135" fmla="val 76197"/>
                <a:gd name="f136" fmla="val 1133"/>
                <a:gd name="f137" fmla="val 77664"/>
                <a:gd name="f138" fmla="val 1300"/>
                <a:gd name="f139" fmla="val 79094"/>
                <a:gd name="f140" fmla="val 1467"/>
                <a:gd name="f141" fmla="val 80468"/>
                <a:gd name="f142" fmla="val 1653"/>
                <a:gd name="f143" fmla="val 81786"/>
                <a:gd name="f144" fmla="val 1857"/>
                <a:gd name="f145" fmla="val 83049"/>
                <a:gd name="f146" fmla="val 2062"/>
                <a:gd name="f147" fmla="val 84275"/>
                <a:gd name="f148" fmla="val 2284"/>
                <a:gd name="f149" fmla="val 85426"/>
                <a:gd name="f150" fmla="val 86503"/>
                <a:gd name="f151" fmla="val 2749"/>
                <a:gd name="f152" fmla="val 87543"/>
                <a:gd name="f153" fmla="val 2990"/>
                <a:gd name="f154" fmla="val 88490"/>
                <a:gd name="f155" fmla="val 3250"/>
                <a:gd name="f156" fmla="val 89382"/>
                <a:gd name="f157" fmla="val 90199"/>
                <a:gd name="f158" fmla="val 3844"/>
                <a:gd name="f159" fmla="val 91109"/>
                <a:gd name="f160" fmla="val 4197"/>
                <a:gd name="f161" fmla="val 92000"/>
                <a:gd name="f162" fmla="val 4531"/>
                <a:gd name="f163" fmla="val 92873"/>
                <a:gd name="f164" fmla="val 4884"/>
                <a:gd name="f165" fmla="val 93709"/>
                <a:gd name="f166" fmla="val 5256"/>
                <a:gd name="f167" fmla="val 94526"/>
                <a:gd name="f168" fmla="val 5627"/>
                <a:gd name="f169" fmla="val 95306"/>
                <a:gd name="f170" fmla="val 5999"/>
                <a:gd name="f171" fmla="val 96049"/>
                <a:gd name="f172" fmla="val 6370"/>
                <a:gd name="f173" fmla="val 96773"/>
                <a:gd name="f174" fmla="val 6760"/>
                <a:gd name="f175" fmla="val 97479"/>
                <a:gd name="f176" fmla="val 7150"/>
                <a:gd name="f177" fmla="val 98147"/>
                <a:gd name="f178" fmla="val 7540"/>
                <a:gd name="f179" fmla="val 98797"/>
                <a:gd name="f180" fmla="val 7948"/>
                <a:gd name="f181" fmla="val 99429"/>
                <a:gd name="f182" fmla="val 8357"/>
                <a:gd name="f183" fmla="val 100023"/>
                <a:gd name="f184" fmla="val 8766"/>
                <a:gd name="f185" fmla="val 100599"/>
                <a:gd name="f186" fmla="val 101156"/>
                <a:gd name="f187" fmla="val 9620"/>
                <a:gd name="f188" fmla="val 101694"/>
                <a:gd name="f189" fmla="val 10047"/>
                <a:gd name="f190" fmla="val 102196"/>
                <a:gd name="f191" fmla="val 10493"/>
                <a:gd name="f192" fmla="val 102679"/>
                <a:gd name="f193" fmla="val 10938"/>
                <a:gd name="f194" fmla="val 103143"/>
                <a:gd name="f195" fmla="val 11384"/>
                <a:gd name="f196" fmla="val 103589"/>
                <a:gd name="f197" fmla="val 11830"/>
                <a:gd name="f198" fmla="val 104016"/>
                <a:gd name="f199" fmla="val 12275"/>
                <a:gd name="f200" fmla="val 104424"/>
                <a:gd name="f201" fmla="val 12740"/>
                <a:gd name="f202" fmla="val 104814"/>
                <a:gd name="f203" fmla="val 13204"/>
                <a:gd name="f204" fmla="val 105186"/>
                <a:gd name="f205" fmla="val 13687"/>
                <a:gd name="f206" fmla="val 105538"/>
                <a:gd name="f207" fmla="val 14151"/>
                <a:gd name="f208" fmla="val 105873"/>
                <a:gd name="f209" fmla="val 14634"/>
                <a:gd name="f210" fmla="val 106188"/>
                <a:gd name="f211" fmla="val 15117"/>
                <a:gd name="f212" fmla="val 106486"/>
                <a:gd name="f213" fmla="val 15600"/>
                <a:gd name="f214" fmla="val 106764"/>
                <a:gd name="f215" fmla="val 16101"/>
                <a:gd name="f216" fmla="val 107024"/>
                <a:gd name="f217" fmla="val 16584"/>
                <a:gd name="f218" fmla="val 107284"/>
                <a:gd name="f219" fmla="val 17085"/>
                <a:gd name="f220" fmla="val 107526"/>
                <a:gd name="f221" fmla="val 17587"/>
                <a:gd name="f222" fmla="val 107748"/>
                <a:gd name="f223" fmla="val 18088"/>
                <a:gd name="f224" fmla="val 107953"/>
                <a:gd name="f225" fmla="val 18608"/>
                <a:gd name="f226" fmla="val 108157"/>
                <a:gd name="f227" fmla="val 19110"/>
                <a:gd name="f228" fmla="val 108324"/>
                <a:gd name="f229" fmla="val 19630"/>
                <a:gd name="f230" fmla="val 108510"/>
                <a:gd name="f231" fmla="val 20150"/>
                <a:gd name="f232" fmla="val 108658"/>
                <a:gd name="f233" fmla="val 21190"/>
                <a:gd name="f234" fmla="val 108956"/>
                <a:gd name="f235" fmla="val 22248"/>
                <a:gd name="f236" fmla="val 109197"/>
                <a:gd name="f237" fmla="val 23307"/>
                <a:gd name="f238" fmla="val 109420"/>
                <a:gd name="f239" fmla="val 24384"/>
                <a:gd name="f240" fmla="val 109605"/>
                <a:gd name="f241" fmla="val 25461"/>
                <a:gd name="f242" fmla="val 109754"/>
                <a:gd name="f243" fmla="val 26556"/>
                <a:gd name="f244" fmla="val 109884"/>
                <a:gd name="f245" fmla="val 27652"/>
                <a:gd name="f246" fmla="val 109995"/>
                <a:gd name="f247" fmla="val 28748"/>
                <a:gd name="f248" fmla="val 110088"/>
                <a:gd name="f249" fmla="val 29844"/>
                <a:gd name="f250" fmla="val 110163"/>
                <a:gd name="f251" fmla="val 32072"/>
                <a:gd name="f252" fmla="val 110311"/>
                <a:gd name="f253" fmla="val 34301"/>
                <a:gd name="f254" fmla="val 110460"/>
                <a:gd name="f255" fmla="val 34839"/>
                <a:gd name="f256" fmla="val 110515"/>
                <a:gd name="f257" fmla="val 35359"/>
                <a:gd name="f258" fmla="val 110571"/>
                <a:gd name="f259" fmla="val 35860"/>
                <a:gd name="f260" fmla="val 110664"/>
                <a:gd name="f261" fmla="val 36343"/>
                <a:gd name="f262" fmla="val 110775"/>
                <a:gd name="f263" fmla="val 36808"/>
                <a:gd name="f264" fmla="val 110887"/>
                <a:gd name="f265" fmla="val 37253"/>
                <a:gd name="f266" fmla="val 111017"/>
                <a:gd name="f267" fmla="val 37680"/>
                <a:gd name="f268" fmla="val 111165"/>
                <a:gd name="f269" fmla="val 38089"/>
                <a:gd name="f270" fmla="val 111333"/>
                <a:gd name="f271" fmla="val 38479"/>
                <a:gd name="f272" fmla="val 111518"/>
                <a:gd name="f273" fmla="val 38850"/>
                <a:gd name="f274" fmla="val 111704"/>
                <a:gd name="f275" fmla="val 39203"/>
                <a:gd name="f276" fmla="val 111908"/>
                <a:gd name="f277" fmla="val 39556"/>
                <a:gd name="f278" fmla="val 112131"/>
                <a:gd name="f279" fmla="val 39872"/>
                <a:gd name="f280" fmla="val 112354"/>
                <a:gd name="f281" fmla="val 40206"/>
                <a:gd name="f282" fmla="val 112577"/>
                <a:gd name="f283" fmla="val 40503"/>
                <a:gd name="f284" fmla="val 112818"/>
                <a:gd name="f285" fmla="val 40800"/>
                <a:gd name="f286" fmla="val 113078"/>
                <a:gd name="f287" fmla="val 41097"/>
                <a:gd name="f288" fmla="val 113338"/>
                <a:gd name="f289" fmla="val 41357"/>
                <a:gd name="f290" fmla="val 113598"/>
                <a:gd name="f291" fmla="val 41896"/>
                <a:gd name="f292" fmla="val 114155"/>
                <a:gd name="f293" fmla="val 42397"/>
                <a:gd name="f294" fmla="val 114712"/>
                <a:gd name="f295" fmla="val 42880"/>
                <a:gd name="f296" fmla="val 115288"/>
                <a:gd name="f297" fmla="val 43809"/>
                <a:gd name="f298" fmla="val 116458"/>
                <a:gd name="f299" fmla="val 44255"/>
                <a:gd name="f300" fmla="val 117034"/>
                <a:gd name="f301" fmla="val 117610"/>
                <a:gd name="f302" fmla="val 45202"/>
                <a:gd name="f303" fmla="val 118148"/>
                <a:gd name="f304" fmla="val 45684"/>
                <a:gd name="f305" fmla="val 118668"/>
                <a:gd name="f306" fmla="val 46204"/>
                <a:gd name="f307" fmla="val 119169"/>
                <a:gd name="f308" fmla="val 46464"/>
                <a:gd name="f309" fmla="val 119411"/>
                <a:gd name="f310" fmla="val 46743"/>
                <a:gd name="f311" fmla="val 119634"/>
                <a:gd name="f312" fmla="val 47040"/>
                <a:gd name="f313" fmla="val 119838"/>
                <a:gd name="f314" fmla="val 47337"/>
                <a:gd name="f315" fmla="val 120042"/>
                <a:gd name="f316" fmla="val 47653"/>
                <a:gd name="f317" fmla="val 120228"/>
                <a:gd name="f318" fmla="val 47969"/>
                <a:gd name="f319" fmla="val 120414"/>
                <a:gd name="f320" fmla="val 48303"/>
                <a:gd name="f321" fmla="val 120581"/>
                <a:gd name="f322" fmla="val 48637"/>
                <a:gd name="f323" fmla="val 120729"/>
                <a:gd name="f324" fmla="val 49009"/>
                <a:gd name="f325" fmla="val 120859"/>
                <a:gd name="f326" fmla="val 49380"/>
                <a:gd name="f327" fmla="val 120989"/>
                <a:gd name="f328" fmla="val 49770"/>
                <a:gd name="f329" fmla="val 121082"/>
                <a:gd name="f330" fmla="val 50179"/>
                <a:gd name="f331" fmla="val 121175"/>
                <a:gd name="f332" fmla="val 50606"/>
                <a:gd name="f333" fmla="val 121249"/>
                <a:gd name="f334" fmla="val 51051"/>
                <a:gd name="f335" fmla="val 121287"/>
                <a:gd name="f336" fmla="val 51516"/>
                <a:gd name="f337" fmla="val 121324"/>
                <a:gd name="f338" fmla="val 51999"/>
                <a:gd name="f339" fmla="val 121342"/>
                <a:gd name="f340" fmla="val 52500"/>
                <a:gd name="f341" fmla="val 53020"/>
                <a:gd name="f342" fmla="val 53577"/>
                <a:gd name="f343" fmla="val 121231"/>
                <a:gd name="f344" fmla="val 54153"/>
                <a:gd name="f345" fmla="val 121157"/>
                <a:gd name="f346" fmla="val 54747"/>
                <a:gd name="f347" fmla="val 121064"/>
                <a:gd name="f348" fmla="val 55360"/>
                <a:gd name="f349" fmla="val 120934"/>
                <a:gd name="f350" fmla="val 56010"/>
                <a:gd name="f351" fmla="val 120785"/>
                <a:gd name="f352" fmla="val 56678"/>
                <a:gd name="f353" fmla="val 120599"/>
                <a:gd name="f354" fmla="val 57384"/>
                <a:gd name="f355" fmla="val 120395"/>
                <a:gd name="f356" fmla="val 58108"/>
                <a:gd name="f357" fmla="val 120172"/>
                <a:gd name="f358" fmla="val 58536"/>
                <a:gd name="f359" fmla="val 120005"/>
                <a:gd name="f360" fmla="val 58944"/>
                <a:gd name="f361" fmla="val 119801"/>
                <a:gd name="f362" fmla="val 59353"/>
                <a:gd name="f363" fmla="val 119541"/>
                <a:gd name="f364" fmla="val 59724"/>
                <a:gd name="f365" fmla="val 119262"/>
                <a:gd name="f366" fmla="val 60095"/>
                <a:gd name="f367" fmla="val 118928"/>
                <a:gd name="f368" fmla="val 60448"/>
                <a:gd name="f369" fmla="val 118575"/>
                <a:gd name="f370" fmla="val 60801"/>
                <a:gd name="f371" fmla="val 118167"/>
                <a:gd name="f372" fmla="val 61117"/>
                <a:gd name="f373" fmla="val 117740"/>
                <a:gd name="f374" fmla="val 61433"/>
                <a:gd name="f375" fmla="val 117257"/>
                <a:gd name="f376" fmla="val 61730"/>
                <a:gd name="f377" fmla="val 116755"/>
                <a:gd name="f378" fmla="val 62008"/>
                <a:gd name="f379" fmla="val 116217"/>
                <a:gd name="f380" fmla="val 62287"/>
                <a:gd name="f381" fmla="val 115641"/>
                <a:gd name="f382" fmla="val 62528"/>
                <a:gd name="f383" fmla="val 115047"/>
                <a:gd name="f384" fmla="val 62770"/>
                <a:gd name="f385" fmla="val 114397"/>
                <a:gd name="f386" fmla="val 63011"/>
                <a:gd name="f387" fmla="val 113728"/>
                <a:gd name="f388" fmla="val 63215"/>
                <a:gd name="f389" fmla="val 113041"/>
                <a:gd name="f390" fmla="val 63420"/>
                <a:gd name="f391" fmla="val 112317"/>
                <a:gd name="f392" fmla="val 63605"/>
                <a:gd name="f393" fmla="val 111555"/>
                <a:gd name="f394" fmla="val 63773"/>
                <a:gd name="f395" fmla="val 63940"/>
                <a:gd name="f396" fmla="val 109958"/>
                <a:gd name="f397" fmla="val 64088"/>
                <a:gd name="f398" fmla="val 109141"/>
                <a:gd name="f399" fmla="val 64218"/>
                <a:gd name="f400" fmla="val 108268"/>
                <a:gd name="f401" fmla="val 64348"/>
                <a:gd name="f402" fmla="val 107396"/>
                <a:gd name="f403" fmla="val 64460"/>
                <a:gd name="f404" fmla="val 64552"/>
                <a:gd name="f405" fmla="val 105557"/>
                <a:gd name="f406" fmla="val 64627"/>
                <a:gd name="f407" fmla="val 104610"/>
                <a:gd name="f408" fmla="val 64701"/>
                <a:gd name="f409" fmla="val 103644"/>
                <a:gd name="f410" fmla="val 64757"/>
                <a:gd name="f411" fmla="val 102641"/>
                <a:gd name="f412" fmla="val 64812"/>
                <a:gd name="f413" fmla="val 101639"/>
                <a:gd name="f414" fmla="val 64850"/>
                <a:gd name="f415" fmla="val 64868"/>
                <a:gd name="f416" fmla="val 99559"/>
                <a:gd name="f417" fmla="val 98500"/>
                <a:gd name="f418" fmla="val 97423"/>
                <a:gd name="f419" fmla="val 96327"/>
                <a:gd name="f420" fmla="val 94099"/>
                <a:gd name="f421" fmla="val 64720"/>
                <a:gd name="f422" fmla="val 91815"/>
                <a:gd name="f423" fmla="val 64571"/>
                <a:gd name="f424" fmla="val 89493"/>
                <a:gd name="f425" fmla="val 64367"/>
                <a:gd name="f426" fmla="val 87135"/>
                <a:gd name="f427" fmla="val 64144"/>
                <a:gd name="f428" fmla="val 84739"/>
                <a:gd name="f429" fmla="val 63865"/>
                <a:gd name="f430" fmla="val 82325"/>
                <a:gd name="f431" fmla="val 63550"/>
                <a:gd name="f432" fmla="val 79892"/>
                <a:gd name="f433" fmla="val 63197"/>
                <a:gd name="f434" fmla="val 77459"/>
                <a:gd name="f435" fmla="val 62807"/>
                <a:gd name="f436" fmla="val 75008"/>
                <a:gd name="f437" fmla="val 62380"/>
                <a:gd name="f438" fmla="val 72557"/>
                <a:gd name="f439" fmla="val 61915"/>
                <a:gd name="f440" fmla="val 70124"/>
                <a:gd name="f441" fmla="val 61395"/>
                <a:gd name="f442" fmla="val 67691"/>
                <a:gd name="f443" fmla="val 60857"/>
                <a:gd name="f444" fmla="val 65295"/>
                <a:gd name="f445" fmla="val 60281"/>
                <a:gd name="f446" fmla="val 62918"/>
                <a:gd name="f447" fmla="val 59668"/>
                <a:gd name="f448" fmla="val 60578"/>
                <a:gd name="f449" fmla="val 59260"/>
                <a:gd name="f450" fmla="val 59093"/>
                <a:gd name="f451" fmla="val 58833"/>
                <a:gd name="f452" fmla="val 57626"/>
                <a:gd name="f453" fmla="val 58368"/>
                <a:gd name="f454" fmla="val 56140"/>
                <a:gd name="f455" fmla="val 57886"/>
                <a:gd name="f456" fmla="val 54654"/>
                <a:gd name="f457" fmla="val 53169"/>
                <a:gd name="f458" fmla="val 56846"/>
                <a:gd name="f459" fmla="val 51683"/>
                <a:gd name="f460" fmla="val 56288"/>
                <a:gd name="f461" fmla="val 50216"/>
                <a:gd name="f462" fmla="val 55713"/>
                <a:gd name="f463" fmla="val 48730"/>
                <a:gd name="f464" fmla="val 55118"/>
                <a:gd name="f465" fmla="val 47263"/>
                <a:gd name="f466" fmla="val 54506"/>
                <a:gd name="f467" fmla="val 45796"/>
                <a:gd name="f468" fmla="val 53874"/>
                <a:gd name="f469" fmla="val 44329"/>
                <a:gd name="f470" fmla="val 53224"/>
                <a:gd name="f471" fmla="val 52556"/>
                <a:gd name="f472" fmla="val 41432"/>
                <a:gd name="f473" fmla="val 51869"/>
                <a:gd name="f474" fmla="val 40002"/>
                <a:gd name="f475" fmla="val 51163"/>
                <a:gd name="f476" fmla="val 38572"/>
                <a:gd name="f477" fmla="val 50439"/>
                <a:gd name="f478" fmla="val 37142"/>
                <a:gd name="f479" fmla="val 49714"/>
                <a:gd name="f480" fmla="val 35749"/>
                <a:gd name="f481" fmla="val 48953"/>
                <a:gd name="f482" fmla="val 34356"/>
                <a:gd name="f483" fmla="val 48192"/>
                <a:gd name="f484" fmla="val 32964"/>
                <a:gd name="f485" fmla="val 47412"/>
                <a:gd name="f486" fmla="val 31608"/>
                <a:gd name="f487" fmla="val 46632"/>
                <a:gd name="f488" fmla="val 30252"/>
                <a:gd name="f489" fmla="val 45833"/>
                <a:gd name="f490" fmla="val 28934"/>
                <a:gd name="f491" fmla="val 45016"/>
                <a:gd name="f492" fmla="val 27615"/>
                <a:gd name="f493" fmla="val 44199"/>
                <a:gd name="f494" fmla="val 26315"/>
                <a:gd name="f495" fmla="val 43363"/>
                <a:gd name="f496" fmla="val 25034"/>
                <a:gd name="f497" fmla="val 42527"/>
                <a:gd name="f498" fmla="val 23790"/>
                <a:gd name="f499" fmla="val 41673"/>
                <a:gd name="f500" fmla="val 22545"/>
                <a:gd name="f501" fmla="val 40819"/>
                <a:gd name="f502" fmla="val 21338"/>
                <a:gd name="f503" fmla="val 39965"/>
                <a:gd name="f504" fmla="val 39092"/>
                <a:gd name="f505" fmla="val 18980"/>
                <a:gd name="f506" fmla="val 38219"/>
                <a:gd name="f507" fmla="val 17828"/>
                <a:gd name="f508" fmla="val 37346"/>
                <a:gd name="f509" fmla="val 16714"/>
                <a:gd name="f510" fmla="val 36455"/>
                <a:gd name="f511" fmla="val 15637"/>
                <a:gd name="f512" fmla="val 35582"/>
                <a:gd name="f513" fmla="val 14578"/>
                <a:gd name="f514" fmla="val 34691"/>
                <a:gd name="f515" fmla="val 13538"/>
                <a:gd name="f516" fmla="val 33799"/>
                <a:gd name="f517" fmla="val 12554"/>
                <a:gd name="f518" fmla="val 32908"/>
                <a:gd name="f519" fmla="val 11570"/>
                <a:gd name="f520" fmla="val 32016"/>
                <a:gd name="f521" fmla="val 10641"/>
                <a:gd name="f522" fmla="val 31125"/>
                <a:gd name="f523" fmla="val 30234"/>
                <a:gd name="f524" fmla="val 8859"/>
                <a:gd name="f525" fmla="val 29342"/>
                <a:gd name="f526" fmla="val 8023"/>
                <a:gd name="f527" fmla="val 28451"/>
                <a:gd name="f528" fmla="val 7224"/>
                <a:gd name="f529" fmla="val 27578"/>
                <a:gd name="f530" fmla="val 6463"/>
                <a:gd name="f531" fmla="val 26686"/>
                <a:gd name="f532" fmla="val 5739"/>
                <a:gd name="f533" fmla="val 25814"/>
                <a:gd name="f534" fmla="val 5052"/>
                <a:gd name="f535" fmla="val 24941"/>
                <a:gd name="f536" fmla="val 4402"/>
                <a:gd name="f537" fmla="val 24068"/>
                <a:gd name="f538" fmla="val 3789"/>
                <a:gd name="f539" fmla="val 23214"/>
                <a:gd name="f540" fmla="val 3232"/>
                <a:gd name="f541" fmla="val 22359"/>
                <a:gd name="f542" fmla="val 2693"/>
                <a:gd name="f543" fmla="val 21524"/>
                <a:gd name="f544" fmla="val 2229"/>
                <a:gd name="f545" fmla="val 20670"/>
                <a:gd name="f546" fmla="val 1783"/>
                <a:gd name="f547" fmla="val 19852"/>
                <a:gd name="f548" fmla="val 1393"/>
                <a:gd name="f549" fmla="val 19035"/>
                <a:gd name="f550" fmla="val 1040"/>
                <a:gd name="f551" fmla="val 18218"/>
                <a:gd name="f552" fmla="val 743"/>
                <a:gd name="f553" fmla="val 17420"/>
                <a:gd name="f554" fmla="val 502"/>
                <a:gd name="f555" fmla="val 17030"/>
                <a:gd name="f556" fmla="val 390"/>
                <a:gd name="f557" fmla="val 16640"/>
                <a:gd name="f558" fmla="val 297"/>
                <a:gd name="f559" fmla="val 16250"/>
                <a:gd name="f560" fmla="val 223"/>
                <a:gd name="f561" fmla="val 15878"/>
                <a:gd name="f562" fmla="val 149"/>
                <a:gd name="f563" fmla="val 15488"/>
                <a:gd name="f564" fmla="val 14745"/>
                <a:gd name="f565" fmla="val 14374"/>
                <a:gd name="f566" fmla="*/ f0 1 64887"/>
                <a:gd name="f567" fmla="*/ f1 1 121343"/>
                <a:gd name="f568" fmla="val f2"/>
                <a:gd name="f569" fmla="val f3"/>
                <a:gd name="f570" fmla="val f4"/>
                <a:gd name="f571" fmla="+- f570 0 f568"/>
                <a:gd name="f572" fmla="+- f569 0 f568"/>
                <a:gd name="f573" fmla="*/ f572 1 64887"/>
                <a:gd name="f574" fmla="*/ f571 1 121343"/>
                <a:gd name="f575" fmla="*/ f568 1 f573"/>
                <a:gd name="f576" fmla="*/ f569 1 f573"/>
                <a:gd name="f577" fmla="*/ f568 1 f574"/>
                <a:gd name="f578" fmla="*/ f570 1 f574"/>
                <a:gd name="f579" fmla="*/ f575 f566 1"/>
                <a:gd name="f580" fmla="*/ f576 f566 1"/>
                <a:gd name="f581" fmla="*/ f578 f567 1"/>
                <a:gd name="f582" fmla="*/ f577 f5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9" t="f582" r="f580" b="f581"/>
              <a:pathLst>
                <a:path w="64887" h="121343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37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1" y="f107"/>
                  </a:lnTo>
                  <a:lnTo>
                    <a:pt x="f108" y="f109"/>
                  </a:lnTo>
                  <a:lnTo>
                    <a:pt x="f7" y="f110"/>
                  </a:lnTo>
                  <a:lnTo>
                    <a:pt x="f111" y="f112"/>
                  </a:lnTo>
                  <a:lnTo>
                    <a:pt x="f2" y="f113"/>
                  </a:lnTo>
                  <a:lnTo>
                    <a:pt x="f2" y="f114"/>
                  </a:lnTo>
                  <a:lnTo>
                    <a:pt x="f111" y="f115"/>
                  </a:lnTo>
                  <a:lnTo>
                    <a:pt x="f116" y="f117"/>
                  </a:lnTo>
                  <a:lnTo>
                    <a:pt x="f118" y="f119"/>
                  </a:lnTo>
                  <a:lnTo>
                    <a:pt x="f120" y="f121"/>
                  </a:lnTo>
                  <a:lnTo>
                    <a:pt x="f122" y="f123"/>
                  </a:lnTo>
                  <a:lnTo>
                    <a:pt x="f124" y="f125"/>
                  </a:lnTo>
                  <a:lnTo>
                    <a:pt x="f126" y="f127"/>
                  </a:lnTo>
                  <a:lnTo>
                    <a:pt x="f128" y="f129"/>
                  </a:lnTo>
                  <a:lnTo>
                    <a:pt x="f21" y="f130"/>
                  </a:lnTo>
                  <a:lnTo>
                    <a:pt x="f23" y="f131"/>
                  </a:lnTo>
                  <a:lnTo>
                    <a:pt x="f132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39" y="f150"/>
                  </a:lnTo>
                  <a:lnTo>
                    <a:pt x="f151" y="f152"/>
                  </a:lnTo>
                  <a:lnTo>
                    <a:pt x="f153" y="f154"/>
                  </a:lnTo>
                  <a:lnTo>
                    <a:pt x="f155" y="f156"/>
                  </a:lnTo>
                  <a:lnTo>
                    <a:pt x="f45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65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32" y="f186"/>
                  </a:lnTo>
                  <a:lnTo>
                    <a:pt x="f187" y="f188"/>
                  </a:lnTo>
                  <a:lnTo>
                    <a:pt x="f189" y="f190"/>
                  </a:lnTo>
                  <a:lnTo>
                    <a:pt x="f191" y="f192"/>
                  </a:lnTo>
                  <a:lnTo>
                    <a:pt x="f193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9" y="f200"/>
                  </a:lnTo>
                  <a:lnTo>
                    <a:pt x="f201" y="f202"/>
                  </a:lnTo>
                  <a:lnTo>
                    <a:pt x="f203" y="f204"/>
                  </a:lnTo>
                  <a:lnTo>
                    <a:pt x="f205" y="f206"/>
                  </a:lnTo>
                  <a:lnTo>
                    <a:pt x="f207" y="f208"/>
                  </a:lnTo>
                  <a:lnTo>
                    <a:pt x="f209" y="f210"/>
                  </a:lnTo>
                  <a:lnTo>
                    <a:pt x="f211" y="f212"/>
                  </a:lnTo>
                  <a:lnTo>
                    <a:pt x="f213" y="f214"/>
                  </a:lnTo>
                  <a:lnTo>
                    <a:pt x="f215" y="f216"/>
                  </a:lnTo>
                  <a:lnTo>
                    <a:pt x="f217" y="f218"/>
                  </a:lnTo>
                  <a:lnTo>
                    <a:pt x="f219" y="f220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227" y="f228"/>
                  </a:lnTo>
                  <a:lnTo>
                    <a:pt x="f229" y="f230"/>
                  </a:lnTo>
                  <a:lnTo>
                    <a:pt x="f231" y="f232"/>
                  </a:lnTo>
                  <a:lnTo>
                    <a:pt x="f233" y="f234"/>
                  </a:lnTo>
                  <a:lnTo>
                    <a:pt x="f235" y="f236"/>
                  </a:lnTo>
                  <a:lnTo>
                    <a:pt x="f237" y="f238"/>
                  </a:lnTo>
                  <a:lnTo>
                    <a:pt x="f239" y="f240"/>
                  </a:lnTo>
                  <a:lnTo>
                    <a:pt x="f241" y="f242"/>
                  </a:lnTo>
                  <a:lnTo>
                    <a:pt x="f243" y="f244"/>
                  </a:lnTo>
                  <a:lnTo>
                    <a:pt x="f245" y="f246"/>
                  </a:lnTo>
                  <a:lnTo>
                    <a:pt x="f247" y="f248"/>
                  </a:lnTo>
                  <a:lnTo>
                    <a:pt x="f249" y="f250"/>
                  </a:lnTo>
                  <a:lnTo>
                    <a:pt x="f251" y="f252"/>
                  </a:lnTo>
                  <a:lnTo>
                    <a:pt x="f253" y="f254"/>
                  </a:lnTo>
                  <a:lnTo>
                    <a:pt x="f255" y="f256"/>
                  </a:lnTo>
                  <a:lnTo>
                    <a:pt x="f257" y="f258"/>
                  </a:lnTo>
                  <a:lnTo>
                    <a:pt x="f259" y="f260"/>
                  </a:lnTo>
                  <a:lnTo>
                    <a:pt x="f261" y="f262"/>
                  </a:lnTo>
                  <a:lnTo>
                    <a:pt x="f263" y="f264"/>
                  </a:lnTo>
                  <a:lnTo>
                    <a:pt x="f265" y="f266"/>
                  </a:lnTo>
                  <a:lnTo>
                    <a:pt x="f267" y="f268"/>
                  </a:lnTo>
                  <a:lnTo>
                    <a:pt x="f269" y="f270"/>
                  </a:lnTo>
                  <a:lnTo>
                    <a:pt x="f271" y="f272"/>
                  </a:lnTo>
                  <a:lnTo>
                    <a:pt x="f273" y="f274"/>
                  </a:lnTo>
                  <a:lnTo>
                    <a:pt x="f275" y="f276"/>
                  </a:lnTo>
                  <a:lnTo>
                    <a:pt x="f277" y="f278"/>
                  </a:lnTo>
                  <a:lnTo>
                    <a:pt x="f279" y="f280"/>
                  </a:lnTo>
                  <a:lnTo>
                    <a:pt x="f281" y="f282"/>
                  </a:lnTo>
                  <a:lnTo>
                    <a:pt x="f283" y="f284"/>
                  </a:lnTo>
                  <a:lnTo>
                    <a:pt x="f285" y="f286"/>
                  </a:lnTo>
                  <a:lnTo>
                    <a:pt x="f287" y="f288"/>
                  </a:lnTo>
                  <a:lnTo>
                    <a:pt x="f289" y="f290"/>
                  </a:lnTo>
                  <a:lnTo>
                    <a:pt x="f291" y="f292"/>
                  </a:lnTo>
                  <a:lnTo>
                    <a:pt x="f293" y="f294"/>
                  </a:lnTo>
                  <a:lnTo>
                    <a:pt x="f295" y="f296"/>
                  </a:lnTo>
                  <a:lnTo>
                    <a:pt x="f297" y="f298"/>
                  </a:lnTo>
                  <a:lnTo>
                    <a:pt x="f299" y="f300"/>
                  </a:lnTo>
                  <a:lnTo>
                    <a:pt x="f106" y="f301"/>
                  </a:lnTo>
                  <a:lnTo>
                    <a:pt x="f302" y="f303"/>
                  </a:lnTo>
                  <a:lnTo>
                    <a:pt x="f304" y="f305"/>
                  </a:lnTo>
                  <a:lnTo>
                    <a:pt x="f306" y="f307"/>
                  </a:lnTo>
                  <a:lnTo>
                    <a:pt x="f308" y="f309"/>
                  </a:lnTo>
                  <a:lnTo>
                    <a:pt x="f310" y="f311"/>
                  </a:lnTo>
                  <a:lnTo>
                    <a:pt x="f312" y="f313"/>
                  </a:lnTo>
                  <a:lnTo>
                    <a:pt x="f314" y="f315"/>
                  </a:lnTo>
                  <a:lnTo>
                    <a:pt x="f316" y="f317"/>
                  </a:lnTo>
                  <a:lnTo>
                    <a:pt x="f318" y="f319"/>
                  </a:lnTo>
                  <a:lnTo>
                    <a:pt x="f320" y="f321"/>
                  </a:lnTo>
                  <a:lnTo>
                    <a:pt x="f322" y="f323"/>
                  </a:lnTo>
                  <a:lnTo>
                    <a:pt x="f324" y="f325"/>
                  </a:lnTo>
                  <a:lnTo>
                    <a:pt x="f326" y="f327"/>
                  </a:lnTo>
                  <a:lnTo>
                    <a:pt x="f328" y="f329"/>
                  </a:lnTo>
                  <a:lnTo>
                    <a:pt x="f330" y="f331"/>
                  </a:lnTo>
                  <a:lnTo>
                    <a:pt x="f332" y="f333"/>
                  </a:lnTo>
                  <a:lnTo>
                    <a:pt x="f334" y="f335"/>
                  </a:lnTo>
                  <a:lnTo>
                    <a:pt x="f336" y="f337"/>
                  </a:lnTo>
                  <a:lnTo>
                    <a:pt x="f338" y="f339"/>
                  </a:lnTo>
                  <a:lnTo>
                    <a:pt x="f340" y="f337"/>
                  </a:lnTo>
                  <a:lnTo>
                    <a:pt x="f341" y="f335"/>
                  </a:lnTo>
                  <a:lnTo>
                    <a:pt x="f342" y="f343"/>
                  </a:lnTo>
                  <a:lnTo>
                    <a:pt x="f344" y="f345"/>
                  </a:lnTo>
                  <a:lnTo>
                    <a:pt x="f346" y="f347"/>
                  </a:lnTo>
                  <a:lnTo>
                    <a:pt x="f348" y="f349"/>
                  </a:lnTo>
                  <a:lnTo>
                    <a:pt x="f350" y="f351"/>
                  </a:lnTo>
                  <a:lnTo>
                    <a:pt x="f352" y="f353"/>
                  </a:ln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lnTo>
                    <a:pt x="f360" y="f361"/>
                  </a:lnTo>
                  <a:lnTo>
                    <a:pt x="f362" y="f363"/>
                  </a:lnTo>
                  <a:lnTo>
                    <a:pt x="f364" y="f365"/>
                  </a:lnTo>
                  <a:lnTo>
                    <a:pt x="f366" y="f367"/>
                  </a:lnTo>
                  <a:lnTo>
                    <a:pt x="f368" y="f369"/>
                  </a:lnTo>
                  <a:lnTo>
                    <a:pt x="f370" y="f371"/>
                  </a:lnTo>
                  <a:lnTo>
                    <a:pt x="f372" y="f373"/>
                  </a:lnTo>
                  <a:lnTo>
                    <a:pt x="f374" y="f375"/>
                  </a:lnTo>
                  <a:lnTo>
                    <a:pt x="f376" y="f377"/>
                  </a:lnTo>
                  <a:lnTo>
                    <a:pt x="f378" y="f379"/>
                  </a:lnTo>
                  <a:lnTo>
                    <a:pt x="f380" y="f381"/>
                  </a:lnTo>
                  <a:lnTo>
                    <a:pt x="f382" y="f383"/>
                  </a:lnTo>
                  <a:lnTo>
                    <a:pt x="f384" y="f385"/>
                  </a:lnTo>
                  <a:lnTo>
                    <a:pt x="f386" y="f387"/>
                  </a:lnTo>
                  <a:lnTo>
                    <a:pt x="f388" y="f389"/>
                  </a:lnTo>
                  <a:lnTo>
                    <a:pt x="f390" y="f391"/>
                  </a:lnTo>
                  <a:lnTo>
                    <a:pt x="f392" y="f393"/>
                  </a:lnTo>
                  <a:lnTo>
                    <a:pt x="f394" y="f262"/>
                  </a:lnTo>
                  <a:lnTo>
                    <a:pt x="f395" y="f396"/>
                  </a:lnTo>
                  <a:lnTo>
                    <a:pt x="f397" y="f398"/>
                  </a:lnTo>
                  <a:lnTo>
                    <a:pt x="f399" y="f400"/>
                  </a:lnTo>
                  <a:lnTo>
                    <a:pt x="f401" y="f402"/>
                  </a:lnTo>
                  <a:lnTo>
                    <a:pt x="f403" y="f212"/>
                  </a:lnTo>
                  <a:lnTo>
                    <a:pt x="f404" y="f405"/>
                  </a:lnTo>
                  <a:lnTo>
                    <a:pt x="f406" y="f407"/>
                  </a:lnTo>
                  <a:lnTo>
                    <a:pt x="f408" y="f409"/>
                  </a:lnTo>
                  <a:lnTo>
                    <a:pt x="f410" y="f411"/>
                  </a:lnTo>
                  <a:lnTo>
                    <a:pt x="f412" y="f413"/>
                  </a:lnTo>
                  <a:lnTo>
                    <a:pt x="f414" y="f185"/>
                  </a:lnTo>
                  <a:lnTo>
                    <a:pt x="f415" y="f416"/>
                  </a:lnTo>
                  <a:lnTo>
                    <a:pt x="f3" y="f417"/>
                  </a:lnTo>
                  <a:lnTo>
                    <a:pt x="f3" y="f418"/>
                  </a:lnTo>
                  <a:lnTo>
                    <a:pt x="f415" y="f419"/>
                  </a:lnTo>
                  <a:lnTo>
                    <a:pt x="f412" y="f420"/>
                  </a:lnTo>
                  <a:lnTo>
                    <a:pt x="f421" y="f422"/>
                  </a:lnTo>
                  <a:lnTo>
                    <a:pt x="f423" y="f424"/>
                  </a:lnTo>
                  <a:lnTo>
                    <a:pt x="f425" y="f426"/>
                  </a:lnTo>
                  <a:lnTo>
                    <a:pt x="f427" y="f428"/>
                  </a:lnTo>
                  <a:lnTo>
                    <a:pt x="f429" y="f430"/>
                  </a:lnTo>
                  <a:lnTo>
                    <a:pt x="f431" y="f432"/>
                  </a:lnTo>
                  <a:lnTo>
                    <a:pt x="f433" y="f434"/>
                  </a:lnTo>
                  <a:lnTo>
                    <a:pt x="f435" y="f436"/>
                  </a:lnTo>
                  <a:lnTo>
                    <a:pt x="f437" y="f438"/>
                  </a:lnTo>
                  <a:lnTo>
                    <a:pt x="f439" y="f440"/>
                  </a:lnTo>
                  <a:lnTo>
                    <a:pt x="f441" y="f442"/>
                  </a:lnTo>
                  <a:lnTo>
                    <a:pt x="f443" y="f444"/>
                  </a:lnTo>
                  <a:lnTo>
                    <a:pt x="f445" y="f446"/>
                  </a:lnTo>
                  <a:lnTo>
                    <a:pt x="f447" y="f448"/>
                  </a:lnTo>
                  <a:lnTo>
                    <a:pt x="f449" y="f450"/>
                  </a:lnTo>
                  <a:lnTo>
                    <a:pt x="f451" y="f452"/>
                  </a:lnTo>
                  <a:lnTo>
                    <a:pt x="f453" y="f454"/>
                  </a:lnTo>
                  <a:lnTo>
                    <a:pt x="f455" y="f456"/>
                  </a:lnTo>
                  <a:lnTo>
                    <a:pt x="f354" y="f457"/>
                  </a:lnTo>
                  <a:lnTo>
                    <a:pt x="f458" y="f459"/>
                  </a:lnTo>
                  <a:lnTo>
                    <a:pt x="f460" y="f461"/>
                  </a:lnTo>
                  <a:lnTo>
                    <a:pt x="f462" y="f463"/>
                  </a:lnTo>
                  <a:lnTo>
                    <a:pt x="f464" y="f465"/>
                  </a:lnTo>
                  <a:lnTo>
                    <a:pt x="f466" y="f467"/>
                  </a:lnTo>
                  <a:lnTo>
                    <a:pt x="f468" y="f469"/>
                  </a:lnTo>
                  <a:lnTo>
                    <a:pt x="f470" y="f295"/>
                  </a:lnTo>
                  <a:lnTo>
                    <a:pt x="f471" y="f472"/>
                  </a:lnTo>
                  <a:lnTo>
                    <a:pt x="f473" y="f474"/>
                  </a:lnTo>
                  <a:lnTo>
                    <a:pt x="f475" y="f476"/>
                  </a:lnTo>
                  <a:lnTo>
                    <a:pt x="f477" y="f478"/>
                  </a:lnTo>
                  <a:lnTo>
                    <a:pt x="f479" y="f480"/>
                  </a:lnTo>
                  <a:lnTo>
                    <a:pt x="f481" y="f482"/>
                  </a:lnTo>
                  <a:lnTo>
                    <a:pt x="f483" y="f484"/>
                  </a:lnTo>
                  <a:lnTo>
                    <a:pt x="f485" y="f486"/>
                  </a:lnTo>
                  <a:lnTo>
                    <a:pt x="f487" y="f488"/>
                  </a:lnTo>
                  <a:lnTo>
                    <a:pt x="f489" y="f490"/>
                  </a:lnTo>
                  <a:lnTo>
                    <a:pt x="f491" y="f492"/>
                  </a:lnTo>
                  <a:lnTo>
                    <a:pt x="f493" y="f494"/>
                  </a:lnTo>
                  <a:lnTo>
                    <a:pt x="f495" y="f496"/>
                  </a:lnTo>
                  <a:lnTo>
                    <a:pt x="f497" y="f498"/>
                  </a:lnTo>
                  <a:lnTo>
                    <a:pt x="f499" y="f500"/>
                  </a:lnTo>
                  <a:lnTo>
                    <a:pt x="f501" y="f502"/>
                  </a:lnTo>
                  <a:lnTo>
                    <a:pt x="f503" y="f231"/>
                  </a:lnTo>
                  <a:lnTo>
                    <a:pt x="f504" y="f505"/>
                  </a:lnTo>
                  <a:lnTo>
                    <a:pt x="f506" y="f507"/>
                  </a:lnTo>
                  <a:lnTo>
                    <a:pt x="f508" y="f509"/>
                  </a:lnTo>
                  <a:lnTo>
                    <a:pt x="f510" y="f511"/>
                  </a:lnTo>
                  <a:lnTo>
                    <a:pt x="f512" y="f513"/>
                  </a:lnTo>
                  <a:lnTo>
                    <a:pt x="f514" y="f515"/>
                  </a:lnTo>
                  <a:lnTo>
                    <a:pt x="f516" y="f517"/>
                  </a:lnTo>
                  <a:lnTo>
                    <a:pt x="f518" y="f519"/>
                  </a:lnTo>
                  <a:lnTo>
                    <a:pt x="f520" y="f521"/>
                  </a:lnTo>
                  <a:lnTo>
                    <a:pt x="f522" y="f28"/>
                  </a:lnTo>
                  <a:lnTo>
                    <a:pt x="f523" y="f524"/>
                  </a:lnTo>
                  <a:lnTo>
                    <a:pt x="f525" y="f526"/>
                  </a:lnTo>
                  <a:lnTo>
                    <a:pt x="f527" y="f528"/>
                  </a:lnTo>
                  <a:lnTo>
                    <a:pt x="f529" y="f530"/>
                  </a:lnTo>
                  <a:lnTo>
                    <a:pt x="f531" y="f532"/>
                  </a:lnTo>
                  <a:lnTo>
                    <a:pt x="f533" y="f534"/>
                  </a:lnTo>
                  <a:lnTo>
                    <a:pt x="f535" y="f536"/>
                  </a:lnTo>
                  <a:lnTo>
                    <a:pt x="f537" y="f538"/>
                  </a:lnTo>
                  <a:lnTo>
                    <a:pt x="f539" y="f540"/>
                  </a:lnTo>
                  <a:lnTo>
                    <a:pt x="f541" y="f542"/>
                  </a:lnTo>
                  <a:lnTo>
                    <a:pt x="f543" y="f544"/>
                  </a:lnTo>
                  <a:lnTo>
                    <a:pt x="f545" y="f546"/>
                  </a:lnTo>
                  <a:lnTo>
                    <a:pt x="f547" y="f548"/>
                  </a:lnTo>
                  <a:lnTo>
                    <a:pt x="f549" y="f550"/>
                  </a:lnTo>
                  <a:lnTo>
                    <a:pt x="f551" y="f552"/>
                  </a:lnTo>
                  <a:lnTo>
                    <a:pt x="f553" y="f554"/>
                  </a:lnTo>
                  <a:lnTo>
                    <a:pt x="f555" y="f556"/>
                  </a:lnTo>
                  <a:lnTo>
                    <a:pt x="f557" y="f558"/>
                  </a:lnTo>
                  <a:lnTo>
                    <a:pt x="f559" y="f560"/>
                  </a:lnTo>
                  <a:lnTo>
                    <a:pt x="f561" y="f562"/>
                  </a:lnTo>
                  <a:lnTo>
                    <a:pt x="f563" y="f118"/>
                  </a:lnTo>
                  <a:lnTo>
                    <a:pt x="f211" y="f116"/>
                  </a:lnTo>
                  <a:lnTo>
                    <a:pt x="f564" y="f111"/>
                  </a:lnTo>
                  <a:lnTo>
                    <a:pt x="f565" y="f2"/>
                  </a:ln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736;p46">
              <a:extLst>
                <a:ext uri="{FF2B5EF4-FFF2-40B4-BE49-F238E27FC236}">
                  <a16:creationId xmlns:a16="http://schemas.microsoft.com/office/drawing/2014/main" id="{6406C45F-FAFE-4890-A9D8-B266624FE0D4}"/>
                </a:ext>
              </a:extLst>
            </p:cNvPr>
            <p:cNvSpPr/>
            <p:nvPr/>
          </p:nvSpPr>
          <p:spPr>
            <a:xfrm>
              <a:off x="3664512" y="1678070"/>
              <a:ext cx="1819591" cy="24205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135"/>
                <a:gd name="f4" fmla="val 133209"/>
                <a:gd name="f5" fmla="val 44756"/>
                <a:gd name="f6" fmla="val 44812"/>
                <a:gd name="f7" fmla="val 2154"/>
                <a:gd name="f8" fmla="val 44942"/>
                <a:gd name="f9" fmla="val 7893"/>
                <a:gd name="f10" fmla="val 45090"/>
                <a:gd name="f11" fmla="val 16175"/>
                <a:gd name="f12" fmla="val 45146"/>
                <a:gd name="f13" fmla="val 20948"/>
                <a:gd name="f14" fmla="val 45220"/>
                <a:gd name="f15" fmla="val 25943"/>
                <a:gd name="f16" fmla="val 45257"/>
                <a:gd name="f17" fmla="val 31032"/>
                <a:gd name="f18" fmla="val 45295"/>
                <a:gd name="f19" fmla="val 36120"/>
                <a:gd name="f20" fmla="val 41023"/>
                <a:gd name="f21" fmla="val 45276"/>
                <a:gd name="f22" fmla="val 45647"/>
                <a:gd name="f23" fmla="val 45239"/>
                <a:gd name="f24" fmla="val 47801"/>
                <a:gd name="f25" fmla="val 49844"/>
                <a:gd name="f26" fmla="val 45165"/>
                <a:gd name="f27" fmla="val 51738"/>
                <a:gd name="f28" fmla="val 45109"/>
                <a:gd name="f29" fmla="val 53484"/>
                <a:gd name="f30" fmla="val 45035"/>
                <a:gd name="f31" fmla="val 55044"/>
                <a:gd name="f32" fmla="val 44960"/>
                <a:gd name="f33" fmla="val 56437"/>
                <a:gd name="f34" fmla="val 44867"/>
                <a:gd name="f35" fmla="val 57607"/>
                <a:gd name="f36" fmla="val 58554"/>
                <a:gd name="f37" fmla="val 44700"/>
                <a:gd name="f38" fmla="val 58944"/>
                <a:gd name="f39" fmla="val 44626"/>
                <a:gd name="f40" fmla="val 59334"/>
                <a:gd name="f41" fmla="val 44515"/>
                <a:gd name="f42" fmla="val 59705"/>
                <a:gd name="f43" fmla="val 44403"/>
                <a:gd name="f44" fmla="val 60095"/>
                <a:gd name="f45" fmla="val 44273"/>
                <a:gd name="f46" fmla="val 60448"/>
                <a:gd name="f47" fmla="val 44125"/>
                <a:gd name="f48" fmla="val 60820"/>
                <a:gd name="f49" fmla="val 43957"/>
                <a:gd name="f50" fmla="val 61191"/>
                <a:gd name="f51" fmla="val 43772"/>
                <a:gd name="f52" fmla="val 61544"/>
                <a:gd name="f53" fmla="val 43567"/>
                <a:gd name="f54" fmla="val 61897"/>
                <a:gd name="f55" fmla="val 43345"/>
                <a:gd name="f56" fmla="val 62250"/>
                <a:gd name="f57" fmla="val 43103"/>
                <a:gd name="f58" fmla="val 62602"/>
                <a:gd name="f59" fmla="val 42862"/>
                <a:gd name="f60" fmla="val 62955"/>
                <a:gd name="f61" fmla="val 42583"/>
                <a:gd name="f62" fmla="val 63289"/>
                <a:gd name="f63" fmla="val 42305"/>
                <a:gd name="f64" fmla="val 63642"/>
                <a:gd name="f65" fmla="val 42007"/>
                <a:gd name="f66" fmla="val 63977"/>
                <a:gd name="f67" fmla="val 41692"/>
                <a:gd name="f68" fmla="val 64311"/>
                <a:gd name="f69" fmla="val 41357"/>
                <a:gd name="f70" fmla="val 64664"/>
                <a:gd name="f71" fmla="val 41005"/>
                <a:gd name="f72" fmla="val 64998"/>
                <a:gd name="f73" fmla="val 40262"/>
                <a:gd name="f74" fmla="val 65667"/>
                <a:gd name="f75" fmla="val 39463"/>
                <a:gd name="f76" fmla="val 66354"/>
                <a:gd name="f77" fmla="val 38609"/>
                <a:gd name="f78" fmla="val 67022"/>
                <a:gd name="f79" fmla="val 37680"/>
                <a:gd name="f80" fmla="val 67709"/>
                <a:gd name="f81" fmla="val 36715"/>
                <a:gd name="f82" fmla="val 68396"/>
                <a:gd name="f83" fmla="val 35675"/>
                <a:gd name="f84" fmla="val 69084"/>
                <a:gd name="f85" fmla="val 34579"/>
                <a:gd name="f86" fmla="val 69789"/>
                <a:gd name="f87" fmla="val 33911"/>
                <a:gd name="f88" fmla="val 69474"/>
                <a:gd name="f89" fmla="val 33261"/>
                <a:gd name="f90" fmla="val 69121"/>
                <a:gd name="f91" fmla="val 32629"/>
                <a:gd name="f92" fmla="val 68749"/>
                <a:gd name="f93" fmla="val 32035"/>
                <a:gd name="f94" fmla="val 68341"/>
                <a:gd name="f95" fmla="val 31422"/>
                <a:gd name="f96" fmla="val 67914"/>
                <a:gd name="f97" fmla="val 30828"/>
                <a:gd name="f98" fmla="val 67468"/>
                <a:gd name="f99" fmla="val 29621"/>
                <a:gd name="f100" fmla="val 66539"/>
                <a:gd name="f101" fmla="val 29212"/>
                <a:gd name="f102" fmla="val 66242"/>
                <a:gd name="f103" fmla="val 28785"/>
                <a:gd name="f104" fmla="val 65945"/>
                <a:gd name="f105" fmla="val 28358"/>
                <a:gd name="f106" fmla="val 65685"/>
                <a:gd name="f107" fmla="val 27912"/>
                <a:gd name="f108" fmla="val 65425"/>
                <a:gd name="f109" fmla="val 27764"/>
                <a:gd name="f110" fmla="val 65258"/>
                <a:gd name="f111" fmla="val 27596"/>
                <a:gd name="f112" fmla="val 65091"/>
                <a:gd name="f113" fmla="val 27392"/>
                <a:gd name="f114" fmla="val 64942"/>
                <a:gd name="f115" fmla="val 27206"/>
                <a:gd name="f116" fmla="val 64794"/>
                <a:gd name="f117" fmla="val 26816"/>
                <a:gd name="f118" fmla="val 64515"/>
                <a:gd name="f119" fmla="val 26519"/>
                <a:gd name="f120" fmla="val 64292"/>
                <a:gd name="f121" fmla="val 25925"/>
                <a:gd name="f122" fmla="val 63809"/>
                <a:gd name="f123" fmla="val 25349"/>
                <a:gd name="f124" fmla="val 63327"/>
                <a:gd name="f125" fmla="val 25071"/>
                <a:gd name="f126" fmla="val 63085"/>
                <a:gd name="f127" fmla="val 24811"/>
                <a:gd name="f128" fmla="val 62825"/>
                <a:gd name="f129" fmla="val 24551"/>
                <a:gd name="f130" fmla="val 62547"/>
                <a:gd name="f131" fmla="val 24309"/>
                <a:gd name="f132" fmla="val 62268"/>
                <a:gd name="f133" fmla="val 24254"/>
                <a:gd name="f134" fmla="val 62212"/>
                <a:gd name="f135" fmla="val 24198"/>
                <a:gd name="f136" fmla="val 62194"/>
                <a:gd name="f137" fmla="val 24124"/>
                <a:gd name="f138" fmla="val 24087"/>
                <a:gd name="f139" fmla="val 24031"/>
                <a:gd name="f140" fmla="val 62287"/>
                <a:gd name="f141" fmla="val 24012"/>
                <a:gd name="f142" fmla="val 62342"/>
                <a:gd name="f143" fmla="val 23994"/>
                <a:gd name="f144" fmla="val 62417"/>
                <a:gd name="f145" fmla="val 62472"/>
                <a:gd name="f146" fmla="val 62751"/>
                <a:gd name="f147" fmla="val 24402"/>
                <a:gd name="f148" fmla="val 63011"/>
                <a:gd name="f149" fmla="val 24607"/>
                <a:gd name="f150" fmla="val 63271"/>
                <a:gd name="f151" fmla="val 63512"/>
                <a:gd name="f152" fmla="val 25257"/>
                <a:gd name="f153" fmla="val 63995"/>
                <a:gd name="f154" fmla="val 25739"/>
                <a:gd name="f155" fmla="val 64441"/>
                <a:gd name="f156" fmla="val 24848"/>
                <a:gd name="f157" fmla="val 64107"/>
                <a:gd name="f158" fmla="val 23938"/>
                <a:gd name="f159" fmla="val 63791"/>
                <a:gd name="f160" fmla="val 23009"/>
                <a:gd name="f161" fmla="val 22118"/>
                <a:gd name="f162" fmla="val 63252"/>
                <a:gd name="f163" fmla="val 22025"/>
                <a:gd name="f164" fmla="val 63234"/>
                <a:gd name="f165" fmla="val 21969"/>
                <a:gd name="f166" fmla="val 21914"/>
                <a:gd name="f167" fmla="val 63308"/>
                <a:gd name="f168" fmla="val 21858"/>
                <a:gd name="f169" fmla="val 63364"/>
                <a:gd name="f170" fmla="val 21839"/>
                <a:gd name="f171" fmla="val 63438"/>
                <a:gd name="f172" fmla="val 21895"/>
                <a:gd name="f173" fmla="val 63568"/>
                <a:gd name="f174" fmla="val 21951"/>
                <a:gd name="f175" fmla="val 63624"/>
                <a:gd name="f176" fmla="val 24272"/>
                <a:gd name="f177" fmla="val 64757"/>
                <a:gd name="f178" fmla="val 25405"/>
                <a:gd name="f179" fmla="val 65332"/>
                <a:gd name="f180" fmla="val 26501"/>
                <a:gd name="f181" fmla="val 65908"/>
                <a:gd name="f182" fmla="val 27039"/>
                <a:gd name="f183" fmla="val 66205"/>
                <a:gd name="f184" fmla="val 27578"/>
                <a:gd name="f185" fmla="val 66521"/>
                <a:gd name="f186" fmla="val 28116"/>
                <a:gd name="f187" fmla="val 66855"/>
                <a:gd name="f188" fmla="val 28636"/>
                <a:gd name="f189" fmla="val 67208"/>
                <a:gd name="f190" fmla="val 29156"/>
                <a:gd name="f191" fmla="val 67579"/>
                <a:gd name="f192" fmla="val 29676"/>
                <a:gd name="f193" fmla="val 67951"/>
                <a:gd name="f194" fmla="val 30178"/>
                <a:gd name="f195" fmla="val 68359"/>
                <a:gd name="f196" fmla="val 30698"/>
                <a:gd name="f197" fmla="val 68805"/>
                <a:gd name="f198" fmla="val 31292"/>
                <a:gd name="f199" fmla="val 69325"/>
                <a:gd name="f200" fmla="val 31608"/>
                <a:gd name="f201" fmla="val 69566"/>
                <a:gd name="f202" fmla="val 31923"/>
                <a:gd name="f203" fmla="val 69826"/>
                <a:gd name="f204" fmla="val 32258"/>
                <a:gd name="f205" fmla="val 70049"/>
                <a:gd name="f206" fmla="val 32611"/>
                <a:gd name="f207" fmla="val 70254"/>
                <a:gd name="f208" fmla="val 32963"/>
                <a:gd name="f209" fmla="val 70439"/>
                <a:gd name="f210" fmla="val 33316"/>
                <a:gd name="f211" fmla="val 70606"/>
                <a:gd name="f212" fmla="val 30976"/>
                <a:gd name="f213" fmla="val 72111"/>
                <a:gd name="f214" fmla="val 30215"/>
                <a:gd name="f215" fmla="val 72241"/>
                <a:gd name="f216" fmla="val 29844"/>
                <a:gd name="f217" fmla="val 72278"/>
                <a:gd name="f218" fmla="val 29454"/>
                <a:gd name="f219" fmla="val 72315"/>
                <a:gd name="f220" fmla="val 29064"/>
                <a:gd name="f221" fmla="val 72352"/>
                <a:gd name="f222" fmla="val 28246"/>
                <a:gd name="f223" fmla="val 27838"/>
                <a:gd name="f224" fmla="val 72333"/>
                <a:gd name="f225" fmla="val 27336"/>
                <a:gd name="f226" fmla="val 26835"/>
                <a:gd name="f227" fmla="val 72259"/>
                <a:gd name="f228" fmla="val 25814"/>
                <a:gd name="f229" fmla="val 72129"/>
                <a:gd name="f230" fmla="val 71962"/>
                <a:gd name="f231" fmla="val 23789"/>
                <a:gd name="f232" fmla="val 71776"/>
                <a:gd name="f233" fmla="val 22768"/>
                <a:gd name="f234" fmla="val 71554"/>
                <a:gd name="f235" fmla="val 21765"/>
                <a:gd name="f236" fmla="val 71331"/>
                <a:gd name="f237" fmla="val 19778"/>
                <a:gd name="f238" fmla="val 70885"/>
                <a:gd name="f239" fmla="val 19351"/>
                <a:gd name="f240" fmla="val 70792"/>
                <a:gd name="f241" fmla="val 18905"/>
                <a:gd name="f242" fmla="val 70718"/>
                <a:gd name="f243" fmla="val 18460"/>
                <a:gd name="f244" fmla="val 70662"/>
                <a:gd name="f245" fmla="val 18014"/>
                <a:gd name="f246" fmla="val 17587"/>
                <a:gd name="f247" fmla="val 70569"/>
                <a:gd name="f248" fmla="val 17141"/>
                <a:gd name="f249" fmla="val 70532"/>
                <a:gd name="f250" fmla="val 16250"/>
                <a:gd name="f251" fmla="val 70514"/>
                <a:gd name="f252" fmla="val 15804"/>
                <a:gd name="f253" fmla="val 70309"/>
                <a:gd name="f254" fmla="val 15358"/>
                <a:gd name="f255" fmla="val 70124"/>
                <a:gd name="f256" fmla="val 14913"/>
                <a:gd name="f257" fmla="val 69956"/>
                <a:gd name="f258" fmla="val 14448"/>
                <a:gd name="f259" fmla="val 13520"/>
                <a:gd name="f260" fmla="val 12610"/>
                <a:gd name="f261" fmla="val 69139"/>
                <a:gd name="f262" fmla="val 11458"/>
                <a:gd name="f263" fmla="val 68712"/>
                <a:gd name="f264" fmla="val 10288"/>
                <a:gd name="f265" fmla="val 68304"/>
                <a:gd name="f266" fmla="val 9694"/>
                <a:gd name="f267" fmla="val 68136"/>
                <a:gd name="f268" fmla="val 9100"/>
                <a:gd name="f269" fmla="val 8506"/>
                <a:gd name="f270" fmla="val 67802"/>
                <a:gd name="f271" fmla="val 7911"/>
                <a:gd name="f272" fmla="val 67654"/>
                <a:gd name="f273" fmla="val 7800"/>
                <a:gd name="f274" fmla="val 7707"/>
                <a:gd name="f275" fmla="val 67691"/>
                <a:gd name="f276" fmla="val 7651"/>
                <a:gd name="f277" fmla="val 67746"/>
                <a:gd name="f278" fmla="val 7614"/>
                <a:gd name="f279" fmla="val 67839"/>
                <a:gd name="f280" fmla="val 7596"/>
                <a:gd name="f281" fmla="val 67932"/>
                <a:gd name="f282" fmla="val 68006"/>
                <a:gd name="f283" fmla="val 7670"/>
                <a:gd name="f284" fmla="val 68099"/>
                <a:gd name="f285" fmla="val 7781"/>
                <a:gd name="f286" fmla="val 68155"/>
                <a:gd name="f287" fmla="val 8450"/>
                <a:gd name="f288" fmla="val 68415"/>
                <a:gd name="f289" fmla="val 9137"/>
                <a:gd name="f290" fmla="val 68731"/>
                <a:gd name="f291" fmla="val 10548"/>
                <a:gd name="f292" fmla="val 69399"/>
                <a:gd name="f293" fmla="val 11997"/>
                <a:gd name="f294" fmla="val 70086"/>
                <a:gd name="f295" fmla="val 12721"/>
                <a:gd name="f296" fmla="val 70402"/>
                <a:gd name="f297" fmla="val 13445"/>
                <a:gd name="f298" fmla="val 12740"/>
                <a:gd name="f299" fmla="val 70829"/>
                <a:gd name="f300" fmla="val 12034"/>
                <a:gd name="f301" fmla="val 70978"/>
                <a:gd name="f302" fmla="val 11328"/>
                <a:gd name="f303" fmla="val 71145"/>
                <a:gd name="f304" fmla="val 10623"/>
                <a:gd name="f305" fmla="val 9936"/>
                <a:gd name="f306" fmla="val 9267"/>
                <a:gd name="f307" fmla="val 71795"/>
                <a:gd name="f308" fmla="val 8580"/>
                <a:gd name="f309" fmla="val 72055"/>
                <a:gd name="f310" fmla="val 7930"/>
                <a:gd name="f311" fmla="val 7874"/>
                <a:gd name="f312" fmla="val 72371"/>
                <a:gd name="f313" fmla="val 7837"/>
                <a:gd name="f314" fmla="val 72408"/>
                <a:gd name="f315" fmla="val 72482"/>
                <a:gd name="f316" fmla="val 72575"/>
                <a:gd name="f317" fmla="val 7818"/>
                <a:gd name="f318" fmla="val 72668"/>
                <a:gd name="f319" fmla="val 72742"/>
                <a:gd name="f320" fmla="val 72798"/>
                <a:gd name="f321" fmla="val 8023"/>
                <a:gd name="f322" fmla="val 72835"/>
                <a:gd name="f323" fmla="val 8116"/>
                <a:gd name="f324" fmla="val 72816"/>
                <a:gd name="f325" fmla="val 8933"/>
                <a:gd name="f326" fmla="val 72593"/>
                <a:gd name="f327" fmla="val 9750"/>
                <a:gd name="f328" fmla="val 11347"/>
                <a:gd name="f329" fmla="val 12127"/>
                <a:gd name="f330" fmla="val 72018"/>
                <a:gd name="f331" fmla="val 12888"/>
                <a:gd name="f332" fmla="val 71944"/>
                <a:gd name="f333" fmla="val 13668"/>
                <a:gd name="f334" fmla="val 71906"/>
                <a:gd name="f335" fmla="val 14430"/>
                <a:gd name="f336" fmla="val 71869"/>
                <a:gd name="f337" fmla="val 15191"/>
                <a:gd name="f338" fmla="val 15953"/>
                <a:gd name="f339" fmla="val 71888"/>
                <a:gd name="f340" fmla="val 16714"/>
                <a:gd name="f341" fmla="val 71925"/>
                <a:gd name="f342" fmla="val 17457"/>
                <a:gd name="f343" fmla="val 71981"/>
                <a:gd name="f344" fmla="val 18218"/>
                <a:gd name="f345" fmla="val 18980"/>
                <a:gd name="f346" fmla="val 72148"/>
                <a:gd name="f347" fmla="val 19760"/>
                <a:gd name="f348" fmla="val 20521"/>
                <a:gd name="f349" fmla="val 20020"/>
                <a:gd name="f350" fmla="val 72556"/>
                <a:gd name="f351" fmla="val 19500"/>
                <a:gd name="f352" fmla="val 72761"/>
                <a:gd name="f353" fmla="val 18998"/>
                <a:gd name="f354" fmla="val 72983"/>
                <a:gd name="f355" fmla="val 18497"/>
                <a:gd name="f356" fmla="val 73225"/>
                <a:gd name="f357" fmla="val 73485"/>
                <a:gd name="f358" fmla="val 17512"/>
                <a:gd name="f359" fmla="val 73763"/>
                <a:gd name="f360" fmla="val 16547"/>
                <a:gd name="f361" fmla="val 74321"/>
                <a:gd name="f362" fmla="val 15581"/>
                <a:gd name="f363" fmla="val 74915"/>
                <a:gd name="f364" fmla="val 14653"/>
                <a:gd name="f365" fmla="val 75509"/>
                <a:gd name="f366" fmla="val 12870"/>
                <a:gd name="f367" fmla="val 76679"/>
                <a:gd name="f368" fmla="val 12108"/>
                <a:gd name="f369" fmla="val 77180"/>
                <a:gd name="f370" fmla="val 11384"/>
                <a:gd name="f371" fmla="val 77682"/>
                <a:gd name="f372" fmla="val 10660"/>
                <a:gd name="f373" fmla="val 78202"/>
                <a:gd name="f374" fmla="val 78740"/>
                <a:gd name="f375" fmla="val 9230"/>
                <a:gd name="f376" fmla="val 79298"/>
                <a:gd name="f377" fmla="val 8543"/>
                <a:gd name="f378" fmla="val 79873"/>
                <a:gd name="f379" fmla="val 7856"/>
                <a:gd name="f380" fmla="val 80449"/>
                <a:gd name="f381" fmla="val 7168"/>
                <a:gd name="f382" fmla="val 81043"/>
                <a:gd name="f383" fmla="val 6927"/>
                <a:gd name="f384" fmla="val 81062"/>
                <a:gd name="f385" fmla="val 6704"/>
                <a:gd name="f386" fmla="val 81080"/>
                <a:gd name="f387" fmla="val 6221"/>
                <a:gd name="f388" fmla="val 81173"/>
                <a:gd name="f389" fmla="val 5739"/>
                <a:gd name="f390" fmla="val 81285"/>
                <a:gd name="f391" fmla="val 5274"/>
                <a:gd name="f392" fmla="val 81377"/>
                <a:gd name="f393" fmla="val 3770"/>
                <a:gd name="f394" fmla="val 81619"/>
                <a:gd name="f395" fmla="val 3009"/>
                <a:gd name="f396" fmla="val 81749"/>
                <a:gd name="f397" fmla="val 2266"/>
                <a:gd name="f398" fmla="val 81879"/>
                <a:gd name="f399" fmla="val 2173"/>
                <a:gd name="f400" fmla="val 81916"/>
                <a:gd name="f401" fmla="val 2117"/>
                <a:gd name="f402" fmla="val 81990"/>
                <a:gd name="f403" fmla="val 2080"/>
                <a:gd name="f404" fmla="val 82065"/>
                <a:gd name="f405" fmla="val 82157"/>
                <a:gd name="f406" fmla="val 2099"/>
                <a:gd name="f407" fmla="val 82232"/>
                <a:gd name="f408" fmla="val 82306"/>
                <a:gd name="f409" fmla="val 2229"/>
                <a:gd name="f410" fmla="val 82362"/>
                <a:gd name="f411" fmla="val 2322"/>
                <a:gd name="f412" fmla="val 82325"/>
                <a:gd name="f413" fmla="val 3696"/>
                <a:gd name="f414" fmla="val 82269"/>
                <a:gd name="f415" fmla="val 4383"/>
                <a:gd name="f416" fmla="val 82195"/>
                <a:gd name="f417" fmla="val 5070"/>
                <a:gd name="f418" fmla="val 82102"/>
                <a:gd name="f419" fmla="val 5609"/>
                <a:gd name="f420" fmla="val 82046"/>
                <a:gd name="f421" fmla="val 6166"/>
                <a:gd name="f422" fmla="val 81972"/>
                <a:gd name="f423" fmla="val 5571"/>
                <a:gd name="f424" fmla="val 82547"/>
                <a:gd name="f425" fmla="val 4996"/>
                <a:gd name="f426" fmla="val 83123"/>
                <a:gd name="f427" fmla="val 4439"/>
                <a:gd name="f428" fmla="val 83717"/>
                <a:gd name="f429" fmla="val 3881"/>
                <a:gd name="f430" fmla="val 84312"/>
                <a:gd name="f431" fmla="val 3826"/>
                <a:gd name="f432" fmla="val 84386"/>
                <a:gd name="f433" fmla="val 84460"/>
                <a:gd name="f434" fmla="val 3844"/>
                <a:gd name="f435" fmla="val 84535"/>
                <a:gd name="f436" fmla="val 84590"/>
                <a:gd name="f437" fmla="val 3937"/>
                <a:gd name="f438" fmla="val 84627"/>
                <a:gd name="f439" fmla="val 4011"/>
                <a:gd name="f440" fmla="val 84646"/>
                <a:gd name="f441" fmla="val 4086"/>
                <a:gd name="f442" fmla="val 4160"/>
                <a:gd name="f443" fmla="val 6426"/>
                <a:gd name="f444" fmla="val 82770"/>
                <a:gd name="f445" fmla="val 7558"/>
                <a:gd name="f446" fmla="val 81860"/>
                <a:gd name="f447" fmla="val 8691"/>
                <a:gd name="f448" fmla="val 80988"/>
                <a:gd name="f449" fmla="val 9843"/>
                <a:gd name="f450" fmla="val 80115"/>
                <a:gd name="f451" fmla="val 11013"/>
                <a:gd name="f452" fmla="val 79242"/>
                <a:gd name="f453" fmla="val 12201"/>
                <a:gd name="f454" fmla="val 78406"/>
                <a:gd name="f455" fmla="val 13390"/>
                <a:gd name="f456" fmla="val 77589"/>
                <a:gd name="f457" fmla="val 14003"/>
                <a:gd name="f458" fmla="val 77218"/>
                <a:gd name="f459" fmla="val 14615"/>
                <a:gd name="f460" fmla="val 76846"/>
                <a:gd name="f461" fmla="val 14188"/>
                <a:gd name="f462" fmla="val 77422"/>
                <a:gd name="f463" fmla="val 13780"/>
                <a:gd name="f464" fmla="val 77979"/>
                <a:gd name="f465" fmla="val 13018"/>
                <a:gd name="f466" fmla="val 79112"/>
                <a:gd name="f467" fmla="val 12517"/>
                <a:gd name="f468" fmla="val 79855"/>
                <a:gd name="f469" fmla="val 12071"/>
                <a:gd name="f470" fmla="val 80616"/>
                <a:gd name="f471" fmla="val 11644"/>
                <a:gd name="f472" fmla="val 11254"/>
                <a:gd name="f473" fmla="val 82176"/>
                <a:gd name="f474" fmla="val 10883"/>
                <a:gd name="f475" fmla="val 82975"/>
                <a:gd name="f476" fmla="val 10567"/>
                <a:gd name="f477" fmla="val 83792"/>
                <a:gd name="f478" fmla="val 10251"/>
                <a:gd name="f479" fmla="val 84609"/>
                <a:gd name="f480" fmla="val 9973"/>
                <a:gd name="f481" fmla="val 85463"/>
                <a:gd name="f482" fmla="val 85537"/>
                <a:gd name="f483" fmla="val 9991"/>
                <a:gd name="f484" fmla="val 85612"/>
                <a:gd name="f485" fmla="val 10047"/>
                <a:gd name="f486" fmla="val 85667"/>
                <a:gd name="f487" fmla="val 10103"/>
                <a:gd name="f488" fmla="val 85705"/>
                <a:gd name="f489" fmla="val 10177"/>
                <a:gd name="f490" fmla="val 85723"/>
                <a:gd name="f491" fmla="val 10233"/>
                <a:gd name="f492" fmla="val 10307"/>
                <a:gd name="f493" fmla="val 85686"/>
                <a:gd name="f494" fmla="val 10344"/>
                <a:gd name="f495" fmla="val 11068"/>
                <a:gd name="f496" fmla="val 84219"/>
                <a:gd name="f497" fmla="val 11811"/>
                <a:gd name="f498" fmla="val 82845"/>
                <a:gd name="f499" fmla="val 12183"/>
                <a:gd name="f500" fmla="val 12573"/>
                <a:gd name="f501" fmla="val 81470"/>
                <a:gd name="f502" fmla="val 12981"/>
                <a:gd name="f503" fmla="val 80802"/>
                <a:gd name="f504" fmla="val 80133"/>
                <a:gd name="f505" fmla="val 13594"/>
                <a:gd name="f506" fmla="val 79836"/>
                <a:gd name="f507" fmla="val 13817"/>
                <a:gd name="f508" fmla="val 79520"/>
                <a:gd name="f509" fmla="val 13613"/>
                <a:gd name="f510" fmla="val 80096"/>
                <a:gd name="f511" fmla="val 13408"/>
                <a:gd name="f512" fmla="val 80690"/>
                <a:gd name="f513" fmla="val 13241"/>
                <a:gd name="f514" fmla="val 13093"/>
                <a:gd name="f515" fmla="val 12963"/>
                <a:gd name="f516" fmla="val 82473"/>
                <a:gd name="f517" fmla="val 83067"/>
                <a:gd name="f518" fmla="val 12777"/>
                <a:gd name="f519" fmla="val 83662"/>
                <a:gd name="f520" fmla="val 84237"/>
                <a:gd name="f521" fmla="val 84367"/>
                <a:gd name="f522" fmla="val 12833"/>
                <a:gd name="f523" fmla="val 84423"/>
                <a:gd name="f524" fmla="val 13037"/>
                <a:gd name="f525" fmla="val 84405"/>
                <a:gd name="f526" fmla="val 13130"/>
                <a:gd name="f527" fmla="val 84293"/>
                <a:gd name="f528" fmla="val 82715"/>
                <a:gd name="f529" fmla="val 14207"/>
                <a:gd name="f530" fmla="val 81118"/>
                <a:gd name="f531" fmla="val 14467"/>
                <a:gd name="f532" fmla="val 80319"/>
                <a:gd name="f533" fmla="val 14727"/>
                <a:gd name="f534" fmla="val 14950"/>
                <a:gd name="f535" fmla="val 78703"/>
                <a:gd name="f536" fmla="val 15173"/>
                <a:gd name="f537" fmla="val 77905"/>
                <a:gd name="f538" fmla="val 15655"/>
                <a:gd name="f539" fmla="val 77348"/>
                <a:gd name="f540" fmla="val 16120"/>
                <a:gd name="f541" fmla="val 76772"/>
                <a:gd name="f542" fmla="val 16565"/>
                <a:gd name="f543" fmla="val 76196"/>
                <a:gd name="f544" fmla="val 16770"/>
                <a:gd name="f545" fmla="val 75899"/>
                <a:gd name="f546" fmla="val 16974"/>
                <a:gd name="f547" fmla="val 75602"/>
                <a:gd name="f548" fmla="val 18330"/>
                <a:gd name="f549" fmla="val 19685"/>
                <a:gd name="f550" fmla="val 74209"/>
                <a:gd name="f551" fmla="val 20354"/>
                <a:gd name="f552" fmla="val 73856"/>
                <a:gd name="f553" fmla="val 21004"/>
                <a:gd name="f554" fmla="val 21654"/>
                <a:gd name="f555" fmla="val 73076"/>
                <a:gd name="f556" fmla="val 22267"/>
                <a:gd name="f557" fmla="val 23474"/>
                <a:gd name="f558" fmla="val 72891"/>
                <a:gd name="f559" fmla="val 24699"/>
                <a:gd name="f560" fmla="val 73151"/>
                <a:gd name="f561" fmla="val 25665"/>
                <a:gd name="f562" fmla="val 73336"/>
                <a:gd name="f563" fmla="val 26668"/>
                <a:gd name="f564" fmla="val 27169"/>
                <a:gd name="f565" fmla="val 73541"/>
                <a:gd name="f566" fmla="val 27671"/>
                <a:gd name="f567" fmla="val 73596"/>
                <a:gd name="f568" fmla="val 28172"/>
                <a:gd name="f569" fmla="val 73633"/>
                <a:gd name="f570" fmla="val 28674"/>
                <a:gd name="f571" fmla="val 73652"/>
                <a:gd name="f572" fmla="val 27782"/>
                <a:gd name="f573" fmla="val 74265"/>
                <a:gd name="f574" fmla="val 26872"/>
                <a:gd name="f575" fmla="val 25981"/>
                <a:gd name="f576" fmla="val 75565"/>
                <a:gd name="f577" fmla="val 25089"/>
                <a:gd name="f578" fmla="val 76252"/>
                <a:gd name="f579" fmla="val 76939"/>
                <a:gd name="f580" fmla="val 23325"/>
                <a:gd name="f581" fmla="val 77645"/>
                <a:gd name="f582" fmla="val 22452"/>
                <a:gd name="f583" fmla="val 78388"/>
                <a:gd name="f584" fmla="val 21598"/>
                <a:gd name="f585" fmla="val 79130"/>
                <a:gd name="f586" fmla="val 20762"/>
                <a:gd name="f587" fmla="val 79910"/>
                <a:gd name="f588" fmla="val 19964"/>
                <a:gd name="f589" fmla="val 80709"/>
                <a:gd name="f590" fmla="val 19165"/>
                <a:gd name="f591" fmla="val 81526"/>
                <a:gd name="f592" fmla="val 18385"/>
                <a:gd name="f593" fmla="val 82380"/>
                <a:gd name="f594" fmla="val 17642"/>
                <a:gd name="f595" fmla="val 83253"/>
                <a:gd name="f596" fmla="val 16918"/>
                <a:gd name="f597" fmla="val 84145"/>
                <a:gd name="f598" fmla="val 16231"/>
                <a:gd name="f599" fmla="val 85073"/>
                <a:gd name="f600" fmla="val 15563"/>
                <a:gd name="f601" fmla="val 86039"/>
                <a:gd name="f602" fmla="val 13965"/>
                <a:gd name="f603" fmla="val 87822"/>
                <a:gd name="f604" fmla="val 13148"/>
                <a:gd name="f605" fmla="val 88713"/>
                <a:gd name="f606" fmla="val 12313"/>
                <a:gd name="f607" fmla="val 89586"/>
                <a:gd name="f608" fmla="val 90440"/>
                <a:gd name="f609" fmla="val 10604"/>
                <a:gd name="f610" fmla="val 91276"/>
                <a:gd name="f611" fmla="val 10158"/>
                <a:gd name="f612" fmla="val 91684"/>
                <a:gd name="f613" fmla="val 9713"/>
                <a:gd name="f614" fmla="val 92074"/>
                <a:gd name="f615" fmla="val 92464"/>
                <a:gd name="f616" fmla="val 8803"/>
                <a:gd name="f617" fmla="val 92836"/>
                <a:gd name="f618" fmla="val 8338"/>
                <a:gd name="f619" fmla="val 93189"/>
                <a:gd name="f620" fmla="val 93541"/>
                <a:gd name="f621" fmla="val 7373"/>
                <a:gd name="f622" fmla="val 93876"/>
                <a:gd name="f623" fmla="val 6890"/>
                <a:gd name="f624" fmla="val 94191"/>
                <a:gd name="f625" fmla="val 6389"/>
                <a:gd name="f626" fmla="val 94507"/>
                <a:gd name="f627" fmla="val 5887"/>
                <a:gd name="f628" fmla="val 94786"/>
                <a:gd name="f629" fmla="val 5367"/>
                <a:gd name="f630" fmla="val 95064"/>
                <a:gd name="f631" fmla="val 4829"/>
                <a:gd name="f632" fmla="val 95306"/>
                <a:gd name="f633" fmla="val 4290"/>
                <a:gd name="f634" fmla="val 95547"/>
                <a:gd name="f635" fmla="val 3751"/>
                <a:gd name="f636" fmla="val 95751"/>
                <a:gd name="f637" fmla="val 3176"/>
                <a:gd name="f638" fmla="val 95937"/>
                <a:gd name="f639" fmla="val 2619"/>
                <a:gd name="f640" fmla="val 96104"/>
                <a:gd name="f641" fmla="val 2024"/>
                <a:gd name="f642" fmla="val 96253"/>
                <a:gd name="f643" fmla="val 1430"/>
                <a:gd name="f644" fmla="val 96383"/>
                <a:gd name="f645" fmla="val 817"/>
                <a:gd name="f646" fmla="val 96476"/>
                <a:gd name="f647" fmla="val 204"/>
                <a:gd name="f648" fmla="val 96550"/>
                <a:gd name="f649" fmla="val 112"/>
                <a:gd name="f650" fmla="val 96568"/>
                <a:gd name="f651" fmla="val 37"/>
                <a:gd name="f652" fmla="val 96624"/>
                <a:gd name="f653" fmla="val 96680"/>
                <a:gd name="f654" fmla="val 96754"/>
                <a:gd name="f655" fmla="val 96828"/>
                <a:gd name="f656" fmla="val 56"/>
                <a:gd name="f657" fmla="val 96903"/>
                <a:gd name="f658" fmla="val 96940"/>
                <a:gd name="f659" fmla="val 96977"/>
                <a:gd name="f660" fmla="val 743"/>
                <a:gd name="f661" fmla="val 97033"/>
                <a:gd name="f662" fmla="val 1300"/>
                <a:gd name="f663" fmla="val 97051"/>
                <a:gd name="f664" fmla="val 1839"/>
                <a:gd name="f665" fmla="val 2396"/>
                <a:gd name="f666" fmla="val 96996"/>
                <a:gd name="f667" fmla="val 2934"/>
                <a:gd name="f668" fmla="val 96921"/>
                <a:gd name="f669" fmla="val 3473"/>
                <a:gd name="f670" fmla="val 4030"/>
                <a:gd name="f671" fmla="val 96717"/>
                <a:gd name="f672" fmla="val 4569"/>
                <a:gd name="f673" fmla="val 1783"/>
                <a:gd name="f674" fmla="val 98686"/>
                <a:gd name="f675" fmla="val 1709"/>
                <a:gd name="f676" fmla="val 98760"/>
                <a:gd name="f677" fmla="val 1690"/>
                <a:gd name="f678" fmla="val 98834"/>
                <a:gd name="f679" fmla="val 98927"/>
                <a:gd name="f680" fmla="val 99001"/>
                <a:gd name="f681" fmla="val 1764"/>
                <a:gd name="f682" fmla="val 99076"/>
                <a:gd name="f683" fmla="val 99113"/>
                <a:gd name="f684" fmla="val 1913"/>
                <a:gd name="f685" fmla="val 2006"/>
                <a:gd name="f686" fmla="val 4773"/>
                <a:gd name="f687" fmla="val 97516"/>
                <a:gd name="f688" fmla="val 6184"/>
                <a:gd name="f689" fmla="val 96698"/>
                <a:gd name="f690" fmla="val 96271"/>
                <a:gd name="f691" fmla="val 95826"/>
                <a:gd name="f692" fmla="val 8283"/>
                <a:gd name="f693" fmla="val 95380"/>
                <a:gd name="f694" fmla="val 8970"/>
                <a:gd name="f695" fmla="val 94916"/>
                <a:gd name="f696" fmla="val 9638"/>
                <a:gd name="f697" fmla="val 94433"/>
                <a:gd name="f698" fmla="val 93950"/>
                <a:gd name="f699" fmla="val 10920"/>
                <a:gd name="f700" fmla="val 93430"/>
                <a:gd name="f701" fmla="val 11514"/>
                <a:gd name="f702" fmla="val 92891"/>
                <a:gd name="f703" fmla="val 92353"/>
                <a:gd name="f704" fmla="val 12647"/>
                <a:gd name="f705" fmla="val 91777"/>
                <a:gd name="f706" fmla="val 12350"/>
                <a:gd name="f707" fmla="val 92631"/>
                <a:gd name="f708" fmla="val 12090"/>
                <a:gd name="f709" fmla="val 93486"/>
                <a:gd name="f710" fmla="val 11867"/>
                <a:gd name="f711" fmla="val 94340"/>
                <a:gd name="f712" fmla="val 95194"/>
                <a:gd name="f713" fmla="val 11477"/>
                <a:gd name="f714" fmla="val 96048"/>
                <a:gd name="f715" fmla="val 11198"/>
                <a:gd name="f716" fmla="val 97738"/>
                <a:gd name="f717" fmla="val 11106"/>
                <a:gd name="f718" fmla="val 98574"/>
                <a:gd name="f719" fmla="val 10641"/>
                <a:gd name="f720" fmla="val 99020"/>
                <a:gd name="f721" fmla="val 10196"/>
                <a:gd name="f722" fmla="val 99466"/>
                <a:gd name="f723" fmla="val 9304"/>
                <a:gd name="f724" fmla="val 100394"/>
                <a:gd name="f725" fmla="val 8413"/>
                <a:gd name="f726" fmla="val 101304"/>
                <a:gd name="f727" fmla="val 7521"/>
                <a:gd name="f728" fmla="val 102214"/>
                <a:gd name="f729" fmla="val 6129"/>
                <a:gd name="f730" fmla="val 103625"/>
                <a:gd name="f731" fmla="val 5441"/>
                <a:gd name="f732" fmla="val 104350"/>
                <a:gd name="f733" fmla="val 4754"/>
                <a:gd name="f734" fmla="val 105055"/>
                <a:gd name="f735" fmla="val 105798"/>
                <a:gd name="f736" fmla="val 3436"/>
                <a:gd name="f737" fmla="val 106522"/>
                <a:gd name="f738" fmla="val 2786"/>
                <a:gd name="f739" fmla="val 107284"/>
                <a:gd name="f740" fmla="val 108045"/>
                <a:gd name="f741" fmla="val 108138"/>
                <a:gd name="f742" fmla="val 108231"/>
                <a:gd name="f743" fmla="val 108305"/>
                <a:gd name="f744" fmla="val 108380"/>
                <a:gd name="f745" fmla="val 108435"/>
                <a:gd name="f746" fmla="val 108454"/>
                <a:gd name="f747" fmla="val 2489"/>
                <a:gd name="f748" fmla="val 3584"/>
                <a:gd name="f749" fmla="val 107414"/>
                <a:gd name="f750" fmla="val 4661"/>
                <a:gd name="f751" fmla="val 106411"/>
                <a:gd name="f752" fmla="val 6797"/>
                <a:gd name="f753" fmla="val 104405"/>
                <a:gd name="f754" fmla="val 6351"/>
                <a:gd name="f755" fmla="val 105204"/>
                <a:gd name="f756" fmla="val 5906"/>
                <a:gd name="f757" fmla="val 106021"/>
                <a:gd name="f758" fmla="val 5516"/>
                <a:gd name="f759" fmla="val 106838"/>
                <a:gd name="f760" fmla="val 5144"/>
                <a:gd name="f761" fmla="val 107674"/>
                <a:gd name="f762" fmla="val 4810"/>
                <a:gd name="f763" fmla="val 108528"/>
                <a:gd name="f764" fmla="val 4513"/>
                <a:gd name="f765" fmla="val 109382"/>
                <a:gd name="f766" fmla="val 4253"/>
                <a:gd name="f767" fmla="val 110255"/>
                <a:gd name="f768" fmla="val 111128"/>
                <a:gd name="f769" fmla="val 111221"/>
                <a:gd name="f770" fmla="val 4049"/>
                <a:gd name="f771" fmla="val 111277"/>
                <a:gd name="f772" fmla="val 4104"/>
                <a:gd name="f773" fmla="val 111332"/>
                <a:gd name="f774" fmla="val 111388"/>
                <a:gd name="f775" fmla="val 4234"/>
                <a:gd name="f776" fmla="val 111407"/>
                <a:gd name="f777" fmla="val 4309"/>
                <a:gd name="f778" fmla="val 4364"/>
                <a:gd name="f779" fmla="val 111369"/>
                <a:gd name="f780" fmla="val 4420"/>
                <a:gd name="f781" fmla="val 111295"/>
                <a:gd name="f782" fmla="val 110589"/>
                <a:gd name="f783" fmla="val 5089"/>
                <a:gd name="f784" fmla="val 109902"/>
                <a:gd name="f785" fmla="val 5460"/>
                <a:gd name="f786" fmla="val 109234"/>
                <a:gd name="f787" fmla="val 5831"/>
                <a:gd name="f788" fmla="val 108565"/>
                <a:gd name="f789" fmla="val 107915"/>
                <a:gd name="f790" fmla="val 6611"/>
                <a:gd name="f791" fmla="val 107265"/>
                <a:gd name="f792" fmla="val 7447"/>
                <a:gd name="f793" fmla="val 105984"/>
                <a:gd name="f794" fmla="val 8301"/>
                <a:gd name="f795" fmla="val 104721"/>
                <a:gd name="f796" fmla="val 9174"/>
                <a:gd name="f797" fmla="val 103495"/>
                <a:gd name="f798" fmla="val 10938"/>
                <a:gd name="f799" fmla="val 101025"/>
                <a:gd name="f800" fmla="val 101824"/>
                <a:gd name="f801" fmla="val 102604"/>
                <a:gd name="f802" fmla="val 10976"/>
                <a:gd name="f803" fmla="val 103384"/>
                <a:gd name="f804" fmla="val 104145"/>
                <a:gd name="f805" fmla="val 105260"/>
                <a:gd name="f806" fmla="val 10790"/>
                <a:gd name="f807" fmla="val 106374"/>
                <a:gd name="f808" fmla="val 108621"/>
                <a:gd name="f809" fmla="val 10418"/>
                <a:gd name="f810" fmla="val 110849"/>
                <a:gd name="f811" fmla="val 10326"/>
                <a:gd name="f812" fmla="val 111945"/>
                <a:gd name="f813" fmla="val 10214"/>
                <a:gd name="f814" fmla="val 113022"/>
                <a:gd name="f815" fmla="val 10084"/>
                <a:gd name="f816" fmla="val 114081"/>
                <a:gd name="f817" fmla="val 9954"/>
                <a:gd name="f818" fmla="val 115158"/>
                <a:gd name="f819" fmla="val 117108"/>
                <a:gd name="f820" fmla="val 8617"/>
                <a:gd name="f821" fmla="val 119076"/>
                <a:gd name="f822" fmla="val 8264"/>
                <a:gd name="f823" fmla="val 120061"/>
                <a:gd name="f824" fmla="val 121026"/>
                <a:gd name="f825" fmla="val 7484"/>
                <a:gd name="f826" fmla="val 121992"/>
                <a:gd name="f827" fmla="val 7057"/>
                <a:gd name="f828" fmla="val 122921"/>
                <a:gd name="f829" fmla="val 6593"/>
                <a:gd name="f830" fmla="val 123849"/>
                <a:gd name="f831" fmla="val 124295"/>
                <a:gd name="f832" fmla="val 6110"/>
                <a:gd name="f833" fmla="val 124740"/>
                <a:gd name="f834" fmla="val 5850"/>
                <a:gd name="f835" fmla="val 125186"/>
                <a:gd name="f836" fmla="val 125613"/>
                <a:gd name="f837" fmla="val 5293"/>
                <a:gd name="f838" fmla="val 126040"/>
                <a:gd name="f839" fmla="val 126468"/>
                <a:gd name="f840" fmla="val 4699"/>
                <a:gd name="f841" fmla="val 126876"/>
                <a:gd name="f842" fmla="val 127285"/>
                <a:gd name="f843" fmla="val 127675"/>
                <a:gd name="f844" fmla="val 128046"/>
                <a:gd name="f845" fmla="val 3324"/>
                <a:gd name="f846" fmla="val 128417"/>
                <a:gd name="f847" fmla="val 2953"/>
                <a:gd name="f848" fmla="val 128789"/>
                <a:gd name="f849" fmla="val 2563"/>
                <a:gd name="f850" fmla="val 129142"/>
                <a:gd name="f851" fmla="val 129476"/>
                <a:gd name="f852" fmla="val 129550"/>
                <a:gd name="f853" fmla="val 129625"/>
                <a:gd name="f854" fmla="val 129699"/>
                <a:gd name="f855" fmla="val 2136"/>
                <a:gd name="f856" fmla="val 129773"/>
                <a:gd name="f857" fmla="val 2192"/>
                <a:gd name="f858" fmla="val 129829"/>
                <a:gd name="f859" fmla="val 129866"/>
                <a:gd name="f860" fmla="val 2359"/>
                <a:gd name="f861" fmla="val 2433"/>
                <a:gd name="f862" fmla="val 129847"/>
                <a:gd name="f863" fmla="val 129606"/>
                <a:gd name="f864" fmla="val 3399"/>
                <a:gd name="f865" fmla="val 129309"/>
                <a:gd name="f866" fmla="val 3863"/>
                <a:gd name="f867" fmla="val 128993"/>
                <a:gd name="f868" fmla="val 128659"/>
                <a:gd name="f869" fmla="val 4736"/>
                <a:gd name="f870" fmla="val 128287"/>
                <a:gd name="f871" fmla="val 5163"/>
                <a:gd name="f872" fmla="val 127879"/>
                <a:gd name="f873" fmla="val 127470"/>
                <a:gd name="f874" fmla="val 5961"/>
                <a:gd name="f875" fmla="val 127025"/>
                <a:gd name="f876" fmla="val 6333"/>
                <a:gd name="f877" fmla="val 126560"/>
                <a:gd name="f878" fmla="val 6686"/>
                <a:gd name="f879" fmla="val 126096"/>
                <a:gd name="f880" fmla="val 7039"/>
                <a:gd name="f881" fmla="val 125595"/>
                <a:gd name="f882" fmla="val 125075"/>
                <a:gd name="f883" fmla="val 7688"/>
                <a:gd name="f884" fmla="val 124555"/>
                <a:gd name="f885" fmla="val 8004"/>
                <a:gd name="f886" fmla="val 124016"/>
                <a:gd name="f887" fmla="val 123459"/>
                <a:gd name="f888" fmla="val 8561"/>
                <a:gd name="f889" fmla="val 122902"/>
                <a:gd name="f890" fmla="val 8227"/>
                <a:gd name="f891" fmla="val 124183"/>
                <a:gd name="f892" fmla="val 125465"/>
                <a:gd name="f893" fmla="val 7466"/>
                <a:gd name="f894" fmla="val 126746"/>
                <a:gd name="f895" fmla="val 128009"/>
                <a:gd name="f896" fmla="val 6574"/>
                <a:gd name="f897" fmla="val 129272"/>
                <a:gd name="f898" fmla="val 6073"/>
                <a:gd name="f899" fmla="val 130516"/>
                <a:gd name="f900" fmla="val 5534"/>
                <a:gd name="f901" fmla="val 131742"/>
                <a:gd name="f902" fmla="val 4940"/>
                <a:gd name="f903" fmla="val 132967"/>
                <a:gd name="f904" fmla="val 4921"/>
                <a:gd name="f905" fmla="val 133023"/>
                <a:gd name="f906" fmla="val 133097"/>
                <a:gd name="f907" fmla="val 4959"/>
                <a:gd name="f908" fmla="val 133153"/>
                <a:gd name="f909" fmla="val 133190"/>
                <a:gd name="f910" fmla="val 5051"/>
                <a:gd name="f911" fmla="val 5126"/>
                <a:gd name="f912" fmla="val 5181"/>
                <a:gd name="f913" fmla="val 133172"/>
                <a:gd name="f914" fmla="val 5219"/>
                <a:gd name="f915" fmla="val 133134"/>
                <a:gd name="f916" fmla="val 132150"/>
                <a:gd name="f917" fmla="val 6407"/>
                <a:gd name="f918" fmla="val 131147"/>
                <a:gd name="f919" fmla="val 6946"/>
                <a:gd name="f920" fmla="val 130145"/>
                <a:gd name="f921" fmla="val 129123"/>
                <a:gd name="f922" fmla="val 128102"/>
                <a:gd name="f923" fmla="val 8357"/>
                <a:gd name="f924" fmla="val 127062"/>
                <a:gd name="f925" fmla="val 8747"/>
                <a:gd name="f926" fmla="val 126003"/>
                <a:gd name="f927" fmla="val 124945"/>
                <a:gd name="f928" fmla="val 9471"/>
                <a:gd name="f929" fmla="val 123868"/>
                <a:gd name="f930" fmla="val 9787"/>
                <a:gd name="f931" fmla="val 122791"/>
                <a:gd name="f932" fmla="val 121695"/>
                <a:gd name="f933" fmla="val 120581"/>
                <a:gd name="f934" fmla="val 10586"/>
                <a:gd name="f935" fmla="val 119466"/>
                <a:gd name="f936" fmla="val 118352"/>
                <a:gd name="f937" fmla="val 117219"/>
                <a:gd name="f938" fmla="val 11143"/>
                <a:gd name="f939" fmla="val 116068"/>
                <a:gd name="f940" fmla="val 11923"/>
                <a:gd name="f941" fmla="val 110311"/>
                <a:gd name="f942" fmla="val 12164"/>
                <a:gd name="f943" fmla="val 12405"/>
                <a:gd name="f944" fmla="val 112224"/>
                <a:gd name="f945" fmla="val 12665"/>
                <a:gd name="f946" fmla="val 113115"/>
                <a:gd name="f947" fmla="val 12925"/>
                <a:gd name="f948" fmla="val 113969"/>
                <a:gd name="f949" fmla="val 13185"/>
                <a:gd name="f950" fmla="val 114749"/>
                <a:gd name="f951" fmla="val 115492"/>
                <a:gd name="f952" fmla="val 13705"/>
                <a:gd name="f953" fmla="val 116161"/>
                <a:gd name="f954" fmla="val 13947"/>
                <a:gd name="f955" fmla="val 116792"/>
                <a:gd name="f956" fmla="val 14393"/>
                <a:gd name="f957" fmla="val 117832"/>
                <a:gd name="f958" fmla="val 14745"/>
                <a:gd name="f959" fmla="val 118612"/>
                <a:gd name="f960" fmla="val 14968"/>
                <a:gd name="f961" fmla="val 119095"/>
                <a:gd name="f962" fmla="val 15061"/>
                <a:gd name="f963" fmla="val 119243"/>
                <a:gd name="f964" fmla="val 15024"/>
                <a:gd name="f965" fmla="val 118538"/>
                <a:gd name="f966" fmla="val 14987"/>
                <a:gd name="f967" fmla="val 117684"/>
                <a:gd name="f968" fmla="val 116551"/>
                <a:gd name="f969" fmla="val 115139"/>
                <a:gd name="f970" fmla="val 113524"/>
                <a:gd name="f971" fmla="val 112632"/>
                <a:gd name="f972" fmla="val 15117"/>
                <a:gd name="f973" fmla="val 111704"/>
                <a:gd name="f974" fmla="val 110719"/>
                <a:gd name="f975" fmla="val 15265"/>
                <a:gd name="f976" fmla="val 109698"/>
                <a:gd name="f977" fmla="val 15507"/>
                <a:gd name="f978" fmla="val 110497"/>
                <a:gd name="f979" fmla="val 15785"/>
                <a:gd name="f980" fmla="val 16083"/>
                <a:gd name="f981" fmla="val 112057"/>
                <a:gd name="f982" fmla="val 16398"/>
                <a:gd name="f983" fmla="val 112818"/>
                <a:gd name="f984" fmla="val 16732"/>
                <a:gd name="f985" fmla="val 113579"/>
                <a:gd name="f986" fmla="val 17067"/>
                <a:gd name="f987" fmla="val 114322"/>
                <a:gd name="f988" fmla="val 17791"/>
                <a:gd name="f989" fmla="val 115826"/>
                <a:gd name="f990" fmla="val 18534"/>
                <a:gd name="f991" fmla="val 117312"/>
                <a:gd name="f992" fmla="val 19277"/>
                <a:gd name="f993" fmla="val 118798"/>
                <a:gd name="f994" fmla="val 19982"/>
                <a:gd name="f995" fmla="val 120302"/>
                <a:gd name="f996" fmla="val 20335"/>
                <a:gd name="f997" fmla="val 121063"/>
                <a:gd name="f998" fmla="val 20651"/>
                <a:gd name="f999" fmla="val 121843"/>
                <a:gd name="f1000" fmla="val 20688"/>
                <a:gd name="f1001" fmla="val 121881"/>
                <a:gd name="f1002" fmla="val 20725"/>
                <a:gd name="f1003" fmla="val 121918"/>
                <a:gd name="f1004" fmla="val 20818"/>
                <a:gd name="f1005" fmla="val 20874"/>
                <a:gd name="f1006" fmla="val 121899"/>
                <a:gd name="f1007" fmla="val 20911"/>
                <a:gd name="f1008" fmla="val 121862"/>
                <a:gd name="f1009" fmla="val 121825"/>
                <a:gd name="f1010" fmla="val 121769"/>
                <a:gd name="f1011" fmla="val 20670"/>
                <a:gd name="f1012" fmla="val 120952"/>
                <a:gd name="f1013" fmla="val 20391"/>
                <a:gd name="f1014" fmla="val 120135"/>
                <a:gd name="f1015" fmla="val 20112"/>
                <a:gd name="f1016" fmla="val 119336"/>
                <a:gd name="f1017" fmla="val 19797"/>
                <a:gd name="f1018" fmla="val 19481"/>
                <a:gd name="f1019" fmla="val 117758"/>
                <a:gd name="f1020" fmla="val 19147"/>
                <a:gd name="f1021" fmla="val 116978"/>
                <a:gd name="f1022" fmla="val 18478"/>
                <a:gd name="f1023" fmla="val 115418"/>
                <a:gd name="f1024" fmla="val 17810"/>
                <a:gd name="f1025" fmla="val 113839"/>
                <a:gd name="f1026" fmla="val 17494"/>
                <a:gd name="f1027" fmla="val 113059"/>
                <a:gd name="f1028" fmla="val 17197"/>
                <a:gd name="f1029" fmla="val 112261"/>
                <a:gd name="f1030" fmla="val 111462"/>
                <a:gd name="f1031" fmla="val 16658"/>
                <a:gd name="f1032" fmla="val 110645"/>
                <a:gd name="f1033" fmla="val 16417"/>
                <a:gd name="f1034" fmla="val 109809"/>
                <a:gd name="f1035" fmla="val 108974"/>
                <a:gd name="f1036" fmla="val 16064"/>
                <a:gd name="f1037" fmla="val 108194"/>
                <a:gd name="f1038" fmla="val 15934"/>
                <a:gd name="f1039" fmla="val 107432"/>
                <a:gd name="f1040" fmla="val 15823"/>
                <a:gd name="f1041" fmla="val 106652"/>
                <a:gd name="f1042" fmla="val 15730"/>
                <a:gd name="f1043" fmla="val 105891"/>
                <a:gd name="f1044" fmla="val 15878"/>
                <a:gd name="f1045" fmla="val 104925"/>
                <a:gd name="f1046" fmla="val 103941"/>
                <a:gd name="f1047" fmla="val 102957"/>
                <a:gd name="f1048" fmla="val 16473"/>
                <a:gd name="f1049" fmla="val 101954"/>
                <a:gd name="f1050" fmla="val 16695"/>
                <a:gd name="f1051" fmla="val 100951"/>
                <a:gd name="f1052" fmla="val 16955"/>
                <a:gd name="f1053" fmla="val 99948"/>
                <a:gd name="f1054" fmla="val 17252"/>
                <a:gd name="f1055" fmla="val 98946"/>
                <a:gd name="f1056" fmla="val 17550"/>
                <a:gd name="f1057" fmla="val 97943"/>
                <a:gd name="f1058" fmla="val 18032"/>
                <a:gd name="f1059" fmla="val 98388"/>
                <a:gd name="f1060" fmla="val 98853"/>
                <a:gd name="f1061" fmla="val 18924"/>
                <a:gd name="f1062" fmla="val 99317"/>
                <a:gd name="f1063" fmla="val 99818"/>
                <a:gd name="f1064" fmla="val 19741"/>
                <a:gd name="f1065" fmla="val 100338"/>
                <a:gd name="f1066" fmla="val 100858"/>
                <a:gd name="f1067" fmla="val 20484"/>
                <a:gd name="f1068" fmla="val 101397"/>
                <a:gd name="f1069" fmla="val 21134"/>
                <a:gd name="f1070" fmla="val 102511"/>
                <a:gd name="f1071" fmla="val 21431"/>
                <a:gd name="f1072" fmla="val 103105"/>
                <a:gd name="f1073" fmla="val 21709"/>
                <a:gd name="f1074" fmla="val 103681"/>
                <a:gd name="f1075" fmla="val 104294"/>
                <a:gd name="f1076" fmla="val 22229"/>
                <a:gd name="f1077" fmla="val 104907"/>
                <a:gd name="f1078" fmla="val 105520"/>
                <a:gd name="f1079" fmla="val 22657"/>
                <a:gd name="f1080" fmla="val 106151"/>
                <a:gd name="f1081" fmla="val 22842"/>
                <a:gd name="f1082" fmla="val 106782"/>
                <a:gd name="f1083" fmla="val 23028"/>
                <a:gd name="f1084" fmla="val 23177"/>
                <a:gd name="f1085" fmla="val 108064"/>
                <a:gd name="f1086" fmla="val 108732"/>
                <a:gd name="f1087" fmla="val 23455"/>
                <a:gd name="f1088" fmla="val 23567"/>
                <a:gd name="f1089" fmla="val 110051"/>
                <a:gd name="f1090" fmla="val 23659"/>
                <a:gd name="f1091" fmla="val 110701"/>
                <a:gd name="f1092" fmla="val 23734"/>
                <a:gd name="f1093" fmla="val 112038"/>
                <a:gd name="f1094" fmla="val 23845"/>
                <a:gd name="f1095" fmla="val 112707"/>
                <a:gd name="f1096" fmla="val 23882"/>
                <a:gd name="f1097" fmla="val 113375"/>
                <a:gd name="f1098" fmla="val 23901"/>
                <a:gd name="f1099" fmla="val 114044"/>
                <a:gd name="f1100" fmla="val 114712"/>
                <a:gd name="f1101" fmla="val 115381"/>
                <a:gd name="f1102" fmla="val 116031"/>
                <a:gd name="f1103" fmla="val 116699"/>
                <a:gd name="f1104" fmla="val 117349"/>
                <a:gd name="f1105" fmla="val 23808"/>
                <a:gd name="f1106" fmla="val 117405"/>
                <a:gd name="f1107" fmla="val 23827"/>
                <a:gd name="f1108" fmla="val 117461"/>
                <a:gd name="f1109" fmla="val 117498"/>
                <a:gd name="f1110" fmla="val 117516"/>
                <a:gd name="f1111" fmla="val 24049"/>
                <a:gd name="f1112" fmla="val 117479"/>
                <a:gd name="f1113" fmla="val 24105"/>
                <a:gd name="f1114" fmla="val 117442"/>
                <a:gd name="f1115" fmla="val 24142"/>
                <a:gd name="f1116" fmla="val 117386"/>
                <a:gd name="f1117" fmla="val 24328"/>
                <a:gd name="f1118" fmla="val 116606"/>
                <a:gd name="f1119" fmla="val 24477"/>
                <a:gd name="f1120" fmla="val 115808"/>
                <a:gd name="f1121" fmla="val 24569"/>
                <a:gd name="f1122" fmla="val 114991"/>
                <a:gd name="f1123" fmla="val 24644"/>
                <a:gd name="f1124" fmla="val 114174"/>
                <a:gd name="f1125" fmla="val 113357"/>
                <a:gd name="f1126" fmla="val 112539"/>
                <a:gd name="f1127" fmla="val 24681"/>
                <a:gd name="f1128" fmla="val 111722"/>
                <a:gd name="f1129" fmla="val 24625"/>
                <a:gd name="f1130" fmla="val 110905"/>
                <a:gd name="f1131" fmla="val 24867"/>
                <a:gd name="f1132" fmla="val 111927"/>
                <a:gd name="f1133" fmla="val 25108"/>
                <a:gd name="f1134" fmla="val 112929"/>
                <a:gd name="f1135" fmla="val 25312"/>
                <a:gd name="f1136" fmla="val 113951"/>
                <a:gd name="f1137" fmla="val 25517"/>
                <a:gd name="f1138" fmla="val 114972"/>
                <a:gd name="f1139" fmla="val 117034"/>
                <a:gd name="f1140" fmla="val 26296"/>
                <a:gd name="f1141" fmla="val 26334"/>
                <a:gd name="f1142" fmla="val 119169"/>
                <a:gd name="f1143" fmla="val 26389"/>
                <a:gd name="f1144" fmla="val 119225"/>
                <a:gd name="f1145" fmla="val 26464"/>
                <a:gd name="f1146" fmla="val 26538"/>
                <a:gd name="f1147" fmla="val 119262"/>
                <a:gd name="f1148" fmla="val 26612"/>
                <a:gd name="f1149" fmla="val 119188"/>
                <a:gd name="f1150" fmla="val 26724"/>
                <a:gd name="f1151" fmla="val 119132"/>
                <a:gd name="f1152" fmla="val 119039"/>
                <a:gd name="f1153" fmla="val 26705"/>
                <a:gd name="f1154" fmla="val 118278"/>
                <a:gd name="f1155" fmla="val 115901"/>
                <a:gd name="f1156" fmla="val 26445"/>
                <a:gd name="f1157" fmla="val 115102"/>
                <a:gd name="f1158" fmla="val 26352"/>
                <a:gd name="f1159" fmla="val 114285"/>
                <a:gd name="f1160" fmla="val 26241"/>
                <a:gd name="f1161" fmla="val 113468"/>
                <a:gd name="f1162" fmla="val 26092"/>
                <a:gd name="f1163" fmla="val 25962"/>
                <a:gd name="f1164" fmla="val 111815"/>
                <a:gd name="f1165" fmla="val 25795"/>
                <a:gd name="f1166" fmla="val 110979"/>
                <a:gd name="f1167" fmla="val 25609"/>
                <a:gd name="f1168" fmla="val 110144"/>
                <a:gd name="f1169" fmla="val 25424"/>
                <a:gd name="f1170" fmla="val 109308"/>
                <a:gd name="f1171" fmla="val 25219"/>
                <a:gd name="f1172" fmla="val 108472"/>
                <a:gd name="f1173" fmla="val 24997"/>
                <a:gd name="f1174" fmla="val 107637"/>
                <a:gd name="f1175" fmla="val 24755"/>
                <a:gd name="f1176" fmla="val 106820"/>
                <a:gd name="f1177" fmla="val 24495"/>
                <a:gd name="f1178" fmla="val 106002"/>
                <a:gd name="f1179" fmla="val 25145"/>
                <a:gd name="f1180" fmla="val 106875"/>
                <a:gd name="f1181" fmla="val 107767"/>
                <a:gd name="f1182" fmla="val 26408"/>
                <a:gd name="f1183" fmla="val 108677"/>
                <a:gd name="f1184" fmla="val 27021"/>
                <a:gd name="f1185" fmla="val 109587"/>
                <a:gd name="f1186" fmla="val 28135"/>
                <a:gd name="f1187" fmla="val 111444"/>
                <a:gd name="f1188" fmla="val 28655"/>
                <a:gd name="f1189" fmla="val 112391"/>
                <a:gd name="f1190" fmla="val 29138"/>
                <a:gd name="f1191" fmla="val 29602"/>
                <a:gd name="f1192" fmla="val 114341"/>
                <a:gd name="f1193" fmla="val 29806"/>
                <a:gd name="f1194" fmla="val 114842"/>
                <a:gd name="f1195" fmla="val 30011"/>
                <a:gd name="f1196" fmla="val 115344"/>
                <a:gd name="f1197" fmla="val 30196"/>
                <a:gd name="f1198" fmla="val 115845"/>
                <a:gd name="f1199" fmla="val 30364"/>
                <a:gd name="f1200" fmla="val 116365"/>
                <a:gd name="f1201" fmla="val 30549"/>
                <a:gd name="f1202" fmla="val 116885"/>
                <a:gd name="f1203" fmla="val 30846"/>
                <a:gd name="f1204" fmla="val 117925"/>
                <a:gd name="f1205" fmla="val 118464"/>
                <a:gd name="f1206" fmla="val 31088"/>
                <a:gd name="f1207" fmla="val 119002"/>
                <a:gd name="f1208" fmla="val 31199"/>
                <a:gd name="f1209" fmla="val 119559"/>
                <a:gd name="f1210" fmla="val 120098"/>
                <a:gd name="f1211" fmla="val 31366"/>
                <a:gd name="f1212" fmla="val 120673"/>
                <a:gd name="f1213" fmla="val 31441"/>
                <a:gd name="f1214" fmla="val 121231"/>
                <a:gd name="f1215" fmla="val 31478"/>
                <a:gd name="f1216" fmla="val 121806"/>
                <a:gd name="f1217" fmla="val 31496"/>
                <a:gd name="f1218" fmla="val 31515"/>
                <a:gd name="f1219" fmla="val 31552"/>
                <a:gd name="f1220" fmla="val 31589"/>
                <a:gd name="f1221" fmla="val 31645"/>
                <a:gd name="f1222" fmla="val 31682"/>
                <a:gd name="f1223" fmla="val 31701"/>
                <a:gd name="f1224" fmla="val 31719"/>
                <a:gd name="f1225" fmla="val 31775"/>
                <a:gd name="f1226" fmla="val 121453"/>
                <a:gd name="f1227" fmla="val 31831"/>
                <a:gd name="f1228" fmla="val 31849"/>
                <a:gd name="f1229" fmla="val 120692"/>
                <a:gd name="f1230" fmla="val 31868"/>
                <a:gd name="f1231" fmla="val 119541"/>
                <a:gd name="f1232" fmla="val 118779"/>
                <a:gd name="f1233" fmla="val 31756"/>
                <a:gd name="f1234" fmla="val 118018"/>
                <a:gd name="f1235" fmla="val 117256"/>
                <a:gd name="f1236" fmla="val 116495"/>
                <a:gd name="f1237" fmla="val 31311"/>
                <a:gd name="f1238" fmla="val 115734"/>
                <a:gd name="f1239" fmla="val 114229"/>
                <a:gd name="f1240" fmla="val 30568"/>
                <a:gd name="f1241" fmla="val 113487"/>
                <a:gd name="f1242" fmla="val 30271"/>
                <a:gd name="f1243" fmla="val 112744"/>
                <a:gd name="f1244" fmla="val 29955"/>
                <a:gd name="f1245" fmla="val 112019"/>
                <a:gd name="f1246" fmla="val 29231"/>
                <a:gd name="f1247" fmla="val 28859"/>
                <a:gd name="f1248" fmla="val 109884"/>
                <a:gd name="f1249" fmla="val 29565"/>
                <a:gd name="f1250" fmla="val 110682"/>
                <a:gd name="f1251" fmla="val 30289"/>
                <a:gd name="f1252" fmla="val 112985"/>
                <a:gd name="f1253" fmla="val 33223"/>
                <a:gd name="f1254" fmla="val 114489"/>
                <a:gd name="f1255" fmla="val 34672"/>
                <a:gd name="f1256" fmla="val 115975"/>
                <a:gd name="f1257" fmla="val 34728"/>
                <a:gd name="f1258" fmla="val 116012"/>
                <a:gd name="f1259" fmla="val 34783"/>
                <a:gd name="f1260" fmla="val 34839"/>
                <a:gd name="f1261" fmla="val 34876"/>
                <a:gd name="f1262" fmla="val 115994"/>
                <a:gd name="f1263" fmla="val 34932"/>
                <a:gd name="f1264" fmla="val 115938"/>
                <a:gd name="f1265" fmla="val 34951"/>
                <a:gd name="f1266" fmla="val 115771"/>
                <a:gd name="f1267" fmla="val 34393"/>
                <a:gd name="f1268" fmla="val 114898"/>
                <a:gd name="f1269" fmla="val 33836"/>
                <a:gd name="f1270" fmla="val 114025"/>
                <a:gd name="f1271" fmla="val 33242"/>
                <a:gd name="f1272" fmla="val 113189"/>
                <a:gd name="f1273" fmla="val 112354"/>
                <a:gd name="f1274" fmla="val 31998"/>
                <a:gd name="f1275" fmla="val 111555"/>
                <a:gd name="f1276" fmla="val 31329"/>
                <a:gd name="f1277" fmla="val 110757"/>
                <a:gd name="f1278" fmla="val 109178"/>
                <a:gd name="f1279" fmla="val 107600"/>
                <a:gd name="f1280" fmla="val 28005"/>
                <a:gd name="f1281" fmla="val 106801"/>
                <a:gd name="f1282" fmla="val 27355"/>
                <a:gd name="f1283" fmla="val 105185"/>
                <a:gd name="f1284" fmla="val 26111"/>
                <a:gd name="f1285" fmla="val 104368"/>
                <a:gd name="f1286" fmla="val 103514"/>
                <a:gd name="f1287" fmla="val 24959"/>
                <a:gd name="f1288" fmla="val 102641"/>
                <a:gd name="f1289" fmla="val 101713"/>
                <a:gd name="f1290" fmla="val 23864"/>
                <a:gd name="f1291" fmla="val 100765"/>
                <a:gd name="f1292" fmla="val 23344"/>
                <a:gd name="f1293" fmla="val 99800"/>
                <a:gd name="f1294" fmla="val 22861"/>
                <a:gd name="f1295" fmla="val 98816"/>
                <a:gd name="f1296" fmla="val 22397"/>
                <a:gd name="f1297" fmla="val 97813"/>
                <a:gd name="f1298" fmla="val 96810"/>
                <a:gd name="f1299" fmla="val 21561"/>
                <a:gd name="f1300" fmla="val 95788"/>
                <a:gd name="f1301" fmla="val 21208"/>
                <a:gd name="f1302" fmla="val 94024"/>
                <a:gd name="f1303" fmla="val 20707"/>
                <a:gd name="f1304" fmla="val 93263"/>
                <a:gd name="f1305" fmla="val 20558"/>
                <a:gd name="f1306" fmla="val 20428"/>
                <a:gd name="f1307" fmla="val 92520"/>
                <a:gd name="f1308" fmla="val 20261"/>
                <a:gd name="f1309" fmla="val 92167"/>
                <a:gd name="f1310" fmla="val 20075"/>
                <a:gd name="f1311" fmla="val 91814"/>
                <a:gd name="f1312" fmla="val 91071"/>
                <a:gd name="f1313" fmla="val 20930"/>
                <a:gd name="f1314" fmla="val 90329"/>
                <a:gd name="f1315" fmla="val 21375"/>
                <a:gd name="f1316" fmla="val 89623"/>
                <a:gd name="f1317" fmla="val 88917"/>
                <a:gd name="f1318" fmla="val 22192"/>
                <a:gd name="f1319" fmla="val 88416"/>
                <a:gd name="f1320" fmla="val 22564"/>
                <a:gd name="f1321" fmla="val 87933"/>
                <a:gd name="f1322" fmla="val 22935"/>
                <a:gd name="f1323" fmla="val 87450"/>
                <a:gd name="f1324" fmla="val 86986"/>
                <a:gd name="f1325" fmla="val 23715"/>
                <a:gd name="f1326" fmla="val 86540"/>
                <a:gd name="f1327" fmla="val 86094"/>
                <a:gd name="f1328" fmla="val 24514"/>
                <a:gd name="f1329" fmla="val 85649"/>
                <a:gd name="f1330" fmla="val 24941"/>
                <a:gd name="f1331" fmla="val 85222"/>
                <a:gd name="f1332" fmla="val 84813"/>
                <a:gd name="f1333" fmla="val 26222"/>
                <a:gd name="f1334" fmla="val 83996"/>
                <a:gd name="f1335" fmla="val 83606"/>
                <a:gd name="f1336" fmla="val 82863"/>
                <a:gd name="f1337" fmla="val 28506"/>
                <a:gd name="f1338" fmla="val 82139"/>
                <a:gd name="f1339" fmla="val 30438"/>
                <a:gd name="f1340" fmla="val 80820"/>
                <a:gd name="f1341" fmla="val 31403"/>
                <a:gd name="f1342" fmla="val 80208"/>
                <a:gd name="f1343" fmla="val 32406"/>
                <a:gd name="f1344" fmla="val 79632"/>
                <a:gd name="f1345" fmla="val 33391"/>
                <a:gd name="f1346" fmla="val 79093"/>
                <a:gd name="f1347" fmla="val 78573"/>
                <a:gd name="f1348" fmla="val 35396"/>
                <a:gd name="f1349" fmla="val 78090"/>
                <a:gd name="f1350" fmla="val 36418"/>
                <a:gd name="f1351" fmla="val 37402"/>
                <a:gd name="f1352" fmla="val 38405"/>
                <a:gd name="f1353" fmla="val 76828"/>
                <a:gd name="f1354" fmla="val 39389"/>
                <a:gd name="f1355" fmla="val 76456"/>
                <a:gd name="f1356" fmla="val 40355"/>
                <a:gd name="f1357" fmla="val 76122"/>
                <a:gd name="f1358" fmla="val 41320"/>
                <a:gd name="f1359" fmla="val 75806"/>
                <a:gd name="f1360" fmla="val 42267"/>
                <a:gd name="f1361" fmla="val 43177"/>
                <a:gd name="f1362" fmla="val 75249"/>
                <a:gd name="f1363" fmla="val 44087"/>
                <a:gd name="f1364" fmla="val 75026"/>
                <a:gd name="f1365" fmla="val 74803"/>
                <a:gd name="f1366" fmla="val 45796"/>
                <a:gd name="f1367" fmla="val 74618"/>
                <a:gd name="f1368" fmla="val 46594"/>
                <a:gd name="f1369" fmla="val 74451"/>
                <a:gd name="f1370" fmla="val 47374"/>
                <a:gd name="f1371" fmla="val 74302"/>
                <a:gd name="f1372" fmla="val 48117"/>
                <a:gd name="f1373" fmla="val 74191"/>
                <a:gd name="f1374" fmla="val 48804"/>
                <a:gd name="f1375" fmla="val 74079"/>
                <a:gd name="f1376" fmla="val 49454"/>
                <a:gd name="f1377" fmla="val 74005"/>
                <a:gd name="f1378" fmla="val 50067"/>
                <a:gd name="f1379" fmla="val 73931"/>
                <a:gd name="f1380" fmla="val 50680"/>
                <a:gd name="f1381" fmla="val 51330"/>
                <a:gd name="f1382" fmla="val 52017"/>
                <a:gd name="f1383" fmla="val 52760"/>
                <a:gd name="f1384" fmla="val 53540"/>
                <a:gd name="f1385" fmla="val 54339"/>
                <a:gd name="f1386" fmla="val 55174"/>
                <a:gd name="f1387" fmla="val 56047"/>
                <a:gd name="f1388" fmla="val 56957"/>
                <a:gd name="f1389" fmla="val 57867"/>
                <a:gd name="f1390" fmla="val 58814"/>
                <a:gd name="f1391" fmla="val 59761"/>
                <a:gd name="f1392" fmla="val 60745"/>
                <a:gd name="f1393" fmla="val 61730"/>
                <a:gd name="f1394" fmla="val 62714"/>
                <a:gd name="f1395" fmla="val 63717"/>
                <a:gd name="f1396" fmla="val 64720"/>
                <a:gd name="f1397" fmla="val 65741"/>
                <a:gd name="f1398" fmla="val 66744"/>
                <a:gd name="f1399" fmla="val 67728"/>
                <a:gd name="f1400" fmla="val 69697"/>
                <a:gd name="f1401" fmla="val 71628"/>
                <a:gd name="f1402" fmla="val 72557"/>
                <a:gd name="f1403" fmla="val 73467"/>
                <a:gd name="f1404" fmla="val 73912"/>
                <a:gd name="f1405" fmla="val 74339"/>
                <a:gd name="f1406" fmla="val 74766"/>
                <a:gd name="f1407" fmla="val 75194"/>
                <a:gd name="f1408" fmla="val 75621"/>
                <a:gd name="f1409" fmla="val 76029"/>
                <a:gd name="f1410" fmla="val 76419"/>
                <a:gd name="f1411" fmla="val 76809"/>
                <a:gd name="f1412" fmla="val 77199"/>
                <a:gd name="f1413" fmla="val 77571"/>
                <a:gd name="f1414" fmla="val 77942"/>
                <a:gd name="f1415" fmla="val 78295"/>
                <a:gd name="f1416" fmla="val 78759"/>
                <a:gd name="f1417" fmla="val 79205"/>
                <a:gd name="f1418" fmla="val 80041"/>
                <a:gd name="f1419" fmla="val 79706"/>
                <a:gd name="f1420" fmla="val 79558"/>
                <a:gd name="f1421" fmla="val 79428"/>
                <a:gd name="f1422" fmla="val 79186"/>
                <a:gd name="f1423" fmla="val 78926"/>
                <a:gd name="f1424" fmla="val 78574"/>
                <a:gd name="f1425" fmla="val 78165"/>
                <a:gd name="f1426" fmla="val 77738"/>
                <a:gd name="f1427" fmla="val 77274"/>
                <a:gd name="f1428" fmla="val 76791"/>
                <a:gd name="f1429" fmla="val 76271"/>
                <a:gd name="f1430" fmla="val 75732"/>
                <a:gd name="f1431" fmla="val 75175"/>
                <a:gd name="f1432" fmla="val 74024"/>
                <a:gd name="f1433" fmla="val 73411"/>
                <a:gd name="f1434" fmla="val 72779"/>
                <a:gd name="f1435" fmla="val 71461"/>
                <a:gd name="f1436" fmla="val 68787"/>
                <a:gd name="f1437" fmla="val 68137"/>
                <a:gd name="f1438" fmla="val 67505"/>
                <a:gd name="f1439" fmla="val 66892"/>
                <a:gd name="f1440" fmla="val 66298"/>
                <a:gd name="f1441" fmla="val 65202"/>
                <a:gd name="f1442" fmla="val 65184"/>
                <a:gd name="f1443" fmla="val 65240"/>
                <a:gd name="f1444" fmla="val 65295"/>
                <a:gd name="f1445" fmla="val 65351"/>
                <a:gd name="f1446" fmla="val 65407"/>
                <a:gd name="f1447" fmla="val 65462"/>
                <a:gd name="f1448" fmla="val 66911"/>
                <a:gd name="f1449" fmla="val 68378"/>
                <a:gd name="f1450" fmla="val 69845"/>
                <a:gd name="f1451" fmla="val 71275"/>
                <a:gd name="f1452" fmla="val 70904"/>
                <a:gd name="f1453" fmla="val 70179"/>
                <a:gd name="f1454" fmla="val 69864"/>
                <a:gd name="f1455" fmla="val 69567"/>
                <a:gd name="f1456" fmla="val 69288"/>
                <a:gd name="f1457" fmla="val 69047"/>
                <a:gd name="f1458" fmla="val 68824"/>
                <a:gd name="f1459" fmla="val 68638"/>
                <a:gd name="f1460" fmla="val 68490"/>
                <a:gd name="f1461" fmla="val 68267"/>
                <a:gd name="f1462" fmla="val 68285"/>
                <a:gd name="f1463" fmla="val 68360"/>
                <a:gd name="f1464" fmla="val 68452"/>
                <a:gd name="f1465" fmla="val 68527"/>
                <a:gd name="f1466" fmla="val 68582"/>
                <a:gd name="f1467" fmla="val 68620"/>
                <a:gd name="f1468" fmla="val 68657"/>
                <a:gd name="f1469" fmla="val 68694"/>
                <a:gd name="f1470" fmla="val 68768"/>
                <a:gd name="f1471" fmla="val 68842"/>
                <a:gd name="f1472" fmla="val 68935"/>
                <a:gd name="f1473" fmla="val 69158"/>
                <a:gd name="f1474" fmla="val 69437"/>
                <a:gd name="f1475" fmla="val 69585"/>
                <a:gd name="f1476" fmla="val 69752"/>
                <a:gd name="f1477" fmla="val 69938"/>
                <a:gd name="f1478" fmla="val 70328"/>
                <a:gd name="f1479" fmla="val 70997"/>
                <a:gd name="f1480" fmla="val 71479"/>
                <a:gd name="f1481" fmla="val 71999"/>
                <a:gd name="f1482" fmla="val 72538"/>
                <a:gd name="f1483" fmla="val 73114"/>
                <a:gd name="f1484" fmla="val 73727"/>
                <a:gd name="f1485" fmla="val 74989"/>
                <a:gd name="f1486" fmla="val 75639"/>
                <a:gd name="f1487" fmla="val 75379"/>
                <a:gd name="f1488" fmla="val 75138"/>
                <a:gd name="f1489" fmla="val 74711"/>
                <a:gd name="f1490" fmla="val 74525"/>
                <a:gd name="f1491" fmla="val 74172"/>
                <a:gd name="f1492" fmla="val 73894"/>
                <a:gd name="f1493" fmla="val 73782"/>
                <a:gd name="f1494" fmla="val 73689"/>
                <a:gd name="f1495" fmla="val 73597"/>
                <a:gd name="f1496" fmla="val 73522"/>
                <a:gd name="f1497" fmla="val 73429"/>
                <a:gd name="f1498" fmla="val 73392"/>
                <a:gd name="f1499" fmla="val 73671"/>
                <a:gd name="f1500" fmla="val 73745"/>
                <a:gd name="f1501" fmla="val 73801"/>
                <a:gd name="f1502" fmla="val 73838"/>
                <a:gd name="f1503" fmla="val 74599"/>
                <a:gd name="f1504" fmla="val 74822"/>
                <a:gd name="f1505" fmla="val 75268"/>
                <a:gd name="f1506" fmla="val 75454"/>
                <a:gd name="f1507" fmla="val 75435"/>
                <a:gd name="f1508" fmla="val 75472"/>
                <a:gd name="f1509" fmla="val 75546"/>
                <a:gd name="f1510" fmla="val 75658"/>
                <a:gd name="f1511" fmla="val 75992"/>
                <a:gd name="f1512" fmla="val 76066"/>
                <a:gd name="f1513" fmla="val 76141"/>
                <a:gd name="f1514" fmla="val 76308"/>
                <a:gd name="f1515" fmla="val 76326"/>
                <a:gd name="f1516" fmla="val 76345"/>
                <a:gd name="f1517" fmla="val 76289"/>
                <a:gd name="f1518" fmla="val 76234"/>
                <a:gd name="f1519" fmla="val 76401"/>
                <a:gd name="f1520" fmla="val 76475"/>
                <a:gd name="f1521" fmla="val 76568"/>
                <a:gd name="f1522" fmla="val 76958"/>
                <a:gd name="f1523" fmla="val 77106"/>
                <a:gd name="f1524" fmla="val 77292"/>
                <a:gd name="f1525" fmla="val 77478"/>
                <a:gd name="f1526" fmla="val 78425"/>
                <a:gd name="f1527" fmla="val 79001"/>
                <a:gd name="f1528" fmla="val 79316"/>
                <a:gd name="f1529" fmla="val 79651"/>
                <a:gd name="f1530" fmla="val 80003"/>
                <a:gd name="f1531" fmla="val 80393"/>
                <a:gd name="f1532" fmla="val 80783"/>
                <a:gd name="f1533" fmla="val 81211"/>
                <a:gd name="f1534" fmla="val 81638"/>
                <a:gd name="f1535" fmla="val 82585"/>
                <a:gd name="f1536" fmla="val 82882"/>
                <a:gd name="f1537" fmla="val 83161"/>
                <a:gd name="f1538" fmla="val 83420"/>
                <a:gd name="f1539" fmla="val 83885"/>
                <a:gd name="f1540" fmla="val 84070"/>
                <a:gd name="f1541" fmla="val 84256"/>
                <a:gd name="f1542" fmla="val 84200"/>
                <a:gd name="f1543" fmla="val 83903"/>
                <a:gd name="f1544" fmla="val 83699"/>
                <a:gd name="f1545" fmla="val 83476"/>
                <a:gd name="f1546" fmla="val 83216"/>
                <a:gd name="f1547" fmla="val 82938"/>
                <a:gd name="f1548" fmla="val 82641"/>
                <a:gd name="f1549" fmla="val 81656"/>
                <a:gd name="f1550" fmla="val 80653"/>
                <a:gd name="f1551" fmla="val 80338"/>
                <a:gd name="f1552" fmla="val 80022"/>
                <a:gd name="f1553" fmla="val 79743"/>
                <a:gd name="f1554" fmla="val 79465"/>
                <a:gd name="f1555" fmla="val 79223"/>
                <a:gd name="f1556" fmla="val 79261"/>
                <a:gd name="f1557" fmla="val 79409"/>
                <a:gd name="f1558" fmla="val 79446"/>
                <a:gd name="f1559" fmla="val 79483"/>
                <a:gd name="f1560" fmla="val 79799"/>
                <a:gd name="f1561" fmla="val 80152"/>
                <a:gd name="f1562" fmla="val 80858"/>
                <a:gd name="f1563" fmla="val 81601"/>
                <a:gd name="f1564" fmla="val 82343"/>
                <a:gd name="f1565" fmla="val 83049"/>
                <a:gd name="f1566" fmla="val 83402"/>
                <a:gd name="f1567" fmla="val 83736"/>
                <a:gd name="f1568" fmla="val 84052"/>
                <a:gd name="f1569" fmla="val 84349"/>
                <a:gd name="f1570" fmla="val 84628"/>
                <a:gd name="f1571" fmla="val 84869"/>
                <a:gd name="f1572" fmla="val 84962"/>
                <a:gd name="f1573" fmla="val 85018"/>
                <a:gd name="f1574" fmla="val 85110"/>
                <a:gd name="f1575" fmla="val 85166"/>
                <a:gd name="f1576" fmla="val 85148"/>
                <a:gd name="f1577" fmla="val 85389"/>
                <a:gd name="f1578" fmla="val 85742"/>
                <a:gd name="f1579" fmla="val 86188"/>
                <a:gd name="f1580" fmla="val 86429"/>
                <a:gd name="f1581" fmla="val 86670"/>
                <a:gd name="f1582" fmla="val 86930"/>
                <a:gd name="f1583" fmla="val 87209"/>
                <a:gd name="f1584" fmla="val 87469"/>
                <a:gd name="f1585" fmla="val 87710"/>
                <a:gd name="f1586" fmla="val 87970"/>
                <a:gd name="f1587" fmla="val 88212"/>
                <a:gd name="f1588" fmla="val 88602"/>
                <a:gd name="f1589" fmla="val 113208"/>
                <a:gd name="f1590" fmla="val 88992"/>
                <a:gd name="f1591" fmla="val 89159"/>
                <a:gd name="f1592" fmla="val 89345"/>
                <a:gd name="f1593" fmla="val 89549"/>
                <a:gd name="f1594" fmla="val 89790"/>
                <a:gd name="f1595" fmla="val 90050"/>
                <a:gd name="f1596" fmla="val 90347"/>
                <a:gd name="f1597" fmla="val 90663"/>
                <a:gd name="f1598" fmla="val 90997"/>
                <a:gd name="f1599" fmla="val 91369"/>
                <a:gd name="f1600" fmla="val 92223"/>
                <a:gd name="f1601" fmla="val 92687"/>
                <a:gd name="f1602" fmla="val 93727"/>
                <a:gd name="f1603" fmla="val 94303"/>
                <a:gd name="f1604" fmla="val 94953"/>
                <a:gd name="f1605" fmla="val 95009"/>
                <a:gd name="f1606" fmla="val 95120"/>
                <a:gd name="f1607" fmla="val 95176"/>
                <a:gd name="f1608" fmla="val 95213"/>
                <a:gd name="f1609" fmla="val 94600"/>
                <a:gd name="f1610" fmla="val 94062"/>
                <a:gd name="f1611" fmla="val 93560"/>
                <a:gd name="f1612" fmla="val 93096"/>
                <a:gd name="f1613" fmla="val 92650"/>
                <a:gd name="f1614" fmla="val 92260"/>
                <a:gd name="f1615" fmla="val 91907"/>
                <a:gd name="f1616" fmla="val 91573"/>
                <a:gd name="f1617" fmla="val 91852"/>
                <a:gd name="f1618" fmla="val 92130"/>
                <a:gd name="f1619" fmla="val 92446"/>
                <a:gd name="f1620" fmla="val 92762"/>
                <a:gd name="f1621" fmla="val 93802"/>
                <a:gd name="f1622" fmla="val 94173"/>
                <a:gd name="f1623" fmla="val 94563"/>
                <a:gd name="f1624" fmla="val 94972"/>
                <a:gd name="f1625" fmla="val 95399"/>
                <a:gd name="f1626" fmla="val 96272"/>
                <a:gd name="f1627" fmla="val 96736"/>
                <a:gd name="f1628" fmla="val 97200"/>
                <a:gd name="f1629" fmla="val 97683"/>
                <a:gd name="f1630" fmla="val 97776"/>
                <a:gd name="f1631" fmla="val 97869"/>
                <a:gd name="f1632" fmla="val 97999"/>
                <a:gd name="f1633" fmla="val 98036"/>
                <a:gd name="f1634" fmla="val 98054"/>
                <a:gd name="f1635" fmla="val 97980"/>
                <a:gd name="f1636" fmla="val 97572"/>
                <a:gd name="f1637" fmla="val 97182"/>
                <a:gd name="f1638" fmla="val 96792"/>
                <a:gd name="f1639" fmla="val 96439"/>
                <a:gd name="f1640" fmla="val 96086"/>
                <a:gd name="f1641" fmla="val 95752"/>
                <a:gd name="f1642" fmla="val 95436"/>
                <a:gd name="f1643" fmla="val 95139"/>
                <a:gd name="f1644" fmla="val 94842"/>
                <a:gd name="f1645" fmla="val 94284"/>
                <a:gd name="f1646" fmla="val 93783"/>
                <a:gd name="f1647" fmla="val 93542"/>
                <a:gd name="f1648" fmla="val 93077"/>
                <a:gd name="f1649" fmla="val 91870"/>
                <a:gd name="f1650" fmla="val 91517"/>
                <a:gd name="f1651" fmla="val 90830"/>
                <a:gd name="f1652" fmla="val 90162"/>
                <a:gd name="f1653" fmla="val 90032"/>
                <a:gd name="f1654" fmla="val 89920"/>
                <a:gd name="f1655" fmla="val 89809"/>
                <a:gd name="f1656" fmla="val 89716"/>
                <a:gd name="f1657" fmla="val 89530"/>
                <a:gd name="f1658" fmla="val 89233"/>
                <a:gd name="f1659" fmla="val 89122"/>
                <a:gd name="f1660" fmla="val 89196"/>
                <a:gd name="f1661" fmla="val 90960"/>
                <a:gd name="f1662" fmla="val 91833"/>
                <a:gd name="f1663" fmla="val 93523"/>
                <a:gd name="f1664" fmla="val 93913"/>
                <a:gd name="f1665" fmla="val 94674"/>
                <a:gd name="f1666" fmla="val 95027"/>
                <a:gd name="f1667" fmla="val 95714"/>
                <a:gd name="f1668" fmla="val 95770"/>
                <a:gd name="f1669" fmla="val 95900"/>
                <a:gd name="f1670" fmla="val 95974"/>
                <a:gd name="f1671" fmla="val 96030"/>
                <a:gd name="f1672" fmla="val 96067"/>
                <a:gd name="f1673" fmla="val 95882"/>
                <a:gd name="f1674" fmla="val 95622"/>
                <a:gd name="f1675" fmla="val 95324"/>
                <a:gd name="f1676" fmla="val 94990"/>
                <a:gd name="f1677" fmla="val 94619"/>
                <a:gd name="f1678" fmla="val 94210"/>
                <a:gd name="f1679" fmla="val 93319"/>
                <a:gd name="f1680" fmla="val 95473"/>
                <a:gd name="f1681" fmla="val 97646"/>
                <a:gd name="f1682" fmla="val 97739"/>
                <a:gd name="f1683" fmla="val 97906"/>
                <a:gd name="f1684" fmla="val 97961"/>
                <a:gd name="f1685" fmla="val 98017"/>
                <a:gd name="f1686" fmla="val 97349"/>
                <a:gd name="f1687" fmla="val 96699"/>
                <a:gd name="f1688" fmla="val 96049"/>
                <a:gd name="f1689" fmla="val 94693"/>
                <a:gd name="f1690" fmla="val 94006"/>
                <a:gd name="f1691" fmla="val 92613"/>
                <a:gd name="f1692" fmla="val 91722"/>
                <a:gd name="f1693" fmla="val 89939"/>
                <a:gd name="f1694" fmla="val 89493"/>
                <a:gd name="f1695" fmla="val 89029"/>
                <a:gd name="f1696" fmla="val 88936"/>
                <a:gd name="f1697" fmla="val 88806"/>
                <a:gd name="f1698" fmla="val 88657"/>
                <a:gd name="f1699" fmla="val 88472"/>
                <a:gd name="f1700" fmla="val 88267"/>
                <a:gd name="f1701" fmla="val 88045"/>
                <a:gd name="f1702" fmla="val 87766"/>
                <a:gd name="f1703" fmla="val 87488"/>
                <a:gd name="f1704" fmla="val 88026"/>
                <a:gd name="f1705" fmla="val 88620"/>
                <a:gd name="f1706" fmla="val 89215"/>
                <a:gd name="f1707" fmla="val 89846"/>
                <a:gd name="f1708" fmla="val 90496"/>
                <a:gd name="f1709" fmla="val 91165"/>
                <a:gd name="f1710" fmla="val 92539"/>
                <a:gd name="f1711" fmla="val 93226"/>
                <a:gd name="f1712" fmla="val 93932"/>
                <a:gd name="f1713" fmla="val 95343"/>
                <a:gd name="f1714" fmla="val 98110"/>
                <a:gd name="f1715" fmla="val 98221"/>
                <a:gd name="f1716" fmla="val 98296"/>
                <a:gd name="f1717" fmla="val 98370"/>
                <a:gd name="f1718" fmla="val 98426"/>
                <a:gd name="f1719" fmla="val 98444"/>
                <a:gd name="f1720" fmla="val 98407"/>
                <a:gd name="f1721" fmla="val 98351"/>
                <a:gd name="f1722" fmla="val 95566"/>
                <a:gd name="f1723" fmla="val 96643"/>
                <a:gd name="f1724" fmla="val 98277"/>
                <a:gd name="f1725" fmla="val 99373"/>
                <a:gd name="f1726" fmla="val 99930"/>
                <a:gd name="f1727" fmla="val 100023"/>
                <a:gd name="f1728" fmla="val 100079"/>
                <a:gd name="f1729" fmla="val 100116"/>
                <a:gd name="f1730" fmla="val 100134"/>
                <a:gd name="f1731" fmla="val 98704"/>
                <a:gd name="f1732" fmla="val 95844"/>
                <a:gd name="f1733" fmla="val 94767"/>
                <a:gd name="f1734" fmla="val 94247"/>
                <a:gd name="f1735" fmla="val 93746"/>
                <a:gd name="f1736" fmla="val 93244"/>
                <a:gd name="f1737" fmla="val 92279"/>
                <a:gd name="f1738" fmla="val 91796"/>
                <a:gd name="f1739" fmla="val 91332"/>
                <a:gd name="f1740" fmla="val 90867"/>
                <a:gd name="f1741" fmla="val 90422"/>
                <a:gd name="f1742" fmla="val 89976"/>
                <a:gd name="f1743" fmla="val 86169"/>
                <a:gd name="f1744" fmla="val 84572"/>
                <a:gd name="f1745" fmla="val 82492"/>
                <a:gd name="f1746" fmla="val 80969"/>
                <a:gd name="f1747" fmla="val 80171"/>
                <a:gd name="f1748" fmla="val 79353"/>
                <a:gd name="f1749" fmla="val 78536"/>
                <a:gd name="f1750" fmla="val 75936"/>
                <a:gd name="f1751" fmla="val 75045"/>
                <a:gd name="f1752" fmla="val 74154"/>
                <a:gd name="f1753" fmla="val 73262"/>
                <a:gd name="f1754" fmla="val 71442"/>
                <a:gd name="f1755" fmla="val 72464"/>
                <a:gd name="f1756" fmla="val 72965"/>
                <a:gd name="f1757" fmla="val 76661"/>
                <a:gd name="f1758" fmla="val 77868"/>
                <a:gd name="f1759" fmla="val 78481"/>
                <a:gd name="f1760" fmla="val 79131"/>
                <a:gd name="f1761" fmla="val 79781"/>
                <a:gd name="f1762" fmla="val 81805"/>
                <a:gd name="f1763" fmla="val 83365"/>
                <a:gd name="f1764" fmla="val 83569"/>
                <a:gd name="f1765" fmla="val 84015"/>
                <a:gd name="f1766" fmla="val 84479"/>
                <a:gd name="f1767" fmla="val 85185"/>
                <a:gd name="f1768" fmla="val 85408"/>
                <a:gd name="f1769" fmla="val 85668"/>
                <a:gd name="f1770" fmla="val 85928"/>
                <a:gd name="f1771" fmla="val 86466"/>
                <a:gd name="f1772" fmla="val 87005"/>
                <a:gd name="f1773" fmla="val 87042"/>
                <a:gd name="f1774" fmla="val 87098"/>
                <a:gd name="f1775" fmla="val 87172"/>
                <a:gd name="f1776" fmla="val 87302"/>
                <a:gd name="f1777" fmla="val 87358"/>
                <a:gd name="f1778" fmla="val 87395"/>
                <a:gd name="f1779" fmla="val 87265"/>
                <a:gd name="f1780" fmla="val 86893"/>
                <a:gd name="f1781" fmla="val 86726"/>
                <a:gd name="f1782" fmla="val 86522"/>
                <a:gd name="f1783" fmla="val 86318"/>
                <a:gd name="f1784" fmla="val 86745"/>
                <a:gd name="f1785" fmla="val 87153"/>
                <a:gd name="f1786" fmla="val 87562"/>
                <a:gd name="f1787" fmla="val 87952"/>
                <a:gd name="f1788" fmla="val 88323"/>
                <a:gd name="f1789" fmla="val 89066"/>
                <a:gd name="f1790" fmla="val 89827"/>
                <a:gd name="f1791" fmla="val 89902"/>
                <a:gd name="f1792" fmla="val 89957"/>
                <a:gd name="f1793" fmla="val 90087"/>
                <a:gd name="f1794" fmla="val 90143"/>
                <a:gd name="f1795" fmla="val 89883"/>
                <a:gd name="f1796" fmla="val 89567"/>
                <a:gd name="f1797" fmla="val 88880"/>
                <a:gd name="f1798" fmla="val 88490"/>
                <a:gd name="f1799" fmla="val 88063"/>
                <a:gd name="f1800" fmla="val 87599"/>
                <a:gd name="f1801" fmla="val 87116"/>
                <a:gd name="f1802" fmla="val 86355"/>
                <a:gd name="f1803" fmla="val 85946"/>
                <a:gd name="f1804" fmla="val 85519"/>
                <a:gd name="f1805" fmla="val 86132"/>
                <a:gd name="f1806" fmla="val 90292"/>
                <a:gd name="f1807" fmla="val 91443"/>
                <a:gd name="f1808" fmla="val 92576"/>
                <a:gd name="f1809" fmla="val 93709"/>
                <a:gd name="f1810" fmla="val 96123"/>
                <a:gd name="f1811" fmla="val 96197"/>
                <a:gd name="f1812" fmla="val 96290"/>
                <a:gd name="f1813" fmla="val 96309"/>
                <a:gd name="f1814" fmla="val 95696"/>
                <a:gd name="f1815" fmla="val 94544"/>
                <a:gd name="f1816" fmla="val 93969"/>
                <a:gd name="f1817" fmla="val 94526"/>
                <a:gd name="f1818" fmla="val 97126"/>
                <a:gd name="f1819" fmla="val 96364"/>
                <a:gd name="f1820" fmla="val 94860"/>
                <a:gd name="f1821" fmla="val 94396"/>
                <a:gd name="f1822" fmla="val 92966"/>
                <a:gd name="f1823" fmla="val 91592"/>
                <a:gd name="f1824" fmla="val 90905"/>
                <a:gd name="f1825" fmla="val 90199"/>
                <a:gd name="f1826" fmla="val 89475"/>
                <a:gd name="f1827" fmla="val 88750"/>
                <a:gd name="f1828" fmla="val 88008"/>
                <a:gd name="f1829" fmla="val 85482"/>
                <a:gd name="f1830" fmla="val 84553"/>
                <a:gd name="f1831" fmla="val 83588"/>
                <a:gd name="f1832" fmla="val 82622"/>
                <a:gd name="f1833" fmla="val 82121"/>
                <a:gd name="f1834" fmla="val 79613"/>
                <a:gd name="f1835" fmla="val 80375"/>
                <a:gd name="f1836" fmla="val 81155"/>
                <a:gd name="f1837" fmla="val 82678"/>
                <a:gd name="f1838" fmla="val 84182"/>
                <a:gd name="f1839" fmla="val 84943"/>
                <a:gd name="f1840" fmla="val 87246"/>
                <a:gd name="f1841" fmla="val 88787"/>
                <a:gd name="f1842" fmla="val 90385"/>
                <a:gd name="f1843" fmla="val 91183"/>
                <a:gd name="f1844" fmla="val 92019"/>
                <a:gd name="f1845" fmla="val 92112"/>
                <a:gd name="f1846" fmla="val 92205"/>
                <a:gd name="f1847" fmla="val 92316"/>
                <a:gd name="f1848" fmla="val 92335"/>
                <a:gd name="f1849" fmla="val 92297"/>
                <a:gd name="f1850" fmla="val 91555"/>
                <a:gd name="f1851" fmla="val 88100"/>
                <a:gd name="f1852" fmla="val 87413"/>
                <a:gd name="f1853" fmla="val 88138"/>
                <a:gd name="f1854" fmla="val 91685"/>
                <a:gd name="f1855" fmla="val 92483"/>
                <a:gd name="f1856" fmla="val 92427"/>
                <a:gd name="f1857" fmla="val 91629"/>
                <a:gd name="f1858" fmla="val 91035"/>
                <a:gd name="f1859" fmla="val 88676"/>
                <a:gd name="f1860" fmla="val 87525"/>
                <a:gd name="f1861" fmla="val 86615"/>
                <a:gd name="f1862" fmla="val 84776"/>
                <a:gd name="f1863" fmla="val 84330"/>
                <a:gd name="f1864" fmla="val 82993"/>
                <a:gd name="f1865" fmla="val 82548"/>
                <a:gd name="f1866" fmla="val 81675"/>
                <a:gd name="f1867" fmla="val 81229"/>
                <a:gd name="f1868" fmla="val 78369"/>
                <a:gd name="f1869" fmla="val 75324"/>
                <a:gd name="f1870" fmla="val 73299"/>
                <a:gd name="f1871" fmla="val 72297"/>
                <a:gd name="f1872" fmla="val 71071"/>
                <a:gd name="f1873" fmla="val 70681"/>
                <a:gd name="f1874" fmla="val 70291"/>
                <a:gd name="f1875" fmla="val 69919"/>
                <a:gd name="f1876" fmla="val 66818"/>
                <a:gd name="f1877" fmla="val 67171"/>
                <a:gd name="f1878" fmla="val 67524"/>
                <a:gd name="f1879" fmla="val 67858"/>
                <a:gd name="f1880" fmla="val 68192"/>
                <a:gd name="f1881" fmla="val 69957"/>
                <a:gd name="f1882" fmla="val 70458"/>
                <a:gd name="f1883" fmla="val 71498"/>
                <a:gd name="f1884" fmla="val 73095"/>
                <a:gd name="f1885" fmla="val 73634"/>
                <a:gd name="f1886" fmla="val 74729"/>
                <a:gd name="f1887" fmla="val 75862"/>
                <a:gd name="f1888" fmla="val 78184"/>
                <a:gd name="f1889" fmla="val 78239"/>
                <a:gd name="f1890" fmla="val 78276"/>
                <a:gd name="f1891" fmla="val 78258"/>
                <a:gd name="f1892" fmla="val 78221"/>
                <a:gd name="f1893" fmla="val 78091"/>
                <a:gd name="f1894" fmla="val 78016"/>
                <a:gd name="f1895" fmla="val 75286"/>
                <a:gd name="f1896" fmla="val 74395"/>
                <a:gd name="f1897" fmla="val 74859"/>
                <a:gd name="f1898" fmla="val 75528"/>
                <a:gd name="f1899" fmla="val 76104"/>
                <a:gd name="f1900" fmla="val 76048"/>
                <a:gd name="f1901" fmla="val 75881"/>
                <a:gd name="f1902" fmla="val 75825"/>
                <a:gd name="f1903" fmla="val 75584"/>
                <a:gd name="f1904" fmla="val 75064"/>
                <a:gd name="f1905" fmla="val 74785"/>
                <a:gd name="f1906" fmla="val 73615"/>
                <a:gd name="f1907" fmla="val 72928"/>
                <a:gd name="f1908" fmla="val 72724"/>
                <a:gd name="f1909" fmla="val 72222"/>
                <a:gd name="f1910" fmla="val 71777"/>
                <a:gd name="f1911" fmla="val 71349"/>
                <a:gd name="f1912" fmla="val 70922"/>
                <a:gd name="f1913" fmla="val 68100"/>
                <a:gd name="f1914" fmla="val 67487"/>
                <a:gd name="f1915" fmla="val 66874"/>
                <a:gd name="f1916" fmla="val 66224"/>
                <a:gd name="f1917" fmla="val 65537"/>
                <a:gd name="f1918" fmla="val 64460"/>
                <a:gd name="f1919" fmla="val 62473"/>
                <a:gd name="f1920" fmla="val 61563"/>
                <a:gd name="f1921" fmla="val 60708"/>
                <a:gd name="f1922" fmla="val 59928"/>
                <a:gd name="f1923" fmla="val 59204"/>
                <a:gd name="f1924" fmla="val 58870"/>
                <a:gd name="f1925" fmla="val 58238"/>
                <a:gd name="f1926" fmla="val 57960"/>
                <a:gd name="f1927" fmla="val 57681"/>
                <a:gd name="f1928" fmla="val 57421"/>
                <a:gd name="f1929" fmla="val 57180"/>
                <a:gd name="f1930" fmla="val 56734"/>
                <a:gd name="f1931" fmla="val 56548"/>
                <a:gd name="f1932" fmla="val 56363"/>
                <a:gd name="f1933" fmla="val 56196"/>
                <a:gd name="f1934" fmla="val 56066"/>
                <a:gd name="f1935" fmla="val 55936"/>
                <a:gd name="f1936" fmla="val 55824"/>
                <a:gd name="f1937" fmla="val 55731"/>
                <a:gd name="f1938" fmla="val 55638"/>
                <a:gd name="f1939" fmla="val 55583"/>
                <a:gd name="f1940" fmla="val 55471"/>
                <a:gd name="f1941" fmla="val 55378"/>
                <a:gd name="f1942" fmla="val 55304"/>
                <a:gd name="f1943" fmla="val 55230"/>
                <a:gd name="f1944" fmla="val 55137"/>
                <a:gd name="f1945" fmla="val 55100"/>
                <a:gd name="f1946" fmla="val 55081"/>
                <a:gd name="f1947" fmla="val 55193"/>
                <a:gd name="f1948" fmla="val 55267"/>
                <a:gd name="f1949" fmla="val 55416"/>
                <a:gd name="f1950" fmla="val 55527"/>
                <a:gd name="f1951" fmla="*/ f0 1 100135"/>
                <a:gd name="f1952" fmla="*/ f1 1 133209"/>
                <a:gd name="f1953" fmla="val f2"/>
                <a:gd name="f1954" fmla="val f3"/>
                <a:gd name="f1955" fmla="val f4"/>
                <a:gd name="f1956" fmla="+- f1955 0 f1953"/>
                <a:gd name="f1957" fmla="+- f1954 0 f1953"/>
                <a:gd name="f1958" fmla="*/ f1957 1 100135"/>
                <a:gd name="f1959" fmla="*/ f1956 1 133209"/>
                <a:gd name="f1960" fmla="*/ f1953 1 f1958"/>
                <a:gd name="f1961" fmla="*/ f1954 1 f1958"/>
                <a:gd name="f1962" fmla="*/ f1953 1 f1959"/>
                <a:gd name="f1963" fmla="*/ f1955 1 f1959"/>
                <a:gd name="f1964" fmla="*/ f1960 f1951 1"/>
                <a:gd name="f1965" fmla="*/ f1961 f1951 1"/>
                <a:gd name="f1966" fmla="*/ f1963 f1952 1"/>
                <a:gd name="f1967" fmla="*/ f1962 f19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64" t="f1967" r="f1965" b="f1966"/>
              <a:pathLst>
                <a:path w="100135" h="13320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18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1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37" y="f134"/>
                  </a:lnTo>
                  <a:lnTo>
                    <a:pt x="f138" y="f56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43" y="f144"/>
                  </a:lnTo>
                  <a:lnTo>
                    <a:pt x="f139" y="f145"/>
                  </a:lnTo>
                  <a:lnTo>
                    <a:pt x="f13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127" y="f151"/>
                  </a:lnTo>
                  <a:lnTo>
                    <a:pt x="f152" y="f153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51"/>
                  </a:lnTo>
                  <a:lnTo>
                    <a:pt x="f161" y="f162"/>
                  </a:lnTo>
                  <a:lnTo>
                    <a:pt x="f163" y="f164"/>
                  </a:lnTo>
                  <a:lnTo>
                    <a:pt x="f165" y="f150"/>
                  </a:ln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68" y="f15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lnTo>
                    <a:pt x="f186" y="f187"/>
                  </a:lnTo>
                  <a:lnTo>
                    <a:pt x="f188" y="f189"/>
                  </a:lnTo>
                  <a:lnTo>
                    <a:pt x="f190" y="f191"/>
                  </a:lnTo>
                  <a:lnTo>
                    <a:pt x="f192" y="f193"/>
                  </a:lnTo>
                  <a:lnTo>
                    <a:pt x="f194" y="f195"/>
                  </a:lnTo>
                  <a:lnTo>
                    <a:pt x="f196" y="f197"/>
                  </a:lnTo>
                  <a:lnTo>
                    <a:pt x="f198" y="f199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204" y="f205"/>
                  </a:lnTo>
                  <a:lnTo>
                    <a:pt x="f206" y="f207"/>
                  </a:lnTo>
                  <a:lnTo>
                    <a:pt x="f208" y="f209"/>
                  </a:lnTo>
                  <a:lnTo>
                    <a:pt x="f210" y="f211"/>
                  </a:lnTo>
                  <a:lnTo>
                    <a:pt x="f212" y="f213"/>
                  </a:lnTo>
                  <a:lnTo>
                    <a:pt x="f214" y="f215"/>
                  </a:lnTo>
                  <a:lnTo>
                    <a:pt x="f216" y="f217"/>
                  </a:lnTo>
                  <a:lnTo>
                    <a:pt x="f218" y="f219"/>
                  </a:lnTo>
                  <a:lnTo>
                    <a:pt x="f220" y="f221"/>
                  </a:lnTo>
                  <a:lnTo>
                    <a:pt x="f222" y="f221"/>
                  </a:lnTo>
                  <a:lnTo>
                    <a:pt x="f223" y="f224"/>
                  </a:lnTo>
                  <a:lnTo>
                    <a:pt x="f225" y="f219"/>
                  </a:lnTo>
                  <a:lnTo>
                    <a:pt x="f226" y="f227"/>
                  </a:lnTo>
                  <a:lnTo>
                    <a:pt x="f228" y="f229"/>
                  </a:lnTo>
                  <a:lnTo>
                    <a:pt x="f127" y="f230"/>
                  </a:lnTo>
                  <a:lnTo>
                    <a:pt x="f231" y="f232"/>
                  </a:lnTo>
                  <a:lnTo>
                    <a:pt x="f233" y="f234"/>
                  </a:lnTo>
                  <a:lnTo>
                    <a:pt x="f235" y="f236"/>
                  </a:lnTo>
                  <a:lnTo>
                    <a:pt x="f237" y="f238"/>
                  </a:lnTo>
                  <a:lnTo>
                    <a:pt x="f239" y="f240"/>
                  </a:lnTo>
                  <a:lnTo>
                    <a:pt x="f241" y="f242"/>
                  </a:lnTo>
                  <a:lnTo>
                    <a:pt x="f243" y="f244"/>
                  </a:lnTo>
                  <a:lnTo>
                    <a:pt x="f245" y="f211"/>
                  </a:lnTo>
                  <a:lnTo>
                    <a:pt x="f246" y="f247"/>
                  </a:lnTo>
                  <a:lnTo>
                    <a:pt x="f248" y="f249"/>
                  </a:lnTo>
                  <a:lnTo>
                    <a:pt x="f250" y="f251"/>
                  </a:lnTo>
                  <a:lnTo>
                    <a:pt x="f252" y="f253"/>
                  </a:lnTo>
                  <a:lnTo>
                    <a:pt x="f254" y="f255"/>
                  </a:lnTo>
                  <a:lnTo>
                    <a:pt x="f256" y="f257"/>
                  </a:lnTo>
                  <a:lnTo>
                    <a:pt x="f258" y="f86"/>
                  </a:lnTo>
                  <a:lnTo>
                    <a:pt x="f259" y="f88"/>
                  </a:lnTo>
                  <a:lnTo>
                    <a:pt x="f260" y="f261"/>
                  </a:lnTo>
                  <a:lnTo>
                    <a:pt x="f262" y="f263"/>
                  </a:lnTo>
                  <a:lnTo>
                    <a:pt x="f264" y="f265"/>
                  </a:lnTo>
                  <a:lnTo>
                    <a:pt x="f266" y="f267"/>
                  </a:lnTo>
                  <a:lnTo>
                    <a:pt x="f268" y="f193"/>
                  </a:lnTo>
                  <a:lnTo>
                    <a:pt x="f269" y="f270"/>
                  </a:lnTo>
                  <a:lnTo>
                    <a:pt x="f271" y="f272"/>
                  </a:lnTo>
                  <a:lnTo>
                    <a:pt x="f273" y="f272"/>
                  </a:lnTo>
                  <a:lnTo>
                    <a:pt x="f274" y="f275"/>
                  </a:lnTo>
                  <a:lnTo>
                    <a:pt x="f276" y="f277"/>
                  </a:lnTo>
                  <a:lnTo>
                    <a:pt x="f278" y="f279"/>
                  </a:lnTo>
                  <a:lnTo>
                    <a:pt x="f280" y="f281"/>
                  </a:lnTo>
                  <a:lnTo>
                    <a:pt x="f278" y="f282"/>
                  </a:lnTo>
                  <a:lnTo>
                    <a:pt x="f283" y="f284"/>
                  </a:lnTo>
                  <a:lnTo>
                    <a:pt x="f285" y="f286"/>
                  </a:lnTo>
                  <a:lnTo>
                    <a:pt x="f287" y="f288"/>
                  </a:lnTo>
                  <a:lnTo>
                    <a:pt x="f289" y="f290"/>
                  </a:lnTo>
                  <a:lnTo>
                    <a:pt x="f291" y="f292"/>
                  </a:lnTo>
                  <a:lnTo>
                    <a:pt x="f293" y="f294"/>
                  </a:lnTo>
                  <a:lnTo>
                    <a:pt x="f295" y="f296"/>
                  </a:lnTo>
                  <a:lnTo>
                    <a:pt x="f297" y="f242"/>
                  </a:lnTo>
                  <a:lnTo>
                    <a:pt x="f298" y="f299"/>
                  </a:lnTo>
                  <a:lnTo>
                    <a:pt x="f300" y="f301"/>
                  </a:lnTo>
                  <a:lnTo>
                    <a:pt x="f302" y="f303"/>
                  </a:lnTo>
                  <a:lnTo>
                    <a:pt x="f304" y="f236"/>
                  </a:lnTo>
                  <a:lnTo>
                    <a:pt x="f305" y="f234"/>
                  </a:lnTo>
                  <a:lnTo>
                    <a:pt x="f306" y="f307"/>
                  </a:lnTo>
                  <a:lnTo>
                    <a:pt x="f308" y="f309"/>
                  </a:lnTo>
                  <a:lnTo>
                    <a:pt x="f310" y="f221"/>
                  </a:lnTo>
                  <a:lnTo>
                    <a:pt x="f311" y="f312"/>
                  </a:lnTo>
                  <a:lnTo>
                    <a:pt x="f313" y="f314"/>
                  </a:lnTo>
                  <a:lnTo>
                    <a:pt x="f273" y="f315"/>
                  </a:lnTo>
                  <a:lnTo>
                    <a:pt x="f273" y="f316"/>
                  </a:lnTo>
                  <a:lnTo>
                    <a:pt x="f317" y="f318"/>
                  </a:lnTo>
                  <a:lnTo>
                    <a:pt x="f311" y="f319"/>
                  </a:lnTo>
                  <a:lnTo>
                    <a:pt x="f310" y="f320"/>
                  </a:lnTo>
                  <a:lnTo>
                    <a:pt x="f321" y="f322"/>
                  </a:lnTo>
                  <a:lnTo>
                    <a:pt x="f323" y="f324"/>
                  </a:lnTo>
                  <a:lnTo>
                    <a:pt x="f325" y="f326"/>
                  </a:lnTo>
                  <a:lnTo>
                    <a:pt x="f327" y="f314"/>
                  </a:lnTo>
                  <a:lnTo>
                    <a:pt x="f291" y="f227"/>
                  </a:lnTo>
                  <a:lnTo>
                    <a:pt x="f328" y="f229"/>
                  </a:lnTo>
                  <a:lnTo>
                    <a:pt x="f329" y="f330"/>
                  </a:lnTo>
                  <a:lnTo>
                    <a:pt x="f331" y="f332"/>
                  </a:lnTo>
                  <a:lnTo>
                    <a:pt x="f333" y="f334"/>
                  </a:lnTo>
                  <a:lnTo>
                    <a:pt x="f335" y="f336"/>
                  </a:lnTo>
                  <a:lnTo>
                    <a:pt x="f337" y="f336"/>
                  </a:lnTo>
                  <a:lnTo>
                    <a:pt x="f338" y="f339"/>
                  </a:lnTo>
                  <a:lnTo>
                    <a:pt x="f340" y="f341"/>
                  </a:lnTo>
                  <a:lnTo>
                    <a:pt x="f342" y="f343"/>
                  </a:lnTo>
                  <a:lnTo>
                    <a:pt x="f344" y="f309"/>
                  </a:lnTo>
                  <a:lnTo>
                    <a:pt x="f345" y="f346"/>
                  </a:lnTo>
                  <a:lnTo>
                    <a:pt x="f347" y="f215"/>
                  </a:lnTo>
                  <a:lnTo>
                    <a:pt x="f348" y="f221"/>
                  </a:lnTo>
                  <a:lnTo>
                    <a:pt x="f349" y="f350"/>
                  </a:lnTo>
                  <a:lnTo>
                    <a:pt x="f351" y="f352"/>
                  </a:lnTo>
                  <a:lnTo>
                    <a:pt x="f353" y="f354"/>
                  </a:lnTo>
                  <a:lnTo>
                    <a:pt x="f355" y="f356"/>
                  </a:lnTo>
                  <a:lnTo>
                    <a:pt x="f245" y="f357"/>
                  </a:lnTo>
                  <a:lnTo>
                    <a:pt x="f358" y="f359"/>
                  </a:lnTo>
                  <a:lnTo>
                    <a:pt x="f360" y="f361"/>
                  </a:lnTo>
                  <a:lnTo>
                    <a:pt x="f362" y="f363"/>
                  </a:lnTo>
                  <a:lnTo>
                    <a:pt x="f364" y="f365"/>
                  </a:lnTo>
                  <a:lnTo>
                    <a:pt x="f366" y="f367"/>
                  </a:lnTo>
                  <a:lnTo>
                    <a:pt x="f368" y="f369"/>
                  </a:lnTo>
                  <a:lnTo>
                    <a:pt x="f370" y="f371"/>
                  </a:lnTo>
                  <a:lnTo>
                    <a:pt x="f372" y="f373"/>
                  </a:lnTo>
                  <a:lnTo>
                    <a:pt x="f305" y="f374"/>
                  </a:lnTo>
                  <a:lnTo>
                    <a:pt x="f375" y="f376"/>
                  </a:lnTo>
                  <a:lnTo>
                    <a:pt x="f377" y="f378"/>
                  </a:lnTo>
                  <a:lnTo>
                    <a:pt x="f379" y="f380"/>
                  </a:lnTo>
                  <a:lnTo>
                    <a:pt x="f381" y="f382"/>
                  </a:lnTo>
                  <a:lnTo>
                    <a:pt x="f383" y="f384"/>
                  </a:lnTo>
                  <a:lnTo>
                    <a:pt x="f385" y="f386"/>
                  </a:lnTo>
                  <a:lnTo>
                    <a:pt x="f387" y="f388"/>
                  </a:lnTo>
                  <a:lnTo>
                    <a:pt x="f389" y="f390"/>
                  </a:lnTo>
                  <a:lnTo>
                    <a:pt x="f391" y="f392"/>
                  </a:lnTo>
                  <a:lnTo>
                    <a:pt x="f393" y="f394"/>
                  </a:lnTo>
                  <a:lnTo>
                    <a:pt x="f395" y="f396"/>
                  </a:lnTo>
                  <a:lnTo>
                    <a:pt x="f397" y="f398"/>
                  </a:lnTo>
                  <a:lnTo>
                    <a:pt x="f399" y="f400"/>
                  </a:lnTo>
                  <a:lnTo>
                    <a:pt x="f401" y="f402"/>
                  </a:lnTo>
                  <a:lnTo>
                    <a:pt x="f403" y="f404"/>
                  </a:lnTo>
                  <a:lnTo>
                    <a:pt x="f403" y="f405"/>
                  </a:lnTo>
                  <a:lnTo>
                    <a:pt x="f406" y="f407"/>
                  </a:lnTo>
                  <a:lnTo>
                    <a:pt x="f7" y="f408"/>
                  </a:lnTo>
                  <a:lnTo>
                    <a:pt x="f409" y="f410"/>
                  </a:lnTo>
                  <a:lnTo>
                    <a:pt x="f411" y="f410"/>
                  </a:lnTo>
                  <a:lnTo>
                    <a:pt x="f395" y="f412"/>
                  </a:lnTo>
                  <a:lnTo>
                    <a:pt x="f413" y="f414"/>
                  </a:lnTo>
                  <a:lnTo>
                    <a:pt x="f415" y="f416"/>
                  </a:lnTo>
                  <a:lnTo>
                    <a:pt x="f417" y="f418"/>
                  </a:lnTo>
                  <a:lnTo>
                    <a:pt x="f419" y="f420"/>
                  </a:lnTo>
                  <a:lnTo>
                    <a:pt x="f421" y="f422"/>
                  </a:lnTo>
                  <a:lnTo>
                    <a:pt x="f423" y="f424"/>
                  </a:lnTo>
                  <a:lnTo>
                    <a:pt x="f425" y="f426"/>
                  </a:lnTo>
                  <a:lnTo>
                    <a:pt x="f427" y="f428"/>
                  </a:lnTo>
                  <a:lnTo>
                    <a:pt x="f429" y="f430"/>
                  </a:lnTo>
                  <a:lnTo>
                    <a:pt x="f431" y="f432"/>
                  </a:lnTo>
                  <a:lnTo>
                    <a:pt x="f431" y="f433"/>
                  </a:lnTo>
                  <a:lnTo>
                    <a:pt x="f434" y="f435"/>
                  </a:lnTo>
                  <a:lnTo>
                    <a:pt x="f429" y="f436"/>
                  </a:lnTo>
                  <a:lnTo>
                    <a:pt x="f437" y="f438"/>
                  </a:lnTo>
                  <a:lnTo>
                    <a:pt x="f439" y="f440"/>
                  </a:lnTo>
                  <a:lnTo>
                    <a:pt x="f441" y="f440"/>
                  </a:lnTo>
                  <a:lnTo>
                    <a:pt x="f442" y="f436"/>
                  </a:lnTo>
                  <a:lnTo>
                    <a:pt x="f443" y="f444"/>
                  </a:lnTo>
                  <a:lnTo>
                    <a:pt x="f445" y="f446"/>
                  </a:lnTo>
                  <a:lnTo>
                    <a:pt x="f447" y="f448"/>
                  </a:lnTo>
                  <a:lnTo>
                    <a:pt x="f449" y="f450"/>
                  </a:lnTo>
                  <a:lnTo>
                    <a:pt x="f451" y="f452"/>
                  </a:lnTo>
                  <a:lnTo>
                    <a:pt x="f453" y="f454"/>
                  </a:lnTo>
                  <a:lnTo>
                    <a:pt x="f455" y="f456"/>
                  </a:lnTo>
                  <a:lnTo>
                    <a:pt x="f457" y="f458"/>
                  </a:lnTo>
                  <a:lnTo>
                    <a:pt x="f459" y="f460"/>
                  </a:lnTo>
                  <a:lnTo>
                    <a:pt x="f459" y="f460"/>
                  </a:lnTo>
                  <a:lnTo>
                    <a:pt x="f461" y="f462"/>
                  </a:lnTo>
                  <a:lnTo>
                    <a:pt x="f463" y="f464"/>
                  </a:lnTo>
                  <a:lnTo>
                    <a:pt x="f465" y="f466"/>
                  </a:lnTo>
                  <a:lnTo>
                    <a:pt x="f467" y="f468"/>
                  </a:lnTo>
                  <a:lnTo>
                    <a:pt x="f469" y="f470"/>
                  </a:lnTo>
                  <a:lnTo>
                    <a:pt x="f471" y="f392"/>
                  </a:lnTo>
                  <a:lnTo>
                    <a:pt x="f472" y="f473"/>
                  </a:lnTo>
                  <a:lnTo>
                    <a:pt x="f474" y="f475"/>
                  </a:lnTo>
                  <a:lnTo>
                    <a:pt x="f476" y="f477"/>
                  </a:lnTo>
                  <a:lnTo>
                    <a:pt x="f478" y="f479"/>
                  </a:lnTo>
                  <a:lnTo>
                    <a:pt x="f480" y="f481"/>
                  </a:lnTo>
                  <a:lnTo>
                    <a:pt x="f480" y="f482"/>
                  </a:lnTo>
                  <a:lnTo>
                    <a:pt x="f483" y="f484"/>
                  </a:lnTo>
                  <a:lnTo>
                    <a:pt x="f485" y="f486"/>
                  </a:lnTo>
                  <a:lnTo>
                    <a:pt x="f487" y="f488"/>
                  </a:lnTo>
                  <a:lnTo>
                    <a:pt x="f489" y="f490"/>
                  </a:lnTo>
                  <a:lnTo>
                    <a:pt x="f491" y="f488"/>
                  </a:lnTo>
                  <a:lnTo>
                    <a:pt x="f492" y="f493"/>
                  </a:lnTo>
                  <a:lnTo>
                    <a:pt x="f494" y="f484"/>
                  </a:lnTo>
                  <a:lnTo>
                    <a:pt x="f495" y="f496"/>
                  </a:lnTo>
                  <a:lnTo>
                    <a:pt x="f497" y="f498"/>
                  </a:lnTo>
                  <a:lnTo>
                    <a:pt x="f499" y="f405"/>
                  </a:lnTo>
                  <a:lnTo>
                    <a:pt x="f500" y="f501"/>
                  </a:lnTo>
                  <a:lnTo>
                    <a:pt x="f502" y="f503"/>
                  </a:lnTo>
                  <a:lnTo>
                    <a:pt x="f455" y="f504"/>
                  </a:lnTo>
                  <a:lnTo>
                    <a:pt x="f505" y="f506"/>
                  </a:lnTo>
                  <a:lnTo>
                    <a:pt x="f507" y="f508"/>
                  </a:lnTo>
                  <a:lnTo>
                    <a:pt x="f509" y="f510"/>
                  </a:lnTo>
                  <a:lnTo>
                    <a:pt x="f511" y="f512"/>
                  </a:lnTo>
                  <a:lnTo>
                    <a:pt x="f513" y="f390"/>
                  </a:lnTo>
                  <a:lnTo>
                    <a:pt x="f514" y="f398"/>
                  </a:lnTo>
                  <a:lnTo>
                    <a:pt x="f515" y="f516"/>
                  </a:lnTo>
                  <a:lnTo>
                    <a:pt x="f366" y="f517"/>
                  </a:lnTo>
                  <a:lnTo>
                    <a:pt x="f518" y="f519"/>
                  </a:lnTo>
                  <a:lnTo>
                    <a:pt x="f298" y="f520"/>
                  </a:lnTo>
                  <a:lnTo>
                    <a:pt x="f298" y="f430"/>
                  </a:lnTo>
                  <a:lnTo>
                    <a:pt x="f518" y="f521"/>
                  </a:lnTo>
                  <a:lnTo>
                    <a:pt x="f522" y="f523"/>
                  </a:lnTo>
                  <a:lnTo>
                    <a:pt x="f515" y="f523"/>
                  </a:lnTo>
                  <a:lnTo>
                    <a:pt x="f524" y="f525"/>
                  </a:lnTo>
                  <a:lnTo>
                    <a:pt x="f514" y="f521"/>
                  </a:lnTo>
                  <a:lnTo>
                    <a:pt x="f526" y="f527"/>
                  </a:lnTo>
                  <a:lnTo>
                    <a:pt x="f333" y="f528"/>
                  </a:lnTo>
                  <a:lnTo>
                    <a:pt x="f529" y="f530"/>
                  </a:lnTo>
                  <a:lnTo>
                    <a:pt x="f531" y="f532"/>
                  </a:lnTo>
                  <a:lnTo>
                    <a:pt x="f533" y="f508"/>
                  </a:lnTo>
                  <a:lnTo>
                    <a:pt x="f534" y="f535"/>
                  </a:lnTo>
                  <a:lnTo>
                    <a:pt x="f536" y="f537"/>
                  </a:lnTo>
                  <a:lnTo>
                    <a:pt x="f538" y="f539"/>
                  </a:lnTo>
                  <a:lnTo>
                    <a:pt x="f540" y="f541"/>
                  </a:lnTo>
                  <a:lnTo>
                    <a:pt x="f542" y="f543"/>
                  </a:lnTo>
                  <a:lnTo>
                    <a:pt x="f544" y="f545"/>
                  </a:lnTo>
                  <a:lnTo>
                    <a:pt x="f546" y="f547"/>
                  </a:lnTo>
                  <a:lnTo>
                    <a:pt x="f548" y="f363"/>
                  </a:lnTo>
                  <a:lnTo>
                    <a:pt x="f549" y="f550"/>
                  </a:lnTo>
                  <a:lnTo>
                    <a:pt x="f551" y="f552"/>
                  </a:lnTo>
                  <a:lnTo>
                    <a:pt x="f553" y="f357"/>
                  </a:lnTo>
                  <a:lnTo>
                    <a:pt x="f554" y="f555"/>
                  </a:lnTo>
                  <a:lnTo>
                    <a:pt x="f556" y="f318"/>
                  </a:lnTo>
                  <a:lnTo>
                    <a:pt x="f557" y="f558"/>
                  </a:lnTo>
                  <a:lnTo>
                    <a:pt x="f559" y="f560"/>
                  </a:lnTo>
                  <a:lnTo>
                    <a:pt x="f561" y="f562"/>
                  </a:lnTo>
                  <a:lnTo>
                    <a:pt x="f563" y="f357"/>
                  </a:lnTo>
                  <a:lnTo>
                    <a:pt x="f564" y="f565"/>
                  </a:lnTo>
                  <a:lnTo>
                    <a:pt x="f566" y="f567"/>
                  </a:lnTo>
                  <a:lnTo>
                    <a:pt x="f568" y="f569"/>
                  </a:lnTo>
                  <a:lnTo>
                    <a:pt x="f570" y="f571"/>
                  </a:lnTo>
                  <a:lnTo>
                    <a:pt x="f572" y="f573"/>
                  </a:lnTo>
                  <a:lnTo>
                    <a:pt x="f574" y="f363"/>
                  </a:lnTo>
                  <a:lnTo>
                    <a:pt x="f575" y="f576"/>
                  </a:lnTo>
                  <a:lnTo>
                    <a:pt x="f577" y="f578"/>
                  </a:lnTo>
                  <a:lnTo>
                    <a:pt x="f135" y="f579"/>
                  </a:lnTo>
                  <a:lnTo>
                    <a:pt x="f580" y="f581"/>
                  </a:lnTo>
                  <a:lnTo>
                    <a:pt x="f582" y="f583"/>
                  </a:lnTo>
                  <a:lnTo>
                    <a:pt x="f584" y="f585"/>
                  </a:lnTo>
                  <a:lnTo>
                    <a:pt x="f586" y="f587"/>
                  </a:lnTo>
                  <a:lnTo>
                    <a:pt x="f588" y="f589"/>
                  </a:lnTo>
                  <a:lnTo>
                    <a:pt x="f590" y="f591"/>
                  </a:lnTo>
                  <a:lnTo>
                    <a:pt x="f592" y="f593"/>
                  </a:lnTo>
                  <a:lnTo>
                    <a:pt x="f594" y="f595"/>
                  </a:lnTo>
                  <a:lnTo>
                    <a:pt x="f596" y="f597"/>
                  </a:lnTo>
                  <a:lnTo>
                    <a:pt x="f598" y="f599"/>
                  </a:lnTo>
                  <a:lnTo>
                    <a:pt x="f600" y="f601"/>
                  </a:lnTo>
                  <a:lnTo>
                    <a:pt x="f602" y="f603"/>
                  </a:lnTo>
                  <a:lnTo>
                    <a:pt x="f604" y="f605"/>
                  </a:lnTo>
                  <a:lnTo>
                    <a:pt x="f606" y="f607"/>
                  </a:lnTo>
                  <a:lnTo>
                    <a:pt x="f262" y="f608"/>
                  </a:lnTo>
                  <a:lnTo>
                    <a:pt x="f609" y="f610"/>
                  </a:lnTo>
                  <a:lnTo>
                    <a:pt x="f611" y="f612"/>
                  </a:lnTo>
                  <a:lnTo>
                    <a:pt x="f613" y="f614"/>
                  </a:lnTo>
                  <a:lnTo>
                    <a:pt x="f306" y="f615"/>
                  </a:lnTo>
                  <a:lnTo>
                    <a:pt x="f616" y="f617"/>
                  </a:lnTo>
                  <a:lnTo>
                    <a:pt x="f618" y="f619"/>
                  </a:lnTo>
                  <a:lnTo>
                    <a:pt x="f379" y="f620"/>
                  </a:lnTo>
                  <a:lnTo>
                    <a:pt x="f621" y="f622"/>
                  </a:lnTo>
                  <a:lnTo>
                    <a:pt x="f623" y="f624"/>
                  </a:lnTo>
                  <a:lnTo>
                    <a:pt x="f625" y="f626"/>
                  </a:lnTo>
                  <a:lnTo>
                    <a:pt x="f627" y="f628"/>
                  </a:lnTo>
                  <a:lnTo>
                    <a:pt x="f629" y="f630"/>
                  </a:lnTo>
                  <a:lnTo>
                    <a:pt x="f631" y="f632"/>
                  </a:lnTo>
                  <a:lnTo>
                    <a:pt x="f633" y="f634"/>
                  </a:lnTo>
                  <a:lnTo>
                    <a:pt x="f635" y="f636"/>
                  </a:lnTo>
                  <a:lnTo>
                    <a:pt x="f637" y="f638"/>
                  </a:lnTo>
                  <a:lnTo>
                    <a:pt x="f639" y="f640"/>
                  </a:lnTo>
                  <a:lnTo>
                    <a:pt x="f641" y="f642"/>
                  </a:lnTo>
                  <a:lnTo>
                    <a:pt x="f643" y="f644"/>
                  </a:lnTo>
                  <a:lnTo>
                    <a:pt x="f645" y="f646"/>
                  </a:lnTo>
                  <a:lnTo>
                    <a:pt x="f647" y="f648"/>
                  </a:lnTo>
                  <a:lnTo>
                    <a:pt x="f649" y="f650"/>
                  </a:lnTo>
                  <a:lnTo>
                    <a:pt x="f651" y="f652"/>
                  </a:lnTo>
                  <a:lnTo>
                    <a:pt x="f2" y="f653"/>
                  </a:lnTo>
                  <a:lnTo>
                    <a:pt x="f2" y="f654"/>
                  </a:lnTo>
                  <a:lnTo>
                    <a:pt x="f2" y="f655"/>
                  </a:lnTo>
                  <a:lnTo>
                    <a:pt x="f656" y="f657"/>
                  </a:lnTo>
                  <a:lnTo>
                    <a:pt x="f649" y="f658"/>
                  </a:lnTo>
                  <a:lnTo>
                    <a:pt x="f647" y="f659"/>
                  </a:lnTo>
                  <a:lnTo>
                    <a:pt x="f660" y="f661"/>
                  </a:lnTo>
                  <a:lnTo>
                    <a:pt x="f662" y="f663"/>
                  </a:lnTo>
                  <a:lnTo>
                    <a:pt x="f664" y="f661"/>
                  </a:lnTo>
                  <a:lnTo>
                    <a:pt x="f665" y="f666"/>
                  </a:lnTo>
                  <a:lnTo>
                    <a:pt x="f667" y="f668"/>
                  </a:lnTo>
                  <a:lnTo>
                    <a:pt x="f669" y="f655"/>
                  </a:lnTo>
                  <a:lnTo>
                    <a:pt x="f670" y="f671"/>
                  </a:lnTo>
                  <a:lnTo>
                    <a:pt x="f672" y="f650"/>
                  </a:lnTo>
                  <a:lnTo>
                    <a:pt x="f673" y="f674"/>
                  </a:lnTo>
                  <a:lnTo>
                    <a:pt x="f675" y="f676"/>
                  </a:lnTo>
                  <a:lnTo>
                    <a:pt x="f677" y="f678"/>
                  </a:lnTo>
                  <a:lnTo>
                    <a:pt x="f677" y="f679"/>
                  </a:lnTo>
                  <a:lnTo>
                    <a:pt x="f675" y="f680"/>
                  </a:lnTo>
                  <a:lnTo>
                    <a:pt x="f681" y="f682"/>
                  </a:lnTo>
                  <a:lnTo>
                    <a:pt x="f664" y="f683"/>
                  </a:lnTo>
                  <a:lnTo>
                    <a:pt x="f684" y="f683"/>
                  </a:lnTo>
                  <a:lnTo>
                    <a:pt x="f685" y="f682"/>
                  </a:lnTo>
                  <a:lnTo>
                    <a:pt x="f686" y="f687"/>
                  </a:lnTo>
                  <a:lnTo>
                    <a:pt x="f688" y="f689"/>
                  </a:lnTo>
                  <a:lnTo>
                    <a:pt x="f623" y="f690"/>
                  </a:lnTo>
                  <a:lnTo>
                    <a:pt x="f280" y="f691"/>
                  </a:lnTo>
                  <a:lnTo>
                    <a:pt x="f692" y="f693"/>
                  </a:lnTo>
                  <a:lnTo>
                    <a:pt x="f694" y="f695"/>
                  </a:lnTo>
                  <a:lnTo>
                    <a:pt x="f696" y="f697"/>
                  </a:lnTo>
                  <a:lnTo>
                    <a:pt x="f264" y="f698"/>
                  </a:lnTo>
                  <a:lnTo>
                    <a:pt x="f699" y="f700"/>
                  </a:lnTo>
                  <a:lnTo>
                    <a:pt x="f701" y="f702"/>
                  </a:lnTo>
                  <a:lnTo>
                    <a:pt x="f368" y="f703"/>
                  </a:lnTo>
                  <a:lnTo>
                    <a:pt x="f704" y="f705"/>
                  </a:lnTo>
                  <a:lnTo>
                    <a:pt x="f706" y="f707"/>
                  </a:lnTo>
                  <a:lnTo>
                    <a:pt x="f708" y="f709"/>
                  </a:lnTo>
                  <a:lnTo>
                    <a:pt x="f710" y="f711"/>
                  </a:lnTo>
                  <a:lnTo>
                    <a:pt x="f471" y="f712"/>
                  </a:lnTo>
                  <a:lnTo>
                    <a:pt x="f713" y="f714"/>
                  </a:lnTo>
                  <a:lnTo>
                    <a:pt x="f302" y="f657"/>
                  </a:lnTo>
                  <a:lnTo>
                    <a:pt x="f715" y="f716"/>
                  </a:lnTo>
                  <a:lnTo>
                    <a:pt x="f717" y="f718"/>
                  </a:lnTo>
                  <a:lnTo>
                    <a:pt x="f719" y="f720"/>
                  </a:lnTo>
                  <a:lnTo>
                    <a:pt x="f721" y="f722"/>
                  </a:lnTo>
                  <a:lnTo>
                    <a:pt x="f723" y="f724"/>
                  </a:lnTo>
                  <a:lnTo>
                    <a:pt x="f725" y="f726"/>
                  </a:lnTo>
                  <a:lnTo>
                    <a:pt x="f727" y="f728"/>
                  </a:lnTo>
                  <a:lnTo>
                    <a:pt x="f729" y="f730"/>
                  </a:lnTo>
                  <a:lnTo>
                    <a:pt x="f731" y="f732"/>
                  </a:lnTo>
                  <a:lnTo>
                    <a:pt x="f733" y="f734"/>
                  </a:lnTo>
                  <a:lnTo>
                    <a:pt x="f441" y="f735"/>
                  </a:lnTo>
                  <a:lnTo>
                    <a:pt x="f736" y="f737"/>
                  </a:lnTo>
                  <a:lnTo>
                    <a:pt x="f738" y="f739"/>
                  </a:lnTo>
                  <a:lnTo>
                    <a:pt x="f7" y="f740"/>
                  </a:lnTo>
                  <a:lnTo>
                    <a:pt x="f401" y="f741"/>
                  </a:lnTo>
                  <a:lnTo>
                    <a:pt x="f406" y="f742"/>
                  </a:lnTo>
                  <a:lnTo>
                    <a:pt x="f401" y="f743"/>
                  </a:lnTo>
                  <a:lnTo>
                    <a:pt x="f399" y="f744"/>
                  </a:lnTo>
                  <a:lnTo>
                    <a:pt x="f409" y="f745"/>
                  </a:lnTo>
                  <a:lnTo>
                    <a:pt x="f411" y="f746"/>
                  </a:lnTo>
                  <a:lnTo>
                    <a:pt x="f665" y="f745"/>
                  </a:lnTo>
                  <a:lnTo>
                    <a:pt x="f747" y="f744"/>
                  </a:lnTo>
                  <a:lnTo>
                    <a:pt x="f748" y="f749"/>
                  </a:lnTo>
                  <a:lnTo>
                    <a:pt x="f750" y="f751"/>
                  </a:lnTo>
                  <a:lnTo>
                    <a:pt x="f752" y="f753"/>
                  </a:lnTo>
                  <a:lnTo>
                    <a:pt x="f752" y="f753"/>
                  </a:lnTo>
                  <a:lnTo>
                    <a:pt x="f754" y="f755"/>
                  </a:lnTo>
                  <a:lnTo>
                    <a:pt x="f756" y="f757"/>
                  </a:lnTo>
                  <a:lnTo>
                    <a:pt x="f758" y="f759"/>
                  </a:lnTo>
                  <a:lnTo>
                    <a:pt x="f760" y="f761"/>
                  </a:lnTo>
                  <a:lnTo>
                    <a:pt x="f762" y="f763"/>
                  </a:lnTo>
                  <a:lnTo>
                    <a:pt x="f764" y="f765"/>
                  </a:lnTo>
                  <a:lnTo>
                    <a:pt x="f766" y="f767"/>
                  </a:lnTo>
                  <a:lnTo>
                    <a:pt x="f670" y="f768"/>
                  </a:lnTo>
                  <a:lnTo>
                    <a:pt x="f670" y="f769"/>
                  </a:lnTo>
                  <a:lnTo>
                    <a:pt x="f770" y="f771"/>
                  </a:lnTo>
                  <a:lnTo>
                    <a:pt x="f772" y="f773"/>
                  </a:lnTo>
                  <a:lnTo>
                    <a:pt x="f442" y="f774"/>
                  </a:lnTo>
                  <a:lnTo>
                    <a:pt x="f775" y="f776"/>
                  </a:lnTo>
                  <a:lnTo>
                    <a:pt x="f777" y="f774"/>
                  </a:lnTo>
                  <a:lnTo>
                    <a:pt x="f778" y="f779"/>
                  </a:lnTo>
                  <a:lnTo>
                    <a:pt x="f780" y="f781"/>
                  </a:lnTo>
                  <a:lnTo>
                    <a:pt x="f733" y="f782"/>
                  </a:lnTo>
                  <a:lnTo>
                    <a:pt x="f783" y="f784"/>
                  </a:lnTo>
                  <a:lnTo>
                    <a:pt x="f785" y="f786"/>
                  </a:lnTo>
                  <a:lnTo>
                    <a:pt x="f787" y="f788"/>
                  </a:lnTo>
                  <a:lnTo>
                    <a:pt x="f387" y="f789"/>
                  </a:lnTo>
                  <a:lnTo>
                    <a:pt x="f790" y="f791"/>
                  </a:lnTo>
                  <a:lnTo>
                    <a:pt x="f792" y="f793"/>
                  </a:lnTo>
                  <a:lnTo>
                    <a:pt x="f794" y="f795"/>
                  </a:lnTo>
                  <a:lnTo>
                    <a:pt x="f796" y="f797"/>
                  </a:lnTo>
                  <a:lnTo>
                    <a:pt x="f798" y="f799"/>
                  </a:lnTo>
                  <a:lnTo>
                    <a:pt x="f798" y="f800"/>
                  </a:lnTo>
                  <a:lnTo>
                    <a:pt x="f798" y="f801"/>
                  </a:lnTo>
                  <a:lnTo>
                    <a:pt x="f802" y="f803"/>
                  </a:lnTo>
                  <a:lnTo>
                    <a:pt x="f451" y="f804"/>
                  </a:lnTo>
                  <a:lnTo>
                    <a:pt x="f474" y="f805"/>
                  </a:lnTo>
                  <a:lnTo>
                    <a:pt x="f806" y="f807"/>
                  </a:lnTo>
                  <a:lnTo>
                    <a:pt x="f609" y="f808"/>
                  </a:lnTo>
                  <a:lnTo>
                    <a:pt x="f809" y="f810"/>
                  </a:lnTo>
                  <a:lnTo>
                    <a:pt x="f811" y="f812"/>
                  </a:lnTo>
                  <a:lnTo>
                    <a:pt x="f813" y="f814"/>
                  </a:lnTo>
                  <a:lnTo>
                    <a:pt x="f815" y="f816"/>
                  </a:lnTo>
                  <a:lnTo>
                    <a:pt x="f817" y="f818"/>
                  </a:lnTo>
                  <a:lnTo>
                    <a:pt x="f723" y="f819"/>
                  </a:lnTo>
                  <a:lnTo>
                    <a:pt x="f820" y="f821"/>
                  </a:lnTo>
                  <a:lnTo>
                    <a:pt x="f822" y="f823"/>
                  </a:lnTo>
                  <a:lnTo>
                    <a:pt x="f311" y="f824"/>
                  </a:lnTo>
                  <a:lnTo>
                    <a:pt x="f825" y="f826"/>
                  </a:lnTo>
                  <a:lnTo>
                    <a:pt x="f827" y="f828"/>
                  </a:lnTo>
                  <a:lnTo>
                    <a:pt x="f829" y="f830"/>
                  </a:lnTo>
                  <a:lnTo>
                    <a:pt x="f754" y="f831"/>
                  </a:lnTo>
                  <a:lnTo>
                    <a:pt x="f832" y="f833"/>
                  </a:lnTo>
                  <a:lnTo>
                    <a:pt x="f834" y="f835"/>
                  </a:lnTo>
                  <a:lnTo>
                    <a:pt x="f423" y="f836"/>
                  </a:lnTo>
                  <a:lnTo>
                    <a:pt x="f837" y="f838"/>
                  </a:lnTo>
                  <a:lnTo>
                    <a:pt x="f425" y="f839"/>
                  </a:lnTo>
                  <a:lnTo>
                    <a:pt x="f840" y="f841"/>
                  </a:lnTo>
                  <a:lnTo>
                    <a:pt x="f778" y="f842"/>
                  </a:lnTo>
                  <a:lnTo>
                    <a:pt x="f670" y="f843"/>
                  </a:lnTo>
                  <a:lnTo>
                    <a:pt x="f413" y="f844"/>
                  </a:lnTo>
                  <a:lnTo>
                    <a:pt x="f845" y="f846"/>
                  </a:lnTo>
                  <a:lnTo>
                    <a:pt x="f847" y="f848"/>
                  </a:lnTo>
                  <a:lnTo>
                    <a:pt x="f849" y="f850"/>
                  </a:lnTo>
                  <a:lnTo>
                    <a:pt x="f7" y="f851"/>
                  </a:lnTo>
                  <a:lnTo>
                    <a:pt x="f406" y="f852"/>
                  </a:lnTo>
                  <a:lnTo>
                    <a:pt x="f403" y="f853"/>
                  </a:lnTo>
                  <a:lnTo>
                    <a:pt x="f406" y="f854"/>
                  </a:lnTo>
                  <a:lnTo>
                    <a:pt x="f855" y="f856"/>
                  </a:lnTo>
                  <a:lnTo>
                    <a:pt x="f857" y="f858"/>
                  </a:lnTo>
                  <a:lnTo>
                    <a:pt x="f397" y="f859"/>
                  </a:lnTo>
                  <a:lnTo>
                    <a:pt x="f860" y="f859"/>
                  </a:lnTo>
                  <a:lnTo>
                    <a:pt x="f861" y="f862"/>
                  </a:lnTo>
                  <a:lnTo>
                    <a:pt x="f667" y="f863"/>
                  </a:lnTo>
                  <a:lnTo>
                    <a:pt x="f864" y="f865"/>
                  </a:lnTo>
                  <a:lnTo>
                    <a:pt x="f866" y="f867"/>
                  </a:lnTo>
                  <a:lnTo>
                    <a:pt x="f777" y="f868"/>
                  </a:lnTo>
                  <a:lnTo>
                    <a:pt x="f869" y="f870"/>
                  </a:lnTo>
                  <a:lnTo>
                    <a:pt x="f871" y="f872"/>
                  </a:lnTo>
                  <a:lnTo>
                    <a:pt x="f423" y="f873"/>
                  </a:lnTo>
                  <a:lnTo>
                    <a:pt x="f874" y="f875"/>
                  </a:lnTo>
                  <a:lnTo>
                    <a:pt x="f876" y="f877"/>
                  </a:lnTo>
                  <a:lnTo>
                    <a:pt x="f878" y="f879"/>
                  </a:lnTo>
                  <a:lnTo>
                    <a:pt x="f880" y="f881"/>
                  </a:lnTo>
                  <a:lnTo>
                    <a:pt x="f621" y="f882"/>
                  </a:lnTo>
                  <a:lnTo>
                    <a:pt x="f883" y="f884"/>
                  </a:lnTo>
                  <a:lnTo>
                    <a:pt x="f885" y="f886"/>
                  </a:lnTo>
                  <a:lnTo>
                    <a:pt x="f692" y="f887"/>
                  </a:lnTo>
                  <a:lnTo>
                    <a:pt x="f888" y="f889"/>
                  </a:lnTo>
                  <a:lnTo>
                    <a:pt x="f890" y="f891"/>
                  </a:lnTo>
                  <a:lnTo>
                    <a:pt x="f311" y="f892"/>
                  </a:lnTo>
                  <a:lnTo>
                    <a:pt x="f893" y="f894"/>
                  </a:lnTo>
                  <a:lnTo>
                    <a:pt x="f880" y="f895"/>
                  </a:lnTo>
                  <a:lnTo>
                    <a:pt x="f896" y="f897"/>
                  </a:lnTo>
                  <a:lnTo>
                    <a:pt x="f898" y="f899"/>
                  </a:lnTo>
                  <a:lnTo>
                    <a:pt x="f900" y="f901"/>
                  </a:lnTo>
                  <a:lnTo>
                    <a:pt x="f902" y="f903"/>
                  </a:lnTo>
                  <a:lnTo>
                    <a:pt x="f904" y="f905"/>
                  </a:lnTo>
                  <a:lnTo>
                    <a:pt x="f904" y="f906"/>
                  </a:lnTo>
                  <a:lnTo>
                    <a:pt x="f907" y="f908"/>
                  </a:lnTo>
                  <a:lnTo>
                    <a:pt x="f425" y="f909"/>
                  </a:lnTo>
                  <a:lnTo>
                    <a:pt x="f910" y="f4"/>
                  </a:lnTo>
                  <a:lnTo>
                    <a:pt x="f911" y="f4"/>
                  </a:lnTo>
                  <a:lnTo>
                    <a:pt x="f912" y="f913"/>
                  </a:lnTo>
                  <a:lnTo>
                    <a:pt x="f914" y="f915"/>
                  </a:lnTo>
                  <a:lnTo>
                    <a:pt x="f787" y="f916"/>
                  </a:lnTo>
                  <a:lnTo>
                    <a:pt x="f917" y="f918"/>
                  </a:lnTo>
                  <a:lnTo>
                    <a:pt x="f919" y="f920"/>
                  </a:lnTo>
                  <a:lnTo>
                    <a:pt x="f792" y="f921"/>
                  </a:lnTo>
                  <a:lnTo>
                    <a:pt x="f271" y="f922"/>
                  </a:lnTo>
                  <a:lnTo>
                    <a:pt x="f923" y="f924"/>
                  </a:lnTo>
                  <a:lnTo>
                    <a:pt x="f925" y="f926"/>
                  </a:lnTo>
                  <a:lnTo>
                    <a:pt x="f289" y="f927"/>
                  </a:lnTo>
                  <a:lnTo>
                    <a:pt x="f928" y="f929"/>
                  </a:lnTo>
                  <a:lnTo>
                    <a:pt x="f930" y="f931"/>
                  </a:lnTo>
                  <a:lnTo>
                    <a:pt x="f815" y="f932"/>
                  </a:lnTo>
                  <a:lnTo>
                    <a:pt x="f494" y="f933"/>
                  </a:lnTo>
                  <a:lnTo>
                    <a:pt x="f934" y="f935"/>
                  </a:lnTo>
                  <a:lnTo>
                    <a:pt x="f806" y="f936"/>
                  </a:lnTo>
                  <a:lnTo>
                    <a:pt x="f802" y="f937"/>
                  </a:lnTo>
                  <a:lnTo>
                    <a:pt x="f938" y="f939"/>
                  </a:lnTo>
                  <a:lnTo>
                    <a:pt x="f940" y="f941"/>
                  </a:lnTo>
                  <a:lnTo>
                    <a:pt x="f942" y="f781"/>
                  </a:lnTo>
                  <a:lnTo>
                    <a:pt x="f943" y="f944"/>
                  </a:lnTo>
                  <a:lnTo>
                    <a:pt x="f945" y="f946"/>
                  </a:lnTo>
                  <a:lnTo>
                    <a:pt x="f947" y="f948"/>
                  </a:lnTo>
                  <a:lnTo>
                    <a:pt x="f949" y="f950"/>
                  </a:lnTo>
                  <a:lnTo>
                    <a:pt x="f297" y="f951"/>
                  </a:lnTo>
                  <a:lnTo>
                    <a:pt x="f952" y="f953"/>
                  </a:lnTo>
                  <a:lnTo>
                    <a:pt x="f954" y="f955"/>
                  </a:lnTo>
                  <a:lnTo>
                    <a:pt x="f956" y="f957"/>
                  </a:lnTo>
                  <a:lnTo>
                    <a:pt x="f958" y="f959"/>
                  </a:lnTo>
                  <a:lnTo>
                    <a:pt x="f960" y="f961"/>
                  </a:lnTo>
                  <a:lnTo>
                    <a:pt x="f962" y="f963"/>
                  </a:lnTo>
                  <a:lnTo>
                    <a:pt x="f962" y="f963"/>
                  </a:lnTo>
                  <a:lnTo>
                    <a:pt x="f964" y="f965"/>
                  </a:lnTo>
                  <a:lnTo>
                    <a:pt x="f966" y="f967"/>
                  </a:lnTo>
                  <a:lnTo>
                    <a:pt x="f960" y="f968"/>
                  </a:lnTo>
                  <a:lnTo>
                    <a:pt x="f960" y="f969"/>
                  </a:lnTo>
                  <a:lnTo>
                    <a:pt x="f964" y="f970"/>
                  </a:lnTo>
                  <a:lnTo>
                    <a:pt x="f962" y="f971"/>
                  </a:lnTo>
                  <a:lnTo>
                    <a:pt x="f972" y="f973"/>
                  </a:lnTo>
                  <a:lnTo>
                    <a:pt x="f536" y="f974"/>
                  </a:lnTo>
                  <a:lnTo>
                    <a:pt x="f975" y="f976"/>
                  </a:lnTo>
                  <a:lnTo>
                    <a:pt x="f977" y="f978"/>
                  </a:lnTo>
                  <a:lnTo>
                    <a:pt x="f979" y="f771"/>
                  </a:lnTo>
                  <a:lnTo>
                    <a:pt x="f980" y="f981"/>
                  </a:lnTo>
                  <a:lnTo>
                    <a:pt x="f982" y="f983"/>
                  </a:lnTo>
                  <a:lnTo>
                    <a:pt x="f984" y="f985"/>
                  </a:lnTo>
                  <a:lnTo>
                    <a:pt x="f986" y="f987"/>
                  </a:lnTo>
                  <a:lnTo>
                    <a:pt x="f988" y="f989"/>
                  </a:lnTo>
                  <a:lnTo>
                    <a:pt x="f990" y="f991"/>
                  </a:lnTo>
                  <a:lnTo>
                    <a:pt x="f992" y="f993"/>
                  </a:lnTo>
                  <a:lnTo>
                    <a:pt x="f994" y="f995"/>
                  </a:lnTo>
                  <a:lnTo>
                    <a:pt x="f996" y="f997"/>
                  </a:lnTo>
                  <a:lnTo>
                    <a:pt x="f998" y="f999"/>
                  </a:lnTo>
                  <a:lnTo>
                    <a:pt x="f1000" y="f1001"/>
                  </a:lnTo>
                  <a:lnTo>
                    <a:pt x="f1002" y="f1003"/>
                  </a:lnTo>
                  <a:lnTo>
                    <a:pt x="f1004" y="f1003"/>
                  </a:lnTo>
                  <a:lnTo>
                    <a:pt x="f1005" y="f1006"/>
                  </a:lnTo>
                  <a:lnTo>
                    <a:pt x="f1007" y="f1008"/>
                  </a:lnTo>
                  <a:lnTo>
                    <a:pt x="f1007" y="f1009"/>
                  </a:lnTo>
                  <a:lnTo>
                    <a:pt x="f1007" y="f1010"/>
                  </a:lnTo>
                  <a:lnTo>
                    <a:pt x="f1011" y="f1012"/>
                  </a:lnTo>
                  <a:lnTo>
                    <a:pt x="f1013" y="f1014"/>
                  </a:lnTo>
                  <a:lnTo>
                    <a:pt x="f1015" y="f1016"/>
                  </a:lnTo>
                  <a:lnTo>
                    <a:pt x="f1017" y="f965"/>
                  </a:lnTo>
                  <a:lnTo>
                    <a:pt x="f1018" y="f1019"/>
                  </a:lnTo>
                  <a:lnTo>
                    <a:pt x="f1020" y="f1021"/>
                  </a:lnTo>
                  <a:lnTo>
                    <a:pt x="f1022" y="f1023"/>
                  </a:lnTo>
                  <a:lnTo>
                    <a:pt x="f1024" y="f1025"/>
                  </a:lnTo>
                  <a:lnTo>
                    <a:pt x="f1026" y="f1027"/>
                  </a:lnTo>
                  <a:lnTo>
                    <a:pt x="f1028" y="f1029"/>
                  </a:lnTo>
                  <a:lnTo>
                    <a:pt x="f596" y="f1030"/>
                  </a:lnTo>
                  <a:lnTo>
                    <a:pt x="f1031" y="f1032"/>
                  </a:lnTo>
                  <a:lnTo>
                    <a:pt x="f1033" y="f1034"/>
                  </a:lnTo>
                  <a:lnTo>
                    <a:pt x="f598" y="f1035"/>
                  </a:lnTo>
                  <a:lnTo>
                    <a:pt x="f1036" y="f1037"/>
                  </a:lnTo>
                  <a:lnTo>
                    <a:pt x="f1038" y="f1039"/>
                  </a:lnTo>
                  <a:lnTo>
                    <a:pt x="f1040" y="f1041"/>
                  </a:lnTo>
                  <a:lnTo>
                    <a:pt x="f1042" y="f1043"/>
                  </a:lnTo>
                  <a:lnTo>
                    <a:pt x="f1044" y="f1045"/>
                  </a:lnTo>
                  <a:lnTo>
                    <a:pt x="f1036" y="f1046"/>
                  </a:lnTo>
                  <a:lnTo>
                    <a:pt x="f250" y="f1047"/>
                  </a:lnTo>
                  <a:lnTo>
                    <a:pt x="f1048" y="f1049"/>
                  </a:lnTo>
                  <a:lnTo>
                    <a:pt x="f1050" y="f1051"/>
                  </a:lnTo>
                  <a:lnTo>
                    <a:pt x="f1052" y="f1053"/>
                  </a:lnTo>
                  <a:lnTo>
                    <a:pt x="f1054" y="f1055"/>
                  </a:lnTo>
                  <a:lnTo>
                    <a:pt x="f1056" y="f1057"/>
                  </a:lnTo>
                  <a:lnTo>
                    <a:pt x="f1058" y="f1059"/>
                  </a:lnTo>
                  <a:lnTo>
                    <a:pt x="f355" y="f1060"/>
                  </a:lnTo>
                  <a:lnTo>
                    <a:pt x="f1061" y="f1062"/>
                  </a:lnTo>
                  <a:lnTo>
                    <a:pt x="f239" y="f1063"/>
                  </a:lnTo>
                  <a:lnTo>
                    <a:pt x="f1064" y="f1065"/>
                  </a:lnTo>
                  <a:lnTo>
                    <a:pt x="f1015" y="f1066"/>
                  </a:lnTo>
                  <a:lnTo>
                    <a:pt x="f1067" y="f1068"/>
                  </a:lnTo>
                  <a:lnTo>
                    <a:pt x="f1004" y="f1049"/>
                  </a:lnTo>
                  <a:lnTo>
                    <a:pt x="f1069" y="f1070"/>
                  </a:lnTo>
                  <a:lnTo>
                    <a:pt x="f1071" y="f1072"/>
                  </a:lnTo>
                  <a:lnTo>
                    <a:pt x="f1073" y="f1074"/>
                  </a:lnTo>
                  <a:lnTo>
                    <a:pt x="f165" y="f1075"/>
                  </a:lnTo>
                  <a:lnTo>
                    <a:pt x="f1076" y="f1077"/>
                  </a:lnTo>
                  <a:lnTo>
                    <a:pt x="f582" y="f1078"/>
                  </a:lnTo>
                  <a:lnTo>
                    <a:pt x="f1079" y="f1080"/>
                  </a:lnTo>
                  <a:lnTo>
                    <a:pt x="f1081" y="f1082"/>
                  </a:lnTo>
                  <a:lnTo>
                    <a:pt x="f1083" y="f1039"/>
                  </a:lnTo>
                  <a:lnTo>
                    <a:pt x="f1084" y="f1085"/>
                  </a:lnTo>
                  <a:lnTo>
                    <a:pt x="f580" y="f1086"/>
                  </a:lnTo>
                  <a:lnTo>
                    <a:pt x="f1087" y="f765"/>
                  </a:lnTo>
                  <a:lnTo>
                    <a:pt x="f1088" y="f1089"/>
                  </a:lnTo>
                  <a:lnTo>
                    <a:pt x="f1090" y="f1091"/>
                  </a:lnTo>
                  <a:lnTo>
                    <a:pt x="f1092" y="f779"/>
                  </a:lnTo>
                  <a:lnTo>
                    <a:pt x="f231" y="f1093"/>
                  </a:lnTo>
                  <a:lnTo>
                    <a:pt x="f1094" y="f1095"/>
                  </a:lnTo>
                  <a:lnTo>
                    <a:pt x="f1096" y="f1097"/>
                  </a:lnTo>
                  <a:lnTo>
                    <a:pt x="f1098" y="f1099"/>
                  </a:lnTo>
                  <a:lnTo>
                    <a:pt x="f1098" y="f1100"/>
                  </a:lnTo>
                  <a:lnTo>
                    <a:pt x="f1098" y="f1101"/>
                  </a:lnTo>
                  <a:lnTo>
                    <a:pt x="f1096" y="f1102"/>
                  </a:lnTo>
                  <a:lnTo>
                    <a:pt x="f1094" y="f1103"/>
                  </a:lnTo>
                  <a:lnTo>
                    <a:pt x="f231" y="f1104"/>
                  </a:lnTo>
                  <a:lnTo>
                    <a:pt x="f1105" y="f1106"/>
                  </a:lnTo>
                  <a:lnTo>
                    <a:pt x="f1107" y="f1108"/>
                  </a:lnTo>
                  <a:lnTo>
                    <a:pt x="f1096" y="f1109"/>
                  </a:lnTo>
                  <a:lnTo>
                    <a:pt x="f158" y="f1110"/>
                  </a:lnTo>
                  <a:lnTo>
                    <a:pt x="f143" y="f1110"/>
                  </a:lnTo>
                  <a:lnTo>
                    <a:pt x="f1111" y="f1112"/>
                  </a:lnTo>
                  <a:lnTo>
                    <a:pt x="f1113" y="f1114"/>
                  </a:lnTo>
                  <a:lnTo>
                    <a:pt x="f1115" y="f1116"/>
                  </a:lnTo>
                  <a:lnTo>
                    <a:pt x="f1117" y="f1118"/>
                  </a:lnTo>
                  <a:lnTo>
                    <a:pt x="f1119" y="f1120"/>
                  </a:lnTo>
                  <a:lnTo>
                    <a:pt x="f1121" y="f1122"/>
                  </a:lnTo>
                  <a:lnTo>
                    <a:pt x="f1123" y="f1124"/>
                  </a:lnTo>
                  <a:lnTo>
                    <a:pt x="f559" y="f1125"/>
                  </a:lnTo>
                  <a:lnTo>
                    <a:pt x="f559" y="f1126"/>
                  </a:lnTo>
                  <a:lnTo>
                    <a:pt x="f1127" y="f1128"/>
                  </a:lnTo>
                  <a:lnTo>
                    <a:pt x="f1129" y="f1130"/>
                  </a:lnTo>
                  <a:lnTo>
                    <a:pt x="f1131" y="f1132"/>
                  </a:lnTo>
                  <a:lnTo>
                    <a:pt x="f1133" y="f1134"/>
                  </a:lnTo>
                  <a:lnTo>
                    <a:pt x="f1135" y="f1136"/>
                  </a:lnTo>
                  <a:lnTo>
                    <a:pt x="f1137" y="f1138"/>
                  </a:lnTo>
                  <a:lnTo>
                    <a:pt x="f121" y="f1139"/>
                  </a:lnTo>
                  <a:lnTo>
                    <a:pt x="f1140" y="f961"/>
                  </a:lnTo>
                  <a:lnTo>
                    <a:pt x="f1141" y="f1142"/>
                  </a:lnTo>
                  <a:lnTo>
                    <a:pt x="f1143" y="f1144"/>
                  </a:lnTo>
                  <a:lnTo>
                    <a:pt x="f1145" y="f963"/>
                  </a:lnTo>
                  <a:lnTo>
                    <a:pt x="f1146" y="f1147"/>
                  </a:lnTo>
                  <a:lnTo>
                    <a:pt x="f1148" y="f1144"/>
                  </a:lnTo>
                  <a:lnTo>
                    <a:pt x="f563" y="f1149"/>
                  </a:lnTo>
                  <a:lnTo>
                    <a:pt x="f1150" y="f1151"/>
                  </a:lnTo>
                  <a:lnTo>
                    <a:pt x="f1150" y="f1152"/>
                  </a:lnTo>
                  <a:lnTo>
                    <a:pt x="f1153" y="f1154"/>
                  </a:lnTo>
                  <a:lnTo>
                    <a:pt x="f563" y="f1109"/>
                  </a:lnTo>
                  <a:lnTo>
                    <a:pt x="f1148" y="f1103"/>
                  </a:lnTo>
                  <a:lnTo>
                    <a:pt x="f1146" y="f1155"/>
                  </a:lnTo>
                  <a:lnTo>
                    <a:pt x="f1156" y="f1157"/>
                  </a:lnTo>
                  <a:lnTo>
                    <a:pt x="f1158" y="f1159"/>
                  </a:lnTo>
                  <a:lnTo>
                    <a:pt x="f1160" y="f1161"/>
                  </a:lnTo>
                  <a:lnTo>
                    <a:pt x="f1162" y="f971"/>
                  </a:lnTo>
                  <a:lnTo>
                    <a:pt x="f1163" y="f1164"/>
                  </a:lnTo>
                  <a:lnTo>
                    <a:pt x="f1165" y="f1166"/>
                  </a:lnTo>
                  <a:lnTo>
                    <a:pt x="f1167" y="f1168"/>
                  </a:lnTo>
                  <a:lnTo>
                    <a:pt x="f1169" y="f1170"/>
                  </a:lnTo>
                  <a:lnTo>
                    <a:pt x="f1171" y="f1172"/>
                  </a:lnTo>
                  <a:lnTo>
                    <a:pt x="f1173" y="f1174"/>
                  </a:lnTo>
                  <a:lnTo>
                    <a:pt x="f1175" y="f1176"/>
                  </a:lnTo>
                  <a:lnTo>
                    <a:pt x="f1177" y="f1178"/>
                  </a:lnTo>
                  <a:lnTo>
                    <a:pt x="f1179" y="f1180"/>
                  </a:lnTo>
                  <a:lnTo>
                    <a:pt x="f1165" y="f1181"/>
                  </a:lnTo>
                  <a:lnTo>
                    <a:pt x="f1182" y="f1183"/>
                  </a:lnTo>
                  <a:lnTo>
                    <a:pt x="f1184" y="f1185"/>
                  </a:lnTo>
                  <a:lnTo>
                    <a:pt x="f111" y="f978"/>
                  </a:lnTo>
                  <a:lnTo>
                    <a:pt x="f1186" y="f1187"/>
                  </a:lnTo>
                  <a:lnTo>
                    <a:pt x="f1188" y="f1189"/>
                  </a:lnTo>
                  <a:lnTo>
                    <a:pt x="f1190" y="f1125"/>
                  </a:lnTo>
                  <a:lnTo>
                    <a:pt x="f1191" y="f1192"/>
                  </a:lnTo>
                  <a:lnTo>
                    <a:pt x="f1193" y="f1194"/>
                  </a:lnTo>
                  <a:lnTo>
                    <a:pt x="f1195" y="f1196"/>
                  </a:lnTo>
                  <a:lnTo>
                    <a:pt x="f1197" y="f1198"/>
                  </a:lnTo>
                  <a:lnTo>
                    <a:pt x="f1199" y="f1200"/>
                  </a:lnTo>
                  <a:lnTo>
                    <a:pt x="f1201" y="f1202"/>
                  </a:lnTo>
                  <a:lnTo>
                    <a:pt x="f196" y="f1106"/>
                  </a:lnTo>
                  <a:lnTo>
                    <a:pt x="f1203" y="f1204"/>
                  </a:lnTo>
                  <a:lnTo>
                    <a:pt x="f212" y="f1205"/>
                  </a:lnTo>
                  <a:lnTo>
                    <a:pt x="f1206" y="f1207"/>
                  </a:lnTo>
                  <a:lnTo>
                    <a:pt x="f1208" y="f1209"/>
                  </a:lnTo>
                  <a:lnTo>
                    <a:pt x="f198" y="f1210"/>
                  </a:lnTo>
                  <a:lnTo>
                    <a:pt x="f1211" y="f1212"/>
                  </a:lnTo>
                  <a:lnTo>
                    <a:pt x="f1213" y="f1214"/>
                  </a:lnTo>
                  <a:lnTo>
                    <a:pt x="f1215" y="f1216"/>
                  </a:lnTo>
                  <a:lnTo>
                    <a:pt x="f1217" y="f999"/>
                  </a:lnTo>
                  <a:lnTo>
                    <a:pt x="f1218" y="f1001"/>
                  </a:lnTo>
                  <a:lnTo>
                    <a:pt x="f1219" y="f1006"/>
                  </a:lnTo>
                  <a:lnTo>
                    <a:pt x="f1220" y="f1003"/>
                  </a:lnTo>
                  <a:lnTo>
                    <a:pt x="f1221" y="f1003"/>
                  </a:lnTo>
                  <a:lnTo>
                    <a:pt x="f1222" y="f1006"/>
                  </a:lnTo>
                  <a:lnTo>
                    <a:pt x="f1223" y="f1001"/>
                  </a:lnTo>
                  <a:lnTo>
                    <a:pt x="f1224" y="f1009"/>
                  </a:lnTo>
                  <a:lnTo>
                    <a:pt x="f1225" y="f1226"/>
                  </a:lnTo>
                  <a:lnTo>
                    <a:pt x="f1227" y="f997"/>
                  </a:lnTo>
                  <a:lnTo>
                    <a:pt x="f1228" y="f1229"/>
                  </a:lnTo>
                  <a:lnTo>
                    <a:pt x="f1230" y="f995"/>
                  </a:lnTo>
                  <a:lnTo>
                    <a:pt x="f1230" y="f1231"/>
                  </a:lnTo>
                  <a:lnTo>
                    <a:pt x="f1227" y="f1232"/>
                  </a:lnTo>
                  <a:lnTo>
                    <a:pt x="f1233" y="f1234"/>
                  </a:lnTo>
                  <a:lnTo>
                    <a:pt x="f1221" y="f1235"/>
                  </a:lnTo>
                  <a:lnTo>
                    <a:pt x="f1217" y="f1236"/>
                  </a:lnTo>
                  <a:lnTo>
                    <a:pt x="f1237" y="f1238"/>
                  </a:lnTo>
                  <a:lnTo>
                    <a:pt x="f1206" y="f1138"/>
                  </a:lnTo>
                  <a:lnTo>
                    <a:pt x="f1203" y="f1239"/>
                  </a:lnTo>
                  <a:lnTo>
                    <a:pt x="f1240" y="f1241"/>
                  </a:lnTo>
                  <a:lnTo>
                    <a:pt x="f1242" y="f1243"/>
                  </a:lnTo>
                  <a:lnTo>
                    <a:pt x="f1244" y="f1245"/>
                  </a:lnTo>
                  <a:lnTo>
                    <a:pt x="f1191" y="f781"/>
                  </a:lnTo>
                  <a:lnTo>
                    <a:pt x="f1246" y="f782"/>
                  </a:lnTo>
                  <a:lnTo>
                    <a:pt x="f1247" y="f1248"/>
                  </a:lnTo>
                  <a:lnTo>
                    <a:pt x="f1249" y="f1250"/>
                  </a:lnTo>
                  <a:lnTo>
                    <a:pt x="f1251" y="f1030"/>
                  </a:lnTo>
                  <a:lnTo>
                    <a:pt x="f1233" y="f1252"/>
                  </a:lnTo>
                  <a:lnTo>
                    <a:pt x="f1253" y="f1254"/>
                  </a:lnTo>
                  <a:lnTo>
                    <a:pt x="f1255" y="f1256"/>
                  </a:lnTo>
                  <a:lnTo>
                    <a:pt x="f1257" y="f1258"/>
                  </a:lnTo>
                  <a:lnTo>
                    <a:pt x="f1259" y="f1102"/>
                  </a:lnTo>
                  <a:lnTo>
                    <a:pt x="f1260" y="f1258"/>
                  </a:lnTo>
                  <a:lnTo>
                    <a:pt x="f1261" y="f1262"/>
                  </a:lnTo>
                  <a:lnTo>
                    <a:pt x="f1263" y="f1264"/>
                  </a:lnTo>
                  <a:lnTo>
                    <a:pt x="f1265" y="f1155"/>
                  </a:lnTo>
                  <a:lnTo>
                    <a:pt x="f1265" y="f989"/>
                  </a:lnTo>
                  <a:lnTo>
                    <a:pt x="f1263" y="f1266"/>
                  </a:lnTo>
                  <a:lnTo>
                    <a:pt x="f1267" y="f1268"/>
                  </a:lnTo>
                  <a:lnTo>
                    <a:pt x="f1269" y="f1270"/>
                  </a:lnTo>
                  <a:lnTo>
                    <a:pt x="f1271" y="f1272"/>
                  </a:lnTo>
                  <a:lnTo>
                    <a:pt x="f91" y="f1273"/>
                  </a:lnTo>
                  <a:lnTo>
                    <a:pt x="f1274" y="f1275"/>
                  </a:lnTo>
                  <a:lnTo>
                    <a:pt x="f1276" y="f1277"/>
                  </a:lnTo>
                  <a:lnTo>
                    <a:pt x="f1195" y="f1278"/>
                  </a:lnTo>
                  <a:lnTo>
                    <a:pt x="f570" y="f1279"/>
                  </a:lnTo>
                  <a:lnTo>
                    <a:pt x="f1280" y="f1281"/>
                  </a:lnTo>
                  <a:lnTo>
                    <a:pt x="f1282" y="f1178"/>
                  </a:lnTo>
                  <a:lnTo>
                    <a:pt x="f1150" y="f1283"/>
                  </a:lnTo>
                  <a:lnTo>
                    <a:pt x="f1284" y="f1285"/>
                  </a:lnTo>
                  <a:lnTo>
                    <a:pt x="f1137" y="f1286"/>
                  </a:lnTo>
                  <a:lnTo>
                    <a:pt x="f1287" y="f1288"/>
                  </a:lnTo>
                  <a:lnTo>
                    <a:pt x="f147" y="f1289"/>
                  </a:lnTo>
                  <a:lnTo>
                    <a:pt x="f1290" y="f1291"/>
                  </a:lnTo>
                  <a:lnTo>
                    <a:pt x="f1292" y="f1293"/>
                  </a:lnTo>
                  <a:lnTo>
                    <a:pt x="f1294" y="f1295"/>
                  </a:lnTo>
                  <a:lnTo>
                    <a:pt x="f1296" y="f1297"/>
                  </a:lnTo>
                  <a:lnTo>
                    <a:pt x="f165" y="f1298"/>
                  </a:lnTo>
                  <a:lnTo>
                    <a:pt x="f1299" y="f1300"/>
                  </a:lnTo>
                  <a:lnTo>
                    <a:pt x="f1301" y="f628"/>
                  </a:lnTo>
                  <a:lnTo>
                    <a:pt x="f13" y="f1302"/>
                  </a:lnTo>
                  <a:lnTo>
                    <a:pt x="f1303" y="f1304"/>
                  </a:lnTo>
                  <a:lnTo>
                    <a:pt x="f1305" y="f702"/>
                  </a:lnTo>
                  <a:lnTo>
                    <a:pt x="f1306" y="f1307"/>
                  </a:lnTo>
                  <a:lnTo>
                    <a:pt x="f1308" y="f1309"/>
                  </a:lnTo>
                  <a:lnTo>
                    <a:pt x="f1310" y="f1311"/>
                  </a:lnTo>
                  <a:lnTo>
                    <a:pt x="f1067" y="f1312"/>
                  </a:lnTo>
                  <a:lnTo>
                    <a:pt x="f1313" y="f1314"/>
                  </a:lnTo>
                  <a:lnTo>
                    <a:pt x="f1315" y="f1316"/>
                  </a:lnTo>
                  <a:lnTo>
                    <a:pt x="f170" y="f1317"/>
                  </a:lnTo>
                  <a:lnTo>
                    <a:pt x="f1318" y="f1319"/>
                  </a:lnTo>
                  <a:lnTo>
                    <a:pt x="f1320" y="f1321"/>
                  </a:lnTo>
                  <a:lnTo>
                    <a:pt x="f1322" y="f1323"/>
                  </a:lnTo>
                  <a:lnTo>
                    <a:pt x="f580" y="f1324"/>
                  </a:lnTo>
                  <a:lnTo>
                    <a:pt x="f1325" y="f1326"/>
                  </a:lnTo>
                  <a:lnTo>
                    <a:pt x="f1113" y="f1327"/>
                  </a:lnTo>
                  <a:lnTo>
                    <a:pt x="f1328" y="f1329"/>
                  </a:lnTo>
                  <a:lnTo>
                    <a:pt x="f1330" y="f1331"/>
                  </a:lnTo>
                  <a:lnTo>
                    <a:pt x="f123" y="f1332"/>
                  </a:lnTo>
                  <a:lnTo>
                    <a:pt x="f1165" y="f525"/>
                  </a:lnTo>
                  <a:lnTo>
                    <a:pt x="f1333" y="f1334"/>
                  </a:lnTo>
                  <a:lnTo>
                    <a:pt x="f563" y="f1335"/>
                  </a:lnTo>
                  <a:lnTo>
                    <a:pt x="f184" y="f1336"/>
                  </a:lnTo>
                  <a:lnTo>
                    <a:pt x="f1337" y="f1338"/>
                  </a:lnTo>
                  <a:lnTo>
                    <a:pt x="f218" y="f501"/>
                  </a:lnTo>
                  <a:lnTo>
                    <a:pt x="f1339" y="f1340"/>
                  </a:lnTo>
                  <a:lnTo>
                    <a:pt x="f1341" y="f1342"/>
                  </a:lnTo>
                  <a:lnTo>
                    <a:pt x="f1343" y="f1344"/>
                  </a:lnTo>
                  <a:lnTo>
                    <a:pt x="f1345" y="f1346"/>
                  </a:lnTo>
                  <a:lnTo>
                    <a:pt x="f1267" y="f1347"/>
                  </a:lnTo>
                  <a:lnTo>
                    <a:pt x="f1348" y="f1349"/>
                  </a:lnTo>
                  <a:lnTo>
                    <a:pt x="f1350" y="f581"/>
                  </a:lnTo>
                  <a:lnTo>
                    <a:pt x="f1351" y="f458"/>
                  </a:lnTo>
                  <a:lnTo>
                    <a:pt x="f1352" y="f1353"/>
                  </a:lnTo>
                  <a:lnTo>
                    <a:pt x="f1354" y="f1355"/>
                  </a:lnTo>
                  <a:lnTo>
                    <a:pt x="f1356" y="f1357"/>
                  </a:lnTo>
                  <a:lnTo>
                    <a:pt x="f1358" y="f1359"/>
                  </a:lnTo>
                  <a:lnTo>
                    <a:pt x="f1360" y="f365"/>
                  </a:lnTo>
                  <a:lnTo>
                    <a:pt x="f1361" y="f1362"/>
                  </a:lnTo>
                  <a:lnTo>
                    <a:pt x="f1363" y="f1364"/>
                  </a:lnTo>
                  <a:lnTo>
                    <a:pt x="f8" y="f1365"/>
                  </a:lnTo>
                  <a:lnTo>
                    <a:pt x="f1366" y="f1367"/>
                  </a:lnTo>
                  <a:lnTo>
                    <a:pt x="f1368" y="f1369"/>
                  </a:lnTo>
                  <a:lnTo>
                    <a:pt x="f1370" y="f1371"/>
                  </a:lnTo>
                  <a:lnTo>
                    <a:pt x="f1372" y="f1373"/>
                  </a:lnTo>
                  <a:lnTo>
                    <a:pt x="f1374" y="f1375"/>
                  </a:lnTo>
                  <a:lnTo>
                    <a:pt x="f1376" y="f1377"/>
                  </a:lnTo>
                  <a:lnTo>
                    <a:pt x="f1378" y="f1379"/>
                  </a:lnTo>
                  <a:lnTo>
                    <a:pt x="f1380" y="f1377"/>
                  </a:lnTo>
                  <a:lnTo>
                    <a:pt x="f1381" y="f1375"/>
                  </a:lnTo>
                  <a:lnTo>
                    <a:pt x="f1382" y="f1373"/>
                  </a:lnTo>
                  <a:lnTo>
                    <a:pt x="f1383" y="f1371"/>
                  </a:lnTo>
                  <a:lnTo>
                    <a:pt x="f1384" y="f1369"/>
                  </a:lnTo>
                  <a:lnTo>
                    <a:pt x="f1385" y="f1367"/>
                  </a:lnTo>
                  <a:lnTo>
                    <a:pt x="f1386" y="f1365"/>
                  </a:lnTo>
                  <a:lnTo>
                    <a:pt x="f1387" y="f1364"/>
                  </a:lnTo>
                  <a:lnTo>
                    <a:pt x="f1388" y="f1362"/>
                  </a:lnTo>
                  <a:lnTo>
                    <a:pt x="f1389" y="f365"/>
                  </a:lnTo>
                  <a:lnTo>
                    <a:pt x="f1390" y="f1359"/>
                  </a:lnTo>
                  <a:lnTo>
                    <a:pt x="f1391" y="f1357"/>
                  </a:lnTo>
                  <a:lnTo>
                    <a:pt x="f1392" y="f1355"/>
                  </a:lnTo>
                  <a:lnTo>
                    <a:pt x="f1393" y="f1353"/>
                  </a:lnTo>
                  <a:lnTo>
                    <a:pt x="f1394" y="f458"/>
                  </a:lnTo>
                  <a:lnTo>
                    <a:pt x="f1395" y="f581"/>
                  </a:lnTo>
                  <a:lnTo>
                    <a:pt x="f1396" y="f1349"/>
                  </a:lnTo>
                  <a:lnTo>
                    <a:pt x="f1397" y="f1347"/>
                  </a:lnTo>
                  <a:lnTo>
                    <a:pt x="f1398" y="f1346"/>
                  </a:lnTo>
                  <a:lnTo>
                    <a:pt x="f1399" y="f1344"/>
                  </a:lnTo>
                  <a:lnTo>
                    <a:pt x="f290" y="f1342"/>
                  </a:lnTo>
                  <a:lnTo>
                    <a:pt x="f1400" y="f1340"/>
                  </a:lnTo>
                  <a:lnTo>
                    <a:pt x="f244" y="f501"/>
                  </a:lnTo>
                  <a:lnTo>
                    <a:pt x="f1401" y="f1338"/>
                  </a:lnTo>
                  <a:lnTo>
                    <a:pt x="f1402" y="f1336"/>
                  </a:lnTo>
                  <a:lnTo>
                    <a:pt x="f1403" y="f1335"/>
                  </a:lnTo>
                  <a:lnTo>
                    <a:pt x="f1404" y="f1334"/>
                  </a:lnTo>
                  <a:lnTo>
                    <a:pt x="f1405" y="f525"/>
                  </a:lnTo>
                  <a:lnTo>
                    <a:pt x="f1406" y="f1332"/>
                  </a:lnTo>
                  <a:lnTo>
                    <a:pt x="f1407" y="f1331"/>
                  </a:lnTo>
                  <a:lnTo>
                    <a:pt x="f1408" y="f1329"/>
                  </a:lnTo>
                  <a:lnTo>
                    <a:pt x="f1409" y="f1327"/>
                  </a:lnTo>
                  <a:lnTo>
                    <a:pt x="f1410" y="f1326"/>
                  </a:lnTo>
                  <a:lnTo>
                    <a:pt x="f1411" y="f1324"/>
                  </a:lnTo>
                  <a:lnTo>
                    <a:pt x="f1412" y="f1323"/>
                  </a:lnTo>
                  <a:lnTo>
                    <a:pt x="f1413" y="f1321"/>
                  </a:lnTo>
                  <a:lnTo>
                    <a:pt x="f1414" y="f1319"/>
                  </a:lnTo>
                  <a:lnTo>
                    <a:pt x="f1415" y="f1317"/>
                  </a:lnTo>
                  <a:lnTo>
                    <a:pt x="f1416" y="f1316"/>
                  </a:lnTo>
                  <a:lnTo>
                    <a:pt x="f1417" y="f1314"/>
                  </a:lnTo>
                  <a:lnTo>
                    <a:pt x="f1344" y="f1312"/>
                  </a:lnTo>
                  <a:lnTo>
                    <a:pt x="f1418" y="f1311"/>
                  </a:lnTo>
                  <a:lnTo>
                    <a:pt x="f378" y="f1309"/>
                  </a:lnTo>
                  <a:lnTo>
                    <a:pt x="f1419" y="f1307"/>
                  </a:lnTo>
                  <a:lnTo>
                    <a:pt x="f1420" y="f702"/>
                  </a:lnTo>
                  <a:lnTo>
                    <a:pt x="f1421" y="f1304"/>
                  </a:lnTo>
                  <a:lnTo>
                    <a:pt x="f1422" y="f1302"/>
                  </a:lnTo>
                  <a:lnTo>
                    <a:pt x="f1423" y="f628"/>
                  </a:lnTo>
                  <a:lnTo>
                    <a:pt x="f1424" y="f1300"/>
                  </a:lnTo>
                  <a:lnTo>
                    <a:pt x="f1425" y="f1298"/>
                  </a:lnTo>
                  <a:lnTo>
                    <a:pt x="f1426" y="f1297"/>
                  </a:lnTo>
                  <a:lnTo>
                    <a:pt x="f1427" y="f1295"/>
                  </a:lnTo>
                  <a:lnTo>
                    <a:pt x="f1428" y="f1293"/>
                  </a:lnTo>
                  <a:lnTo>
                    <a:pt x="f1429" y="f1291"/>
                  </a:lnTo>
                  <a:lnTo>
                    <a:pt x="f1430" y="f1289"/>
                  </a:lnTo>
                  <a:lnTo>
                    <a:pt x="f1431" y="f1288"/>
                  </a:lnTo>
                  <a:lnTo>
                    <a:pt x="f1367" y="f1286"/>
                  </a:lnTo>
                  <a:lnTo>
                    <a:pt x="f1432" y="f1285"/>
                  </a:lnTo>
                  <a:lnTo>
                    <a:pt x="f1433" y="f1283"/>
                  </a:lnTo>
                  <a:lnTo>
                    <a:pt x="f1434" y="f1178"/>
                  </a:lnTo>
                  <a:lnTo>
                    <a:pt x="f229" y="f1281"/>
                  </a:lnTo>
                  <a:lnTo>
                    <a:pt x="f1435" y="f1279"/>
                  </a:lnTo>
                  <a:lnTo>
                    <a:pt x="f255" y="f1278"/>
                  </a:lnTo>
                  <a:lnTo>
                    <a:pt x="f1436" y="f1277"/>
                  </a:lnTo>
                  <a:lnTo>
                    <a:pt x="f1437" y="f1275"/>
                  </a:lnTo>
                  <a:lnTo>
                    <a:pt x="f1438" y="f1273"/>
                  </a:lnTo>
                  <a:lnTo>
                    <a:pt x="f1439" y="f1272"/>
                  </a:lnTo>
                  <a:lnTo>
                    <a:pt x="f1440" y="f1270"/>
                  </a:lnTo>
                  <a:lnTo>
                    <a:pt x="f1397" y="f1268"/>
                  </a:lnTo>
                  <a:lnTo>
                    <a:pt x="f1441" y="f1266"/>
                  </a:lnTo>
                  <a:lnTo>
                    <a:pt x="f1442" y="f989"/>
                  </a:lnTo>
                  <a:lnTo>
                    <a:pt x="f1442" y="f1155"/>
                  </a:lnTo>
                  <a:lnTo>
                    <a:pt x="f1441" y="f1264"/>
                  </a:lnTo>
                  <a:lnTo>
                    <a:pt x="f1443" y="f1262"/>
                  </a:lnTo>
                  <a:lnTo>
                    <a:pt x="f1444" y="f1258"/>
                  </a:lnTo>
                  <a:lnTo>
                    <a:pt x="f1445" y="f1102"/>
                  </a:lnTo>
                  <a:lnTo>
                    <a:pt x="f1446" y="f1258"/>
                  </a:lnTo>
                  <a:lnTo>
                    <a:pt x="f1447" y="f1256"/>
                  </a:lnTo>
                  <a:lnTo>
                    <a:pt x="f1448" y="f1254"/>
                  </a:lnTo>
                  <a:lnTo>
                    <a:pt x="f1449" y="f1252"/>
                  </a:lnTo>
                  <a:lnTo>
                    <a:pt x="f1450" y="f1030"/>
                  </a:lnTo>
                  <a:lnTo>
                    <a:pt x="f247" y="f1250"/>
                  </a:lnTo>
                  <a:lnTo>
                    <a:pt x="f1451" y="f1248"/>
                  </a:lnTo>
                  <a:lnTo>
                    <a:pt x="f1452" y="f782"/>
                  </a:lnTo>
                  <a:lnTo>
                    <a:pt x="f249" y="f781"/>
                  </a:lnTo>
                  <a:lnTo>
                    <a:pt x="f1453" y="f1245"/>
                  </a:lnTo>
                  <a:lnTo>
                    <a:pt x="f1454" y="f1243"/>
                  </a:lnTo>
                  <a:lnTo>
                    <a:pt x="f1455" y="f1241"/>
                  </a:lnTo>
                  <a:lnTo>
                    <a:pt x="f1456" y="f1239"/>
                  </a:lnTo>
                  <a:lnTo>
                    <a:pt x="f1457" y="f1138"/>
                  </a:lnTo>
                  <a:lnTo>
                    <a:pt x="f1458" y="f1238"/>
                  </a:lnTo>
                  <a:lnTo>
                    <a:pt x="f1459" y="f1236"/>
                  </a:lnTo>
                  <a:lnTo>
                    <a:pt x="f1460" y="f1235"/>
                  </a:lnTo>
                  <a:lnTo>
                    <a:pt x="f1449" y="f1234"/>
                  </a:lnTo>
                  <a:lnTo>
                    <a:pt x="f265" y="f1232"/>
                  </a:lnTo>
                  <a:lnTo>
                    <a:pt x="f1461" y="f1231"/>
                  </a:lnTo>
                  <a:lnTo>
                    <a:pt x="f1461" y="f995"/>
                  </a:lnTo>
                  <a:lnTo>
                    <a:pt x="f1462" y="f1229"/>
                  </a:lnTo>
                  <a:lnTo>
                    <a:pt x="f265" y="f997"/>
                  </a:lnTo>
                  <a:lnTo>
                    <a:pt x="f1463" y="f1226"/>
                  </a:lnTo>
                  <a:lnTo>
                    <a:pt x="f288" y="f1009"/>
                  </a:lnTo>
                  <a:lnTo>
                    <a:pt x="f288" y="f1001"/>
                  </a:lnTo>
                  <a:lnTo>
                    <a:pt x="f1464" y="f1006"/>
                  </a:lnTo>
                  <a:lnTo>
                    <a:pt x="f1460" y="f1003"/>
                  </a:lnTo>
                  <a:lnTo>
                    <a:pt x="f1465" y="f1003"/>
                  </a:lnTo>
                  <a:lnTo>
                    <a:pt x="f1466" y="f1006"/>
                  </a:lnTo>
                  <a:lnTo>
                    <a:pt x="f1467" y="f1001"/>
                  </a:lnTo>
                  <a:lnTo>
                    <a:pt x="f1459" y="f999"/>
                  </a:lnTo>
                  <a:lnTo>
                    <a:pt x="f1468" y="f1216"/>
                  </a:lnTo>
                  <a:lnTo>
                    <a:pt x="f1469" y="f1214"/>
                  </a:lnTo>
                  <a:lnTo>
                    <a:pt x="f1470" y="f1212"/>
                  </a:lnTo>
                  <a:lnTo>
                    <a:pt x="f1471" y="f1210"/>
                  </a:lnTo>
                  <a:lnTo>
                    <a:pt x="f1472" y="f1209"/>
                  </a:lnTo>
                  <a:lnTo>
                    <a:pt x="f1457" y="f1207"/>
                  </a:lnTo>
                  <a:lnTo>
                    <a:pt x="f1473" y="f1205"/>
                  </a:lnTo>
                  <a:lnTo>
                    <a:pt x="f1456" y="f1204"/>
                  </a:lnTo>
                  <a:lnTo>
                    <a:pt x="f1474" y="f1106"/>
                  </a:lnTo>
                  <a:lnTo>
                    <a:pt x="f1475" y="f1202"/>
                  </a:lnTo>
                  <a:lnTo>
                    <a:pt x="f1476" y="f1200"/>
                  </a:lnTo>
                  <a:lnTo>
                    <a:pt x="f1477" y="f1198"/>
                  </a:lnTo>
                  <a:lnTo>
                    <a:pt x="f255" y="f1196"/>
                  </a:lnTo>
                  <a:lnTo>
                    <a:pt x="f1478" y="f1194"/>
                  </a:lnTo>
                  <a:lnTo>
                    <a:pt x="f249" y="f1192"/>
                  </a:lnTo>
                  <a:lnTo>
                    <a:pt x="f1479" y="f1125"/>
                  </a:lnTo>
                  <a:lnTo>
                    <a:pt x="f1480" y="f1189"/>
                  </a:lnTo>
                  <a:lnTo>
                    <a:pt x="f1481" y="f1187"/>
                  </a:lnTo>
                  <a:lnTo>
                    <a:pt x="f1482" y="f978"/>
                  </a:lnTo>
                  <a:lnTo>
                    <a:pt x="f1483" y="f1185"/>
                  </a:lnTo>
                  <a:lnTo>
                    <a:pt x="f1484" y="f1183"/>
                  </a:lnTo>
                  <a:lnTo>
                    <a:pt x="f1405" y="f1181"/>
                  </a:lnTo>
                  <a:lnTo>
                    <a:pt x="f1485" y="f1180"/>
                  </a:lnTo>
                  <a:lnTo>
                    <a:pt x="f1486" y="f1178"/>
                  </a:lnTo>
                  <a:lnTo>
                    <a:pt x="f1486" y="f1178"/>
                  </a:lnTo>
                  <a:lnTo>
                    <a:pt x="f1487" y="f1176"/>
                  </a:lnTo>
                  <a:lnTo>
                    <a:pt x="f1488" y="f1174"/>
                  </a:lnTo>
                  <a:lnTo>
                    <a:pt x="f363" y="f1172"/>
                  </a:lnTo>
                  <a:lnTo>
                    <a:pt x="f1489" y="f1170"/>
                  </a:lnTo>
                  <a:lnTo>
                    <a:pt x="f1490" y="f1168"/>
                  </a:lnTo>
                  <a:lnTo>
                    <a:pt x="f1405" y="f1166"/>
                  </a:lnTo>
                  <a:lnTo>
                    <a:pt x="f1491" y="f1164"/>
                  </a:lnTo>
                  <a:lnTo>
                    <a:pt x="f1432" y="f971"/>
                  </a:lnTo>
                  <a:lnTo>
                    <a:pt x="f1492" y="f1161"/>
                  </a:lnTo>
                  <a:lnTo>
                    <a:pt x="f1493" y="f1159"/>
                  </a:lnTo>
                  <a:lnTo>
                    <a:pt x="f1494" y="f1157"/>
                  </a:lnTo>
                  <a:lnTo>
                    <a:pt x="f1495" y="f1155"/>
                  </a:lnTo>
                  <a:lnTo>
                    <a:pt x="f1496" y="f1103"/>
                  </a:lnTo>
                  <a:lnTo>
                    <a:pt x="f1403" y="f1109"/>
                  </a:lnTo>
                  <a:lnTo>
                    <a:pt x="f1497" y="f1154"/>
                  </a:lnTo>
                  <a:lnTo>
                    <a:pt x="f1498" y="f1152"/>
                  </a:lnTo>
                  <a:lnTo>
                    <a:pt x="f1433" y="f1151"/>
                  </a:lnTo>
                  <a:lnTo>
                    <a:pt x="f1403" y="f1149"/>
                  </a:lnTo>
                  <a:lnTo>
                    <a:pt x="f1496" y="f1144"/>
                  </a:lnTo>
                  <a:lnTo>
                    <a:pt x="f1495" y="f1147"/>
                  </a:lnTo>
                  <a:lnTo>
                    <a:pt x="f1499" y="f963"/>
                  </a:lnTo>
                  <a:lnTo>
                    <a:pt x="f1500" y="f1144"/>
                  </a:lnTo>
                  <a:lnTo>
                    <a:pt x="f1501" y="f1142"/>
                  </a:lnTo>
                  <a:lnTo>
                    <a:pt x="f1502" y="f961"/>
                  </a:lnTo>
                  <a:lnTo>
                    <a:pt x="f550" y="f1139"/>
                  </a:lnTo>
                  <a:lnTo>
                    <a:pt x="f1503" y="f1138"/>
                  </a:lnTo>
                  <a:lnTo>
                    <a:pt x="f1504" y="f1136"/>
                  </a:lnTo>
                  <a:lnTo>
                    <a:pt x="f1364" y="f1134"/>
                  </a:lnTo>
                  <a:lnTo>
                    <a:pt x="f1505" y="f1132"/>
                  </a:lnTo>
                  <a:lnTo>
                    <a:pt x="f365" y="f1130"/>
                  </a:lnTo>
                  <a:lnTo>
                    <a:pt x="f1506" y="f1128"/>
                  </a:lnTo>
                  <a:lnTo>
                    <a:pt x="f1507" y="f1126"/>
                  </a:lnTo>
                  <a:lnTo>
                    <a:pt x="f1507" y="f1125"/>
                  </a:lnTo>
                  <a:lnTo>
                    <a:pt x="f1508" y="f1124"/>
                  </a:lnTo>
                  <a:lnTo>
                    <a:pt x="f1509" y="f1122"/>
                  </a:lnTo>
                  <a:lnTo>
                    <a:pt x="f1510" y="f1120"/>
                  </a:lnTo>
                  <a:lnTo>
                    <a:pt x="f1359" y="f1118"/>
                  </a:lnTo>
                  <a:lnTo>
                    <a:pt x="f1511" y="f1116"/>
                  </a:lnTo>
                  <a:lnTo>
                    <a:pt x="f1409" y="f1114"/>
                  </a:lnTo>
                  <a:lnTo>
                    <a:pt x="f1512" y="f1112"/>
                  </a:lnTo>
                  <a:lnTo>
                    <a:pt x="f1513" y="f1110"/>
                  </a:lnTo>
                  <a:lnTo>
                    <a:pt x="f543" y="f1110"/>
                  </a:lnTo>
                  <a:lnTo>
                    <a:pt x="f578" y="f1109"/>
                  </a:lnTo>
                  <a:lnTo>
                    <a:pt x="f1514" y="f1108"/>
                  </a:lnTo>
                  <a:lnTo>
                    <a:pt x="f1515" y="f1106"/>
                  </a:lnTo>
                  <a:lnTo>
                    <a:pt x="f1516" y="f1104"/>
                  </a:lnTo>
                  <a:lnTo>
                    <a:pt x="f1517" y="f1103"/>
                  </a:lnTo>
                  <a:lnTo>
                    <a:pt x="f578" y="f1102"/>
                  </a:lnTo>
                  <a:lnTo>
                    <a:pt x="f1518" y="f1101"/>
                  </a:lnTo>
                  <a:lnTo>
                    <a:pt x="f1518" y="f1100"/>
                  </a:lnTo>
                  <a:lnTo>
                    <a:pt x="f1518" y="f1099"/>
                  </a:lnTo>
                  <a:lnTo>
                    <a:pt x="f578" y="f1097"/>
                  </a:lnTo>
                  <a:lnTo>
                    <a:pt x="f1517" y="f1095"/>
                  </a:lnTo>
                  <a:lnTo>
                    <a:pt x="f1516" y="f1093"/>
                  </a:lnTo>
                  <a:lnTo>
                    <a:pt x="f1519" y="f779"/>
                  </a:lnTo>
                  <a:lnTo>
                    <a:pt x="f1520" y="f1091"/>
                  </a:lnTo>
                  <a:lnTo>
                    <a:pt x="f1521" y="f1089"/>
                  </a:lnTo>
                  <a:lnTo>
                    <a:pt x="f367" y="f765"/>
                  </a:lnTo>
                  <a:lnTo>
                    <a:pt x="f1411" y="f1086"/>
                  </a:lnTo>
                  <a:lnTo>
                    <a:pt x="f1522" y="f1085"/>
                  </a:lnTo>
                  <a:lnTo>
                    <a:pt x="f1523" y="f1039"/>
                  </a:lnTo>
                  <a:lnTo>
                    <a:pt x="f1524" y="f1082"/>
                  </a:lnTo>
                  <a:lnTo>
                    <a:pt x="f1525" y="f1080"/>
                  </a:lnTo>
                  <a:lnTo>
                    <a:pt x="f371" y="f1078"/>
                  </a:lnTo>
                  <a:lnTo>
                    <a:pt x="f537" y="f1077"/>
                  </a:lnTo>
                  <a:lnTo>
                    <a:pt x="f1425" y="f1075"/>
                  </a:lnTo>
                  <a:lnTo>
                    <a:pt x="f1526" y="f1074"/>
                  </a:lnTo>
                  <a:lnTo>
                    <a:pt x="f535" y="f1072"/>
                  </a:lnTo>
                  <a:lnTo>
                    <a:pt x="f1527" y="f1070"/>
                  </a:lnTo>
                  <a:lnTo>
                    <a:pt x="f1528" y="f1049"/>
                  </a:lnTo>
                  <a:lnTo>
                    <a:pt x="f1529" y="f1068"/>
                  </a:lnTo>
                  <a:lnTo>
                    <a:pt x="f1530" y="f1066"/>
                  </a:lnTo>
                  <a:lnTo>
                    <a:pt x="f1531" y="f1065"/>
                  </a:lnTo>
                  <a:lnTo>
                    <a:pt x="f1532" y="f1063"/>
                  </a:lnTo>
                  <a:lnTo>
                    <a:pt x="f1533" y="f1062"/>
                  </a:lnTo>
                  <a:lnTo>
                    <a:pt x="f1534" y="f1060"/>
                  </a:lnTo>
                  <a:lnTo>
                    <a:pt x="f418" y="f1059"/>
                  </a:lnTo>
                  <a:lnTo>
                    <a:pt x="f1535" y="f1057"/>
                  </a:lnTo>
                  <a:lnTo>
                    <a:pt x="f1536" y="f1055"/>
                  </a:lnTo>
                  <a:lnTo>
                    <a:pt x="f1537" y="f1053"/>
                  </a:lnTo>
                  <a:lnTo>
                    <a:pt x="f1538" y="f1051"/>
                  </a:lnTo>
                  <a:lnTo>
                    <a:pt x="f519" y="f1049"/>
                  </a:lnTo>
                  <a:lnTo>
                    <a:pt x="f1539" y="f1047"/>
                  </a:lnTo>
                  <a:lnTo>
                    <a:pt x="f1540" y="f1046"/>
                  </a:lnTo>
                  <a:lnTo>
                    <a:pt x="f1541" y="f1045"/>
                  </a:lnTo>
                  <a:lnTo>
                    <a:pt x="f525" y="f1043"/>
                  </a:lnTo>
                  <a:lnTo>
                    <a:pt x="f430" y="f1041"/>
                  </a:lnTo>
                  <a:lnTo>
                    <a:pt x="f1542" y="f1039"/>
                  </a:lnTo>
                  <a:lnTo>
                    <a:pt x="f1540" y="f1037"/>
                  </a:lnTo>
                  <a:lnTo>
                    <a:pt x="f1543" y="f1035"/>
                  </a:lnTo>
                  <a:lnTo>
                    <a:pt x="f1544" y="f1034"/>
                  </a:lnTo>
                  <a:lnTo>
                    <a:pt x="f1545" y="f1032"/>
                  </a:lnTo>
                  <a:lnTo>
                    <a:pt x="f1546" y="f1030"/>
                  </a:lnTo>
                  <a:lnTo>
                    <a:pt x="f1547" y="f1029"/>
                  </a:lnTo>
                  <a:lnTo>
                    <a:pt x="f1548" y="f1027"/>
                  </a:lnTo>
                  <a:lnTo>
                    <a:pt x="f412" y="f1025"/>
                  </a:lnTo>
                  <a:lnTo>
                    <a:pt x="f1549" y="f1023"/>
                  </a:lnTo>
                  <a:lnTo>
                    <a:pt x="f448" y="f1021"/>
                  </a:lnTo>
                  <a:lnTo>
                    <a:pt x="f1550" y="f1019"/>
                  </a:lnTo>
                  <a:lnTo>
                    <a:pt x="f1551" y="f965"/>
                  </a:lnTo>
                  <a:lnTo>
                    <a:pt x="f1552" y="f1016"/>
                  </a:lnTo>
                  <a:lnTo>
                    <a:pt x="f1553" y="f1014"/>
                  </a:lnTo>
                  <a:lnTo>
                    <a:pt x="f1554" y="f1012"/>
                  </a:lnTo>
                  <a:lnTo>
                    <a:pt x="f1555" y="f1010"/>
                  </a:lnTo>
                  <a:lnTo>
                    <a:pt x="f1417" y="f1009"/>
                  </a:lnTo>
                  <a:lnTo>
                    <a:pt x="f1555" y="f1008"/>
                  </a:lnTo>
                  <a:lnTo>
                    <a:pt x="f1556" y="f1006"/>
                  </a:lnTo>
                  <a:lnTo>
                    <a:pt x="f376" y="f1003"/>
                  </a:lnTo>
                  <a:lnTo>
                    <a:pt x="f1557" y="f1003"/>
                  </a:lnTo>
                  <a:lnTo>
                    <a:pt x="f1558" y="f1001"/>
                  </a:lnTo>
                  <a:lnTo>
                    <a:pt x="f1559" y="f999"/>
                  </a:lnTo>
                  <a:lnTo>
                    <a:pt x="f1560" y="f997"/>
                  </a:lnTo>
                  <a:lnTo>
                    <a:pt x="f1561" y="f995"/>
                  </a:lnTo>
                  <a:lnTo>
                    <a:pt x="f1562" y="f993"/>
                  </a:lnTo>
                  <a:lnTo>
                    <a:pt x="f1563" y="f991"/>
                  </a:lnTo>
                  <a:lnTo>
                    <a:pt x="f1564" y="f989"/>
                  </a:lnTo>
                  <a:lnTo>
                    <a:pt x="f1565" y="f987"/>
                  </a:lnTo>
                  <a:lnTo>
                    <a:pt x="f1566" y="f985"/>
                  </a:lnTo>
                  <a:lnTo>
                    <a:pt x="f1567" y="f983"/>
                  </a:lnTo>
                  <a:lnTo>
                    <a:pt x="f1568" y="f981"/>
                  </a:lnTo>
                  <a:lnTo>
                    <a:pt x="f1569" y="f771"/>
                  </a:lnTo>
                  <a:lnTo>
                    <a:pt x="f1570" y="f978"/>
                  </a:lnTo>
                  <a:lnTo>
                    <a:pt x="f1571" y="f976"/>
                  </a:lnTo>
                  <a:lnTo>
                    <a:pt x="f1572" y="f974"/>
                  </a:lnTo>
                  <a:lnTo>
                    <a:pt x="f1573" y="f973"/>
                  </a:lnTo>
                  <a:lnTo>
                    <a:pt x="f599" y="f971"/>
                  </a:lnTo>
                  <a:lnTo>
                    <a:pt x="f1574" y="f970"/>
                  </a:lnTo>
                  <a:lnTo>
                    <a:pt x="f1575" y="f969"/>
                  </a:lnTo>
                  <a:lnTo>
                    <a:pt x="f1575" y="f968"/>
                  </a:lnTo>
                  <a:lnTo>
                    <a:pt x="f1576" y="f967"/>
                  </a:lnTo>
                  <a:lnTo>
                    <a:pt x="f1574" y="f965"/>
                  </a:lnTo>
                  <a:lnTo>
                    <a:pt x="f599" y="f963"/>
                  </a:lnTo>
                  <a:lnTo>
                    <a:pt x="f1575" y="f961"/>
                  </a:lnTo>
                  <a:lnTo>
                    <a:pt x="f1577" y="f959"/>
                  </a:lnTo>
                  <a:lnTo>
                    <a:pt x="f1578" y="f957"/>
                  </a:lnTo>
                  <a:lnTo>
                    <a:pt x="f1579" y="f955"/>
                  </a:lnTo>
                  <a:lnTo>
                    <a:pt x="f1580" y="f953"/>
                  </a:lnTo>
                  <a:lnTo>
                    <a:pt x="f1581" y="f951"/>
                  </a:lnTo>
                  <a:lnTo>
                    <a:pt x="f1582" y="f950"/>
                  </a:lnTo>
                  <a:lnTo>
                    <a:pt x="f1583" y="f948"/>
                  </a:lnTo>
                  <a:lnTo>
                    <a:pt x="f1584" y="f946"/>
                  </a:lnTo>
                  <a:lnTo>
                    <a:pt x="f1585" y="f944"/>
                  </a:lnTo>
                  <a:lnTo>
                    <a:pt x="f1586" y="f781"/>
                  </a:lnTo>
                  <a:lnTo>
                    <a:pt x="f1587" y="f941"/>
                  </a:lnTo>
                  <a:lnTo>
                    <a:pt x="f1588" y="f1589"/>
                  </a:lnTo>
                  <a:lnTo>
                    <a:pt x="f1590" y="f939"/>
                  </a:lnTo>
                  <a:lnTo>
                    <a:pt x="f1591" y="f937"/>
                  </a:lnTo>
                  <a:lnTo>
                    <a:pt x="f1592" y="f936"/>
                  </a:lnTo>
                  <a:lnTo>
                    <a:pt x="f1593" y="f935"/>
                  </a:lnTo>
                  <a:lnTo>
                    <a:pt x="f1594" y="f933"/>
                  </a:lnTo>
                  <a:lnTo>
                    <a:pt x="f1595" y="f932"/>
                  </a:lnTo>
                  <a:lnTo>
                    <a:pt x="f1596" y="f931"/>
                  </a:lnTo>
                  <a:lnTo>
                    <a:pt x="f1597" y="f929"/>
                  </a:lnTo>
                  <a:lnTo>
                    <a:pt x="f1598" y="f927"/>
                  </a:lnTo>
                  <a:lnTo>
                    <a:pt x="f1599" y="f926"/>
                  </a:lnTo>
                  <a:lnTo>
                    <a:pt x="f705" y="f924"/>
                  </a:lnTo>
                  <a:lnTo>
                    <a:pt x="f1600" y="f922"/>
                  </a:lnTo>
                  <a:lnTo>
                    <a:pt x="f1601" y="f921"/>
                  </a:lnTo>
                  <a:lnTo>
                    <a:pt x="f619" y="f920"/>
                  </a:lnTo>
                  <a:lnTo>
                    <a:pt x="f1602" y="f918"/>
                  </a:lnTo>
                  <a:lnTo>
                    <a:pt x="f1603" y="f916"/>
                  </a:lnTo>
                  <a:lnTo>
                    <a:pt x="f695" y="f915"/>
                  </a:lnTo>
                  <a:lnTo>
                    <a:pt x="f1604" y="f913"/>
                  </a:lnTo>
                  <a:lnTo>
                    <a:pt x="f1605" y="f4"/>
                  </a:lnTo>
                  <a:lnTo>
                    <a:pt x="f630" y="f4"/>
                  </a:lnTo>
                  <a:lnTo>
                    <a:pt x="f1606" y="f909"/>
                  </a:lnTo>
                  <a:lnTo>
                    <a:pt x="f1607" y="f908"/>
                  </a:lnTo>
                  <a:lnTo>
                    <a:pt x="f1608" y="f906"/>
                  </a:lnTo>
                  <a:lnTo>
                    <a:pt x="f1608" y="f905"/>
                  </a:lnTo>
                  <a:lnTo>
                    <a:pt x="f712" y="f903"/>
                  </a:lnTo>
                  <a:lnTo>
                    <a:pt x="f1609" y="f901"/>
                  </a:lnTo>
                  <a:lnTo>
                    <a:pt x="f1610" y="f899"/>
                  </a:lnTo>
                  <a:lnTo>
                    <a:pt x="f1611" y="f897"/>
                  </a:lnTo>
                  <a:lnTo>
                    <a:pt x="f1612" y="f895"/>
                  </a:lnTo>
                  <a:lnTo>
                    <a:pt x="f1613" y="f894"/>
                  </a:lnTo>
                  <a:lnTo>
                    <a:pt x="f1614" y="f892"/>
                  </a:lnTo>
                  <a:lnTo>
                    <a:pt x="f1615" y="f891"/>
                  </a:lnTo>
                  <a:lnTo>
                    <a:pt x="f1616" y="f889"/>
                  </a:lnTo>
                  <a:lnTo>
                    <a:pt x="f1617" y="f887"/>
                  </a:lnTo>
                  <a:lnTo>
                    <a:pt x="f1618" y="f886"/>
                  </a:lnTo>
                  <a:lnTo>
                    <a:pt x="f1619" y="f884"/>
                  </a:lnTo>
                  <a:lnTo>
                    <a:pt x="f1620" y="f882"/>
                  </a:lnTo>
                  <a:lnTo>
                    <a:pt x="f1612" y="f881"/>
                  </a:lnTo>
                  <a:lnTo>
                    <a:pt x="f700" y="f879"/>
                  </a:lnTo>
                  <a:lnTo>
                    <a:pt x="f1621" y="f877"/>
                  </a:lnTo>
                  <a:lnTo>
                    <a:pt x="f1622" y="f875"/>
                  </a:lnTo>
                  <a:lnTo>
                    <a:pt x="f1623" y="f873"/>
                  </a:lnTo>
                  <a:lnTo>
                    <a:pt x="f1624" y="f872"/>
                  </a:lnTo>
                  <a:lnTo>
                    <a:pt x="f1625" y="f870"/>
                  </a:lnTo>
                  <a:lnTo>
                    <a:pt x="f691" y="f868"/>
                  </a:lnTo>
                  <a:lnTo>
                    <a:pt x="f1626" y="f867"/>
                  </a:lnTo>
                  <a:lnTo>
                    <a:pt x="f1627" y="f865"/>
                  </a:lnTo>
                  <a:lnTo>
                    <a:pt x="f1628" y="f863"/>
                  </a:lnTo>
                  <a:lnTo>
                    <a:pt x="f1629" y="f862"/>
                  </a:lnTo>
                  <a:lnTo>
                    <a:pt x="f1630" y="f859"/>
                  </a:lnTo>
                  <a:lnTo>
                    <a:pt x="f1631" y="f859"/>
                  </a:lnTo>
                  <a:lnTo>
                    <a:pt x="f1057" y="f858"/>
                  </a:lnTo>
                  <a:lnTo>
                    <a:pt x="f1632" y="f856"/>
                  </a:lnTo>
                  <a:lnTo>
                    <a:pt x="f1633" y="f854"/>
                  </a:lnTo>
                  <a:lnTo>
                    <a:pt x="f1634" y="f853"/>
                  </a:lnTo>
                  <a:lnTo>
                    <a:pt x="f1633" y="f852"/>
                  </a:lnTo>
                  <a:lnTo>
                    <a:pt x="f1635" y="f851"/>
                  </a:lnTo>
                  <a:lnTo>
                    <a:pt x="f1636" y="f850"/>
                  </a:lnTo>
                  <a:lnTo>
                    <a:pt x="f1637" y="f848"/>
                  </a:lnTo>
                  <a:lnTo>
                    <a:pt x="f1638" y="f846"/>
                  </a:lnTo>
                  <a:lnTo>
                    <a:pt x="f1639" y="f844"/>
                  </a:lnTo>
                  <a:lnTo>
                    <a:pt x="f1640" y="f843"/>
                  </a:lnTo>
                  <a:lnTo>
                    <a:pt x="f1641" y="f842"/>
                  </a:lnTo>
                  <a:lnTo>
                    <a:pt x="f1642" y="f841"/>
                  </a:lnTo>
                  <a:lnTo>
                    <a:pt x="f1643" y="f839"/>
                  </a:lnTo>
                  <a:lnTo>
                    <a:pt x="f1644" y="f838"/>
                  </a:lnTo>
                  <a:lnTo>
                    <a:pt x="f1623" y="f836"/>
                  </a:lnTo>
                  <a:lnTo>
                    <a:pt x="f1645" y="f835"/>
                  </a:lnTo>
                  <a:lnTo>
                    <a:pt x="f1302" y="f833"/>
                  </a:lnTo>
                  <a:lnTo>
                    <a:pt x="f1646" y="f831"/>
                  </a:lnTo>
                  <a:lnTo>
                    <a:pt x="f1647" y="f830"/>
                  </a:lnTo>
                  <a:lnTo>
                    <a:pt x="f1648" y="f828"/>
                  </a:lnTo>
                  <a:lnTo>
                    <a:pt x="f1613" y="f826"/>
                  </a:lnTo>
                  <a:lnTo>
                    <a:pt x="f1614" y="f824"/>
                  </a:lnTo>
                  <a:lnTo>
                    <a:pt x="f1649" y="f823"/>
                  </a:lnTo>
                  <a:lnTo>
                    <a:pt x="f1650" y="f821"/>
                  </a:lnTo>
                  <a:lnTo>
                    <a:pt x="f1651" y="f819"/>
                  </a:lnTo>
                  <a:lnTo>
                    <a:pt x="f1652" y="f818"/>
                  </a:lnTo>
                  <a:lnTo>
                    <a:pt x="f1653" y="f816"/>
                  </a:lnTo>
                  <a:lnTo>
                    <a:pt x="f1654" y="f814"/>
                  </a:lnTo>
                  <a:lnTo>
                    <a:pt x="f1655" y="f812"/>
                  </a:lnTo>
                  <a:lnTo>
                    <a:pt x="f1656" y="f810"/>
                  </a:lnTo>
                  <a:lnTo>
                    <a:pt x="f1657" y="f808"/>
                  </a:lnTo>
                  <a:lnTo>
                    <a:pt x="f1592" y="f807"/>
                  </a:lnTo>
                  <a:lnTo>
                    <a:pt x="f1658" y="f805"/>
                  </a:lnTo>
                  <a:lnTo>
                    <a:pt x="f1659" y="f804"/>
                  </a:lnTo>
                  <a:lnTo>
                    <a:pt x="f1591" y="f803"/>
                  </a:lnTo>
                  <a:lnTo>
                    <a:pt x="f1660" y="f801"/>
                  </a:lnTo>
                  <a:lnTo>
                    <a:pt x="f1660" y="f800"/>
                  </a:lnTo>
                  <a:lnTo>
                    <a:pt x="f1660" y="f799"/>
                  </a:lnTo>
                  <a:lnTo>
                    <a:pt x="f1661" y="f797"/>
                  </a:lnTo>
                  <a:lnTo>
                    <a:pt x="f1662" y="f795"/>
                  </a:lnTo>
                  <a:lnTo>
                    <a:pt x="f1601" y="f793"/>
                  </a:lnTo>
                  <a:lnTo>
                    <a:pt x="f1663" y="f791"/>
                  </a:lnTo>
                  <a:lnTo>
                    <a:pt x="f1664" y="f789"/>
                  </a:lnTo>
                  <a:lnTo>
                    <a:pt x="f1603" y="f788"/>
                  </a:lnTo>
                  <a:lnTo>
                    <a:pt x="f1665" y="f786"/>
                  </a:lnTo>
                  <a:lnTo>
                    <a:pt x="f1666" y="f784"/>
                  </a:lnTo>
                  <a:lnTo>
                    <a:pt x="f693" y="f782"/>
                  </a:lnTo>
                  <a:lnTo>
                    <a:pt x="f1667" y="f781"/>
                  </a:lnTo>
                  <a:lnTo>
                    <a:pt x="f1668" y="f779"/>
                  </a:lnTo>
                  <a:lnTo>
                    <a:pt x="f691" y="f774"/>
                  </a:lnTo>
                  <a:lnTo>
                    <a:pt x="f1669" y="f776"/>
                  </a:lnTo>
                  <a:lnTo>
                    <a:pt x="f1670" y="f774"/>
                  </a:lnTo>
                  <a:lnTo>
                    <a:pt x="f1671" y="f773"/>
                  </a:lnTo>
                  <a:lnTo>
                    <a:pt x="f1672" y="f771"/>
                  </a:lnTo>
                  <a:lnTo>
                    <a:pt x="f640" y="f769"/>
                  </a:lnTo>
                  <a:lnTo>
                    <a:pt x="f640" y="f768"/>
                  </a:lnTo>
                  <a:lnTo>
                    <a:pt x="f1673" y="f767"/>
                  </a:lnTo>
                  <a:lnTo>
                    <a:pt x="f1674" y="f765"/>
                  </a:lnTo>
                  <a:lnTo>
                    <a:pt x="f1675" y="f763"/>
                  </a:lnTo>
                  <a:lnTo>
                    <a:pt x="f1676" y="f761"/>
                  </a:lnTo>
                  <a:lnTo>
                    <a:pt x="f1677" y="f759"/>
                  </a:lnTo>
                  <a:lnTo>
                    <a:pt x="f1678" y="f757"/>
                  </a:lnTo>
                  <a:lnTo>
                    <a:pt x="f1646" y="f755"/>
                  </a:lnTo>
                  <a:lnTo>
                    <a:pt x="f1679" y="f753"/>
                  </a:lnTo>
                  <a:lnTo>
                    <a:pt x="f1679" y="f753"/>
                  </a:lnTo>
                  <a:lnTo>
                    <a:pt x="f1680" y="f751"/>
                  </a:lnTo>
                  <a:lnTo>
                    <a:pt x="f648" y="f749"/>
                  </a:lnTo>
                  <a:lnTo>
                    <a:pt x="f1681" y="f744"/>
                  </a:lnTo>
                  <a:lnTo>
                    <a:pt x="f1682" y="f745"/>
                  </a:lnTo>
                  <a:lnTo>
                    <a:pt x="f1297" y="f746"/>
                  </a:lnTo>
                  <a:lnTo>
                    <a:pt x="f1683" y="f745"/>
                  </a:lnTo>
                  <a:lnTo>
                    <a:pt x="f1684" y="f744"/>
                  </a:lnTo>
                  <a:lnTo>
                    <a:pt x="f1685" y="f743"/>
                  </a:lnTo>
                  <a:lnTo>
                    <a:pt x="f1633" y="f742"/>
                  </a:lnTo>
                  <a:lnTo>
                    <a:pt x="f1685" y="f741"/>
                  </a:lnTo>
                  <a:lnTo>
                    <a:pt x="f1635" y="f740"/>
                  </a:lnTo>
                  <a:lnTo>
                    <a:pt x="f1686" y="f739"/>
                  </a:lnTo>
                  <a:lnTo>
                    <a:pt x="f1687" y="f737"/>
                  </a:lnTo>
                  <a:lnTo>
                    <a:pt x="f1688" y="f735"/>
                  </a:lnTo>
                  <a:lnTo>
                    <a:pt x="f693" y="f734"/>
                  </a:lnTo>
                  <a:lnTo>
                    <a:pt x="f1689" y="f732"/>
                  </a:lnTo>
                  <a:lnTo>
                    <a:pt x="f1690" y="f730"/>
                  </a:lnTo>
                  <a:lnTo>
                    <a:pt x="f1691" y="f728"/>
                  </a:lnTo>
                  <a:lnTo>
                    <a:pt x="f1692" y="f726"/>
                  </a:lnTo>
                  <a:lnTo>
                    <a:pt x="f1651" y="f724"/>
                  </a:lnTo>
                  <a:lnTo>
                    <a:pt x="f1693" y="f722"/>
                  </a:lnTo>
                  <a:lnTo>
                    <a:pt x="f1694" y="f720"/>
                  </a:lnTo>
                  <a:lnTo>
                    <a:pt x="f1695" y="f718"/>
                  </a:lnTo>
                  <a:lnTo>
                    <a:pt x="f1696" y="f716"/>
                  </a:lnTo>
                  <a:lnTo>
                    <a:pt x="f1697" y="f657"/>
                  </a:lnTo>
                  <a:lnTo>
                    <a:pt x="f1698" y="f714"/>
                  </a:lnTo>
                  <a:lnTo>
                    <a:pt x="f1699" y="f712"/>
                  </a:lnTo>
                  <a:lnTo>
                    <a:pt x="f1700" y="f711"/>
                  </a:lnTo>
                  <a:lnTo>
                    <a:pt x="f1701" y="f709"/>
                  </a:lnTo>
                  <a:lnTo>
                    <a:pt x="f1702" y="f707"/>
                  </a:lnTo>
                  <a:lnTo>
                    <a:pt x="f1703" y="f705"/>
                  </a:lnTo>
                  <a:lnTo>
                    <a:pt x="f1704" y="f703"/>
                  </a:lnTo>
                  <a:lnTo>
                    <a:pt x="f1705" y="f702"/>
                  </a:lnTo>
                  <a:lnTo>
                    <a:pt x="f1706" y="f700"/>
                  </a:lnTo>
                  <a:lnTo>
                    <a:pt x="f1707" y="f698"/>
                  </a:lnTo>
                  <a:lnTo>
                    <a:pt x="f1708" y="f697"/>
                  </a:lnTo>
                  <a:lnTo>
                    <a:pt x="f1709" y="f695"/>
                  </a:lnTo>
                  <a:lnTo>
                    <a:pt x="f1617" y="f693"/>
                  </a:lnTo>
                  <a:lnTo>
                    <a:pt x="f1710" y="f691"/>
                  </a:lnTo>
                  <a:lnTo>
                    <a:pt x="f1711" y="f690"/>
                  </a:lnTo>
                  <a:lnTo>
                    <a:pt x="f1712" y="f689"/>
                  </a:lnTo>
                  <a:lnTo>
                    <a:pt x="f1713" y="f687"/>
                  </a:lnTo>
                  <a:lnTo>
                    <a:pt x="f1714" y="f682"/>
                  </a:lnTo>
                  <a:lnTo>
                    <a:pt x="f1715" y="f683"/>
                  </a:lnTo>
                  <a:lnTo>
                    <a:pt x="f1716" y="f683"/>
                  </a:lnTo>
                  <a:lnTo>
                    <a:pt x="f1717" y="f682"/>
                  </a:lnTo>
                  <a:lnTo>
                    <a:pt x="f1718" y="f680"/>
                  </a:lnTo>
                  <a:lnTo>
                    <a:pt x="f1719" y="f679"/>
                  </a:lnTo>
                  <a:lnTo>
                    <a:pt x="f1719" y="f678"/>
                  </a:lnTo>
                  <a:lnTo>
                    <a:pt x="f1720" y="f676"/>
                  </a:lnTo>
                  <a:lnTo>
                    <a:pt x="f1721" y="f674"/>
                  </a:lnTo>
                  <a:lnTo>
                    <a:pt x="f1722" y="f650"/>
                  </a:lnTo>
                  <a:lnTo>
                    <a:pt x="f1722" y="f650"/>
                  </a:lnTo>
                  <a:lnTo>
                    <a:pt x="f640" y="f671"/>
                  </a:lnTo>
                  <a:lnTo>
                    <a:pt x="f1723" y="f655"/>
                  </a:lnTo>
                  <a:lnTo>
                    <a:pt x="f1628" y="f668"/>
                  </a:lnTo>
                  <a:lnTo>
                    <a:pt x="f1682" y="f666"/>
                  </a:lnTo>
                  <a:lnTo>
                    <a:pt x="f1724" y="f661"/>
                  </a:lnTo>
                  <a:lnTo>
                    <a:pt x="f678" y="f663"/>
                  </a:lnTo>
                  <a:lnTo>
                    <a:pt x="f1725" y="f661"/>
                  </a:lnTo>
                  <a:lnTo>
                    <a:pt x="f1726" y="f659"/>
                  </a:lnTo>
                  <a:lnTo>
                    <a:pt x="f1727" y="f658"/>
                  </a:lnTo>
                  <a:lnTo>
                    <a:pt x="f1728" y="f657"/>
                  </a:lnTo>
                  <a:lnTo>
                    <a:pt x="f1729" y="f655"/>
                  </a:lnTo>
                  <a:lnTo>
                    <a:pt x="f1730" y="f654"/>
                  </a:lnTo>
                  <a:lnTo>
                    <a:pt x="f1729" y="f653"/>
                  </a:lnTo>
                  <a:lnTo>
                    <a:pt x="f1728" y="f652"/>
                  </a:lnTo>
                  <a:lnTo>
                    <a:pt x="f1727" y="f650"/>
                  </a:lnTo>
                  <a:lnTo>
                    <a:pt x="f1726" y="f648"/>
                  </a:lnTo>
                  <a:lnTo>
                    <a:pt x="f1062" y="f646"/>
                  </a:lnTo>
                  <a:lnTo>
                    <a:pt x="f1731" y="f644"/>
                  </a:lnTo>
                  <a:lnTo>
                    <a:pt x="f1714" y="f642"/>
                  </a:lnTo>
                  <a:lnTo>
                    <a:pt x="f687" y="f640"/>
                  </a:lnTo>
                  <a:lnTo>
                    <a:pt x="f658" y="f638"/>
                  </a:lnTo>
                  <a:lnTo>
                    <a:pt x="f644" y="f636"/>
                  </a:lnTo>
                  <a:lnTo>
                    <a:pt x="f1732" y="f634"/>
                  </a:lnTo>
                  <a:lnTo>
                    <a:pt x="f632" y="f632"/>
                  </a:lnTo>
                  <a:lnTo>
                    <a:pt x="f1733" y="f630"/>
                  </a:lnTo>
                  <a:lnTo>
                    <a:pt x="f1734" y="f628"/>
                  </a:lnTo>
                  <a:lnTo>
                    <a:pt x="f1735" y="f626"/>
                  </a:lnTo>
                  <a:lnTo>
                    <a:pt x="f1736" y="f624"/>
                  </a:lnTo>
                  <a:lnTo>
                    <a:pt x="f1620" y="f622"/>
                  </a:lnTo>
                  <a:lnTo>
                    <a:pt x="f1737" y="f620"/>
                  </a:lnTo>
                  <a:lnTo>
                    <a:pt x="f1738" y="f619"/>
                  </a:lnTo>
                  <a:lnTo>
                    <a:pt x="f1739" y="f617"/>
                  </a:lnTo>
                  <a:lnTo>
                    <a:pt x="f1740" y="f615"/>
                  </a:lnTo>
                  <a:lnTo>
                    <a:pt x="f1741" y="f614"/>
                  </a:lnTo>
                  <a:lnTo>
                    <a:pt x="f1742" y="f612"/>
                  </a:lnTo>
                  <a:lnTo>
                    <a:pt x="f1657" y="f610"/>
                  </a:lnTo>
                  <a:lnTo>
                    <a:pt x="f1698" y="f608"/>
                  </a:lnTo>
                  <a:lnTo>
                    <a:pt x="f603" y="f607"/>
                  </a:lnTo>
                  <a:lnTo>
                    <a:pt x="f1324" y="f605"/>
                  </a:lnTo>
                  <a:lnTo>
                    <a:pt x="f1743" y="f603"/>
                  </a:lnTo>
                  <a:lnTo>
                    <a:pt x="f1744" y="f601"/>
                  </a:lnTo>
                  <a:lnTo>
                    <a:pt x="f1543" y="f599"/>
                  </a:lnTo>
                  <a:lnTo>
                    <a:pt x="f1546" y="f597"/>
                  </a:lnTo>
                  <a:lnTo>
                    <a:pt x="f1745" y="f595"/>
                  </a:lnTo>
                  <a:lnTo>
                    <a:pt x="f396" y="f593"/>
                  </a:lnTo>
                  <a:lnTo>
                    <a:pt x="f1746" y="f591"/>
                  </a:lnTo>
                  <a:lnTo>
                    <a:pt x="f1747" y="f589"/>
                  </a:lnTo>
                  <a:lnTo>
                    <a:pt x="f1748" y="f587"/>
                  </a:lnTo>
                  <a:lnTo>
                    <a:pt x="f1749" y="f585"/>
                  </a:lnTo>
                  <a:lnTo>
                    <a:pt x="f371" y="f583"/>
                  </a:lnTo>
                  <a:lnTo>
                    <a:pt x="f1411" y="f581"/>
                  </a:lnTo>
                  <a:lnTo>
                    <a:pt x="f1750" y="f579"/>
                  </a:lnTo>
                  <a:lnTo>
                    <a:pt x="f1751" y="f578"/>
                  </a:lnTo>
                  <a:lnTo>
                    <a:pt x="f1752" y="f576"/>
                  </a:lnTo>
                  <a:lnTo>
                    <a:pt x="f1753" y="f363"/>
                  </a:lnTo>
                  <a:lnTo>
                    <a:pt x="f221" y="f573"/>
                  </a:lnTo>
                  <a:lnTo>
                    <a:pt x="f1754" y="f571"/>
                  </a:lnTo>
                  <a:lnTo>
                    <a:pt x="f230" y="f569"/>
                  </a:lnTo>
                  <a:lnTo>
                    <a:pt x="f1755" y="f567"/>
                  </a:lnTo>
                  <a:lnTo>
                    <a:pt x="f1756" y="f565"/>
                  </a:lnTo>
                  <a:lnTo>
                    <a:pt x="f1403" y="f357"/>
                  </a:lnTo>
                  <a:lnTo>
                    <a:pt x="f1369" y="f562"/>
                  </a:lnTo>
                  <a:lnTo>
                    <a:pt x="f1507" y="f560"/>
                  </a:lnTo>
                  <a:lnTo>
                    <a:pt x="f1757" y="f558"/>
                  </a:lnTo>
                  <a:lnTo>
                    <a:pt x="f1758" y="f318"/>
                  </a:lnTo>
                  <a:lnTo>
                    <a:pt x="f1759" y="f555"/>
                  </a:lnTo>
                  <a:lnTo>
                    <a:pt x="f1760" y="f357"/>
                  </a:lnTo>
                  <a:lnTo>
                    <a:pt x="f1761" y="f552"/>
                  </a:lnTo>
                  <a:lnTo>
                    <a:pt x="f380" y="f550"/>
                  </a:lnTo>
                  <a:lnTo>
                    <a:pt x="f1762" y="f363"/>
                  </a:lnTo>
                  <a:lnTo>
                    <a:pt x="f1537" y="f547"/>
                  </a:lnTo>
                  <a:lnTo>
                    <a:pt x="f1763" y="f545"/>
                  </a:lnTo>
                  <a:lnTo>
                    <a:pt x="f1764" y="f543"/>
                  </a:lnTo>
                  <a:lnTo>
                    <a:pt x="f1765" y="f541"/>
                  </a:lnTo>
                  <a:lnTo>
                    <a:pt x="f1766" y="f539"/>
                  </a:lnTo>
                  <a:lnTo>
                    <a:pt x="f1572" y="f537"/>
                  </a:lnTo>
                  <a:lnTo>
                    <a:pt x="f1767" y="f535"/>
                  </a:lnTo>
                  <a:lnTo>
                    <a:pt x="f1768" y="f508"/>
                  </a:lnTo>
                  <a:lnTo>
                    <a:pt x="f1769" y="f532"/>
                  </a:lnTo>
                  <a:lnTo>
                    <a:pt x="f1770" y="f530"/>
                  </a:lnTo>
                  <a:lnTo>
                    <a:pt x="f1771" y="f528"/>
                  </a:lnTo>
                  <a:lnTo>
                    <a:pt x="f1772" y="f527"/>
                  </a:lnTo>
                  <a:lnTo>
                    <a:pt x="f1773" y="f521"/>
                  </a:lnTo>
                  <a:lnTo>
                    <a:pt x="f1774" y="f525"/>
                  </a:lnTo>
                  <a:lnTo>
                    <a:pt x="f1775" y="f523"/>
                  </a:lnTo>
                  <a:lnTo>
                    <a:pt x="f1776" y="f523"/>
                  </a:lnTo>
                  <a:lnTo>
                    <a:pt x="f1777" y="f521"/>
                  </a:lnTo>
                  <a:lnTo>
                    <a:pt x="f1778" y="f430"/>
                  </a:lnTo>
                  <a:lnTo>
                    <a:pt x="f1778" y="f520"/>
                  </a:lnTo>
                  <a:lnTo>
                    <a:pt x="f1777" y="f519"/>
                  </a:lnTo>
                  <a:lnTo>
                    <a:pt x="f1779" y="f517"/>
                  </a:lnTo>
                  <a:lnTo>
                    <a:pt x="f1775" y="f516"/>
                  </a:lnTo>
                  <a:lnTo>
                    <a:pt x="f1773" y="f398"/>
                  </a:lnTo>
                  <a:lnTo>
                    <a:pt x="f1780" y="f390"/>
                  </a:lnTo>
                  <a:lnTo>
                    <a:pt x="f1781" y="f512"/>
                  </a:lnTo>
                  <a:lnTo>
                    <a:pt x="f1782" y="f510"/>
                  </a:lnTo>
                  <a:lnTo>
                    <a:pt x="f1783" y="f508"/>
                  </a:lnTo>
                  <a:lnTo>
                    <a:pt x="f1782" y="f506"/>
                  </a:lnTo>
                  <a:lnTo>
                    <a:pt x="f1784" y="f504"/>
                  </a:lnTo>
                  <a:lnTo>
                    <a:pt x="f1785" y="f503"/>
                  </a:lnTo>
                  <a:lnTo>
                    <a:pt x="f1786" y="f501"/>
                  </a:lnTo>
                  <a:lnTo>
                    <a:pt x="f1787" y="f405"/>
                  </a:lnTo>
                  <a:lnTo>
                    <a:pt x="f1788" y="f498"/>
                  </a:lnTo>
                  <a:lnTo>
                    <a:pt x="f1789" y="f496"/>
                  </a:lnTo>
                  <a:lnTo>
                    <a:pt x="f1594" y="f484"/>
                  </a:lnTo>
                  <a:lnTo>
                    <a:pt x="f1790" y="f493"/>
                  </a:lnTo>
                  <a:lnTo>
                    <a:pt x="f1791" y="f488"/>
                  </a:lnTo>
                  <a:lnTo>
                    <a:pt x="f1792" y="f490"/>
                  </a:lnTo>
                  <a:lnTo>
                    <a:pt x="f1653" y="f488"/>
                  </a:lnTo>
                  <a:lnTo>
                    <a:pt x="f1793" y="f486"/>
                  </a:lnTo>
                  <a:lnTo>
                    <a:pt x="f1794" y="f484"/>
                  </a:lnTo>
                  <a:lnTo>
                    <a:pt x="f1652" y="f482"/>
                  </a:lnTo>
                  <a:lnTo>
                    <a:pt x="f1652" y="f481"/>
                  </a:lnTo>
                  <a:lnTo>
                    <a:pt x="f1795" y="f479"/>
                  </a:lnTo>
                  <a:lnTo>
                    <a:pt x="f1796" y="f477"/>
                  </a:lnTo>
                  <a:lnTo>
                    <a:pt x="f1658" y="f475"/>
                  </a:lnTo>
                  <a:lnTo>
                    <a:pt x="f1797" y="f473"/>
                  </a:lnTo>
                  <a:lnTo>
                    <a:pt x="f1798" y="f392"/>
                  </a:lnTo>
                  <a:lnTo>
                    <a:pt x="f1799" y="f470"/>
                  </a:lnTo>
                  <a:lnTo>
                    <a:pt x="f1800" y="f468"/>
                  </a:lnTo>
                  <a:lnTo>
                    <a:pt x="f1801" y="f466"/>
                  </a:lnTo>
                  <a:lnTo>
                    <a:pt x="f1802" y="f464"/>
                  </a:lnTo>
                  <a:lnTo>
                    <a:pt x="f1803" y="f462"/>
                  </a:lnTo>
                  <a:lnTo>
                    <a:pt x="f1804" y="f460"/>
                  </a:lnTo>
                  <a:lnTo>
                    <a:pt x="f1804" y="f460"/>
                  </a:lnTo>
                  <a:lnTo>
                    <a:pt x="f1805" y="f458"/>
                  </a:lnTo>
                  <a:lnTo>
                    <a:pt x="f1781" y="f456"/>
                  </a:lnTo>
                  <a:lnTo>
                    <a:pt x="f1321" y="f454"/>
                  </a:lnTo>
                  <a:lnTo>
                    <a:pt x="f1659" y="f452"/>
                  </a:lnTo>
                  <a:lnTo>
                    <a:pt x="f1806" y="f450"/>
                  </a:lnTo>
                  <a:lnTo>
                    <a:pt x="f1807" y="f448"/>
                  </a:lnTo>
                  <a:lnTo>
                    <a:pt x="f1808" y="f446"/>
                  </a:lnTo>
                  <a:lnTo>
                    <a:pt x="f1809" y="f444"/>
                  </a:lnTo>
                  <a:lnTo>
                    <a:pt x="f1670" y="f436"/>
                  </a:lnTo>
                  <a:lnTo>
                    <a:pt x="f1688" y="f440"/>
                  </a:lnTo>
                  <a:lnTo>
                    <a:pt x="f1810" y="f440"/>
                  </a:lnTo>
                  <a:lnTo>
                    <a:pt x="f1811" y="f438"/>
                  </a:lnTo>
                  <a:lnTo>
                    <a:pt x="f642" y="f436"/>
                  </a:lnTo>
                  <a:lnTo>
                    <a:pt x="f1812" y="f435"/>
                  </a:lnTo>
                  <a:lnTo>
                    <a:pt x="f1813" y="f433"/>
                  </a:lnTo>
                  <a:lnTo>
                    <a:pt x="f1813" y="f432"/>
                  </a:lnTo>
                  <a:lnTo>
                    <a:pt x="f642" y="f430"/>
                  </a:lnTo>
                  <a:lnTo>
                    <a:pt x="f1814" y="f428"/>
                  </a:lnTo>
                  <a:lnTo>
                    <a:pt x="f1643" y="f426"/>
                  </a:lnTo>
                  <a:lnTo>
                    <a:pt x="f1815" y="f424"/>
                  </a:lnTo>
                  <a:lnTo>
                    <a:pt x="f1816" y="f422"/>
                  </a:lnTo>
                  <a:lnTo>
                    <a:pt x="f1817" y="f420"/>
                  </a:lnTo>
                  <a:lnTo>
                    <a:pt x="f630" y="f418"/>
                  </a:lnTo>
                  <a:lnTo>
                    <a:pt x="f1641" y="f416"/>
                  </a:lnTo>
                  <a:lnTo>
                    <a:pt x="f1639" y="f414"/>
                  </a:lnTo>
                  <a:lnTo>
                    <a:pt x="f1818" y="f412"/>
                  </a:lnTo>
                  <a:lnTo>
                    <a:pt x="f1297" y="f410"/>
                  </a:lnTo>
                  <a:lnTo>
                    <a:pt x="f1683" y="f410"/>
                  </a:lnTo>
                  <a:lnTo>
                    <a:pt x="f1635" y="f408"/>
                  </a:lnTo>
                  <a:lnTo>
                    <a:pt x="f1685" y="f407"/>
                  </a:lnTo>
                  <a:lnTo>
                    <a:pt x="f1634" y="f405"/>
                  </a:lnTo>
                  <a:lnTo>
                    <a:pt x="f1634" y="f404"/>
                  </a:lnTo>
                  <a:lnTo>
                    <a:pt x="f1685" y="f402"/>
                  </a:lnTo>
                  <a:lnTo>
                    <a:pt x="f1684" y="f400"/>
                  </a:lnTo>
                  <a:lnTo>
                    <a:pt x="f1631" y="f398"/>
                  </a:lnTo>
                  <a:lnTo>
                    <a:pt x="f1818" y="f396"/>
                  </a:lnTo>
                  <a:lnTo>
                    <a:pt x="f1819" y="f394"/>
                  </a:lnTo>
                  <a:lnTo>
                    <a:pt x="f1820" y="f392"/>
                  </a:lnTo>
                  <a:lnTo>
                    <a:pt x="f1821" y="f390"/>
                  </a:lnTo>
                  <a:lnTo>
                    <a:pt x="f1664" y="f388"/>
                  </a:lnTo>
                  <a:lnTo>
                    <a:pt x="f700" y="f386"/>
                  </a:lnTo>
                  <a:lnTo>
                    <a:pt x="f619" y="f384"/>
                  </a:lnTo>
                  <a:lnTo>
                    <a:pt x="f1822" y="f382"/>
                  </a:lnTo>
                  <a:lnTo>
                    <a:pt x="f1737" y="f380"/>
                  </a:lnTo>
                  <a:lnTo>
                    <a:pt x="f1823" y="f378"/>
                  </a:lnTo>
                  <a:lnTo>
                    <a:pt x="f1824" y="f376"/>
                  </a:lnTo>
                  <a:lnTo>
                    <a:pt x="f1825" y="f374"/>
                  </a:lnTo>
                  <a:lnTo>
                    <a:pt x="f1826" y="f373"/>
                  </a:lnTo>
                  <a:lnTo>
                    <a:pt x="f1827" y="f371"/>
                  </a:lnTo>
                  <a:lnTo>
                    <a:pt x="f1828" y="f369"/>
                  </a:lnTo>
                  <a:lnTo>
                    <a:pt x="f1779" y="f367"/>
                  </a:lnTo>
                  <a:lnTo>
                    <a:pt x="f1829" y="f365"/>
                  </a:lnTo>
                  <a:lnTo>
                    <a:pt x="f1830" y="f363"/>
                  </a:lnTo>
                  <a:lnTo>
                    <a:pt x="f1831" y="f361"/>
                  </a:lnTo>
                  <a:lnTo>
                    <a:pt x="f1832" y="f359"/>
                  </a:lnTo>
                  <a:lnTo>
                    <a:pt x="f1833" y="f357"/>
                  </a:lnTo>
                  <a:lnTo>
                    <a:pt x="f394" y="f356"/>
                  </a:lnTo>
                  <a:lnTo>
                    <a:pt x="f530" y="f354"/>
                  </a:lnTo>
                  <a:lnTo>
                    <a:pt x="f470" y="f352"/>
                  </a:lnTo>
                  <a:lnTo>
                    <a:pt x="f450" y="f350"/>
                  </a:lnTo>
                  <a:lnTo>
                    <a:pt x="f1834" y="f221"/>
                  </a:lnTo>
                  <a:lnTo>
                    <a:pt x="f1835" y="f215"/>
                  </a:lnTo>
                  <a:lnTo>
                    <a:pt x="f1836" y="f346"/>
                  </a:lnTo>
                  <a:lnTo>
                    <a:pt x="f400" y="f309"/>
                  </a:lnTo>
                  <a:lnTo>
                    <a:pt x="f1837" y="f343"/>
                  </a:lnTo>
                  <a:lnTo>
                    <a:pt x="f1538" y="f341"/>
                  </a:lnTo>
                  <a:lnTo>
                    <a:pt x="f1838" y="f339"/>
                  </a:lnTo>
                  <a:lnTo>
                    <a:pt x="f1839" y="f336"/>
                  </a:lnTo>
                  <a:lnTo>
                    <a:pt x="f488" y="f336"/>
                  </a:lnTo>
                  <a:lnTo>
                    <a:pt x="f1771" y="f334"/>
                  </a:lnTo>
                  <a:lnTo>
                    <a:pt x="f1840" y="f332"/>
                  </a:lnTo>
                  <a:lnTo>
                    <a:pt x="f1828" y="f330"/>
                  </a:lnTo>
                  <a:lnTo>
                    <a:pt x="f1841" y="f229"/>
                  </a:lnTo>
                  <a:lnTo>
                    <a:pt x="f607" y="f227"/>
                  </a:lnTo>
                  <a:lnTo>
                    <a:pt x="f1842" y="f314"/>
                  </a:lnTo>
                  <a:lnTo>
                    <a:pt x="f1843" y="f326"/>
                  </a:lnTo>
                  <a:lnTo>
                    <a:pt x="f1844" y="f324"/>
                  </a:lnTo>
                  <a:lnTo>
                    <a:pt x="f1845" y="f322"/>
                  </a:lnTo>
                  <a:lnTo>
                    <a:pt x="f1846" y="f320"/>
                  </a:lnTo>
                  <a:lnTo>
                    <a:pt x="f1614" y="f319"/>
                  </a:lnTo>
                  <a:lnTo>
                    <a:pt x="f1847" y="f318"/>
                  </a:lnTo>
                  <a:lnTo>
                    <a:pt x="f1848" y="f316"/>
                  </a:lnTo>
                  <a:lnTo>
                    <a:pt x="f1848" y="f315"/>
                  </a:lnTo>
                  <a:lnTo>
                    <a:pt x="f1849" y="f314"/>
                  </a:lnTo>
                  <a:lnTo>
                    <a:pt x="f1614" y="f312"/>
                  </a:lnTo>
                  <a:lnTo>
                    <a:pt x="f1846" y="f221"/>
                  </a:lnTo>
                  <a:lnTo>
                    <a:pt x="f1850" y="f309"/>
                  </a:lnTo>
                  <a:lnTo>
                    <a:pt x="f1740" y="f307"/>
                  </a:lnTo>
                  <a:lnTo>
                    <a:pt x="f1825" y="f234"/>
                  </a:lnTo>
                  <a:lnTo>
                    <a:pt x="f1694" y="f236"/>
                  </a:lnTo>
                  <a:lnTo>
                    <a:pt x="f1697" y="f303"/>
                  </a:lnTo>
                  <a:lnTo>
                    <a:pt x="f1851" y="f301"/>
                  </a:lnTo>
                  <a:lnTo>
                    <a:pt x="f1778" y="f299"/>
                  </a:lnTo>
                  <a:lnTo>
                    <a:pt x="f1581" y="f242"/>
                  </a:lnTo>
                  <a:lnTo>
                    <a:pt x="f1852" y="f296"/>
                  </a:lnTo>
                  <a:lnTo>
                    <a:pt x="f1853" y="f294"/>
                  </a:lnTo>
                  <a:lnTo>
                    <a:pt x="f607" y="f292"/>
                  </a:lnTo>
                  <a:lnTo>
                    <a:pt x="f1598" y="f290"/>
                  </a:lnTo>
                  <a:lnTo>
                    <a:pt x="f1854" y="f288"/>
                  </a:lnTo>
                  <a:lnTo>
                    <a:pt x="f703" y="f286"/>
                  </a:lnTo>
                  <a:lnTo>
                    <a:pt x="f1619" y="f284"/>
                  </a:lnTo>
                  <a:lnTo>
                    <a:pt x="f1307" y="f282"/>
                  </a:lnTo>
                  <a:lnTo>
                    <a:pt x="f1710" y="f281"/>
                  </a:lnTo>
                  <a:lnTo>
                    <a:pt x="f1307" y="f279"/>
                  </a:lnTo>
                  <a:lnTo>
                    <a:pt x="f1855" y="f277"/>
                  </a:lnTo>
                  <a:lnTo>
                    <a:pt x="f1856" y="f275"/>
                  </a:lnTo>
                  <a:lnTo>
                    <a:pt x="f1848" y="f272"/>
                  </a:lnTo>
                  <a:lnTo>
                    <a:pt x="f1600" y="f272"/>
                  </a:lnTo>
                  <a:lnTo>
                    <a:pt x="f1857" y="f270"/>
                  </a:lnTo>
                  <a:lnTo>
                    <a:pt x="f1858" y="f193"/>
                  </a:lnTo>
                  <a:lnTo>
                    <a:pt x="f608" y="f267"/>
                  </a:lnTo>
                  <a:lnTo>
                    <a:pt x="f1707" y="f265"/>
                  </a:lnTo>
                  <a:lnTo>
                    <a:pt x="f1859" y="f263"/>
                  </a:lnTo>
                  <a:lnTo>
                    <a:pt x="f1860" y="f261"/>
                  </a:lnTo>
                  <a:lnTo>
                    <a:pt x="f1861" y="f88"/>
                  </a:lnTo>
                  <a:lnTo>
                    <a:pt x="f493" y="f86"/>
                  </a:lnTo>
                  <a:lnTo>
                    <a:pt x="f1331" y="f257"/>
                  </a:lnTo>
                  <a:lnTo>
                    <a:pt x="f1862" y="f255"/>
                  </a:lnTo>
                  <a:lnTo>
                    <a:pt x="f1863" y="f253"/>
                  </a:lnTo>
                  <a:lnTo>
                    <a:pt x="f1539" y="f251"/>
                  </a:lnTo>
                  <a:lnTo>
                    <a:pt x="f1864" y="f249"/>
                  </a:lnTo>
                  <a:lnTo>
                    <a:pt x="f1865" y="f247"/>
                  </a:lnTo>
                  <a:lnTo>
                    <a:pt x="f418" y="f211"/>
                  </a:lnTo>
                  <a:lnTo>
                    <a:pt x="f1866" y="f244"/>
                  </a:lnTo>
                  <a:lnTo>
                    <a:pt x="f1867" y="f242"/>
                  </a:lnTo>
                  <a:lnTo>
                    <a:pt x="f1532" y="f240"/>
                  </a:lnTo>
                  <a:lnTo>
                    <a:pt x="f1551" y="f238"/>
                  </a:lnTo>
                  <a:lnTo>
                    <a:pt x="f1868" y="f236"/>
                  </a:lnTo>
                  <a:lnTo>
                    <a:pt x="f539" y="f234"/>
                  </a:lnTo>
                  <a:lnTo>
                    <a:pt x="f1516" y="f232"/>
                  </a:lnTo>
                  <a:lnTo>
                    <a:pt x="f1869" y="f230"/>
                  </a:lnTo>
                  <a:lnTo>
                    <a:pt x="f1371" y="f229"/>
                  </a:lnTo>
                  <a:lnTo>
                    <a:pt x="f1870" y="f227"/>
                  </a:lnTo>
                  <a:lnTo>
                    <a:pt x="f320" y="f219"/>
                  </a:lnTo>
                  <a:lnTo>
                    <a:pt x="f1871" y="f224"/>
                  </a:lnTo>
                  <a:lnTo>
                    <a:pt x="f339" y="f221"/>
                  </a:lnTo>
                  <a:lnTo>
                    <a:pt x="f1872" y="f221"/>
                  </a:lnTo>
                  <a:lnTo>
                    <a:pt x="f1873" y="f219"/>
                  </a:lnTo>
                  <a:lnTo>
                    <a:pt x="f1874" y="f217"/>
                  </a:lnTo>
                  <a:lnTo>
                    <a:pt x="f1875" y="f215"/>
                  </a:lnTo>
                  <a:lnTo>
                    <a:pt x="f1473" y="f213"/>
                  </a:lnTo>
                  <a:lnTo>
                    <a:pt x="f1876" y="f211"/>
                  </a:lnTo>
                  <a:lnTo>
                    <a:pt x="f1877" y="f209"/>
                  </a:lnTo>
                  <a:lnTo>
                    <a:pt x="f1878" y="f207"/>
                  </a:lnTo>
                  <a:lnTo>
                    <a:pt x="f1879" y="f205"/>
                  </a:lnTo>
                  <a:lnTo>
                    <a:pt x="f1880" y="f203"/>
                  </a:lnTo>
                  <a:lnTo>
                    <a:pt x="f1465" y="f201"/>
                  </a:lnTo>
                  <a:lnTo>
                    <a:pt x="f1471" y="f199"/>
                  </a:lnTo>
                  <a:lnTo>
                    <a:pt x="f1474" y="f197"/>
                  </a:lnTo>
                  <a:lnTo>
                    <a:pt x="f1881" y="f195"/>
                  </a:lnTo>
                  <a:lnTo>
                    <a:pt x="f1882" y="f193"/>
                  </a:lnTo>
                  <a:lnTo>
                    <a:pt x="f301" y="f191"/>
                  </a:lnTo>
                  <a:lnTo>
                    <a:pt x="f1883" y="f189"/>
                  </a:lnTo>
                  <a:lnTo>
                    <a:pt x="f330" y="f187"/>
                  </a:lnTo>
                  <a:lnTo>
                    <a:pt x="f1402" y="f185"/>
                  </a:lnTo>
                  <a:lnTo>
                    <a:pt x="f1884" y="f183"/>
                  </a:lnTo>
                  <a:lnTo>
                    <a:pt x="f1885" y="f181"/>
                  </a:lnTo>
                  <a:lnTo>
                    <a:pt x="f1886" y="f179"/>
                  </a:lnTo>
                  <a:lnTo>
                    <a:pt x="f1887" y="f177"/>
                  </a:lnTo>
                  <a:lnTo>
                    <a:pt x="f1888" y="f175"/>
                  </a:lnTo>
                  <a:lnTo>
                    <a:pt x="f1889" y="f173"/>
                  </a:lnTo>
                  <a:lnTo>
                    <a:pt x="f1890" y="f151"/>
                  </a:lnTo>
                  <a:lnTo>
                    <a:pt x="f1890" y="f171"/>
                  </a:lnTo>
                  <a:lnTo>
                    <a:pt x="f1891" y="f169"/>
                  </a:lnTo>
                  <a:lnTo>
                    <a:pt x="f1892" y="f167"/>
                  </a:lnTo>
                  <a:lnTo>
                    <a:pt x="f1425" y="f150"/>
                  </a:lnTo>
                  <a:lnTo>
                    <a:pt x="f1893" y="f164"/>
                  </a:lnTo>
                  <a:lnTo>
                    <a:pt x="f1894" y="f162"/>
                  </a:lnTo>
                  <a:lnTo>
                    <a:pt x="f1523" y="f151"/>
                  </a:lnTo>
                  <a:lnTo>
                    <a:pt x="f543" y="f159"/>
                  </a:lnTo>
                  <a:lnTo>
                    <a:pt x="f1895" y="f157"/>
                  </a:lnTo>
                  <a:lnTo>
                    <a:pt x="f1896" y="f155"/>
                  </a:lnTo>
                  <a:lnTo>
                    <a:pt x="f1897" y="f153"/>
                  </a:lnTo>
                  <a:lnTo>
                    <a:pt x="f1869" y="f151"/>
                  </a:lnTo>
                  <a:lnTo>
                    <a:pt x="f1898" y="f150"/>
                  </a:lnTo>
                  <a:lnTo>
                    <a:pt x="f1430" y="f148"/>
                  </a:lnTo>
                  <a:lnTo>
                    <a:pt x="f1750" y="f146"/>
                  </a:lnTo>
                  <a:lnTo>
                    <a:pt x="f1899" y="f145"/>
                  </a:lnTo>
                  <a:lnTo>
                    <a:pt x="f1513" y="f144"/>
                  </a:lnTo>
                  <a:lnTo>
                    <a:pt x="f1357" y="f142"/>
                  </a:lnTo>
                  <a:lnTo>
                    <a:pt x="f1899" y="f140"/>
                  </a:lnTo>
                  <a:lnTo>
                    <a:pt x="f1900" y="f56"/>
                  </a:lnTo>
                  <a:lnTo>
                    <a:pt x="f1511" y="f134"/>
                  </a:lnTo>
                  <a:lnTo>
                    <a:pt x="f1750" y="f136"/>
                  </a:lnTo>
                  <a:lnTo>
                    <a:pt x="f1901" y="f134"/>
                  </a:lnTo>
                  <a:lnTo>
                    <a:pt x="f1902" y="f132"/>
                  </a:lnTo>
                  <a:lnTo>
                    <a:pt x="f1903" y="f130"/>
                  </a:lnTo>
                  <a:lnTo>
                    <a:pt x="f1869" y="f128"/>
                  </a:lnTo>
                  <a:lnTo>
                    <a:pt x="f1904" y="f126"/>
                  </a:lnTo>
                  <a:lnTo>
                    <a:pt x="f1905" y="f124"/>
                  </a:lnTo>
                  <a:lnTo>
                    <a:pt x="f550" y="f122"/>
                  </a:lnTo>
                  <a:lnTo>
                    <a:pt x="f1906" y="f120"/>
                  </a:lnTo>
                  <a:lnTo>
                    <a:pt x="f1870" y="f118"/>
                  </a:lnTo>
                  <a:lnTo>
                    <a:pt x="f1907" y="f116"/>
                  </a:lnTo>
                  <a:lnTo>
                    <a:pt x="f1908" y="f114"/>
                  </a:lnTo>
                  <a:lnTo>
                    <a:pt x="f1482" y="f112"/>
                  </a:lnTo>
                  <a:lnTo>
                    <a:pt x="f312" y="f110"/>
                  </a:lnTo>
                  <a:lnTo>
                    <a:pt x="f1909" y="f108"/>
                  </a:lnTo>
                  <a:lnTo>
                    <a:pt x="f1910" y="f106"/>
                  </a:lnTo>
                  <a:lnTo>
                    <a:pt x="f1911" y="f104"/>
                  </a:lnTo>
                  <a:lnTo>
                    <a:pt x="f1912" y="f102"/>
                  </a:lnTo>
                  <a:lnTo>
                    <a:pt x="f251" y="f100"/>
                  </a:lnTo>
                  <a:lnTo>
                    <a:pt x="f1456" y="f98"/>
                  </a:lnTo>
                  <a:lnTo>
                    <a:pt x="f1469" y="f96"/>
                  </a:lnTo>
                  <a:lnTo>
                    <a:pt x="f1913" y="f94"/>
                  </a:lnTo>
                  <a:lnTo>
                    <a:pt x="f1914" y="f92"/>
                  </a:lnTo>
                  <a:lnTo>
                    <a:pt x="f1915" y="f90"/>
                  </a:lnTo>
                  <a:lnTo>
                    <a:pt x="f1916" y="f88"/>
                  </a:lnTo>
                  <a:lnTo>
                    <a:pt x="f1917" y="f86"/>
                  </a:lnTo>
                  <a:lnTo>
                    <a:pt x="f1918" y="f84"/>
                  </a:lnTo>
                  <a:lnTo>
                    <a:pt x="f171" y="f82"/>
                  </a:lnTo>
                  <a:lnTo>
                    <a:pt x="f1919" y="f80"/>
                  </a:lnTo>
                  <a:lnTo>
                    <a:pt x="f1920" y="f78"/>
                  </a:lnTo>
                  <a:lnTo>
                    <a:pt x="f1921" y="f76"/>
                  </a:lnTo>
                  <a:lnTo>
                    <a:pt x="f1922" y="f74"/>
                  </a:lnTo>
                  <a:lnTo>
                    <a:pt x="f1923" y="f72"/>
                  </a:lnTo>
                  <a:lnTo>
                    <a:pt x="f1924" y="f70"/>
                  </a:lnTo>
                  <a:lnTo>
                    <a:pt x="f36" y="f68"/>
                  </a:lnTo>
                  <a:lnTo>
                    <a:pt x="f1925" y="f66"/>
                  </a:lnTo>
                  <a:lnTo>
                    <a:pt x="f1926" y="f64"/>
                  </a:lnTo>
                  <a:lnTo>
                    <a:pt x="f1927" y="f62"/>
                  </a:lnTo>
                  <a:lnTo>
                    <a:pt x="f1928" y="f60"/>
                  </a:lnTo>
                  <a:lnTo>
                    <a:pt x="f1929" y="f58"/>
                  </a:lnTo>
                  <a:lnTo>
                    <a:pt x="f1388" y="f56"/>
                  </a:lnTo>
                  <a:lnTo>
                    <a:pt x="f1930" y="f54"/>
                  </a:lnTo>
                  <a:lnTo>
                    <a:pt x="f1931" y="f52"/>
                  </a:lnTo>
                  <a:lnTo>
                    <a:pt x="f1932" y="f50"/>
                  </a:lnTo>
                  <a:lnTo>
                    <a:pt x="f1933" y="f48"/>
                  </a:lnTo>
                  <a:lnTo>
                    <a:pt x="f1934" y="f46"/>
                  </a:lnTo>
                  <a:lnTo>
                    <a:pt x="f1935" y="f44"/>
                  </a:lnTo>
                  <a:lnTo>
                    <a:pt x="f1936" y="f42"/>
                  </a:lnTo>
                  <a:lnTo>
                    <a:pt x="f1937" y="f40"/>
                  </a:lnTo>
                  <a:lnTo>
                    <a:pt x="f1938" y="f38"/>
                  </a:lnTo>
                  <a:lnTo>
                    <a:pt x="f1939" y="f36"/>
                  </a:lnTo>
                  <a:lnTo>
                    <a:pt x="f1940" y="f35"/>
                  </a:lnTo>
                  <a:lnTo>
                    <a:pt x="f1941" y="f33"/>
                  </a:lnTo>
                  <a:lnTo>
                    <a:pt x="f1942" y="f31"/>
                  </a:lnTo>
                  <a:lnTo>
                    <a:pt x="f1943" y="f29"/>
                  </a:lnTo>
                  <a:lnTo>
                    <a:pt x="f1386" y="f27"/>
                  </a:lnTo>
                  <a:lnTo>
                    <a:pt x="f1944" y="f25"/>
                  </a:lnTo>
                  <a:lnTo>
                    <a:pt x="f1945" y="f24"/>
                  </a:lnTo>
                  <a:lnTo>
                    <a:pt x="f1946" y="f22"/>
                  </a:lnTo>
                  <a:lnTo>
                    <a:pt x="f31" y="f20"/>
                  </a:lnTo>
                  <a:lnTo>
                    <a:pt x="f31" y="f19"/>
                  </a:lnTo>
                  <a:lnTo>
                    <a:pt x="f1946" y="f17"/>
                  </a:lnTo>
                  <a:lnTo>
                    <a:pt x="f1944" y="f15"/>
                  </a:lnTo>
                  <a:lnTo>
                    <a:pt x="f1947" y="f13"/>
                  </a:lnTo>
                  <a:lnTo>
                    <a:pt x="f1948" y="f11"/>
                  </a:lnTo>
                  <a:lnTo>
                    <a:pt x="f1949" y="f9"/>
                  </a:lnTo>
                  <a:lnTo>
                    <a:pt x="f1950" y="f7"/>
                  </a:lnTo>
                  <a:lnTo>
                    <a:pt x="f1939" y="f2"/>
                  </a:ln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1737;p46">
            <a:extLst>
              <a:ext uri="{FF2B5EF4-FFF2-40B4-BE49-F238E27FC236}">
                <a16:creationId xmlns:a16="http://schemas.microsoft.com/office/drawing/2014/main" id="{96AB57BF-B863-45A7-9AA7-6CDDA52B0708}"/>
              </a:ext>
            </a:extLst>
          </p:cNvPr>
          <p:cNvGrpSpPr/>
          <p:nvPr/>
        </p:nvGrpSpPr>
        <p:grpSpPr>
          <a:xfrm>
            <a:off x="609429" y="1964789"/>
            <a:ext cx="2061002" cy="680679"/>
            <a:chOff x="609429" y="1964789"/>
            <a:chExt cx="2061002" cy="680679"/>
          </a:xfrm>
        </p:grpSpPr>
        <p:sp>
          <p:nvSpPr>
            <p:cNvPr id="10" name="Google Shape;1738;p46">
              <a:extLst>
                <a:ext uri="{FF2B5EF4-FFF2-40B4-BE49-F238E27FC236}">
                  <a16:creationId xmlns:a16="http://schemas.microsoft.com/office/drawing/2014/main" id="{6CF8F3B9-FCBA-4617-B2D2-DB0E02BEA013}"/>
                </a:ext>
              </a:extLst>
            </p:cNvPr>
            <p:cNvSpPr txBox="1"/>
            <p:nvPr/>
          </p:nvSpPr>
          <p:spPr>
            <a:xfrm>
              <a:off x="609429" y="1964789"/>
              <a:ext cx="2061002" cy="277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Exercice</a:t>
              </a:r>
            </a:p>
          </p:txBody>
        </p:sp>
        <p:sp>
          <p:nvSpPr>
            <p:cNvPr id="11" name="Google Shape;1739;p46">
              <a:extLst>
                <a:ext uri="{FF2B5EF4-FFF2-40B4-BE49-F238E27FC236}">
                  <a16:creationId xmlns:a16="http://schemas.microsoft.com/office/drawing/2014/main" id="{D096A61F-33ED-4025-B344-96A759C86CEC}"/>
                </a:ext>
              </a:extLst>
            </p:cNvPr>
            <p:cNvSpPr txBox="1"/>
            <p:nvPr/>
          </p:nvSpPr>
          <p:spPr>
            <a:xfrm>
              <a:off x="609429" y="2241971"/>
              <a:ext cx="2061002" cy="4034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</a:t>
              </a:r>
            </a:p>
          </p:txBody>
        </p:sp>
      </p:grpSp>
      <p:grpSp>
        <p:nvGrpSpPr>
          <p:cNvPr id="12" name="Google Shape;1740;p46">
            <a:extLst>
              <a:ext uri="{FF2B5EF4-FFF2-40B4-BE49-F238E27FC236}">
                <a16:creationId xmlns:a16="http://schemas.microsoft.com/office/drawing/2014/main" id="{03039AE2-9337-4419-BF8A-99F546F2ADD6}"/>
              </a:ext>
            </a:extLst>
          </p:cNvPr>
          <p:cNvGrpSpPr/>
          <p:nvPr/>
        </p:nvGrpSpPr>
        <p:grpSpPr>
          <a:xfrm>
            <a:off x="6473403" y="1964789"/>
            <a:ext cx="2061002" cy="680679"/>
            <a:chOff x="6473403" y="1964789"/>
            <a:chExt cx="2061002" cy="680679"/>
          </a:xfrm>
        </p:grpSpPr>
        <p:sp>
          <p:nvSpPr>
            <p:cNvPr id="13" name="Google Shape;1741;p46">
              <a:extLst>
                <a:ext uri="{FF2B5EF4-FFF2-40B4-BE49-F238E27FC236}">
                  <a16:creationId xmlns:a16="http://schemas.microsoft.com/office/drawing/2014/main" id="{5191BB7F-AC42-4573-BF12-A5F016C3B47C}"/>
                </a:ext>
              </a:extLst>
            </p:cNvPr>
            <p:cNvSpPr txBox="1"/>
            <p:nvPr/>
          </p:nvSpPr>
          <p:spPr>
            <a:xfrm>
              <a:off x="6473403" y="1964789"/>
              <a:ext cx="2061002" cy="277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Smoke</a:t>
              </a:r>
            </a:p>
          </p:txBody>
        </p:sp>
        <p:sp>
          <p:nvSpPr>
            <p:cNvPr id="14" name="Google Shape;1742;p46">
              <a:extLst>
                <a:ext uri="{FF2B5EF4-FFF2-40B4-BE49-F238E27FC236}">
                  <a16:creationId xmlns:a16="http://schemas.microsoft.com/office/drawing/2014/main" id="{57225EAB-70B5-4B5E-A961-5224AA8A1DC6}"/>
                </a:ext>
              </a:extLst>
            </p:cNvPr>
            <p:cNvSpPr txBox="1"/>
            <p:nvPr/>
          </p:nvSpPr>
          <p:spPr>
            <a:xfrm>
              <a:off x="6473403" y="2241971"/>
              <a:ext cx="2061002" cy="4034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Despite being red, Mars is a cold place</a:t>
              </a:r>
            </a:p>
          </p:txBody>
        </p:sp>
      </p:grpSp>
      <p:grpSp>
        <p:nvGrpSpPr>
          <p:cNvPr id="15" name="Google Shape;1743;p46">
            <a:extLst>
              <a:ext uri="{FF2B5EF4-FFF2-40B4-BE49-F238E27FC236}">
                <a16:creationId xmlns:a16="http://schemas.microsoft.com/office/drawing/2014/main" id="{B7692B28-B730-466D-B3C3-4638B757DF26}"/>
              </a:ext>
            </a:extLst>
          </p:cNvPr>
          <p:cNvGrpSpPr/>
          <p:nvPr/>
        </p:nvGrpSpPr>
        <p:grpSpPr>
          <a:xfrm>
            <a:off x="609429" y="2932197"/>
            <a:ext cx="2061002" cy="680669"/>
            <a:chOff x="609429" y="2932197"/>
            <a:chExt cx="2061002" cy="680669"/>
          </a:xfrm>
        </p:grpSpPr>
        <p:sp>
          <p:nvSpPr>
            <p:cNvPr id="16" name="Google Shape;1744;p46">
              <a:extLst>
                <a:ext uri="{FF2B5EF4-FFF2-40B4-BE49-F238E27FC236}">
                  <a16:creationId xmlns:a16="http://schemas.microsoft.com/office/drawing/2014/main" id="{59D8156C-7F34-4BBA-96BE-4CFE991C545A}"/>
                </a:ext>
              </a:extLst>
            </p:cNvPr>
            <p:cNvSpPr txBox="1"/>
            <p:nvPr/>
          </p:nvSpPr>
          <p:spPr>
            <a:xfrm>
              <a:off x="609429" y="2932197"/>
              <a:ext cx="2061002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Healthy diet</a:t>
              </a:r>
            </a:p>
          </p:txBody>
        </p:sp>
        <p:sp>
          <p:nvSpPr>
            <p:cNvPr id="17" name="Google Shape;1745;p46">
              <a:extLst>
                <a:ext uri="{FF2B5EF4-FFF2-40B4-BE49-F238E27FC236}">
                  <a16:creationId xmlns:a16="http://schemas.microsoft.com/office/drawing/2014/main" id="{6D6B2895-A980-437C-B620-13F168538C77}"/>
                </a:ext>
              </a:extLst>
            </p:cNvPr>
            <p:cNvSpPr txBox="1"/>
            <p:nvPr/>
          </p:nvSpPr>
          <p:spPr>
            <a:xfrm>
              <a:off x="609429" y="3214170"/>
              <a:ext cx="2061002" cy="3986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beautiful name but is hot</a:t>
              </a:r>
            </a:p>
          </p:txBody>
        </p:sp>
      </p:grpSp>
      <p:grpSp>
        <p:nvGrpSpPr>
          <p:cNvPr id="18" name="Google Shape;1746;p46">
            <a:extLst>
              <a:ext uri="{FF2B5EF4-FFF2-40B4-BE49-F238E27FC236}">
                <a16:creationId xmlns:a16="http://schemas.microsoft.com/office/drawing/2014/main" id="{E80346FF-797E-48B9-A12F-7D03BB9B9D30}"/>
              </a:ext>
            </a:extLst>
          </p:cNvPr>
          <p:cNvGrpSpPr/>
          <p:nvPr/>
        </p:nvGrpSpPr>
        <p:grpSpPr>
          <a:xfrm>
            <a:off x="6473403" y="2932197"/>
            <a:ext cx="2061002" cy="680669"/>
            <a:chOff x="6473403" y="2932197"/>
            <a:chExt cx="2061002" cy="680669"/>
          </a:xfrm>
        </p:grpSpPr>
        <p:sp>
          <p:nvSpPr>
            <p:cNvPr id="19" name="Google Shape;1747;p46">
              <a:extLst>
                <a:ext uri="{FF2B5EF4-FFF2-40B4-BE49-F238E27FC236}">
                  <a16:creationId xmlns:a16="http://schemas.microsoft.com/office/drawing/2014/main" id="{1FED7D3E-7B20-47CA-929C-9C1A0D64B29B}"/>
                </a:ext>
              </a:extLst>
            </p:cNvPr>
            <p:cNvSpPr txBox="1"/>
            <p:nvPr/>
          </p:nvSpPr>
          <p:spPr>
            <a:xfrm>
              <a:off x="6473403" y="2932197"/>
              <a:ext cx="2061002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Stress</a:t>
              </a:r>
            </a:p>
          </p:txBody>
        </p:sp>
        <p:sp>
          <p:nvSpPr>
            <p:cNvPr id="20" name="Google Shape;1748;p46">
              <a:extLst>
                <a:ext uri="{FF2B5EF4-FFF2-40B4-BE49-F238E27FC236}">
                  <a16:creationId xmlns:a16="http://schemas.microsoft.com/office/drawing/2014/main" id="{CC3F1FD5-AA82-4E01-87F3-ECC25E796D36}"/>
                </a:ext>
              </a:extLst>
            </p:cNvPr>
            <p:cNvSpPr txBox="1"/>
            <p:nvPr/>
          </p:nvSpPr>
          <p:spPr>
            <a:xfrm>
              <a:off x="6473403" y="3214170"/>
              <a:ext cx="2061002" cy="3986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Pluto is considered a dwarf planet</a:t>
              </a:r>
            </a:p>
          </p:txBody>
        </p:sp>
      </p:grpSp>
      <p:grpSp>
        <p:nvGrpSpPr>
          <p:cNvPr id="21" name="Google Shape;1749;p46">
            <a:extLst>
              <a:ext uri="{FF2B5EF4-FFF2-40B4-BE49-F238E27FC236}">
                <a16:creationId xmlns:a16="http://schemas.microsoft.com/office/drawing/2014/main" id="{0275A676-285F-4D02-AB43-552676E9D00C}"/>
              </a:ext>
            </a:extLst>
          </p:cNvPr>
          <p:cNvGrpSpPr/>
          <p:nvPr/>
        </p:nvGrpSpPr>
        <p:grpSpPr>
          <a:xfrm>
            <a:off x="609429" y="3899595"/>
            <a:ext cx="2061002" cy="680679"/>
            <a:chOff x="609429" y="3899595"/>
            <a:chExt cx="2061002" cy="680679"/>
          </a:xfrm>
        </p:grpSpPr>
        <p:sp>
          <p:nvSpPr>
            <p:cNvPr id="22" name="Google Shape;1750;p46">
              <a:extLst>
                <a:ext uri="{FF2B5EF4-FFF2-40B4-BE49-F238E27FC236}">
                  <a16:creationId xmlns:a16="http://schemas.microsoft.com/office/drawing/2014/main" id="{CD93AA51-7EED-4AEF-A790-4C9A574284B0}"/>
                </a:ext>
              </a:extLst>
            </p:cNvPr>
            <p:cNvSpPr txBox="1"/>
            <p:nvPr/>
          </p:nvSpPr>
          <p:spPr>
            <a:xfrm>
              <a:off x="609429" y="3899595"/>
              <a:ext cx="2061002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Sleep well</a:t>
              </a:r>
            </a:p>
          </p:txBody>
        </p:sp>
        <p:sp>
          <p:nvSpPr>
            <p:cNvPr id="23" name="Google Shape;1751;p46">
              <a:extLst>
                <a:ext uri="{FF2B5EF4-FFF2-40B4-BE49-F238E27FC236}">
                  <a16:creationId xmlns:a16="http://schemas.microsoft.com/office/drawing/2014/main" id="{09B6BB02-C207-4D21-8662-0098E1F16EBE}"/>
                </a:ext>
              </a:extLst>
            </p:cNvPr>
            <p:cNvSpPr txBox="1"/>
            <p:nvPr/>
          </p:nvSpPr>
          <p:spPr>
            <a:xfrm>
              <a:off x="609429" y="4181578"/>
              <a:ext cx="2061002" cy="3986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Earth is the third planet from the Sun</a:t>
              </a:r>
            </a:p>
          </p:txBody>
        </p:sp>
      </p:grpSp>
      <p:grpSp>
        <p:nvGrpSpPr>
          <p:cNvPr id="24" name="Google Shape;1752;p46">
            <a:extLst>
              <a:ext uri="{FF2B5EF4-FFF2-40B4-BE49-F238E27FC236}">
                <a16:creationId xmlns:a16="http://schemas.microsoft.com/office/drawing/2014/main" id="{65C0AB8E-0BBA-445E-B726-99EE95B2B541}"/>
              </a:ext>
            </a:extLst>
          </p:cNvPr>
          <p:cNvGrpSpPr/>
          <p:nvPr/>
        </p:nvGrpSpPr>
        <p:grpSpPr>
          <a:xfrm>
            <a:off x="6473403" y="3899595"/>
            <a:ext cx="2061002" cy="680679"/>
            <a:chOff x="6473403" y="3899595"/>
            <a:chExt cx="2061002" cy="680679"/>
          </a:xfrm>
        </p:grpSpPr>
        <p:sp>
          <p:nvSpPr>
            <p:cNvPr id="25" name="Google Shape;1753;p46">
              <a:extLst>
                <a:ext uri="{FF2B5EF4-FFF2-40B4-BE49-F238E27FC236}">
                  <a16:creationId xmlns:a16="http://schemas.microsoft.com/office/drawing/2014/main" id="{E544163A-AB92-4C82-8C0D-D9B36BFA7566}"/>
                </a:ext>
              </a:extLst>
            </p:cNvPr>
            <p:cNvSpPr txBox="1"/>
            <p:nvPr/>
          </p:nvSpPr>
          <p:spPr>
            <a:xfrm>
              <a:off x="6473403" y="3899595"/>
              <a:ext cx="2061002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Eat junk food</a:t>
              </a:r>
            </a:p>
          </p:txBody>
        </p:sp>
        <p:sp>
          <p:nvSpPr>
            <p:cNvPr id="26" name="Google Shape;1754;p46">
              <a:extLst>
                <a:ext uri="{FF2B5EF4-FFF2-40B4-BE49-F238E27FC236}">
                  <a16:creationId xmlns:a16="http://schemas.microsoft.com/office/drawing/2014/main" id="{80FA8E46-7052-402B-A1AA-6A6C2B3CC46A}"/>
                </a:ext>
              </a:extLst>
            </p:cNvPr>
            <p:cNvSpPr txBox="1"/>
            <p:nvPr/>
          </p:nvSpPr>
          <p:spPr>
            <a:xfrm>
              <a:off x="6473403" y="4181578"/>
              <a:ext cx="2061002" cy="3986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Ceres is located in the main asteroid belt</a:t>
              </a:r>
            </a:p>
          </p:txBody>
        </p:sp>
      </p:grpSp>
      <p:sp>
        <p:nvSpPr>
          <p:cNvPr id="27" name="Google Shape;1755;p46">
            <a:extLst>
              <a:ext uri="{FF2B5EF4-FFF2-40B4-BE49-F238E27FC236}">
                <a16:creationId xmlns:a16="http://schemas.microsoft.com/office/drawing/2014/main" id="{9E1E2C80-98B7-452C-ACDD-D264C824F052}"/>
              </a:ext>
            </a:extLst>
          </p:cNvPr>
          <p:cNvSpPr txBox="1"/>
          <p:nvPr/>
        </p:nvSpPr>
        <p:spPr>
          <a:xfrm>
            <a:off x="3541498" y="1044775"/>
            <a:ext cx="2061002" cy="413701"/>
          </a:xfrm>
          <a:prstGeom prst="rect">
            <a:avLst/>
          </a:prstGeom>
          <a:solidFill>
            <a:srgbClr val="2C3E50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FD57E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Do’s &amp; don’ts</a:t>
            </a:r>
          </a:p>
        </p:txBody>
      </p:sp>
      <p:sp>
        <p:nvSpPr>
          <p:cNvPr id="28" name="Google Shape;1756;p46">
            <a:extLst>
              <a:ext uri="{FF2B5EF4-FFF2-40B4-BE49-F238E27FC236}">
                <a16:creationId xmlns:a16="http://schemas.microsoft.com/office/drawing/2014/main" id="{8E3C7BF3-EEDB-4DBB-84B5-C79F1A34F5D6}"/>
              </a:ext>
            </a:extLst>
          </p:cNvPr>
          <p:cNvSpPr/>
          <p:nvPr/>
        </p:nvSpPr>
        <p:spPr>
          <a:xfrm>
            <a:off x="3541489" y="2901190"/>
            <a:ext cx="639302" cy="6393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56DD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1" i="0" u="none" strike="noStrike" kern="0" cap="none" spc="0" baseline="0">
              <a:solidFill>
                <a:srgbClr val="FFFFFF"/>
              </a:solidFill>
              <a:uFillTx/>
              <a:latin typeface="Fira Sans Extra Condensed"/>
              <a:ea typeface="Fira Sans Extra Condensed"/>
              <a:cs typeface="Fira Sans Extra Condensed"/>
            </a:endParaRPr>
          </a:p>
        </p:txBody>
      </p:sp>
      <p:sp>
        <p:nvSpPr>
          <p:cNvPr id="29" name="Google Shape;1757;p46">
            <a:extLst>
              <a:ext uri="{FF2B5EF4-FFF2-40B4-BE49-F238E27FC236}">
                <a16:creationId xmlns:a16="http://schemas.microsoft.com/office/drawing/2014/main" id="{88E8B04B-B267-44EC-87F0-DC6A0BAE3CDA}"/>
              </a:ext>
            </a:extLst>
          </p:cNvPr>
          <p:cNvSpPr/>
          <p:nvPr/>
        </p:nvSpPr>
        <p:spPr>
          <a:xfrm>
            <a:off x="4958745" y="2901190"/>
            <a:ext cx="639302" cy="63930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39DD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00" b="1" i="0" u="none" strike="noStrike" kern="0" cap="none" spc="0" baseline="0">
              <a:solidFill>
                <a:srgbClr val="FFFFFF"/>
              </a:solidFill>
              <a:uFillTx/>
              <a:latin typeface="Fira Sans Extra Condensed"/>
              <a:ea typeface="Fira Sans Extra Condensed"/>
              <a:cs typeface="Fira Sans Extra Condensed"/>
            </a:endParaRPr>
          </a:p>
        </p:txBody>
      </p:sp>
      <p:sp>
        <p:nvSpPr>
          <p:cNvPr id="30" name="Google Shape;1758;p46">
            <a:extLst>
              <a:ext uri="{FF2B5EF4-FFF2-40B4-BE49-F238E27FC236}">
                <a16:creationId xmlns:a16="http://schemas.microsoft.com/office/drawing/2014/main" id="{E81344E6-B8D8-4C76-9CC7-F060BD9F17A0}"/>
              </a:ext>
            </a:extLst>
          </p:cNvPr>
          <p:cNvSpPr/>
          <p:nvPr/>
        </p:nvSpPr>
        <p:spPr>
          <a:xfrm>
            <a:off x="3699698" y="3059180"/>
            <a:ext cx="322993" cy="323331"/>
          </a:xfrm>
          <a:custGeom>
            <a:avLst/>
            <a:gdLst>
              <a:gd name="f0" fmla="val w"/>
              <a:gd name="f1" fmla="val h"/>
              <a:gd name="f2" fmla="val 0"/>
              <a:gd name="f3" fmla="val 30565"/>
              <a:gd name="f4" fmla="val 20870"/>
              <a:gd name="f5" fmla="val 11173"/>
              <a:gd name="f6" fmla="val 9696"/>
              <a:gd name="f7" fmla="*/ f0 1 30565"/>
              <a:gd name="f8" fmla="*/ f1 1 20870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30565"/>
              <a:gd name="f15" fmla="*/ f12 1 20870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30565" h="20870">
                <a:moveTo>
                  <a:pt x="f2" y="f5"/>
                </a:moveTo>
                <a:lnTo>
                  <a:pt x="f6" y="f4"/>
                </a:lnTo>
                <a:lnTo>
                  <a:pt x="f3" y="f2"/>
                </a:lnTo>
              </a:path>
            </a:pathLst>
          </a:custGeom>
          <a:noFill/>
          <a:ln w="76196" cap="rnd">
            <a:solidFill>
              <a:srgbClr val="FFFFFF"/>
            </a:solidFill>
            <a:prstDash val="solid"/>
            <a:round/>
          </a:ln>
        </p:spPr>
        <p:txBody>
          <a:bodyPr lIns="0" tIns="0" rIns="0" bIns="0"/>
          <a:lstStyle/>
          <a:p>
            <a:endParaRPr lang="LID4096"/>
          </a:p>
        </p:txBody>
      </p:sp>
      <p:grpSp>
        <p:nvGrpSpPr>
          <p:cNvPr id="31" name="Google Shape;1759;p46">
            <a:extLst>
              <a:ext uri="{FF2B5EF4-FFF2-40B4-BE49-F238E27FC236}">
                <a16:creationId xmlns:a16="http://schemas.microsoft.com/office/drawing/2014/main" id="{24889265-61A8-480F-BA37-0C3CCEF05EB3}"/>
              </a:ext>
            </a:extLst>
          </p:cNvPr>
          <p:cNvGrpSpPr/>
          <p:nvPr/>
        </p:nvGrpSpPr>
        <p:grpSpPr>
          <a:xfrm>
            <a:off x="5278383" y="3017574"/>
            <a:ext cx="0" cy="406551"/>
            <a:chOff x="5278383" y="3017574"/>
            <a:chExt cx="0" cy="406551"/>
          </a:xfrm>
        </p:grpSpPr>
        <p:cxnSp>
          <p:nvCxnSpPr>
            <p:cNvPr id="32" name="Google Shape;1760;p46">
              <a:extLst>
                <a:ext uri="{FF2B5EF4-FFF2-40B4-BE49-F238E27FC236}">
                  <a16:creationId xmlns:a16="http://schemas.microsoft.com/office/drawing/2014/main" id="{62822E52-60A4-455E-B05E-C74E4ABDB7D8}"/>
                </a:ext>
              </a:extLst>
            </p:cNvPr>
            <p:cNvCxnSpPr/>
            <p:nvPr/>
          </p:nvCxnSpPr>
          <p:spPr>
            <a:xfrm>
              <a:off x="5278383" y="3017574"/>
              <a:ext cx="0" cy="406469"/>
            </a:xfrm>
            <a:prstGeom prst="straightConnector1">
              <a:avLst/>
            </a:prstGeom>
            <a:noFill/>
            <a:ln w="76196" cap="rnd">
              <a:solidFill>
                <a:srgbClr val="FFFFFF"/>
              </a:solidFill>
              <a:prstDash val="solid"/>
              <a:round/>
            </a:ln>
          </p:spPr>
        </p:cxnSp>
        <p:cxnSp>
          <p:nvCxnSpPr>
            <p:cNvPr id="33" name="Google Shape;1761;p46">
              <a:extLst>
                <a:ext uri="{FF2B5EF4-FFF2-40B4-BE49-F238E27FC236}">
                  <a16:creationId xmlns:a16="http://schemas.microsoft.com/office/drawing/2014/main" id="{B1475F7A-5635-4852-8844-F4332204EEAA}"/>
                </a:ext>
              </a:extLst>
            </p:cNvPr>
            <p:cNvCxnSpPr/>
            <p:nvPr/>
          </p:nvCxnSpPr>
          <p:spPr>
            <a:xfrm rot="10799991">
              <a:off x="5278383" y="3017656"/>
              <a:ext cx="0" cy="406469"/>
            </a:xfrm>
            <a:prstGeom prst="straightConnector1">
              <a:avLst/>
            </a:prstGeom>
            <a:noFill/>
            <a:ln w="76196" cap="rnd">
              <a:solidFill>
                <a:srgbClr val="FFFFFF"/>
              </a:solidFill>
              <a:prstDash val="solid"/>
              <a:round/>
            </a:ln>
          </p:spPr>
        </p:cxnSp>
      </p:grpSp>
      <p:cxnSp>
        <p:nvCxnSpPr>
          <p:cNvPr id="34" name="Google Shape;1762;p46">
            <a:extLst>
              <a:ext uri="{FF2B5EF4-FFF2-40B4-BE49-F238E27FC236}">
                <a16:creationId xmlns:a16="http://schemas.microsoft.com/office/drawing/2014/main" id="{81A2E40B-8740-42B3-AFD2-1DF97AA9DF2E}"/>
              </a:ext>
            </a:extLst>
          </p:cNvPr>
          <p:cNvCxnSpPr>
            <a:stCxn id="28" idx="3"/>
            <a:endCxn id="3" idx="3"/>
          </p:cNvCxnSpPr>
          <p:nvPr/>
        </p:nvCxnSpPr>
        <p:spPr>
          <a:xfrm flipH="1">
            <a:off x="2767797" y="3220841"/>
            <a:ext cx="773692" cy="9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  <a:headEnd type="arrow"/>
          </a:ln>
        </p:spPr>
      </p:cxnSp>
      <p:cxnSp>
        <p:nvCxnSpPr>
          <p:cNvPr id="35" name="Google Shape;1763;p46">
            <a:extLst>
              <a:ext uri="{FF2B5EF4-FFF2-40B4-BE49-F238E27FC236}">
                <a16:creationId xmlns:a16="http://schemas.microsoft.com/office/drawing/2014/main" id="{D0C21DB0-0761-438C-9A86-81BD16645635}"/>
              </a:ext>
            </a:extLst>
          </p:cNvPr>
          <p:cNvCxnSpPr>
            <a:stCxn id="29" idx="1"/>
            <a:endCxn id="2" idx="1"/>
          </p:cNvCxnSpPr>
          <p:nvPr/>
        </p:nvCxnSpPr>
        <p:spPr>
          <a:xfrm>
            <a:off x="5598047" y="3220841"/>
            <a:ext cx="777981" cy="9"/>
          </a:xfrm>
          <a:prstGeom prst="straightConnector1">
            <a:avLst/>
          </a:prstGeom>
          <a:noFill/>
          <a:ln w="9528" cap="flat">
            <a:solidFill>
              <a:srgbClr val="2C3E50"/>
            </a:solidFill>
            <a:prstDash val="solid"/>
            <a:round/>
            <a:headEnd type="arrow"/>
          </a:ln>
        </p:spPr>
      </p:cxnSp>
      <p:cxnSp>
        <p:nvCxnSpPr>
          <p:cNvPr id="36" name="Google Shape;1764;p46">
            <a:extLst>
              <a:ext uri="{FF2B5EF4-FFF2-40B4-BE49-F238E27FC236}">
                <a16:creationId xmlns:a16="http://schemas.microsoft.com/office/drawing/2014/main" id="{010EEE12-7826-4567-AE3E-9ED9C3DE08D5}"/>
              </a:ext>
            </a:extLst>
          </p:cNvPr>
          <p:cNvCxnSpPr>
            <a:stCxn id="27" idx="1"/>
            <a:endCxn id="3" idx="0"/>
          </p:cNvCxnSpPr>
          <p:nvPr/>
        </p:nvCxnSpPr>
        <p:spPr>
          <a:xfrm rot="10800000" flipV="1">
            <a:off x="1612500" y="1251626"/>
            <a:ext cx="1928999" cy="457972"/>
          </a:xfrm>
          <a:prstGeom prst="bentConnector2">
            <a:avLst/>
          </a:prstGeom>
          <a:noFill/>
          <a:ln w="9528" cap="flat">
            <a:solidFill>
              <a:srgbClr val="2C3E50"/>
            </a:solidFill>
            <a:custDash>
              <a:ds d="299906" sp="299906"/>
            </a:custDash>
            <a:round/>
          </a:ln>
        </p:spPr>
      </p:cxnSp>
      <p:cxnSp>
        <p:nvCxnSpPr>
          <p:cNvPr id="37" name="Google Shape;1765;p46">
            <a:extLst>
              <a:ext uri="{FF2B5EF4-FFF2-40B4-BE49-F238E27FC236}">
                <a16:creationId xmlns:a16="http://schemas.microsoft.com/office/drawing/2014/main" id="{DA6E0716-3B29-4B10-8B13-E45D7D85C6EB}"/>
              </a:ext>
            </a:extLst>
          </p:cNvPr>
          <p:cNvCxnSpPr>
            <a:stCxn id="27" idx="3"/>
            <a:endCxn id="2" idx="0"/>
          </p:cNvCxnSpPr>
          <p:nvPr/>
        </p:nvCxnSpPr>
        <p:spPr>
          <a:xfrm>
            <a:off x="5602500" y="1251626"/>
            <a:ext cx="1928827" cy="457972"/>
          </a:xfrm>
          <a:prstGeom prst="bentConnector2">
            <a:avLst/>
          </a:prstGeom>
          <a:noFill/>
          <a:ln w="9528" cap="flat">
            <a:solidFill>
              <a:srgbClr val="2C3E50"/>
            </a:solidFill>
            <a:custDash>
              <a:ds d="299906" sp="299906"/>
            </a:custDash>
            <a:round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71BD5C79-75E9-44D6-A21B-4E33EEF0ECAB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979CF45-DF09-4E78-975C-3E368CC9D6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18378"/>
            <a:ext cx="9144000" cy="574672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en-US" sz="6600" b="1">
                <a:solidFill>
                  <a:srgbClr val="9338B8"/>
                </a:solidFill>
              </a:rPr>
              <a:t>Thank you</a:t>
            </a:r>
          </a:p>
        </p:txBody>
      </p:sp>
      <p:grpSp>
        <p:nvGrpSpPr>
          <p:cNvPr id="4" name="Grupo 4">
            <a:extLst>
              <a:ext uri="{FF2B5EF4-FFF2-40B4-BE49-F238E27FC236}">
                <a16:creationId xmlns:a16="http://schemas.microsoft.com/office/drawing/2014/main" id="{D21A1D1C-4B14-4B8E-98DA-7BC5BD25EA45}"/>
              </a:ext>
            </a:extLst>
          </p:cNvPr>
          <p:cNvGrpSpPr/>
          <p:nvPr/>
        </p:nvGrpSpPr>
        <p:grpSpPr>
          <a:xfrm>
            <a:off x="-1657203" y="1070021"/>
            <a:ext cx="3817446" cy="1449387"/>
            <a:chOff x="-1657203" y="1070021"/>
            <a:chExt cx="3817446" cy="1449387"/>
          </a:xfrm>
        </p:grpSpPr>
        <p:sp>
          <p:nvSpPr>
            <p:cNvPr id="5" name="Rectángulo 17">
              <a:extLst>
                <a:ext uri="{FF2B5EF4-FFF2-40B4-BE49-F238E27FC236}">
                  <a16:creationId xmlns:a16="http://schemas.microsoft.com/office/drawing/2014/main" id="{0ADF2F63-5F01-4081-9B6B-00544491431E}"/>
                </a:ext>
              </a:extLst>
            </p:cNvPr>
            <p:cNvSpPr/>
            <p:nvPr/>
          </p:nvSpPr>
          <p:spPr>
            <a:xfrm>
              <a:off x="-180529" y="1070021"/>
              <a:ext cx="2340772" cy="394078"/>
            </a:xfrm>
            <a:prstGeom prst="rect">
              <a:avLst/>
            </a:prstGeom>
            <a:solidFill>
              <a:srgbClr val="8CE6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" name="Rectángulo 18">
              <a:extLst>
                <a:ext uri="{FF2B5EF4-FFF2-40B4-BE49-F238E27FC236}">
                  <a16:creationId xmlns:a16="http://schemas.microsoft.com/office/drawing/2014/main" id="{3FBF4902-E7CB-4479-A0DE-87BBAAB8B315}"/>
                </a:ext>
              </a:extLst>
            </p:cNvPr>
            <p:cNvSpPr/>
            <p:nvPr/>
          </p:nvSpPr>
          <p:spPr>
            <a:xfrm>
              <a:off x="-1284219" y="1597676"/>
              <a:ext cx="2160242" cy="394078"/>
            </a:xfrm>
            <a:prstGeom prst="rect">
              <a:avLst/>
            </a:prstGeom>
            <a:solidFill>
              <a:srgbClr val="8CE6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" name="Rectángulo 19">
              <a:extLst>
                <a:ext uri="{FF2B5EF4-FFF2-40B4-BE49-F238E27FC236}">
                  <a16:creationId xmlns:a16="http://schemas.microsoft.com/office/drawing/2014/main" id="{9FF2F4C4-743F-4DAB-A636-56C15A49FC2E}"/>
                </a:ext>
              </a:extLst>
            </p:cNvPr>
            <p:cNvSpPr/>
            <p:nvPr/>
          </p:nvSpPr>
          <p:spPr>
            <a:xfrm>
              <a:off x="-1657203" y="2125330"/>
              <a:ext cx="2340772" cy="394078"/>
            </a:xfrm>
            <a:prstGeom prst="rect">
              <a:avLst/>
            </a:prstGeom>
            <a:solidFill>
              <a:srgbClr val="8CE6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8" name="Grupo 14">
            <a:extLst>
              <a:ext uri="{FF2B5EF4-FFF2-40B4-BE49-F238E27FC236}">
                <a16:creationId xmlns:a16="http://schemas.microsoft.com/office/drawing/2014/main" id="{862F98DA-D0E1-4941-B962-A16EE4A56D36}"/>
              </a:ext>
            </a:extLst>
          </p:cNvPr>
          <p:cNvGrpSpPr/>
          <p:nvPr/>
        </p:nvGrpSpPr>
        <p:grpSpPr>
          <a:xfrm>
            <a:off x="6797228" y="1016008"/>
            <a:ext cx="4268071" cy="1620490"/>
            <a:chOff x="6797228" y="1016008"/>
            <a:chExt cx="4268071" cy="1620490"/>
          </a:xfrm>
        </p:grpSpPr>
        <p:sp>
          <p:nvSpPr>
            <p:cNvPr id="9" name="Rectángulo 15">
              <a:extLst>
                <a:ext uri="{FF2B5EF4-FFF2-40B4-BE49-F238E27FC236}">
                  <a16:creationId xmlns:a16="http://schemas.microsoft.com/office/drawing/2014/main" id="{81BD6B06-A0F1-43E2-9729-9FC3FB320B7C}"/>
                </a:ext>
              </a:extLst>
            </p:cNvPr>
            <p:cNvSpPr/>
            <p:nvPr/>
          </p:nvSpPr>
          <p:spPr>
            <a:xfrm flipH="1">
              <a:off x="6797228" y="1016008"/>
              <a:ext cx="2617085" cy="440594"/>
            </a:xfrm>
            <a:prstGeom prst="rect">
              <a:avLst/>
            </a:prstGeom>
            <a:solidFill>
              <a:srgbClr val="8CE6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Rectángulo 24">
              <a:extLst>
                <a:ext uri="{FF2B5EF4-FFF2-40B4-BE49-F238E27FC236}">
                  <a16:creationId xmlns:a16="http://schemas.microsoft.com/office/drawing/2014/main" id="{143E792A-273D-47C4-8527-BD6CACE65AE5}"/>
                </a:ext>
              </a:extLst>
            </p:cNvPr>
            <p:cNvSpPr/>
            <p:nvPr/>
          </p:nvSpPr>
          <p:spPr>
            <a:xfrm flipH="1">
              <a:off x="8233047" y="1605951"/>
              <a:ext cx="2415241" cy="440594"/>
            </a:xfrm>
            <a:prstGeom prst="rect">
              <a:avLst/>
            </a:prstGeom>
            <a:solidFill>
              <a:srgbClr val="8CE6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" name="Rectángulo 25">
              <a:extLst>
                <a:ext uri="{FF2B5EF4-FFF2-40B4-BE49-F238E27FC236}">
                  <a16:creationId xmlns:a16="http://schemas.microsoft.com/office/drawing/2014/main" id="{CD078D84-B246-42E1-B68B-BD945A579B71}"/>
                </a:ext>
              </a:extLst>
            </p:cNvPr>
            <p:cNvSpPr/>
            <p:nvPr/>
          </p:nvSpPr>
          <p:spPr>
            <a:xfrm flipH="1">
              <a:off x="8448214" y="2195904"/>
              <a:ext cx="2617085" cy="440594"/>
            </a:xfrm>
            <a:prstGeom prst="rect">
              <a:avLst/>
            </a:prstGeom>
            <a:solidFill>
              <a:srgbClr val="8CE6B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3" name="Google Shape;1732;p46">
            <a:extLst>
              <a:ext uri="{FF2B5EF4-FFF2-40B4-BE49-F238E27FC236}">
                <a16:creationId xmlns:a16="http://schemas.microsoft.com/office/drawing/2014/main" id="{888B42CA-D4AC-4199-9922-7A6B3B6A0FB4}"/>
              </a:ext>
            </a:extLst>
          </p:cNvPr>
          <p:cNvSpPr txBox="1"/>
          <p:nvPr/>
        </p:nvSpPr>
        <p:spPr>
          <a:xfrm>
            <a:off x="440576" y="3570064"/>
            <a:ext cx="8229600" cy="371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00" b="0" i="0" u="none" strike="noStrike" kern="0" cap="none" spc="0" baseline="0">
                <a:solidFill>
                  <a:srgbClr val="9338B8"/>
                </a:solidFill>
                <a:uFillTx/>
                <a:latin typeface="Arial"/>
                <a:ea typeface="Arial"/>
                <a:cs typeface="Arial"/>
              </a:rPr>
              <a:t>Tumors infographics</a:t>
            </a:r>
          </a:p>
        </p:txBody>
      </p:sp>
      <p:sp>
        <p:nvSpPr>
          <p:cNvPr id="14" name="Google Shape;1755;p46">
            <a:extLst>
              <a:ext uri="{FF2B5EF4-FFF2-40B4-BE49-F238E27FC236}">
                <a16:creationId xmlns:a16="http://schemas.microsoft.com/office/drawing/2014/main" id="{5C44A6BA-48B3-4062-90BE-19A796C66EBD}"/>
              </a:ext>
            </a:extLst>
          </p:cNvPr>
          <p:cNvSpPr txBox="1"/>
          <p:nvPr/>
        </p:nvSpPr>
        <p:spPr>
          <a:xfrm>
            <a:off x="2841717" y="4295156"/>
            <a:ext cx="3425635" cy="383938"/>
          </a:xfrm>
          <a:prstGeom prst="rect">
            <a:avLst/>
          </a:prstGeom>
          <a:solidFill>
            <a:srgbClr val="2C3E50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3FD57E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SLIDESPPT.NET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F1830F52-C8F2-7E62-174F-7EEECDC616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8351" y="1471613"/>
            <a:ext cx="2484438" cy="1965326"/>
            <a:chOff x="2084" y="927"/>
            <a:chExt cx="1565" cy="123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707EC2C-931D-9350-461F-1221244B9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927"/>
              <a:ext cx="676" cy="1211"/>
            </a:xfrm>
            <a:custGeom>
              <a:avLst/>
              <a:gdLst>
                <a:gd name="T0" fmla="*/ 20 w 126"/>
                <a:gd name="T1" fmla="*/ 224 h 225"/>
                <a:gd name="T2" fmla="*/ 2 w 126"/>
                <a:gd name="T3" fmla="*/ 180 h 225"/>
                <a:gd name="T4" fmla="*/ 6 w 126"/>
                <a:gd name="T5" fmla="*/ 127 h 225"/>
                <a:gd name="T6" fmla="*/ 15 w 126"/>
                <a:gd name="T7" fmla="*/ 71 h 225"/>
                <a:gd name="T8" fmla="*/ 21 w 126"/>
                <a:gd name="T9" fmla="*/ 56 h 225"/>
                <a:gd name="T10" fmla="*/ 86 w 126"/>
                <a:gd name="T11" fmla="*/ 6 h 225"/>
                <a:gd name="T12" fmla="*/ 108 w 126"/>
                <a:gd name="T13" fmla="*/ 3 h 225"/>
                <a:gd name="T14" fmla="*/ 124 w 126"/>
                <a:gd name="T15" fmla="*/ 44 h 225"/>
                <a:gd name="T16" fmla="*/ 116 w 126"/>
                <a:gd name="T17" fmla="*/ 20 h 225"/>
                <a:gd name="T18" fmla="*/ 117 w 126"/>
                <a:gd name="T19" fmla="*/ 24 h 225"/>
                <a:gd name="T20" fmla="*/ 116 w 126"/>
                <a:gd name="T21" fmla="*/ 70 h 225"/>
                <a:gd name="T22" fmla="*/ 83 w 126"/>
                <a:gd name="T23" fmla="*/ 61 h 225"/>
                <a:gd name="T24" fmla="*/ 84 w 126"/>
                <a:gd name="T25" fmla="*/ 74 h 225"/>
                <a:gd name="T26" fmla="*/ 71 w 126"/>
                <a:gd name="T27" fmla="*/ 69 h 225"/>
                <a:gd name="T28" fmla="*/ 66 w 126"/>
                <a:gd name="T29" fmla="*/ 49 h 225"/>
                <a:gd name="T30" fmla="*/ 72 w 126"/>
                <a:gd name="T31" fmla="*/ 76 h 225"/>
                <a:gd name="T32" fmla="*/ 51 w 126"/>
                <a:gd name="T33" fmla="*/ 86 h 225"/>
                <a:gd name="T34" fmla="*/ 51 w 126"/>
                <a:gd name="T35" fmla="*/ 86 h 225"/>
                <a:gd name="T36" fmla="*/ 53 w 126"/>
                <a:gd name="T37" fmla="*/ 92 h 225"/>
                <a:gd name="T38" fmla="*/ 56 w 126"/>
                <a:gd name="T39" fmla="*/ 90 h 225"/>
                <a:gd name="T40" fmla="*/ 92 w 126"/>
                <a:gd name="T41" fmla="*/ 83 h 225"/>
                <a:gd name="T42" fmla="*/ 90 w 126"/>
                <a:gd name="T43" fmla="*/ 105 h 225"/>
                <a:gd name="T44" fmla="*/ 58 w 126"/>
                <a:gd name="T45" fmla="*/ 125 h 225"/>
                <a:gd name="T46" fmla="*/ 36 w 126"/>
                <a:gd name="T47" fmla="*/ 140 h 225"/>
                <a:gd name="T48" fmla="*/ 38 w 126"/>
                <a:gd name="T49" fmla="*/ 136 h 225"/>
                <a:gd name="T50" fmla="*/ 47 w 126"/>
                <a:gd name="T51" fmla="*/ 133 h 225"/>
                <a:gd name="T52" fmla="*/ 71 w 126"/>
                <a:gd name="T53" fmla="*/ 125 h 225"/>
                <a:gd name="T54" fmla="*/ 71 w 126"/>
                <a:gd name="T55" fmla="*/ 145 h 225"/>
                <a:gd name="T56" fmla="*/ 45 w 126"/>
                <a:gd name="T57" fmla="*/ 166 h 225"/>
                <a:gd name="T58" fmla="*/ 28 w 126"/>
                <a:gd name="T59" fmla="*/ 168 h 225"/>
                <a:gd name="T60" fmla="*/ 40 w 126"/>
                <a:gd name="T61" fmla="*/ 169 h 225"/>
                <a:gd name="T62" fmla="*/ 27 w 126"/>
                <a:gd name="T63" fmla="*/ 189 h 225"/>
                <a:gd name="T64" fmla="*/ 63 w 126"/>
                <a:gd name="T65" fmla="*/ 157 h 225"/>
                <a:gd name="T66" fmla="*/ 70 w 126"/>
                <a:gd name="T67" fmla="*/ 161 h 225"/>
                <a:gd name="T68" fmla="*/ 74 w 126"/>
                <a:gd name="T69" fmla="*/ 181 h 225"/>
                <a:gd name="T70" fmla="*/ 68 w 126"/>
                <a:gd name="T71" fmla="*/ 216 h 225"/>
                <a:gd name="T72" fmla="*/ 79 w 126"/>
                <a:gd name="T73" fmla="*/ 209 h 225"/>
                <a:gd name="T74" fmla="*/ 82 w 126"/>
                <a:gd name="T75" fmla="*/ 198 h 225"/>
                <a:gd name="T76" fmla="*/ 76 w 126"/>
                <a:gd name="T77" fmla="*/ 176 h 225"/>
                <a:gd name="T78" fmla="*/ 80 w 126"/>
                <a:gd name="T79" fmla="*/ 175 h 225"/>
                <a:gd name="T80" fmla="*/ 82 w 126"/>
                <a:gd name="T81" fmla="*/ 176 h 225"/>
                <a:gd name="T82" fmla="*/ 80 w 126"/>
                <a:gd name="T83" fmla="*/ 145 h 225"/>
                <a:gd name="T84" fmla="*/ 95 w 126"/>
                <a:gd name="T85" fmla="*/ 157 h 225"/>
                <a:gd name="T86" fmla="*/ 82 w 126"/>
                <a:gd name="T87" fmla="*/ 140 h 225"/>
                <a:gd name="T88" fmla="*/ 106 w 126"/>
                <a:gd name="T89" fmla="*/ 98 h 225"/>
                <a:gd name="T90" fmla="*/ 113 w 126"/>
                <a:gd name="T91" fmla="*/ 111 h 225"/>
                <a:gd name="T92" fmla="*/ 113 w 126"/>
                <a:gd name="T93" fmla="*/ 100 h 225"/>
                <a:gd name="T94" fmla="*/ 117 w 126"/>
                <a:gd name="T95" fmla="*/ 91 h 225"/>
                <a:gd name="T96" fmla="*/ 125 w 126"/>
                <a:gd name="T97" fmla="*/ 193 h 225"/>
                <a:gd name="T98" fmla="*/ 121 w 126"/>
                <a:gd name="T99" fmla="*/ 197 h 225"/>
                <a:gd name="T100" fmla="*/ 121 w 126"/>
                <a:gd name="T101" fmla="*/ 187 h 225"/>
                <a:gd name="T102" fmla="*/ 88 w 126"/>
                <a:gd name="T103" fmla="*/ 219 h 225"/>
                <a:gd name="T104" fmla="*/ 70 w 126"/>
                <a:gd name="T105" fmla="*/ 22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225">
                  <a:moveTo>
                    <a:pt x="70" y="222"/>
                  </a:moveTo>
                  <a:cubicBezTo>
                    <a:pt x="53" y="223"/>
                    <a:pt x="37" y="225"/>
                    <a:pt x="20" y="224"/>
                  </a:cubicBezTo>
                  <a:cubicBezTo>
                    <a:pt x="9" y="223"/>
                    <a:pt x="3" y="217"/>
                    <a:pt x="1" y="206"/>
                  </a:cubicBezTo>
                  <a:cubicBezTo>
                    <a:pt x="0" y="197"/>
                    <a:pt x="1" y="188"/>
                    <a:pt x="2" y="180"/>
                  </a:cubicBezTo>
                  <a:cubicBezTo>
                    <a:pt x="3" y="167"/>
                    <a:pt x="4" y="154"/>
                    <a:pt x="6" y="141"/>
                  </a:cubicBezTo>
                  <a:cubicBezTo>
                    <a:pt x="7" y="136"/>
                    <a:pt x="5" y="132"/>
                    <a:pt x="6" y="127"/>
                  </a:cubicBezTo>
                  <a:cubicBezTo>
                    <a:pt x="8" y="109"/>
                    <a:pt x="11" y="91"/>
                    <a:pt x="15" y="73"/>
                  </a:cubicBezTo>
                  <a:cubicBezTo>
                    <a:pt x="15" y="73"/>
                    <a:pt x="15" y="72"/>
                    <a:pt x="15" y="71"/>
                  </a:cubicBezTo>
                  <a:cubicBezTo>
                    <a:pt x="16" y="68"/>
                    <a:pt x="16" y="64"/>
                    <a:pt x="19" y="62"/>
                  </a:cubicBezTo>
                  <a:cubicBezTo>
                    <a:pt x="21" y="61"/>
                    <a:pt x="22" y="59"/>
                    <a:pt x="21" y="56"/>
                  </a:cubicBezTo>
                  <a:cubicBezTo>
                    <a:pt x="23" y="51"/>
                    <a:pt x="26" y="47"/>
                    <a:pt x="30" y="43"/>
                  </a:cubicBezTo>
                  <a:cubicBezTo>
                    <a:pt x="45" y="25"/>
                    <a:pt x="63" y="13"/>
                    <a:pt x="86" y="6"/>
                  </a:cubicBezTo>
                  <a:cubicBezTo>
                    <a:pt x="85" y="5"/>
                    <a:pt x="83" y="5"/>
                    <a:pt x="83" y="4"/>
                  </a:cubicBezTo>
                  <a:cubicBezTo>
                    <a:pt x="91" y="1"/>
                    <a:pt x="100" y="0"/>
                    <a:pt x="108" y="3"/>
                  </a:cubicBezTo>
                  <a:cubicBezTo>
                    <a:pt x="113" y="4"/>
                    <a:pt x="116" y="7"/>
                    <a:pt x="118" y="11"/>
                  </a:cubicBezTo>
                  <a:cubicBezTo>
                    <a:pt x="124" y="22"/>
                    <a:pt x="126" y="33"/>
                    <a:pt x="124" y="44"/>
                  </a:cubicBezTo>
                  <a:cubicBezTo>
                    <a:pt x="121" y="44"/>
                    <a:pt x="121" y="44"/>
                    <a:pt x="121" y="40"/>
                  </a:cubicBezTo>
                  <a:cubicBezTo>
                    <a:pt x="120" y="33"/>
                    <a:pt x="119" y="26"/>
                    <a:pt x="116" y="20"/>
                  </a:cubicBezTo>
                  <a:cubicBezTo>
                    <a:pt x="113" y="13"/>
                    <a:pt x="109" y="7"/>
                    <a:pt x="100" y="6"/>
                  </a:cubicBezTo>
                  <a:cubicBezTo>
                    <a:pt x="110" y="8"/>
                    <a:pt x="115" y="15"/>
                    <a:pt x="117" y="24"/>
                  </a:cubicBezTo>
                  <a:cubicBezTo>
                    <a:pt x="121" y="35"/>
                    <a:pt x="121" y="46"/>
                    <a:pt x="119" y="57"/>
                  </a:cubicBezTo>
                  <a:cubicBezTo>
                    <a:pt x="118" y="62"/>
                    <a:pt x="116" y="66"/>
                    <a:pt x="116" y="70"/>
                  </a:cubicBezTo>
                  <a:cubicBezTo>
                    <a:pt x="112" y="78"/>
                    <a:pt x="105" y="82"/>
                    <a:pt x="96" y="80"/>
                  </a:cubicBezTo>
                  <a:cubicBezTo>
                    <a:pt x="87" y="77"/>
                    <a:pt x="84" y="70"/>
                    <a:pt x="83" y="61"/>
                  </a:cubicBezTo>
                  <a:cubicBezTo>
                    <a:pt x="82" y="48"/>
                    <a:pt x="89" y="38"/>
                    <a:pt x="98" y="29"/>
                  </a:cubicBezTo>
                  <a:cubicBezTo>
                    <a:pt x="85" y="42"/>
                    <a:pt x="78" y="56"/>
                    <a:pt x="84" y="74"/>
                  </a:cubicBezTo>
                  <a:cubicBezTo>
                    <a:pt x="85" y="78"/>
                    <a:pt x="84" y="80"/>
                    <a:pt x="80" y="80"/>
                  </a:cubicBezTo>
                  <a:cubicBezTo>
                    <a:pt x="75" y="80"/>
                    <a:pt x="72" y="75"/>
                    <a:pt x="71" y="69"/>
                  </a:cubicBezTo>
                  <a:cubicBezTo>
                    <a:pt x="71" y="65"/>
                    <a:pt x="71" y="62"/>
                    <a:pt x="70" y="58"/>
                  </a:cubicBezTo>
                  <a:cubicBezTo>
                    <a:pt x="69" y="55"/>
                    <a:pt x="68" y="52"/>
                    <a:pt x="66" y="49"/>
                  </a:cubicBezTo>
                  <a:cubicBezTo>
                    <a:pt x="68" y="52"/>
                    <a:pt x="70" y="56"/>
                    <a:pt x="70" y="60"/>
                  </a:cubicBezTo>
                  <a:cubicBezTo>
                    <a:pt x="70" y="65"/>
                    <a:pt x="70" y="71"/>
                    <a:pt x="72" y="76"/>
                  </a:cubicBezTo>
                  <a:cubicBezTo>
                    <a:pt x="73" y="78"/>
                    <a:pt x="73" y="81"/>
                    <a:pt x="70" y="81"/>
                  </a:cubicBezTo>
                  <a:cubicBezTo>
                    <a:pt x="64" y="82"/>
                    <a:pt x="58" y="87"/>
                    <a:pt x="51" y="86"/>
                  </a:cubicBezTo>
                  <a:cubicBezTo>
                    <a:pt x="45" y="85"/>
                    <a:pt x="40" y="84"/>
                    <a:pt x="34" y="84"/>
                  </a:cubicBezTo>
                  <a:cubicBezTo>
                    <a:pt x="40" y="85"/>
                    <a:pt x="45" y="85"/>
                    <a:pt x="51" y="86"/>
                  </a:cubicBezTo>
                  <a:cubicBezTo>
                    <a:pt x="52" y="86"/>
                    <a:pt x="54" y="85"/>
                    <a:pt x="55" y="87"/>
                  </a:cubicBezTo>
                  <a:cubicBezTo>
                    <a:pt x="56" y="89"/>
                    <a:pt x="55" y="90"/>
                    <a:pt x="53" y="92"/>
                  </a:cubicBezTo>
                  <a:cubicBezTo>
                    <a:pt x="50" y="96"/>
                    <a:pt x="45" y="99"/>
                    <a:pt x="40" y="100"/>
                  </a:cubicBezTo>
                  <a:cubicBezTo>
                    <a:pt x="46" y="98"/>
                    <a:pt x="52" y="95"/>
                    <a:pt x="56" y="90"/>
                  </a:cubicBezTo>
                  <a:cubicBezTo>
                    <a:pt x="62" y="84"/>
                    <a:pt x="68" y="82"/>
                    <a:pt x="76" y="83"/>
                  </a:cubicBezTo>
                  <a:cubicBezTo>
                    <a:pt x="81" y="83"/>
                    <a:pt x="86" y="83"/>
                    <a:pt x="92" y="83"/>
                  </a:cubicBezTo>
                  <a:cubicBezTo>
                    <a:pt x="98" y="84"/>
                    <a:pt x="99" y="87"/>
                    <a:pt x="97" y="93"/>
                  </a:cubicBezTo>
                  <a:cubicBezTo>
                    <a:pt x="95" y="97"/>
                    <a:pt x="92" y="101"/>
                    <a:pt x="90" y="105"/>
                  </a:cubicBezTo>
                  <a:cubicBezTo>
                    <a:pt x="86" y="110"/>
                    <a:pt x="83" y="116"/>
                    <a:pt x="77" y="120"/>
                  </a:cubicBezTo>
                  <a:cubicBezTo>
                    <a:pt x="71" y="123"/>
                    <a:pt x="65" y="126"/>
                    <a:pt x="58" y="125"/>
                  </a:cubicBezTo>
                  <a:cubicBezTo>
                    <a:pt x="46" y="122"/>
                    <a:pt x="36" y="128"/>
                    <a:pt x="35" y="140"/>
                  </a:cubicBezTo>
                  <a:cubicBezTo>
                    <a:pt x="35" y="140"/>
                    <a:pt x="35" y="139"/>
                    <a:pt x="36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8" y="139"/>
                    <a:pt x="37" y="137"/>
                    <a:pt x="38" y="136"/>
                  </a:cubicBezTo>
                  <a:cubicBezTo>
                    <a:pt x="39" y="132"/>
                    <a:pt x="40" y="131"/>
                    <a:pt x="44" y="134"/>
                  </a:cubicBezTo>
                  <a:cubicBezTo>
                    <a:pt x="46" y="136"/>
                    <a:pt x="46" y="133"/>
                    <a:pt x="47" y="133"/>
                  </a:cubicBezTo>
                  <a:cubicBezTo>
                    <a:pt x="49" y="128"/>
                    <a:pt x="53" y="126"/>
                    <a:pt x="57" y="126"/>
                  </a:cubicBezTo>
                  <a:cubicBezTo>
                    <a:pt x="62" y="126"/>
                    <a:pt x="66" y="126"/>
                    <a:pt x="71" y="125"/>
                  </a:cubicBezTo>
                  <a:cubicBezTo>
                    <a:pt x="75" y="125"/>
                    <a:pt x="76" y="126"/>
                    <a:pt x="75" y="130"/>
                  </a:cubicBezTo>
                  <a:cubicBezTo>
                    <a:pt x="74" y="135"/>
                    <a:pt x="73" y="140"/>
                    <a:pt x="71" y="145"/>
                  </a:cubicBezTo>
                  <a:cubicBezTo>
                    <a:pt x="66" y="152"/>
                    <a:pt x="59" y="158"/>
                    <a:pt x="53" y="164"/>
                  </a:cubicBezTo>
                  <a:cubicBezTo>
                    <a:pt x="51" y="166"/>
                    <a:pt x="48" y="166"/>
                    <a:pt x="45" y="166"/>
                  </a:cubicBezTo>
                  <a:cubicBezTo>
                    <a:pt x="37" y="166"/>
                    <a:pt x="29" y="167"/>
                    <a:pt x="21" y="170"/>
                  </a:cubicBezTo>
                  <a:cubicBezTo>
                    <a:pt x="23" y="170"/>
                    <a:pt x="26" y="168"/>
                    <a:pt x="28" y="168"/>
                  </a:cubicBezTo>
                  <a:cubicBezTo>
                    <a:pt x="31" y="168"/>
                    <a:pt x="34" y="167"/>
                    <a:pt x="36" y="168"/>
                  </a:cubicBezTo>
                  <a:cubicBezTo>
                    <a:pt x="38" y="168"/>
                    <a:pt x="40" y="168"/>
                    <a:pt x="40" y="169"/>
                  </a:cubicBezTo>
                  <a:cubicBezTo>
                    <a:pt x="41" y="171"/>
                    <a:pt x="40" y="172"/>
                    <a:pt x="39" y="173"/>
                  </a:cubicBezTo>
                  <a:cubicBezTo>
                    <a:pt x="34" y="178"/>
                    <a:pt x="30" y="183"/>
                    <a:pt x="27" y="189"/>
                  </a:cubicBezTo>
                  <a:cubicBezTo>
                    <a:pt x="31" y="182"/>
                    <a:pt x="35" y="177"/>
                    <a:pt x="41" y="172"/>
                  </a:cubicBezTo>
                  <a:cubicBezTo>
                    <a:pt x="49" y="168"/>
                    <a:pt x="56" y="162"/>
                    <a:pt x="63" y="157"/>
                  </a:cubicBezTo>
                  <a:cubicBezTo>
                    <a:pt x="65" y="156"/>
                    <a:pt x="66" y="154"/>
                    <a:pt x="68" y="155"/>
                  </a:cubicBezTo>
                  <a:cubicBezTo>
                    <a:pt x="70" y="157"/>
                    <a:pt x="70" y="159"/>
                    <a:pt x="70" y="161"/>
                  </a:cubicBezTo>
                  <a:cubicBezTo>
                    <a:pt x="70" y="167"/>
                    <a:pt x="72" y="173"/>
                    <a:pt x="73" y="179"/>
                  </a:cubicBezTo>
                  <a:cubicBezTo>
                    <a:pt x="74" y="180"/>
                    <a:pt x="74" y="181"/>
                    <a:pt x="74" y="181"/>
                  </a:cubicBezTo>
                  <a:cubicBezTo>
                    <a:pt x="74" y="187"/>
                    <a:pt x="75" y="192"/>
                    <a:pt x="75" y="198"/>
                  </a:cubicBezTo>
                  <a:cubicBezTo>
                    <a:pt x="74" y="204"/>
                    <a:pt x="72" y="211"/>
                    <a:pt x="68" y="216"/>
                  </a:cubicBezTo>
                  <a:cubicBezTo>
                    <a:pt x="70" y="215"/>
                    <a:pt x="71" y="212"/>
                    <a:pt x="72" y="210"/>
                  </a:cubicBezTo>
                  <a:cubicBezTo>
                    <a:pt x="75" y="204"/>
                    <a:pt x="76" y="204"/>
                    <a:pt x="79" y="209"/>
                  </a:cubicBezTo>
                  <a:cubicBezTo>
                    <a:pt x="80" y="207"/>
                    <a:pt x="78" y="203"/>
                    <a:pt x="82" y="201"/>
                  </a:cubicBezTo>
                  <a:cubicBezTo>
                    <a:pt x="83" y="200"/>
                    <a:pt x="82" y="199"/>
                    <a:pt x="82" y="198"/>
                  </a:cubicBezTo>
                  <a:cubicBezTo>
                    <a:pt x="80" y="195"/>
                    <a:pt x="79" y="191"/>
                    <a:pt x="78" y="187"/>
                  </a:cubicBezTo>
                  <a:cubicBezTo>
                    <a:pt x="77" y="184"/>
                    <a:pt x="76" y="180"/>
                    <a:pt x="76" y="176"/>
                  </a:cubicBezTo>
                  <a:cubicBezTo>
                    <a:pt x="75" y="175"/>
                    <a:pt x="76" y="173"/>
                    <a:pt x="77" y="173"/>
                  </a:cubicBezTo>
                  <a:cubicBezTo>
                    <a:pt x="79" y="172"/>
                    <a:pt x="80" y="174"/>
                    <a:pt x="80" y="175"/>
                  </a:cubicBezTo>
                  <a:cubicBezTo>
                    <a:pt x="83" y="182"/>
                    <a:pt x="88" y="187"/>
                    <a:pt x="94" y="190"/>
                  </a:cubicBezTo>
                  <a:cubicBezTo>
                    <a:pt x="89" y="186"/>
                    <a:pt x="84" y="183"/>
                    <a:pt x="82" y="176"/>
                  </a:cubicBezTo>
                  <a:cubicBezTo>
                    <a:pt x="79" y="168"/>
                    <a:pt x="77" y="159"/>
                    <a:pt x="77" y="150"/>
                  </a:cubicBezTo>
                  <a:cubicBezTo>
                    <a:pt x="77" y="148"/>
                    <a:pt x="77" y="146"/>
                    <a:pt x="80" y="145"/>
                  </a:cubicBezTo>
                  <a:cubicBezTo>
                    <a:pt x="82" y="145"/>
                    <a:pt x="83" y="147"/>
                    <a:pt x="84" y="149"/>
                  </a:cubicBezTo>
                  <a:cubicBezTo>
                    <a:pt x="87" y="152"/>
                    <a:pt x="90" y="156"/>
                    <a:pt x="95" y="157"/>
                  </a:cubicBezTo>
                  <a:cubicBezTo>
                    <a:pt x="92" y="156"/>
                    <a:pt x="89" y="153"/>
                    <a:pt x="87" y="151"/>
                  </a:cubicBezTo>
                  <a:cubicBezTo>
                    <a:pt x="84" y="148"/>
                    <a:pt x="83" y="144"/>
                    <a:pt x="82" y="140"/>
                  </a:cubicBezTo>
                  <a:cubicBezTo>
                    <a:pt x="81" y="136"/>
                    <a:pt x="81" y="133"/>
                    <a:pt x="82" y="129"/>
                  </a:cubicBezTo>
                  <a:cubicBezTo>
                    <a:pt x="90" y="119"/>
                    <a:pt x="96" y="107"/>
                    <a:pt x="106" y="98"/>
                  </a:cubicBezTo>
                  <a:cubicBezTo>
                    <a:pt x="107" y="97"/>
                    <a:pt x="109" y="94"/>
                    <a:pt x="112" y="96"/>
                  </a:cubicBezTo>
                  <a:cubicBezTo>
                    <a:pt x="113" y="101"/>
                    <a:pt x="113" y="106"/>
                    <a:pt x="113" y="111"/>
                  </a:cubicBezTo>
                  <a:cubicBezTo>
                    <a:pt x="113" y="124"/>
                    <a:pt x="115" y="137"/>
                    <a:pt x="117" y="150"/>
                  </a:cubicBezTo>
                  <a:cubicBezTo>
                    <a:pt x="115" y="133"/>
                    <a:pt x="112" y="116"/>
                    <a:pt x="113" y="100"/>
                  </a:cubicBezTo>
                  <a:cubicBezTo>
                    <a:pt x="113" y="97"/>
                    <a:pt x="113" y="94"/>
                    <a:pt x="114" y="92"/>
                  </a:cubicBezTo>
                  <a:cubicBezTo>
                    <a:pt x="115" y="90"/>
                    <a:pt x="116" y="90"/>
                    <a:pt x="117" y="91"/>
                  </a:cubicBezTo>
                  <a:cubicBezTo>
                    <a:pt x="116" y="113"/>
                    <a:pt x="120" y="135"/>
                    <a:pt x="122" y="157"/>
                  </a:cubicBezTo>
                  <a:cubicBezTo>
                    <a:pt x="124" y="169"/>
                    <a:pt x="126" y="181"/>
                    <a:pt x="125" y="193"/>
                  </a:cubicBezTo>
                  <a:cubicBezTo>
                    <a:pt x="125" y="196"/>
                    <a:pt x="125" y="199"/>
                    <a:pt x="122" y="202"/>
                  </a:cubicBezTo>
                  <a:cubicBezTo>
                    <a:pt x="121" y="201"/>
                    <a:pt x="121" y="199"/>
                    <a:pt x="121" y="197"/>
                  </a:cubicBezTo>
                  <a:cubicBezTo>
                    <a:pt x="122" y="187"/>
                    <a:pt x="120" y="176"/>
                    <a:pt x="119" y="166"/>
                  </a:cubicBezTo>
                  <a:cubicBezTo>
                    <a:pt x="119" y="173"/>
                    <a:pt x="120" y="180"/>
                    <a:pt x="121" y="187"/>
                  </a:cubicBezTo>
                  <a:cubicBezTo>
                    <a:pt x="123" y="203"/>
                    <a:pt x="117" y="212"/>
                    <a:pt x="103" y="217"/>
                  </a:cubicBezTo>
                  <a:cubicBezTo>
                    <a:pt x="98" y="217"/>
                    <a:pt x="93" y="220"/>
                    <a:pt x="88" y="219"/>
                  </a:cubicBezTo>
                  <a:cubicBezTo>
                    <a:pt x="86" y="220"/>
                    <a:pt x="83" y="220"/>
                    <a:pt x="81" y="221"/>
                  </a:cubicBezTo>
                  <a:cubicBezTo>
                    <a:pt x="78" y="223"/>
                    <a:pt x="74" y="222"/>
                    <a:pt x="70" y="222"/>
                  </a:cubicBezTo>
                  <a:close/>
                </a:path>
              </a:pathLst>
            </a:custGeom>
            <a:solidFill>
              <a:srgbClr val="EC6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78915E3-FCEA-1C62-55E8-52B51C9DC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933"/>
              <a:ext cx="665" cy="1211"/>
            </a:xfrm>
            <a:custGeom>
              <a:avLst/>
              <a:gdLst>
                <a:gd name="T0" fmla="*/ 112 w 124"/>
                <a:gd name="T1" fmla="*/ 223 h 225"/>
                <a:gd name="T2" fmla="*/ 77 w 124"/>
                <a:gd name="T3" fmla="*/ 225 h 225"/>
                <a:gd name="T4" fmla="*/ 47 w 124"/>
                <a:gd name="T5" fmla="*/ 220 h 225"/>
                <a:gd name="T6" fmla="*/ 38 w 124"/>
                <a:gd name="T7" fmla="*/ 218 h 225"/>
                <a:gd name="T8" fmla="*/ 24 w 124"/>
                <a:gd name="T9" fmla="*/ 208 h 225"/>
                <a:gd name="T10" fmla="*/ 16 w 124"/>
                <a:gd name="T11" fmla="*/ 211 h 225"/>
                <a:gd name="T12" fmla="*/ 11 w 124"/>
                <a:gd name="T13" fmla="*/ 195 h 225"/>
                <a:gd name="T14" fmla="*/ 4 w 124"/>
                <a:gd name="T15" fmla="*/ 201 h 225"/>
                <a:gd name="T16" fmla="*/ 3 w 124"/>
                <a:gd name="T17" fmla="*/ 196 h 225"/>
                <a:gd name="T18" fmla="*/ 2 w 124"/>
                <a:gd name="T19" fmla="*/ 189 h 225"/>
                <a:gd name="T20" fmla="*/ 4 w 124"/>
                <a:gd name="T21" fmla="*/ 163 h 225"/>
                <a:gd name="T22" fmla="*/ 5 w 124"/>
                <a:gd name="T23" fmla="*/ 151 h 225"/>
                <a:gd name="T24" fmla="*/ 9 w 124"/>
                <a:gd name="T25" fmla="*/ 114 h 225"/>
                <a:gd name="T26" fmla="*/ 11 w 124"/>
                <a:gd name="T27" fmla="*/ 97 h 225"/>
                <a:gd name="T28" fmla="*/ 37 w 124"/>
                <a:gd name="T29" fmla="*/ 127 h 225"/>
                <a:gd name="T30" fmla="*/ 32 w 124"/>
                <a:gd name="T31" fmla="*/ 153 h 225"/>
                <a:gd name="T32" fmla="*/ 40 w 124"/>
                <a:gd name="T33" fmla="*/ 144 h 225"/>
                <a:gd name="T34" fmla="*/ 43 w 124"/>
                <a:gd name="T35" fmla="*/ 159 h 225"/>
                <a:gd name="T36" fmla="*/ 39 w 124"/>
                <a:gd name="T37" fmla="*/ 175 h 225"/>
                <a:gd name="T38" fmla="*/ 48 w 124"/>
                <a:gd name="T39" fmla="*/ 168 h 225"/>
                <a:gd name="T40" fmla="*/ 41 w 124"/>
                <a:gd name="T41" fmla="*/ 202 h 225"/>
                <a:gd name="T42" fmla="*/ 41 w 124"/>
                <a:gd name="T43" fmla="*/ 206 h 225"/>
                <a:gd name="T44" fmla="*/ 47 w 124"/>
                <a:gd name="T45" fmla="*/ 206 h 225"/>
                <a:gd name="T46" fmla="*/ 51 w 124"/>
                <a:gd name="T47" fmla="*/ 213 h 225"/>
                <a:gd name="T48" fmla="*/ 49 w 124"/>
                <a:gd name="T49" fmla="*/ 166 h 225"/>
                <a:gd name="T50" fmla="*/ 56 w 124"/>
                <a:gd name="T51" fmla="*/ 157 h 225"/>
                <a:gd name="T52" fmla="*/ 86 w 124"/>
                <a:gd name="T53" fmla="*/ 182 h 225"/>
                <a:gd name="T54" fmla="*/ 78 w 124"/>
                <a:gd name="T55" fmla="*/ 172 h 225"/>
                <a:gd name="T56" fmla="*/ 96 w 124"/>
                <a:gd name="T57" fmla="*/ 168 h 225"/>
                <a:gd name="T58" fmla="*/ 64 w 124"/>
                <a:gd name="T59" fmla="*/ 162 h 225"/>
                <a:gd name="T60" fmla="*/ 45 w 124"/>
                <a:gd name="T61" fmla="*/ 129 h 225"/>
                <a:gd name="T62" fmla="*/ 59 w 124"/>
                <a:gd name="T63" fmla="*/ 125 h 225"/>
                <a:gd name="T64" fmla="*/ 75 w 124"/>
                <a:gd name="T65" fmla="*/ 129 h 225"/>
                <a:gd name="T66" fmla="*/ 81 w 124"/>
                <a:gd name="T67" fmla="*/ 130 h 225"/>
                <a:gd name="T68" fmla="*/ 59 w 124"/>
                <a:gd name="T69" fmla="*/ 124 h 225"/>
                <a:gd name="T70" fmla="*/ 24 w 124"/>
                <a:gd name="T71" fmla="*/ 95 h 225"/>
                <a:gd name="T72" fmla="*/ 44 w 124"/>
                <a:gd name="T73" fmla="*/ 81 h 225"/>
                <a:gd name="T74" fmla="*/ 78 w 124"/>
                <a:gd name="T75" fmla="*/ 99 h 225"/>
                <a:gd name="T76" fmla="*/ 69 w 124"/>
                <a:gd name="T77" fmla="*/ 83 h 225"/>
                <a:gd name="T78" fmla="*/ 81 w 124"/>
                <a:gd name="T79" fmla="*/ 82 h 225"/>
                <a:gd name="T80" fmla="*/ 49 w 124"/>
                <a:gd name="T81" fmla="*/ 73 h 225"/>
                <a:gd name="T82" fmla="*/ 55 w 124"/>
                <a:gd name="T83" fmla="*/ 47 h 225"/>
                <a:gd name="T84" fmla="*/ 48 w 124"/>
                <a:gd name="T85" fmla="*/ 72 h 225"/>
                <a:gd name="T86" fmla="*/ 35 w 124"/>
                <a:gd name="T87" fmla="*/ 76 h 225"/>
                <a:gd name="T88" fmla="*/ 31 w 124"/>
                <a:gd name="T89" fmla="*/ 37 h 225"/>
                <a:gd name="T90" fmla="*/ 31 w 124"/>
                <a:gd name="T91" fmla="*/ 40 h 225"/>
                <a:gd name="T92" fmla="*/ 31 w 124"/>
                <a:gd name="T93" fmla="*/ 75 h 225"/>
                <a:gd name="T94" fmla="*/ 1 w 124"/>
                <a:gd name="T95" fmla="*/ 37 h 225"/>
                <a:gd name="T96" fmla="*/ 18 w 124"/>
                <a:gd name="T97" fmla="*/ 5 h 225"/>
                <a:gd name="T98" fmla="*/ 44 w 124"/>
                <a:gd name="T99" fmla="*/ 3 h 225"/>
                <a:gd name="T100" fmla="*/ 106 w 124"/>
                <a:gd name="T101" fmla="*/ 61 h 225"/>
                <a:gd name="T102" fmla="*/ 103 w 124"/>
                <a:gd name="T103" fmla="*/ 64 h 225"/>
                <a:gd name="T104" fmla="*/ 119 w 124"/>
                <a:gd name="T105" fmla="*/ 133 h 225"/>
                <a:gd name="T106" fmla="*/ 121 w 124"/>
                <a:gd name="T107" fmla="*/ 137 h 225"/>
                <a:gd name="T108" fmla="*/ 118 w 124"/>
                <a:gd name="T109" fmla="*/ 149 h 225"/>
                <a:gd name="T110" fmla="*/ 122 w 124"/>
                <a:gd name="T111" fmla="*/ 20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225">
                  <a:moveTo>
                    <a:pt x="117" y="221"/>
                  </a:moveTo>
                  <a:cubicBezTo>
                    <a:pt x="116" y="221"/>
                    <a:pt x="114" y="222"/>
                    <a:pt x="112" y="223"/>
                  </a:cubicBezTo>
                  <a:cubicBezTo>
                    <a:pt x="111" y="225"/>
                    <a:pt x="110" y="225"/>
                    <a:pt x="108" y="225"/>
                  </a:cubicBezTo>
                  <a:cubicBezTo>
                    <a:pt x="98" y="225"/>
                    <a:pt x="87" y="225"/>
                    <a:pt x="77" y="225"/>
                  </a:cubicBezTo>
                  <a:cubicBezTo>
                    <a:pt x="73" y="225"/>
                    <a:pt x="68" y="225"/>
                    <a:pt x="65" y="223"/>
                  </a:cubicBezTo>
                  <a:cubicBezTo>
                    <a:pt x="59" y="221"/>
                    <a:pt x="53" y="223"/>
                    <a:pt x="47" y="220"/>
                  </a:cubicBezTo>
                  <a:cubicBezTo>
                    <a:pt x="48" y="218"/>
                    <a:pt x="46" y="218"/>
                    <a:pt x="44" y="218"/>
                  </a:cubicBezTo>
                  <a:cubicBezTo>
                    <a:pt x="42" y="219"/>
                    <a:pt x="40" y="219"/>
                    <a:pt x="38" y="218"/>
                  </a:cubicBezTo>
                  <a:cubicBezTo>
                    <a:pt x="34" y="218"/>
                    <a:pt x="31" y="217"/>
                    <a:pt x="28" y="216"/>
                  </a:cubicBezTo>
                  <a:cubicBezTo>
                    <a:pt x="25" y="214"/>
                    <a:pt x="24" y="211"/>
                    <a:pt x="24" y="208"/>
                  </a:cubicBezTo>
                  <a:cubicBezTo>
                    <a:pt x="21" y="209"/>
                    <a:pt x="22" y="214"/>
                    <a:pt x="19" y="212"/>
                  </a:cubicBezTo>
                  <a:cubicBezTo>
                    <a:pt x="18" y="212"/>
                    <a:pt x="17" y="212"/>
                    <a:pt x="16" y="211"/>
                  </a:cubicBezTo>
                  <a:cubicBezTo>
                    <a:pt x="17" y="207"/>
                    <a:pt x="16" y="203"/>
                    <a:pt x="14" y="199"/>
                  </a:cubicBezTo>
                  <a:cubicBezTo>
                    <a:pt x="14" y="197"/>
                    <a:pt x="13" y="196"/>
                    <a:pt x="11" y="195"/>
                  </a:cubicBezTo>
                  <a:cubicBezTo>
                    <a:pt x="8" y="195"/>
                    <a:pt x="7" y="197"/>
                    <a:pt x="6" y="199"/>
                  </a:cubicBezTo>
                  <a:cubicBezTo>
                    <a:pt x="6" y="200"/>
                    <a:pt x="6" y="201"/>
                    <a:pt x="4" y="201"/>
                  </a:cubicBezTo>
                  <a:cubicBezTo>
                    <a:pt x="3" y="200"/>
                    <a:pt x="3" y="198"/>
                    <a:pt x="3" y="197"/>
                  </a:cubicBezTo>
                  <a:cubicBezTo>
                    <a:pt x="3" y="197"/>
                    <a:pt x="3" y="196"/>
                    <a:pt x="3" y="196"/>
                  </a:cubicBezTo>
                  <a:cubicBezTo>
                    <a:pt x="2" y="194"/>
                    <a:pt x="3" y="193"/>
                    <a:pt x="5" y="192"/>
                  </a:cubicBezTo>
                  <a:cubicBezTo>
                    <a:pt x="3" y="192"/>
                    <a:pt x="2" y="192"/>
                    <a:pt x="2" y="189"/>
                  </a:cubicBezTo>
                  <a:cubicBezTo>
                    <a:pt x="0" y="182"/>
                    <a:pt x="1" y="174"/>
                    <a:pt x="3" y="166"/>
                  </a:cubicBezTo>
                  <a:cubicBezTo>
                    <a:pt x="3" y="165"/>
                    <a:pt x="3" y="164"/>
                    <a:pt x="4" y="163"/>
                  </a:cubicBezTo>
                  <a:cubicBezTo>
                    <a:pt x="4" y="161"/>
                    <a:pt x="4" y="158"/>
                    <a:pt x="5" y="157"/>
                  </a:cubicBezTo>
                  <a:cubicBezTo>
                    <a:pt x="10" y="155"/>
                    <a:pt x="6" y="153"/>
                    <a:pt x="5" y="151"/>
                  </a:cubicBezTo>
                  <a:cubicBezTo>
                    <a:pt x="5" y="142"/>
                    <a:pt x="6" y="133"/>
                    <a:pt x="8" y="124"/>
                  </a:cubicBezTo>
                  <a:cubicBezTo>
                    <a:pt x="13" y="121"/>
                    <a:pt x="10" y="117"/>
                    <a:pt x="9" y="114"/>
                  </a:cubicBezTo>
                  <a:cubicBezTo>
                    <a:pt x="9" y="111"/>
                    <a:pt x="9" y="109"/>
                    <a:pt x="9" y="106"/>
                  </a:cubicBezTo>
                  <a:cubicBezTo>
                    <a:pt x="10" y="103"/>
                    <a:pt x="10" y="100"/>
                    <a:pt x="11" y="97"/>
                  </a:cubicBezTo>
                  <a:cubicBezTo>
                    <a:pt x="14" y="96"/>
                    <a:pt x="15" y="98"/>
                    <a:pt x="17" y="100"/>
                  </a:cubicBezTo>
                  <a:cubicBezTo>
                    <a:pt x="25" y="108"/>
                    <a:pt x="31" y="117"/>
                    <a:pt x="37" y="127"/>
                  </a:cubicBezTo>
                  <a:cubicBezTo>
                    <a:pt x="40" y="140"/>
                    <a:pt x="38" y="147"/>
                    <a:pt x="25" y="157"/>
                  </a:cubicBezTo>
                  <a:cubicBezTo>
                    <a:pt x="28" y="156"/>
                    <a:pt x="30" y="154"/>
                    <a:pt x="32" y="153"/>
                  </a:cubicBezTo>
                  <a:cubicBezTo>
                    <a:pt x="35" y="152"/>
                    <a:pt x="37" y="150"/>
                    <a:pt x="38" y="147"/>
                  </a:cubicBezTo>
                  <a:cubicBezTo>
                    <a:pt x="38" y="145"/>
                    <a:pt x="39" y="144"/>
                    <a:pt x="40" y="144"/>
                  </a:cubicBezTo>
                  <a:cubicBezTo>
                    <a:pt x="42" y="144"/>
                    <a:pt x="42" y="146"/>
                    <a:pt x="43" y="148"/>
                  </a:cubicBezTo>
                  <a:cubicBezTo>
                    <a:pt x="43" y="151"/>
                    <a:pt x="43" y="155"/>
                    <a:pt x="43" y="159"/>
                  </a:cubicBezTo>
                  <a:cubicBezTo>
                    <a:pt x="42" y="171"/>
                    <a:pt x="37" y="182"/>
                    <a:pt x="26" y="189"/>
                  </a:cubicBezTo>
                  <a:cubicBezTo>
                    <a:pt x="33" y="186"/>
                    <a:pt x="37" y="181"/>
                    <a:pt x="39" y="175"/>
                  </a:cubicBezTo>
                  <a:cubicBezTo>
                    <a:pt x="41" y="171"/>
                    <a:pt x="42" y="167"/>
                    <a:pt x="44" y="164"/>
                  </a:cubicBezTo>
                  <a:cubicBezTo>
                    <a:pt x="48" y="163"/>
                    <a:pt x="48" y="166"/>
                    <a:pt x="48" y="168"/>
                  </a:cubicBezTo>
                  <a:cubicBezTo>
                    <a:pt x="46" y="179"/>
                    <a:pt x="45" y="190"/>
                    <a:pt x="36" y="199"/>
                  </a:cubicBezTo>
                  <a:cubicBezTo>
                    <a:pt x="40" y="198"/>
                    <a:pt x="41" y="199"/>
                    <a:pt x="41" y="202"/>
                  </a:cubicBezTo>
                  <a:cubicBezTo>
                    <a:pt x="41" y="204"/>
                    <a:pt x="40" y="206"/>
                    <a:pt x="40" y="208"/>
                  </a:cubicBezTo>
                  <a:cubicBezTo>
                    <a:pt x="41" y="208"/>
                    <a:pt x="41" y="207"/>
                    <a:pt x="41" y="206"/>
                  </a:cubicBezTo>
                  <a:cubicBezTo>
                    <a:pt x="41" y="205"/>
                    <a:pt x="41" y="203"/>
                    <a:pt x="43" y="203"/>
                  </a:cubicBezTo>
                  <a:cubicBezTo>
                    <a:pt x="45" y="202"/>
                    <a:pt x="46" y="204"/>
                    <a:pt x="47" y="206"/>
                  </a:cubicBezTo>
                  <a:cubicBezTo>
                    <a:pt x="48" y="209"/>
                    <a:pt x="50" y="212"/>
                    <a:pt x="51" y="214"/>
                  </a:cubicBezTo>
                  <a:cubicBezTo>
                    <a:pt x="52" y="214"/>
                    <a:pt x="52" y="214"/>
                    <a:pt x="51" y="213"/>
                  </a:cubicBezTo>
                  <a:cubicBezTo>
                    <a:pt x="42" y="201"/>
                    <a:pt x="44" y="187"/>
                    <a:pt x="48" y="174"/>
                  </a:cubicBezTo>
                  <a:cubicBezTo>
                    <a:pt x="49" y="171"/>
                    <a:pt x="49" y="169"/>
                    <a:pt x="49" y="166"/>
                  </a:cubicBezTo>
                  <a:cubicBezTo>
                    <a:pt x="50" y="164"/>
                    <a:pt x="51" y="161"/>
                    <a:pt x="51" y="159"/>
                  </a:cubicBezTo>
                  <a:cubicBezTo>
                    <a:pt x="52" y="156"/>
                    <a:pt x="54" y="155"/>
                    <a:pt x="56" y="157"/>
                  </a:cubicBezTo>
                  <a:cubicBezTo>
                    <a:pt x="68" y="166"/>
                    <a:pt x="82" y="174"/>
                    <a:pt x="91" y="188"/>
                  </a:cubicBezTo>
                  <a:cubicBezTo>
                    <a:pt x="90" y="185"/>
                    <a:pt x="88" y="183"/>
                    <a:pt x="86" y="182"/>
                  </a:cubicBezTo>
                  <a:cubicBezTo>
                    <a:pt x="84" y="180"/>
                    <a:pt x="83" y="178"/>
                    <a:pt x="81" y="176"/>
                  </a:cubicBezTo>
                  <a:cubicBezTo>
                    <a:pt x="80" y="175"/>
                    <a:pt x="79" y="174"/>
                    <a:pt x="78" y="172"/>
                  </a:cubicBezTo>
                  <a:cubicBezTo>
                    <a:pt x="76" y="169"/>
                    <a:pt x="77" y="167"/>
                    <a:pt x="80" y="167"/>
                  </a:cubicBezTo>
                  <a:cubicBezTo>
                    <a:pt x="86" y="166"/>
                    <a:pt x="92" y="167"/>
                    <a:pt x="96" y="168"/>
                  </a:cubicBezTo>
                  <a:cubicBezTo>
                    <a:pt x="90" y="166"/>
                    <a:pt x="82" y="165"/>
                    <a:pt x="74" y="165"/>
                  </a:cubicBezTo>
                  <a:cubicBezTo>
                    <a:pt x="70" y="165"/>
                    <a:pt x="67" y="165"/>
                    <a:pt x="64" y="162"/>
                  </a:cubicBezTo>
                  <a:cubicBezTo>
                    <a:pt x="58" y="157"/>
                    <a:pt x="53" y="152"/>
                    <a:pt x="49" y="144"/>
                  </a:cubicBezTo>
                  <a:cubicBezTo>
                    <a:pt x="48" y="139"/>
                    <a:pt x="46" y="134"/>
                    <a:pt x="45" y="129"/>
                  </a:cubicBezTo>
                  <a:cubicBezTo>
                    <a:pt x="45" y="125"/>
                    <a:pt x="47" y="124"/>
                    <a:pt x="50" y="125"/>
                  </a:cubicBezTo>
                  <a:cubicBezTo>
                    <a:pt x="53" y="126"/>
                    <a:pt x="56" y="126"/>
                    <a:pt x="59" y="125"/>
                  </a:cubicBezTo>
                  <a:cubicBezTo>
                    <a:pt x="66" y="124"/>
                    <a:pt x="71" y="127"/>
                    <a:pt x="75" y="133"/>
                  </a:cubicBezTo>
                  <a:cubicBezTo>
                    <a:pt x="76" y="132"/>
                    <a:pt x="76" y="132"/>
                    <a:pt x="75" y="129"/>
                  </a:cubicBezTo>
                  <a:cubicBezTo>
                    <a:pt x="75" y="129"/>
                    <a:pt x="75" y="128"/>
                    <a:pt x="75" y="128"/>
                  </a:cubicBezTo>
                  <a:cubicBezTo>
                    <a:pt x="78" y="126"/>
                    <a:pt x="79" y="129"/>
                    <a:pt x="81" y="130"/>
                  </a:cubicBezTo>
                  <a:cubicBezTo>
                    <a:pt x="83" y="133"/>
                    <a:pt x="82" y="136"/>
                    <a:pt x="84" y="139"/>
                  </a:cubicBezTo>
                  <a:cubicBezTo>
                    <a:pt x="83" y="125"/>
                    <a:pt x="75" y="121"/>
                    <a:pt x="59" y="124"/>
                  </a:cubicBezTo>
                  <a:cubicBezTo>
                    <a:pt x="51" y="126"/>
                    <a:pt x="44" y="122"/>
                    <a:pt x="39" y="116"/>
                  </a:cubicBezTo>
                  <a:cubicBezTo>
                    <a:pt x="34" y="109"/>
                    <a:pt x="29" y="102"/>
                    <a:pt x="24" y="95"/>
                  </a:cubicBezTo>
                  <a:cubicBezTo>
                    <a:pt x="20" y="89"/>
                    <a:pt x="21" y="86"/>
                    <a:pt x="26" y="82"/>
                  </a:cubicBezTo>
                  <a:cubicBezTo>
                    <a:pt x="32" y="81"/>
                    <a:pt x="38" y="81"/>
                    <a:pt x="44" y="81"/>
                  </a:cubicBezTo>
                  <a:cubicBezTo>
                    <a:pt x="52" y="81"/>
                    <a:pt x="59" y="83"/>
                    <a:pt x="64" y="89"/>
                  </a:cubicBezTo>
                  <a:cubicBezTo>
                    <a:pt x="68" y="93"/>
                    <a:pt x="73" y="96"/>
                    <a:pt x="78" y="99"/>
                  </a:cubicBezTo>
                  <a:cubicBezTo>
                    <a:pt x="74" y="96"/>
                    <a:pt x="69" y="94"/>
                    <a:pt x="66" y="91"/>
                  </a:cubicBezTo>
                  <a:cubicBezTo>
                    <a:pt x="63" y="87"/>
                    <a:pt x="64" y="85"/>
                    <a:pt x="69" y="83"/>
                  </a:cubicBezTo>
                  <a:cubicBezTo>
                    <a:pt x="71" y="83"/>
                    <a:pt x="73" y="83"/>
                    <a:pt x="75" y="83"/>
                  </a:cubicBezTo>
                  <a:cubicBezTo>
                    <a:pt x="77" y="82"/>
                    <a:pt x="79" y="82"/>
                    <a:pt x="81" y="82"/>
                  </a:cubicBezTo>
                  <a:cubicBezTo>
                    <a:pt x="72" y="84"/>
                    <a:pt x="62" y="83"/>
                    <a:pt x="53" y="81"/>
                  </a:cubicBezTo>
                  <a:cubicBezTo>
                    <a:pt x="48" y="80"/>
                    <a:pt x="47" y="79"/>
                    <a:pt x="49" y="73"/>
                  </a:cubicBezTo>
                  <a:cubicBezTo>
                    <a:pt x="50" y="70"/>
                    <a:pt x="50" y="67"/>
                    <a:pt x="50" y="64"/>
                  </a:cubicBezTo>
                  <a:cubicBezTo>
                    <a:pt x="50" y="58"/>
                    <a:pt x="51" y="52"/>
                    <a:pt x="55" y="47"/>
                  </a:cubicBezTo>
                  <a:cubicBezTo>
                    <a:pt x="52" y="51"/>
                    <a:pt x="50" y="55"/>
                    <a:pt x="50" y="60"/>
                  </a:cubicBezTo>
                  <a:cubicBezTo>
                    <a:pt x="49" y="64"/>
                    <a:pt x="49" y="68"/>
                    <a:pt x="48" y="72"/>
                  </a:cubicBezTo>
                  <a:cubicBezTo>
                    <a:pt x="47" y="75"/>
                    <a:pt x="45" y="78"/>
                    <a:pt x="42" y="79"/>
                  </a:cubicBezTo>
                  <a:cubicBezTo>
                    <a:pt x="39" y="80"/>
                    <a:pt x="36" y="81"/>
                    <a:pt x="35" y="76"/>
                  </a:cubicBezTo>
                  <a:cubicBezTo>
                    <a:pt x="36" y="71"/>
                    <a:pt x="39" y="66"/>
                    <a:pt x="39" y="61"/>
                  </a:cubicBezTo>
                  <a:cubicBezTo>
                    <a:pt x="39" y="52"/>
                    <a:pt x="36" y="44"/>
                    <a:pt x="31" y="37"/>
                  </a:cubicBezTo>
                  <a:cubicBezTo>
                    <a:pt x="28" y="34"/>
                    <a:pt x="25" y="30"/>
                    <a:pt x="22" y="28"/>
                  </a:cubicBezTo>
                  <a:cubicBezTo>
                    <a:pt x="25" y="31"/>
                    <a:pt x="28" y="35"/>
                    <a:pt x="31" y="40"/>
                  </a:cubicBezTo>
                  <a:cubicBezTo>
                    <a:pt x="35" y="46"/>
                    <a:pt x="37" y="54"/>
                    <a:pt x="37" y="62"/>
                  </a:cubicBezTo>
                  <a:cubicBezTo>
                    <a:pt x="36" y="67"/>
                    <a:pt x="34" y="71"/>
                    <a:pt x="31" y="75"/>
                  </a:cubicBezTo>
                  <a:cubicBezTo>
                    <a:pt x="26" y="82"/>
                    <a:pt x="13" y="82"/>
                    <a:pt x="7" y="72"/>
                  </a:cubicBezTo>
                  <a:cubicBezTo>
                    <a:pt x="4" y="61"/>
                    <a:pt x="2" y="49"/>
                    <a:pt x="1" y="37"/>
                  </a:cubicBezTo>
                  <a:cubicBezTo>
                    <a:pt x="0" y="34"/>
                    <a:pt x="2" y="31"/>
                    <a:pt x="1" y="28"/>
                  </a:cubicBezTo>
                  <a:cubicBezTo>
                    <a:pt x="2" y="17"/>
                    <a:pt x="8" y="8"/>
                    <a:pt x="18" y="5"/>
                  </a:cubicBezTo>
                  <a:cubicBezTo>
                    <a:pt x="20" y="5"/>
                    <a:pt x="22" y="5"/>
                    <a:pt x="21" y="2"/>
                  </a:cubicBezTo>
                  <a:cubicBezTo>
                    <a:pt x="29" y="0"/>
                    <a:pt x="37" y="1"/>
                    <a:pt x="44" y="3"/>
                  </a:cubicBezTo>
                  <a:cubicBezTo>
                    <a:pt x="68" y="13"/>
                    <a:pt x="88" y="27"/>
                    <a:pt x="101" y="49"/>
                  </a:cubicBezTo>
                  <a:cubicBezTo>
                    <a:pt x="103" y="53"/>
                    <a:pt x="104" y="57"/>
                    <a:pt x="106" y="61"/>
                  </a:cubicBezTo>
                  <a:cubicBezTo>
                    <a:pt x="107" y="62"/>
                    <a:pt x="107" y="64"/>
                    <a:pt x="106" y="65"/>
                  </a:cubicBezTo>
                  <a:cubicBezTo>
                    <a:pt x="105" y="65"/>
                    <a:pt x="104" y="64"/>
                    <a:pt x="103" y="64"/>
                  </a:cubicBezTo>
                  <a:cubicBezTo>
                    <a:pt x="111" y="85"/>
                    <a:pt x="113" y="107"/>
                    <a:pt x="116" y="130"/>
                  </a:cubicBezTo>
                  <a:cubicBezTo>
                    <a:pt x="116" y="131"/>
                    <a:pt x="115" y="134"/>
                    <a:pt x="119" y="133"/>
                  </a:cubicBezTo>
                  <a:cubicBezTo>
                    <a:pt x="119" y="133"/>
                    <a:pt x="120" y="133"/>
                    <a:pt x="120" y="134"/>
                  </a:cubicBezTo>
                  <a:cubicBezTo>
                    <a:pt x="121" y="135"/>
                    <a:pt x="121" y="136"/>
                    <a:pt x="121" y="137"/>
                  </a:cubicBezTo>
                  <a:cubicBezTo>
                    <a:pt x="121" y="139"/>
                    <a:pt x="122" y="142"/>
                    <a:pt x="120" y="144"/>
                  </a:cubicBezTo>
                  <a:cubicBezTo>
                    <a:pt x="118" y="145"/>
                    <a:pt x="118" y="147"/>
                    <a:pt x="118" y="149"/>
                  </a:cubicBezTo>
                  <a:cubicBezTo>
                    <a:pt x="120" y="160"/>
                    <a:pt x="121" y="171"/>
                    <a:pt x="121" y="182"/>
                  </a:cubicBezTo>
                  <a:cubicBezTo>
                    <a:pt x="122" y="191"/>
                    <a:pt x="124" y="200"/>
                    <a:pt x="122" y="209"/>
                  </a:cubicBezTo>
                  <a:cubicBezTo>
                    <a:pt x="121" y="213"/>
                    <a:pt x="120" y="217"/>
                    <a:pt x="117" y="221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5DA5528-7D89-BC40-7201-BF3FBE58F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127"/>
              <a:ext cx="1024" cy="893"/>
            </a:xfrm>
            <a:custGeom>
              <a:avLst/>
              <a:gdLst>
                <a:gd name="T0" fmla="*/ 141 w 191"/>
                <a:gd name="T1" fmla="*/ 42 h 166"/>
                <a:gd name="T2" fmla="*/ 148 w 191"/>
                <a:gd name="T3" fmla="*/ 3 h 166"/>
                <a:gd name="T4" fmla="*/ 154 w 191"/>
                <a:gd name="T5" fmla="*/ 40 h 166"/>
                <a:gd name="T6" fmla="*/ 144 w 191"/>
                <a:gd name="T7" fmla="*/ 48 h 166"/>
                <a:gd name="T8" fmla="*/ 163 w 191"/>
                <a:gd name="T9" fmla="*/ 83 h 166"/>
                <a:gd name="T10" fmla="*/ 189 w 191"/>
                <a:gd name="T11" fmla="*/ 86 h 166"/>
                <a:gd name="T12" fmla="*/ 190 w 191"/>
                <a:gd name="T13" fmla="*/ 90 h 166"/>
                <a:gd name="T14" fmla="*/ 164 w 191"/>
                <a:gd name="T15" fmla="*/ 93 h 166"/>
                <a:gd name="T16" fmla="*/ 171 w 191"/>
                <a:gd name="T17" fmla="*/ 114 h 166"/>
                <a:gd name="T18" fmla="*/ 169 w 191"/>
                <a:gd name="T19" fmla="*/ 128 h 166"/>
                <a:gd name="T20" fmla="*/ 166 w 191"/>
                <a:gd name="T21" fmla="*/ 133 h 166"/>
                <a:gd name="T22" fmla="*/ 162 w 191"/>
                <a:gd name="T23" fmla="*/ 124 h 166"/>
                <a:gd name="T24" fmla="*/ 159 w 191"/>
                <a:gd name="T25" fmla="*/ 103 h 166"/>
                <a:gd name="T26" fmla="*/ 154 w 191"/>
                <a:gd name="T27" fmla="*/ 91 h 166"/>
                <a:gd name="T28" fmla="*/ 129 w 191"/>
                <a:gd name="T29" fmla="*/ 61 h 166"/>
                <a:gd name="T30" fmla="*/ 125 w 191"/>
                <a:gd name="T31" fmla="*/ 58 h 166"/>
                <a:gd name="T32" fmla="*/ 100 w 191"/>
                <a:gd name="T33" fmla="*/ 34 h 166"/>
                <a:gd name="T34" fmla="*/ 75 w 191"/>
                <a:gd name="T35" fmla="*/ 54 h 166"/>
                <a:gd name="T36" fmla="*/ 69 w 191"/>
                <a:gd name="T37" fmla="*/ 59 h 166"/>
                <a:gd name="T38" fmla="*/ 41 w 191"/>
                <a:gd name="T39" fmla="*/ 92 h 166"/>
                <a:gd name="T40" fmla="*/ 36 w 191"/>
                <a:gd name="T41" fmla="*/ 119 h 166"/>
                <a:gd name="T42" fmla="*/ 36 w 191"/>
                <a:gd name="T43" fmla="*/ 129 h 166"/>
                <a:gd name="T44" fmla="*/ 37 w 191"/>
                <a:gd name="T45" fmla="*/ 151 h 166"/>
                <a:gd name="T46" fmla="*/ 41 w 191"/>
                <a:gd name="T47" fmla="*/ 165 h 166"/>
                <a:gd name="T48" fmla="*/ 32 w 191"/>
                <a:gd name="T49" fmla="*/ 158 h 166"/>
                <a:gd name="T50" fmla="*/ 30 w 191"/>
                <a:gd name="T51" fmla="*/ 142 h 166"/>
                <a:gd name="T52" fmla="*/ 23 w 191"/>
                <a:gd name="T53" fmla="*/ 119 h 166"/>
                <a:gd name="T54" fmla="*/ 22 w 191"/>
                <a:gd name="T55" fmla="*/ 115 h 166"/>
                <a:gd name="T56" fmla="*/ 32 w 191"/>
                <a:gd name="T57" fmla="*/ 93 h 166"/>
                <a:gd name="T58" fmla="*/ 15 w 191"/>
                <a:gd name="T59" fmla="*/ 91 h 166"/>
                <a:gd name="T60" fmla="*/ 2 w 191"/>
                <a:gd name="T61" fmla="*/ 99 h 166"/>
                <a:gd name="T62" fmla="*/ 7 w 191"/>
                <a:gd name="T63" fmla="*/ 88 h 166"/>
                <a:gd name="T64" fmla="*/ 43 w 191"/>
                <a:gd name="T65" fmla="*/ 71 h 166"/>
                <a:gd name="T66" fmla="*/ 55 w 191"/>
                <a:gd name="T67" fmla="*/ 55 h 166"/>
                <a:gd name="T68" fmla="*/ 50 w 191"/>
                <a:gd name="T69" fmla="*/ 43 h 166"/>
                <a:gd name="T70" fmla="*/ 73 w 191"/>
                <a:gd name="T71" fmla="*/ 33 h 166"/>
                <a:gd name="T72" fmla="*/ 80 w 191"/>
                <a:gd name="T73" fmla="*/ 26 h 166"/>
                <a:gd name="T74" fmla="*/ 88 w 191"/>
                <a:gd name="T75" fmla="*/ 29 h 166"/>
                <a:gd name="T76" fmla="*/ 90 w 191"/>
                <a:gd name="T77" fmla="*/ 16 h 166"/>
                <a:gd name="T78" fmla="*/ 101 w 191"/>
                <a:gd name="T79" fmla="*/ 5 h 166"/>
                <a:gd name="T80" fmla="*/ 105 w 191"/>
                <a:gd name="T81" fmla="*/ 15 h 166"/>
                <a:gd name="T82" fmla="*/ 118 w 191"/>
                <a:gd name="T83" fmla="*/ 27 h 166"/>
                <a:gd name="T84" fmla="*/ 126 w 191"/>
                <a:gd name="T85" fmla="*/ 3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1" h="166">
                  <a:moveTo>
                    <a:pt x="126" y="36"/>
                  </a:moveTo>
                  <a:cubicBezTo>
                    <a:pt x="130" y="41"/>
                    <a:pt x="135" y="43"/>
                    <a:pt x="141" y="42"/>
                  </a:cubicBezTo>
                  <a:cubicBezTo>
                    <a:pt x="147" y="41"/>
                    <a:pt x="150" y="36"/>
                    <a:pt x="152" y="30"/>
                  </a:cubicBezTo>
                  <a:cubicBezTo>
                    <a:pt x="155" y="21"/>
                    <a:pt x="152" y="12"/>
                    <a:pt x="148" y="3"/>
                  </a:cubicBezTo>
                  <a:cubicBezTo>
                    <a:pt x="147" y="2"/>
                    <a:pt x="147" y="0"/>
                    <a:pt x="149" y="0"/>
                  </a:cubicBezTo>
                  <a:cubicBezTo>
                    <a:pt x="159" y="10"/>
                    <a:pt x="162" y="28"/>
                    <a:pt x="154" y="40"/>
                  </a:cubicBezTo>
                  <a:cubicBezTo>
                    <a:pt x="154" y="44"/>
                    <a:pt x="153" y="47"/>
                    <a:pt x="148" y="47"/>
                  </a:cubicBezTo>
                  <a:cubicBezTo>
                    <a:pt x="147" y="47"/>
                    <a:pt x="145" y="47"/>
                    <a:pt x="144" y="48"/>
                  </a:cubicBezTo>
                  <a:cubicBezTo>
                    <a:pt x="140" y="50"/>
                    <a:pt x="140" y="53"/>
                    <a:pt x="142" y="56"/>
                  </a:cubicBezTo>
                  <a:cubicBezTo>
                    <a:pt x="149" y="65"/>
                    <a:pt x="154" y="76"/>
                    <a:pt x="163" y="83"/>
                  </a:cubicBezTo>
                  <a:cubicBezTo>
                    <a:pt x="167" y="86"/>
                    <a:pt x="172" y="88"/>
                    <a:pt x="177" y="87"/>
                  </a:cubicBezTo>
                  <a:cubicBezTo>
                    <a:pt x="181" y="86"/>
                    <a:pt x="185" y="86"/>
                    <a:pt x="189" y="86"/>
                  </a:cubicBezTo>
                  <a:cubicBezTo>
                    <a:pt x="190" y="86"/>
                    <a:pt x="191" y="87"/>
                    <a:pt x="191" y="88"/>
                  </a:cubicBezTo>
                  <a:cubicBezTo>
                    <a:pt x="191" y="89"/>
                    <a:pt x="190" y="89"/>
                    <a:pt x="190" y="90"/>
                  </a:cubicBezTo>
                  <a:cubicBezTo>
                    <a:pt x="182" y="91"/>
                    <a:pt x="175" y="91"/>
                    <a:pt x="168" y="90"/>
                  </a:cubicBezTo>
                  <a:cubicBezTo>
                    <a:pt x="165" y="89"/>
                    <a:pt x="163" y="90"/>
                    <a:pt x="164" y="93"/>
                  </a:cubicBezTo>
                  <a:cubicBezTo>
                    <a:pt x="166" y="98"/>
                    <a:pt x="167" y="103"/>
                    <a:pt x="169" y="108"/>
                  </a:cubicBezTo>
                  <a:cubicBezTo>
                    <a:pt x="169" y="110"/>
                    <a:pt x="170" y="112"/>
                    <a:pt x="171" y="114"/>
                  </a:cubicBezTo>
                  <a:cubicBezTo>
                    <a:pt x="173" y="116"/>
                    <a:pt x="176" y="119"/>
                    <a:pt x="170" y="121"/>
                  </a:cubicBezTo>
                  <a:cubicBezTo>
                    <a:pt x="169" y="122"/>
                    <a:pt x="170" y="125"/>
                    <a:pt x="169" y="128"/>
                  </a:cubicBezTo>
                  <a:cubicBezTo>
                    <a:pt x="168" y="129"/>
                    <a:pt x="167" y="130"/>
                    <a:pt x="168" y="132"/>
                  </a:cubicBezTo>
                  <a:cubicBezTo>
                    <a:pt x="168" y="133"/>
                    <a:pt x="167" y="133"/>
                    <a:pt x="166" y="133"/>
                  </a:cubicBezTo>
                  <a:cubicBezTo>
                    <a:pt x="165" y="133"/>
                    <a:pt x="165" y="133"/>
                    <a:pt x="165" y="132"/>
                  </a:cubicBezTo>
                  <a:cubicBezTo>
                    <a:pt x="165" y="129"/>
                    <a:pt x="165" y="126"/>
                    <a:pt x="162" y="124"/>
                  </a:cubicBezTo>
                  <a:cubicBezTo>
                    <a:pt x="161" y="123"/>
                    <a:pt x="160" y="122"/>
                    <a:pt x="160" y="121"/>
                  </a:cubicBezTo>
                  <a:cubicBezTo>
                    <a:pt x="160" y="115"/>
                    <a:pt x="160" y="109"/>
                    <a:pt x="159" y="103"/>
                  </a:cubicBezTo>
                  <a:cubicBezTo>
                    <a:pt x="159" y="102"/>
                    <a:pt x="158" y="101"/>
                    <a:pt x="157" y="100"/>
                  </a:cubicBezTo>
                  <a:cubicBezTo>
                    <a:pt x="155" y="97"/>
                    <a:pt x="156" y="94"/>
                    <a:pt x="154" y="91"/>
                  </a:cubicBezTo>
                  <a:cubicBezTo>
                    <a:pt x="147" y="82"/>
                    <a:pt x="142" y="73"/>
                    <a:pt x="134" y="65"/>
                  </a:cubicBezTo>
                  <a:cubicBezTo>
                    <a:pt x="133" y="64"/>
                    <a:pt x="132" y="62"/>
                    <a:pt x="129" y="61"/>
                  </a:cubicBezTo>
                  <a:cubicBezTo>
                    <a:pt x="129" y="61"/>
                    <a:pt x="128" y="61"/>
                    <a:pt x="128" y="60"/>
                  </a:cubicBezTo>
                  <a:cubicBezTo>
                    <a:pt x="127" y="60"/>
                    <a:pt x="126" y="59"/>
                    <a:pt x="125" y="58"/>
                  </a:cubicBezTo>
                  <a:cubicBezTo>
                    <a:pt x="124" y="57"/>
                    <a:pt x="124" y="56"/>
                    <a:pt x="123" y="56"/>
                  </a:cubicBezTo>
                  <a:cubicBezTo>
                    <a:pt x="116" y="47"/>
                    <a:pt x="107" y="42"/>
                    <a:pt x="100" y="34"/>
                  </a:cubicBezTo>
                  <a:cubicBezTo>
                    <a:pt x="99" y="33"/>
                    <a:pt x="97" y="33"/>
                    <a:pt x="96" y="35"/>
                  </a:cubicBezTo>
                  <a:cubicBezTo>
                    <a:pt x="89" y="41"/>
                    <a:pt x="81" y="47"/>
                    <a:pt x="75" y="54"/>
                  </a:cubicBezTo>
                  <a:cubicBezTo>
                    <a:pt x="74" y="54"/>
                    <a:pt x="73" y="54"/>
                    <a:pt x="73" y="55"/>
                  </a:cubicBezTo>
                  <a:cubicBezTo>
                    <a:pt x="72" y="57"/>
                    <a:pt x="71" y="58"/>
                    <a:pt x="69" y="59"/>
                  </a:cubicBezTo>
                  <a:cubicBezTo>
                    <a:pt x="59" y="66"/>
                    <a:pt x="52" y="77"/>
                    <a:pt x="45" y="87"/>
                  </a:cubicBezTo>
                  <a:cubicBezTo>
                    <a:pt x="44" y="89"/>
                    <a:pt x="43" y="91"/>
                    <a:pt x="41" y="92"/>
                  </a:cubicBezTo>
                  <a:cubicBezTo>
                    <a:pt x="39" y="94"/>
                    <a:pt x="41" y="98"/>
                    <a:pt x="40" y="100"/>
                  </a:cubicBezTo>
                  <a:cubicBezTo>
                    <a:pt x="35" y="106"/>
                    <a:pt x="35" y="112"/>
                    <a:pt x="36" y="119"/>
                  </a:cubicBezTo>
                  <a:cubicBezTo>
                    <a:pt x="36" y="122"/>
                    <a:pt x="37" y="125"/>
                    <a:pt x="37" y="128"/>
                  </a:cubicBezTo>
                  <a:cubicBezTo>
                    <a:pt x="37" y="128"/>
                    <a:pt x="36" y="128"/>
                    <a:pt x="36" y="129"/>
                  </a:cubicBezTo>
                  <a:cubicBezTo>
                    <a:pt x="36" y="130"/>
                    <a:pt x="34" y="127"/>
                    <a:pt x="34" y="130"/>
                  </a:cubicBezTo>
                  <a:cubicBezTo>
                    <a:pt x="35" y="137"/>
                    <a:pt x="34" y="144"/>
                    <a:pt x="37" y="151"/>
                  </a:cubicBezTo>
                  <a:cubicBezTo>
                    <a:pt x="38" y="155"/>
                    <a:pt x="39" y="159"/>
                    <a:pt x="42" y="163"/>
                  </a:cubicBezTo>
                  <a:cubicBezTo>
                    <a:pt x="43" y="164"/>
                    <a:pt x="44" y="166"/>
                    <a:pt x="41" y="165"/>
                  </a:cubicBezTo>
                  <a:cubicBezTo>
                    <a:pt x="39" y="164"/>
                    <a:pt x="38" y="163"/>
                    <a:pt x="35" y="163"/>
                  </a:cubicBezTo>
                  <a:cubicBezTo>
                    <a:pt x="33" y="164"/>
                    <a:pt x="32" y="161"/>
                    <a:pt x="32" y="158"/>
                  </a:cubicBezTo>
                  <a:cubicBezTo>
                    <a:pt x="32" y="154"/>
                    <a:pt x="32" y="149"/>
                    <a:pt x="30" y="144"/>
                  </a:cubicBezTo>
                  <a:cubicBezTo>
                    <a:pt x="30" y="144"/>
                    <a:pt x="30" y="143"/>
                    <a:pt x="30" y="142"/>
                  </a:cubicBezTo>
                  <a:cubicBezTo>
                    <a:pt x="29" y="136"/>
                    <a:pt x="27" y="129"/>
                    <a:pt x="27" y="122"/>
                  </a:cubicBezTo>
                  <a:cubicBezTo>
                    <a:pt x="27" y="120"/>
                    <a:pt x="27" y="117"/>
                    <a:pt x="23" y="119"/>
                  </a:cubicBezTo>
                  <a:cubicBezTo>
                    <a:pt x="23" y="119"/>
                    <a:pt x="22" y="119"/>
                    <a:pt x="21" y="118"/>
                  </a:cubicBezTo>
                  <a:cubicBezTo>
                    <a:pt x="21" y="117"/>
                    <a:pt x="22" y="116"/>
                    <a:pt x="22" y="115"/>
                  </a:cubicBezTo>
                  <a:cubicBezTo>
                    <a:pt x="24" y="113"/>
                    <a:pt x="27" y="111"/>
                    <a:pt x="27" y="108"/>
                  </a:cubicBezTo>
                  <a:cubicBezTo>
                    <a:pt x="29" y="103"/>
                    <a:pt x="31" y="98"/>
                    <a:pt x="32" y="93"/>
                  </a:cubicBezTo>
                  <a:cubicBezTo>
                    <a:pt x="32" y="91"/>
                    <a:pt x="33" y="88"/>
                    <a:pt x="30" y="90"/>
                  </a:cubicBezTo>
                  <a:cubicBezTo>
                    <a:pt x="25" y="92"/>
                    <a:pt x="20" y="91"/>
                    <a:pt x="15" y="91"/>
                  </a:cubicBezTo>
                  <a:cubicBezTo>
                    <a:pt x="10" y="91"/>
                    <a:pt x="7" y="93"/>
                    <a:pt x="6" y="97"/>
                  </a:cubicBezTo>
                  <a:cubicBezTo>
                    <a:pt x="5" y="98"/>
                    <a:pt x="4" y="100"/>
                    <a:pt x="2" y="99"/>
                  </a:cubicBezTo>
                  <a:cubicBezTo>
                    <a:pt x="0" y="98"/>
                    <a:pt x="1" y="96"/>
                    <a:pt x="2" y="94"/>
                  </a:cubicBezTo>
                  <a:cubicBezTo>
                    <a:pt x="3" y="92"/>
                    <a:pt x="5" y="90"/>
                    <a:pt x="7" y="88"/>
                  </a:cubicBezTo>
                  <a:cubicBezTo>
                    <a:pt x="10" y="85"/>
                    <a:pt x="13" y="86"/>
                    <a:pt x="16" y="87"/>
                  </a:cubicBezTo>
                  <a:cubicBezTo>
                    <a:pt x="28" y="87"/>
                    <a:pt x="37" y="82"/>
                    <a:pt x="43" y="71"/>
                  </a:cubicBezTo>
                  <a:cubicBezTo>
                    <a:pt x="44" y="70"/>
                    <a:pt x="46" y="69"/>
                    <a:pt x="47" y="67"/>
                  </a:cubicBezTo>
                  <a:cubicBezTo>
                    <a:pt x="50" y="63"/>
                    <a:pt x="53" y="60"/>
                    <a:pt x="55" y="55"/>
                  </a:cubicBezTo>
                  <a:cubicBezTo>
                    <a:pt x="56" y="51"/>
                    <a:pt x="56" y="49"/>
                    <a:pt x="52" y="47"/>
                  </a:cubicBezTo>
                  <a:cubicBezTo>
                    <a:pt x="51" y="46"/>
                    <a:pt x="50" y="45"/>
                    <a:pt x="50" y="43"/>
                  </a:cubicBezTo>
                  <a:cubicBezTo>
                    <a:pt x="51" y="41"/>
                    <a:pt x="53" y="42"/>
                    <a:pt x="54" y="42"/>
                  </a:cubicBezTo>
                  <a:cubicBezTo>
                    <a:pt x="63" y="44"/>
                    <a:pt x="68" y="39"/>
                    <a:pt x="73" y="33"/>
                  </a:cubicBezTo>
                  <a:cubicBezTo>
                    <a:pt x="75" y="30"/>
                    <a:pt x="75" y="25"/>
                    <a:pt x="78" y="22"/>
                  </a:cubicBezTo>
                  <a:cubicBezTo>
                    <a:pt x="80" y="22"/>
                    <a:pt x="80" y="24"/>
                    <a:pt x="80" y="26"/>
                  </a:cubicBezTo>
                  <a:cubicBezTo>
                    <a:pt x="81" y="23"/>
                    <a:pt x="83" y="21"/>
                    <a:pt x="85" y="20"/>
                  </a:cubicBezTo>
                  <a:cubicBezTo>
                    <a:pt x="89" y="23"/>
                    <a:pt x="87" y="26"/>
                    <a:pt x="88" y="29"/>
                  </a:cubicBezTo>
                  <a:cubicBezTo>
                    <a:pt x="89" y="25"/>
                    <a:pt x="87" y="21"/>
                    <a:pt x="89" y="17"/>
                  </a:cubicBezTo>
                  <a:cubicBezTo>
                    <a:pt x="90" y="17"/>
                    <a:pt x="90" y="16"/>
                    <a:pt x="90" y="16"/>
                  </a:cubicBezTo>
                  <a:cubicBezTo>
                    <a:pt x="95" y="13"/>
                    <a:pt x="92" y="8"/>
                    <a:pt x="94" y="5"/>
                  </a:cubicBezTo>
                  <a:cubicBezTo>
                    <a:pt x="96" y="2"/>
                    <a:pt x="99" y="2"/>
                    <a:pt x="101" y="5"/>
                  </a:cubicBezTo>
                  <a:cubicBezTo>
                    <a:pt x="103" y="7"/>
                    <a:pt x="101" y="11"/>
                    <a:pt x="103" y="13"/>
                  </a:cubicBezTo>
                  <a:cubicBezTo>
                    <a:pt x="104" y="13"/>
                    <a:pt x="105" y="14"/>
                    <a:pt x="105" y="15"/>
                  </a:cubicBezTo>
                  <a:cubicBezTo>
                    <a:pt x="109" y="15"/>
                    <a:pt x="112" y="17"/>
                    <a:pt x="113" y="21"/>
                  </a:cubicBezTo>
                  <a:cubicBezTo>
                    <a:pt x="114" y="23"/>
                    <a:pt x="116" y="25"/>
                    <a:pt x="118" y="27"/>
                  </a:cubicBezTo>
                  <a:cubicBezTo>
                    <a:pt x="120" y="28"/>
                    <a:pt x="121" y="31"/>
                    <a:pt x="123" y="32"/>
                  </a:cubicBezTo>
                  <a:cubicBezTo>
                    <a:pt x="124" y="33"/>
                    <a:pt x="125" y="35"/>
                    <a:pt x="126" y="36"/>
                  </a:cubicBezTo>
                  <a:close/>
                </a:path>
              </a:pathLst>
            </a:custGeom>
            <a:solidFill>
              <a:srgbClr val="FDC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B5717B8C-E141-814A-9AB3-F400A1B41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954"/>
              <a:ext cx="134" cy="221"/>
            </a:xfrm>
            <a:custGeom>
              <a:avLst/>
              <a:gdLst>
                <a:gd name="T0" fmla="*/ 0 w 25"/>
                <a:gd name="T1" fmla="*/ 39 h 41"/>
                <a:gd name="T2" fmla="*/ 0 w 25"/>
                <a:gd name="T3" fmla="*/ 4 h 41"/>
                <a:gd name="T4" fmla="*/ 3 w 25"/>
                <a:gd name="T5" fmla="*/ 0 h 41"/>
                <a:gd name="T6" fmla="*/ 21 w 25"/>
                <a:gd name="T7" fmla="*/ 1 h 41"/>
                <a:gd name="T8" fmla="*/ 25 w 25"/>
                <a:gd name="T9" fmla="*/ 4 h 41"/>
                <a:gd name="T10" fmla="*/ 24 w 25"/>
                <a:gd name="T11" fmla="*/ 39 h 41"/>
                <a:gd name="T12" fmla="*/ 15 w 25"/>
                <a:gd name="T13" fmla="*/ 37 h 41"/>
                <a:gd name="T14" fmla="*/ 8 w 25"/>
                <a:gd name="T15" fmla="*/ 37 h 41"/>
                <a:gd name="T16" fmla="*/ 0 w 25"/>
                <a:gd name="T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1">
                  <a:moveTo>
                    <a:pt x="0" y="39"/>
                  </a:moveTo>
                  <a:cubicBezTo>
                    <a:pt x="0" y="27"/>
                    <a:pt x="0" y="1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9" y="1"/>
                    <a:pt x="15" y="1"/>
                    <a:pt x="21" y="1"/>
                  </a:cubicBezTo>
                  <a:cubicBezTo>
                    <a:pt x="24" y="1"/>
                    <a:pt x="25" y="2"/>
                    <a:pt x="25" y="4"/>
                  </a:cubicBezTo>
                  <a:cubicBezTo>
                    <a:pt x="24" y="16"/>
                    <a:pt x="25" y="27"/>
                    <a:pt x="24" y="39"/>
                  </a:cubicBezTo>
                  <a:cubicBezTo>
                    <a:pt x="20" y="41"/>
                    <a:pt x="17" y="39"/>
                    <a:pt x="15" y="37"/>
                  </a:cubicBezTo>
                  <a:cubicBezTo>
                    <a:pt x="12" y="35"/>
                    <a:pt x="10" y="34"/>
                    <a:pt x="8" y="37"/>
                  </a:cubicBezTo>
                  <a:cubicBezTo>
                    <a:pt x="6" y="39"/>
                    <a:pt x="4" y="40"/>
                    <a:pt x="0" y="39"/>
                  </a:cubicBezTo>
                  <a:close/>
                </a:path>
              </a:pathLst>
            </a:custGeom>
            <a:solidFill>
              <a:srgbClr val="FDC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B1DAD668-B1C8-E197-0E58-E5E7947B1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" y="944"/>
              <a:ext cx="322" cy="360"/>
            </a:xfrm>
            <a:custGeom>
              <a:avLst/>
              <a:gdLst>
                <a:gd name="T0" fmla="*/ 4 w 60"/>
                <a:gd name="T1" fmla="*/ 41 h 67"/>
                <a:gd name="T2" fmla="*/ 26 w 60"/>
                <a:gd name="T3" fmla="*/ 41 h 67"/>
                <a:gd name="T4" fmla="*/ 28 w 60"/>
                <a:gd name="T5" fmla="*/ 41 h 67"/>
                <a:gd name="T6" fmla="*/ 33 w 60"/>
                <a:gd name="T7" fmla="*/ 37 h 67"/>
                <a:gd name="T8" fmla="*/ 39 w 60"/>
                <a:gd name="T9" fmla="*/ 13 h 67"/>
                <a:gd name="T10" fmla="*/ 57 w 60"/>
                <a:gd name="T11" fmla="*/ 0 h 67"/>
                <a:gd name="T12" fmla="*/ 60 w 60"/>
                <a:gd name="T13" fmla="*/ 2 h 67"/>
                <a:gd name="T14" fmla="*/ 58 w 60"/>
                <a:gd name="T15" fmla="*/ 4 h 67"/>
                <a:gd name="T16" fmla="*/ 38 w 60"/>
                <a:gd name="T17" fmla="*/ 25 h 67"/>
                <a:gd name="T18" fmla="*/ 38 w 60"/>
                <a:gd name="T19" fmla="*/ 40 h 67"/>
                <a:gd name="T20" fmla="*/ 41 w 60"/>
                <a:gd name="T21" fmla="*/ 61 h 67"/>
                <a:gd name="T22" fmla="*/ 41 w 60"/>
                <a:gd name="T23" fmla="*/ 67 h 67"/>
                <a:gd name="T24" fmla="*/ 36 w 60"/>
                <a:gd name="T25" fmla="*/ 62 h 67"/>
                <a:gd name="T26" fmla="*/ 32 w 60"/>
                <a:gd name="T27" fmla="*/ 46 h 67"/>
                <a:gd name="T28" fmla="*/ 23 w 60"/>
                <a:gd name="T29" fmla="*/ 49 h 67"/>
                <a:gd name="T30" fmla="*/ 21 w 60"/>
                <a:gd name="T31" fmla="*/ 49 h 67"/>
                <a:gd name="T32" fmla="*/ 19 w 60"/>
                <a:gd name="T33" fmla="*/ 40 h 67"/>
                <a:gd name="T34" fmla="*/ 12 w 60"/>
                <a:gd name="T35" fmla="*/ 40 h 67"/>
                <a:gd name="T36" fmla="*/ 12 w 60"/>
                <a:gd name="T37" fmla="*/ 44 h 67"/>
                <a:gd name="T38" fmla="*/ 8 w 60"/>
                <a:gd name="T39" fmla="*/ 50 h 67"/>
                <a:gd name="T40" fmla="*/ 0 w 60"/>
                <a:gd name="T41" fmla="*/ 44 h 67"/>
                <a:gd name="T42" fmla="*/ 3 w 60"/>
                <a:gd name="T43" fmla="*/ 42 h 67"/>
                <a:gd name="T44" fmla="*/ 4 w 60"/>
                <a:gd name="T4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67">
                  <a:moveTo>
                    <a:pt x="4" y="41"/>
                  </a:moveTo>
                  <a:cubicBezTo>
                    <a:pt x="12" y="36"/>
                    <a:pt x="19" y="36"/>
                    <a:pt x="26" y="41"/>
                  </a:cubicBezTo>
                  <a:cubicBezTo>
                    <a:pt x="27" y="41"/>
                    <a:pt x="27" y="41"/>
                    <a:pt x="28" y="41"/>
                  </a:cubicBezTo>
                  <a:cubicBezTo>
                    <a:pt x="32" y="42"/>
                    <a:pt x="33" y="41"/>
                    <a:pt x="33" y="37"/>
                  </a:cubicBezTo>
                  <a:cubicBezTo>
                    <a:pt x="34" y="29"/>
                    <a:pt x="35" y="21"/>
                    <a:pt x="39" y="13"/>
                  </a:cubicBezTo>
                  <a:cubicBezTo>
                    <a:pt x="43" y="6"/>
                    <a:pt x="49" y="2"/>
                    <a:pt x="57" y="0"/>
                  </a:cubicBezTo>
                  <a:cubicBezTo>
                    <a:pt x="58" y="1"/>
                    <a:pt x="60" y="1"/>
                    <a:pt x="60" y="2"/>
                  </a:cubicBezTo>
                  <a:cubicBezTo>
                    <a:pt x="60" y="4"/>
                    <a:pt x="59" y="4"/>
                    <a:pt x="58" y="4"/>
                  </a:cubicBezTo>
                  <a:cubicBezTo>
                    <a:pt x="45" y="5"/>
                    <a:pt x="41" y="14"/>
                    <a:pt x="38" y="25"/>
                  </a:cubicBezTo>
                  <a:cubicBezTo>
                    <a:pt x="39" y="30"/>
                    <a:pt x="37" y="35"/>
                    <a:pt x="38" y="40"/>
                  </a:cubicBezTo>
                  <a:cubicBezTo>
                    <a:pt x="38" y="47"/>
                    <a:pt x="40" y="54"/>
                    <a:pt x="41" y="61"/>
                  </a:cubicBezTo>
                  <a:cubicBezTo>
                    <a:pt x="41" y="63"/>
                    <a:pt x="42" y="65"/>
                    <a:pt x="41" y="67"/>
                  </a:cubicBezTo>
                  <a:cubicBezTo>
                    <a:pt x="38" y="66"/>
                    <a:pt x="37" y="64"/>
                    <a:pt x="36" y="62"/>
                  </a:cubicBezTo>
                  <a:cubicBezTo>
                    <a:pt x="33" y="57"/>
                    <a:pt x="33" y="51"/>
                    <a:pt x="32" y="46"/>
                  </a:cubicBezTo>
                  <a:cubicBezTo>
                    <a:pt x="29" y="48"/>
                    <a:pt x="27" y="52"/>
                    <a:pt x="23" y="49"/>
                  </a:cubicBezTo>
                  <a:cubicBezTo>
                    <a:pt x="22" y="49"/>
                    <a:pt x="22" y="49"/>
                    <a:pt x="21" y="49"/>
                  </a:cubicBezTo>
                  <a:cubicBezTo>
                    <a:pt x="17" y="46"/>
                    <a:pt x="20" y="42"/>
                    <a:pt x="19" y="40"/>
                  </a:cubicBezTo>
                  <a:cubicBezTo>
                    <a:pt x="17" y="37"/>
                    <a:pt x="14" y="37"/>
                    <a:pt x="12" y="40"/>
                  </a:cubicBezTo>
                  <a:cubicBezTo>
                    <a:pt x="11" y="41"/>
                    <a:pt x="12" y="43"/>
                    <a:pt x="12" y="44"/>
                  </a:cubicBezTo>
                  <a:cubicBezTo>
                    <a:pt x="12" y="47"/>
                    <a:pt x="11" y="49"/>
                    <a:pt x="8" y="50"/>
                  </a:cubicBezTo>
                  <a:cubicBezTo>
                    <a:pt x="3" y="51"/>
                    <a:pt x="1" y="49"/>
                    <a:pt x="0" y="44"/>
                  </a:cubicBezTo>
                  <a:cubicBezTo>
                    <a:pt x="0" y="42"/>
                    <a:pt x="2" y="42"/>
                    <a:pt x="3" y="42"/>
                  </a:cubicBezTo>
                  <a:cubicBezTo>
                    <a:pt x="3" y="41"/>
                    <a:pt x="4" y="41"/>
                    <a:pt x="4" y="41"/>
                  </a:cubicBezTo>
                  <a:close/>
                </a:path>
              </a:pathLst>
            </a:custGeom>
            <a:solidFill>
              <a:srgbClr val="4B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3B08BDE-D21E-174F-7227-024ED6A1C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" y="944"/>
              <a:ext cx="386" cy="285"/>
            </a:xfrm>
            <a:custGeom>
              <a:avLst/>
              <a:gdLst>
                <a:gd name="T0" fmla="*/ 65 w 72"/>
                <a:gd name="T1" fmla="*/ 1 h 53"/>
                <a:gd name="T2" fmla="*/ 71 w 72"/>
                <a:gd name="T3" fmla="*/ 2 h 53"/>
                <a:gd name="T4" fmla="*/ 65 w 72"/>
                <a:gd name="T5" fmla="*/ 5 h 53"/>
                <a:gd name="T6" fmla="*/ 15 w 72"/>
                <a:gd name="T7" fmla="*/ 38 h 53"/>
                <a:gd name="T8" fmla="*/ 3 w 72"/>
                <a:gd name="T9" fmla="*/ 53 h 53"/>
                <a:gd name="T10" fmla="*/ 4 w 72"/>
                <a:gd name="T11" fmla="*/ 48 h 53"/>
                <a:gd name="T12" fmla="*/ 41 w 72"/>
                <a:gd name="T13" fmla="*/ 13 h 53"/>
                <a:gd name="T14" fmla="*/ 65 w 72"/>
                <a:gd name="T15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53">
                  <a:moveTo>
                    <a:pt x="65" y="1"/>
                  </a:moveTo>
                  <a:cubicBezTo>
                    <a:pt x="67" y="2"/>
                    <a:pt x="71" y="0"/>
                    <a:pt x="71" y="2"/>
                  </a:cubicBezTo>
                  <a:cubicBezTo>
                    <a:pt x="72" y="6"/>
                    <a:pt x="67" y="4"/>
                    <a:pt x="65" y="5"/>
                  </a:cubicBezTo>
                  <a:cubicBezTo>
                    <a:pt x="45" y="11"/>
                    <a:pt x="29" y="23"/>
                    <a:pt x="15" y="38"/>
                  </a:cubicBezTo>
                  <a:cubicBezTo>
                    <a:pt x="11" y="43"/>
                    <a:pt x="8" y="48"/>
                    <a:pt x="3" y="53"/>
                  </a:cubicBezTo>
                  <a:cubicBezTo>
                    <a:pt x="0" y="51"/>
                    <a:pt x="3" y="50"/>
                    <a:pt x="4" y="48"/>
                  </a:cubicBezTo>
                  <a:cubicBezTo>
                    <a:pt x="13" y="33"/>
                    <a:pt x="26" y="22"/>
                    <a:pt x="41" y="13"/>
                  </a:cubicBezTo>
                  <a:cubicBezTo>
                    <a:pt x="49" y="8"/>
                    <a:pt x="56" y="4"/>
                    <a:pt x="65" y="1"/>
                  </a:cubicBezTo>
                  <a:close/>
                </a:path>
              </a:pathLst>
            </a:custGeom>
            <a:solidFill>
              <a:srgbClr val="51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2F71755-7795-6BF2-CA07-39762384C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949"/>
              <a:ext cx="171" cy="355"/>
            </a:xfrm>
            <a:custGeom>
              <a:avLst/>
              <a:gdLst>
                <a:gd name="T0" fmla="*/ 32 w 32"/>
                <a:gd name="T1" fmla="*/ 41 h 66"/>
                <a:gd name="T2" fmla="*/ 30 w 32"/>
                <a:gd name="T3" fmla="*/ 43 h 66"/>
                <a:gd name="T4" fmla="*/ 28 w 32"/>
                <a:gd name="T5" fmla="*/ 49 h 66"/>
                <a:gd name="T6" fmla="*/ 26 w 32"/>
                <a:gd name="T7" fmla="*/ 55 h 66"/>
                <a:gd name="T8" fmla="*/ 20 w 32"/>
                <a:gd name="T9" fmla="*/ 66 h 66"/>
                <a:gd name="T10" fmla="*/ 22 w 32"/>
                <a:gd name="T11" fmla="*/ 56 h 66"/>
                <a:gd name="T12" fmla="*/ 21 w 32"/>
                <a:gd name="T13" fmla="*/ 21 h 66"/>
                <a:gd name="T14" fmla="*/ 3 w 32"/>
                <a:gd name="T15" fmla="*/ 3 h 66"/>
                <a:gd name="T16" fmla="*/ 1 w 32"/>
                <a:gd name="T17" fmla="*/ 1 h 66"/>
                <a:gd name="T18" fmla="*/ 4 w 32"/>
                <a:gd name="T19" fmla="*/ 0 h 66"/>
                <a:gd name="T20" fmla="*/ 21 w 32"/>
                <a:gd name="T21" fmla="*/ 11 h 66"/>
                <a:gd name="T22" fmla="*/ 27 w 32"/>
                <a:gd name="T23" fmla="*/ 36 h 66"/>
                <a:gd name="T24" fmla="*/ 29 w 32"/>
                <a:gd name="T25" fmla="*/ 40 h 66"/>
                <a:gd name="T26" fmla="*/ 32 w 32"/>
                <a:gd name="T27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66">
                  <a:moveTo>
                    <a:pt x="32" y="41"/>
                  </a:moveTo>
                  <a:cubicBezTo>
                    <a:pt x="31" y="41"/>
                    <a:pt x="31" y="42"/>
                    <a:pt x="30" y="43"/>
                  </a:cubicBezTo>
                  <a:cubicBezTo>
                    <a:pt x="28" y="44"/>
                    <a:pt x="29" y="47"/>
                    <a:pt x="28" y="49"/>
                  </a:cubicBezTo>
                  <a:cubicBezTo>
                    <a:pt x="27" y="51"/>
                    <a:pt x="28" y="54"/>
                    <a:pt x="26" y="55"/>
                  </a:cubicBezTo>
                  <a:cubicBezTo>
                    <a:pt x="24" y="59"/>
                    <a:pt x="25" y="64"/>
                    <a:pt x="20" y="66"/>
                  </a:cubicBezTo>
                  <a:cubicBezTo>
                    <a:pt x="19" y="63"/>
                    <a:pt x="21" y="59"/>
                    <a:pt x="22" y="56"/>
                  </a:cubicBezTo>
                  <a:cubicBezTo>
                    <a:pt x="24" y="44"/>
                    <a:pt x="25" y="33"/>
                    <a:pt x="21" y="21"/>
                  </a:cubicBezTo>
                  <a:cubicBezTo>
                    <a:pt x="18" y="12"/>
                    <a:pt x="14" y="4"/>
                    <a:pt x="3" y="3"/>
                  </a:cubicBezTo>
                  <a:cubicBezTo>
                    <a:pt x="2" y="3"/>
                    <a:pt x="0" y="3"/>
                    <a:pt x="1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12" y="0"/>
                    <a:pt x="17" y="5"/>
                    <a:pt x="21" y="11"/>
                  </a:cubicBezTo>
                  <a:cubicBezTo>
                    <a:pt x="25" y="19"/>
                    <a:pt x="27" y="27"/>
                    <a:pt x="27" y="36"/>
                  </a:cubicBezTo>
                  <a:cubicBezTo>
                    <a:pt x="27" y="37"/>
                    <a:pt x="25" y="40"/>
                    <a:pt x="29" y="40"/>
                  </a:cubicBezTo>
                  <a:cubicBezTo>
                    <a:pt x="30" y="40"/>
                    <a:pt x="31" y="40"/>
                    <a:pt x="32" y="41"/>
                  </a:cubicBezTo>
                  <a:close/>
                </a:path>
              </a:pathLst>
            </a:custGeom>
            <a:solidFill>
              <a:srgbClr val="62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9CD366F-4B04-2803-EB02-478D2F9E8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1697"/>
              <a:ext cx="54" cy="425"/>
            </a:xfrm>
            <a:custGeom>
              <a:avLst/>
              <a:gdLst>
                <a:gd name="T0" fmla="*/ 1 w 10"/>
                <a:gd name="T1" fmla="*/ 79 h 79"/>
                <a:gd name="T2" fmla="*/ 5 w 10"/>
                <a:gd name="T3" fmla="*/ 66 h 79"/>
                <a:gd name="T4" fmla="*/ 3 w 10"/>
                <a:gd name="T5" fmla="*/ 30 h 79"/>
                <a:gd name="T6" fmla="*/ 0 w 10"/>
                <a:gd name="T7" fmla="*/ 5 h 79"/>
                <a:gd name="T8" fmla="*/ 3 w 10"/>
                <a:gd name="T9" fmla="*/ 1 h 79"/>
                <a:gd name="T10" fmla="*/ 5 w 10"/>
                <a:gd name="T11" fmla="*/ 9 h 79"/>
                <a:gd name="T12" fmla="*/ 9 w 10"/>
                <a:gd name="T13" fmla="*/ 49 h 79"/>
                <a:gd name="T14" fmla="*/ 8 w 10"/>
                <a:gd name="T15" fmla="*/ 70 h 79"/>
                <a:gd name="T16" fmla="*/ 1 w 10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9">
                  <a:moveTo>
                    <a:pt x="1" y="79"/>
                  </a:moveTo>
                  <a:cubicBezTo>
                    <a:pt x="1" y="74"/>
                    <a:pt x="4" y="71"/>
                    <a:pt x="5" y="66"/>
                  </a:cubicBezTo>
                  <a:cubicBezTo>
                    <a:pt x="6" y="54"/>
                    <a:pt x="4" y="42"/>
                    <a:pt x="3" y="30"/>
                  </a:cubicBezTo>
                  <a:cubicBezTo>
                    <a:pt x="2" y="21"/>
                    <a:pt x="1" y="13"/>
                    <a:pt x="0" y="5"/>
                  </a:cubicBezTo>
                  <a:cubicBezTo>
                    <a:pt x="0" y="3"/>
                    <a:pt x="0" y="0"/>
                    <a:pt x="3" y="1"/>
                  </a:cubicBezTo>
                  <a:cubicBezTo>
                    <a:pt x="5" y="3"/>
                    <a:pt x="5" y="6"/>
                    <a:pt x="5" y="9"/>
                  </a:cubicBezTo>
                  <a:cubicBezTo>
                    <a:pt x="7" y="22"/>
                    <a:pt x="8" y="36"/>
                    <a:pt x="9" y="49"/>
                  </a:cubicBezTo>
                  <a:cubicBezTo>
                    <a:pt x="10" y="56"/>
                    <a:pt x="10" y="63"/>
                    <a:pt x="8" y="70"/>
                  </a:cubicBezTo>
                  <a:cubicBezTo>
                    <a:pt x="5" y="73"/>
                    <a:pt x="7" y="78"/>
                    <a:pt x="1" y="79"/>
                  </a:cubicBezTo>
                  <a:close/>
                </a:path>
              </a:pathLst>
            </a:custGeom>
            <a:solidFill>
              <a:srgbClr val="591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E7493CBD-CD3F-1490-CFDF-D83AF41D0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" y="1702"/>
              <a:ext cx="48" cy="420"/>
            </a:xfrm>
            <a:custGeom>
              <a:avLst/>
              <a:gdLst>
                <a:gd name="T0" fmla="*/ 0 w 9"/>
                <a:gd name="T1" fmla="*/ 54 h 78"/>
                <a:gd name="T2" fmla="*/ 5 w 9"/>
                <a:gd name="T3" fmla="*/ 4 h 78"/>
                <a:gd name="T4" fmla="*/ 7 w 9"/>
                <a:gd name="T5" fmla="*/ 0 h 78"/>
                <a:gd name="T6" fmla="*/ 8 w 9"/>
                <a:gd name="T7" fmla="*/ 4 h 78"/>
                <a:gd name="T8" fmla="*/ 3 w 9"/>
                <a:gd name="T9" fmla="*/ 56 h 78"/>
                <a:gd name="T10" fmla="*/ 7 w 9"/>
                <a:gd name="T11" fmla="*/ 74 h 78"/>
                <a:gd name="T12" fmla="*/ 7 w 9"/>
                <a:gd name="T13" fmla="*/ 77 h 78"/>
                <a:gd name="T14" fmla="*/ 4 w 9"/>
                <a:gd name="T15" fmla="*/ 76 h 78"/>
                <a:gd name="T16" fmla="*/ 0 w 9"/>
                <a:gd name="T17" fmla="*/ 5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8">
                  <a:moveTo>
                    <a:pt x="0" y="54"/>
                  </a:moveTo>
                  <a:cubicBezTo>
                    <a:pt x="1" y="37"/>
                    <a:pt x="3" y="21"/>
                    <a:pt x="5" y="4"/>
                  </a:cubicBezTo>
                  <a:cubicBezTo>
                    <a:pt x="5" y="2"/>
                    <a:pt x="4" y="0"/>
                    <a:pt x="7" y="0"/>
                  </a:cubicBezTo>
                  <a:cubicBezTo>
                    <a:pt x="9" y="0"/>
                    <a:pt x="8" y="3"/>
                    <a:pt x="8" y="4"/>
                  </a:cubicBezTo>
                  <a:cubicBezTo>
                    <a:pt x="6" y="22"/>
                    <a:pt x="4" y="39"/>
                    <a:pt x="3" y="56"/>
                  </a:cubicBezTo>
                  <a:cubicBezTo>
                    <a:pt x="3" y="62"/>
                    <a:pt x="4" y="69"/>
                    <a:pt x="7" y="74"/>
                  </a:cubicBezTo>
                  <a:cubicBezTo>
                    <a:pt x="7" y="75"/>
                    <a:pt x="8" y="77"/>
                    <a:pt x="7" y="77"/>
                  </a:cubicBezTo>
                  <a:cubicBezTo>
                    <a:pt x="5" y="78"/>
                    <a:pt x="4" y="77"/>
                    <a:pt x="4" y="76"/>
                  </a:cubicBezTo>
                  <a:cubicBezTo>
                    <a:pt x="0" y="69"/>
                    <a:pt x="0" y="62"/>
                    <a:pt x="0" y="54"/>
                  </a:cubicBezTo>
                  <a:close/>
                </a:path>
              </a:pathLst>
            </a:custGeom>
            <a:solidFill>
              <a:srgbClr val="46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5DD9DD48-15C9-23B7-AE14-FA3111151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94"/>
              <a:ext cx="182" cy="333"/>
            </a:xfrm>
            <a:custGeom>
              <a:avLst/>
              <a:gdLst>
                <a:gd name="T0" fmla="*/ 12 w 34"/>
                <a:gd name="T1" fmla="*/ 55 h 62"/>
                <a:gd name="T2" fmla="*/ 29 w 34"/>
                <a:gd name="T3" fmla="*/ 25 h 62"/>
                <a:gd name="T4" fmla="*/ 27 w 34"/>
                <a:gd name="T5" fmla="*/ 4 h 62"/>
                <a:gd name="T6" fmla="*/ 28 w 34"/>
                <a:gd name="T7" fmla="*/ 0 h 62"/>
                <a:gd name="T8" fmla="*/ 30 w 34"/>
                <a:gd name="T9" fmla="*/ 3 h 62"/>
                <a:gd name="T10" fmla="*/ 32 w 34"/>
                <a:gd name="T11" fmla="*/ 41 h 62"/>
                <a:gd name="T12" fmla="*/ 3 w 34"/>
                <a:gd name="T13" fmla="*/ 62 h 62"/>
                <a:gd name="T14" fmla="*/ 0 w 34"/>
                <a:gd name="T15" fmla="*/ 59 h 62"/>
                <a:gd name="T16" fmla="*/ 12 w 34"/>
                <a:gd name="T17" fmla="*/ 5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2">
                  <a:moveTo>
                    <a:pt x="12" y="55"/>
                  </a:moveTo>
                  <a:cubicBezTo>
                    <a:pt x="27" y="49"/>
                    <a:pt x="32" y="41"/>
                    <a:pt x="29" y="25"/>
                  </a:cubicBezTo>
                  <a:cubicBezTo>
                    <a:pt x="28" y="18"/>
                    <a:pt x="28" y="11"/>
                    <a:pt x="27" y="4"/>
                  </a:cubicBezTo>
                  <a:cubicBezTo>
                    <a:pt x="27" y="2"/>
                    <a:pt x="26" y="0"/>
                    <a:pt x="28" y="0"/>
                  </a:cubicBezTo>
                  <a:cubicBezTo>
                    <a:pt x="30" y="0"/>
                    <a:pt x="30" y="2"/>
                    <a:pt x="30" y="3"/>
                  </a:cubicBezTo>
                  <a:cubicBezTo>
                    <a:pt x="32" y="16"/>
                    <a:pt x="34" y="28"/>
                    <a:pt x="32" y="41"/>
                  </a:cubicBezTo>
                  <a:cubicBezTo>
                    <a:pt x="27" y="54"/>
                    <a:pt x="15" y="58"/>
                    <a:pt x="3" y="62"/>
                  </a:cubicBezTo>
                  <a:cubicBezTo>
                    <a:pt x="1" y="62"/>
                    <a:pt x="0" y="62"/>
                    <a:pt x="0" y="59"/>
                  </a:cubicBezTo>
                  <a:cubicBezTo>
                    <a:pt x="4" y="57"/>
                    <a:pt x="8" y="56"/>
                    <a:pt x="12" y="55"/>
                  </a:cubicBezTo>
                  <a:close/>
                </a:path>
              </a:pathLst>
            </a:custGeom>
            <a:solidFill>
              <a:srgbClr val="53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E3FF9583-5E7E-26C0-BCC2-64400E0B3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1788"/>
              <a:ext cx="182" cy="345"/>
            </a:xfrm>
            <a:custGeom>
              <a:avLst/>
              <a:gdLst>
                <a:gd name="T0" fmla="*/ 4 w 34"/>
                <a:gd name="T1" fmla="*/ 26 h 64"/>
                <a:gd name="T2" fmla="*/ 4 w 34"/>
                <a:gd name="T3" fmla="*/ 26 h 64"/>
                <a:gd name="T4" fmla="*/ 28 w 34"/>
                <a:gd name="T5" fmla="*/ 59 h 64"/>
                <a:gd name="T6" fmla="*/ 33 w 34"/>
                <a:gd name="T7" fmla="*/ 62 h 64"/>
                <a:gd name="T8" fmla="*/ 27 w 34"/>
                <a:gd name="T9" fmla="*/ 62 h 64"/>
                <a:gd name="T10" fmla="*/ 11 w 34"/>
                <a:gd name="T11" fmla="*/ 54 h 64"/>
                <a:gd name="T12" fmla="*/ 1 w 34"/>
                <a:gd name="T13" fmla="*/ 37 h 64"/>
                <a:gd name="T14" fmla="*/ 3 w 34"/>
                <a:gd name="T15" fmla="*/ 3 h 64"/>
                <a:gd name="T16" fmla="*/ 7 w 34"/>
                <a:gd name="T17" fmla="*/ 3 h 64"/>
                <a:gd name="T18" fmla="*/ 4 w 34"/>
                <a:gd name="T19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64">
                  <a:moveTo>
                    <a:pt x="4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3" y="46"/>
                    <a:pt x="7" y="52"/>
                    <a:pt x="28" y="59"/>
                  </a:cubicBezTo>
                  <a:cubicBezTo>
                    <a:pt x="30" y="59"/>
                    <a:pt x="34" y="59"/>
                    <a:pt x="33" y="62"/>
                  </a:cubicBezTo>
                  <a:cubicBezTo>
                    <a:pt x="32" y="64"/>
                    <a:pt x="29" y="62"/>
                    <a:pt x="27" y="62"/>
                  </a:cubicBezTo>
                  <a:cubicBezTo>
                    <a:pt x="21" y="60"/>
                    <a:pt x="16" y="57"/>
                    <a:pt x="11" y="54"/>
                  </a:cubicBezTo>
                  <a:cubicBezTo>
                    <a:pt x="5" y="50"/>
                    <a:pt x="2" y="45"/>
                    <a:pt x="1" y="37"/>
                  </a:cubicBezTo>
                  <a:cubicBezTo>
                    <a:pt x="0" y="26"/>
                    <a:pt x="2" y="15"/>
                    <a:pt x="3" y="3"/>
                  </a:cubicBezTo>
                  <a:cubicBezTo>
                    <a:pt x="4" y="0"/>
                    <a:pt x="5" y="0"/>
                    <a:pt x="7" y="3"/>
                  </a:cubicBezTo>
                  <a:cubicBezTo>
                    <a:pt x="7" y="10"/>
                    <a:pt x="6" y="18"/>
                    <a:pt x="4" y="26"/>
                  </a:cubicBezTo>
                  <a:close/>
                </a:path>
              </a:pathLst>
            </a:custGeom>
            <a:solidFill>
              <a:srgbClr val="4515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FF2A104D-BD20-18B8-7066-1AFE680B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117"/>
              <a:ext cx="429" cy="48"/>
            </a:xfrm>
            <a:custGeom>
              <a:avLst/>
              <a:gdLst>
                <a:gd name="T0" fmla="*/ 74 w 80"/>
                <a:gd name="T1" fmla="*/ 4 h 9"/>
                <a:gd name="T2" fmla="*/ 77 w 80"/>
                <a:gd name="T3" fmla="*/ 3 h 9"/>
                <a:gd name="T4" fmla="*/ 76 w 80"/>
                <a:gd name="T5" fmla="*/ 7 h 9"/>
                <a:gd name="T6" fmla="*/ 69 w 80"/>
                <a:gd name="T7" fmla="*/ 9 h 9"/>
                <a:gd name="T8" fmla="*/ 4 w 80"/>
                <a:gd name="T9" fmla="*/ 5 h 9"/>
                <a:gd name="T10" fmla="*/ 0 w 80"/>
                <a:gd name="T11" fmla="*/ 2 h 9"/>
                <a:gd name="T12" fmla="*/ 4 w 80"/>
                <a:gd name="T13" fmla="*/ 1 h 9"/>
                <a:gd name="T14" fmla="*/ 23 w 80"/>
                <a:gd name="T15" fmla="*/ 4 h 9"/>
                <a:gd name="T16" fmla="*/ 74 w 80"/>
                <a:gd name="T1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9">
                  <a:moveTo>
                    <a:pt x="74" y="4"/>
                  </a:moveTo>
                  <a:cubicBezTo>
                    <a:pt x="75" y="4"/>
                    <a:pt x="76" y="4"/>
                    <a:pt x="77" y="3"/>
                  </a:cubicBezTo>
                  <a:cubicBezTo>
                    <a:pt x="80" y="5"/>
                    <a:pt x="78" y="6"/>
                    <a:pt x="76" y="7"/>
                  </a:cubicBezTo>
                  <a:cubicBezTo>
                    <a:pt x="74" y="8"/>
                    <a:pt x="71" y="9"/>
                    <a:pt x="69" y="9"/>
                  </a:cubicBezTo>
                  <a:cubicBezTo>
                    <a:pt x="47" y="9"/>
                    <a:pt x="25" y="8"/>
                    <a:pt x="4" y="5"/>
                  </a:cubicBezTo>
                  <a:cubicBezTo>
                    <a:pt x="2" y="4"/>
                    <a:pt x="0" y="5"/>
                    <a:pt x="0" y="2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11" y="2"/>
                    <a:pt x="17" y="4"/>
                    <a:pt x="23" y="4"/>
                  </a:cubicBezTo>
                  <a:cubicBezTo>
                    <a:pt x="40" y="4"/>
                    <a:pt x="57" y="5"/>
                    <a:pt x="74" y="4"/>
                  </a:cubicBezTo>
                  <a:close/>
                </a:path>
              </a:pathLst>
            </a:custGeom>
            <a:solidFill>
              <a:srgbClr val="45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18FD734A-9DBE-F2AF-291B-0E42A0968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" y="2122"/>
              <a:ext cx="423" cy="43"/>
            </a:xfrm>
            <a:custGeom>
              <a:avLst/>
              <a:gdLst>
                <a:gd name="T0" fmla="*/ 76 w 79"/>
                <a:gd name="T1" fmla="*/ 0 h 8"/>
                <a:gd name="T2" fmla="*/ 78 w 79"/>
                <a:gd name="T3" fmla="*/ 2 h 8"/>
                <a:gd name="T4" fmla="*/ 75 w 79"/>
                <a:gd name="T5" fmla="*/ 4 h 8"/>
                <a:gd name="T6" fmla="*/ 54 w 79"/>
                <a:gd name="T7" fmla="*/ 6 h 8"/>
                <a:gd name="T8" fmla="*/ 9 w 79"/>
                <a:gd name="T9" fmla="*/ 8 h 8"/>
                <a:gd name="T10" fmla="*/ 2 w 79"/>
                <a:gd name="T11" fmla="*/ 6 h 8"/>
                <a:gd name="T12" fmla="*/ 0 w 79"/>
                <a:gd name="T13" fmla="*/ 4 h 8"/>
                <a:gd name="T14" fmla="*/ 3 w 79"/>
                <a:gd name="T15" fmla="*/ 3 h 8"/>
                <a:gd name="T16" fmla="*/ 66 w 79"/>
                <a:gd name="T17" fmla="*/ 1 h 8"/>
                <a:gd name="T18" fmla="*/ 76 w 7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8">
                  <a:moveTo>
                    <a:pt x="76" y="0"/>
                  </a:moveTo>
                  <a:cubicBezTo>
                    <a:pt x="77" y="0"/>
                    <a:pt x="79" y="0"/>
                    <a:pt x="78" y="2"/>
                  </a:cubicBezTo>
                  <a:cubicBezTo>
                    <a:pt x="78" y="3"/>
                    <a:pt x="77" y="3"/>
                    <a:pt x="75" y="4"/>
                  </a:cubicBezTo>
                  <a:cubicBezTo>
                    <a:pt x="68" y="5"/>
                    <a:pt x="61" y="6"/>
                    <a:pt x="54" y="6"/>
                  </a:cubicBezTo>
                  <a:cubicBezTo>
                    <a:pt x="39" y="8"/>
                    <a:pt x="24" y="8"/>
                    <a:pt x="9" y="8"/>
                  </a:cubicBezTo>
                  <a:cubicBezTo>
                    <a:pt x="7" y="8"/>
                    <a:pt x="4" y="7"/>
                    <a:pt x="2" y="6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24" y="7"/>
                    <a:pt x="45" y="4"/>
                    <a:pt x="66" y="1"/>
                  </a:cubicBezTo>
                  <a:cubicBezTo>
                    <a:pt x="69" y="0"/>
                    <a:pt x="73" y="0"/>
                    <a:pt x="76" y="0"/>
                  </a:cubicBezTo>
                  <a:close/>
                </a:path>
              </a:pathLst>
            </a:custGeom>
            <a:solidFill>
              <a:srgbClr val="45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EA1F9505-F035-5418-AFCB-C0B60FFF2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1245"/>
              <a:ext cx="96" cy="425"/>
            </a:xfrm>
            <a:custGeom>
              <a:avLst/>
              <a:gdLst>
                <a:gd name="T0" fmla="*/ 18 w 18"/>
                <a:gd name="T1" fmla="*/ 3 h 79"/>
                <a:gd name="T2" fmla="*/ 15 w 18"/>
                <a:gd name="T3" fmla="*/ 11 h 79"/>
                <a:gd name="T4" fmla="*/ 10 w 18"/>
                <a:gd name="T5" fmla="*/ 39 h 79"/>
                <a:gd name="T6" fmla="*/ 5 w 18"/>
                <a:gd name="T7" fmla="*/ 73 h 79"/>
                <a:gd name="T8" fmla="*/ 4 w 18"/>
                <a:gd name="T9" fmla="*/ 76 h 79"/>
                <a:gd name="T10" fmla="*/ 1 w 18"/>
                <a:gd name="T11" fmla="*/ 79 h 79"/>
                <a:gd name="T12" fmla="*/ 0 w 18"/>
                <a:gd name="T13" fmla="*/ 76 h 79"/>
                <a:gd name="T14" fmla="*/ 14 w 18"/>
                <a:gd name="T15" fmla="*/ 5 h 79"/>
                <a:gd name="T16" fmla="*/ 18 w 18"/>
                <a:gd name="T17" fmla="*/ 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9">
                  <a:moveTo>
                    <a:pt x="18" y="3"/>
                  </a:moveTo>
                  <a:cubicBezTo>
                    <a:pt x="17" y="6"/>
                    <a:pt x="16" y="9"/>
                    <a:pt x="15" y="11"/>
                  </a:cubicBezTo>
                  <a:cubicBezTo>
                    <a:pt x="13" y="21"/>
                    <a:pt x="11" y="30"/>
                    <a:pt x="10" y="39"/>
                  </a:cubicBezTo>
                  <a:cubicBezTo>
                    <a:pt x="8" y="50"/>
                    <a:pt x="6" y="62"/>
                    <a:pt x="5" y="73"/>
                  </a:cubicBezTo>
                  <a:cubicBezTo>
                    <a:pt x="4" y="74"/>
                    <a:pt x="4" y="75"/>
                    <a:pt x="4" y="76"/>
                  </a:cubicBezTo>
                  <a:cubicBezTo>
                    <a:pt x="3" y="77"/>
                    <a:pt x="3" y="79"/>
                    <a:pt x="1" y="79"/>
                  </a:cubicBezTo>
                  <a:cubicBezTo>
                    <a:pt x="0" y="79"/>
                    <a:pt x="0" y="77"/>
                    <a:pt x="0" y="76"/>
                  </a:cubicBezTo>
                  <a:cubicBezTo>
                    <a:pt x="3" y="52"/>
                    <a:pt x="5" y="28"/>
                    <a:pt x="14" y="5"/>
                  </a:cubicBezTo>
                  <a:cubicBezTo>
                    <a:pt x="15" y="4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451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81F45CD8-1D4F-F663-C427-D41882B42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422"/>
              <a:ext cx="54" cy="345"/>
            </a:xfrm>
            <a:custGeom>
              <a:avLst/>
              <a:gdLst>
                <a:gd name="T0" fmla="*/ 5 w 10"/>
                <a:gd name="T1" fmla="*/ 1 h 64"/>
                <a:gd name="T2" fmla="*/ 8 w 10"/>
                <a:gd name="T3" fmla="*/ 3 h 64"/>
                <a:gd name="T4" fmla="*/ 10 w 10"/>
                <a:gd name="T5" fmla="*/ 9 h 64"/>
                <a:gd name="T6" fmla="*/ 6 w 10"/>
                <a:gd name="T7" fmla="*/ 53 h 64"/>
                <a:gd name="T8" fmla="*/ 4 w 10"/>
                <a:gd name="T9" fmla="*/ 61 h 64"/>
                <a:gd name="T10" fmla="*/ 2 w 10"/>
                <a:gd name="T11" fmla="*/ 63 h 64"/>
                <a:gd name="T12" fmla="*/ 1 w 10"/>
                <a:gd name="T13" fmla="*/ 60 h 64"/>
                <a:gd name="T14" fmla="*/ 5 w 10"/>
                <a:gd name="T15" fmla="*/ 23 h 64"/>
                <a:gd name="T16" fmla="*/ 5 w 10"/>
                <a:gd name="T17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4">
                  <a:moveTo>
                    <a:pt x="5" y="1"/>
                  </a:moveTo>
                  <a:cubicBezTo>
                    <a:pt x="7" y="0"/>
                    <a:pt x="7" y="2"/>
                    <a:pt x="8" y="3"/>
                  </a:cubicBezTo>
                  <a:cubicBezTo>
                    <a:pt x="9" y="5"/>
                    <a:pt x="10" y="7"/>
                    <a:pt x="10" y="9"/>
                  </a:cubicBezTo>
                  <a:cubicBezTo>
                    <a:pt x="10" y="24"/>
                    <a:pt x="8" y="38"/>
                    <a:pt x="6" y="53"/>
                  </a:cubicBezTo>
                  <a:cubicBezTo>
                    <a:pt x="5" y="55"/>
                    <a:pt x="6" y="58"/>
                    <a:pt x="4" y="61"/>
                  </a:cubicBezTo>
                  <a:cubicBezTo>
                    <a:pt x="4" y="62"/>
                    <a:pt x="4" y="64"/>
                    <a:pt x="2" y="63"/>
                  </a:cubicBezTo>
                  <a:cubicBezTo>
                    <a:pt x="0" y="62"/>
                    <a:pt x="1" y="61"/>
                    <a:pt x="1" y="60"/>
                  </a:cubicBezTo>
                  <a:cubicBezTo>
                    <a:pt x="2" y="47"/>
                    <a:pt x="4" y="35"/>
                    <a:pt x="5" y="23"/>
                  </a:cubicBezTo>
                  <a:cubicBezTo>
                    <a:pt x="5" y="16"/>
                    <a:pt x="5" y="8"/>
                    <a:pt x="5" y="1"/>
                  </a:cubicBezTo>
                  <a:close/>
                </a:path>
              </a:pathLst>
            </a:custGeom>
            <a:solidFill>
              <a:srgbClr val="47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2B84010D-238F-9A10-0AB5-7DEE3ABB7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" y="1261"/>
              <a:ext cx="86" cy="393"/>
            </a:xfrm>
            <a:custGeom>
              <a:avLst/>
              <a:gdLst>
                <a:gd name="T0" fmla="*/ 16 w 16"/>
                <a:gd name="T1" fmla="*/ 73 h 73"/>
                <a:gd name="T2" fmla="*/ 15 w 16"/>
                <a:gd name="T3" fmla="*/ 73 h 73"/>
                <a:gd name="T4" fmla="*/ 12 w 16"/>
                <a:gd name="T5" fmla="*/ 67 h 73"/>
                <a:gd name="T6" fmla="*/ 1 w 16"/>
                <a:gd name="T7" fmla="*/ 8 h 73"/>
                <a:gd name="T8" fmla="*/ 1 w 16"/>
                <a:gd name="T9" fmla="*/ 4 h 73"/>
                <a:gd name="T10" fmla="*/ 2 w 16"/>
                <a:gd name="T11" fmla="*/ 0 h 73"/>
                <a:gd name="T12" fmla="*/ 11 w 16"/>
                <a:gd name="T13" fmla="*/ 33 h 73"/>
                <a:gd name="T14" fmla="*/ 16 w 16"/>
                <a:gd name="T1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3">
                  <a:moveTo>
                    <a:pt x="16" y="73"/>
                  </a:moveTo>
                  <a:cubicBezTo>
                    <a:pt x="16" y="73"/>
                    <a:pt x="15" y="73"/>
                    <a:pt x="15" y="73"/>
                  </a:cubicBezTo>
                  <a:cubicBezTo>
                    <a:pt x="12" y="72"/>
                    <a:pt x="12" y="69"/>
                    <a:pt x="12" y="67"/>
                  </a:cubicBezTo>
                  <a:cubicBezTo>
                    <a:pt x="10" y="47"/>
                    <a:pt x="7" y="28"/>
                    <a:pt x="1" y="8"/>
                  </a:cubicBezTo>
                  <a:cubicBezTo>
                    <a:pt x="1" y="7"/>
                    <a:pt x="0" y="6"/>
                    <a:pt x="1" y="4"/>
                  </a:cubicBezTo>
                  <a:cubicBezTo>
                    <a:pt x="3" y="3"/>
                    <a:pt x="2" y="1"/>
                    <a:pt x="2" y="0"/>
                  </a:cubicBezTo>
                  <a:cubicBezTo>
                    <a:pt x="8" y="10"/>
                    <a:pt x="9" y="21"/>
                    <a:pt x="11" y="33"/>
                  </a:cubicBezTo>
                  <a:cubicBezTo>
                    <a:pt x="14" y="46"/>
                    <a:pt x="16" y="59"/>
                    <a:pt x="16" y="73"/>
                  </a:cubicBezTo>
                  <a:close/>
                </a:path>
              </a:pathLst>
            </a:custGeom>
            <a:solidFill>
              <a:srgbClr val="E26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390BE70E-E519-8115-C5BA-7B9E0EBF8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977"/>
              <a:ext cx="75" cy="91"/>
            </a:xfrm>
            <a:custGeom>
              <a:avLst/>
              <a:gdLst>
                <a:gd name="T0" fmla="*/ 0 w 14"/>
                <a:gd name="T1" fmla="*/ 7 h 17"/>
                <a:gd name="T2" fmla="*/ 5 w 14"/>
                <a:gd name="T3" fmla="*/ 0 h 17"/>
                <a:gd name="T4" fmla="*/ 11 w 14"/>
                <a:gd name="T5" fmla="*/ 2 h 17"/>
                <a:gd name="T6" fmla="*/ 14 w 14"/>
                <a:gd name="T7" fmla="*/ 12 h 17"/>
                <a:gd name="T8" fmla="*/ 12 w 14"/>
                <a:gd name="T9" fmla="*/ 17 h 17"/>
                <a:gd name="T10" fmla="*/ 0 w 14"/>
                <a:gd name="T1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7">
                  <a:moveTo>
                    <a:pt x="0" y="7"/>
                  </a:moveTo>
                  <a:cubicBezTo>
                    <a:pt x="2" y="4"/>
                    <a:pt x="1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5"/>
                    <a:pt x="13" y="8"/>
                    <a:pt x="14" y="12"/>
                  </a:cubicBezTo>
                  <a:cubicBezTo>
                    <a:pt x="14" y="14"/>
                    <a:pt x="14" y="16"/>
                    <a:pt x="12" y="17"/>
                  </a:cubicBezTo>
                  <a:cubicBezTo>
                    <a:pt x="8" y="15"/>
                    <a:pt x="3" y="12"/>
                    <a:pt x="0" y="7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7B45A8C0-BBBC-2412-40B9-9125D1377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670"/>
              <a:ext cx="43" cy="404"/>
            </a:xfrm>
            <a:custGeom>
              <a:avLst/>
              <a:gdLst>
                <a:gd name="T0" fmla="*/ 5 w 8"/>
                <a:gd name="T1" fmla="*/ 75 h 75"/>
                <a:gd name="T2" fmla="*/ 2 w 8"/>
                <a:gd name="T3" fmla="*/ 22 h 75"/>
                <a:gd name="T4" fmla="*/ 0 w 8"/>
                <a:gd name="T5" fmla="*/ 6 h 75"/>
                <a:gd name="T6" fmla="*/ 2 w 8"/>
                <a:gd name="T7" fmla="*/ 0 h 75"/>
                <a:gd name="T8" fmla="*/ 5 w 8"/>
                <a:gd name="T9" fmla="*/ 30 h 75"/>
                <a:gd name="T10" fmla="*/ 8 w 8"/>
                <a:gd name="T11" fmla="*/ 63 h 75"/>
                <a:gd name="T12" fmla="*/ 5 w 8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5">
                  <a:moveTo>
                    <a:pt x="5" y="75"/>
                  </a:moveTo>
                  <a:cubicBezTo>
                    <a:pt x="7" y="58"/>
                    <a:pt x="3" y="40"/>
                    <a:pt x="2" y="22"/>
                  </a:cubicBezTo>
                  <a:cubicBezTo>
                    <a:pt x="2" y="17"/>
                    <a:pt x="1" y="12"/>
                    <a:pt x="0" y="6"/>
                  </a:cubicBezTo>
                  <a:cubicBezTo>
                    <a:pt x="2" y="5"/>
                    <a:pt x="1" y="2"/>
                    <a:pt x="2" y="0"/>
                  </a:cubicBezTo>
                  <a:cubicBezTo>
                    <a:pt x="4" y="10"/>
                    <a:pt x="4" y="20"/>
                    <a:pt x="5" y="30"/>
                  </a:cubicBezTo>
                  <a:cubicBezTo>
                    <a:pt x="6" y="41"/>
                    <a:pt x="8" y="52"/>
                    <a:pt x="8" y="63"/>
                  </a:cubicBezTo>
                  <a:cubicBezTo>
                    <a:pt x="7" y="67"/>
                    <a:pt x="7" y="71"/>
                    <a:pt x="5" y="75"/>
                  </a:cubicBezTo>
                  <a:close/>
                </a:path>
              </a:pathLst>
            </a:custGeom>
            <a:solidFill>
              <a:srgbClr val="E17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DCE54C40-F2ED-86D5-D860-B96DB2979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2036"/>
              <a:ext cx="48" cy="59"/>
            </a:xfrm>
            <a:custGeom>
              <a:avLst/>
              <a:gdLst>
                <a:gd name="T0" fmla="*/ 0 w 9"/>
                <a:gd name="T1" fmla="*/ 7 h 11"/>
                <a:gd name="T2" fmla="*/ 2 w 9"/>
                <a:gd name="T3" fmla="*/ 3 h 11"/>
                <a:gd name="T4" fmla="*/ 5 w 9"/>
                <a:gd name="T5" fmla="*/ 1 h 11"/>
                <a:gd name="T6" fmla="*/ 7 w 9"/>
                <a:gd name="T7" fmla="*/ 3 h 11"/>
                <a:gd name="T8" fmla="*/ 9 w 9"/>
                <a:gd name="T9" fmla="*/ 11 h 11"/>
                <a:gd name="T10" fmla="*/ 0 w 9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0" y="7"/>
                  </a:moveTo>
                  <a:cubicBezTo>
                    <a:pt x="2" y="7"/>
                    <a:pt x="1" y="4"/>
                    <a:pt x="2" y="3"/>
                  </a:cubicBezTo>
                  <a:cubicBezTo>
                    <a:pt x="3" y="2"/>
                    <a:pt x="3" y="0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6" y="6"/>
                    <a:pt x="7" y="8"/>
                    <a:pt x="9" y="11"/>
                  </a:cubicBezTo>
                  <a:cubicBezTo>
                    <a:pt x="6" y="10"/>
                    <a:pt x="2" y="9"/>
                    <a:pt x="0" y="7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D62EE962-A78A-6351-A8B4-31AF5AFE9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2095"/>
              <a:ext cx="70" cy="22"/>
            </a:xfrm>
            <a:custGeom>
              <a:avLst/>
              <a:gdLst>
                <a:gd name="T0" fmla="*/ 0 w 13"/>
                <a:gd name="T1" fmla="*/ 2 h 4"/>
                <a:gd name="T2" fmla="*/ 7 w 13"/>
                <a:gd name="T3" fmla="*/ 1 h 4"/>
                <a:gd name="T4" fmla="*/ 12 w 13"/>
                <a:gd name="T5" fmla="*/ 2 h 4"/>
                <a:gd name="T6" fmla="*/ 9 w 13"/>
                <a:gd name="T7" fmla="*/ 4 h 4"/>
                <a:gd name="T8" fmla="*/ 0 w 1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0" y="2"/>
                  </a:moveTo>
                  <a:cubicBezTo>
                    <a:pt x="2" y="3"/>
                    <a:pt x="5" y="2"/>
                    <a:pt x="7" y="1"/>
                  </a:cubicBezTo>
                  <a:cubicBezTo>
                    <a:pt x="8" y="0"/>
                    <a:pt x="11" y="0"/>
                    <a:pt x="12" y="2"/>
                  </a:cubicBezTo>
                  <a:cubicBezTo>
                    <a:pt x="13" y="4"/>
                    <a:pt x="10" y="3"/>
                    <a:pt x="9" y="4"/>
                  </a:cubicBezTo>
                  <a:cubicBezTo>
                    <a:pt x="6" y="4"/>
                    <a:pt x="3" y="4"/>
                    <a:pt x="0" y="2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965FC153-5471-9FAD-229F-FA55F107F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745"/>
              <a:ext cx="22" cy="43"/>
            </a:xfrm>
            <a:custGeom>
              <a:avLst/>
              <a:gdLst>
                <a:gd name="T0" fmla="*/ 0 w 4"/>
                <a:gd name="T1" fmla="*/ 1 h 8"/>
                <a:gd name="T2" fmla="*/ 1 w 4"/>
                <a:gd name="T3" fmla="*/ 0 h 8"/>
                <a:gd name="T4" fmla="*/ 4 w 4"/>
                <a:gd name="T5" fmla="*/ 4 h 8"/>
                <a:gd name="T6" fmla="*/ 3 w 4"/>
                <a:gd name="T7" fmla="*/ 7 h 8"/>
                <a:gd name="T8" fmla="*/ 0 w 4"/>
                <a:gd name="T9" fmla="*/ 6 h 8"/>
                <a:gd name="T10" fmla="*/ 0 w 4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4" y="2"/>
                    <a:pt x="4" y="4"/>
                  </a:cubicBezTo>
                  <a:cubicBezTo>
                    <a:pt x="4" y="5"/>
                    <a:pt x="4" y="6"/>
                    <a:pt x="3" y="7"/>
                  </a:cubicBezTo>
                  <a:cubicBezTo>
                    <a:pt x="1" y="8"/>
                    <a:pt x="1" y="6"/>
                    <a:pt x="0" y="6"/>
                  </a:cubicBezTo>
                  <a:cubicBezTo>
                    <a:pt x="0" y="4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F82D5C36-C376-8B06-E355-7EA53E2BC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955"/>
              <a:ext cx="27" cy="38"/>
            </a:xfrm>
            <a:custGeom>
              <a:avLst/>
              <a:gdLst>
                <a:gd name="T0" fmla="*/ 0 w 5"/>
                <a:gd name="T1" fmla="*/ 4 h 7"/>
                <a:gd name="T2" fmla="*/ 0 w 5"/>
                <a:gd name="T3" fmla="*/ 1 h 7"/>
                <a:gd name="T4" fmla="*/ 5 w 5"/>
                <a:gd name="T5" fmla="*/ 2 h 7"/>
                <a:gd name="T6" fmla="*/ 1 w 5"/>
                <a:gd name="T7" fmla="*/ 7 h 7"/>
                <a:gd name="T8" fmla="*/ 0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2" y="1"/>
                    <a:pt x="3" y="0"/>
                    <a:pt x="5" y="2"/>
                  </a:cubicBezTo>
                  <a:cubicBezTo>
                    <a:pt x="3" y="3"/>
                    <a:pt x="1" y="4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28AB5CE0-A872-7090-1099-CA26CD87B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" y="1073"/>
              <a:ext cx="360" cy="414"/>
            </a:xfrm>
            <a:custGeom>
              <a:avLst/>
              <a:gdLst>
                <a:gd name="T0" fmla="*/ 60 w 67"/>
                <a:gd name="T1" fmla="*/ 52 h 77"/>
                <a:gd name="T2" fmla="*/ 58 w 67"/>
                <a:gd name="T3" fmla="*/ 56 h 77"/>
                <a:gd name="T4" fmla="*/ 59 w 67"/>
                <a:gd name="T5" fmla="*/ 70 h 77"/>
                <a:gd name="T6" fmla="*/ 53 w 67"/>
                <a:gd name="T7" fmla="*/ 77 h 77"/>
                <a:gd name="T8" fmla="*/ 60 w 67"/>
                <a:gd name="T9" fmla="*/ 64 h 77"/>
                <a:gd name="T10" fmla="*/ 58 w 67"/>
                <a:gd name="T11" fmla="*/ 58 h 77"/>
                <a:gd name="T12" fmla="*/ 32 w 67"/>
                <a:gd name="T13" fmla="*/ 57 h 77"/>
                <a:gd name="T14" fmla="*/ 23 w 67"/>
                <a:gd name="T15" fmla="*/ 63 h 77"/>
                <a:gd name="T16" fmla="*/ 0 w 67"/>
                <a:gd name="T17" fmla="*/ 76 h 77"/>
                <a:gd name="T18" fmla="*/ 4 w 67"/>
                <a:gd name="T19" fmla="*/ 72 h 77"/>
                <a:gd name="T20" fmla="*/ 17 w 67"/>
                <a:gd name="T21" fmla="*/ 63 h 77"/>
                <a:gd name="T22" fmla="*/ 18 w 67"/>
                <a:gd name="T23" fmla="*/ 61 h 77"/>
                <a:gd name="T24" fmla="*/ 15 w 67"/>
                <a:gd name="T25" fmla="*/ 60 h 77"/>
                <a:gd name="T26" fmla="*/ 15 w 67"/>
                <a:gd name="T27" fmla="*/ 58 h 77"/>
                <a:gd name="T28" fmla="*/ 34 w 67"/>
                <a:gd name="T29" fmla="*/ 53 h 77"/>
                <a:gd name="T30" fmla="*/ 35 w 67"/>
                <a:gd name="T31" fmla="*/ 50 h 77"/>
                <a:gd name="T32" fmla="*/ 32 w 67"/>
                <a:gd name="T33" fmla="*/ 32 h 77"/>
                <a:gd name="T34" fmla="*/ 26 w 67"/>
                <a:gd name="T35" fmla="*/ 19 h 77"/>
                <a:gd name="T36" fmla="*/ 31 w 67"/>
                <a:gd name="T37" fmla="*/ 21 h 77"/>
                <a:gd name="T38" fmla="*/ 36 w 67"/>
                <a:gd name="T39" fmla="*/ 38 h 77"/>
                <a:gd name="T40" fmla="*/ 38 w 67"/>
                <a:gd name="T41" fmla="*/ 48 h 77"/>
                <a:gd name="T42" fmla="*/ 45 w 67"/>
                <a:gd name="T43" fmla="*/ 51 h 77"/>
                <a:gd name="T44" fmla="*/ 47 w 67"/>
                <a:gd name="T45" fmla="*/ 48 h 77"/>
                <a:gd name="T46" fmla="*/ 52 w 67"/>
                <a:gd name="T47" fmla="*/ 12 h 77"/>
                <a:gd name="T48" fmla="*/ 67 w 67"/>
                <a:gd name="T49" fmla="*/ 0 h 77"/>
                <a:gd name="T50" fmla="*/ 57 w 67"/>
                <a:gd name="T51" fmla="*/ 10 h 77"/>
                <a:gd name="T52" fmla="*/ 51 w 67"/>
                <a:gd name="T53" fmla="*/ 42 h 77"/>
                <a:gd name="T54" fmla="*/ 60 w 67"/>
                <a:gd name="T55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77">
                  <a:moveTo>
                    <a:pt x="60" y="52"/>
                  </a:moveTo>
                  <a:cubicBezTo>
                    <a:pt x="58" y="53"/>
                    <a:pt x="56" y="53"/>
                    <a:pt x="58" y="56"/>
                  </a:cubicBezTo>
                  <a:cubicBezTo>
                    <a:pt x="63" y="61"/>
                    <a:pt x="63" y="64"/>
                    <a:pt x="59" y="70"/>
                  </a:cubicBezTo>
                  <a:cubicBezTo>
                    <a:pt x="58" y="73"/>
                    <a:pt x="56" y="76"/>
                    <a:pt x="53" y="77"/>
                  </a:cubicBezTo>
                  <a:cubicBezTo>
                    <a:pt x="55" y="73"/>
                    <a:pt x="58" y="68"/>
                    <a:pt x="60" y="64"/>
                  </a:cubicBezTo>
                  <a:cubicBezTo>
                    <a:pt x="62" y="61"/>
                    <a:pt x="61" y="58"/>
                    <a:pt x="58" y="58"/>
                  </a:cubicBezTo>
                  <a:cubicBezTo>
                    <a:pt x="49" y="57"/>
                    <a:pt x="41" y="57"/>
                    <a:pt x="32" y="57"/>
                  </a:cubicBezTo>
                  <a:cubicBezTo>
                    <a:pt x="28" y="57"/>
                    <a:pt x="25" y="60"/>
                    <a:pt x="23" y="63"/>
                  </a:cubicBezTo>
                  <a:cubicBezTo>
                    <a:pt x="17" y="69"/>
                    <a:pt x="9" y="74"/>
                    <a:pt x="0" y="76"/>
                  </a:cubicBezTo>
                  <a:cubicBezTo>
                    <a:pt x="1" y="74"/>
                    <a:pt x="2" y="73"/>
                    <a:pt x="4" y="72"/>
                  </a:cubicBezTo>
                  <a:cubicBezTo>
                    <a:pt x="9" y="70"/>
                    <a:pt x="13" y="67"/>
                    <a:pt x="17" y="63"/>
                  </a:cubicBezTo>
                  <a:cubicBezTo>
                    <a:pt x="17" y="63"/>
                    <a:pt x="19" y="62"/>
                    <a:pt x="18" y="61"/>
                  </a:cubicBezTo>
                  <a:cubicBezTo>
                    <a:pt x="18" y="59"/>
                    <a:pt x="16" y="60"/>
                    <a:pt x="15" y="60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22" y="59"/>
                    <a:pt x="27" y="53"/>
                    <a:pt x="34" y="53"/>
                  </a:cubicBezTo>
                  <a:cubicBezTo>
                    <a:pt x="36" y="53"/>
                    <a:pt x="35" y="51"/>
                    <a:pt x="35" y="50"/>
                  </a:cubicBezTo>
                  <a:cubicBezTo>
                    <a:pt x="32" y="44"/>
                    <a:pt x="33" y="38"/>
                    <a:pt x="32" y="32"/>
                  </a:cubicBezTo>
                  <a:cubicBezTo>
                    <a:pt x="32" y="27"/>
                    <a:pt x="29" y="23"/>
                    <a:pt x="26" y="19"/>
                  </a:cubicBezTo>
                  <a:cubicBezTo>
                    <a:pt x="29" y="18"/>
                    <a:pt x="30" y="20"/>
                    <a:pt x="31" y="21"/>
                  </a:cubicBezTo>
                  <a:cubicBezTo>
                    <a:pt x="35" y="26"/>
                    <a:pt x="36" y="32"/>
                    <a:pt x="36" y="38"/>
                  </a:cubicBezTo>
                  <a:cubicBezTo>
                    <a:pt x="36" y="42"/>
                    <a:pt x="37" y="45"/>
                    <a:pt x="38" y="48"/>
                  </a:cubicBezTo>
                  <a:cubicBezTo>
                    <a:pt x="40" y="51"/>
                    <a:pt x="42" y="52"/>
                    <a:pt x="45" y="51"/>
                  </a:cubicBezTo>
                  <a:cubicBezTo>
                    <a:pt x="47" y="51"/>
                    <a:pt x="48" y="51"/>
                    <a:pt x="47" y="48"/>
                  </a:cubicBezTo>
                  <a:cubicBezTo>
                    <a:pt x="42" y="35"/>
                    <a:pt x="44" y="23"/>
                    <a:pt x="52" y="12"/>
                  </a:cubicBezTo>
                  <a:cubicBezTo>
                    <a:pt x="56" y="5"/>
                    <a:pt x="60" y="2"/>
                    <a:pt x="67" y="0"/>
                  </a:cubicBezTo>
                  <a:cubicBezTo>
                    <a:pt x="63" y="3"/>
                    <a:pt x="60" y="6"/>
                    <a:pt x="57" y="10"/>
                  </a:cubicBezTo>
                  <a:cubicBezTo>
                    <a:pt x="50" y="20"/>
                    <a:pt x="47" y="30"/>
                    <a:pt x="51" y="42"/>
                  </a:cubicBezTo>
                  <a:cubicBezTo>
                    <a:pt x="52" y="47"/>
                    <a:pt x="56" y="50"/>
                    <a:pt x="60" y="52"/>
                  </a:cubicBezTo>
                  <a:close/>
                </a:path>
              </a:pathLst>
            </a:custGeom>
            <a:solidFill>
              <a:srgbClr val="FCC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529C67D8-3CBF-3918-7F69-1E7BE3AA6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6" y="1708"/>
              <a:ext cx="300" cy="258"/>
            </a:xfrm>
            <a:custGeom>
              <a:avLst/>
              <a:gdLst>
                <a:gd name="T0" fmla="*/ 53 w 56"/>
                <a:gd name="T1" fmla="*/ 0 h 48"/>
                <a:gd name="T2" fmla="*/ 48 w 56"/>
                <a:gd name="T3" fmla="*/ 10 h 48"/>
                <a:gd name="T4" fmla="*/ 54 w 56"/>
                <a:gd name="T5" fmla="*/ 16 h 48"/>
                <a:gd name="T6" fmla="*/ 56 w 56"/>
                <a:gd name="T7" fmla="*/ 34 h 48"/>
                <a:gd name="T8" fmla="*/ 52 w 56"/>
                <a:gd name="T9" fmla="*/ 15 h 48"/>
                <a:gd name="T10" fmla="*/ 52 w 56"/>
                <a:gd name="T11" fmla="*/ 11 h 48"/>
                <a:gd name="T12" fmla="*/ 49 w 56"/>
                <a:gd name="T13" fmla="*/ 13 h 48"/>
                <a:gd name="T14" fmla="*/ 27 w 56"/>
                <a:gd name="T15" fmla="*/ 28 h 48"/>
                <a:gd name="T16" fmla="*/ 10 w 56"/>
                <a:gd name="T17" fmla="*/ 48 h 48"/>
                <a:gd name="T18" fmla="*/ 24 w 56"/>
                <a:gd name="T19" fmla="*/ 24 h 48"/>
                <a:gd name="T20" fmla="*/ 7 w 56"/>
                <a:gd name="T21" fmla="*/ 26 h 48"/>
                <a:gd name="T22" fmla="*/ 1 w 56"/>
                <a:gd name="T23" fmla="*/ 26 h 48"/>
                <a:gd name="T24" fmla="*/ 6 w 56"/>
                <a:gd name="T25" fmla="*/ 23 h 48"/>
                <a:gd name="T26" fmla="*/ 29 w 56"/>
                <a:gd name="T27" fmla="*/ 20 h 48"/>
                <a:gd name="T28" fmla="*/ 36 w 56"/>
                <a:gd name="T29" fmla="*/ 18 h 48"/>
                <a:gd name="T30" fmla="*/ 53 w 56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48">
                  <a:moveTo>
                    <a:pt x="53" y="0"/>
                  </a:moveTo>
                  <a:cubicBezTo>
                    <a:pt x="54" y="5"/>
                    <a:pt x="49" y="6"/>
                    <a:pt x="48" y="10"/>
                  </a:cubicBezTo>
                  <a:cubicBezTo>
                    <a:pt x="53" y="8"/>
                    <a:pt x="53" y="12"/>
                    <a:pt x="54" y="16"/>
                  </a:cubicBezTo>
                  <a:cubicBezTo>
                    <a:pt x="54" y="22"/>
                    <a:pt x="55" y="28"/>
                    <a:pt x="56" y="34"/>
                  </a:cubicBezTo>
                  <a:cubicBezTo>
                    <a:pt x="53" y="28"/>
                    <a:pt x="53" y="21"/>
                    <a:pt x="52" y="15"/>
                  </a:cubicBezTo>
                  <a:cubicBezTo>
                    <a:pt x="52" y="13"/>
                    <a:pt x="53" y="12"/>
                    <a:pt x="52" y="11"/>
                  </a:cubicBezTo>
                  <a:cubicBezTo>
                    <a:pt x="50" y="10"/>
                    <a:pt x="50" y="12"/>
                    <a:pt x="49" y="13"/>
                  </a:cubicBezTo>
                  <a:cubicBezTo>
                    <a:pt x="41" y="18"/>
                    <a:pt x="34" y="23"/>
                    <a:pt x="27" y="28"/>
                  </a:cubicBezTo>
                  <a:cubicBezTo>
                    <a:pt x="19" y="33"/>
                    <a:pt x="14" y="40"/>
                    <a:pt x="10" y="48"/>
                  </a:cubicBezTo>
                  <a:cubicBezTo>
                    <a:pt x="10" y="38"/>
                    <a:pt x="18" y="32"/>
                    <a:pt x="24" y="24"/>
                  </a:cubicBezTo>
                  <a:cubicBezTo>
                    <a:pt x="18" y="24"/>
                    <a:pt x="13" y="23"/>
                    <a:pt x="7" y="26"/>
                  </a:cubicBezTo>
                  <a:cubicBezTo>
                    <a:pt x="5" y="27"/>
                    <a:pt x="2" y="29"/>
                    <a:pt x="1" y="26"/>
                  </a:cubicBezTo>
                  <a:cubicBezTo>
                    <a:pt x="0" y="23"/>
                    <a:pt x="4" y="24"/>
                    <a:pt x="6" y="23"/>
                  </a:cubicBezTo>
                  <a:cubicBezTo>
                    <a:pt x="13" y="21"/>
                    <a:pt x="21" y="19"/>
                    <a:pt x="29" y="20"/>
                  </a:cubicBezTo>
                  <a:cubicBezTo>
                    <a:pt x="32" y="20"/>
                    <a:pt x="34" y="20"/>
                    <a:pt x="36" y="18"/>
                  </a:cubicBezTo>
                  <a:cubicBezTo>
                    <a:pt x="42" y="12"/>
                    <a:pt x="48" y="7"/>
                    <a:pt x="53" y="0"/>
                  </a:cubicBezTo>
                  <a:close/>
                </a:path>
              </a:pathLst>
            </a:custGeom>
            <a:solidFill>
              <a:srgbClr val="FBC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5C77EFCB-D089-B8E5-700E-DBD769F48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1422"/>
              <a:ext cx="42" cy="340"/>
            </a:xfrm>
            <a:custGeom>
              <a:avLst/>
              <a:gdLst>
                <a:gd name="T0" fmla="*/ 0 w 8"/>
                <a:gd name="T1" fmla="*/ 4 h 63"/>
                <a:gd name="T2" fmla="*/ 4 w 8"/>
                <a:gd name="T3" fmla="*/ 0 h 63"/>
                <a:gd name="T4" fmla="*/ 7 w 8"/>
                <a:gd name="T5" fmla="*/ 58 h 63"/>
                <a:gd name="T6" fmla="*/ 8 w 8"/>
                <a:gd name="T7" fmla="*/ 60 h 63"/>
                <a:gd name="T8" fmla="*/ 6 w 8"/>
                <a:gd name="T9" fmla="*/ 63 h 63"/>
                <a:gd name="T10" fmla="*/ 4 w 8"/>
                <a:gd name="T11" fmla="*/ 60 h 63"/>
                <a:gd name="T12" fmla="*/ 2 w 8"/>
                <a:gd name="T13" fmla="*/ 38 h 63"/>
                <a:gd name="T14" fmla="*/ 0 w 8"/>
                <a:gd name="T1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3">
                  <a:moveTo>
                    <a:pt x="0" y="4"/>
                  </a:moveTo>
                  <a:cubicBezTo>
                    <a:pt x="1" y="2"/>
                    <a:pt x="2" y="1"/>
                    <a:pt x="4" y="0"/>
                  </a:cubicBezTo>
                  <a:cubicBezTo>
                    <a:pt x="3" y="19"/>
                    <a:pt x="5" y="39"/>
                    <a:pt x="7" y="58"/>
                  </a:cubicBezTo>
                  <a:cubicBezTo>
                    <a:pt x="8" y="59"/>
                    <a:pt x="8" y="59"/>
                    <a:pt x="8" y="60"/>
                  </a:cubicBezTo>
                  <a:cubicBezTo>
                    <a:pt x="8" y="61"/>
                    <a:pt x="8" y="63"/>
                    <a:pt x="6" y="63"/>
                  </a:cubicBezTo>
                  <a:cubicBezTo>
                    <a:pt x="5" y="63"/>
                    <a:pt x="5" y="62"/>
                    <a:pt x="4" y="60"/>
                  </a:cubicBezTo>
                  <a:cubicBezTo>
                    <a:pt x="3" y="53"/>
                    <a:pt x="2" y="46"/>
                    <a:pt x="2" y="38"/>
                  </a:cubicBezTo>
                  <a:cubicBezTo>
                    <a:pt x="0" y="27"/>
                    <a:pt x="0" y="15"/>
                    <a:pt x="0" y="4"/>
                  </a:cubicBezTo>
                  <a:close/>
                </a:path>
              </a:pathLst>
            </a:custGeom>
            <a:solidFill>
              <a:srgbClr val="5D1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6918665C-0372-8A77-FB97-6CBC33C03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901"/>
              <a:ext cx="96" cy="210"/>
            </a:xfrm>
            <a:custGeom>
              <a:avLst/>
              <a:gdLst>
                <a:gd name="T0" fmla="*/ 7 w 18"/>
                <a:gd name="T1" fmla="*/ 0 h 39"/>
                <a:gd name="T2" fmla="*/ 10 w 18"/>
                <a:gd name="T3" fmla="*/ 12 h 39"/>
                <a:gd name="T4" fmla="*/ 13 w 18"/>
                <a:gd name="T5" fmla="*/ 18 h 39"/>
                <a:gd name="T6" fmla="*/ 13 w 18"/>
                <a:gd name="T7" fmla="*/ 16 h 39"/>
                <a:gd name="T8" fmla="*/ 15 w 18"/>
                <a:gd name="T9" fmla="*/ 17 h 39"/>
                <a:gd name="T10" fmla="*/ 18 w 18"/>
                <a:gd name="T11" fmla="*/ 21 h 39"/>
                <a:gd name="T12" fmla="*/ 16 w 18"/>
                <a:gd name="T13" fmla="*/ 26 h 39"/>
                <a:gd name="T14" fmla="*/ 15 w 18"/>
                <a:gd name="T15" fmla="*/ 31 h 39"/>
                <a:gd name="T16" fmla="*/ 12 w 18"/>
                <a:gd name="T17" fmla="*/ 27 h 39"/>
                <a:gd name="T18" fmla="*/ 10 w 18"/>
                <a:gd name="T19" fmla="*/ 24 h 39"/>
                <a:gd name="T20" fmla="*/ 5 w 18"/>
                <a:gd name="T21" fmla="*/ 36 h 39"/>
                <a:gd name="T22" fmla="*/ 1 w 18"/>
                <a:gd name="T23" fmla="*/ 38 h 39"/>
                <a:gd name="T24" fmla="*/ 1 w 18"/>
                <a:gd name="T25" fmla="*/ 34 h 39"/>
                <a:gd name="T26" fmla="*/ 2 w 18"/>
                <a:gd name="T27" fmla="*/ 33 h 39"/>
                <a:gd name="T28" fmla="*/ 7 w 18"/>
                <a:gd name="T29" fmla="*/ 2 h 39"/>
                <a:gd name="T30" fmla="*/ 7 w 18"/>
                <a:gd name="T3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39">
                  <a:moveTo>
                    <a:pt x="7" y="0"/>
                  </a:moveTo>
                  <a:cubicBezTo>
                    <a:pt x="10" y="4"/>
                    <a:pt x="10" y="8"/>
                    <a:pt x="10" y="12"/>
                  </a:cubicBezTo>
                  <a:cubicBezTo>
                    <a:pt x="10" y="15"/>
                    <a:pt x="10" y="17"/>
                    <a:pt x="13" y="18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4" y="15"/>
                    <a:pt x="15" y="16"/>
                    <a:pt x="15" y="17"/>
                  </a:cubicBezTo>
                  <a:cubicBezTo>
                    <a:pt x="16" y="18"/>
                    <a:pt x="17" y="20"/>
                    <a:pt x="18" y="21"/>
                  </a:cubicBezTo>
                  <a:cubicBezTo>
                    <a:pt x="14" y="22"/>
                    <a:pt x="16" y="24"/>
                    <a:pt x="16" y="26"/>
                  </a:cubicBezTo>
                  <a:cubicBezTo>
                    <a:pt x="16" y="28"/>
                    <a:pt x="17" y="31"/>
                    <a:pt x="15" y="31"/>
                  </a:cubicBezTo>
                  <a:cubicBezTo>
                    <a:pt x="13" y="32"/>
                    <a:pt x="13" y="29"/>
                    <a:pt x="12" y="27"/>
                  </a:cubicBezTo>
                  <a:cubicBezTo>
                    <a:pt x="11" y="27"/>
                    <a:pt x="11" y="26"/>
                    <a:pt x="10" y="24"/>
                  </a:cubicBezTo>
                  <a:cubicBezTo>
                    <a:pt x="9" y="30"/>
                    <a:pt x="7" y="33"/>
                    <a:pt x="5" y="36"/>
                  </a:cubicBezTo>
                  <a:cubicBezTo>
                    <a:pt x="4" y="38"/>
                    <a:pt x="3" y="39"/>
                    <a:pt x="1" y="38"/>
                  </a:cubicBezTo>
                  <a:cubicBezTo>
                    <a:pt x="0" y="37"/>
                    <a:pt x="1" y="36"/>
                    <a:pt x="1" y="34"/>
                  </a:cubicBezTo>
                  <a:cubicBezTo>
                    <a:pt x="1" y="34"/>
                    <a:pt x="2" y="33"/>
                    <a:pt x="2" y="33"/>
                  </a:cubicBezTo>
                  <a:cubicBezTo>
                    <a:pt x="9" y="24"/>
                    <a:pt x="9" y="13"/>
                    <a:pt x="7" y="2"/>
                  </a:cubicBezTo>
                  <a:cubicBezTo>
                    <a:pt x="7" y="2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F5A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8939162F-129B-D03D-7037-FC1C668F4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1805"/>
              <a:ext cx="129" cy="161"/>
            </a:xfrm>
            <a:custGeom>
              <a:avLst/>
              <a:gdLst>
                <a:gd name="T0" fmla="*/ 5 w 24"/>
                <a:gd name="T1" fmla="*/ 25 h 30"/>
                <a:gd name="T2" fmla="*/ 1 w 24"/>
                <a:gd name="T3" fmla="*/ 3 h 30"/>
                <a:gd name="T4" fmla="*/ 5 w 24"/>
                <a:gd name="T5" fmla="*/ 2 h 30"/>
                <a:gd name="T6" fmla="*/ 10 w 24"/>
                <a:gd name="T7" fmla="*/ 14 h 30"/>
                <a:gd name="T8" fmla="*/ 21 w 24"/>
                <a:gd name="T9" fmla="*/ 26 h 30"/>
                <a:gd name="T10" fmla="*/ 23 w 24"/>
                <a:gd name="T11" fmla="*/ 29 h 30"/>
                <a:gd name="T12" fmla="*/ 19 w 24"/>
                <a:gd name="T13" fmla="*/ 29 h 30"/>
                <a:gd name="T14" fmla="*/ 3 w 24"/>
                <a:gd name="T15" fmla="*/ 9 h 30"/>
                <a:gd name="T16" fmla="*/ 5 w 24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0">
                  <a:moveTo>
                    <a:pt x="5" y="25"/>
                  </a:moveTo>
                  <a:cubicBezTo>
                    <a:pt x="1" y="18"/>
                    <a:pt x="2" y="11"/>
                    <a:pt x="1" y="3"/>
                  </a:cubicBezTo>
                  <a:cubicBezTo>
                    <a:pt x="0" y="0"/>
                    <a:pt x="4" y="3"/>
                    <a:pt x="5" y="2"/>
                  </a:cubicBezTo>
                  <a:cubicBezTo>
                    <a:pt x="7" y="6"/>
                    <a:pt x="8" y="10"/>
                    <a:pt x="10" y="14"/>
                  </a:cubicBezTo>
                  <a:cubicBezTo>
                    <a:pt x="12" y="19"/>
                    <a:pt x="16" y="23"/>
                    <a:pt x="21" y="26"/>
                  </a:cubicBezTo>
                  <a:cubicBezTo>
                    <a:pt x="22" y="26"/>
                    <a:pt x="24" y="27"/>
                    <a:pt x="23" y="29"/>
                  </a:cubicBezTo>
                  <a:cubicBezTo>
                    <a:pt x="22" y="30"/>
                    <a:pt x="20" y="30"/>
                    <a:pt x="19" y="29"/>
                  </a:cubicBezTo>
                  <a:cubicBezTo>
                    <a:pt x="12" y="24"/>
                    <a:pt x="7" y="18"/>
                    <a:pt x="3" y="9"/>
                  </a:cubicBezTo>
                  <a:cubicBezTo>
                    <a:pt x="2" y="15"/>
                    <a:pt x="5" y="20"/>
                    <a:pt x="5" y="25"/>
                  </a:cubicBezTo>
                  <a:close/>
                </a:path>
              </a:pathLst>
            </a:custGeom>
            <a:solidFill>
              <a:srgbClr val="FAB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9D77D0D5-290F-B754-9B2B-B6E7D9647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622"/>
              <a:ext cx="107" cy="166"/>
            </a:xfrm>
            <a:custGeom>
              <a:avLst/>
              <a:gdLst>
                <a:gd name="T0" fmla="*/ 2 w 20"/>
                <a:gd name="T1" fmla="*/ 8 h 31"/>
                <a:gd name="T2" fmla="*/ 4 w 20"/>
                <a:gd name="T3" fmla="*/ 0 h 31"/>
                <a:gd name="T4" fmla="*/ 11 w 20"/>
                <a:gd name="T5" fmla="*/ 23 h 31"/>
                <a:gd name="T6" fmla="*/ 19 w 20"/>
                <a:gd name="T7" fmla="*/ 28 h 31"/>
                <a:gd name="T8" fmla="*/ 20 w 20"/>
                <a:gd name="T9" fmla="*/ 29 h 31"/>
                <a:gd name="T10" fmla="*/ 18 w 20"/>
                <a:gd name="T11" fmla="*/ 30 h 31"/>
                <a:gd name="T12" fmla="*/ 2 w 20"/>
                <a:gd name="T13" fmla="*/ 16 h 31"/>
                <a:gd name="T14" fmla="*/ 2 w 20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1">
                  <a:moveTo>
                    <a:pt x="2" y="8"/>
                  </a:moveTo>
                  <a:cubicBezTo>
                    <a:pt x="4" y="6"/>
                    <a:pt x="1" y="2"/>
                    <a:pt x="4" y="0"/>
                  </a:cubicBezTo>
                  <a:cubicBezTo>
                    <a:pt x="3" y="9"/>
                    <a:pt x="4" y="17"/>
                    <a:pt x="11" y="23"/>
                  </a:cubicBezTo>
                  <a:cubicBezTo>
                    <a:pt x="13" y="25"/>
                    <a:pt x="16" y="26"/>
                    <a:pt x="19" y="28"/>
                  </a:cubicBezTo>
                  <a:cubicBezTo>
                    <a:pt x="19" y="28"/>
                    <a:pt x="20" y="28"/>
                    <a:pt x="20" y="29"/>
                  </a:cubicBezTo>
                  <a:cubicBezTo>
                    <a:pt x="20" y="31"/>
                    <a:pt x="19" y="30"/>
                    <a:pt x="18" y="30"/>
                  </a:cubicBezTo>
                  <a:cubicBezTo>
                    <a:pt x="10" y="28"/>
                    <a:pt x="5" y="24"/>
                    <a:pt x="2" y="16"/>
                  </a:cubicBezTo>
                  <a:cubicBezTo>
                    <a:pt x="0" y="14"/>
                    <a:pt x="0" y="11"/>
                    <a:pt x="2" y="8"/>
                  </a:cubicBezTo>
                  <a:close/>
                </a:path>
              </a:pathLst>
            </a:custGeom>
            <a:solidFill>
              <a:srgbClr val="FBB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3B508B25-868B-D06A-6CE5-8B83FD005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573"/>
              <a:ext cx="134" cy="129"/>
            </a:xfrm>
            <a:custGeom>
              <a:avLst/>
              <a:gdLst>
                <a:gd name="T0" fmla="*/ 25 w 25"/>
                <a:gd name="T1" fmla="*/ 4 h 24"/>
                <a:gd name="T2" fmla="*/ 17 w 25"/>
                <a:gd name="T3" fmla="*/ 6 h 24"/>
                <a:gd name="T4" fmla="*/ 4 w 25"/>
                <a:gd name="T5" fmla="*/ 22 h 24"/>
                <a:gd name="T6" fmla="*/ 1 w 25"/>
                <a:gd name="T7" fmla="*/ 20 h 24"/>
                <a:gd name="T8" fmla="*/ 25 w 25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4"/>
                  </a:moveTo>
                  <a:cubicBezTo>
                    <a:pt x="22" y="4"/>
                    <a:pt x="19" y="2"/>
                    <a:pt x="17" y="6"/>
                  </a:cubicBezTo>
                  <a:cubicBezTo>
                    <a:pt x="9" y="9"/>
                    <a:pt x="4" y="14"/>
                    <a:pt x="4" y="22"/>
                  </a:cubicBezTo>
                  <a:cubicBezTo>
                    <a:pt x="1" y="24"/>
                    <a:pt x="0" y="22"/>
                    <a:pt x="1" y="20"/>
                  </a:cubicBezTo>
                  <a:cubicBezTo>
                    <a:pt x="2" y="7"/>
                    <a:pt x="13" y="0"/>
                    <a:pt x="25" y="4"/>
                  </a:cubicBezTo>
                  <a:close/>
                </a:path>
              </a:pathLst>
            </a:custGeom>
            <a:solidFill>
              <a:srgbClr val="FAB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B6D44BAA-D05E-7737-C70D-6D8BB4F44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" y="1654"/>
              <a:ext cx="48" cy="226"/>
            </a:xfrm>
            <a:custGeom>
              <a:avLst/>
              <a:gdLst>
                <a:gd name="T0" fmla="*/ 6 w 9"/>
                <a:gd name="T1" fmla="*/ 2 h 42"/>
                <a:gd name="T2" fmla="*/ 6 w 9"/>
                <a:gd name="T3" fmla="*/ 10 h 42"/>
                <a:gd name="T4" fmla="*/ 4 w 9"/>
                <a:gd name="T5" fmla="*/ 22 h 42"/>
                <a:gd name="T6" fmla="*/ 9 w 9"/>
                <a:gd name="T7" fmla="*/ 42 h 42"/>
                <a:gd name="T8" fmla="*/ 4 w 9"/>
                <a:gd name="T9" fmla="*/ 30 h 42"/>
                <a:gd name="T10" fmla="*/ 3 w 9"/>
                <a:gd name="T11" fmla="*/ 4 h 42"/>
                <a:gd name="T12" fmla="*/ 6 w 9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2">
                  <a:moveTo>
                    <a:pt x="6" y="2"/>
                  </a:moveTo>
                  <a:cubicBezTo>
                    <a:pt x="6" y="5"/>
                    <a:pt x="6" y="8"/>
                    <a:pt x="6" y="10"/>
                  </a:cubicBezTo>
                  <a:cubicBezTo>
                    <a:pt x="2" y="14"/>
                    <a:pt x="4" y="18"/>
                    <a:pt x="4" y="22"/>
                  </a:cubicBezTo>
                  <a:cubicBezTo>
                    <a:pt x="4" y="29"/>
                    <a:pt x="7" y="35"/>
                    <a:pt x="9" y="42"/>
                  </a:cubicBezTo>
                  <a:cubicBezTo>
                    <a:pt x="6" y="39"/>
                    <a:pt x="5" y="34"/>
                    <a:pt x="4" y="30"/>
                  </a:cubicBezTo>
                  <a:cubicBezTo>
                    <a:pt x="2" y="21"/>
                    <a:pt x="0" y="13"/>
                    <a:pt x="3" y="4"/>
                  </a:cubicBezTo>
                  <a:cubicBezTo>
                    <a:pt x="3" y="3"/>
                    <a:pt x="3" y="0"/>
                    <a:pt x="6" y="2"/>
                  </a:cubicBezTo>
                  <a:close/>
                </a:path>
              </a:pathLst>
            </a:custGeom>
            <a:solidFill>
              <a:srgbClr val="ED7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3D1E75B9-3C72-5F0F-2FD2-1EE342DB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1358"/>
              <a:ext cx="113" cy="38"/>
            </a:xfrm>
            <a:custGeom>
              <a:avLst/>
              <a:gdLst>
                <a:gd name="T0" fmla="*/ 21 w 21"/>
                <a:gd name="T1" fmla="*/ 5 h 7"/>
                <a:gd name="T2" fmla="*/ 21 w 21"/>
                <a:gd name="T3" fmla="*/ 7 h 7"/>
                <a:gd name="T4" fmla="*/ 6 w 21"/>
                <a:gd name="T5" fmla="*/ 6 h 7"/>
                <a:gd name="T6" fmla="*/ 1 w 21"/>
                <a:gd name="T7" fmla="*/ 4 h 7"/>
                <a:gd name="T8" fmla="*/ 1 w 21"/>
                <a:gd name="T9" fmla="*/ 1 h 7"/>
                <a:gd name="T10" fmla="*/ 3 w 21"/>
                <a:gd name="T11" fmla="*/ 1 h 7"/>
                <a:gd name="T12" fmla="*/ 21 w 21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">
                  <a:moveTo>
                    <a:pt x="21" y="5"/>
                  </a:moveTo>
                  <a:cubicBezTo>
                    <a:pt x="21" y="5"/>
                    <a:pt x="21" y="6"/>
                    <a:pt x="21" y="7"/>
                  </a:cubicBezTo>
                  <a:cubicBezTo>
                    <a:pt x="16" y="7"/>
                    <a:pt x="11" y="6"/>
                    <a:pt x="6" y="6"/>
                  </a:cubicBezTo>
                  <a:cubicBezTo>
                    <a:pt x="4" y="5"/>
                    <a:pt x="3" y="5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9" y="4"/>
                    <a:pt x="15" y="3"/>
                    <a:pt x="21" y="5"/>
                  </a:cubicBezTo>
                  <a:close/>
                </a:path>
              </a:pathLst>
            </a:custGeom>
            <a:solidFill>
              <a:srgbClr val="F8B4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F0A6FB4E-C44F-ADD6-9A19-4B44D0ADE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1600"/>
              <a:ext cx="70" cy="92"/>
            </a:xfrm>
            <a:custGeom>
              <a:avLst/>
              <a:gdLst>
                <a:gd name="T0" fmla="*/ 0 w 13"/>
                <a:gd name="T1" fmla="*/ 17 h 17"/>
                <a:gd name="T2" fmla="*/ 4 w 13"/>
                <a:gd name="T3" fmla="*/ 4 h 17"/>
                <a:gd name="T4" fmla="*/ 13 w 13"/>
                <a:gd name="T5" fmla="*/ 1 h 17"/>
                <a:gd name="T6" fmla="*/ 8 w 13"/>
                <a:gd name="T7" fmla="*/ 6 h 17"/>
                <a:gd name="T8" fmla="*/ 7 w 13"/>
                <a:gd name="T9" fmla="*/ 10 h 17"/>
                <a:gd name="T10" fmla="*/ 11 w 13"/>
                <a:gd name="T11" fmla="*/ 9 h 17"/>
                <a:gd name="T12" fmla="*/ 8 w 13"/>
                <a:gd name="T13" fmla="*/ 12 h 17"/>
                <a:gd name="T14" fmla="*/ 4 w 13"/>
                <a:gd name="T15" fmla="*/ 8 h 17"/>
                <a:gd name="T16" fmla="*/ 0 w 1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0" y="12"/>
                    <a:pt x="1" y="8"/>
                    <a:pt x="4" y="4"/>
                  </a:cubicBezTo>
                  <a:cubicBezTo>
                    <a:pt x="6" y="2"/>
                    <a:pt x="9" y="0"/>
                    <a:pt x="13" y="1"/>
                  </a:cubicBezTo>
                  <a:cubicBezTo>
                    <a:pt x="11" y="3"/>
                    <a:pt x="10" y="4"/>
                    <a:pt x="8" y="6"/>
                  </a:cubicBezTo>
                  <a:cubicBezTo>
                    <a:pt x="7" y="7"/>
                    <a:pt x="6" y="9"/>
                    <a:pt x="7" y="10"/>
                  </a:cubicBezTo>
                  <a:cubicBezTo>
                    <a:pt x="9" y="12"/>
                    <a:pt x="9" y="9"/>
                    <a:pt x="11" y="9"/>
                  </a:cubicBezTo>
                  <a:cubicBezTo>
                    <a:pt x="11" y="11"/>
                    <a:pt x="10" y="12"/>
                    <a:pt x="8" y="12"/>
                  </a:cubicBezTo>
                  <a:cubicBezTo>
                    <a:pt x="5" y="12"/>
                    <a:pt x="6" y="9"/>
                    <a:pt x="4" y="8"/>
                  </a:cubicBezTo>
                  <a:cubicBezTo>
                    <a:pt x="1" y="10"/>
                    <a:pt x="3" y="14"/>
                    <a:pt x="0" y="17"/>
                  </a:cubicBezTo>
                  <a:close/>
                </a:path>
              </a:pathLst>
            </a:custGeom>
            <a:solidFill>
              <a:srgbClr val="ED72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7C6805B8-13C3-5FA0-4382-B42EC9DF5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170"/>
              <a:ext cx="316" cy="306"/>
            </a:xfrm>
            <a:custGeom>
              <a:avLst/>
              <a:gdLst>
                <a:gd name="T0" fmla="*/ 0 w 59"/>
                <a:gd name="T1" fmla="*/ 40 h 57"/>
                <a:gd name="T2" fmla="*/ 1 w 59"/>
                <a:gd name="T3" fmla="*/ 39 h 57"/>
                <a:gd name="T4" fmla="*/ 10 w 59"/>
                <a:gd name="T5" fmla="*/ 32 h 57"/>
                <a:gd name="T6" fmla="*/ 18 w 59"/>
                <a:gd name="T7" fmla="*/ 31 h 57"/>
                <a:gd name="T8" fmla="*/ 22 w 59"/>
                <a:gd name="T9" fmla="*/ 15 h 57"/>
                <a:gd name="T10" fmla="*/ 32 w 59"/>
                <a:gd name="T11" fmla="*/ 0 h 57"/>
                <a:gd name="T12" fmla="*/ 26 w 59"/>
                <a:gd name="T13" fmla="*/ 25 h 57"/>
                <a:gd name="T14" fmla="*/ 25 w 59"/>
                <a:gd name="T15" fmla="*/ 26 h 57"/>
                <a:gd name="T16" fmla="*/ 23 w 59"/>
                <a:gd name="T17" fmla="*/ 34 h 57"/>
                <a:gd name="T18" fmla="*/ 31 w 59"/>
                <a:gd name="T19" fmla="*/ 36 h 57"/>
                <a:gd name="T20" fmla="*/ 54 w 59"/>
                <a:gd name="T21" fmla="*/ 36 h 57"/>
                <a:gd name="T22" fmla="*/ 58 w 59"/>
                <a:gd name="T23" fmla="*/ 37 h 57"/>
                <a:gd name="T24" fmla="*/ 59 w 59"/>
                <a:gd name="T25" fmla="*/ 38 h 57"/>
                <a:gd name="T26" fmla="*/ 55 w 59"/>
                <a:gd name="T27" fmla="*/ 40 h 57"/>
                <a:gd name="T28" fmla="*/ 42 w 59"/>
                <a:gd name="T29" fmla="*/ 41 h 57"/>
                <a:gd name="T30" fmla="*/ 39 w 59"/>
                <a:gd name="T31" fmla="*/ 43 h 57"/>
                <a:gd name="T32" fmla="*/ 41 w 59"/>
                <a:gd name="T33" fmla="*/ 46 h 57"/>
                <a:gd name="T34" fmla="*/ 51 w 59"/>
                <a:gd name="T35" fmla="*/ 53 h 57"/>
                <a:gd name="T36" fmla="*/ 56 w 59"/>
                <a:gd name="T37" fmla="*/ 57 h 57"/>
                <a:gd name="T38" fmla="*/ 41 w 59"/>
                <a:gd name="T39" fmla="*/ 49 h 57"/>
                <a:gd name="T40" fmla="*/ 20 w 59"/>
                <a:gd name="T41" fmla="*/ 38 h 57"/>
                <a:gd name="T42" fmla="*/ 0 w 59"/>
                <a:gd name="T43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7">
                  <a:moveTo>
                    <a:pt x="0" y="40"/>
                  </a:moveTo>
                  <a:cubicBezTo>
                    <a:pt x="0" y="39"/>
                    <a:pt x="0" y="39"/>
                    <a:pt x="1" y="39"/>
                  </a:cubicBezTo>
                  <a:cubicBezTo>
                    <a:pt x="4" y="37"/>
                    <a:pt x="9" y="38"/>
                    <a:pt x="10" y="32"/>
                  </a:cubicBezTo>
                  <a:cubicBezTo>
                    <a:pt x="13" y="35"/>
                    <a:pt x="16" y="35"/>
                    <a:pt x="18" y="31"/>
                  </a:cubicBezTo>
                  <a:cubicBezTo>
                    <a:pt x="22" y="27"/>
                    <a:pt x="22" y="21"/>
                    <a:pt x="22" y="15"/>
                  </a:cubicBezTo>
                  <a:cubicBezTo>
                    <a:pt x="23" y="8"/>
                    <a:pt x="25" y="3"/>
                    <a:pt x="32" y="0"/>
                  </a:cubicBezTo>
                  <a:cubicBezTo>
                    <a:pt x="26" y="7"/>
                    <a:pt x="25" y="16"/>
                    <a:pt x="26" y="25"/>
                  </a:cubicBezTo>
                  <a:cubicBezTo>
                    <a:pt x="26" y="25"/>
                    <a:pt x="25" y="26"/>
                    <a:pt x="25" y="26"/>
                  </a:cubicBezTo>
                  <a:cubicBezTo>
                    <a:pt x="25" y="29"/>
                    <a:pt x="22" y="31"/>
                    <a:pt x="23" y="34"/>
                  </a:cubicBezTo>
                  <a:cubicBezTo>
                    <a:pt x="25" y="36"/>
                    <a:pt x="29" y="35"/>
                    <a:pt x="31" y="36"/>
                  </a:cubicBezTo>
                  <a:cubicBezTo>
                    <a:pt x="39" y="38"/>
                    <a:pt x="46" y="38"/>
                    <a:pt x="54" y="36"/>
                  </a:cubicBezTo>
                  <a:cubicBezTo>
                    <a:pt x="56" y="36"/>
                    <a:pt x="57" y="36"/>
                    <a:pt x="58" y="37"/>
                  </a:cubicBezTo>
                  <a:cubicBezTo>
                    <a:pt x="59" y="37"/>
                    <a:pt x="59" y="38"/>
                    <a:pt x="59" y="38"/>
                  </a:cubicBezTo>
                  <a:cubicBezTo>
                    <a:pt x="58" y="40"/>
                    <a:pt x="56" y="39"/>
                    <a:pt x="55" y="40"/>
                  </a:cubicBezTo>
                  <a:cubicBezTo>
                    <a:pt x="51" y="40"/>
                    <a:pt x="47" y="40"/>
                    <a:pt x="42" y="41"/>
                  </a:cubicBezTo>
                  <a:cubicBezTo>
                    <a:pt x="41" y="41"/>
                    <a:pt x="40" y="41"/>
                    <a:pt x="39" y="43"/>
                  </a:cubicBezTo>
                  <a:cubicBezTo>
                    <a:pt x="39" y="44"/>
                    <a:pt x="40" y="45"/>
                    <a:pt x="41" y="46"/>
                  </a:cubicBezTo>
                  <a:cubicBezTo>
                    <a:pt x="44" y="49"/>
                    <a:pt x="48" y="51"/>
                    <a:pt x="51" y="53"/>
                  </a:cubicBezTo>
                  <a:cubicBezTo>
                    <a:pt x="53" y="53"/>
                    <a:pt x="55" y="54"/>
                    <a:pt x="56" y="57"/>
                  </a:cubicBezTo>
                  <a:cubicBezTo>
                    <a:pt x="49" y="57"/>
                    <a:pt x="45" y="53"/>
                    <a:pt x="41" y="49"/>
                  </a:cubicBezTo>
                  <a:cubicBezTo>
                    <a:pt x="34" y="44"/>
                    <a:pt x="29" y="38"/>
                    <a:pt x="20" y="38"/>
                  </a:cubicBezTo>
                  <a:cubicBezTo>
                    <a:pt x="13" y="39"/>
                    <a:pt x="6" y="39"/>
                    <a:pt x="0" y="40"/>
                  </a:cubicBezTo>
                  <a:close/>
                </a:path>
              </a:pathLst>
            </a:custGeom>
            <a:solidFill>
              <a:srgbClr val="FBC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8C13C72B-423E-9B6C-D28A-5B4FE84C5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1918"/>
              <a:ext cx="182" cy="183"/>
            </a:xfrm>
            <a:custGeom>
              <a:avLst/>
              <a:gdLst>
                <a:gd name="T0" fmla="*/ 26 w 34"/>
                <a:gd name="T1" fmla="*/ 23 h 34"/>
                <a:gd name="T2" fmla="*/ 16 w 34"/>
                <a:gd name="T3" fmla="*/ 29 h 34"/>
                <a:gd name="T4" fmla="*/ 9 w 34"/>
                <a:gd name="T5" fmla="*/ 32 h 34"/>
                <a:gd name="T6" fmla="*/ 9 w 34"/>
                <a:gd name="T7" fmla="*/ 25 h 34"/>
                <a:gd name="T8" fmla="*/ 7 w 34"/>
                <a:gd name="T9" fmla="*/ 18 h 34"/>
                <a:gd name="T10" fmla="*/ 2 w 34"/>
                <a:gd name="T11" fmla="*/ 15 h 34"/>
                <a:gd name="T12" fmla="*/ 1 w 34"/>
                <a:gd name="T13" fmla="*/ 10 h 34"/>
                <a:gd name="T14" fmla="*/ 6 w 34"/>
                <a:gd name="T15" fmla="*/ 8 h 34"/>
                <a:gd name="T16" fmla="*/ 14 w 34"/>
                <a:gd name="T17" fmla="*/ 11 h 34"/>
                <a:gd name="T18" fmla="*/ 16 w 34"/>
                <a:gd name="T19" fmla="*/ 3 h 34"/>
                <a:gd name="T20" fmla="*/ 20 w 34"/>
                <a:gd name="T21" fmla="*/ 0 h 34"/>
                <a:gd name="T22" fmla="*/ 23 w 34"/>
                <a:gd name="T23" fmla="*/ 4 h 34"/>
                <a:gd name="T24" fmla="*/ 23 w 34"/>
                <a:gd name="T25" fmla="*/ 5 h 34"/>
                <a:gd name="T26" fmla="*/ 30 w 34"/>
                <a:gd name="T27" fmla="*/ 16 h 34"/>
                <a:gd name="T28" fmla="*/ 33 w 34"/>
                <a:gd name="T29" fmla="*/ 20 h 34"/>
                <a:gd name="T30" fmla="*/ 26 w 34"/>
                <a:gd name="T3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4">
                  <a:moveTo>
                    <a:pt x="26" y="23"/>
                  </a:moveTo>
                  <a:cubicBezTo>
                    <a:pt x="21" y="21"/>
                    <a:pt x="18" y="24"/>
                    <a:pt x="16" y="29"/>
                  </a:cubicBezTo>
                  <a:cubicBezTo>
                    <a:pt x="15" y="31"/>
                    <a:pt x="13" y="34"/>
                    <a:pt x="9" y="32"/>
                  </a:cubicBezTo>
                  <a:cubicBezTo>
                    <a:pt x="6" y="30"/>
                    <a:pt x="7" y="27"/>
                    <a:pt x="9" y="25"/>
                  </a:cubicBezTo>
                  <a:cubicBezTo>
                    <a:pt x="12" y="21"/>
                    <a:pt x="11" y="19"/>
                    <a:pt x="7" y="18"/>
                  </a:cubicBezTo>
                  <a:cubicBezTo>
                    <a:pt x="5" y="17"/>
                    <a:pt x="3" y="16"/>
                    <a:pt x="2" y="15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2" y="8"/>
                    <a:pt x="4" y="8"/>
                    <a:pt x="6" y="8"/>
                  </a:cubicBezTo>
                  <a:cubicBezTo>
                    <a:pt x="9" y="9"/>
                    <a:pt x="11" y="13"/>
                    <a:pt x="14" y="11"/>
                  </a:cubicBezTo>
                  <a:cubicBezTo>
                    <a:pt x="16" y="10"/>
                    <a:pt x="15" y="6"/>
                    <a:pt x="16" y="3"/>
                  </a:cubicBezTo>
                  <a:cubicBezTo>
                    <a:pt x="16" y="1"/>
                    <a:pt x="18" y="0"/>
                    <a:pt x="20" y="0"/>
                  </a:cubicBezTo>
                  <a:cubicBezTo>
                    <a:pt x="22" y="0"/>
                    <a:pt x="23" y="1"/>
                    <a:pt x="23" y="4"/>
                  </a:cubicBezTo>
                  <a:cubicBezTo>
                    <a:pt x="23" y="4"/>
                    <a:pt x="23" y="5"/>
                    <a:pt x="23" y="5"/>
                  </a:cubicBezTo>
                  <a:cubicBezTo>
                    <a:pt x="22" y="11"/>
                    <a:pt x="21" y="16"/>
                    <a:pt x="30" y="16"/>
                  </a:cubicBezTo>
                  <a:cubicBezTo>
                    <a:pt x="32" y="16"/>
                    <a:pt x="34" y="18"/>
                    <a:pt x="33" y="20"/>
                  </a:cubicBezTo>
                  <a:cubicBezTo>
                    <a:pt x="32" y="24"/>
                    <a:pt x="29" y="23"/>
                    <a:pt x="26" y="23"/>
                  </a:cubicBezTo>
                  <a:close/>
                </a:path>
              </a:pathLst>
            </a:custGeom>
            <a:solidFill>
              <a:srgbClr val="FCE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CBA5B5A6-126F-8D47-9D88-1C9DFF12D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788"/>
              <a:ext cx="118" cy="323"/>
            </a:xfrm>
            <a:custGeom>
              <a:avLst/>
              <a:gdLst>
                <a:gd name="T0" fmla="*/ 12 w 22"/>
                <a:gd name="T1" fmla="*/ 1 h 60"/>
                <a:gd name="T2" fmla="*/ 14 w 22"/>
                <a:gd name="T3" fmla="*/ 1 h 60"/>
                <a:gd name="T4" fmla="*/ 14 w 22"/>
                <a:gd name="T5" fmla="*/ 10 h 60"/>
                <a:gd name="T6" fmla="*/ 17 w 22"/>
                <a:gd name="T7" fmla="*/ 5 h 60"/>
                <a:gd name="T8" fmla="*/ 18 w 22"/>
                <a:gd name="T9" fmla="*/ 7 h 60"/>
                <a:gd name="T10" fmla="*/ 15 w 22"/>
                <a:gd name="T11" fmla="*/ 20 h 60"/>
                <a:gd name="T12" fmla="*/ 20 w 22"/>
                <a:gd name="T13" fmla="*/ 55 h 60"/>
                <a:gd name="T14" fmla="*/ 21 w 22"/>
                <a:gd name="T15" fmla="*/ 59 h 60"/>
                <a:gd name="T16" fmla="*/ 18 w 22"/>
                <a:gd name="T17" fmla="*/ 57 h 60"/>
                <a:gd name="T18" fmla="*/ 10 w 22"/>
                <a:gd name="T19" fmla="*/ 43 h 60"/>
                <a:gd name="T20" fmla="*/ 9 w 22"/>
                <a:gd name="T21" fmla="*/ 50 h 60"/>
                <a:gd name="T22" fmla="*/ 7 w 22"/>
                <a:gd name="T23" fmla="*/ 53 h 60"/>
                <a:gd name="T24" fmla="*/ 5 w 22"/>
                <a:gd name="T25" fmla="*/ 50 h 60"/>
                <a:gd name="T26" fmla="*/ 7 w 22"/>
                <a:gd name="T27" fmla="*/ 41 h 60"/>
                <a:gd name="T28" fmla="*/ 5 w 22"/>
                <a:gd name="T29" fmla="*/ 41 h 60"/>
                <a:gd name="T30" fmla="*/ 2 w 22"/>
                <a:gd name="T31" fmla="*/ 43 h 60"/>
                <a:gd name="T32" fmla="*/ 3 w 22"/>
                <a:gd name="T33" fmla="*/ 38 h 60"/>
                <a:gd name="T34" fmla="*/ 13 w 22"/>
                <a:gd name="T35" fmla="*/ 9 h 60"/>
                <a:gd name="T36" fmla="*/ 11 w 22"/>
                <a:gd name="T37" fmla="*/ 5 h 60"/>
                <a:gd name="T38" fmla="*/ 12 w 22"/>
                <a:gd name="T39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60">
                  <a:moveTo>
                    <a:pt x="12" y="1"/>
                  </a:moveTo>
                  <a:cubicBezTo>
                    <a:pt x="14" y="0"/>
                    <a:pt x="14" y="0"/>
                    <a:pt x="14" y="1"/>
                  </a:cubicBezTo>
                  <a:cubicBezTo>
                    <a:pt x="14" y="4"/>
                    <a:pt x="14" y="7"/>
                    <a:pt x="14" y="10"/>
                  </a:cubicBezTo>
                  <a:cubicBezTo>
                    <a:pt x="17" y="8"/>
                    <a:pt x="15" y="5"/>
                    <a:pt x="17" y="5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8" y="11"/>
                    <a:pt x="16" y="16"/>
                    <a:pt x="15" y="20"/>
                  </a:cubicBezTo>
                  <a:cubicBezTo>
                    <a:pt x="12" y="32"/>
                    <a:pt x="13" y="44"/>
                    <a:pt x="20" y="55"/>
                  </a:cubicBezTo>
                  <a:cubicBezTo>
                    <a:pt x="21" y="56"/>
                    <a:pt x="22" y="58"/>
                    <a:pt x="21" y="59"/>
                  </a:cubicBezTo>
                  <a:cubicBezTo>
                    <a:pt x="19" y="60"/>
                    <a:pt x="18" y="58"/>
                    <a:pt x="18" y="57"/>
                  </a:cubicBezTo>
                  <a:cubicBezTo>
                    <a:pt x="15" y="53"/>
                    <a:pt x="13" y="49"/>
                    <a:pt x="10" y="43"/>
                  </a:cubicBezTo>
                  <a:cubicBezTo>
                    <a:pt x="9" y="47"/>
                    <a:pt x="9" y="48"/>
                    <a:pt x="9" y="50"/>
                  </a:cubicBezTo>
                  <a:cubicBezTo>
                    <a:pt x="9" y="52"/>
                    <a:pt x="9" y="53"/>
                    <a:pt x="7" y="53"/>
                  </a:cubicBezTo>
                  <a:cubicBezTo>
                    <a:pt x="6" y="53"/>
                    <a:pt x="5" y="51"/>
                    <a:pt x="5" y="50"/>
                  </a:cubicBezTo>
                  <a:cubicBezTo>
                    <a:pt x="5" y="47"/>
                    <a:pt x="8" y="44"/>
                    <a:pt x="7" y="41"/>
                  </a:cubicBezTo>
                  <a:cubicBezTo>
                    <a:pt x="6" y="40"/>
                    <a:pt x="6" y="40"/>
                    <a:pt x="5" y="41"/>
                  </a:cubicBezTo>
                  <a:cubicBezTo>
                    <a:pt x="4" y="42"/>
                    <a:pt x="3" y="45"/>
                    <a:pt x="2" y="43"/>
                  </a:cubicBezTo>
                  <a:cubicBezTo>
                    <a:pt x="0" y="42"/>
                    <a:pt x="2" y="40"/>
                    <a:pt x="3" y="38"/>
                  </a:cubicBezTo>
                  <a:cubicBezTo>
                    <a:pt x="10" y="30"/>
                    <a:pt x="11" y="19"/>
                    <a:pt x="13" y="9"/>
                  </a:cubicBezTo>
                  <a:cubicBezTo>
                    <a:pt x="14" y="8"/>
                    <a:pt x="14" y="5"/>
                    <a:pt x="11" y="5"/>
                  </a:cubicBezTo>
                  <a:cubicBezTo>
                    <a:pt x="10" y="3"/>
                    <a:pt x="11" y="2"/>
                    <a:pt x="12" y="1"/>
                  </a:cubicBezTo>
                  <a:close/>
                </a:path>
              </a:pathLst>
            </a:custGeom>
            <a:solidFill>
              <a:srgbClr val="FBB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94310F00-C018-AE20-546C-3048983FC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1708"/>
              <a:ext cx="284" cy="263"/>
            </a:xfrm>
            <a:custGeom>
              <a:avLst/>
              <a:gdLst>
                <a:gd name="T0" fmla="*/ 2 w 53"/>
                <a:gd name="T1" fmla="*/ 22 h 49"/>
                <a:gd name="T2" fmla="*/ 1 w 53"/>
                <a:gd name="T3" fmla="*/ 20 h 49"/>
                <a:gd name="T4" fmla="*/ 5 w 53"/>
                <a:gd name="T5" fmla="*/ 11 h 49"/>
                <a:gd name="T6" fmla="*/ 5 w 53"/>
                <a:gd name="T7" fmla="*/ 8 h 49"/>
                <a:gd name="T8" fmla="*/ 2 w 53"/>
                <a:gd name="T9" fmla="*/ 0 h 49"/>
                <a:gd name="T10" fmla="*/ 7 w 53"/>
                <a:gd name="T11" fmla="*/ 8 h 49"/>
                <a:gd name="T12" fmla="*/ 32 w 53"/>
                <a:gd name="T13" fmla="*/ 20 h 49"/>
                <a:gd name="T14" fmla="*/ 53 w 53"/>
                <a:gd name="T15" fmla="*/ 26 h 49"/>
                <a:gd name="T16" fmla="*/ 46 w 53"/>
                <a:gd name="T17" fmla="*/ 26 h 49"/>
                <a:gd name="T18" fmla="*/ 31 w 53"/>
                <a:gd name="T19" fmla="*/ 24 h 49"/>
                <a:gd name="T20" fmla="*/ 30 w 53"/>
                <a:gd name="T21" fmla="*/ 27 h 49"/>
                <a:gd name="T22" fmla="*/ 40 w 53"/>
                <a:gd name="T23" fmla="*/ 38 h 49"/>
                <a:gd name="T24" fmla="*/ 43 w 53"/>
                <a:gd name="T25" fmla="*/ 49 h 49"/>
                <a:gd name="T26" fmla="*/ 17 w 53"/>
                <a:gd name="T27" fmla="*/ 22 h 49"/>
                <a:gd name="T28" fmla="*/ 7 w 53"/>
                <a:gd name="T29" fmla="*/ 14 h 49"/>
                <a:gd name="T30" fmla="*/ 3 w 53"/>
                <a:gd name="T31" fmla="*/ 16 h 49"/>
                <a:gd name="T32" fmla="*/ 2 w 53"/>
                <a:gd name="T33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49">
                  <a:moveTo>
                    <a:pt x="2" y="22"/>
                  </a:moveTo>
                  <a:cubicBezTo>
                    <a:pt x="2" y="21"/>
                    <a:pt x="1" y="21"/>
                    <a:pt x="1" y="20"/>
                  </a:cubicBezTo>
                  <a:cubicBezTo>
                    <a:pt x="2" y="17"/>
                    <a:pt x="0" y="12"/>
                    <a:pt x="5" y="11"/>
                  </a:cubicBezTo>
                  <a:cubicBezTo>
                    <a:pt x="7" y="11"/>
                    <a:pt x="5" y="9"/>
                    <a:pt x="5" y="8"/>
                  </a:cubicBezTo>
                  <a:cubicBezTo>
                    <a:pt x="4" y="6"/>
                    <a:pt x="1" y="4"/>
                    <a:pt x="2" y="0"/>
                  </a:cubicBezTo>
                  <a:cubicBezTo>
                    <a:pt x="3" y="3"/>
                    <a:pt x="5" y="6"/>
                    <a:pt x="7" y="8"/>
                  </a:cubicBezTo>
                  <a:cubicBezTo>
                    <a:pt x="13" y="16"/>
                    <a:pt x="20" y="22"/>
                    <a:pt x="32" y="20"/>
                  </a:cubicBezTo>
                  <a:cubicBezTo>
                    <a:pt x="39" y="19"/>
                    <a:pt x="47" y="22"/>
                    <a:pt x="53" y="26"/>
                  </a:cubicBezTo>
                  <a:cubicBezTo>
                    <a:pt x="51" y="28"/>
                    <a:pt x="48" y="27"/>
                    <a:pt x="46" y="26"/>
                  </a:cubicBezTo>
                  <a:cubicBezTo>
                    <a:pt x="42" y="24"/>
                    <a:pt x="36" y="24"/>
                    <a:pt x="31" y="24"/>
                  </a:cubicBezTo>
                  <a:cubicBezTo>
                    <a:pt x="28" y="24"/>
                    <a:pt x="28" y="25"/>
                    <a:pt x="30" y="27"/>
                  </a:cubicBezTo>
                  <a:cubicBezTo>
                    <a:pt x="33" y="31"/>
                    <a:pt x="36" y="35"/>
                    <a:pt x="40" y="38"/>
                  </a:cubicBezTo>
                  <a:cubicBezTo>
                    <a:pt x="42" y="41"/>
                    <a:pt x="45" y="44"/>
                    <a:pt x="43" y="49"/>
                  </a:cubicBezTo>
                  <a:cubicBezTo>
                    <a:pt x="38" y="36"/>
                    <a:pt x="27" y="29"/>
                    <a:pt x="17" y="22"/>
                  </a:cubicBezTo>
                  <a:cubicBezTo>
                    <a:pt x="14" y="20"/>
                    <a:pt x="10" y="17"/>
                    <a:pt x="7" y="14"/>
                  </a:cubicBezTo>
                  <a:cubicBezTo>
                    <a:pt x="5" y="13"/>
                    <a:pt x="4" y="12"/>
                    <a:pt x="3" y="16"/>
                  </a:cubicBezTo>
                  <a:cubicBezTo>
                    <a:pt x="3" y="18"/>
                    <a:pt x="3" y="20"/>
                    <a:pt x="2" y="22"/>
                  </a:cubicBezTo>
                  <a:close/>
                </a:path>
              </a:pathLst>
            </a:custGeom>
            <a:solidFill>
              <a:srgbClr val="FAB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836F3C0C-B974-7A30-69A6-FBC78675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949"/>
              <a:ext cx="375" cy="285"/>
            </a:xfrm>
            <a:custGeom>
              <a:avLst/>
              <a:gdLst>
                <a:gd name="T0" fmla="*/ 4 w 70"/>
                <a:gd name="T1" fmla="*/ 0 h 53"/>
                <a:gd name="T2" fmla="*/ 10 w 70"/>
                <a:gd name="T3" fmla="*/ 2 h 53"/>
                <a:gd name="T4" fmla="*/ 68 w 70"/>
                <a:gd name="T5" fmla="*/ 47 h 53"/>
                <a:gd name="T6" fmla="*/ 69 w 70"/>
                <a:gd name="T7" fmla="*/ 48 h 53"/>
                <a:gd name="T8" fmla="*/ 69 w 70"/>
                <a:gd name="T9" fmla="*/ 51 h 53"/>
                <a:gd name="T10" fmla="*/ 66 w 70"/>
                <a:gd name="T11" fmla="*/ 50 h 53"/>
                <a:gd name="T12" fmla="*/ 50 w 70"/>
                <a:gd name="T13" fmla="*/ 30 h 53"/>
                <a:gd name="T14" fmla="*/ 2 w 70"/>
                <a:gd name="T15" fmla="*/ 4 h 53"/>
                <a:gd name="T16" fmla="*/ 0 w 70"/>
                <a:gd name="T17" fmla="*/ 2 h 53"/>
                <a:gd name="T18" fmla="*/ 4 w 70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53">
                  <a:moveTo>
                    <a:pt x="4" y="0"/>
                  </a:moveTo>
                  <a:cubicBezTo>
                    <a:pt x="5" y="1"/>
                    <a:pt x="8" y="1"/>
                    <a:pt x="10" y="2"/>
                  </a:cubicBezTo>
                  <a:cubicBezTo>
                    <a:pt x="34" y="11"/>
                    <a:pt x="54" y="25"/>
                    <a:pt x="68" y="47"/>
                  </a:cubicBezTo>
                  <a:cubicBezTo>
                    <a:pt x="68" y="47"/>
                    <a:pt x="68" y="48"/>
                    <a:pt x="69" y="48"/>
                  </a:cubicBezTo>
                  <a:cubicBezTo>
                    <a:pt x="69" y="49"/>
                    <a:pt x="70" y="50"/>
                    <a:pt x="69" y="51"/>
                  </a:cubicBezTo>
                  <a:cubicBezTo>
                    <a:pt x="67" y="53"/>
                    <a:pt x="66" y="51"/>
                    <a:pt x="66" y="50"/>
                  </a:cubicBezTo>
                  <a:cubicBezTo>
                    <a:pt x="61" y="42"/>
                    <a:pt x="56" y="36"/>
                    <a:pt x="50" y="30"/>
                  </a:cubicBezTo>
                  <a:cubicBezTo>
                    <a:pt x="36" y="18"/>
                    <a:pt x="21" y="8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59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62D5FB2F-2943-B3A7-6DDC-71870A16B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1250"/>
              <a:ext cx="107" cy="420"/>
            </a:xfrm>
            <a:custGeom>
              <a:avLst/>
              <a:gdLst>
                <a:gd name="T0" fmla="*/ 6 w 20"/>
                <a:gd name="T1" fmla="*/ 6 h 78"/>
                <a:gd name="T2" fmla="*/ 18 w 20"/>
                <a:gd name="T3" fmla="*/ 66 h 78"/>
                <a:gd name="T4" fmla="*/ 20 w 20"/>
                <a:gd name="T5" fmla="*/ 75 h 78"/>
                <a:gd name="T6" fmla="*/ 18 w 20"/>
                <a:gd name="T7" fmla="*/ 78 h 78"/>
                <a:gd name="T8" fmla="*/ 16 w 20"/>
                <a:gd name="T9" fmla="*/ 75 h 78"/>
                <a:gd name="T10" fmla="*/ 10 w 20"/>
                <a:gd name="T11" fmla="*/ 35 h 78"/>
                <a:gd name="T12" fmla="*/ 3 w 20"/>
                <a:gd name="T13" fmla="*/ 6 h 78"/>
                <a:gd name="T14" fmla="*/ 2 w 20"/>
                <a:gd name="T15" fmla="*/ 1 h 78"/>
                <a:gd name="T16" fmla="*/ 6 w 20"/>
                <a:gd name="T17" fmla="*/ 5 h 78"/>
                <a:gd name="T18" fmla="*/ 6 w 20"/>
                <a:gd name="T19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78">
                  <a:moveTo>
                    <a:pt x="6" y="6"/>
                  </a:moveTo>
                  <a:cubicBezTo>
                    <a:pt x="13" y="26"/>
                    <a:pt x="15" y="46"/>
                    <a:pt x="18" y="66"/>
                  </a:cubicBezTo>
                  <a:cubicBezTo>
                    <a:pt x="19" y="69"/>
                    <a:pt x="19" y="72"/>
                    <a:pt x="20" y="75"/>
                  </a:cubicBezTo>
                  <a:cubicBezTo>
                    <a:pt x="19" y="76"/>
                    <a:pt x="20" y="78"/>
                    <a:pt x="18" y="78"/>
                  </a:cubicBezTo>
                  <a:cubicBezTo>
                    <a:pt x="16" y="78"/>
                    <a:pt x="16" y="76"/>
                    <a:pt x="16" y="75"/>
                  </a:cubicBezTo>
                  <a:cubicBezTo>
                    <a:pt x="14" y="62"/>
                    <a:pt x="13" y="48"/>
                    <a:pt x="10" y="35"/>
                  </a:cubicBezTo>
                  <a:cubicBezTo>
                    <a:pt x="8" y="25"/>
                    <a:pt x="7" y="16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5" y="0"/>
                    <a:pt x="4" y="4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57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CAC5BFB1-08D1-D5A6-6BD4-59F3CD334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573"/>
              <a:ext cx="102" cy="108"/>
            </a:xfrm>
            <a:custGeom>
              <a:avLst/>
              <a:gdLst>
                <a:gd name="T0" fmla="*/ 8 w 19"/>
                <a:gd name="T1" fmla="*/ 19 h 20"/>
                <a:gd name="T2" fmla="*/ 0 w 19"/>
                <a:gd name="T3" fmla="*/ 13 h 20"/>
                <a:gd name="T4" fmla="*/ 4 w 19"/>
                <a:gd name="T5" fmla="*/ 8 h 20"/>
                <a:gd name="T6" fmla="*/ 9 w 19"/>
                <a:gd name="T7" fmla="*/ 3 h 20"/>
                <a:gd name="T8" fmla="*/ 11 w 19"/>
                <a:gd name="T9" fmla="*/ 0 h 20"/>
                <a:gd name="T10" fmla="*/ 17 w 19"/>
                <a:gd name="T11" fmla="*/ 3 h 20"/>
                <a:gd name="T12" fmla="*/ 17 w 19"/>
                <a:gd name="T13" fmla="*/ 7 h 20"/>
                <a:gd name="T14" fmla="*/ 16 w 19"/>
                <a:gd name="T15" fmla="*/ 11 h 20"/>
                <a:gd name="T16" fmla="*/ 8 w 19"/>
                <a:gd name="T1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0">
                  <a:moveTo>
                    <a:pt x="8" y="19"/>
                  </a:moveTo>
                  <a:cubicBezTo>
                    <a:pt x="4" y="20"/>
                    <a:pt x="1" y="18"/>
                    <a:pt x="0" y="13"/>
                  </a:cubicBezTo>
                  <a:cubicBezTo>
                    <a:pt x="0" y="10"/>
                    <a:pt x="0" y="8"/>
                    <a:pt x="4" y="8"/>
                  </a:cubicBezTo>
                  <a:cubicBezTo>
                    <a:pt x="7" y="8"/>
                    <a:pt x="8" y="6"/>
                    <a:pt x="9" y="3"/>
                  </a:cubicBezTo>
                  <a:cubicBezTo>
                    <a:pt x="9" y="1"/>
                    <a:pt x="9" y="0"/>
                    <a:pt x="11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18" y="4"/>
                    <a:pt x="19" y="5"/>
                    <a:pt x="17" y="7"/>
                  </a:cubicBezTo>
                  <a:cubicBezTo>
                    <a:pt x="16" y="8"/>
                    <a:pt x="16" y="9"/>
                    <a:pt x="16" y="11"/>
                  </a:cubicBezTo>
                  <a:cubicBezTo>
                    <a:pt x="16" y="19"/>
                    <a:pt x="16" y="19"/>
                    <a:pt x="8" y="19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BCC8ABE8-0EE4-6548-1584-4829509AE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1778"/>
              <a:ext cx="118" cy="188"/>
            </a:xfrm>
            <a:custGeom>
              <a:avLst/>
              <a:gdLst>
                <a:gd name="T0" fmla="*/ 22 w 22"/>
                <a:gd name="T1" fmla="*/ 3 h 35"/>
                <a:gd name="T2" fmla="*/ 21 w 22"/>
                <a:gd name="T3" fmla="*/ 7 h 35"/>
                <a:gd name="T4" fmla="*/ 5 w 22"/>
                <a:gd name="T5" fmla="*/ 33 h 35"/>
                <a:gd name="T6" fmla="*/ 3 w 22"/>
                <a:gd name="T7" fmla="*/ 34 h 35"/>
                <a:gd name="T8" fmla="*/ 0 w 22"/>
                <a:gd name="T9" fmla="*/ 34 h 35"/>
                <a:gd name="T10" fmla="*/ 1 w 22"/>
                <a:gd name="T11" fmla="*/ 32 h 35"/>
                <a:gd name="T12" fmla="*/ 3 w 22"/>
                <a:gd name="T13" fmla="*/ 30 h 35"/>
                <a:gd name="T14" fmla="*/ 18 w 22"/>
                <a:gd name="T15" fmla="*/ 3 h 35"/>
                <a:gd name="T16" fmla="*/ 19 w 22"/>
                <a:gd name="T17" fmla="*/ 0 h 35"/>
                <a:gd name="T18" fmla="*/ 20 w 22"/>
                <a:gd name="T19" fmla="*/ 1 h 35"/>
                <a:gd name="T20" fmla="*/ 22 w 22"/>
                <a:gd name="T2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5">
                  <a:moveTo>
                    <a:pt x="22" y="3"/>
                  </a:moveTo>
                  <a:cubicBezTo>
                    <a:pt x="22" y="4"/>
                    <a:pt x="22" y="6"/>
                    <a:pt x="21" y="7"/>
                  </a:cubicBezTo>
                  <a:cubicBezTo>
                    <a:pt x="19" y="18"/>
                    <a:pt x="15" y="27"/>
                    <a:pt x="5" y="33"/>
                  </a:cubicBezTo>
                  <a:cubicBezTo>
                    <a:pt x="5" y="34"/>
                    <a:pt x="4" y="34"/>
                    <a:pt x="3" y="34"/>
                  </a:cubicBezTo>
                  <a:cubicBezTo>
                    <a:pt x="2" y="35"/>
                    <a:pt x="1" y="3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2" y="31"/>
                    <a:pt x="2" y="31"/>
                    <a:pt x="3" y="30"/>
                  </a:cubicBezTo>
                  <a:cubicBezTo>
                    <a:pt x="13" y="24"/>
                    <a:pt x="17" y="14"/>
                    <a:pt x="18" y="3"/>
                  </a:cubicBezTo>
                  <a:cubicBezTo>
                    <a:pt x="19" y="2"/>
                    <a:pt x="19" y="1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1" y="1"/>
                    <a:pt x="22" y="2"/>
                    <a:pt x="22" y="3"/>
                  </a:cubicBezTo>
                  <a:close/>
                </a:path>
              </a:pathLst>
            </a:custGeom>
            <a:solidFill>
              <a:srgbClr val="FBB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67C07436-021D-4A60-A415-8B7CDDF9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1616"/>
              <a:ext cx="112" cy="172"/>
            </a:xfrm>
            <a:custGeom>
              <a:avLst/>
              <a:gdLst>
                <a:gd name="T0" fmla="*/ 15 w 21"/>
                <a:gd name="T1" fmla="*/ 0 h 32"/>
                <a:gd name="T2" fmla="*/ 19 w 21"/>
                <a:gd name="T3" fmla="*/ 8 h 32"/>
                <a:gd name="T4" fmla="*/ 19 w 21"/>
                <a:gd name="T5" fmla="*/ 16 h 32"/>
                <a:gd name="T6" fmla="*/ 11 w 21"/>
                <a:gd name="T7" fmla="*/ 28 h 32"/>
                <a:gd name="T8" fmla="*/ 4 w 21"/>
                <a:gd name="T9" fmla="*/ 31 h 32"/>
                <a:gd name="T10" fmla="*/ 0 w 21"/>
                <a:gd name="T11" fmla="*/ 31 h 32"/>
                <a:gd name="T12" fmla="*/ 3 w 21"/>
                <a:gd name="T13" fmla="*/ 28 h 32"/>
                <a:gd name="T14" fmla="*/ 16 w 21"/>
                <a:gd name="T15" fmla="*/ 11 h 32"/>
                <a:gd name="T16" fmla="*/ 15 w 21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2">
                  <a:moveTo>
                    <a:pt x="15" y="0"/>
                  </a:moveTo>
                  <a:cubicBezTo>
                    <a:pt x="18" y="2"/>
                    <a:pt x="16" y="6"/>
                    <a:pt x="19" y="8"/>
                  </a:cubicBezTo>
                  <a:cubicBezTo>
                    <a:pt x="21" y="11"/>
                    <a:pt x="20" y="14"/>
                    <a:pt x="19" y="16"/>
                  </a:cubicBezTo>
                  <a:cubicBezTo>
                    <a:pt x="17" y="21"/>
                    <a:pt x="16" y="25"/>
                    <a:pt x="11" y="28"/>
                  </a:cubicBezTo>
                  <a:cubicBezTo>
                    <a:pt x="9" y="29"/>
                    <a:pt x="6" y="30"/>
                    <a:pt x="4" y="31"/>
                  </a:cubicBezTo>
                  <a:cubicBezTo>
                    <a:pt x="3" y="32"/>
                    <a:pt x="1" y="32"/>
                    <a:pt x="0" y="31"/>
                  </a:cubicBezTo>
                  <a:cubicBezTo>
                    <a:pt x="0" y="29"/>
                    <a:pt x="2" y="29"/>
                    <a:pt x="3" y="28"/>
                  </a:cubicBezTo>
                  <a:cubicBezTo>
                    <a:pt x="10" y="25"/>
                    <a:pt x="14" y="19"/>
                    <a:pt x="16" y="11"/>
                  </a:cubicBezTo>
                  <a:cubicBezTo>
                    <a:pt x="17" y="7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FBB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680C0E9D-1D21-D820-F404-B355A5E8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573"/>
              <a:ext cx="144" cy="129"/>
            </a:xfrm>
            <a:custGeom>
              <a:avLst/>
              <a:gdLst>
                <a:gd name="T0" fmla="*/ 13 w 27"/>
                <a:gd name="T1" fmla="*/ 6 h 24"/>
                <a:gd name="T2" fmla="*/ 9 w 27"/>
                <a:gd name="T3" fmla="*/ 4 h 24"/>
                <a:gd name="T4" fmla="*/ 0 w 27"/>
                <a:gd name="T5" fmla="*/ 4 h 24"/>
                <a:gd name="T6" fmla="*/ 27 w 27"/>
                <a:gd name="T7" fmla="*/ 21 h 24"/>
                <a:gd name="T8" fmla="*/ 27 w 27"/>
                <a:gd name="T9" fmla="*/ 23 h 24"/>
                <a:gd name="T10" fmla="*/ 24 w 27"/>
                <a:gd name="T11" fmla="*/ 22 h 24"/>
                <a:gd name="T12" fmla="*/ 21 w 27"/>
                <a:gd name="T13" fmla="*/ 12 h 24"/>
                <a:gd name="T14" fmla="*/ 13 w 27"/>
                <a:gd name="T1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6"/>
                  </a:moveTo>
                  <a:cubicBezTo>
                    <a:pt x="13" y="3"/>
                    <a:pt x="11" y="4"/>
                    <a:pt x="9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18" y="0"/>
                    <a:pt x="25" y="5"/>
                    <a:pt x="27" y="21"/>
                  </a:cubicBezTo>
                  <a:cubicBezTo>
                    <a:pt x="27" y="22"/>
                    <a:pt x="27" y="23"/>
                    <a:pt x="27" y="23"/>
                  </a:cubicBezTo>
                  <a:cubicBezTo>
                    <a:pt x="25" y="24"/>
                    <a:pt x="25" y="23"/>
                    <a:pt x="24" y="22"/>
                  </a:cubicBezTo>
                  <a:cubicBezTo>
                    <a:pt x="22" y="19"/>
                    <a:pt x="23" y="15"/>
                    <a:pt x="21" y="12"/>
                  </a:cubicBezTo>
                  <a:cubicBezTo>
                    <a:pt x="20" y="8"/>
                    <a:pt x="15" y="9"/>
                    <a:pt x="13" y="6"/>
                  </a:cubicBezTo>
                  <a:close/>
                </a:path>
              </a:pathLst>
            </a:custGeom>
            <a:solidFill>
              <a:srgbClr val="F9B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B998F239-0FB5-6933-D1AE-D664D03A5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1600"/>
              <a:ext cx="176" cy="59"/>
            </a:xfrm>
            <a:custGeom>
              <a:avLst/>
              <a:gdLst>
                <a:gd name="T0" fmla="*/ 1 w 33"/>
                <a:gd name="T1" fmla="*/ 5 h 11"/>
                <a:gd name="T2" fmla="*/ 5 w 33"/>
                <a:gd name="T3" fmla="*/ 1 h 11"/>
                <a:gd name="T4" fmla="*/ 26 w 33"/>
                <a:gd name="T5" fmla="*/ 1 h 11"/>
                <a:gd name="T6" fmla="*/ 30 w 33"/>
                <a:gd name="T7" fmla="*/ 5 h 11"/>
                <a:gd name="T8" fmla="*/ 30 w 33"/>
                <a:gd name="T9" fmla="*/ 5 h 11"/>
                <a:gd name="T10" fmla="*/ 31 w 33"/>
                <a:gd name="T11" fmla="*/ 11 h 11"/>
                <a:gd name="T12" fmla="*/ 29 w 33"/>
                <a:gd name="T13" fmla="*/ 10 h 11"/>
                <a:gd name="T14" fmla="*/ 13 w 33"/>
                <a:gd name="T15" fmla="*/ 3 h 11"/>
                <a:gd name="T16" fmla="*/ 4 w 33"/>
                <a:gd name="T17" fmla="*/ 2 h 11"/>
                <a:gd name="T18" fmla="*/ 1 w 33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1">
                  <a:moveTo>
                    <a:pt x="1" y="5"/>
                  </a:moveTo>
                  <a:cubicBezTo>
                    <a:pt x="0" y="1"/>
                    <a:pt x="1" y="0"/>
                    <a:pt x="5" y="1"/>
                  </a:cubicBezTo>
                  <a:cubicBezTo>
                    <a:pt x="12" y="2"/>
                    <a:pt x="19" y="2"/>
                    <a:pt x="26" y="1"/>
                  </a:cubicBezTo>
                  <a:cubicBezTo>
                    <a:pt x="28" y="2"/>
                    <a:pt x="30" y="3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2" y="7"/>
                    <a:pt x="33" y="9"/>
                    <a:pt x="31" y="11"/>
                  </a:cubicBezTo>
                  <a:cubicBezTo>
                    <a:pt x="30" y="11"/>
                    <a:pt x="29" y="11"/>
                    <a:pt x="29" y="10"/>
                  </a:cubicBezTo>
                  <a:cubicBezTo>
                    <a:pt x="25" y="3"/>
                    <a:pt x="20" y="2"/>
                    <a:pt x="13" y="3"/>
                  </a:cubicBezTo>
                  <a:cubicBezTo>
                    <a:pt x="10" y="3"/>
                    <a:pt x="7" y="3"/>
                    <a:pt x="4" y="2"/>
                  </a:cubicBezTo>
                  <a:cubicBezTo>
                    <a:pt x="2" y="1"/>
                    <a:pt x="2" y="3"/>
                    <a:pt x="1" y="5"/>
                  </a:cubicBezTo>
                  <a:close/>
                </a:path>
              </a:pathLst>
            </a:custGeom>
            <a:solidFill>
              <a:srgbClr val="F9B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63B16FF1-D62F-137E-F4F1-0DAF00C3A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659"/>
              <a:ext cx="59" cy="135"/>
            </a:xfrm>
            <a:custGeom>
              <a:avLst/>
              <a:gdLst>
                <a:gd name="T0" fmla="*/ 0 w 11"/>
                <a:gd name="T1" fmla="*/ 20 h 25"/>
                <a:gd name="T2" fmla="*/ 8 w 11"/>
                <a:gd name="T3" fmla="*/ 0 h 25"/>
                <a:gd name="T4" fmla="*/ 10 w 11"/>
                <a:gd name="T5" fmla="*/ 2 h 25"/>
                <a:gd name="T6" fmla="*/ 10 w 11"/>
                <a:gd name="T7" fmla="*/ 23 h 25"/>
                <a:gd name="T8" fmla="*/ 9 w 11"/>
                <a:gd name="T9" fmla="*/ 25 h 25"/>
                <a:gd name="T10" fmla="*/ 9 w 11"/>
                <a:gd name="T11" fmla="*/ 10 h 25"/>
                <a:gd name="T12" fmla="*/ 8 w 11"/>
                <a:gd name="T13" fmla="*/ 10 h 25"/>
                <a:gd name="T14" fmla="*/ 0 w 11"/>
                <a:gd name="T15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5">
                  <a:moveTo>
                    <a:pt x="0" y="20"/>
                  </a:moveTo>
                  <a:cubicBezTo>
                    <a:pt x="5" y="14"/>
                    <a:pt x="8" y="8"/>
                    <a:pt x="8" y="0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1" y="9"/>
                    <a:pt x="11" y="16"/>
                    <a:pt x="10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9" y="20"/>
                    <a:pt x="9" y="15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7" y="15"/>
                    <a:pt x="5" y="19"/>
                    <a:pt x="0" y="20"/>
                  </a:cubicBezTo>
                  <a:close/>
                </a:path>
              </a:pathLst>
            </a:custGeom>
            <a:solidFill>
              <a:srgbClr val="ED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9771D13A-8159-D6E2-F2F8-813D5F1C0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067"/>
              <a:ext cx="75" cy="76"/>
            </a:xfrm>
            <a:custGeom>
              <a:avLst/>
              <a:gdLst>
                <a:gd name="T0" fmla="*/ 14 w 14"/>
                <a:gd name="T1" fmla="*/ 11 h 14"/>
                <a:gd name="T2" fmla="*/ 13 w 14"/>
                <a:gd name="T3" fmla="*/ 14 h 14"/>
                <a:gd name="T4" fmla="*/ 0 w 14"/>
                <a:gd name="T5" fmla="*/ 0 h 14"/>
                <a:gd name="T6" fmla="*/ 14 w 14"/>
                <a:gd name="T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14" y="11"/>
                  </a:moveTo>
                  <a:cubicBezTo>
                    <a:pt x="13" y="12"/>
                    <a:pt x="13" y="13"/>
                    <a:pt x="13" y="14"/>
                  </a:cubicBezTo>
                  <a:cubicBezTo>
                    <a:pt x="9" y="10"/>
                    <a:pt x="5" y="4"/>
                    <a:pt x="0" y="0"/>
                  </a:cubicBezTo>
                  <a:cubicBezTo>
                    <a:pt x="7" y="1"/>
                    <a:pt x="11" y="6"/>
                    <a:pt x="14" y="11"/>
                  </a:cubicBezTo>
                  <a:close/>
                </a:path>
              </a:pathLst>
            </a:custGeom>
            <a:solidFill>
              <a:srgbClr val="F9B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308D019C-B2ED-4CCD-C97C-F902CAAA7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2004"/>
              <a:ext cx="37" cy="32"/>
            </a:xfrm>
            <a:custGeom>
              <a:avLst/>
              <a:gdLst>
                <a:gd name="T0" fmla="*/ 4 w 7"/>
                <a:gd name="T1" fmla="*/ 0 h 6"/>
                <a:gd name="T2" fmla="*/ 7 w 7"/>
                <a:gd name="T3" fmla="*/ 3 h 6"/>
                <a:gd name="T4" fmla="*/ 3 w 7"/>
                <a:gd name="T5" fmla="*/ 6 h 6"/>
                <a:gd name="T6" fmla="*/ 0 w 7"/>
                <a:gd name="T7" fmla="*/ 3 h 6"/>
                <a:gd name="T8" fmla="*/ 4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02B75288-B6AC-7190-6DBC-2A67614DA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778"/>
              <a:ext cx="38" cy="32"/>
            </a:xfrm>
            <a:custGeom>
              <a:avLst/>
              <a:gdLst>
                <a:gd name="T0" fmla="*/ 3 w 7"/>
                <a:gd name="T1" fmla="*/ 0 h 6"/>
                <a:gd name="T2" fmla="*/ 6 w 7"/>
                <a:gd name="T3" fmla="*/ 3 h 6"/>
                <a:gd name="T4" fmla="*/ 5 w 7"/>
                <a:gd name="T5" fmla="*/ 6 h 6"/>
                <a:gd name="T6" fmla="*/ 1 w 7"/>
                <a:gd name="T7" fmla="*/ 2 h 6"/>
                <a:gd name="T8" fmla="*/ 3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5" y="0"/>
                    <a:pt x="6" y="1"/>
                    <a:pt x="6" y="3"/>
                  </a:cubicBezTo>
                  <a:cubicBezTo>
                    <a:pt x="7" y="4"/>
                    <a:pt x="6" y="6"/>
                    <a:pt x="5" y="6"/>
                  </a:cubicBezTo>
                  <a:cubicBezTo>
                    <a:pt x="2" y="6"/>
                    <a:pt x="1" y="4"/>
                    <a:pt x="1" y="2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19C24A89-84EB-D3E1-099F-F5BD1712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546"/>
              <a:ext cx="26" cy="54"/>
            </a:xfrm>
            <a:custGeom>
              <a:avLst/>
              <a:gdLst>
                <a:gd name="T0" fmla="*/ 0 w 5"/>
                <a:gd name="T1" fmla="*/ 10 h 10"/>
                <a:gd name="T2" fmla="*/ 1 w 5"/>
                <a:gd name="T3" fmla="*/ 0 h 10"/>
                <a:gd name="T4" fmla="*/ 0 w 5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cubicBezTo>
                    <a:pt x="0" y="7"/>
                    <a:pt x="0" y="3"/>
                    <a:pt x="1" y="0"/>
                  </a:cubicBezTo>
                  <a:cubicBezTo>
                    <a:pt x="5" y="6"/>
                    <a:pt x="4" y="8"/>
                    <a:pt x="0" y="10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7CA146CE-D59E-966A-6959-5FECAFFBC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821"/>
              <a:ext cx="32" cy="27"/>
            </a:xfrm>
            <a:custGeom>
              <a:avLst/>
              <a:gdLst>
                <a:gd name="T0" fmla="*/ 4 w 6"/>
                <a:gd name="T1" fmla="*/ 0 h 5"/>
                <a:gd name="T2" fmla="*/ 6 w 6"/>
                <a:gd name="T3" fmla="*/ 2 h 5"/>
                <a:gd name="T4" fmla="*/ 4 w 6"/>
                <a:gd name="T5" fmla="*/ 4 h 5"/>
                <a:gd name="T6" fmla="*/ 1 w 6"/>
                <a:gd name="T7" fmla="*/ 2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6" y="0"/>
                    <a:pt x="6" y="1"/>
                    <a:pt x="6" y="2"/>
                  </a:cubicBezTo>
                  <a:cubicBezTo>
                    <a:pt x="6" y="4"/>
                    <a:pt x="5" y="5"/>
                    <a:pt x="4" y="4"/>
                  </a:cubicBezTo>
                  <a:cubicBezTo>
                    <a:pt x="3" y="4"/>
                    <a:pt x="0" y="4"/>
                    <a:pt x="1" y="2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18B11B57-9284-2A4C-7F25-F4A75E5D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885"/>
              <a:ext cx="32" cy="22"/>
            </a:xfrm>
            <a:custGeom>
              <a:avLst/>
              <a:gdLst>
                <a:gd name="T0" fmla="*/ 3 w 6"/>
                <a:gd name="T1" fmla="*/ 0 h 4"/>
                <a:gd name="T2" fmla="*/ 5 w 6"/>
                <a:gd name="T3" fmla="*/ 2 h 4"/>
                <a:gd name="T4" fmla="*/ 3 w 6"/>
                <a:gd name="T5" fmla="*/ 4 h 4"/>
                <a:gd name="T6" fmla="*/ 0 w 6"/>
                <a:gd name="T7" fmla="*/ 2 h 4"/>
                <a:gd name="T8" fmla="*/ 3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6" y="4"/>
                    <a:pt x="4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A21DDB0F-0F57-B34E-B09E-C24130427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" y="1605"/>
              <a:ext cx="48" cy="33"/>
            </a:xfrm>
            <a:custGeom>
              <a:avLst/>
              <a:gdLst>
                <a:gd name="T0" fmla="*/ 4 w 9"/>
                <a:gd name="T1" fmla="*/ 4 h 6"/>
                <a:gd name="T2" fmla="*/ 0 w 9"/>
                <a:gd name="T3" fmla="*/ 0 h 6"/>
                <a:gd name="T4" fmla="*/ 1 w 9"/>
                <a:gd name="T5" fmla="*/ 0 h 6"/>
                <a:gd name="T6" fmla="*/ 9 w 9"/>
                <a:gd name="T7" fmla="*/ 6 h 6"/>
                <a:gd name="T8" fmla="*/ 4 w 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4"/>
                  </a:moveTo>
                  <a:cubicBezTo>
                    <a:pt x="3" y="3"/>
                    <a:pt x="0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1"/>
                    <a:pt x="8" y="2"/>
                    <a:pt x="9" y="6"/>
                  </a:cubicBezTo>
                  <a:cubicBezTo>
                    <a:pt x="7" y="6"/>
                    <a:pt x="7" y="2"/>
                    <a:pt x="4" y="4"/>
                  </a:cubicBezTo>
                  <a:close/>
                </a:path>
              </a:pathLst>
            </a:custGeom>
            <a:solidFill>
              <a:srgbClr val="ED7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04DD3FB1-72FE-9D00-8BB9-7C5072F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675"/>
              <a:ext cx="16" cy="22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1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1" y="4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513E7C13-8494-1768-93EC-29AD72965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449"/>
              <a:ext cx="11" cy="49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0 h 9"/>
                <a:gd name="T4" fmla="*/ 1 w 2"/>
                <a:gd name="T5" fmla="*/ 1 h 9"/>
                <a:gd name="T6" fmla="*/ 1 w 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2" y="4"/>
                    <a:pt x="2" y="7"/>
                    <a:pt x="1" y="9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DC37B238-5492-32FB-E9A7-05F49BBEC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5"/>
              <a:ext cx="16" cy="16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3 h 3"/>
                <a:gd name="T6" fmla="*/ 0 w 3"/>
                <a:gd name="T7" fmla="*/ 2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C6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9">
              <a:extLst>
                <a:ext uri="{FF2B5EF4-FFF2-40B4-BE49-F238E27FC236}">
                  <a16:creationId xmlns:a16="http://schemas.microsoft.com/office/drawing/2014/main" id="{245C0B41-A6FA-A9E6-D798-AB29F7B76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1627"/>
              <a:ext cx="27" cy="32"/>
            </a:xfrm>
            <a:custGeom>
              <a:avLst/>
              <a:gdLst>
                <a:gd name="T0" fmla="*/ 1 w 5"/>
                <a:gd name="T1" fmla="*/ 6 h 6"/>
                <a:gd name="T2" fmla="*/ 0 w 5"/>
                <a:gd name="T3" fmla="*/ 0 h 6"/>
                <a:gd name="T4" fmla="*/ 1 w 5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3" y="2"/>
                    <a:pt x="5" y="3"/>
                    <a:pt x="1" y="6"/>
                  </a:cubicBezTo>
                  <a:close/>
                </a:path>
              </a:pathLst>
            </a:custGeom>
            <a:solidFill>
              <a:srgbClr val="ED7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0">
              <a:extLst>
                <a:ext uri="{FF2B5EF4-FFF2-40B4-BE49-F238E27FC236}">
                  <a16:creationId xmlns:a16="http://schemas.microsoft.com/office/drawing/2014/main" id="{567CB4FE-BCCA-7ADC-2BC1-CC0371C7E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1213"/>
              <a:ext cx="27" cy="91"/>
            </a:xfrm>
            <a:custGeom>
              <a:avLst/>
              <a:gdLst>
                <a:gd name="T0" fmla="*/ 0 w 5"/>
                <a:gd name="T1" fmla="*/ 5 h 17"/>
                <a:gd name="T2" fmla="*/ 5 w 5"/>
                <a:gd name="T3" fmla="*/ 1 h 17"/>
                <a:gd name="T4" fmla="*/ 5 w 5"/>
                <a:gd name="T5" fmla="*/ 15 h 17"/>
                <a:gd name="T6" fmla="*/ 4 w 5"/>
                <a:gd name="T7" fmla="*/ 17 h 17"/>
                <a:gd name="T8" fmla="*/ 1 w 5"/>
                <a:gd name="T9" fmla="*/ 14 h 17"/>
                <a:gd name="T10" fmla="*/ 0 w 5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0" y="5"/>
                  </a:moveTo>
                  <a:cubicBezTo>
                    <a:pt x="1" y="2"/>
                    <a:pt x="2" y="0"/>
                    <a:pt x="5" y="1"/>
                  </a:cubicBezTo>
                  <a:cubicBezTo>
                    <a:pt x="5" y="6"/>
                    <a:pt x="4" y="10"/>
                    <a:pt x="5" y="15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2" y="17"/>
                    <a:pt x="1" y="16"/>
                    <a:pt x="1" y="14"/>
                  </a:cubicBezTo>
                  <a:cubicBezTo>
                    <a:pt x="1" y="11"/>
                    <a:pt x="2" y="8"/>
                    <a:pt x="0" y="5"/>
                  </a:cubicBezTo>
                  <a:close/>
                </a:path>
              </a:pathLst>
            </a:custGeom>
            <a:solidFill>
              <a:srgbClr val="CBD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1">
              <a:extLst>
                <a:ext uri="{FF2B5EF4-FFF2-40B4-BE49-F238E27FC236}">
                  <a16:creationId xmlns:a16="http://schemas.microsoft.com/office/drawing/2014/main" id="{F1FD637B-B6E0-4628-77E5-47D150F25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1670"/>
              <a:ext cx="17" cy="113"/>
            </a:xfrm>
            <a:custGeom>
              <a:avLst/>
              <a:gdLst>
                <a:gd name="T0" fmla="*/ 0 w 3"/>
                <a:gd name="T1" fmla="*/ 21 h 21"/>
                <a:gd name="T2" fmla="*/ 0 w 3"/>
                <a:gd name="T3" fmla="*/ 0 h 21"/>
                <a:gd name="T4" fmla="*/ 1 w 3"/>
                <a:gd name="T5" fmla="*/ 21 h 21"/>
                <a:gd name="T6" fmla="*/ 0 w 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1">
                  <a:moveTo>
                    <a:pt x="0" y="21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" y="7"/>
                    <a:pt x="1" y="14"/>
                    <a:pt x="1" y="21"/>
                  </a:cubicBezTo>
                  <a:cubicBezTo>
                    <a:pt x="1" y="21"/>
                    <a:pt x="1" y="21"/>
                    <a:pt x="0" y="21"/>
                  </a:cubicBezTo>
                  <a:close/>
                </a:path>
              </a:pathLst>
            </a:custGeom>
            <a:solidFill>
              <a:srgbClr val="FBB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2">
              <a:extLst>
                <a:ext uri="{FF2B5EF4-FFF2-40B4-BE49-F238E27FC236}">
                  <a16:creationId xmlns:a16="http://schemas.microsoft.com/office/drawing/2014/main" id="{EBDA7EC0-36EC-E674-8AF1-9DC939093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159"/>
              <a:ext cx="38" cy="59"/>
            </a:xfrm>
            <a:custGeom>
              <a:avLst/>
              <a:gdLst>
                <a:gd name="T0" fmla="*/ 0 w 7"/>
                <a:gd name="T1" fmla="*/ 11 h 11"/>
                <a:gd name="T2" fmla="*/ 0 w 7"/>
                <a:gd name="T3" fmla="*/ 9 h 11"/>
                <a:gd name="T4" fmla="*/ 3 w 7"/>
                <a:gd name="T5" fmla="*/ 2 h 11"/>
                <a:gd name="T6" fmla="*/ 4 w 7"/>
                <a:gd name="T7" fmla="*/ 0 h 11"/>
                <a:gd name="T8" fmla="*/ 0 w 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cubicBezTo>
                    <a:pt x="0" y="10"/>
                    <a:pt x="0" y="10"/>
                    <a:pt x="0" y="9"/>
                  </a:cubicBezTo>
                  <a:cubicBezTo>
                    <a:pt x="3" y="7"/>
                    <a:pt x="4" y="5"/>
                    <a:pt x="3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4"/>
                    <a:pt x="7" y="9"/>
                    <a:pt x="0" y="11"/>
                  </a:cubicBezTo>
                  <a:close/>
                </a:path>
              </a:pathLst>
            </a:custGeom>
            <a:solidFill>
              <a:srgbClr val="E6B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F7F5E363-E491-6F83-820F-667210C03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1250"/>
              <a:ext cx="32" cy="27"/>
            </a:xfrm>
            <a:custGeom>
              <a:avLst/>
              <a:gdLst>
                <a:gd name="T0" fmla="*/ 0 w 6"/>
                <a:gd name="T1" fmla="*/ 4 h 5"/>
                <a:gd name="T2" fmla="*/ 5 w 6"/>
                <a:gd name="T3" fmla="*/ 1 h 5"/>
                <a:gd name="T4" fmla="*/ 6 w 6"/>
                <a:gd name="T5" fmla="*/ 3 h 5"/>
                <a:gd name="T6" fmla="*/ 0 w 6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cubicBezTo>
                    <a:pt x="1" y="1"/>
                    <a:pt x="2" y="0"/>
                    <a:pt x="5" y="1"/>
                  </a:cubicBezTo>
                  <a:cubicBezTo>
                    <a:pt x="5" y="1"/>
                    <a:pt x="6" y="3"/>
                    <a:pt x="6" y="3"/>
                  </a:cubicBezTo>
                  <a:cubicBezTo>
                    <a:pt x="5" y="5"/>
                    <a:pt x="3" y="3"/>
                    <a:pt x="0" y="4"/>
                  </a:cubicBezTo>
                  <a:close/>
                </a:path>
              </a:pathLst>
            </a:custGeom>
            <a:solidFill>
              <a:srgbClr val="43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id="{5F9371B6-1F6F-A70B-702B-9B49A2E03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1159"/>
              <a:ext cx="27" cy="48"/>
            </a:xfrm>
            <a:custGeom>
              <a:avLst/>
              <a:gdLst>
                <a:gd name="T0" fmla="*/ 3 w 5"/>
                <a:gd name="T1" fmla="*/ 0 h 9"/>
                <a:gd name="T2" fmla="*/ 4 w 5"/>
                <a:gd name="T3" fmla="*/ 2 h 9"/>
                <a:gd name="T4" fmla="*/ 5 w 5"/>
                <a:gd name="T5" fmla="*/ 9 h 9"/>
                <a:gd name="T6" fmla="*/ 3 w 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cubicBezTo>
                    <a:pt x="4" y="0"/>
                    <a:pt x="5" y="1"/>
                    <a:pt x="4" y="2"/>
                  </a:cubicBezTo>
                  <a:cubicBezTo>
                    <a:pt x="3" y="4"/>
                    <a:pt x="4" y="7"/>
                    <a:pt x="5" y="9"/>
                  </a:cubicBezTo>
                  <a:cubicBezTo>
                    <a:pt x="0" y="7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E1A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5">
              <a:extLst>
                <a:ext uri="{FF2B5EF4-FFF2-40B4-BE49-F238E27FC236}">
                  <a16:creationId xmlns:a16="http://schemas.microsoft.com/office/drawing/2014/main" id="{46765BD8-B11D-545C-4B3F-44B3B7D7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993"/>
              <a:ext cx="37" cy="32"/>
            </a:xfrm>
            <a:custGeom>
              <a:avLst/>
              <a:gdLst>
                <a:gd name="T0" fmla="*/ 7 w 7"/>
                <a:gd name="T1" fmla="*/ 4 h 6"/>
                <a:gd name="T2" fmla="*/ 4 w 7"/>
                <a:gd name="T3" fmla="*/ 6 h 6"/>
                <a:gd name="T4" fmla="*/ 0 w 7"/>
                <a:gd name="T5" fmla="*/ 2 h 6"/>
                <a:gd name="T6" fmla="*/ 2 w 7"/>
                <a:gd name="T7" fmla="*/ 0 h 6"/>
                <a:gd name="T8" fmla="*/ 7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4"/>
                  </a:moveTo>
                  <a:cubicBezTo>
                    <a:pt x="7" y="6"/>
                    <a:pt x="5" y="6"/>
                    <a:pt x="4" y="6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1"/>
                    <a:pt x="7" y="1"/>
                    <a:pt x="7" y="4"/>
                  </a:cubicBezTo>
                  <a:close/>
                </a:path>
              </a:pathLst>
            </a:custGeom>
            <a:solidFill>
              <a:srgbClr val="FBE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489AE4A-691F-4951-9415-38A4DBEAE08C}"/>
              </a:ext>
            </a:extLst>
          </p:cNvPr>
          <p:cNvSpPr txBox="1"/>
          <p:nvPr/>
        </p:nvSpPr>
        <p:spPr>
          <a:xfrm>
            <a:off x="1780327" y="359724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E9B6D244-A5B5-4FCB-A7B4-6C672ADAAF21}"/>
              </a:ext>
            </a:extLst>
          </p:cNvPr>
          <p:cNvSpPr txBox="1"/>
          <p:nvPr/>
        </p:nvSpPr>
        <p:spPr>
          <a:xfrm>
            <a:off x="2924296" y="1544942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D8BDDC6-C689-45D9-AF6E-A60EEDF5817D}"/>
              </a:ext>
            </a:extLst>
          </p:cNvPr>
          <p:cNvSpPr txBox="1"/>
          <p:nvPr/>
        </p:nvSpPr>
        <p:spPr>
          <a:xfrm>
            <a:off x="1951823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8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8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8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40608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D0EDD43A-9001-44D4-9E57-A7C79207D47F}"/>
              </a:ext>
            </a:extLst>
          </p:cNvPr>
          <p:cNvSpPr txBox="1"/>
          <p:nvPr/>
        </p:nvSpPr>
        <p:spPr>
          <a:xfrm>
            <a:off x="1951823" y="1015395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CF6FAB45-FB92-4493-B4DF-8A882445272E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296D93FC-4456-459F-8690-BF7F23A81D3A}"/>
              </a:ext>
            </a:extLst>
          </p:cNvPr>
          <p:cNvSpPr txBox="1"/>
          <p:nvPr/>
        </p:nvSpPr>
        <p:spPr>
          <a:xfrm>
            <a:off x="1951823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8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8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0B18AE7-F6EF-4F5E-B45B-7C5952953773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DC6AF88B-7C7B-407B-ACB6-6ED3AA964F4F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8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8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8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5166BA8E-32E2-49C5-B2A0-695A129840D3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F2A7DA"/>
            </a:solidFill>
            <a:custDash>
              <a:ds d="300000" sp="300000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9">
            <a:extLst>
              <a:ext uri="{FF2B5EF4-FFF2-40B4-BE49-F238E27FC236}">
                <a16:creationId xmlns:a16="http://schemas.microsoft.com/office/drawing/2014/main" id="{D82B74EE-AA56-400A-9E80-F5FA43C93C16}"/>
              </a:ext>
            </a:extLst>
          </p:cNvPr>
          <p:cNvSpPr/>
          <p:nvPr/>
        </p:nvSpPr>
        <p:spPr>
          <a:xfrm flipH="1">
            <a:off x="4709489" y="2907"/>
            <a:ext cx="2982864" cy="5123447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D9F7E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aralelogramo 15">
            <a:extLst>
              <a:ext uri="{FF2B5EF4-FFF2-40B4-BE49-F238E27FC236}">
                <a16:creationId xmlns:a16="http://schemas.microsoft.com/office/drawing/2014/main" id="{581AA85D-94F0-47BB-BB03-20AC92E8F3A0}"/>
              </a:ext>
            </a:extLst>
          </p:cNvPr>
          <p:cNvSpPr/>
          <p:nvPr/>
        </p:nvSpPr>
        <p:spPr>
          <a:xfrm>
            <a:off x="4887303" y="0"/>
            <a:ext cx="2984555" cy="5126355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F2A7D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Elipse 18">
            <a:extLst>
              <a:ext uri="{FF2B5EF4-FFF2-40B4-BE49-F238E27FC236}">
                <a16:creationId xmlns:a16="http://schemas.microsoft.com/office/drawing/2014/main" id="{1D11B2C5-5E41-46CE-8C8A-C5E96096F42F}"/>
              </a:ext>
            </a:extLst>
          </p:cNvPr>
          <p:cNvSpPr/>
          <p:nvPr/>
        </p:nvSpPr>
        <p:spPr>
          <a:xfrm>
            <a:off x="3945965" y="492477"/>
            <a:ext cx="4372304" cy="43723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DD8E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Google Shape;263;p42">
            <a:extLst>
              <a:ext uri="{FF2B5EF4-FFF2-40B4-BE49-F238E27FC236}">
                <a16:creationId xmlns:a16="http://schemas.microsoft.com/office/drawing/2014/main" id="{1E7B380C-2898-4EBF-BA15-B79942917676}"/>
              </a:ext>
            </a:extLst>
          </p:cNvPr>
          <p:cNvSpPr txBox="1"/>
          <p:nvPr/>
        </p:nvSpPr>
        <p:spPr>
          <a:xfrm>
            <a:off x="311901" y="671818"/>
            <a:ext cx="3168377" cy="7701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10" tIns="91010" rIns="91010" bIns="91010" anchor="t" anchorCtr="1" compatLnSpc="1">
            <a:noAutofit/>
          </a:bodyPr>
          <a:lstStyle/>
          <a:p>
            <a:pPr marL="0" marR="0" lvl="0" indent="0" algn="l" defTabSz="910248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480" b="1" i="0" u="none" strike="noStrike" kern="0" cap="none" spc="0" baseline="0">
                <a:solidFill>
                  <a:srgbClr val="A1DCD9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6" name="Google Shape;270;p42">
            <a:extLst>
              <a:ext uri="{FF2B5EF4-FFF2-40B4-BE49-F238E27FC236}">
                <a16:creationId xmlns:a16="http://schemas.microsoft.com/office/drawing/2014/main" id="{ED7F0202-3CB1-4690-B9AB-7A498F1CFB3A}"/>
              </a:ext>
            </a:extLst>
          </p:cNvPr>
          <p:cNvSpPr txBox="1"/>
          <p:nvPr/>
        </p:nvSpPr>
        <p:spPr>
          <a:xfrm>
            <a:off x="703155" y="1615104"/>
            <a:ext cx="4138931" cy="4221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10" tIns="91010" rIns="91010" bIns="91010" anchor="t" anchorCtr="0" compatLnSpc="1">
            <a:noAutofit/>
          </a:bodyPr>
          <a:lstStyle/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93" b="0" i="0" u="none" strike="noStrike" kern="0" cap="none" spc="0" baseline="0">
                <a:solidFill>
                  <a:srgbClr val="A1DCD9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593" b="0" i="0" u="none" strike="noStrike" kern="0" cap="none" spc="0" baseline="0">
                <a:solidFill>
                  <a:srgbClr val="A1DCD9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5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93" b="1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7" name="Grupo 3">
            <a:extLst>
              <a:ext uri="{FF2B5EF4-FFF2-40B4-BE49-F238E27FC236}">
                <a16:creationId xmlns:a16="http://schemas.microsoft.com/office/drawing/2014/main" id="{093877C5-8522-462D-94E6-763B88743BB4}"/>
              </a:ext>
            </a:extLst>
          </p:cNvPr>
          <p:cNvGrpSpPr/>
          <p:nvPr/>
        </p:nvGrpSpPr>
        <p:grpSpPr>
          <a:xfrm>
            <a:off x="703155" y="2268653"/>
            <a:ext cx="2975713" cy="1628528"/>
            <a:chOff x="703155" y="2268653"/>
            <a:chExt cx="2975713" cy="1628528"/>
          </a:xfrm>
        </p:grpSpPr>
        <p:sp>
          <p:nvSpPr>
            <p:cNvPr id="8" name="Google Shape;272;p42">
              <a:extLst>
                <a:ext uri="{FF2B5EF4-FFF2-40B4-BE49-F238E27FC236}">
                  <a16:creationId xmlns:a16="http://schemas.microsoft.com/office/drawing/2014/main" id="{4C8FBBB4-2C2B-4F92-BA7B-2586529911F8}"/>
                </a:ext>
              </a:extLst>
            </p:cNvPr>
            <p:cNvSpPr txBox="1"/>
            <p:nvPr/>
          </p:nvSpPr>
          <p:spPr>
            <a:xfrm>
              <a:off x="703155" y="2268653"/>
              <a:ext cx="2107554" cy="30731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010" tIns="91010" rIns="91010" bIns="91010" anchor="t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93" b="0" i="0" u="none" strike="noStrike" kern="0" cap="none" spc="0" baseline="0">
                  <a:solidFill>
                    <a:srgbClr val="A1DCD9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9" name="Google Shape;273;p42">
              <a:extLst>
                <a:ext uri="{FF2B5EF4-FFF2-40B4-BE49-F238E27FC236}">
                  <a16:creationId xmlns:a16="http://schemas.microsoft.com/office/drawing/2014/main" id="{5AD900CC-07DC-4690-80C0-09B795E3DED6}"/>
                </a:ext>
              </a:extLst>
            </p:cNvPr>
            <p:cNvSpPr txBox="1"/>
            <p:nvPr/>
          </p:nvSpPr>
          <p:spPr>
            <a:xfrm>
              <a:off x="703155" y="2617049"/>
              <a:ext cx="2975713" cy="12801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010" tIns="91010" rIns="91010" bIns="91010" anchor="t" anchorCtr="0" compatLnSpc="1">
              <a:noAutofit/>
            </a:bodyPr>
            <a:lstStyle/>
            <a:p>
              <a:pPr marL="256022" marR="0" lvl="0" indent="-256022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493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56022" marR="0" lvl="0" indent="-256022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493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10" name="Google Shape;274;p42">
            <a:extLst>
              <a:ext uri="{FF2B5EF4-FFF2-40B4-BE49-F238E27FC236}">
                <a16:creationId xmlns:a16="http://schemas.microsoft.com/office/drawing/2014/main" id="{A4F1C34E-B7E1-40C7-9F79-B6F040090849}"/>
              </a:ext>
            </a:extLst>
          </p:cNvPr>
          <p:cNvSpPr txBox="1"/>
          <p:nvPr/>
        </p:nvSpPr>
        <p:spPr>
          <a:xfrm>
            <a:off x="703146" y="3394252"/>
            <a:ext cx="2107554" cy="3073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10" tIns="91010" rIns="91010" bIns="91010" anchor="t" anchorCtr="0" compatLnSpc="1">
            <a:noAutofit/>
          </a:bodyPr>
          <a:lstStyle/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93" b="0" i="0" u="none" strike="noStrike" kern="0" cap="none" spc="0" baseline="0">
                <a:solidFill>
                  <a:srgbClr val="A1DCD9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11" name="Google Shape;275;p42">
            <a:extLst>
              <a:ext uri="{FF2B5EF4-FFF2-40B4-BE49-F238E27FC236}">
                <a16:creationId xmlns:a16="http://schemas.microsoft.com/office/drawing/2014/main" id="{25FF4820-BC45-40C9-89FD-22D8EC0BC499}"/>
              </a:ext>
            </a:extLst>
          </p:cNvPr>
          <p:cNvSpPr txBox="1"/>
          <p:nvPr/>
        </p:nvSpPr>
        <p:spPr>
          <a:xfrm>
            <a:off x="703155" y="3701500"/>
            <a:ext cx="3216923" cy="681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10" tIns="91010" rIns="91010" bIns="91010" anchor="t" anchorCtr="0" compatLnSpc="1">
            <a:noAutofit/>
          </a:bodyPr>
          <a:lstStyle/>
          <a:p>
            <a:pPr marL="284424" marR="0" lvl="0" indent="-284424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Abril Fatface</a:t>
            </a:r>
          </a:p>
          <a:p>
            <a:pPr marL="284424" marR="0" lvl="0" indent="-284424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Arial Black</a:t>
            </a:r>
          </a:p>
          <a:p>
            <a:pPr marL="284424" marR="0" lvl="0" indent="-284424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93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Montserrat</a:t>
            </a:r>
          </a:p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93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2" name="TextBox 59">
            <a:extLst>
              <a:ext uri="{FF2B5EF4-FFF2-40B4-BE49-F238E27FC236}">
                <a16:creationId xmlns:a16="http://schemas.microsoft.com/office/drawing/2014/main" id="{ACD6C2D9-0C4B-4FC9-856B-BADB8080F707}"/>
              </a:ext>
            </a:extLst>
          </p:cNvPr>
          <p:cNvSpPr txBox="1"/>
          <p:nvPr/>
        </p:nvSpPr>
        <p:spPr>
          <a:xfrm>
            <a:off x="8318269" y="4907923"/>
            <a:ext cx="825730" cy="218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028" tIns="45518" rIns="91028" bIns="45518" anchor="ctr" anchorCtr="0" compatLnSpc="1">
            <a:spAutoFit/>
          </a:bodyPr>
          <a:lstStyle/>
          <a:p>
            <a:pPr marL="0" marR="0" lvl="0" indent="0" algn="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22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3" name="Gráfico 10">
            <a:extLst>
              <a:ext uri="{FF2B5EF4-FFF2-40B4-BE49-F238E27FC236}">
                <a16:creationId xmlns:a16="http://schemas.microsoft.com/office/drawing/2014/main" id="{6C4AA2C2-6D46-4FCE-87DD-D11C2CC34855}"/>
              </a:ext>
            </a:extLst>
          </p:cNvPr>
          <p:cNvGrpSpPr/>
          <p:nvPr/>
        </p:nvGrpSpPr>
        <p:grpSpPr>
          <a:xfrm>
            <a:off x="8712933" y="4556464"/>
            <a:ext cx="351513" cy="351513"/>
            <a:chOff x="8712933" y="4556464"/>
            <a:chExt cx="351513" cy="351513"/>
          </a:xfrm>
        </p:grpSpPr>
        <p:sp>
          <p:nvSpPr>
            <p:cNvPr id="14" name="Forma libre: forma 30">
              <a:extLst>
                <a:ext uri="{FF2B5EF4-FFF2-40B4-BE49-F238E27FC236}">
                  <a16:creationId xmlns:a16="http://schemas.microsoft.com/office/drawing/2014/main" id="{A7EC7200-D5B6-4DA8-AA5E-85BD41716BB5}"/>
                </a:ext>
              </a:extLst>
            </p:cNvPr>
            <p:cNvSpPr/>
            <p:nvPr/>
          </p:nvSpPr>
          <p:spPr>
            <a:xfrm>
              <a:off x="8712933" y="4556464"/>
              <a:ext cx="351513" cy="351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2A7DA"/>
            </a:solidFill>
            <a:ln cap="flat">
              <a:noFill/>
              <a:prstDash val="solid"/>
            </a:ln>
          </p:spPr>
          <p:txBody>
            <a:bodyPr vert="horz" wrap="square" lIns="91028" tIns="45518" rIns="91028" bIns="45518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orma libre: forma 31">
              <a:extLst>
                <a:ext uri="{FF2B5EF4-FFF2-40B4-BE49-F238E27FC236}">
                  <a16:creationId xmlns:a16="http://schemas.microsoft.com/office/drawing/2014/main" id="{A3D7FBA1-AF24-4FB1-B7E9-DC1BED901D99}"/>
                </a:ext>
              </a:extLst>
            </p:cNvPr>
            <p:cNvSpPr/>
            <p:nvPr/>
          </p:nvSpPr>
          <p:spPr>
            <a:xfrm>
              <a:off x="8758150" y="4599651"/>
              <a:ext cx="273981" cy="2651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028" tIns="45518" rIns="91028" bIns="45518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6" name="Imagen 16">
            <a:extLst>
              <a:ext uri="{FF2B5EF4-FFF2-40B4-BE49-F238E27FC236}">
                <a16:creationId xmlns:a16="http://schemas.microsoft.com/office/drawing/2014/main" id="{E5CB2CB6-E7CA-4F21-B9D2-BF74CD87C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346" y="821817"/>
            <a:ext cx="3310356" cy="3243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Imagen 21">
            <a:extLst>
              <a:ext uri="{FF2B5EF4-FFF2-40B4-BE49-F238E27FC236}">
                <a16:creationId xmlns:a16="http://schemas.microsoft.com/office/drawing/2014/main" id="{5224972E-EB48-41CD-9DFE-DF07C19B7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506" y="2563172"/>
            <a:ext cx="2889311" cy="25103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Imagen 22">
            <a:extLst>
              <a:ext uri="{FF2B5EF4-FFF2-40B4-BE49-F238E27FC236}">
                <a16:creationId xmlns:a16="http://schemas.microsoft.com/office/drawing/2014/main" id="{FA39CD12-AD4E-40BC-9AA2-DF360E7E7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6343768" y="1099237"/>
            <a:ext cx="2496915" cy="21694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3">
            <a:extLst>
              <a:ext uri="{FF2B5EF4-FFF2-40B4-BE49-F238E27FC236}">
                <a16:creationId xmlns:a16="http://schemas.microsoft.com/office/drawing/2014/main" id="{2C2F617F-62E3-4879-BA25-00C90C4128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1807" y="201579"/>
            <a:ext cx="2863580" cy="543181"/>
          </a:xfrm>
        </p:spPr>
        <p:txBody>
          <a:bodyPr anchor="ctr" anchorCtr="1">
            <a:noAutofit/>
          </a:bodyPr>
          <a:lstStyle/>
          <a:p>
            <a:pPr marL="139702" lvl="0" indent="0" algn="ctr">
              <a:buNone/>
            </a:pPr>
            <a:r>
              <a:rPr lang="en-US" sz="2800" b="1">
                <a:solidFill>
                  <a:srgbClr val="9338B8"/>
                </a:solidFill>
                <a:latin typeface="Arial"/>
                <a:cs typeface="Arial" pitchFamily="34"/>
              </a:rPr>
              <a:t>RESOURCES</a:t>
            </a:r>
          </a:p>
        </p:txBody>
      </p:sp>
      <p:pic>
        <p:nvPicPr>
          <p:cNvPr id="3" name="Imagen 1">
            <a:extLst>
              <a:ext uri="{FF2B5EF4-FFF2-40B4-BE49-F238E27FC236}">
                <a16:creationId xmlns:a16="http://schemas.microsoft.com/office/drawing/2014/main" id="{F4588C49-B6A3-4232-896B-E68DC94AB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67" y="934745"/>
            <a:ext cx="1779998" cy="18766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ACC30C4F-7665-41C4-8403-8A1114EE5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068" y="1413461"/>
            <a:ext cx="1450375" cy="11582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E1C85C36-7A5F-435C-9A41-7780E0307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80" y="3181663"/>
            <a:ext cx="2034137" cy="15342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6DB81DFA-876C-4B39-A0E7-2BF4C577B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119" y="1572575"/>
            <a:ext cx="1053205" cy="8400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n 10">
            <a:extLst>
              <a:ext uri="{FF2B5EF4-FFF2-40B4-BE49-F238E27FC236}">
                <a16:creationId xmlns:a16="http://schemas.microsoft.com/office/drawing/2014/main" id="{92B469A8-252E-4815-95A7-73FF048E5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179" y="3115342"/>
            <a:ext cx="1550529" cy="16005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59B409C9-1997-418C-9075-7375A47C65F4}"/>
              </a:ext>
            </a:extLst>
          </p:cNvPr>
          <p:cNvSpPr/>
          <p:nvPr/>
        </p:nvSpPr>
        <p:spPr>
          <a:xfrm>
            <a:off x="6024560" y="1666878"/>
            <a:ext cx="623885" cy="12668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9"/>
              <a:gd name="f7" fmla="val 140"/>
              <a:gd name="f8" fmla="val 64"/>
              <a:gd name="f9" fmla="val 110"/>
              <a:gd name="f10" fmla="val 63"/>
              <a:gd name="f11" fmla="val 75"/>
              <a:gd name="f12" fmla="val 52"/>
              <a:gd name="f13" fmla="val 42"/>
              <a:gd name="f14" fmla="val 32"/>
              <a:gd name="f15" fmla="val 13"/>
              <a:gd name="f16" fmla="val 29"/>
              <a:gd name="f17" fmla="val 9"/>
              <a:gd name="f18" fmla="val 26"/>
              <a:gd name="f19" fmla="val 5"/>
              <a:gd name="f20" fmla="val 19"/>
              <a:gd name="f21" fmla="val 6"/>
              <a:gd name="f22" fmla="val 14"/>
              <a:gd name="f23" fmla="val 7"/>
              <a:gd name="f24" fmla="val 10"/>
              <a:gd name="f25" fmla="val 22"/>
              <a:gd name="f26" fmla="val 33"/>
              <a:gd name="f27" fmla="val 38"/>
              <a:gd name="f28" fmla="val 8"/>
              <a:gd name="f29" fmla="val 43"/>
              <a:gd name="f30" fmla="val 45"/>
              <a:gd name="f31" fmla="val 44"/>
              <a:gd name="f32" fmla="val 4"/>
              <a:gd name="f33" fmla="val 35"/>
              <a:gd name="f34" fmla="val 17"/>
              <a:gd name="f35" fmla="val 12"/>
              <a:gd name="f36" fmla="val 11"/>
              <a:gd name="f37" fmla="val 27"/>
              <a:gd name="f38" fmla="val 1"/>
              <a:gd name="f39" fmla="val 21"/>
              <a:gd name="f40" fmla="val 50"/>
              <a:gd name="f41" fmla="val 56"/>
              <a:gd name="f42" fmla="val 65"/>
              <a:gd name="f43" fmla="val 74"/>
              <a:gd name="f44" fmla="val 98"/>
              <a:gd name="f45" fmla="val 67"/>
              <a:gd name="f46" fmla="val 123"/>
              <a:gd name="f47" fmla="val 66"/>
              <a:gd name="f48" fmla="val 127"/>
              <a:gd name="f49" fmla="val 131"/>
              <a:gd name="f50" fmla="val 134"/>
              <a:gd name="f51" fmla="val 138"/>
              <a:gd name="f52" fmla="val 59"/>
              <a:gd name="f53" fmla="val 139"/>
              <a:gd name="f54" fmla="val 55"/>
              <a:gd name="f55" fmla="val 137"/>
              <a:gd name="f56" fmla="val 46"/>
              <a:gd name="f57" fmla="val 135"/>
              <a:gd name="f58" fmla="val 130"/>
              <a:gd name="f59" fmla="val 24"/>
              <a:gd name="f60" fmla="val 124"/>
              <a:gd name="f61" fmla="val 3"/>
              <a:gd name="f62" fmla="val 122"/>
              <a:gd name="f63" fmla="val 2"/>
              <a:gd name="f64" fmla="val 114"/>
              <a:gd name="f65" fmla="val 102"/>
              <a:gd name="f66" fmla="val 88"/>
              <a:gd name="f67" fmla="val 73"/>
              <a:gd name="f68" fmla="val 76"/>
              <a:gd name="f69" fmla="val 85"/>
              <a:gd name="f70" fmla="val 95"/>
              <a:gd name="f71" fmla="val 105"/>
              <a:gd name="f72" fmla="val 108"/>
              <a:gd name="f73" fmla="val 112"/>
              <a:gd name="f74" fmla="val 116"/>
              <a:gd name="f75" fmla="val 119"/>
              <a:gd name="f76" fmla="val 120"/>
              <a:gd name="f77" fmla="val 121"/>
              <a:gd name="f78" fmla="val 18"/>
              <a:gd name="f79" fmla="val 31"/>
              <a:gd name="f80" fmla="val 125"/>
              <a:gd name="f81" fmla="val 40"/>
              <a:gd name="f82" fmla="val 129"/>
              <a:gd name="f83" fmla="val 48"/>
              <a:gd name="f84" fmla="val 132"/>
              <a:gd name="f85" fmla="val 51"/>
              <a:gd name="f86" fmla="val 58"/>
              <a:gd name="f87" fmla="val 60"/>
              <a:gd name="f88" fmla="val 136"/>
              <a:gd name="f89" fmla="val 62"/>
              <a:gd name="f90" fmla="val 133"/>
              <a:gd name="f91" fmla="val 118"/>
              <a:gd name="f92" fmla="+- 0 0 -90"/>
              <a:gd name="f93" fmla="*/ f3 1 69"/>
              <a:gd name="f94" fmla="*/ f4 1 140"/>
              <a:gd name="f95" fmla="val f5"/>
              <a:gd name="f96" fmla="val f6"/>
              <a:gd name="f97" fmla="val f7"/>
              <a:gd name="f98" fmla="*/ f92 f0 1"/>
              <a:gd name="f99" fmla="+- f97 0 f95"/>
              <a:gd name="f100" fmla="+- f96 0 f95"/>
              <a:gd name="f101" fmla="*/ f98 1 f2"/>
              <a:gd name="f102" fmla="*/ f100 1 69"/>
              <a:gd name="f103" fmla="*/ f99 1 140"/>
              <a:gd name="f104" fmla="*/ 64 f100 1"/>
              <a:gd name="f105" fmla="*/ 110 f99 1"/>
              <a:gd name="f106" fmla="*/ 32 f100 1"/>
              <a:gd name="f107" fmla="*/ 13 f99 1"/>
              <a:gd name="f108" fmla="*/ 19 f100 1"/>
              <a:gd name="f109" fmla="*/ 6 f99 1"/>
              <a:gd name="f110" fmla="*/ 9 f100 1"/>
              <a:gd name="f111" fmla="*/ 19 f99 1"/>
              <a:gd name="f112" fmla="*/ 29 f99 1"/>
              <a:gd name="f113" fmla="*/ 8 f100 1"/>
              <a:gd name="f114" fmla="*/ 42 f99 1"/>
              <a:gd name="f115" fmla="*/ 6 f100 1"/>
              <a:gd name="f116" fmla="*/ 44 f99 1"/>
              <a:gd name="f117" fmla="*/ 5 f100 1"/>
              <a:gd name="f118" fmla="*/ 22 f99 1"/>
              <a:gd name="f119" fmla="*/ 11 f100 1"/>
              <a:gd name="f120" fmla="*/ 8 f99 1"/>
              <a:gd name="f121" fmla="*/ 33 f100 1"/>
              <a:gd name="f122" fmla="*/ 9 f99 1"/>
              <a:gd name="f123" fmla="*/ 56 f100 1"/>
              <a:gd name="f124" fmla="*/ 50 f99 1"/>
              <a:gd name="f125" fmla="*/ 67 f100 1"/>
              <a:gd name="f126" fmla="*/ 123 f99 1"/>
              <a:gd name="f127" fmla="*/ 65 f100 1"/>
              <a:gd name="f128" fmla="*/ 134 f99 1"/>
              <a:gd name="f129" fmla="*/ 59 f100 1"/>
              <a:gd name="f130" fmla="*/ 139 f99 1"/>
              <a:gd name="f131" fmla="*/ 46 f100 1"/>
              <a:gd name="f132" fmla="*/ 135 f99 1"/>
              <a:gd name="f133" fmla="*/ 12 f100 1"/>
              <a:gd name="f134" fmla="*/ 124 f99 1"/>
              <a:gd name="f135" fmla="*/ 2 f100 1"/>
              <a:gd name="f136" fmla="*/ 114 f99 1"/>
              <a:gd name="f137" fmla="*/ 0 f100 1"/>
              <a:gd name="f138" fmla="*/ 75 f99 1"/>
              <a:gd name="f139" fmla="*/ 73 f99 1"/>
              <a:gd name="f140" fmla="*/ 4 f100 1"/>
              <a:gd name="f141" fmla="*/ 76 f99 1"/>
              <a:gd name="f142" fmla="*/ 105 f99 1"/>
              <a:gd name="f143" fmla="*/ 116 f99 1"/>
              <a:gd name="f144" fmla="*/ 10 f100 1"/>
              <a:gd name="f145" fmla="*/ 121 f99 1"/>
              <a:gd name="f146" fmla="*/ 22 f100 1"/>
              <a:gd name="f147" fmla="*/ 48 f100 1"/>
              <a:gd name="f148" fmla="*/ 132 f99 1"/>
              <a:gd name="f149" fmla="*/ 58 f100 1"/>
              <a:gd name="f150" fmla="*/ 62 f100 1"/>
              <a:gd name="f151" fmla="*/ 133 f99 1"/>
              <a:gd name="f152" fmla="+- f101 0 f1"/>
              <a:gd name="f153" fmla="*/ f104 1 69"/>
              <a:gd name="f154" fmla="*/ f105 1 140"/>
              <a:gd name="f155" fmla="*/ f106 1 69"/>
              <a:gd name="f156" fmla="*/ f107 1 140"/>
              <a:gd name="f157" fmla="*/ f108 1 69"/>
              <a:gd name="f158" fmla="*/ f109 1 140"/>
              <a:gd name="f159" fmla="*/ f110 1 69"/>
              <a:gd name="f160" fmla="*/ f111 1 140"/>
              <a:gd name="f161" fmla="*/ f112 1 140"/>
              <a:gd name="f162" fmla="*/ f113 1 69"/>
              <a:gd name="f163" fmla="*/ f114 1 140"/>
              <a:gd name="f164" fmla="*/ f115 1 69"/>
              <a:gd name="f165" fmla="*/ f116 1 140"/>
              <a:gd name="f166" fmla="*/ f117 1 69"/>
              <a:gd name="f167" fmla="*/ f118 1 140"/>
              <a:gd name="f168" fmla="*/ f119 1 69"/>
              <a:gd name="f169" fmla="*/ f120 1 140"/>
              <a:gd name="f170" fmla="*/ f121 1 69"/>
              <a:gd name="f171" fmla="*/ f122 1 140"/>
              <a:gd name="f172" fmla="*/ f123 1 69"/>
              <a:gd name="f173" fmla="*/ f124 1 140"/>
              <a:gd name="f174" fmla="*/ f125 1 69"/>
              <a:gd name="f175" fmla="*/ f126 1 140"/>
              <a:gd name="f176" fmla="*/ f127 1 69"/>
              <a:gd name="f177" fmla="*/ f128 1 140"/>
              <a:gd name="f178" fmla="*/ f129 1 69"/>
              <a:gd name="f179" fmla="*/ f130 1 140"/>
              <a:gd name="f180" fmla="*/ f131 1 69"/>
              <a:gd name="f181" fmla="*/ f132 1 140"/>
              <a:gd name="f182" fmla="*/ f133 1 69"/>
              <a:gd name="f183" fmla="*/ f134 1 140"/>
              <a:gd name="f184" fmla="*/ f135 1 69"/>
              <a:gd name="f185" fmla="*/ f136 1 140"/>
              <a:gd name="f186" fmla="*/ f137 1 69"/>
              <a:gd name="f187" fmla="*/ f138 1 140"/>
              <a:gd name="f188" fmla="*/ f139 1 140"/>
              <a:gd name="f189" fmla="*/ f140 1 69"/>
              <a:gd name="f190" fmla="*/ f141 1 140"/>
              <a:gd name="f191" fmla="*/ f142 1 140"/>
              <a:gd name="f192" fmla="*/ f143 1 140"/>
              <a:gd name="f193" fmla="*/ f144 1 69"/>
              <a:gd name="f194" fmla="*/ f145 1 140"/>
              <a:gd name="f195" fmla="*/ f146 1 69"/>
              <a:gd name="f196" fmla="*/ f147 1 69"/>
              <a:gd name="f197" fmla="*/ f148 1 140"/>
              <a:gd name="f198" fmla="*/ f149 1 69"/>
              <a:gd name="f199" fmla="*/ f150 1 69"/>
              <a:gd name="f200" fmla="*/ f151 1 140"/>
              <a:gd name="f201" fmla="*/ 0 1 f102"/>
              <a:gd name="f202" fmla="*/ f96 1 f102"/>
              <a:gd name="f203" fmla="*/ 0 1 f103"/>
              <a:gd name="f204" fmla="*/ f97 1 f103"/>
              <a:gd name="f205" fmla="*/ f153 1 f102"/>
              <a:gd name="f206" fmla="*/ f154 1 f103"/>
              <a:gd name="f207" fmla="*/ f155 1 f102"/>
              <a:gd name="f208" fmla="*/ f156 1 f103"/>
              <a:gd name="f209" fmla="*/ f157 1 f102"/>
              <a:gd name="f210" fmla="*/ f158 1 f103"/>
              <a:gd name="f211" fmla="*/ f159 1 f102"/>
              <a:gd name="f212" fmla="*/ f160 1 f103"/>
              <a:gd name="f213" fmla="*/ f161 1 f103"/>
              <a:gd name="f214" fmla="*/ f162 1 f102"/>
              <a:gd name="f215" fmla="*/ f163 1 f103"/>
              <a:gd name="f216" fmla="*/ f164 1 f102"/>
              <a:gd name="f217" fmla="*/ f165 1 f103"/>
              <a:gd name="f218" fmla="*/ f166 1 f102"/>
              <a:gd name="f219" fmla="*/ f167 1 f103"/>
              <a:gd name="f220" fmla="*/ f168 1 f102"/>
              <a:gd name="f221" fmla="*/ f169 1 f103"/>
              <a:gd name="f222" fmla="*/ f170 1 f102"/>
              <a:gd name="f223" fmla="*/ f171 1 f103"/>
              <a:gd name="f224" fmla="*/ f172 1 f102"/>
              <a:gd name="f225" fmla="*/ f173 1 f103"/>
              <a:gd name="f226" fmla="*/ f174 1 f102"/>
              <a:gd name="f227" fmla="*/ f175 1 f103"/>
              <a:gd name="f228" fmla="*/ f176 1 f102"/>
              <a:gd name="f229" fmla="*/ f177 1 f103"/>
              <a:gd name="f230" fmla="*/ f178 1 f102"/>
              <a:gd name="f231" fmla="*/ f179 1 f103"/>
              <a:gd name="f232" fmla="*/ f180 1 f102"/>
              <a:gd name="f233" fmla="*/ f181 1 f103"/>
              <a:gd name="f234" fmla="*/ f182 1 f102"/>
              <a:gd name="f235" fmla="*/ f183 1 f103"/>
              <a:gd name="f236" fmla="*/ f184 1 f102"/>
              <a:gd name="f237" fmla="*/ f185 1 f103"/>
              <a:gd name="f238" fmla="*/ f186 1 f102"/>
              <a:gd name="f239" fmla="*/ f187 1 f103"/>
              <a:gd name="f240" fmla="*/ f188 1 f103"/>
              <a:gd name="f241" fmla="*/ f189 1 f102"/>
              <a:gd name="f242" fmla="*/ f190 1 f103"/>
              <a:gd name="f243" fmla="*/ f191 1 f103"/>
              <a:gd name="f244" fmla="*/ f192 1 f103"/>
              <a:gd name="f245" fmla="*/ f193 1 f102"/>
              <a:gd name="f246" fmla="*/ f194 1 f103"/>
              <a:gd name="f247" fmla="*/ f195 1 f102"/>
              <a:gd name="f248" fmla="*/ f196 1 f102"/>
              <a:gd name="f249" fmla="*/ f197 1 f103"/>
              <a:gd name="f250" fmla="*/ f198 1 f102"/>
              <a:gd name="f251" fmla="*/ f199 1 f102"/>
              <a:gd name="f252" fmla="*/ f200 1 f103"/>
              <a:gd name="f253" fmla="*/ f201 f93 1"/>
              <a:gd name="f254" fmla="*/ f202 f93 1"/>
              <a:gd name="f255" fmla="*/ f204 f94 1"/>
              <a:gd name="f256" fmla="*/ f203 f94 1"/>
              <a:gd name="f257" fmla="*/ f205 f93 1"/>
              <a:gd name="f258" fmla="*/ f206 f94 1"/>
              <a:gd name="f259" fmla="*/ f207 f93 1"/>
              <a:gd name="f260" fmla="*/ f208 f94 1"/>
              <a:gd name="f261" fmla="*/ f209 f93 1"/>
              <a:gd name="f262" fmla="*/ f210 f94 1"/>
              <a:gd name="f263" fmla="*/ f211 f93 1"/>
              <a:gd name="f264" fmla="*/ f212 f94 1"/>
              <a:gd name="f265" fmla="*/ f213 f94 1"/>
              <a:gd name="f266" fmla="*/ f214 f93 1"/>
              <a:gd name="f267" fmla="*/ f215 f94 1"/>
              <a:gd name="f268" fmla="*/ f216 f93 1"/>
              <a:gd name="f269" fmla="*/ f217 f94 1"/>
              <a:gd name="f270" fmla="*/ f218 f93 1"/>
              <a:gd name="f271" fmla="*/ f219 f94 1"/>
              <a:gd name="f272" fmla="*/ f220 f93 1"/>
              <a:gd name="f273" fmla="*/ f221 f94 1"/>
              <a:gd name="f274" fmla="*/ f222 f93 1"/>
              <a:gd name="f275" fmla="*/ f223 f94 1"/>
              <a:gd name="f276" fmla="*/ f224 f93 1"/>
              <a:gd name="f277" fmla="*/ f225 f94 1"/>
              <a:gd name="f278" fmla="*/ f226 f93 1"/>
              <a:gd name="f279" fmla="*/ f227 f94 1"/>
              <a:gd name="f280" fmla="*/ f228 f93 1"/>
              <a:gd name="f281" fmla="*/ f229 f94 1"/>
              <a:gd name="f282" fmla="*/ f230 f93 1"/>
              <a:gd name="f283" fmla="*/ f231 f94 1"/>
              <a:gd name="f284" fmla="*/ f232 f93 1"/>
              <a:gd name="f285" fmla="*/ f233 f94 1"/>
              <a:gd name="f286" fmla="*/ f234 f93 1"/>
              <a:gd name="f287" fmla="*/ f235 f94 1"/>
              <a:gd name="f288" fmla="*/ f236 f93 1"/>
              <a:gd name="f289" fmla="*/ f237 f94 1"/>
              <a:gd name="f290" fmla="*/ f238 f93 1"/>
              <a:gd name="f291" fmla="*/ f239 f94 1"/>
              <a:gd name="f292" fmla="*/ f240 f94 1"/>
              <a:gd name="f293" fmla="*/ f241 f93 1"/>
              <a:gd name="f294" fmla="*/ f242 f94 1"/>
              <a:gd name="f295" fmla="*/ f243 f94 1"/>
              <a:gd name="f296" fmla="*/ f244 f94 1"/>
              <a:gd name="f297" fmla="*/ f245 f93 1"/>
              <a:gd name="f298" fmla="*/ f246 f94 1"/>
              <a:gd name="f299" fmla="*/ f247 f93 1"/>
              <a:gd name="f300" fmla="*/ f248 f93 1"/>
              <a:gd name="f301" fmla="*/ f249 f94 1"/>
              <a:gd name="f302" fmla="*/ f250 f93 1"/>
              <a:gd name="f303" fmla="*/ f251 f93 1"/>
              <a:gd name="f304" fmla="*/ f252 f9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2">
                <a:pos x="f257" y="f258"/>
              </a:cxn>
              <a:cxn ang="f152">
                <a:pos x="f259" y="f260"/>
              </a:cxn>
              <a:cxn ang="f152">
                <a:pos x="f261" y="f262"/>
              </a:cxn>
              <a:cxn ang="f152">
                <a:pos x="f263" y="f264"/>
              </a:cxn>
              <a:cxn ang="f152">
                <a:pos x="f263" y="f265"/>
              </a:cxn>
              <a:cxn ang="f152">
                <a:pos x="f266" y="f267"/>
              </a:cxn>
              <a:cxn ang="f152">
                <a:pos x="f268" y="f269"/>
              </a:cxn>
              <a:cxn ang="f152">
                <a:pos x="f270" y="f267"/>
              </a:cxn>
              <a:cxn ang="f152">
                <a:pos x="f270" y="f271"/>
              </a:cxn>
              <a:cxn ang="f152">
                <a:pos x="f272" y="f273"/>
              </a:cxn>
              <a:cxn ang="f152">
                <a:pos x="f274" y="f275"/>
              </a:cxn>
              <a:cxn ang="f152">
                <a:pos x="f276" y="f277"/>
              </a:cxn>
              <a:cxn ang="f152">
                <a:pos x="f278" y="f279"/>
              </a:cxn>
              <a:cxn ang="f152">
                <a:pos x="f280" y="f281"/>
              </a:cxn>
              <a:cxn ang="f152">
                <a:pos x="f282" y="f283"/>
              </a:cxn>
              <a:cxn ang="f152">
                <a:pos x="f284" y="f285"/>
              </a:cxn>
              <a:cxn ang="f152">
                <a:pos x="f286" y="f287"/>
              </a:cxn>
              <a:cxn ang="f152">
                <a:pos x="f288" y="f289"/>
              </a:cxn>
              <a:cxn ang="f152">
                <a:pos x="f290" y="f291"/>
              </a:cxn>
              <a:cxn ang="f152">
                <a:pos x="f288" y="f292"/>
              </a:cxn>
              <a:cxn ang="f152">
                <a:pos x="f293" y="f294"/>
              </a:cxn>
              <a:cxn ang="f152">
                <a:pos x="f270" y="f295"/>
              </a:cxn>
              <a:cxn ang="f152">
                <a:pos x="f268" y="f296"/>
              </a:cxn>
              <a:cxn ang="f152">
                <a:pos x="f297" y="f298"/>
              </a:cxn>
              <a:cxn ang="f152">
                <a:pos x="f299" y="f279"/>
              </a:cxn>
              <a:cxn ang="f152">
                <a:pos x="f300" y="f301"/>
              </a:cxn>
              <a:cxn ang="f152">
                <a:pos x="f302" y="f285"/>
              </a:cxn>
              <a:cxn ang="f152">
                <a:pos x="f303" y="f304"/>
              </a:cxn>
              <a:cxn ang="f152">
                <a:pos x="f257" y="f258"/>
              </a:cxn>
            </a:cxnLst>
            <a:rect l="f253" t="f256" r="f254" b="f255"/>
            <a:pathLst>
              <a:path w="69" h="14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15"/>
                  <a:pt x="f17" y="f20"/>
                </a:cubicBezTo>
                <a:cubicBezTo>
                  <a:pt x="f17" y="f25"/>
                  <a:pt x="f17" y="f18"/>
                  <a:pt x="f17" y="f16"/>
                </a:cubicBezTo>
                <a:cubicBezTo>
                  <a:pt x="f17" y="f26"/>
                  <a:pt x="f17" y="f27"/>
                  <a:pt x="f28" y="f13"/>
                </a:cubicBezTo>
                <a:cubicBezTo>
                  <a:pt x="f28" y="f29"/>
                  <a:pt x="f28" y="f30"/>
                  <a:pt x="f21" y="f31"/>
                </a:cubicBezTo>
                <a:cubicBezTo>
                  <a:pt x="f32" y="f31"/>
                  <a:pt x="f32" y="f29"/>
                  <a:pt x="f19" y="f13"/>
                </a:cubicBezTo>
                <a:cubicBezTo>
                  <a:pt x="f21" y="f33"/>
                  <a:pt x="f19" y="f16"/>
                  <a:pt x="f19" y="f25"/>
                </a:cubicBezTo>
                <a:cubicBezTo>
                  <a:pt x="f19" y="f34"/>
                  <a:pt x="f23" y="f35"/>
                  <a:pt x="f36" y="f28"/>
                </a:cubicBezTo>
                <a:cubicBezTo>
                  <a:pt x="f34" y="f5"/>
                  <a:pt x="f37" y="f38"/>
                  <a:pt x="f26" y="f17"/>
                </a:cubicBezTo>
                <a:cubicBezTo>
                  <a:pt x="f29" y="f39"/>
                  <a:pt x="f40" y="f33"/>
                  <a:pt x="f41" y="f40"/>
                </a:cubicBezTo>
                <a:cubicBezTo>
                  <a:pt x="f42" y="f43"/>
                  <a:pt x="f6" y="f44"/>
                  <a:pt x="f45" y="f46"/>
                </a:cubicBezTo>
                <a:cubicBezTo>
                  <a:pt x="f47" y="f48"/>
                  <a:pt x="f47" y="f49"/>
                  <a:pt x="f42" y="f50"/>
                </a:cubicBezTo>
                <a:cubicBezTo>
                  <a:pt x="f42" y="f51"/>
                  <a:pt x="f10" y="f7"/>
                  <a:pt x="f52" y="f53"/>
                </a:cubicBezTo>
                <a:cubicBezTo>
                  <a:pt x="f54" y="f53"/>
                  <a:pt x="f40" y="f55"/>
                  <a:pt x="f56" y="f57"/>
                </a:cubicBezTo>
                <a:cubicBezTo>
                  <a:pt x="f33" y="f58"/>
                  <a:pt x="f59" y="f48"/>
                  <a:pt x="f35" y="f60"/>
                </a:cubicBezTo>
                <a:cubicBezTo>
                  <a:pt x="f19" y="f46"/>
                  <a:pt x="f61" y="f62"/>
                  <a:pt x="f63" y="f64"/>
                </a:cubicBezTo>
                <a:cubicBezTo>
                  <a:pt x="f38" y="f65"/>
                  <a:pt x="f5" y="f66"/>
                  <a:pt x="f5" y="f11"/>
                </a:cubicBezTo>
                <a:cubicBezTo>
                  <a:pt x="f5" y="f43"/>
                  <a:pt x="f38" y="f67"/>
                  <a:pt x="f63" y="f67"/>
                </a:cubicBezTo>
                <a:cubicBezTo>
                  <a:pt x="f32" y="f67"/>
                  <a:pt x="f32" y="f43"/>
                  <a:pt x="f32" y="f68"/>
                </a:cubicBezTo>
                <a:cubicBezTo>
                  <a:pt x="f32" y="f69"/>
                  <a:pt x="f32" y="f70"/>
                  <a:pt x="f19" y="f71"/>
                </a:cubicBezTo>
                <a:cubicBezTo>
                  <a:pt x="f19" y="f72"/>
                  <a:pt x="f21" y="f73"/>
                  <a:pt x="f21" y="f74"/>
                </a:cubicBezTo>
                <a:cubicBezTo>
                  <a:pt x="f21" y="f75"/>
                  <a:pt x="f28" y="f76"/>
                  <a:pt x="f24" y="f77"/>
                </a:cubicBezTo>
                <a:cubicBezTo>
                  <a:pt x="f22" y="f77"/>
                  <a:pt x="f78" y="f62"/>
                  <a:pt x="f25" y="f46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50"/>
                  <a:pt x="f54" y="f50"/>
                  <a:pt x="f86" y="f57"/>
                </a:cubicBezTo>
                <a:cubicBezTo>
                  <a:pt x="f87" y="f88"/>
                  <a:pt x="f89" y="f88"/>
                  <a:pt x="f89" y="f90"/>
                </a:cubicBezTo>
                <a:cubicBezTo>
                  <a:pt x="f10" y="f80"/>
                  <a:pt x="f8" y="f91"/>
                  <a:pt x="f8" y="f9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5089693-14CE-4FAE-8F7B-E8E444376980}"/>
              </a:ext>
            </a:extLst>
          </p:cNvPr>
          <p:cNvSpPr/>
          <p:nvPr/>
        </p:nvSpPr>
        <p:spPr>
          <a:xfrm>
            <a:off x="5273673" y="1657350"/>
            <a:ext cx="633414" cy="12763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0"/>
              <a:gd name="f7" fmla="val 141"/>
              <a:gd name="f8" fmla="val 92"/>
              <a:gd name="f9" fmla="val 100"/>
              <a:gd name="f10" fmla="val 69"/>
              <a:gd name="f11" fmla="val 109"/>
              <a:gd name="f12" fmla="val 68"/>
              <a:gd name="f13" fmla="val 117"/>
              <a:gd name="f14" fmla="val 67"/>
              <a:gd name="f15" fmla="val 121"/>
              <a:gd name="f16" fmla="val 66"/>
              <a:gd name="f17" fmla="val 124"/>
              <a:gd name="f18" fmla="val 62"/>
              <a:gd name="f19" fmla="val 125"/>
              <a:gd name="f20" fmla="val 59"/>
              <a:gd name="f21" fmla="val 126"/>
              <a:gd name="f22" fmla="val 55"/>
              <a:gd name="f23" fmla="val 52"/>
              <a:gd name="f24" fmla="val 127"/>
              <a:gd name="f25" fmla="val 43"/>
              <a:gd name="f26" fmla="val 129"/>
              <a:gd name="f27" fmla="val 34"/>
              <a:gd name="f28" fmla="val 132"/>
              <a:gd name="f29" fmla="val 25"/>
              <a:gd name="f30" fmla="val 136"/>
              <a:gd name="f31" fmla="val 21"/>
              <a:gd name="f32" fmla="val 138"/>
              <a:gd name="f33" fmla="val 17"/>
              <a:gd name="f34" fmla="val 139"/>
              <a:gd name="f35" fmla="val 13"/>
              <a:gd name="f36" fmla="val 140"/>
              <a:gd name="f37" fmla="val 8"/>
              <a:gd name="f38" fmla="val 6"/>
              <a:gd name="f39" fmla="val 5"/>
              <a:gd name="f40" fmla="val 135"/>
              <a:gd name="f41" fmla="val 99"/>
              <a:gd name="f42" fmla="val 7"/>
              <a:gd name="f43" fmla="val 65"/>
              <a:gd name="f44" fmla="val 23"/>
              <a:gd name="f45" fmla="val 33"/>
              <a:gd name="f46" fmla="val 27"/>
              <a:gd name="f47" fmla="val 32"/>
              <a:gd name="f48" fmla="val 18"/>
              <a:gd name="f49" fmla="val 37"/>
              <a:gd name="f50" fmla="val 11"/>
              <a:gd name="f51" fmla="val 45"/>
              <a:gd name="f52" fmla="val 57"/>
              <a:gd name="f53" fmla="val 2"/>
              <a:gd name="f54" fmla="val 63"/>
              <a:gd name="f55" fmla="val 31"/>
              <a:gd name="f56" fmla="val 36"/>
              <a:gd name="f57" fmla="val 42"/>
              <a:gd name="f58" fmla="val 46"/>
              <a:gd name="f59" fmla="val 44"/>
              <a:gd name="f60" fmla="val 26"/>
              <a:gd name="f61" fmla="val 22"/>
              <a:gd name="f62" fmla="val 61"/>
              <a:gd name="f63" fmla="val 14"/>
              <a:gd name="f64" fmla="val 40"/>
              <a:gd name="f65" fmla="val 12"/>
              <a:gd name="f66" fmla="val 78"/>
              <a:gd name="f67" fmla="val 116"/>
              <a:gd name="f68" fmla="val 122"/>
              <a:gd name="f69" fmla="val 128"/>
              <a:gd name="f70" fmla="val 9"/>
              <a:gd name="f71" fmla="val 134"/>
              <a:gd name="f72" fmla="val 137"/>
              <a:gd name="f73" fmla="val 10"/>
              <a:gd name="f74" fmla="val 47"/>
              <a:gd name="f75" fmla="val 64"/>
              <a:gd name="f76" fmla="val 120"/>
              <a:gd name="f77" fmla="val 113"/>
              <a:gd name="f78" fmla="val 102"/>
              <a:gd name="f79" fmla="val 90"/>
              <a:gd name="f80" fmla="val 77"/>
              <a:gd name="f81" fmla="val 76"/>
              <a:gd name="f82" fmla="val 75"/>
              <a:gd name="f83" fmla="val 74"/>
              <a:gd name="f84" fmla="val 81"/>
              <a:gd name="f85" fmla="val 87"/>
              <a:gd name="f86" fmla="+- 0 0 -90"/>
              <a:gd name="f87" fmla="*/ f3 1 70"/>
              <a:gd name="f88" fmla="*/ f4 1 141"/>
              <a:gd name="f89" fmla="val f5"/>
              <a:gd name="f90" fmla="val f6"/>
              <a:gd name="f91" fmla="val f7"/>
              <a:gd name="f92" fmla="*/ f86 f0 1"/>
              <a:gd name="f93" fmla="+- f91 0 f89"/>
              <a:gd name="f94" fmla="+- f90 0 f89"/>
              <a:gd name="f95" fmla="*/ f92 1 f2"/>
              <a:gd name="f96" fmla="*/ f94 1 70"/>
              <a:gd name="f97" fmla="*/ f93 1 141"/>
              <a:gd name="f98" fmla="*/ 70 f94 1"/>
              <a:gd name="f99" fmla="*/ 92 f93 1"/>
              <a:gd name="f100" fmla="*/ 68 f94 1"/>
              <a:gd name="f101" fmla="*/ 117 f93 1"/>
              <a:gd name="f102" fmla="*/ 62 f94 1"/>
              <a:gd name="f103" fmla="*/ 125 f93 1"/>
              <a:gd name="f104" fmla="*/ 52 f94 1"/>
              <a:gd name="f105" fmla="*/ 127 f93 1"/>
              <a:gd name="f106" fmla="*/ 25 f94 1"/>
              <a:gd name="f107" fmla="*/ 136 f93 1"/>
              <a:gd name="f108" fmla="*/ 13 f94 1"/>
              <a:gd name="f109" fmla="*/ 140 f93 1"/>
              <a:gd name="f110" fmla="*/ 5 f94 1"/>
              <a:gd name="f111" fmla="*/ 135 f93 1"/>
              <a:gd name="f112" fmla="*/ 23 f94 1"/>
              <a:gd name="f113" fmla="*/ 33 f93 1"/>
              <a:gd name="f114" fmla="*/ 37 f94 1"/>
              <a:gd name="f115" fmla="*/ 11 f93 1"/>
              <a:gd name="f116" fmla="*/ 63 f94 1"/>
              <a:gd name="f117" fmla="*/ 13 f93 1"/>
              <a:gd name="f118" fmla="*/ 65 f94 1"/>
              <a:gd name="f119" fmla="*/ 25 f93 1"/>
              <a:gd name="f120" fmla="*/ 66 f94 1"/>
              <a:gd name="f121" fmla="*/ 42 f93 1"/>
              <a:gd name="f122" fmla="*/ 45 f93 1"/>
              <a:gd name="f123" fmla="*/ 26 f93 1"/>
              <a:gd name="f124" fmla="*/ 59 f94 1"/>
              <a:gd name="f125" fmla="*/ 14 f93 1"/>
              <a:gd name="f126" fmla="*/ 40 f94 1"/>
              <a:gd name="f127" fmla="*/ 12 f93 1"/>
              <a:gd name="f128" fmla="*/ 7 f94 1"/>
              <a:gd name="f129" fmla="*/ 116 f93 1"/>
              <a:gd name="f130" fmla="*/ 9 f94 1"/>
              <a:gd name="f131" fmla="*/ 134 f93 1"/>
              <a:gd name="f132" fmla="*/ 27 f94 1"/>
              <a:gd name="f133" fmla="*/ 132 f93 1"/>
              <a:gd name="f134" fmla="*/ 57 f94 1"/>
              <a:gd name="f135" fmla="*/ 122 f93 1"/>
              <a:gd name="f136" fmla="*/ 113 f93 1"/>
              <a:gd name="f137" fmla="*/ 67 f94 1"/>
              <a:gd name="f138" fmla="*/ 78 f93 1"/>
              <a:gd name="f139" fmla="*/ 76 f93 1"/>
              <a:gd name="f140" fmla="*/ 69 f94 1"/>
              <a:gd name="f141" fmla="*/ 74 f93 1"/>
              <a:gd name="f142" fmla="+- f95 0 f1"/>
              <a:gd name="f143" fmla="*/ f98 1 70"/>
              <a:gd name="f144" fmla="*/ f99 1 141"/>
              <a:gd name="f145" fmla="*/ f100 1 70"/>
              <a:gd name="f146" fmla="*/ f101 1 141"/>
              <a:gd name="f147" fmla="*/ f102 1 70"/>
              <a:gd name="f148" fmla="*/ f103 1 141"/>
              <a:gd name="f149" fmla="*/ f104 1 70"/>
              <a:gd name="f150" fmla="*/ f105 1 141"/>
              <a:gd name="f151" fmla="*/ f106 1 70"/>
              <a:gd name="f152" fmla="*/ f107 1 141"/>
              <a:gd name="f153" fmla="*/ f108 1 70"/>
              <a:gd name="f154" fmla="*/ f109 1 141"/>
              <a:gd name="f155" fmla="*/ f110 1 70"/>
              <a:gd name="f156" fmla="*/ f111 1 141"/>
              <a:gd name="f157" fmla="*/ f112 1 70"/>
              <a:gd name="f158" fmla="*/ f113 1 141"/>
              <a:gd name="f159" fmla="*/ f114 1 70"/>
              <a:gd name="f160" fmla="*/ f115 1 141"/>
              <a:gd name="f161" fmla="*/ f116 1 70"/>
              <a:gd name="f162" fmla="*/ f117 1 141"/>
              <a:gd name="f163" fmla="*/ f118 1 70"/>
              <a:gd name="f164" fmla="*/ f119 1 141"/>
              <a:gd name="f165" fmla="*/ f120 1 70"/>
              <a:gd name="f166" fmla="*/ f121 1 141"/>
              <a:gd name="f167" fmla="*/ f122 1 141"/>
              <a:gd name="f168" fmla="*/ f123 1 141"/>
              <a:gd name="f169" fmla="*/ f124 1 70"/>
              <a:gd name="f170" fmla="*/ f125 1 141"/>
              <a:gd name="f171" fmla="*/ f126 1 70"/>
              <a:gd name="f172" fmla="*/ f127 1 141"/>
              <a:gd name="f173" fmla="*/ f128 1 70"/>
              <a:gd name="f174" fmla="*/ f129 1 141"/>
              <a:gd name="f175" fmla="*/ f130 1 70"/>
              <a:gd name="f176" fmla="*/ f131 1 141"/>
              <a:gd name="f177" fmla="*/ f132 1 70"/>
              <a:gd name="f178" fmla="*/ f133 1 141"/>
              <a:gd name="f179" fmla="*/ f134 1 70"/>
              <a:gd name="f180" fmla="*/ f135 1 141"/>
              <a:gd name="f181" fmla="*/ f136 1 141"/>
              <a:gd name="f182" fmla="*/ f137 1 70"/>
              <a:gd name="f183" fmla="*/ f138 1 141"/>
              <a:gd name="f184" fmla="*/ f139 1 141"/>
              <a:gd name="f185" fmla="*/ f140 1 70"/>
              <a:gd name="f186" fmla="*/ f141 1 141"/>
              <a:gd name="f187" fmla="*/ 0 1 f96"/>
              <a:gd name="f188" fmla="*/ f90 1 f96"/>
              <a:gd name="f189" fmla="*/ 0 1 f97"/>
              <a:gd name="f190" fmla="*/ f91 1 f97"/>
              <a:gd name="f191" fmla="*/ f143 1 f96"/>
              <a:gd name="f192" fmla="*/ f144 1 f97"/>
              <a:gd name="f193" fmla="*/ f145 1 f96"/>
              <a:gd name="f194" fmla="*/ f146 1 f97"/>
              <a:gd name="f195" fmla="*/ f147 1 f96"/>
              <a:gd name="f196" fmla="*/ f148 1 f97"/>
              <a:gd name="f197" fmla="*/ f149 1 f96"/>
              <a:gd name="f198" fmla="*/ f150 1 f97"/>
              <a:gd name="f199" fmla="*/ f151 1 f96"/>
              <a:gd name="f200" fmla="*/ f152 1 f97"/>
              <a:gd name="f201" fmla="*/ f153 1 f96"/>
              <a:gd name="f202" fmla="*/ f154 1 f97"/>
              <a:gd name="f203" fmla="*/ f155 1 f96"/>
              <a:gd name="f204" fmla="*/ f156 1 f97"/>
              <a:gd name="f205" fmla="*/ f157 1 f96"/>
              <a:gd name="f206" fmla="*/ f158 1 f97"/>
              <a:gd name="f207" fmla="*/ f159 1 f96"/>
              <a:gd name="f208" fmla="*/ f160 1 f97"/>
              <a:gd name="f209" fmla="*/ f161 1 f96"/>
              <a:gd name="f210" fmla="*/ f162 1 f97"/>
              <a:gd name="f211" fmla="*/ f163 1 f96"/>
              <a:gd name="f212" fmla="*/ f164 1 f97"/>
              <a:gd name="f213" fmla="*/ f165 1 f96"/>
              <a:gd name="f214" fmla="*/ f166 1 f97"/>
              <a:gd name="f215" fmla="*/ f167 1 f97"/>
              <a:gd name="f216" fmla="*/ f168 1 f97"/>
              <a:gd name="f217" fmla="*/ f169 1 f96"/>
              <a:gd name="f218" fmla="*/ f170 1 f97"/>
              <a:gd name="f219" fmla="*/ f171 1 f96"/>
              <a:gd name="f220" fmla="*/ f172 1 f97"/>
              <a:gd name="f221" fmla="*/ f173 1 f96"/>
              <a:gd name="f222" fmla="*/ f174 1 f97"/>
              <a:gd name="f223" fmla="*/ f175 1 f96"/>
              <a:gd name="f224" fmla="*/ f176 1 f97"/>
              <a:gd name="f225" fmla="*/ f177 1 f96"/>
              <a:gd name="f226" fmla="*/ f178 1 f97"/>
              <a:gd name="f227" fmla="*/ f179 1 f96"/>
              <a:gd name="f228" fmla="*/ f180 1 f97"/>
              <a:gd name="f229" fmla="*/ f181 1 f97"/>
              <a:gd name="f230" fmla="*/ f182 1 f96"/>
              <a:gd name="f231" fmla="*/ f183 1 f97"/>
              <a:gd name="f232" fmla="*/ f184 1 f97"/>
              <a:gd name="f233" fmla="*/ f185 1 f96"/>
              <a:gd name="f234" fmla="*/ f186 1 f97"/>
              <a:gd name="f235" fmla="*/ f187 f87 1"/>
              <a:gd name="f236" fmla="*/ f188 f87 1"/>
              <a:gd name="f237" fmla="*/ f190 f88 1"/>
              <a:gd name="f238" fmla="*/ f189 f88 1"/>
              <a:gd name="f239" fmla="*/ f191 f87 1"/>
              <a:gd name="f240" fmla="*/ f192 f88 1"/>
              <a:gd name="f241" fmla="*/ f193 f87 1"/>
              <a:gd name="f242" fmla="*/ f194 f88 1"/>
              <a:gd name="f243" fmla="*/ f195 f87 1"/>
              <a:gd name="f244" fmla="*/ f196 f88 1"/>
              <a:gd name="f245" fmla="*/ f197 f87 1"/>
              <a:gd name="f246" fmla="*/ f198 f88 1"/>
              <a:gd name="f247" fmla="*/ f199 f87 1"/>
              <a:gd name="f248" fmla="*/ f200 f88 1"/>
              <a:gd name="f249" fmla="*/ f201 f87 1"/>
              <a:gd name="f250" fmla="*/ f202 f88 1"/>
              <a:gd name="f251" fmla="*/ f203 f87 1"/>
              <a:gd name="f252" fmla="*/ f204 f88 1"/>
              <a:gd name="f253" fmla="*/ f205 f87 1"/>
              <a:gd name="f254" fmla="*/ f206 f88 1"/>
              <a:gd name="f255" fmla="*/ f207 f87 1"/>
              <a:gd name="f256" fmla="*/ f208 f88 1"/>
              <a:gd name="f257" fmla="*/ f209 f87 1"/>
              <a:gd name="f258" fmla="*/ f210 f88 1"/>
              <a:gd name="f259" fmla="*/ f211 f87 1"/>
              <a:gd name="f260" fmla="*/ f212 f88 1"/>
              <a:gd name="f261" fmla="*/ f213 f87 1"/>
              <a:gd name="f262" fmla="*/ f214 f88 1"/>
              <a:gd name="f263" fmla="*/ f215 f88 1"/>
              <a:gd name="f264" fmla="*/ f216 f88 1"/>
              <a:gd name="f265" fmla="*/ f217 f87 1"/>
              <a:gd name="f266" fmla="*/ f218 f88 1"/>
              <a:gd name="f267" fmla="*/ f219 f87 1"/>
              <a:gd name="f268" fmla="*/ f220 f88 1"/>
              <a:gd name="f269" fmla="*/ f221 f87 1"/>
              <a:gd name="f270" fmla="*/ f222 f88 1"/>
              <a:gd name="f271" fmla="*/ f223 f87 1"/>
              <a:gd name="f272" fmla="*/ f224 f88 1"/>
              <a:gd name="f273" fmla="*/ f225 f87 1"/>
              <a:gd name="f274" fmla="*/ f226 f88 1"/>
              <a:gd name="f275" fmla="*/ f227 f87 1"/>
              <a:gd name="f276" fmla="*/ f228 f88 1"/>
              <a:gd name="f277" fmla="*/ f229 f88 1"/>
              <a:gd name="f278" fmla="*/ f230 f87 1"/>
              <a:gd name="f279" fmla="*/ f231 f88 1"/>
              <a:gd name="f280" fmla="*/ f232 f88 1"/>
              <a:gd name="f281" fmla="*/ f233 f87 1"/>
              <a:gd name="f282" fmla="*/ f234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239" y="f240"/>
              </a:cxn>
              <a:cxn ang="f142">
                <a:pos x="f241" y="f242"/>
              </a:cxn>
              <a:cxn ang="f142">
                <a:pos x="f243" y="f244"/>
              </a:cxn>
              <a:cxn ang="f142">
                <a:pos x="f245" y="f246"/>
              </a:cxn>
              <a:cxn ang="f142">
                <a:pos x="f247" y="f248"/>
              </a:cxn>
              <a:cxn ang="f142">
                <a:pos x="f249" y="f250"/>
              </a:cxn>
              <a:cxn ang="f142">
                <a:pos x="f251" y="f252"/>
              </a:cxn>
              <a:cxn ang="f142">
                <a:pos x="f253" y="f254"/>
              </a:cxn>
              <a:cxn ang="f142">
                <a:pos x="f255" y="f256"/>
              </a:cxn>
              <a:cxn ang="f142">
                <a:pos x="f257" y="f258"/>
              </a:cxn>
              <a:cxn ang="f142">
                <a:pos x="f259" y="f260"/>
              </a:cxn>
              <a:cxn ang="f142">
                <a:pos x="f261" y="f262"/>
              </a:cxn>
              <a:cxn ang="f142">
                <a:pos x="f259" y="f263"/>
              </a:cxn>
              <a:cxn ang="f142">
                <a:pos x="f257" y="f262"/>
              </a:cxn>
              <a:cxn ang="f142">
                <a:pos x="f243" y="f264"/>
              </a:cxn>
              <a:cxn ang="f142">
                <a:pos x="f265" y="f266"/>
              </a:cxn>
              <a:cxn ang="f142">
                <a:pos x="f267" y="f268"/>
              </a:cxn>
              <a:cxn ang="f142">
                <a:pos x="f269" y="f270"/>
              </a:cxn>
              <a:cxn ang="f142">
                <a:pos x="f271" y="f272"/>
              </a:cxn>
              <a:cxn ang="f142">
                <a:pos x="f249" y="f248"/>
              </a:cxn>
              <a:cxn ang="f142">
                <a:pos x="f273" y="f274"/>
              </a:cxn>
              <a:cxn ang="f142">
                <a:pos x="f275" y="f276"/>
              </a:cxn>
              <a:cxn ang="f142">
                <a:pos x="f259" y="f277"/>
              </a:cxn>
              <a:cxn ang="f142">
                <a:pos x="f278" y="f279"/>
              </a:cxn>
              <a:cxn ang="f142">
                <a:pos x="f278" y="f280"/>
              </a:cxn>
              <a:cxn ang="f142">
                <a:pos x="f281" y="f282"/>
              </a:cxn>
              <a:cxn ang="f142">
                <a:pos x="f239" y="f280"/>
              </a:cxn>
              <a:cxn ang="f142">
                <a:pos x="f239" y="f240"/>
              </a:cxn>
            </a:cxnLst>
            <a:rect l="f235" t="f238" r="f236" b="f237"/>
            <a:pathLst>
              <a:path w="70" h="141">
                <a:moveTo>
                  <a:pt x="f6" y="f8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1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7"/>
                  <a:pt x="f38" y="f34"/>
                  <a:pt x="f39" y="f40"/>
                </a:cubicBezTo>
                <a:cubicBezTo>
                  <a:pt x="f5" y="f41"/>
                  <a:pt x="f42" y="f43"/>
                  <a:pt x="f44" y="f45"/>
                </a:cubicBezTo>
                <a:cubicBezTo>
                  <a:pt x="f46" y="f29"/>
                  <a:pt x="f47" y="f48"/>
                  <a:pt x="f49" y="f50"/>
                </a:cubicBezTo>
                <a:cubicBezTo>
                  <a:pt x="f51" y="f5"/>
                  <a:pt x="f52" y="f53"/>
                  <a:pt x="f54" y="f35"/>
                </a:cubicBezTo>
                <a:cubicBezTo>
                  <a:pt x="f43" y="f33"/>
                  <a:pt x="f16" y="f31"/>
                  <a:pt x="f43" y="f29"/>
                </a:cubicBezTo>
                <a:cubicBezTo>
                  <a:pt x="f43" y="f55"/>
                  <a:pt x="f43" y="f56"/>
                  <a:pt x="f16" y="f57"/>
                </a:cubicBezTo>
                <a:cubicBezTo>
                  <a:pt x="f16" y="f25"/>
                  <a:pt x="f14" y="f51"/>
                  <a:pt x="f43" y="f51"/>
                </a:cubicBezTo>
                <a:cubicBezTo>
                  <a:pt x="f54" y="f58"/>
                  <a:pt x="f54" y="f59"/>
                  <a:pt x="f54" y="f57"/>
                </a:cubicBezTo>
                <a:cubicBezTo>
                  <a:pt x="f18" y="f49"/>
                  <a:pt x="f18" y="f47"/>
                  <a:pt x="f18" y="f60"/>
                </a:cubicBezTo>
                <a:cubicBezTo>
                  <a:pt x="f18" y="f61"/>
                  <a:pt x="f62" y="f48"/>
                  <a:pt x="f20" y="f63"/>
                </a:cubicBezTo>
                <a:cubicBezTo>
                  <a:pt x="f22" y="f39"/>
                  <a:pt x="f58" y="f39"/>
                  <a:pt x="f64" y="f65"/>
                </a:cubicBezTo>
                <a:cubicBezTo>
                  <a:pt x="f48" y="f25"/>
                  <a:pt x="f38" y="f66"/>
                  <a:pt x="f42" y="f67"/>
                </a:cubicBezTo>
                <a:cubicBezTo>
                  <a:pt x="f42" y="f68"/>
                  <a:pt x="f37" y="f69"/>
                  <a:pt x="f70" y="f71"/>
                </a:cubicBezTo>
                <a:cubicBezTo>
                  <a:pt x="f70" y="f72"/>
                  <a:pt x="f73" y="f72"/>
                  <a:pt x="f35" y="f30"/>
                </a:cubicBezTo>
                <a:cubicBezTo>
                  <a:pt x="f33" y="f40"/>
                  <a:pt x="f61" y="f71"/>
                  <a:pt x="f46" y="f28"/>
                </a:cubicBezTo>
                <a:cubicBezTo>
                  <a:pt x="f56" y="f24"/>
                  <a:pt x="f74" y="f17"/>
                  <a:pt x="f52" y="f68"/>
                </a:cubicBezTo>
                <a:cubicBezTo>
                  <a:pt x="f75" y="f15"/>
                  <a:pt x="f75" y="f76"/>
                  <a:pt x="f43" y="f77"/>
                </a:cubicBezTo>
                <a:cubicBezTo>
                  <a:pt x="f16" y="f78"/>
                  <a:pt x="f14" y="f79"/>
                  <a:pt x="f14" y="f66"/>
                </a:cubicBezTo>
                <a:cubicBezTo>
                  <a:pt x="f14" y="f80"/>
                  <a:pt x="f14" y="f81"/>
                  <a:pt x="f14" y="f81"/>
                </a:cubicBezTo>
                <a:cubicBezTo>
                  <a:pt x="f14" y="f82"/>
                  <a:pt x="f14" y="f83"/>
                  <a:pt x="f10" y="f83"/>
                </a:cubicBezTo>
                <a:cubicBezTo>
                  <a:pt x="f6" y="f83"/>
                  <a:pt x="f6" y="f82"/>
                  <a:pt x="f6" y="f81"/>
                </a:cubicBezTo>
                <a:cubicBezTo>
                  <a:pt x="f6" y="f84"/>
                  <a:pt x="f6" y="f85"/>
                  <a:pt x="f6" y="f8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3AA0E0D2-7FE4-4C73-BBD3-4A21C4793A18}"/>
              </a:ext>
            </a:extLst>
          </p:cNvPr>
          <p:cNvSpPr/>
          <p:nvPr/>
        </p:nvSpPr>
        <p:spPr>
          <a:xfrm>
            <a:off x="5726109" y="2190746"/>
            <a:ext cx="487366" cy="4794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"/>
              <a:gd name="f7" fmla="val 53"/>
              <a:gd name="f8" fmla="val 8"/>
              <a:gd name="f9" fmla="val 37"/>
              <a:gd name="f10" fmla="val 7"/>
              <a:gd name="f11" fmla="val 41"/>
              <a:gd name="f12" fmla="val 5"/>
              <a:gd name="f13" fmla="val 46"/>
              <a:gd name="f14" fmla="val 4"/>
              <a:gd name="f15" fmla="val 50"/>
              <a:gd name="f16" fmla="val 51"/>
              <a:gd name="f17" fmla="val 3"/>
              <a:gd name="f18" fmla="val 2"/>
              <a:gd name="f19" fmla="val 52"/>
              <a:gd name="f20" fmla="val 1"/>
              <a:gd name="f21" fmla="val 49"/>
              <a:gd name="f22" fmla="val 36"/>
              <a:gd name="f23" fmla="val 21"/>
              <a:gd name="f24" fmla="val 14"/>
              <a:gd name="f25" fmla="val 9"/>
              <a:gd name="f26" fmla="val 17"/>
              <a:gd name="f27" fmla="val 27"/>
              <a:gd name="f28" fmla="val 33"/>
              <a:gd name="f29" fmla="val 39"/>
              <a:gd name="f30" fmla="val 48"/>
              <a:gd name="f31" fmla="val 47"/>
              <a:gd name="f32" fmla="val 44"/>
              <a:gd name="f33" fmla="val 38"/>
              <a:gd name="f34" fmla="val 43"/>
              <a:gd name="f35" fmla="val 42"/>
              <a:gd name="f36" fmla="val 40"/>
              <a:gd name="f37" fmla="val 45"/>
              <a:gd name="f38" fmla="val 32"/>
              <a:gd name="f39" fmla="val 28"/>
              <a:gd name="f40" fmla="val 25"/>
              <a:gd name="f41" fmla="val 19"/>
              <a:gd name="f42" fmla="val 34"/>
              <a:gd name="f43" fmla="val 31"/>
              <a:gd name="f44" fmla="val 23"/>
              <a:gd name="f45" fmla="val 20"/>
              <a:gd name="f46" fmla="val 6"/>
              <a:gd name="f47" fmla="val 18"/>
              <a:gd name="f48" fmla="val 16"/>
              <a:gd name="f49" fmla="val 11"/>
              <a:gd name="f50" fmla="val 24"/>
              <a:gd name="f51" fmla="val 29"/>
              <a:gd name="f52" fmla="val 13"/>
              <a:gd name="f53" fmla="val 10"/>
              <a:gd name="f54" fmla="+- 0 0 -90"/>
              <a:gd name="f55" fmla="*/ f3 1 54"/>
              <a:gd name="f56" fmla="*/ f4 1 53"/>
              <a:gd name="f57" fmla="val f5"/>
              <a:gd name="f58" fmla="val f6"/>
              <a:gd name="f59" fmla="val f7"/>
              <a:gd name="f60" fmla="*/ f54 f0 1"/>
              <a:gd name="f61" fmla="+- f59 0 f57"/>
              <a:gd name="f62" fmla="+- f58 0 f57"/>
              <a:gd name="f63" fmla="*/ f60 1 f2"/>
              <a:gd name="f64" fmla="*/ f62 1 54"/>
              <a:gd name="f65" fmla="*/ f61 1 53"/>
              <a:gd name="f66" fmla="*/ 8 f62 1"/>
              <a:gd name="f67" fmla="*/ 37 f61 1"/>
              <a:gd name="f68" fmla="*/ 4 f62 1"/>
              <a:gd name="f69" fmla="*/ 50 f61 1"/>
              <a:gd name="f70" fmla="*/ 2 f62 1"/>
              <a:gd name="f71" fmla="*/ 53 f61 1"/>
              <a:gd name="f72" fmla="*/ 1 f62 1"/>
              <a:gd name="f73" fmla="*/ 49 f61 1"/>
              <a:gd name="f74" fmla="*/ 14 f62 1"/>
              <a:gd name="f75" fmla="*/ 9 f61 1"/>
              <a:gd name="f76" fmla="*/ 27 f62 1"/>
              <a:gd name="f77" fmla="*/ 0 f61 1"/>
              <a:gd name="f78" fmla="*/ 39 f62 1"/>
              <a:gd name="f79" fmla="*/ 53 f62 1"/>
              <a:gd name="f80" fmla="*/ 52 f62 1"/>
              <a:gd name="f81" fmla="*/ 50 f62 1"/>
              <a:gd name="f82" fmla="*/ 46 f62 1"/>
              <a:gd name="f83" fmla="*/ 43 f62 1"/>
              <a:gd name="f84" fmla="*/ 41 f61 1"/>
              <a:gd name="f85" fmla="*/ 40 f62 1"/>
              <a:gd name="f86" fmla="*/ 39 f61 1"/>
              <a:gd name="f87" fmla="*/ 42 f62 1"/>
              <a:gd name="f88" fmla="*/ 36 f61 1"/>
              <a:gd name="f89" fmla="*/ 25 f61 1"/>
              <a:gd name="f90" fmla="*/ 36 f62 1"/>
              <a:gd name="f91" fmla="*/ 4 f61 1"/>
              <a:gd name="f92" fmla="*/ 18 f62 1"/>
              <a:gd name="f93" fmla="*/ 11 f62 1"/>
              <a:gd name="f94" fmla="*/ 24 f61 1"/>
              <a:gd name="f95" fmla="*/ 13 f62 1"/>
              <a:gd name="f96" fmla="*/ 10 f62 1"/>
              <a:gd name="f97" fmla="+- f63 0 f1"/>
              <a:gd name="f98" fmla="*/ f66 1 54"/>
              <a:gd name="f99" fmla="*/ f67 1 53"/>
              <a:gd name="f100" fmla="*/ f68 1 54"/>
              <a:gd name="f101" fmla="*/ f69 1 53"/>
              <a:gd name="f102" fmla="*/ f70 1 54"/>
              <a:gd name="f103" fmla="*/ f71 1 53"/>
              <a:gd name="f104" fmla="*/ f72 1 54"/>
              <a:gd name="f105" fmla="*/ f73 1 53"/>
              <a:gd name="f106" fmla="*/ f74 1 54"/>
              <a:gd name="f107" fmla="*/ f75 1 53"/>
              <a:gd name="f108" fmla="*/ f76 1 54"/>
              <a:gd name="f109" fmla="*/ f77 1 53"/>
              <a:gd name="f110" fmla="*/ f78 1 54"/>
              <a:gd name="f111" fmla="*/ f79 1 54"/>
              <a:gd name="f112" fmla="*/ f80 1 54"/>
              <a:gd name="f113" fmla="*/ f81 1 54"/>
              <a:gd name="f114" fmla="*/ f82 1 54"/>
              <a:gd name="f115" fmla="*/ f83 1 54"/>
              <a:gd name="f116" fmla="*/ f84 1 53"/>
              <a:gd name="f117" fmla="*/ f85 1 54"/>
              <a:gd name="f118" fmla="*/ f86 1 53"/>
              <a:gd name="f119" fmla="*/ f87 1 54"/>
              <a:gd name="f120" fmla="*/ f88 1 53"/>
              <a:gd name="f121" fmla="*/ f89 1 53"/>
              <a:gd name="f122" fmla="*/ f90 1 54"/>
              <a:gd name="f123" fmla="*/ f91 1 53"/>
              <a:gd name="f124" fmla="*/ f92 1 54"/>
              <a:gd name="f125" fmla="*/ f93 1 54"/>
              <a:gd name="f126" fmla="*/ f94 1 53"/>
              <a:gd name="f127" fmla="*/ f95 1 54"/>
              <a:gd name="f128" fmla="*/ f96 1 54"/>
              <a:gd name="f129" fmla="*/ 0 1 f64"/>
              <a:gd name="f130" fmla="*/ f58 1 f64"/>
              <a:gd name="f131" fmla="*/ 0 1 f65"/>
              <a:gd name="f132" fmla="*/ f59 1 f65"/>
              <a:gd name="f133" fmla="*/ f98 1 f64"/>
              <a:gd name="f134" fmla="*/ f99 1 f65"/>
              <a:gd name="f135" fmla="*/ f100 1 f64"/>
              <a:gd name="f136" fmla="*/ f101 1 f65"/>
              <a:gd name="f137" fmla="*/ f102 1 f64"/>
              <a:gd name="f138" fmla="*/ f103 1 f65"/>
              <a:gd name="f139" fmla="*/ f104 1 f64"/>
              <a:gd name="f140" fmla="*/ f105 1 f65"/>
              <a:gd name="f141" fmla="*/ f106 1 f64"/>
              <a:gd name="f142" fmla="*/ f107 1 f65"/>
              <a:gd name="f143" fmla="*/ f108 1 f64"/>
              <a:gd name="f144" fmla="*/ f109 1 f65"/>
              <a:gd name="f145" fmla="*/ f110 1 f64"/>
              <a:gd name="f146" fmla="*/ f111 1 f64"/>
              <a:gd name="f147" fmla="*/ f112 1 f64"/>
              <a:gd name="f148" fmla="*/ f113 1 f64"/>
              <a:gd name="f149" fmla="*/ f114 1 f64"/>
              <a:gd name="f150" fmla="*/ f115 1 f64"/>
              <a:gd name="f151" fmla="*/ f116 1 f65"/>
              <a:gd name="f152" fmla="*/ f117 1 f64"/>
              <a:gd name="f153" fmla="*/ f118 1 f65"/>
              <a:gd name="f154" fmla="*/ f119 1 f64"/>
              <a:gd name="f155" fmla="*/ f120 1 f65"/>
              <a:gd name="f156" fmla="*/ f121 1 f65"/>
              <a:gd name="f157" fmla="*/ f122 1 f64"/>
              <a:gd name="f158" fmla="*/ f123 1 f65"/>
              <a:gd name="f159" fmla="*/ f124 1 f64"/>
              <a:gd name="f160" fmla="*/ f125 1 f64"/>
              <a:gd name="f161" fmla="*/ f126 1 f65"/>
              <a:gd name="f162" fmla="*/ f127 1 f64"/>
              <a:gd name="f163" fmla="*/ f128 1 f64"/>
              <a:gd name="f164" fmla="*/ f129 f55 1"/>
              <a:gd name="f165" fmla="*/ f130 f55 1"/>
              <a:gd name="f166" fmla="*/ f132 f56 1"/>
              <a:gd name="f167" fmla="*/ f131 f56 1"/>
              <a:gd name="f168" fmla="*/ f133 f55 1"/>
              <a:gd name="f169" fmla="*/ f134 f56 1"/>
              <a:gd name="f170" fmla="*/ f135 f55 1"/>
              <a:gd name="f171" fmla="*/ f136 f56 1"/>
              <a:gd name="f172" fmla="*/ f137 f55 1"/>
              <a:gd name="f173" fmla="*/ f138 f56 1"/>
              <a:gd name="f174" fmla="*/ f139 f55 1"/>
              <a:gd name="f175" fmla="*/ f140 f56 1"/>
              <a:gd name="f176" fmla="*/ f141 f55 1"/>
              <a:gd name="f177" fmla="*/ f142 f56 1"/>
              <a:gd name="f178" fmla="*/ f143 f55 1"/>
              <a:gd name="f179" fmla="*/ f144 f56 1"/>
              <a:gd name="f180" fmla="*/ f145 f55 1"/>
              <a:gd name="f181" fmla="*/ f146 f55 1"/>
              <a:gd name="f182" fmla="*/ f147 f55 1"/>
              <a:gd name="f183" fmla="*/ f148 f55 1"/>
              <a:gd name="f184" fmla="*/ f149 f55 1"/>
              <a:gd name="f185" fmla="*/ f150 f55 1"/>
              <a:gd name="f186" fmla="*/ f151 f56 1"/>
              <a:gd name="f187" fmla="*/ f152 f55 1"/>
              <a:gd name="f188" fmla="*/ f153 f56 1"/>
              <a:gd name="f189" fmla="*/ f154 f55 1"/>
              <a:gd name="f190" fmla="*/ f155 f56 1"/>
              <a:gd name="f191" fmla="*/ f156 f56 1"/>
              <a:gd name="f192" fmla="*/ f157 f55 1"/>
              <a:gd name="f193" fmla="*/ f158 f56 1"/>
              <a:gd name="f194" fmla="*/ f159 f55 1"/>
              <a:gd name="f195" fmla="*/ f160 f55 1"/>
              <a:gd name="f196" fmla="*/ f161 f56 1"/>
              <a:gd name="f197" fmla="*/ f162 f55 1"/>
              <a:gd name="f198" fmla="*/ f163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7">
                <a:pos x="f168" y="f169"/>
              </a:cxn>
              <a:cxn ang="f97">
                <a:pos x="f170" y="f171"/>
              </a:cxn>
              <a:cxn ang="f97">
                <a:pos x="f172" y="f173"/>
              </a:cxn>
              <a:cxn ang="f97">
                <a:pos x="f174" y="f175"/>
              </a:cxn>
              <a:cxn ang="f97">
                <a:pos x="f176" y="f177"/>
              </a:cxn>
              <a:cxn ang="f97">
                <a:pos x="f178" y="f179"/>
              </a:cxn>
              <a:cxn ang="f97">
                <a:pos x="f180" y="f177"/>
              </a:cxn>
              <a:cxn ang="f97">
                <a:pos x="f181" y="f175"/>
              </a:cxn>
              <a:cxn ang="f97">
                <a:pos x="f182" y="f173"/>
              </a:cxn>
              <a:cxn ang="f97">
                <a:pos x="f183" y="f171"/>
              </a:cxn>
              <a:cxn ang="f97">
                <a:pos x="f184" y="f169"/>
              </a:cxn>
              <a:cxn ang="f97">
                <a:pos x="f185" y="f186"/>
              </a:cxn>
              <a:cxn ang="f97">
                <a:pos x="f187" y="f186"/>
              </a:cxn>
              <a:cxn ang="f97">
                <a:pos x="f187" y="f188"/>
              </a:cxn>
              <a:cxn ang="f97">
                <a:pos x="f189" y="f190"/>
              </a:cxn>
              <a:cxn ang="f97">
                <a:pos x="f185" y="f191"/>
              </a:cxn>
              <a:cxn ang="f97">
                <a:pos x="f192" y="f177"/>
              </a:cxn>
              <a:cxn ang="f97">
                <a:pos x="f178" y="f193"/>
              </a:cxn>
              <a:cxn ang="f97">
                <a:pos x="f194" y="f177"/>
              </a:cxn>
              <a:cxn ang="f97">
                <a:pos x="f195" y="f196"/>
              </a:cxn>
              <a:cxn ang="f97">
                <a:pos x="f197" y="f169"/>
              </a:cxn>
              <a:cxn ang="f97">
                <a:pos x="f176" y="f186"/>
              </a:cxn>
              <a:cxn ang="f97">
                <a:pos x="f198" y="f188"/>
              </a:cxn>
              <a:cxn ang="f97">
                <a:pos x="f168" y="f169"/>
              </a:cxn>
            </a:cxnLst>
            <a:rect l="f164" t="f167" r="f165" b="f166"/>
            <a:pathLst>
              <a:path w="54" h="5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4" y="f16"/>
                  <a:pt x="f17" y="f7"/>
                  <a:pt x="f18" y="f7"/>
                </a:cubicBezTo>
                <a:cubicBezTo>
                  <a:pt x="f5" y="f19"/>
                  <a:pt x="f5" y="f16"/>
                  <a:pt x="f20" y="f21"/>
                </a:cubicBezTo>
                <a:cubicBezTo>
                  <a:pt x="f12" y="f22"/>
                  <a:pt x="f10" y="f23"/>
                  <a:pt x="f24" y="f25"/>
                </a:cubicBezTo>
                <a:cubicBezTo>
                  <a:pt x="f26" y="f17"/>
                  <a:pt x="f23" y="f5"/>
                  <a:pt x="f27" y="f5"/>
                </a:cubicBezTo>
                <a:cubicBezTo>
                  <a:pt x="f28" y="f5"/>
                  <a:pt x="f9" y="f17"/>
                  <a:pt x="f29" y="f25"/>
                </a:cubicBezTo>
                <a:cubicBezTo>
                  <a:pt x="f13" y="f23"/>
                  <a:pt x="f21" y="f22"/>
                  <a:pt x="f7" y="f21"/>
                </a:cubicBezTo>
                <a:cubicBezTo>
                  <a:pt x="f7" y="f16"/>
                  <a:pt x="f6" y="f19"/>
                  <a:pt x="f19" y="f7"/>
                </a:cubicBezTo>
                <a:cubicBezTo>
                  <a:pt x="f15" y="f7"/>
                  <a:pt x="f15" y="f16"/>
                  <a:pt x="f15" y="f15"/>
                </a:cubicBezTo>
                <a:cubicBezTo>
                  <a:pt x="f30" y="f13"/>
                  <a:pt x="f31" y="f11"/>
                  <a:pt x="f13" y="f9"/>
                </a:cubicBezTo>
                <a:cubicBezTo>
                  <a:pt x="f32" y="f33"/>
                  <a:pt x="f32" y="f29"/>
                  <a:pt x="f34" y="f11"/>
                </a:cubicBezTo>
                <a:cubicBezTo>
                  <a:pt x="f35" y="f35"/>
                  <a:pt x="f11" y="f35"/>
                  <a:pt x="f36" y="f11"/>
                </a:cubicBezTo>
                <a:cubicBezTo>
                  <a:pt x="f29" y="f11"/>
                  <a:pt x="f29" y="f36"/>
                  <a:pt x="f36" y="f29"/>
                </a:cubicBezTo>
                <a:cubicBezTo>
                  <a:pt x="f36" y="f33"/>
                  <a:pt x="f11" y="f9"/>
                  <a:pt x="f35" y="f22"/>
                </a:cubicBezTo>
                <a:cubicBezTo>
                  <a:pt x="f37" y="f38"/>
                  <a:pt x="f32" y="f39"/>
                  <a:pt x="f34" y="f40"/>
                </a:cubicBezTo>
                <a:cubicBezTo>
                  <a:pt x="f36" y="f41"/>
                  <a:pt x="f33" y="f24"/>
                  <a:pt x="f22" y="f25"/>
                </a:cubicBezTo>
                <a:cubicBezTo>
                  <a:pt x="f42" y="f12"/>
                  <a:pt x="f43" y="f14"/>
                  <a:pt x="f27" y="f14"/>
                </a:cubicBezTo>
                <a:cubicBezTo>
                  <a:pt x="f44" y="f14"/>
                  <a:pt x="f45" y="f46"/>
                  <a:pt x="f47" y="f25"/>
                </a:cubicBezTo>
                <a:cubicBezTo>
                  <a:pt x="f48" y="f24"/>
                  <a:pt x="f24" y="f41"/>
                  <a:pt x="f49" y="f50"/>
                </a:cubicBezTo>
                <a:cubicBezTo>
                  <a:pt x="f25" y="f51"/>
                  <a:pt x="f25" y="f28"/>
                  <a:pt x="f52" y="f9"/>
                </a:cubicBezTo>
                <a:cubicBezTo>
                  <a:pt x="f52" y="f33"/>
                  <a:pt x="f48" y="f36"/>
                  <a:pt x="f24" y="f11"/>
                </a:cubicBezTo>
                <a:cubicBezTo>
                  <a:pt x="f49" y="f34"/>
                  <a:pt x="f49" y="f36"/>
                  <a:pt x="f53" y="f29"/>
                </a:cubicBezTo>
                <a:cubicBezTo>
                  <a:pt x="f25" y="f33"/>
                  <a:pt x="f25" y="f9"/>
                  <a:pt x="f8" y="f9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733953C-D457-4369-8503-D1C593F26C29}"/>
              </a:ext>
            </a:extLst>
          </p:cNvPr>
          <p:cNvSpPr/>
          <p:nvPr/>
        </p:nvSpPr>
        <p:spPr>
          <a:xfrm>
            <a:off x="6149970" y="2371725"/>
            <a:ext cx="209553" cy="2000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"/>
              <a:gd name="f7" fmla="val 22"/>
              <a:gd name="f8" fmla="val 6"/>
              <a:gd name="f9" fmla="val 5"/>
              <a:gd name="f10" fmla="val 9"/>
              <a:gd name="f11" fmla="val 8"/>
              <a:gd name="f12" fmla="val 11"/>
              <a:gd name="f13" fmla="val 12"/>
              <a:gd name="f14" fmla="val 14"/>
              <a:gd name="f15" fmla="val 17"/>
              <a:gd name="f16" fmla="val 16"/>
              <a:gd name="f17" fmla="val 21"/>
              <a:gd name="f18" fmla="val 18"/>
              <a:gd name="f19" fmla="val 19"/>
              <a:gd name="f20" fmla="val 20"/>
              <a:gd name="f21" fmla="val 15"/>
              <a:gd name="f22" fmla="val 7"/>
              <a:gd name="f23" fmla="val 3"/>
              <a:gd name="f24" fmla="val 2"/>
              <a:gd name="f25" fmla="val 1"/>
              <a:gd name="f26" fmla="val 10"/>
              <a:gd name="f27" fmla="val 13"/>
              <a:gd name="f28" fmla="+- 0 0 -90"/>
              <a:gd name="f29" fmla="*/ f3 1 23"/>
              <a:gd name="f30" fmla="*/ f4 1 22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23"/>
              <a:gd name="f39" fmla="*/ f35 1 22"/>
              <a:gd name="f40" fmla="*/ 6 f36 1"/>
              <a:gd name="f41" fmla="*/ 5 f35 1"/>
              <a:gd name="f42" fmla="*/ 11 f36 1"/>
              <a:gd name="f43" fmla="*/ 12 f35 1"/>
              <a:gd name="f44" fmla="*/ 21 f36 1"/>
              <a:gd name="f45" fmla="*/ 18 f35 1"/>
              <a:gd name="f46" fmla="*/ 22 f36 1"/>
              <a:gd name="f47" fmla="*/ 21 f35 1"/>
              <a:gd name="f48" fmla="*/ 19 f36 1"/>
              <a:gd name="f49" fmla="*/ 7 f36 1"/>
              <a:gd name="f50" fmla="*/ 14 f35 1"/>
              <a:gd name="f51" fmla="*/ 1 f36 1"/>
              <a:gd name="f52" fmla="*/ 2 f35 1"/>
              <a:gd name="f53" fmla="*/ 3 f36 1"/>
              <a:gd name="f54" fmla="*/ 0 f35 1"/>
              <a:gd name="f55" fmla="*/ 10 f35 1"/>
              <a:gd name="f56" fmla="*/ 20 f36 1"/>
              <a:gd name="f57" fmla="*/ 17 f36 1"/>
              <a:gd name="f58" fmla="*/ 12 f36 1"/>
              <a:gd name="f59" fmla="*/ 8 f35 1"/>
              <a:gd name="f60" fmla="+- f37 0 f1"/>
              <a:gd name="f61" fmla="*/ f40 1 23"/>
              <a:gd name="f62" fmla="*/ f41 1 22"/>
              <a:gd name="f63" fmla="*/ f42 1 23"/>
              <a:gd name="f64" fmla="*/ f43 1 22"/>
              <a:gd name="f65" fmla="*/ f44 1 23"/>
              <a:gd name="f66" fmla="*/ f45 1 22"/>
              <a:gd name="f67" fmla="*/ f46 1 23"/>
              <a:gd name="f68" fmla="*/ f47 1 22"/>
              <a:gd name="f69" fmla="*/ f48 1 23"/>
              <a:gd name="f70" fmla="*/ f49 1 23"/>
              <a:gd name="f71" fmla="*/ f50 1 22"/>
              <a:gd name="f72" fmla="*/ f51 1 23"/>
              <a:gd name="f73" fmla="*/ f52 1 22"/>
              <a:gd name="f74" fmla="*/ f53 1 23"/>
              <a:gd name="f75" fmla="*/ f54 1 22"/>
              <a:gd name="f76" fmla="*/ f55 1 22"/>
              <a:gd name="f77" fmla="*/ f56 1 23"/>
              <a:gd name="f78" fmla="*/ f57 1 23"/>
              <a:gd name="f79" fmla="*/ f58 1 23"/>
              <a:gd name="f80" fmla="*/ f59 1 22"/>
              <a:gd name="f81" fmla="*/ 0 1 f38"/>
              <a:gd name="f82" fmla="*/ f32 1 f38"/>
              <a:gd name="f83" fmla="*/ 0 1 f39"/>
              <a:gd name="f84" fmla="*/ f33 1 f39"/>
              <a:gd name="f85" fmla="*/ f61 1 f38"/>
              <a:gd name="f86" fmla="*/ f62 1 f39"/>
              <a:gd name="f87" fmla="*/ f63 1 f38"/>
              <a:gd name="f88" fmla="*/ f64 1 f39"/>
              <a:gd name="f89" fmla="*/ f65 1 f38"/>
              <a:gd name="f90" fmla="*/ f66 1 f39"/>
              <a:gd name="f91" fmla="*/ f67 1 f38"/>
              <a:gd name="f92" fmla="*/ f68 1 f39"/>
              <a:gd name="f93" fmla="*/ f69 1 f38"/>
              <a:gd name="f94" fmla="*/ f70 1 f38"/>
              <a:gd name="f95" fmla="*/ f71 1 f39"/>
              <a:gd name="f96" fmla="*/ f72 1 f38"/>
              <a:gd name="f97" fmla="*/ f73 1 f39"/>
              <a:gd name="f98" fmla="*/ f74 1 f38"/>
              <a:gd name="f99" fmla="*/ f75 1 f39"/>
              <a:gd name="f100" fmla="*/ f76 1 f39"/>
              <a:gd name="f101" fmla="*/ f77 1 f38"/>
              <a:gd name="f102" fmla="*/ f78 1 f38"/>
              <a:gd name="f103" fmla="*/ f79 1 f38"/>
              <a:gd name="f104" fmla="*/ f80 1 f39"/>
              <a:gd name="f105" fmla="*/ f81 f29 1"/>
              <a:gd name="f106" fmla="*/ f82 f29 1"/>
              <a:gd name="f107" fmla="*/ f84 f30 1"/>
              <a:gd name="f108" fmla="*/ f83 f30 1"/>
              <a:gd name="f109" fmla="*/ f85 f29 1"/>
              <a:gd name="f110" fmla="*/ f86 f30 1"/>
              <a:gd name="f111" fmla="*/ f87 f29 1"/>
              <a:gd name="f112" fmla="*/ f88 f30 1"/>
              <a:gd name="f113" fmla="*/ f89 f29 1"/>
              <a:gd name="f114" fmla="*/ f90 f30 1"/>
              <a:gd name="f115" fmla="*/ f91 f29 1"/>
              <a:gd name="f116" fmla="*/ f92 f30 1"/>
              <a:gd name="f117" fmla="*/ f93 f29 1"/>
              <a:gd name="f118" fmla="*/ f94 f29 1"/>
              <a:gd name="f119" fmla="*/ f95 f30 1"/>
              <a:gd name="f120" fmla="*/ f96 f29 1"/>
              <a:gd name="f121" fmla="*/ f97 f30 1"/>
              <a:gd name="f122" fmla="*/ f98 f29 1"/>
              <a:gd name="f123" fmla="*/ f99 f30 1"/>
              <a:gd name="f124" fmla="*/ f100 f30 1"/>
              <a:gd name="f125" fmla="*/ f101 f29 1"/>
              <a:gd name="f126" fmla="*/ f102 f29 1"/>
              <a:gd name="f127" fmla="*/ f103 f29 1"/>
              <a:gd name="f128" fmla="*/ f104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109" y="f110"/>
              </a:cxn>
              <a:cxn ang="f60">
                <a:pos x="f111" y="f112"/>
              </a:cxn>
              <a:cxn ang="f60">
                <a:pos x="f113" y="f114"/>
              </a:cxn>
              <a:cxn ang="f60">
                <a:pos x="f115" y="f116"/>
              </a:cxn>
              <a:cxn ang="f60">
                <a:pos x="f117" y="f116"/>
              </a:cxn>
              <a:cxn ang="f60">
                <a:pos x="f118" y="f119"/>
              </a:cxn>
              <a:cxn ang="f60">
                <a:pos x="f120" y="f121"/>
              </a:cxn>
              <a:cxn ang="f60">
                <a:pos x="f122" y="f123"/>
              </a:cxn>
              <a:cxn ang="f60">
                <a:pos x="f117" y="f124"/>
              </a:cxn>
              <a:cxn ang="f60">
                <a:pos x="f125" y="f112"/>
              </a:cxn>
              <a:cxn ang="f60">
                <a:pos x="f126" y="f112"/>
              </a:cxn>
              <a:cxn ang="f60">
                <a:pos x="f127" y="f128"/>
              </a:cxn>
              <a:cxn ang="f60">
                <a:pos x="f109" y="f110"/>
              </a:cxn>
            </a:cxnLst>
            <a:rect l="f105" t="f108" r="f106" b="f107"/>
            <a:pathLst>
              <a:path w="23" h="22">
                <a:moveTo>
                  <a:pt x="f8" y="f9"/>
                </a:moveTo>
                <a:cubicBezTo>
                  <a:pt x="f8" y="f10"/>
                  <a:pt x="f11" y="f12"/>
                  <a:pt x="f12" y="f13"/>
                </a:cubicBezTo>
                <a:cubicBezTo>
                  <a:pt x="f14" y="f14"/>
                  <a:pt x="f15" y="f16"/>
                  <a:pt x="f17" y="f18"/>
                </a:cubicBezTo>
                <a:cubicBezTo>
                  <a:pt x="f7" y="f19"/>
                  <a:pt x="f6" y="f19"/>
                  <a:pt x="f7" y="f17"/>
                </a:cubicBezTo>
                <a:cubicBezTo>
                  <a:pt x="f7" y="f7"/>
                  <a:pt x="f20" y="f7"/>
                  <a:pt x="f19" y="f17"/>
                </a:cubicBezTo>
                <a:cubicBezTo>
                  <a:pt x="f21" y="f19"/>
                  <a:pt x="f12" y="f15"/>
                  <a:pt x="f22" y="f14"/>
                </a:cubicBezTo>
                <a:cubicBezTo>
                  <a:pt x="f23" y="f13"/>
                  <a:pt x="f24" y="f22"/>
                  <a:pt x="f25" y="f24"/>
                </a:cubicBezTo>
                <a:cubicBezTo>
                  <a:pt x="f5" y="f5"/>
                  <a:pt x="f24" y="f5"/>
                  <a:pt x="f23" y="f5"/>
                </a:cubicBezTo>
                <a:cubicBezTo>
                  <a:pt x="f10" y="f24"/>
                  <a:pt x="f21" y="f9"/>
                  <a:pt x="f19" y="f26"/>
                </a:cubicBezTo>
                <a:cubicBezTo>
                  <a:pt x="f20" y="f26"/>
                  <a:pt x="f17" y="f12"/>
                  <a:pt x="f20" y="f13"/>
                </a:cubicBezTo>
                <a:cubicBezTo>
                  <a:pt x="f19" y="f27"/>
                  <a:pt x="f18" y="f27"/>
                  <a:pt x="f15" y="f13"/>
                </a:cubicBezTo>
                <a:cubicBezTo>
                  <a:pt x="f21" y="f12"/>
                  <a:pt x="f14" y="f26"/>
                  <a:pt x="f13" y="f11"/>
                </a:cubicBezTo>
                <a:cubicBezTo>
                  <a:pt x="f26" y="f22"/>
                  <a:pt x="f11" y="f8"/>
                  <a:pt x="f8" y="f9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828084D9-B5D4-4899-9C81-1397A4124DDA}"/>
              </a:ext>
            </a:extLst>
          </p:cNvPr>
          <p:cNvSpPr/>
          <p:nvPr/>
        </p:nvSpPr>
        <p:spPr>
          <a:xfrm>
            <a:off x="5572125" y="2371725"/>
            <a:ext cx="215898" cy="2079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"/>
              <a:gd name="f7" fmla="val 23"/>
              <a:gd name="f8" fmla="val 18"/>
              <a:gd name="f9" fmla="val 5"/>
              <a:gd name="f10" fmla="val 14"/>
              <a:gd name="f11" fmla="val 6"/>
              <a:gd name="f12" fmla="val 12"/>
              <a:gd name="f13" fmla="val 8"/>
              <a:gd name="f14" fmla="val 9"/>
              <a:gd name="f15" fmla="val 10"/>
              <a:gd name="f16" fmla="val 11"/>
              <a:gd name="f17" fmla="val 7"/>
              <a:gd name="f18" fmla="val 13"/>
              <a:gd name="f19" fmla="val 4"/>
              <a:gd name="f20" fmla="val 3"/>
              <a:gd name="f21" fmla="val 2"/>
              <a:gd name="f22" fmla="val 21"/>
              <a:gd name="f23" fmla="val 1"/>
              <a:gd name="f24" fmla="val 19"/>
              <a:gd name="f25" fmla="val 16"/>
              <a:gd name="f26" fmla="val 20"/>
              <a:gd name="f27" fmla="val 17"/>
              <a:gd name="f28" fmla="+- 0 0 -90"/>
              <a:gd name="f29" fmla="*/ f3 1 24"/>
              <a:gd name="f30" fmla="*/ f4 1 23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24"/>
              <a:gd name="f39" fmla="*/ f35 1 23"/>
              <a:gd name="f40" fmla="*/ 18 f36 1"/>
              <a:gd name="f41" fmla="*/ 5 f35 1"/>
              <a:gd name="f42" fmla="*/ 9 f36 1"/>
              <a:gd name="f43" fmla="*/ 10 f35 1"/>
              <a:gd name="f44" fmla="*/ 6 f36 1"/>
              <a:gd name="f45" fmla="*/ 12 f35 1"/>
              <a:gd name="f46" fmla="*/ 4 f36 1"/>
              <a:gd name="f47" fmla="*/ 21 f36 1"/>
              <a:gd name="f48" fmla="*/ 0 f35 1"/>
              <a:gd name="f49" fmla="*/ 23 f36 1"/>
              <a:gd name="f50" fmla="*/ 3 f35 1"/>
              <a:gd name="f51" fmla="*/ 13 f36 1"/>
              <a:gd name="f52" fmla="*/ 16 f35 1"/>
              <a:gd name="f53" fmla="*/ 5 f36 1"/>
              <a:gd name="f54" fmla="*/ 20 f35 1"/>
              <a:gd name="f55" fmla="*/ 1 f36 1"/>
              <a:gd name="f56" fmla="*/ 21 f35 1"/>
              <a:gd name="f57" fmla="*/ 17 f35 1"/>
              <a:gd name="f58" fmla="+- f37 0 f1"/>
              <a:gd name="f59" fmla="*/ f40 1 24"/>
              <a:gd name="f60" fmla="*/ f41 1 23"/>
              <a:gd name="f61" fmla="*/ f42 1 24"/>
              <a:gd name="f62" fmla="*/ f43 1 23"/>
              <a:gd name="f63" fmla="*/ f44 1 24"/>
              <a:gd name="f64" fmla="*/ f45 1 23"/>
              <a:gd name="f65" fmla="*/ f46 1 24"/>
              <a:gd name="f66" fmla="*/ f47 1 24"/>
              <a:gd name="f67" fmla="*/ f48 1 23"/>
              <a:gd name="f68" fmla="*/ f49 1 24"/>
              <a:gd name="f69" fmla="*/ f50 1 23"/>
              <a:gd name="f70" fmla="*/ f51 1 24"/>
              <a:gd name="f71" fmla="*/ f52 1 23"/>
              <a:gd name="f72" fmla="*/ f53 1 24"/>
              <a:gd name="f73" fmla="*/ f54 1 23"/>
              <a:gd name="f74" fmla="*/ f55 1 24"/>
              <a:gd name="f75" fmla="*/ f56 1 23"/>
              <a:gd name="f76" fmla="*/ f57 1 23"/>
              <a:gd name="f77" fmla="*/ 0 1 f38"/>
              <a:gd name="f78" fmla="*/ f32 1 f38"/>
              <a:gd name="f79" fmla="*/ 0 1 f39"/>
              <a:gd name="f80" fmla="*/ f33 1 f39"/>
              <a:gd name="f81" fmla="*/ f59 1 f38"/>
              <a:gd name="f82" fmla="*/ f60 1 f39"/>
              <a:gd name="f83" fmla="*/ f61 1 f38"/>
              <a:gd name="f84" fmla="*/ f62 1 f39"/>
              <a:gd name="f85" fmla="*/ f63 1 f38"/>
              <a:gd name="f86" fmla="*/ f64 1 f39"/>
              <a:gd name="f87" fmla="*/ f65 1 f38"/>
              <a:gd name="f88" fmla="*/ f66 1 f38"/>
              <a:gd name="f89" fmla="*/ f67 1 f39"/>
              <a:gd name="f90" fmla="*/ f68 1 f38"/>
              <a:gd name="f91" fmla="*/ f69 1 f39"/>
              <a:gd name="f92" fmla="*/ f70 1 f38"/>
              <a:gd name="f93" fmla="*/ f71 1 f39"/>
              <a:gd name="f94" fmla="*/ f72 1 f38"/>
              <a:gd name="f95" fmla="*/ f73 1 f39"/>
              <a:gd name="f96" fmla="*/ f74 1 f38"/>
              <a:gd name="f97" fmla="*/ f75 1 f39"/>
              <a:gd name="f98" fmla="*/ f76 1 f39"/>
              <a:gd name="f99" fmla="*/ f77 f29 1"/>
              <a:gd name="f100" fmla="*/ f78 f29 1"/>
              <a:gd name="f101" fmla="*/ f80 f30 1"/>
              <a:gd name="f102" fmla="*/ f79 f30 1"/>
              <a:gd name="f103" fmla="*/ f81 f29 1"/>
              <a:gd name="f104" fmla="*/ f82 f30 1"/>
              <a:gd name="f105" fmla="*/ f83 f29 1"/>
              <a:gd name="f106" fmla="*/ f84 f30 1"/>
              <a:gd name="f107" fmla="*/ f85 f29 1"/>
              <a:gd name="f108" fmla="*/ f86 f30 1"/>
              <a:gd name="f109" fmla="*/ f87 f29 1"/>
              <a:gd name="f110" fmla="*/ f88 f29 1"/>
              <a:gd name="f111" fmla="*/ f89 f30 1"/>
              <a:gd name="f112" fmla="*/ f90 f29 1"/>
              <a:gd name="f113" fmla="*/ f91 f30 1"/>
              <a:gd name="f114" fmla="*/ f92 f29 1"/>
              <a:gd name="f115" fmla="*/ f93 f30 1"/>
              <a:gd name="f116" fmla="*/ f94 f29 1"/>
              <a:gd name="f117" fmla="*/ f95 f30 1"/>
              <a:gd name="f118" fmla="*/ f96 f29 1"/>
              <a:gd name="f119" fmla="*/ f97 f30 1"/>
              <a:gd name="f120" fmla="*/ f9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103" y="f104"/>
              </a:cxn>
              <a:cxn ang="f58">
                <a:pos x="f105" y="f106"/>
              </a:cxn>
              <a:cxn ang="f58">
                <a:pos x="f107" y="f108"/>
              </a:cxn>
              <a:cxn ang="f58">
                <a:pos x="f109" y="f108"/>
              </a:cxn>
              <a:cxn ang="f58">
                <a:pos x="f109" y="f106"/>
              </a:cxn>
              <a:cxn ang="f58">
                <a:pos x="f110" y="f111"/>
              </a:cxn>
              <a:cxn ang="f58">
                <a:pos x="f112" y="f113"/>
              </a:cxn>
              <a:cxn ang="f58">
                <a:pos x="f114" y="f115"/>
              </a:cxn>
              <a:cxn ang="f58">
                <a:pos x="f116" y="f117"/>
              </a:cxn>
              <a:cxn ang="f58">
                <a:pos x="f118" y="f119"/>
              </a:cxn>
              <a:cxn ang="f58">
                <a:pos x="f109" y="f120"/>
              </a:cxn>
              <a:cxn ang="f58">
                <a:pos x="f114" y="f108"/>
              </a:cxn>
              <a:cxn ang="f58">
                <a:pos x="f103" y="f104"/>
              </a:cxn>
            </a:cxnLst>
            <a:rect l="f99" t="f102" r="f100" b="f101"/>
            <a:pathLst>
              <a:path w="24" h="2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3" y="f16"/>
                  <a:pt x="f17" y="f12"/>
                  <a:pt x="f11" y="f12"/>
                </a:cubicBezTo>
                <a:cubicBezTo>
                  <a:pt x="f11" y="f18"/>
                  <a:pt x="f9" y="f18"/>
                  <a:pt x="f19" y="f12"/>
                </a:cubicBezTo>
                <a:cubicBezTo>
                  <a:pt x="f20" y="f16"/>
                  <a:pt x="f19" y="f15"/>
                  <a:pt x="f19" y="f15"/>
                </a:cubicBezTo>
                <a:cubicBezTo>
                  <a:pt x="f14" y="f9"/>
                  <a:pt x="f10" y="f21"/>
                  <a:pt x="f22" y="f5"/>
                </a:cubicBezTo>
                <a:cubicBezTo>
                  <a:pt x="f7" y="f5"/>
                  <a:pt x="f6" y="f23"/>
                  <a:pt x="f7" y="f20"/>
                </a:cubicBezTo>
                <a:cubicBezTo>
                  <a:pt x="f22" y="f13"/>
                  <a:pt x="f24" y="f10"/>
                  <a:pt x="f18" y="f25"/>
                </a:cubicBezTo>
                <a:cubicBezTo>
                  <a:pt x="f15" y="f8"/>
                  <a:pt x="f13" y="f24"/>
                  <a:pt x="f9" y="f26"/>
                </a:cubicBezTo>
                <a:cubicBezTo>
                  <a:pt x="f19" y="f22"/>
                  <a:pt x="f21" y="f7"/>
                  <a:pt x="f23" y="f22"/>
                </a:cubicBezTo>
                <a:cubicBezTo>
                  <a:pt x="f5" y="f8"/>
                  <a:pt x="f20" y="f8"/>
                  <a:pt x="f19" y="f27"/>
                </a:cubicBezTo>
                <a:cubicBezTo>
                  <a:pt x="f17" y="f25"/>
                  <a:pt x="f15" y="f10"/>
                  <a:pt x="f18" y="f12"/>
                </a:cubicBezTo>
                <a:cubicBezTo>
                  <a:pt x="f25" y="f16"/>
                  <a:pt x="f27" y="f13"/>
                  <a:pt x="f8" y="f9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DF035A12-15D8-471C-AE86-90D3D3DAF9D1}"/>
              </a:ext>
            </a:extLst>
          </p:cNvPr>
          <p:cNvSpPr/>
          <p:nvPr/>
        </p:nvSpPr>
        <p:spPr>
          <a:xfrm>
            <a:off x="5599108" y="2209803"/>
            <a:ext cx="279404" cy="1809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"/>
              <a:gd name="f7" fmla="val 20"/>
              <a:gd name="f8" fmla="val 24"/>
              <a:gd name="f9" fmla="val 5"/>
              <a:gd name="f10" fmla="val 22"/>
              <a:gd name="f11" fmla="val 4"/>
              <a:gd name="f12" fmla="val 18"/>
              <a:gd name="f13" fmla="val 3"/>
              <a:gd name="f14" fmla="val 17"/>
              <a:gd name="f15" fmla="val 2"/>
              <a:gd name="f16" fmla="val 1"/>
              <a:gd name="f17" fmla="val 19"/>
              <a:gd name="f18" fmla="val 27"/>
              <a:gd name="f19" fmla="val 11"/>
              <a:gd name="f20" fmla="val 16"/>
              <a:gd name="f21" fmla="val 15"/>
              <a:gd name="f22" fmla="val 10"/>
              <a:gd name="f23" fmla="val 7"/>
              <a:gd name="f24" fmla="val 6"/>
              <a:gd name="f25" fmla="val 8"/>
              <a:gd name="f26" fmla="val 12"/>
              <a:gd name="f27" fmla="+- 0 0 -90"/>
              <a:gd name="f28" fmla="*/ f3 1 31"/>
              <a:gd name="f29" fmla="*/ f4 1 20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31"/>
              <a:gd name="f38" fmla="*/ f34 1 20"/>
              <a:gd name="f39" fmla="*/ 24 f35 1"/>
              <a:gd name="f40" fmla="*/ 5 f34 1"/>
              <a:gd name="f41" fmla="*/ 18 f35 1"/>
              <a:gd name="f42" fmla="*/ 3 f34 1"/>
              <a:gd name="f43" fmla="*/ 17 f35 1"/>
              <a:gd name="f44" fmla="*/ 1 f34 1"/>
              <a:gd name="f45" fmla="*/ 19 f35 1"/>
              <a:gd name="f46" fmla="*/ 0 f34 1"/>
              <a:gd name="f47" fmla="*/ 20 f35 1"/>
              <a:gd name="f48" fmla="*/ 11 f34 1"/>
              <a:gd name="f49" fmla="*/ 10 f35 1"/>
              <a:gd name="f50" fmla="*/ 20 f34 1"/>
              <a:gd name="f51" fmla="*/ 3 f35 1"/>
              <a:gd name="f52" fmla="*/ 1 f35 1"/>
              <a:gd name="f53" fmla="*/ 19 f34 1"/>
              <a:gd name="f54" fmla="*/ 17 f34 1"/>
              <a:gd name="f55" fmla="*/ 8 f35 1"/>
              <a:gd name="f56" fmla="*/ 16 f34 1"/>
              <a:gd name="f57" fmla="+- f36 0 f1"/>
              <a:gd name="f58" fmla="*/ f39 1 31"/>
              <a:gd name="f59" fmla="*/ f40 1 20"/>
              <a:gd name="f60" fmla="*/ f41 1 31"/>
              <a:gd name="f61" fmla="*/ f42 1 20"/>
              <a:gd name="f62" fmla="*/ f43 1 31"/>
              <a:gd name="f63" fmla="*/ f44 1 20"/>
              <a:gd name="f64" fmla="*/ f45 1 31"/>
              <a:gd name="f65" fmla="*/ f46 1 20"/>
              <a:gd name="f66" fmla="*/ f47 1 31"/>
              <a:gd name="f67" fmla="*/ f48 1 20"/>
              <a:gd name="f68" fmla="*/ f49 1 31"/>
              <a:gd name="f69" fmla="*/ f50 1 20"/>
              <a:gd name="f70" fmla="*/ f51 1 31"/>
              <a:gd name="f71" fmla="*/ f52 1 31"/>
              <a:gd name="f72" fmla="*/ f53 1 20"/>
              <a:gd name="f73" fmla="*/ f54 1 20"/>
              <a:gd name="f74" fmla="*/ f55 1 31"/>
              <a:gd name="f75" fmla="*/ f56 1 20"/>
              <a:gd name="f76" fmla="*/ 0 1 f37"/>
              <a:gd name="f77" fmla="*/ f31 1 f37"/>
              <a:gd name="f78" fmla="*/ 0 1 f38"/>
              <a:gd name="f79" fmla="*/ f32 1 f38"/>
              <a:gd name="f80" fmla="*/ f58 1 f37"/>
              <a:gd name="f81" fmla="*/ f59 1 f38"/>
              <a:gd name="f82" fmla="*/ f60 1 f37"/>
              <a:gd name="f83" fmla="*/ f61 1 f38"/>
              <a:gd name="f84" fmla="*/ f62 1 f37"/>
              <a:gd name="f85" fmla="*/ f63 1 f38"/>
              <a:gd name="f86" fmla="*/ f64 1 f37"/>
              <a:gd name="f87" fmla="*/ f65 1 f38"/>
              <a:gd name="f88" fmla="*/ f66 1 f37"/>
              <a:gd name="f89" fmla="*/ f67 1 f38"/>
              <a:gd name="f90" fmla="*/ f68 1 f37"/>
              <a:gd name="f91" fmla="*/ f69 1 f38"/>
              <a:gd name="f92" fmla="*/ f70 1 f37"/>
              <a:gd name="f93" fmla="*/ f71 1 f37"/>
              <a:gd name="f94" fmla="*/ f72 1 f38"/>
              <a:gd name="f95" fmla="*/ f73 1 f38"/>
              <a:gd name="f96" fmla="*/ f74 1 f37"/>
              <a:gd name="f97" fmla="*/ f75 1 f38"/>
              <a:gd name="f98" fmla="*/ f76 f28 1"/>
              <a:gd name="f99" fmla="*/ f77 f28 1"/>
              <a:gd name="f100" fmla="*/ f79 f29 1"/>
              <a:gd name="f101" fmla="*/ f78 f29 1"/>
              <a:gd name="f102" fmla="*/ f80 f28 1"/>
              <a:gd name="f103" fmla="*/ f81 f29 1"/>
              <a:gd name="f104" fmla="*/ f82 f28 1"/>
              <a:gd name="f105" fmla="*/ f83 f29 1"/>
              <a:gd name="f106" fmla="*/ f84 f28 1"/>
              <a:gd name="f107" fmla="*/ f85 f29 1"/>
              <a:gd name="f108" fmla="*/ f86 f28 1"/>
              <a:gd name="f109" fmla="*/ f87 f29 1"/>
              <a:gd name="f110" fmla="*/ f88 f28 1"/>
              <a:gd name="f111" fmla="*/ f89 f29 1"/>
              <a:gd name="f112" fmla="*/ f90 f28 1"/>
              <a:gd name="f113" fmla="*/ f91 f29 1"/>
              <a:gd name="f114" fmla="*/ f92 f28 1"/>
              <a:gd name="f115" fmla="*/ f93 f28 1"/>
              <a:gd name="f116" fmla="*/ f94 f29 1"/>
              <a:gd name="f117" fmla="*/ f95 f29 1"/>
              <a:gd name="f118" fmla="*/ f96 f28 1"/>
              <a:gd name="f119" fmla="*/ f97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102" y="f103"/>
              </a:cxn>
              <a:cxn ang="f57">
                <a:pos x="f104" y="f105"/>
              </a:cxn>
              <a:cxn ang="f57">
                <a:pos x="f106" y="f107"/>
              </a:cxn>
              <a:cxn ang="f57">
                <a:pos x="f108" y="f109"/>
              </a:cxn>
              <a:cxn ang="f57">
                <a:pos x="f110" y="f109"/>
              </a:cxn>
              <a:cxn ang="f57">
                <a:pos x="f102" y="f111"/>
              </a:cxn>
              <a:cxn ang="f57">
                <a:pos x="f112" y="f113"/>
              </a:cxn>
              <a:cxn ang="f57">
                <a:pos x="f114" y="f113"/>
              </a:cxn>
              <a:cxn ang="f57">
                <a:pos x="f115" y="f116"/>
              </a:cxn>
              <a:cxn ang="f57">
                <a:pos x="f114" y="f117"/>
              </a:cxn>
              <a:cxn ang="f57">
                <a:pos x="f118" y="f119"/>
              </a:cxn>
              <a:cxn ang="f57">
                <a:pos x="f102" y="f103"/>
              </a:cxn>
            </a:cxnLst>
            <a:rect l="f98" t="f101" r="f99" b="f100"/>
            <a:pathLst>
              <a:path w="31" h="20">
                <a:moveTo>
                  <a:pt x="f8" y="f9"/>
                </a:moveTo>
                <a:cubicBezTo>
                  <a:pt x="f10" y="f9"/>
                  <a:pt x="f7" y="f11"/>
                  <a:pt x="f12" y="f13"/>
                </a:cubicBezTo>
                <a:cubicBezTo>
                  <a:pt x="f14" y="f13"/>
                  <a:pt x="f14" y="f15"/>
                  <a:pt x="f14" y="f16"/>
                </a:cubicBezTo>
                <a:cubicBezTo>
                  <a:pt x="f14" y="f5"/>
                  <a:pt x="f12" y="f5"/>
                  <a:pt x="f17" y="f5"/>
                </a:cubicBezTo>
                <a:cubicBezTo>
                  <a:pt x="f7" y="f5"/>
                  <a:pt x="f7" y="f5"/>
                  <a:pt x="f7" y="f5"/>
                </a:cubicBezTo>
                <a:cubicBezTo>
                  <a:pt x="f18" y="f13"/>
                  <a:pt x="f6" y="f13"/>
                  <a:pt x="f8" y="f19"/>
                </a:cubicBezTo>
                <a:cubicBezTo>
                  <a:pt x="f7" y="f20"/>
                  <a:pt x="f21" y="f17"/>
                  <a:pt x="f22" y="f7"/>
                </a:cubicBezTo>
                <a:cubicBezTo>
                  <a:pt x="f23" y="f7"/>
                  <a:pt x="f9" y="f7"/>
                  <a:pt x="f13" y="f7"/>
                </a:cubicBezTo>
                <a:cubicBezTo>
                  <a:pt x="f15" y="f7"/>
                  <a:pt x="f16" y="f7"/>
                  <a:pt x="f16" y="f17"/>
                </a:cubicBezTo>
                <a:cubicBezTo>
                  <a:pt x="f5" y="f14"/>
                  <a:pt x="f16" y="f14"/>
                  <a:pt x="f13" y="f14"/>
                </a:cubicBezTo>
                <a:cubicBezTo>
                  <a:pt x="f11" y="f20"/>
                  <a:pt x="f24" y="f20"/>
                  <a:pt x="f25" y="f20"/>
                </a:cubicBezTo>
                <a:cubicBezTo>
                  <a:pt x="f21" y="f20"/>
                  <a:pt x="f7" y="f26"/>
                  <a:pt x="f8" y="f9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809479CC-5009-4402-A656-649692BA108B}"/>
              </a:ext>
            </a:extLst>
          </p:cNvPr>
          <p:cNvSpPr/>
          <p:nvPr/>
        </p:nvSpPr>
        <p:spPr>
          <a:xfrm>
            <a:off x="6088066" y="2209803"/>
            <a:ext cx="242892" cy="1889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"/>
              <a:gd name="f7" fmla="val 21"/>
              <a:gd name="f8" fmla="val 4"/>
              <a:gd name="f9" fmla="val 5"/>
              <a:gd name="f10" fmla="val 7"/>
              <a:gd name="f11" fmla="val 13"/>
              <a:gd name="f12" fmla="val 16"/>
              <a:gd name="f13" fmla="val 23"/>
              <a:gd name="f14" fmla="val 24"/>
              <a:gd name="f15" fmla="val 17"/>
              <a:gd name="f16" fmla="val 25"/>
              <a:gd name="f17" fmla="val 26"/>
              <a:gd name="f18" fmla="val 19"/>
              <a:gd name="f19" fmla="val 20"/>
              <a:gd name="f20" fmla="val 15"/>
              <a:gd name="f21" fmla="val 6"/>
              <a:gd name="f22" fmla="val 1"/>
              <a:gd name="f23" fmla="val 8"/>
              <a:gd name="f24" fmla="val 3"/>
              <a:gd name="f25" fmla="val 2"/>
              <a:gd name="f26" fmla="val 9"/>
              <a:gd name="f27" fmla="val 10"/>
              <a:gd name="f28" fmla="val 11"/>
              <a:gd name="f29" fmla="+- 0 0 -90"/>
              <a:gd name="f30" fmla="*/ f3 1 27"/>
              <a:gd name="f31" fmla="*/ f4 1 21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27"/>
              <a:gd name="f40" fmla="*/ f36 1 21"/>
              <a:gd name="f41" fmla="*/ 4 f37 1"/>
              <a:gd name="f42" fmla="*/ 5 f36 1"/>
              <a:gd name="f43" fmla="*/ 21 f37 1"/>
              <a:gd name="f44" fmla="*/ 16 f36 1"/>
              <a:gd name="f45" fmla="*/ 25 f37 1"/>
              <a:gd name="f46" fmla="*/ 17 f36 1"/>
              <a:gd name="f47" fmla="*/ 27 f37 1"/>
              <a:gd name="f48" fmla="*/ 19 f36 1"/>
              <a:gd name="f49" fmla="*/ 20 f36 1"/>
              <a:gd name="f50" fmla="*/ 1 f37 1"/>
              <a:gd name="f51" fmla="*/ 8 f36 1"/>
              <a:gd name="f52" fmla="*/ 3 f37 1"/>
              <a:gd name="f53" fmla="*/ 2 f36 1"/>
              <a:gd name="f54" fmla="*/ 7 f37 1"/>
              <a:gd name="f55" fmla="*/ 0 f36 1"/>
              <a:gd name="f56" fmla="*/ 11 f37 1"/>
              <a:gd name="f57" fmla="*/ 1 f36 1"/>
              <a:gd name="f58" fmla="*/ 8 f37 1"/>
              <a:gd name="f59" fmla="*/ 4 f36 1"/>
              <a:gd name="f60" fmla="+- f38 0 f1"/>
              <a:gd name="f61" fmla="*/ f41 1 27"/>
              <a:gd name="f62" fmla="*/ f42 1 21"/>
              <a:gd name="f63" fmla="*/ f43 1 27"/>
              <a:gd name="f64" fmla="*/ f44 1 21"/>
              <a:gd name="f65" fmla="*/ f45 1 27"/>
              <a:gd name="f66" fmla="*/ f46 1 21"/>
              <a:gd name="f67" fmla="*/ f47 1 27"/>
              <a:gd name="f68" fmla="*/ f48 1 21"/>
              <a:gd name="f69" fmla="*/ f49 1 21"/>
              <a:gd name="f70" fmla="*/ f50 1 27"/>
              <a:gd name="f71" fmla="*/ f51 1 21"/>
              <a:gd name="f72" fmla="*/ f52 1 27"/>
              <a:gd name="f73" fmla="*/ f53 1 21"/>
              <a:gd name="f74" fmla="*/ f54 1 27"/>
              <a:gd name="f75" fmla="*/ f55 1 21"/>
              <a:gd name="f76" fmla="*/ f56 1 27"/>
              <a:gd name="f77" fmla="*/ f57 1 21"/>
              <a:gd name="f78" fmla="*/ f58 1 27"/>
              <a:gd name="f79" fmla="*/ f59 1 21"/>
              <a:gd name="f80" fmla="*/ 0 1 f39"/>
              <a:gd name="f81" fmla="*/ f33 1 f39"/>
              <a:gd name="f82" fmla="*/ 0 1 f40"/>
              <a:gd name="f83" fmla="*/ f34 1 f40"/>
              <a:gd name="f84" fmla="*/ f61 1 f39"/>
              <a:gd name="f85" fmla="*/ f62 1 f40"/>
              <a:gd name="f86" fmla="*/ f63 1 f39"/>
              <a:gd name="f87" fmla="*/ f64 1 f40"/>
              <a:gd name="f88" fmla="*/ f65 1 f39"/>
              <a:gd name="f89" fmla="*/ f66 1 f40"/>
              <a:gd name="f90" fmla="*/ f67 1 f39"/>
              <a:gd name="f91" fmla="*/ f68 1 f40"/>
              <a:gd name="f92" fmla="*/ f69 1 f40"/>
              <a:gd name="f93" fmla="*/ f70 1 f39"/>
              <a:gd name="f94" fmla="*/ f71 1 f40"/>
              <a:gd name="f95" fmla="*/ f72 1 f39"/>
              <a:gd name="f96" fmla="*/ f73 1 f40"/>
              <a:gd name="f97" fmla="*/ f74 1 f39"/>
              <a:gd name="f98" fmla="*/ f75 1 f40"/>
              <a:gd name="f99" fmla="*/ f76 1 f39"/>
              <a:gd name="f100" fmla="*/ f77 1 f40"/>
              <a:gd name="f101" fmla="*/ f78 1 f39"/>
              <a:gd name="f102" fmla="*/ f79 1 f40"/>
              <a:gd name="f103" fmla="*/ f80 f30 1"/>
              <a:gd name="f104" fmla="*/ f81 f30 1"/>
              <a:gd name="f105" fmla="*/ f83 f31 1"/>
              <a:gd name="f106" fmla="*/ f82 f31 1"/>
              <a:gd name="f107" fmla="*/ f84 f30 1"/>
              <a:gd name="f108" fmla="*/ f85 f31 1"/>
              <a:gd name="f109" fmla="*/ f86 f30 1"/>
              <a:gd name="f110" fmla="*/ f87 f31 1"/>
              <a:gd name="f111" fmla="*/ f88 f30 1"/>
              <a:gd name="f112" fmla="*/ f89 f31 1"/>
              <a:gd name="f113" fmla="*/ f90 f30 1"/>
              <a:gd name="f114" fmla="*/ f91 f31 1"/>
              <a:gd name="f115" fmla="*/ f92 f31 1"/>
              <a:gd name="f116" fmla="*/ f93 f30 1"/>
              <a:gd name="f117" fmla="*/ f94 f31 1"/>
              <a:gd name="f118" fmla="*/ f95 f30 1"/>
              <a:gd name="f119" fmla="*/ f96 f31 1"/>
              <a:gd name="f120" fmla="*/ f97 f30 1"/>
              <a:gd name="f121" fmla="*/ f98 f31 1"/>
              <a:gd name="f122" fmla="*/ f99 f30 1"/>
              <a:gd name="f123" fmla="*/ f100 f31 1"/>
              <a:gd name="f124" fmla="*/ f101 f30 1"/>
              <a:gd name="f125" fmla="*/ f10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107" y="f108"/>
              </a:cxn>
              <a:cxn ang="f60">
                <a:pos x="f109" y="f110"/>
              </a:cxn>
              <a:cxn ang="f60">
                <a:pos x="f111" y="f112"/>
              </a:cxn>
              <a:cxn ang="f60">
                <a:pos x="f113" y="f114"/>
              </a:cxn>
              <a:cxn ang="f60">
                <a:pos x="f111" y="f115"/>
              </a:cxn>
              <a:cxn ang="f60">
                <a:pos x="f116" y="f117"/>
              </a:cxn>
              <a:cxn ang="f60">
                <a:pos x="f118" y="f119"/>
              </a:cxn>
              <a:cxn ang="f60">
                <a:pos x="f120" y="f121"/>
              </a:cxn>
              <a:cxn ang="f60">
                <a:pos x="f122" y="f123"/>
              </a:cxn>
              <a:cxn ang="f60">
                <a:pos x="f124" y="f125"/>
              </a:cxn>
              <a:cxn ang="f60">
                <a:pos x="f107" y="f108"/>
              </a:cxn>
            </a:cxnLst>
            <a:rect l="f103" t="f106" r="f104" b="f105"/>
            <a:pathLst>
              <a:path w="27" h="21">
                <a:moveTo>
                  <a:pt x="f8" y="f9"/>
                </a:moveTo>
                <a:cubicBezTo>
                  <a:pt x="f10" y="f11"/>
                  <a:pt x="f11" y="f12"/>
                  <a:pt x="f7" y="f12"/>
                </a:cubicBezTo>
                <a:cubicBezTo>
                  <a:pt x="f13" y="f12"/>
                  <a:pt x="f14" y="f15"/>
                  <a:pt x="f16" y="f15"/>
                </a:cubicBezTo>
                <a:cubicBezTo>
                  <a:pt x="f17" y="f15"/>
                  <a:pt x="f6" y="f15"/>
                  <a:pt x="f6" y="f18"/>
                </a:cubicBezTo>
                <a:cubicBezTo>
                  <a:pt x="f6" y="f19"/>
                  <a:pt x="f17" y="f19"/>
                  <a:pt x="f16" y="f19"/>
                </a:cubicBezTo>
                <a:cubicBezTo>
                  <a:pt x="f20" y="f7"/>
                  <a:pt x="f21" y="f12"/>
                  <a:pt x="f22" y="f23"/>
                </a:cubicBezTo>
                <a:cubicBezTo>
                  <a:pt x="f5" y="f9"/>
                  <a:pt x="f5" y="f24"/>
                  <a:pt x="f24" y="f25"/>
                </a:cubicBezTo>
                <a:cubicBezTo>
                  <a:pt x="f9" y="f22"/>
                  <a:pt x="f21" y="f22"/>
                  <a:pt x="f10" y="f5"/>
                </a:cubicBezTo>
                <a:cubicBezTo>
                  <a:pt x="f26" y="f5"/>
                  <a:pt x="f27" y="f5"/>
                  <a:pt x="f28" y="f22"/>
                </a:cubicBezTo>
                <a:cubicBezTo>
                  <a:pt x="f28" y="f24"/>
                  <a:pt x="f27" y="f24"/>
                  <a:pt x="f23" y="f8"/>
                </a:cubicBezTo>
                <a:cubicBezTo>
                  <a:pt x="f10" y="f8"/>
                  <a:pt x="f21" y="f9"/>
                  <a:pt x="f8" y="f9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953C01F1-4409-4558-90BB-E1F27B9DDF87}"/>
              </a:ext>
            </a:extLst>
          </p:cNvPr>
          <p:cNvSpPr/>
          <p:nvPr/>
        </p:nvSpPr>
        <p:spPr>
          <a:xfrm>
            <a:off x="7073898" y="1422404"/>
            <a:ext cx="1528767" cy="14747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9"/>
              <a:gd name="f7" fmla="val 163"/>
              <a:gd name="f8" fmla="val 134"/>
              <a:gd name="f9" fmla="val 166"/>
              <a:gd name="f10" fmla="val 104"/>
              <a:gd name="f11" fmla="val 158"/>
              <a:gd name="f12" fmla="val 77"/>
              <a:gd name="f13" fmla="val 141"/>
              <a:gd name="f14" fmla="val 52"/>
              <a:gd name="f15" fmla="val 136"/>
              <a:gd name="f16" fmla="val 43"/>
              <a:gd name="f17" fmla="val 129"/>
              <a:gd name="f18" fmla="val 35"/>
              <a:gd name="f19" fmla="val 121"/>
              <a:gd name="f20" fmla="val 28"/>
              <a:gd name="f21" fmla="val 114"/>
              <a:gd name="f22" fmla="val 23"/>
              <a:gd name="f23" fmla="val 107"/>
              <a:gd name="f24" fmla="val 24"/>
              <a:gd name="f25" fmla="val 103"/>
              <a:gd name="f26" fmla="val 32"/>
              <a:gd name="f27" fmla="val 101"/>
              <a:gd name="f28" fmla="val 99"/>
              <a:gd name="f29" fmla="val 39"/>
              <a:gd name="f30" fmla="val 97"/>
              <a:gd name="f31" fmla="val 50"/>
              <a:gd name="f32" fmla="val 58"/>
              <a:gd name="f33" fmla="val 66"/>
              <a:gd name="f34" fmla="val 92"/>
              <a:gd name="f35" fmla="val 64"/>
              <a:gd name="f36" fmla="val 90"/>
              <a:gd name="f37" fmla="val 60"/>
              <a:gd name="f38" fmla="val 56"/>
              <a:gd name="f39" fmla="val 44"/>
              <a:gd name="f40" fmla="val 20"/>
              <a:gd name="f41" fmla="val 15"/>
              <a:gd name="f42" fmla="val 9"/>
              <a:gd name="f43" fmla="val 4"/>
              <a:gd name="f44" fmla="val 1"/>
              <a:gd name="f45" fmla="val 89"/>
              <a:gd name="f46" fmla="val 86"/>
              <a:gd name="f47" fmla="val 85"/>
              <a:gd name="f48" fmla="val 84"/>
              <a:gd name="f49" fmla="val 81"/>
              <a:gd name="f50" fmla="val 80"/>
              <a:gd name="f51" fmla="val 5"/>
              <a:gd name="f52" fmla="val 22"/>
              <a:gd name="f53" fmla="val 61"/>
              <a:gd name="f54" fmla="val 73"/>
              <a:gd name="f55" fmla="val 57"/>
              <a:gd name="f56" fmla="val 53"/>
              <a:gd name="f57" fmla="val 72"/>
              <a:gd name="f58" fmla="val 45"/>
              <a:gd name="f59" fmla="val 71"/>
              <a:gd name="f60" fmla="val 37"/>
              <a:gd name="f61" fmla="val 31"/>
              <a:gd name="f62" fmla="val 62"/>
              <a:gd name="f63" fmla="val 48"/>
              <a:gd name="f64" fmla="val 29"/>
              <a:gd name="f65" fmla="val 46"/>
              <a:gd name="f66" fmla="val 38"/>
              <a:gd name="f67" fmla="val 33"/>
              <a:gd name="f68" fmla="val 51"/>
              <a:gd name="f69" fmla="val 8"/>
              <a:gd name="f70" fmla="val 82"/>
              <a:gd name="f71" fmla="val 116"/>
              <a:gd name="f72" fmla="val 153"/>
              <a:gd name="f73" fmla="val 160"/>
              <a:gd name="f74" fmla="val 11"/>
              <a:gd name="f75" fmla="val 162"/>
              <a:gd name="f76" fmla="val 25"/>
              <a:gd name="f77" fmla="val 161"/>
              <a:gd name="f78" fmla="val 40"/>
              <a:gd name="f79" fmla="val 159"/>
              <a:gd name="f80" fmla="val 54"/>
              <a:gd name="f81" fmla="val 154"/>
              <a:gd name="f82" fmla="val 55"/>
              <a:gd name="f83" fmla="val 155"/>
              <a:gd name="f84" fmla="val 152"/>
              <a:gd name="f85" fmla="val 69"/>
              <a:gd name="f86" fmla="val 148"/>
              <a:gd name="f87" fmla="val 70"/>
              <a:gd name="f88" fmla="val 143"/>
              <a:gd name="f89" fmla="val 138"/>
              <a:gd name="f90" fmla="val 118"/>
              <a:gd name="f91" fmla="val 79"/>
              <a:gd name="f92" fmla="val 76"/>
              <a:gd name="f93" fmla="val 75"/>
              <a:gd name="f94" fmla="val 74"/>
              <a:gd name="f95" fmla="val 87"/>
              <a:gd name="f96" fmla="val 93"/>
              <a:gd name="f97" fmla="val 98"/>
              <a:gd name="f98" fmla="val 100"/>
              <a:gd name="f99" fmla="val 120"/>
              <a:gd name="f100" fmla="val 140"/>
              <a:gd name="f101" fmla="val 105"/>
              <a:gd name="f102" fmla="val 113"/>
              <a:gd name="f103" fmla="val 115"/>
              <a:gd name="f104" fmla="val 130"/>
              <a:gd name="f105" fmla="val 144"/>
              <a:gd name="f106" fmla="val 147"/>
              <a:gd name="f107" fmla="val 16"/>
              <a:gd name="f108" fmla="val 78"/>
              <a:gd name="f109" fmla="val 27"/>
              <a:gd name="f110" fmla="val 36"/>
              <a:gd name="f111" fmla="val 30"/>
              <a:gd name="f112" fmla="val 59"/>
              <a:gd name="f113" fmla="val 42"/>
              <a:gd name="f114" fmla="val 63"/>
              <a:gd name="f115" fmla="val 108"/>
              <a:gd name="f116" fmla="val 110"/>
              <a:gd name="f117" fmla="val 111"/>
              <a:gd name="f118" fmla="val 41"/>
              <a:gd name="f119" fmla="val 112"/>
              <a:gd name="f120" fmla="val 26"/>
              <a:gd name="f121" fmla="val 10"/>
              <a:gd name="f122" fmla="val 106"/>
              <a:gd name="f123" fmla="val 149"/>
              <a:gd name="f124" fmla="val 47"/>
              <a:gd name="f125" fmla="val 156"/>
              <a:gd name="f126" fmla="val 6"/>
              <a:gd name="f127" fmla="val 151"/>
              <a:gd name="f128" fmla="val 145"/>
              <a:gd name="f129" fmla="val 123"/>
              <a:gd name="f130" fmla="val 109"/>
              <a:gd name="f131" fmla="val 117"/>
              <a:gd name="f132" fmla="val 126"/>
              <a:gd name="f133" fmla="val 135"/>
              <a:gd name="f134" fmla="val 68"/>
              <a:gd name="f135" fmla="val 122"/>
              <a:gd name="f136" fmla="val 67"/>
              <a:gd name="f137" fmla="val 142"/>
              <a:gd name="f138" fmla="val 146"/>
              <a:gd name="f139" fmla="val 150"/>
              <a:gd name="f140" fmla="val 127"/>
              <a:gd name="f141" fmla="val 83"/>
              <a:gd name="f142" fmla="val 65"/>
              <a:gd name="f143" fmla="val 49"/>
              <a:gd name="f144" fmla="val 7"/>
              <a:gd name="f145" fmla="val 12"/>
              <a:gd name="f146" fmla="val 13"/>
              <a:gd name="f147" fmla="val 14"/>
              <a:gd name="f148" fmla="val 18"/>
              <a:gd name="f149" fmla="val 21"/>
              <a:gd name="f150" fmla="val 34"/>
              <a:gd name="f151" fmla="val 96"/>
              <a:gd name="f152" fmla="val 95"/>
              <a:gd name="f153" fmla="val 94"/>
              <a:gd name="f154" fmla="val 91"/>
              <a:gd name="f155" fmla="val 88"/>
              <a:gd name="f156" fmla="val 132"/>
              <a:gd name="f157" fmla="val 157"/>
              <a:gd name="f158" fmla="val 119"/>
              <a:gd name="f159" fmla="val 102"/>
              <a:gd name="f160" fmla="val 165"/>
              <a:gd name="f161" fmla="val 164"/>
              <a:gd name="f162" fmla="val 125"/>
              <a:gd name="f163" fmla="+- 0 0 -90"/>
              <a:gd name="f164" fmla="*/ f3 1 169"/>
              <a:gd name="f165" fmla="*/ f4 1 163"/>
              <a:gd name="f166" fmla="val f5"/>
              <a:gd name="f167" fmla="val f6"/>
              <a:gd name="f168" fmla="val f7"/>
              <a:gd name="f169" fmla="*/ f163 f0 1"/>
              <a:gd name="f170" fmla="+- f168 0 f166"/>
              <a:gd name="f171" fmla="+- f167 0 f166"/>
              <a:gd name="f172" fmla="*/ f169 1 f2"/>
              <a:gd name="f173" fmla="*/ f171 1 169"/>
              <a:gd name="f174" fmla="*/ f170 1 163"/>
              <a:gd name="f175" fmla="*/ 121 f171 1"/>
              <a:gd name="f176" fmla="*/ 28 f170 1"/>
              <a:gd name="f177" fmla="*/ 97 f171 1"/>
              <a:gd name="f178" fmla="*/ 66 f170 1"/>
              <a:gd name="f179" fmla="*/ 90 f171 1"/>
              <a:gd name="f180" fmla="*/ 4 f170 1"/>
              <a:gd name="f181" fmla="*/ 80 f171 1"/>
              <a:gd name="f182" fmla="*/ 5 f170 1"/>
              <a:gd name="f183" fmla="*/ 73 f171 1"/>
              <a:gd name="f184" fmla="*/ 53 f170 1"/>
              <a:gd name="f185" fmla="*/ 44 f171 1"/>
              <a:gd name="f186" fmla="*/ 32 f170 1"/>
              <a:gd name="f187" fmla="*/ 11 f171 1"/>
              <a:gd name="f188" fmla="*/ 162 f170 1"/>
              <a:gd name="f189" fmla="*/ 64 f171 1"/>
              <a:gd name="f190" fmla="*/ 152 f170 1"/>
              <a:gd name="f191" fmla="*/ 76 f171 1"/>
              <a:gd name="f192" fmla="*/ 76 f170 1"/>
              <a:gd name="f193" fmla="*/ 80 f170 1"/>
              <a:gd name="f194" fmla="*/ 115 f171 1"/>
              <a:gd name="f195" fmla="*/ 154 f170 1"/>
              <a:gd name="f196" fmla="*/ 169 f171 1"/>
              <a:gd name="f197" fmla="*/ 134 f170 1"/>
              <a:gd name="f198" fmla="*/ 56 f171 1"/>
              <a:gd name="f199" fmla="*/ 37 f170 1"/>
              <a:gd name="f200" fmla="*/ 60 f171 1"/>
              <a:gd name="f201" fmla="*/ 79 f170 1"/>
              <a:gd name="f202" fmla="*/ 107 f170 1"/>
              <a:gd name="f203" fmla="*/ 47 f171 1"/>
              <a:gd name="f204" fmla="*/ 153 f170 1"/>
              <a:gd name="f205" fmla="*/ 4 f171 1"/>
              <a:gd name="f206" fmla="*/ 151 f170 1"/>
              <a:gd name="f207" fmla="*/ 10 f171 1"/>
              <a:gd name="f208" fmla="*/ 110 f170 1"/>
              <a:gd name="f209" fmla="*/ 144 f170 1"/>
              <a:gd name="f210" fmla="*/ 62 f171 1"/>
              <a:gd name="f211" fmla="*/ 149 f170 1"/>
              <a:gd name="f212" fmla="*/ 61 f171 1"/>
              <a:gd name="f213" fmla="*/ 127 f170 1"/>
              <a:gd name="f214" fmla="*/ 63 f171 1"/>
              <a:gd name="f215" fmla="*/ 33 f170 1"/>
              <a:gd name="f216" fmla="*/ 83 f171 1"/>
              <a:gd name="f217" fmla="*/ 87 f171 1"/>
              <a:gd name="f218" fmla="*/ 9 f170 1"/>
              <a:gd name="f219" fmla="*/ 13 f170 1"/>
              <a:gd name="f220" fmla="*/ 85 f171 1"/>
              <a:gd name="f221" fmla="*/ 18 f170 1"/>
              <a:gd name="f222" fmla="*/ 29 f170 1"/>
              <a:gd name="f223" fmla="*/ 20 f170 1"/>
              <a:gd name="f224" fmla="*/ 34 f170 1"/>
              <a:gd name="f225" fmla="*/ 43 f170 1"/>
              <a:gd name="f226" fmla="*/ 46 f170 1"/>
              <a:gd name="f227" fmla="*/ 56 f170 1"/>
              <a:gd name="f228" fmla="*/ 48 f170 1"/>
              <a:gd name="f229" fmla="*/ 94 f171 1"/>
              <a:gd name="f230" fmla="*/ 72 f170 1"/>
              <a:gd name="f231" fmla="*/ 75 f171 1"/>
              <a:gd name="f232" fmla="*/ 82 f171 1"/>
              <a:gd name="f233" fmla="*/ 62 f170 1"/>
              <a:gd name="f234" fmla="*/ 160 f171 1"/>
              <a:gd name="f235" fmla="*/ 103 f170 1"/>
              <a:gd name="f236" fmla="*/ 111 f171 1"/>
              <a:gd name="f237" fmla="*/ 102 f170 1"/>
              <a:gd name="f238" fmla="*/ 109 f171 1"/>
              <a:gd name="f239" fmla="*/ 54 f170 1"/>
              <a:gd name="f240" fmla="*/ 112 f171 1"/>
              <a:gd name="f241" fmla="*/ 150 f170 1"/>
              <a:gd name="f242" fmla="*/ 101 f171 1"/>
              <a:gd name="f243" fmla="*/ 85 f170 1"/>
              <a:gd name="f244" fmla="*/ 113 f171 1"/>
              <a:gd name="f245" fmla="*/ 105 f171 1"/>
              <a:gd name="f246" fmla="*/ 57 f170 1"/>
              <a:gd name="f247" fmla="*/ 118 f171 1"/>
              <a:gd name="f248" fmla="*/ 116 f170 1"/>
              <a:gd name="f249" fmla="*/ 156 f171 1"/>
              <a:gd name="f250" fmla="*/ 111 f170 1"/>
              <a:gd name="f251" fmla="*/ 166 f171 1"/>
              <a:gd name="f252" fmla="+- f172 0 f1"/>
              <a:gd name="f253" fmla="*/ f175 1 169"/>
              <a:gd name="f254" fmla="*/ f176 1 163"/>
              <a:gd name="f255" fmla="*/ f177 1 169"/>
              <a:gd name="f256" fmla="*/ f178 1 163"/>
              <a:gd name="f257" fmla="*/ f179 1 169"/>
              <a:gd name="f258" fmla="*/ f180 1 163"/>
              <a:gd name="f259" fmla="*/ f181 1 169"/>
              <a:gd name="f260" fmla="*/ f182 1 163"/>
              <a:gd name="f261" fmla="*/ f183 1 169"/>
              <a:gd name="f262" fmla="*/ f184 1 163"/>
              <a:gd name="f263" fmla="*/ f185 1 169"/>
              <a:gd name="f264" fmla="*/ f186 1 163"/>
              <a:gd name="f265" fmla="*/ f187 1 169"/>
              <a:gd name="f266" fmla="*/ f188 1 163"/>
              <a:gd name="f267" fmla="*/ f189 1 169"/>
              <a:gd name="f268" fmla="*/ f190 1 163"/>
              <a:gd name="f269" fmla="*/ f191 1 169"/>
              <a:gd name="f270" fmla="*/ f192 1 163"/>
              <a:gd name="f271" fmla="*/ f193 1 163"/>
              <a:gd name="f272" fmla="*/ f194 1 169"/>
              <a:gd name="f273" fmla="*/ f195 1 163"/>
              <a:gd name="f274" fmla="*/ f196 1 169"/>
              <a:gd name="f275" fmla="*/ f197 1 163"/>
              <a:gd name="f276" fmla="*/ f198 1 169"/>
              <a:gd name="f277" fmla="*/ f199 1 163"/>
              <a:gd name="f278" fmla="*/ f200 1 169"/>
              <a:gd name="f279" fmla="*/ f201 1 163"/>
              <a:gd name="f280" fmla="*/ f202 1 163"/>
              <a:gd name="f281" fmla="*/ f203 1 169"/>
              <a:gd name="f282" fmla="*/ f204 1 163"/>
              <a:gd name="f283" fmla="*/ f205 1 169"/>
              <a:gd name="f284" fmla="*/ f206 1 163"/>
              <a:gd name="f285" fmla="*/ f207 1 169"/>
              <a:gd name="f286" fmla="*/ f208 1 163"/>
              <a:gd name="f287" fmla="*/ f209 1 163"/>
              <a:gd name="f288" fmla="*/ f210 1 169"/>
              <a:gd name="f289" fmla="*/ f211 1 163"/>
              <a:gd name="f290" fmla="*/ f212 1 169"/>
              <a:gd name="f291" fmla="*/ f213 1 163"/>
              <a:gd name="f292" fmla="*/ f214 1 169"/>
              <a:gd name="f293" fmla="*/ f215 1 163"/>
              <a:gd name="f294" fmla="*/ f216 1 169"/>
              <a:gd name="f295" fmla="*/ f217 1 169"/>
              <a:gd name="f296" fmla="*/ f218 1 163"/>
              <a:gd name="f297" fmla="*/ f219 1 163"/>
              <a:gd name="f298" fmla="*/ f220 1 169"/>
              <a:gd name="f299" fmla="*/ f221 1 163"/>
              <a:gd name="f300" fmla="*/ f222 1 163"/>
              <a:gd name="f301" fmla="*/ f223 1 163"/>
              <a:gd name="f302" fmla="*/ f224 1 163"/>
              <a:gd name="f303" fmla="*/ f225 1 163"/>
              <a:gd name="f304" fmla="*/ f226 1 163"/>
              <a:gd name="f305" fmla="*/ f227 1 163"/>
              <a:gd name="f306" fmla="*/ f228 1 163"/>
              <a:gd name="f307" fmla="*/ f229 1 169"/>
              <a:gd name="f308" fmla="*/ f230 1 163"/>
              <a:gd name="f309" fmla="*/ f231 1 169"/>
              <a:gd name="f310" fmla="*/ f232 1 169"/>
              <a:gd name="f311" fmla="*/ f233 1 163"/>
              <a:gd name="f312" fmla="*/ f234 1 169"/>
              <a:gd name="f313" fmla="*/ f235 1 163"/>
              <a:gd name="f314" fmla="*/ f236 1 169"/>
              <a:gd name="f315" fmla="*/ f237 1 163"/>
              <a:gd name="f316" fmla="*/ f238 1 169"/>
              <a:gd name="f317" fmla="*/ f239 1 163"/>
              <a:gd name="f318" fmla="*/ f240 1 169"/>
              <a:gd name="f319" fmla="*/ f241 1 163"/>
              <a:gd name="f320" fmla="*/ f242 1 169"/>
              <a:gd name="f321" fmla="*/ f243 1 163"/>
              <a:gd name="f322" fmla="*/ f244 1 169"/>
              <a:gd name="f323" fmla="*/ f245 1 169"/>
              <a:gd name="f324" fmla="*/ f246 1 163"/>
              <a:gd name="f325" fmla="*/ f247 1 169"/>
              <a:gd name="f326" fmla="*/ f248 1 163"/>
              <a:gd name="f327" fmla="*/ f249 1 169"/>
              <a:gd name="f328" fmla="*/ f250 1 163"/>
              <a:gd name="f329" fmla="*/ f251 1 169"/>
              <a:gd name="f330" fmla="*/ 0 1 f173"/>
              <a:gd name="f331" fmla="*/ f167 1 f173"/>
              <a:gd name="f332" fmla="*/ 0 1 f174"/>
              <a:gd name="f333" fmla="*/ f168 1 f174"/>
              <a:gd name="f334" fmla="*/ f253 1 f173"/>
              <a:gd name="f335" fmla="*/ f254 1 f174"/>
              <a:gd name="f336" fmla="*/ f255 1 f173"/>
              <a:gd name="f337" fmla="*/ f256 1 f174"/>
              <a:gd name="f338" fmla="*/ f257 1 f173"/>
              <a:gd name="f339" fmla="*/ f258 1 f174"/>
              <a:gd name="f340" fmla="*/ f259 1 f173"/>
              <a:gd name="f341" fmla="*/ f260 1 f174"/>
              <a:gd name="f342" fmla="*/ f261 1 f173"/>
              <a:gd name="f343" fmla="*/ f262 1 f174"/>
              <a:gd name="f344" fmla="*/ f263 1 f173"/>
              <a:gd name="f345" fmla="*/ f264 1 f174"/>
              <a:gd name="f346" fmla="*/ f265 1 f173"/>
              <a:gd name="f347" fmla="*/ f266 1 f174"/>
              <a:gd name="f348" fmla="*/ f267 1 f173"/>
              <a:gd name="f349" fmla="*/ f268 1 f174"/>
              <a:gd name="f350" fmla="*/ f269 1 f173"/>
              <a:gd name="f351" fmla="*/ f270 1 f174"/>
              <a:gd name="f352" fmla="*/ f271 1 f174"/>
              <a:gd name="f353" fmla="*/ f272 1 f173"/>
              <a:gd name="f354" fmla="*/ f273 1 f174"/>
              <a:gd name="f355" fmla="*/ f274 1 f173"/>
              <a:gd name="f356" fmla="*/ f275 1 f174"/>
              <a:gd name="f357" fmla="*/ f276 1 f173"/>
              <a:gd name="f358" fmla="*/ f277 1 f174"/>
              <a:gd name="f359" fmla="*/ f278 1 f173"/>
              <a:gd name="f360" fmla="*/ f279 1 f174"/>
              <a:gd name="f361" fmla="*/ f280 1 f174"/>
              <a:gd name="f362" fmla="*/ f281 1 f173"/>
              <a:gd name="f363" fmla="*/ f282 1 f174"/>
              <a:gd name="f364" fmla="*/ f283 1 f173"/>
              <a:gd name="f365" fmla="*/ f284 1 f174"/>
              <a:gd name="f366" fmla="*/ f285 1 f173"/>
              <a:gd name="f367" fmla="*/ f286 1 f174"/>
              <a:gd name="f368" fmla="*/ f287 1 f174"/>
              <a:gd name="f369" fmla="*/ f288 1 f173"/>
              <a:gd name="f370" fmla="*/ f289 1 f174"/>
              <a:gd name="f371" fmla="*/ f290 1 f173"/>
              <a:gd name="f372" fmla="*/ f291 1 f174"/>
              <a:gd name="f373" fmla="*/ f292 1 f173"/>
              <a:gd name="f374" fmla="*/ f293 1 f174"/>
              <a:gd name="f375" fmla="*/ f294 1 f173"/>
              <a:gd name="f376" fmla="*/ f295 1 f173"/>
              <a:gd name="f377" fmla="*/ f296 1 f174"/>
              <a:gd name="f378" fmla="*/ f297 1 f174"/>
              <a:gd name="f379" fmla="*/ f298 1 f173"/>
              <a:gd name="f380" fmla="*/ f299 1 f174"/>
              <a:gd name="f381" fmla="*/ f300 1 f174"/>
              <a:gd name="f382" fmla="*/ f301 1 f174"/>
              <a:gd name="f383" fmla="*/ f302 1 f174"/>
              <a:gd name="f384" fmla="*/ f303 1 f174"/>
              <a:gd name="f385" fmla="*/ f304 1 f174"/>
              <a:gd name="f386" fmla="*/ f305 1 f174"/>
              <a:gd name="f387" fmla="*/ f306 1 f174"/>
              <a:gd name="f388" fmla="*/ f307 1 f173"/>
              <a:gd name="f389" fmla="*/ f308 1 f174"/>
              <a:gd name="f390" fmla="*/ f309 1 f173"/>
              <a:gd name="f391" fmla="*/ f310 1 f173"/>
              <a:gd name="f392" fmla="*/ f311 1 f174"/>
              <a:gd name="f393" fmla="*/ f312 1 f173"/>
              <a:gd name="f394" fmla="*/ f313 1 f174"/>
              <a:gd name="f395" fmla="*/ f314 1 f173"/>
              <a:gd name="f396" fmla="*/ f315 1 f174"/>
              <a:gd name="f397" fmla="*/ f316 1 f173"/>
              <a:gd name="f398" fmla="*/ f317 1 f174"/>
              <a:gd name="f399" fmla="*/ f318 1 f173"/>
              <a:gd name="f400" fmla="*/ f319 1 f174"/>
              <a:gd name="f401" fmla="*/ f320 1 f173"/>
              <a:gd name="f402" fmla="*/ f321 1 f174"/>
              <a:gd name="f403" fmla="*/ f322 1 f173"/>
              <a:gd name="f404" fmla="*/ f323 1 f173"/>
              <a:gd name="f405" fmla="*/ f324 1 f174"/>
              <a:gd name="f406" fmla="*/ f325 1 f173"/>
              <a:gd name="f407" fmla="*/ f326 1 f174"/>
              <a:gd name="f408" fmla="*/ f327 1 f173"/>
              <a:gd name="f409" fmla="*/ f328 1 f174"/>
              <a:gd name="f410" fmla="*/ f329 1 f173"/>
              <a:gd name="f411" fmla="*/ f330 f164 1"/>
              <a:gd name="f412" fmla="*/ f331 f164 1"/>
              <a:gd name="f413" fmla="*/ f333 f165 1"/>
              <a:gd name="f414" fmla="*/ f332 f165 1"/>
              <a:gd name="f415" fmla="*/ f334 f164 1"/>
              <a:gd name="f416" fmla="*/ f335 f165 1"/>
              <a:gd name="f417" fmla="*/ f336 f164 1"/>
              <a:gd name="f418" fmla="*/ f337 f165 1"/>
              <a:gd name="f419" fmla="*/ f338 f164 1"/>
              <a:gd name="f420" fmla="*/ f339 f165 1"/>
              <a:gd name="f421" fmla="*/ f340 f164 1"/>
              <a:gd name="f422" fmla="*/ f341 f165 1"/>
              <a:gd name="f423" fmla="*/ f342 f164 1"/>
              <a:gd name="f424" fmla="*/ f343 f165 1"/>
              <a:gd name="f425" fmla="*/ f344 f164 1"/>
              <a:gd name="f426" fmla="*/ f345 f165 1"/>
              <a:gd name="f427" fmla="*/ f346 f164 1"/>
              <a:gd name="f428" fmla="*/ f347 f165 1"/>
              <a:gd name="f429" fmla="*/ f348 f164 1"/>
              <a:gd name="f430" fmla="*/ f349 f165 1"/>
              <a:gd name="f431" fmla="*/ f350 f164 1"/>
              <a:gd name="f432" fmla="*/ f351 f165 1"/>
              <a:gd name="f433" fmla="*/ f352 f165 1"/>
              <a:gd name="f434" fmla="*/ f353 f164 1"/>
              <a:gd name="f435" fmla="*/ f354 f165 1"/>
              <a:gd name="f436" fmla="*/ f355 f164 1"/>
              <a:gd name="f437" fmla="*/ f356 f165 1"/>
              <a:gd name="f438" fmla="*/ f357 f164 1"/>
              <a:gd name="f439" fmla="*/ f358 f165 1"/>
              <a:gd name="f440" fmla="*/ f359 f164 1"/>
              <a:gd name="f441" fmla="*/ f360 f165 1"/>
              <a:gd name="f442" fmla="*/ f361 f165 1"/>
              <a:gd name="f443" fmla="*/ f362 f164 1"/>
              <a:gd name="f444" fmla="*/ f363 f165 1"/>
              <a:gd name="f445" fmla="*/ f364 f164 1"/>
              <a:gd name="f446" fmla="*/ f365 f165 1"/>
              <a:gd name="f447" fmla="*/ f366 f164 1"/>
              <a:gd name="f448" fmla="*/ f367 f165 1"/>
              <a:gd name="f449" fmla="*/ f368 f165 1"/>
              <a:gd name="f450" fmla="*/ f369 f164 1"/>
              <a:gd name="f451" fmla="*/ f370 f165 1"/>
              <a:gd name="f452" fmla="*/ f371 f164 1"/>
              <a:gd name="f453" fmla="*/ f372 f165 1"/>
              <a:gd name="f454" fmla="*/ f373 f164 1"/>
              <a:gd name="f455" fmla="*/ f374 f165 1"/>
              <a:gd name="f456" fmla="*/ f375 f164 1"/>
              <a:gd name="f457" fmla="*/ f376 f164 1"/>
              <a:gd name="f458" fmla="*/ f377 f165 1"/>
              <a:gd name="f459" fmla="*/ f378 f165 1"/>
              <a:gd name="f460" fmla="*/ f379 f164 1"/>
              <a:gd name="f461" fmla="*/ f380 f165 1"/>
              <a:gd name="f462" fmla="*/ f381 f165 1"/>
              <a:gd name="f463" fmla="*/ f382 f165 1"/>
              <a:gd name="f464" fmla="*/ f383 f165 1"/>
              <a:gd name="f465" fmla="*/ f384 f165 1"/>
              <a:gd name="f466" fmla="*/ f385 f165 1"/>
              <a:gd name="f467" fmla="*/ f386 f165 1"/>
              <a:gd name="f468" fmla="*/ f387 f165 1"/>
              <a:gd name="f469" fmla="*/ f388 f164 1"/>
              <a:gd name="f470" fmla="*/ f389 f165 1"/>
              <a:gd name="f471" fmla="*/ f390 f164 1"/>
              <a:gd name="f472" fmla="*/ f391 f164 1"/>
              <a:gd name="f473" fmla="*/ f392 f165 1"/>
              <a:gd name="f474" fmla="*/ f393 f164 1"/>
              <a:gd name="f475" fmla="*/ f394 f165 1"/>
              <a:gd name="f476" fmla="*/ f395 f164 1"/>
              <a:gd name="f477" fmla="*/ f396 f165 1"/>
              <a:gd name="f478" fmla="*/ f397 f164 1"/>
              <a:gd name="f479" fmla="*/ f398 f165 1"/>
              <a:gd name="f480" fmla="*/ f399 f164 1"/>
              <a:gd name="f481" fmla="*/ f400 f165 1"/>
              <a:gd name="f482" fmla="*/ f401 f164 1"/>
              <a:gd name="f483" fmla="*/ f402 f165 1"/>
              <a:gd name="f484" fmla="*/ f403 f164 1"/>
              <a:gd name="f485" fmla="*/ f404 f164 1"/>
              <a:gd name="f486" fmla="*/ f405 f165 1"/>
              <a:gd name="f487" fmla="*/ f406 f164 1"/>
              <a:gd name="f488" fmla="*/ f407 f165 1"/>
              <a:gd name="f489" fmla="*/ f408 f164 1"/>
              <a:gd name="f490" fmla="*/ f409 f165 1"/>
              <a:gd name="f491" fmla="*/ f410 f1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2">
                <a:pos x="f415" y="f416"/>
              </a:cxn>
              <a:cxn ang="f252">
                <a:pos x="f417" y="f418"/>
              </a:cxn>
              <a:cxn ang="f252">
                <a:pos x="f419" y="f420"/>
              </a:cxn>
              <a:cxn ang="f252">
                <a:pos x="f421" y="f422"/>
              </a:cxn>
              <a:cxn ang="f252">
                <a:pos x="f423" y="f424"/>
              </a:cxn>
              <a:cxn ang="f252">
                <a:pos x="f425" y="f426"/>
              </a:cxn>
              <a:cxn ang="f252">
                <a:pos x="f427" y="f428"/>
              </a:cxn>
              <a:cxn ang="f252">
                <a:pos x="f429" y="f430"/>
              </a:cxn>
              <a:cxn ang="f252">
                <a:pos x="f431" y="f432"/>
              </a:cxn>
              <a:cxn ang="f252">
                <a:pos x="f417" y="f433"/>
              </a:cxn>
              <a:cxn ang="f252">
                <a:pos x="f434" y="f435"/>
              </a:cxn>
              <a:cxn ang="f252">
                <a:pos x="f436" y="f437"/>
              </a:cxn>
              <a:cxn ang="f252">
                <a:pos x="f438" y="f439"/>
              </a:cxn>
              <a:cxn ang="f252">
                <a:pos x="f440" y="f441"/>
              </a:cxn>
              <a:cxn ang="f252">
                <a:pos x="f427" y="f442"/>
              </a:cxn>
              <a:cxn ang="f252">
                <a:pos x="f443" y="f444"/>
              </a:cxn>
              <a:cxn ang="f252">
                <a:pos x="f445" y="f446"/>
              </a:cxn>
              <a:cxn ang="f252">
                <a:pos x="f447" y="f448"/>
              </a:cxn>
              <a:cxn ang="f252">
                <a:pos x="f438" y="f449"/>
              </a:cxn>
              <a:cxn ang="f252">
                <a:pos x="f450" y="f451"/>
              </a:cxn>
              <a:cxn ang="f252">
                <a:pos x="f452" y="f453"/>
              </a:cxn>
              <a:cxn ang="f252">
                <a:pos x="f454" y="f455"/>
              </a:cxn>
              <a:cxn ang="f252">
                <a:pos x="f456" y="f422"/>
              </a:cxn>
              <a:cxn ang="f252">
                <a:pos x="f457" y="f458"/>
              </a:cxn>
              <a:cxn ang="f252">
                <a:pos x="f456" y="f459"/>
              </a:cxn>
              <a:cxn ang="f252">
                <a:pos x="f460" y="f461"/>
              </a:cxn>
              <a:cxn ang="f252">
                <a:pos x="f460" y="f462"/>
              </a:cxn>
              <a:cxn ang="f252">
                <a:pos x="f456" y="f463"/>
              </a:cxn>
              <a:cxn ang="f252">
                <a:pos x="f457" y="f464"/>
              </a:cxn>
              <a:cxn ang="f252">
                <a:pos x="f460" y="f465"/>
              </a:cxn>
              <a:cxn ang="f252">
                <a:pos x="f460" y="f466"/>
              </a:cxn>
              <a:cxn ang="f252">
                <a:pos x="f457" y="f467"/>
              </a:cxn>
              <a:cxn ang="f252">
                <a:pos x="f456" y="f468"/>
              </a:cxn>
              <a:cxn ang="f252">
                <a:pos x="f469" y="f470"/>
              </a:cxn>
              <a:cxn ang="f252">
                <a:pos x="f471" y="f470"/>
              </a:cxn>
              <a:cxn ang="f252">
                <a:pos x="f472" y="f473"/>
              </a:cxn>
              <a:cxn ang="f252">
                <a:pos x="f417" y="f470"/>
              </a:cxn>
              <a:cxn ang="f252">
                <a:pos x="f474" y="f475"/>
              </a:cxn>
              <a:cxn ang="f252">
                <a:pos x="f476" y="f477"/>
              </a:cxn>
              <a:cxn ang="f252">
                <a:pos x="f478" y="f479"/>
              </a:cxn>
              <a:cxn ang="f252">
                <a:pos x="f480" y="f481"/>
              </a:cxn>
              <a:cxn ang="f252">
                <a:pos x="f482" y="f483"/>
              </a:cxn>
              <a:cxn ang="f252">
                <a:pos x="f484" y="f416"/>
              </a:cxn>
              <a:cxn ang="f252">
                <a:pos x="f485" y="f486"/>
              </a:cxn>
              <a:cxn ang="f252">
                <a:pos x="f480" y="f481"/>
              </a:cxn>
              <a:cxn ang="f252">
                <a:pos x="f487" y="f446"/>
              </a:cxn>
              <a:cxn ang="f252">
                <a:pos x="f476" y="f488"/>
              </a:cxn>
              <a:cxn ang="f252">
                <a:pos x="f489" y="f490"/>
              </a:cxn>
              <a:cxn ang="f252">
                <a:pos x="f491" y="f435"/>
              </a:cxn>
            </a:cxnLst>
            <a:rect l="f411" t="f414" r="f412" b="f413"/>
            <a:pathLst>
              <a:path w="169" h="163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18"/>
                  <a:pt x="f28" y="f29"/>
                  <a:pt x="f28" y="f16"/>
                </a:cubicBezTo>
                <a:cubicBezTo>
                  <a:pt x="f30" y="f31"/>
                  <a:pt x="f30" y="f32"/>
                  <a:pt x="f30" y="f33"/>
                </a:cubicBez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6" y="f26"/>
                  <a:pt x="f36" y="f40"/>
                </a:cubicBezTo>
                <a:cubicBezTo>
                  <a:pt x="f36" y="f41"/>
                  <a:pt x="f36" y="f42"/>
                  <a:pt x="f36" y="f43"/>
                </a:cubicBezTo>
                <a:cubicBezTo>
                  <a:pt x="f36" y="f44"/>
                  <a:pt x="f45" y="f5"/>
                  <a:pt x="f46" y="f5"/>
                </a:cubicBezTo>
                <a:cubicBezTo>
                  <a:pt x="f46" y="f44"/>
                  <a:pt x="f47" y="f44"/>
                  <a:pt x="f48" y="f5"/>
                </a:cubicBezTo>
                <a:cubicBezTo>
                  <a:pt x="f49" y="f5"/>
                  <a:pt x="f50" y="f44"/>
                  <a:pt x="f50" y="f51"/>
                </a:cubicBezTo>
                <a:cubicBezTo>
                  <a:pt x="f50" y="f52"/>
                  <a:pt x="f50" y="f29"/>
                  <a:pt x="f50" y="f38"/>
                </a:cubicBezTo>
                <a:cubicBezTo>
                  <a:pt x="f50" y="f53"/>
                  <a:pt x="f12" y="f35"/>
                  <a:pt x="f54" y="f33"/>
                </a:cubicBezTo>
                <a:cubicBezTo>
                  <a:pt x="f54" y="f53"/>
                  <a:pt x="f54" y="f55"/>
                  <a:pt x="f54" y="f56"/>
                </a:cubicBezTo>
                <a:cubicBezTo>
                  <a:pt x="f57" y="f58"/>
                  <a:pt x="f59" y="f60"/>
                  <a:pt x="f33" y="f61"/>
                </a:cubicBezTo>
                <a:cubicBezTo>
                  <a:pt x="f62" y="f24"/>
                  <a:pt x="f38" y="f22"/>
                  <a:pt x="f31" y="f20"/>
                </a:cubicBezTo>
                <a:cubicBezTo>
                  <a:pt x="f63" y="f64"/>
                  <a:pt x="f65" y="f61"/>
                  <a:pt x="f39" y="f26"/>
                </a:cubicBezTo>
                <a:cubicBezTo>
                  <a:pt x="f66" y="f66"/>
                  <a:pt x="f67" y="f39"/>
                  <a:pt x="f64" y="f68"/>
                </a:cubicBezTo>
                <a:cubicBezTo>
                  <a:pt x="f69" y="f70"/>
                  <a:pt x="f5" y="f71"/>
                  <a:pt x="f44" y="f72"/>
                </a:cubicBezTo>
                <a:cubicBezTo>
                  <a:pt x="f44" y="f73"/>
                  <a:pt x="f43" y="f7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1"/>
                  <a:pt x="f38" y="f72"/>
                  <a:pt x="f55" y="f81"/>
                </a:cubicBezTo>
                <a:cubicBezTo>
                  <a:pt x="f37" y="f83"/>
                  <a:pt x="f62" y="f72"/>
                  <a:pt x="f35" y="f84"/>
                </a:cubicBezTo>
                <a:cubicBezTo>
                  <a:pt x="f85" y="f86"/>
                  <a:pt x="f87" y="f88"/>
                  <a:pt x="f87" y="f89"/>
                </a:cubicBezTo>
                <a:cubicBezTo>
                  <a:pt x="f59" y="f90"/>
                  <a:pt x="f57" y="f28"/>
                  <a:pt x="f54" y="f91"/>
                </a:cubicBezTo>
                <a:cubicBezTo>
                  <a:pt x="f54" y="f92"/>
                  <a:pt x="f54" y="f93"/>
                  <a:pt x="f92" y="f92"/>
                </a:cubicBezTo>
                <a:cubicBezTo>
                  <a:pt x="f91" y="f92"/>
                  <a:pt x="f70" y="f94"/>
                  <a:pt x="f47" y="f54"/>
                </a:cubicBezTo>
                <a:cubicBezTo>
                  <a:pt x="f95" y="f54"/>
                  <a:pt x="f36" y="f92"/>
                  <a:pt x="f96" y="f92"/>
                </a:cubicBezTo>
                <a:cubicBezTo>
                  <a:pt x="f30" y="f93"/>
                  <a:pt x="f30" y="f12"/>
                  <a:pt x="f30" y="f50"/>
                </a:cubicBezTo>
                <a:cubicBezTo>
                  <a:pt x="f97" y="f98"/>
                  <a:pt x="f28" y="f99"/>
                  <a:pt x="f28" y="f100"/>
                </a:cubicBezTo>
                <a:cubicBezTo>
                  <a:pt x="f98" y="f86"/>
                  <a:pt x="f101" y="f72"/>
                  <a:pt x="f102" y="f72"/>
                </a:cubicBezTo>
                <a:cubicBezTo>
                  <a:pt x="f21" y="f72"/>
                  <a:pt x="f103" y="f81"/>
                  <a:pt x="f103" y="f81"/>
                </a:cubicBezTo>
                <a:cubicBezTo>
                  <a:pt x="f104" y="f79"/>
                  <a:pt x="f105" y="f77"/>
                  <a:pt x="f79" y="f75"/>
                </a:cubicBezTo>
                <a:cubicBezTo>
                  <a:pt x="f9" y="f7"/>
                  <a:pt x="f6" y="f73"/>
                  <a:pt x="f6" y="f72"/>
                </a:cubicBezTo>
                <a:cubicBezTo>
                  <a:pt x="f6" y="f106"/>
                  <a:pt x="f6" y="f100"/>
                  <a:pt x="f6" y="f8"/>
                </a:cubicBezTo>
                <a:close/>
                <a:moveTo>
                  <a:pt x="f42" y="f10"/>
                </a:moveTo>
                <a:cubicBezTo>
                  <a:pt x="f107" y="f108"/>
                  <a:pt x="f109" y="f82"/>
                  <a:pt x="f65" y="f110"/>
                </a:cubicBezTo>
                <a:cubicBezTo>
                  <a:pt x="f68" y="f111"/>
                  <a:pt x="f31" y="f64"/>
                  <a:pt x="f38" y="f60"/>
                </a:cubicBezTo>
                <a:cubicBezTo>
                  <a:pt x="f112" y="f113"/>
                  <a:pt x="f53" y="f63"/>
                  <a:pt x="f53" y="f82"/>
                </a:cubicBezTo>
                <a:cubicBezTo>
                  <a:pt x="f53" y="f114"/>
                  <a:pt x="f53" y="f59"/>
                  <a:pt x="f53" y="f91"/>
                </a:cubicBezTo>
                <a:cubicBezTo>
                  <a:pt x="f37" y="f91"/>
                  <a:pt x="f37" y="f91"/>
                  <a:pt x="f37" y="f91"/>
                </a:cubicBezTo>
                <a:cubicBezTo>
                  <a:pt x="f112" y="f45"/>
                  <a:pt x="f112" y="f28"/>
                  <a:pt x="f112" y="f115"/>
                </a:cubicBezTo>
                <a:cubicBezTo>
                  <a:pt x="f112" y="f116"/>
                  <a:pt x="f32" y="f117"/>
                  <a:pt x="f55" y="f117"/>
                </a:cubicBezTo>
                <a:cubicBezTo>
                  <a:pt x="f118" y="f119"/>
                  <a:pt x="f120" y="f119"/>
                  <a:pt x="f74" y="f23"/>
                </a:cubicBezTo>
                <a:cubicBezTo>
                  <a:pt x="f121" y="f122"/>
                  <a:pt x="f42" y="f122"/>
                  <a:pt x="f42" y="f10"/>
                </a:cubicBezTo>
                <a:close/>
                <a:moveTo>
                  <a:pt x="f38" y="f105"/>
                </a:moveTo>
                <a:cubicBezTo>
                  <a:pt x="f82" y="f123"/>
                  <a:pt x="f14" y="f84"/>
                  <a:pt x="f124" y="f72"/>
                </a:cubicBezTo>
                <a:cubicBezTo>
                  <a:pt x="f18" y="f125"/>
                  <a:pt x="f22" y="f11"/>
                  <a:pt x="f121" y="f79"/>
                </a:cubicBezTo>
                <a:cubicBezTo>
                  <a:pt x="f126" y="f79"/>
                  <a:pt x="f43" y="f11"/>
                  <a:pt x="f43" y="f72"/>
                </a:cubicBezTo>
                <a:cubicBezTo>
                  <a:pt x="f43" y="f84"/>
                  <a:pt x="f43" y="f127"/>
                  <a:pt x="f43" y="f127"/>
                </a:cubicBezTo>
                <a:cubicBezTo>
                  <a:pt x="f43" y="f123"/>
                  <a:pt x="f43" y="f106"/>
                  <a:pt x="f43" y="f128"/>
                </a:cubicBezTo>
                <a:cubicBezTo>
                  <a:pt x="f43" y="f8"/>
                  <a:pt x="f51" y="f129"/>
                  <a:pt x="f69" y="f119"/>
                </a:cubicBezTo>
                <a:cubicBezTo>
                  <a:pt x="f69" y="f117"/>
                  <a:pt x="f69" y="f130"/>
                  <a:pt x="f121" y="f116"/>
                </a:cubicBezTo>
                <a:cubicBezTo>
                  <a:pt x="f76" y="f71"/>
                  <a:pt x="f78" y="f71"/>
                  <a:pt x="f82" y="f21"/>
                </a:cubicBezTo>
                <a:cubicBezTo>
                  <a:pt x="f32" y="f21"/>
                  <a:pt x="f32" y="f21"/>
                  <a:pt x="f32" y="f131"/>
                </a:cubicBezTo>
                <a:cubicBezTo>
                  <a:pt x="f55" y="f132"/>
                  <a:pt x="f32" y="f133"/>
                  <a:pt x="f38" y="f105"/>
                </a:cubicBezTo>
                <a:close/>
                <a:moveTo>
                  <a:pt x="f85" y="f36"/>
                </a:moveTo>
                <a:cubicBezTo>
                  <a:pt x="f134" y="f122"/>
                  <a:pt x="f134" y="f135"/>
                  <a:pt x="f136" y="f89"/>
                </a:cubicBezTo>
                <a:cubicBezTo>
                  <a:pt x="f136" y="f137"/>
                  <a:pt x="f33" y="f138"/>
                  <a:pt x="f62" y="f123"/>
                </a:cubicBezTo>
                <a:cubicBezTo>
                  <a:pt x="f53" y="f139"/>
                  <a:pt x="f112" y="f127"/>
                  <a:pt x="f32" y="f139"/>
                </a:cubicBezTo>
                <a:cubicBezTo>
                  <a:pt x="f55" y="f123"/>
                  <a:pt x="f32" y="f86"/>
                  <a:pt x="f32" y="f106"/>
                </a:cubicBezTo>
                <a:cubicBezTo>
                  <a:pt x="f53" y="f100"/>
                  <a:pt x="f53" y="f8"/>
                  <a:pt x="f53" y="f140"/>
                </a:cubicBezTo>
                <a:cubicBezTo>
                  <a:pt x="f62" y="f101"/>
                  <a:pt x="f114" y="f141"/>
                  <a:pt x="f35" y="f53"/>
                </a:cubicBezTo>
                <a:cubicBezTo>
                  <a:pt x="f142" y="f143"/>
                  <a:pt x="f114" y="f66"/>
                  <a:pt x="f80" y="f64"/>
                </a:cubicBezTo>
                <a:cubicBezTo>
                  <a:pt x="f112" y="f20"/>
                  <a:pt x="f53" y="f111"/>
                  <a:pt x="f114" y="f67"/>
                </a:cubicBezTo>
                <a:cubicBezTo>
                  <a:pt x="f136" y="f29"/>
                  <a:pt x="f85" y="f65"/>
                  <a:pt x="f85" y="f56"/>
                </a:cubicBezTo>
                <a:cubicBezTo>
                  <a:pt x="f87" y="f142"/>
                  <a:pt x="f85" y="f108"/>
                  <a:pt x="f85" y="f36"/>
                </a:cubicBezTo>
                <a:close/>
                <a:moveTo>
                  <a:pt x="f141" y="f51"/>
                </a:moveTo>
                <a:cubicBezTo>
                  <a:pt x="f141" y="f43"/>
                  <a:pt x="f48" y="f43"/>
                  <a:pt x="f47" y="f43"/>
                </a:cubicBezTo>
                <a:cubicBezTo>
                  <a:pt x="f46" y="f43"/>
                  <a:pt x="f95" y="f43"/>
                  <a:pt x="f95" y="f51"/>
                </a:cubicBezTo>
                <a:cubicBezTo>
                  <a:pt x="f95" y="f144"/>
                  <a:pt x="f95" y="f69"/>
                  <a:pt x="f95" y="f42"/>
                </a:cubicBezTo>
                <a:cubicBezTo>
                  <a:pt x="f95" y="f74"/>
                  <a:pt x="f95" y="f145"/>
                  <a:pt x="f95" y="f146"/>
                </a:cubicBezTo>
                <a:cubicBezTo>
                  <a:pt x="f95" y="f41"/>
                  <a:pt x="f46" y="f41"/>
                  <a:pt x="f47" y="f41"/>
                </a:cubicBezTo>
                <a:cubicBezTo>
                  <a:pt x="f48" y="f41"/>
                  <a:pt x="f141" y="f147"/>
                  <a:pt x="f141" y="f146"/>
                </a:cubicBezTo>
                <a:cubicBezTo>
                  <a:pt x="f141" y="f121"/>
                  <a:pt x="f141" y="f69"/>
                  <a:pt x="f141" y="f51"/>
                </a:cubicBezTo>
                <a:close/>
                <a:moveTo>
                  <a:pt x="f141" y="f40"/>
                </a:moveTo>
                <a:cubicBezTo>
                  <a:pt x="f141" y="f148"/>
                  <a:pt x="f48" y="f148"/>
                  <a:pt x="f47" y="f148"/>
                </a:cubicBezTo>
                <a:cubicBezTo>
                  <a:pt x="f46" y="f148"/>
                  <a:pt x="f95" y="f148"/>
                  <a:pt x="f95" y="f40"/>
                </a:cubicBezTo>
                <a:cubicBezTo>
                  <a:pt x="f95" y="f52"/>
                  <a:pt x="f95" y="f76"/>
                  <a:pt x="f95" y="f109"/>
                </a:cubicBezTo>
                <a:cubicBezTo>
                  <a:pt x="f95" y="f64"/>
                  <a:pt x="f46" y="f64"/>
                  <a:pt x="f47" y="f64"/>
                </a:cubicBezTo>
                <a:cubicBezTo>
                  <a:pt x="f48" y="f64"/>
                  <a:pt x="f141" y="f64"/>
                  <a:pt x="f141" y="f109"/>
                </a:cubicBezTo>
                <a:cubicBezTo>
                  <a:pt x="f141" y="f120"/>
                  <a:pt x="f141" y="f24"/>
                  <a:pt x="f141" y="f22"/>
                </a:cubicBezTo>
                <a:cubicBezTo>
                  <a:pt x="f141" y="f52"/>
                  <a:pt x="f141" y="f149"/>
                  <a:pt x="f141" y="f40"/>
                </a:cubicBezTo>
                <a:close/>
                <a:moveTo>
                  <a:pt x="f141" y="f150"/>
                </a:moveTo>
                <a:cubicBezTo>
                  <a:pt x="f141" y="f67"/>
                  <a:pt x="f141" y="f26"/>
                  <a:pt x="f47" y="f26"/>
                </a:cubicBezTo>
                <a:cubicBezTo>
                  <a:pt x="f46" y="f26"/>
                  <a:pt x="f95" y="f67"/>
                  <a:pt x="f95" y="f150"/>
                </a:cubicBezTo>
                <a:cubicBezTo>
                  <a:pt x="f95" y="f18"/>
                  <a:pt x="f95" y="f110"/>
                  <a:pt x="f95" y="f66"/>
                </a:cubicBezTo>
                <a:cubicBezTo>
                  <a:pt x="f95" y="f29"/>
                  <a:pt x="f95" y="f78"/>
                  <a:pt x="f95" y="f118"/>
                </a:cubicBezTo>
                <a:cubicBezTo>
                  <a:pt x="f95" y="f113"/>
                  <a:pt x="f46" y="f16"/>
                  <a:pt x="f47" y="f16"/>
                </a:cubicBezTo>
                <a:cubicBezTo>
                  <a:pt x="f48" y="f16"/>
                  <a:pt x="f141" y="f16"/>
                  <a:pt x="f141" y="f118"/>
                </a:cubicBezTo>
                <a:cubicBezTo>
                  <a:pt x="f141" y="f29"/>
                  <a:pt x="f141" y="f60"/>
                  <a:pt x="f141" y="f150"/>
                </a:cubicBezTo>
                <a:close/>
                <a:moveTo>
                  <a:pt x="f47" y="f65"/>
                </a:moveTo>
                <a:cubicBezTo>
                  <a:pt x="f46" y="f65"/>
                  <a:pt x="f95" y="f124"/>
                  <a:pt x="f95" y="f63"/>
                </a:cubicBezTo>
                <a:cubicBezTo>
                  <a:pt x="f95" y="f143"/>
                  <a:pt x="f95" y="f68"/>
                  <a:pt x="f95" y="f14"/>
                </a:cubicBezTo>
                <a:cubicBezTo>
                  <a:pt x="f95" y="f56"/>
                  <a:pt x="f95" y="f80"/>
                  <a:pt x="f95" y="f38"/>
                </a:cubicBezTo>
                <a:cubicBezTo>
                  <a:pt x="f95" y="f55"/>
                  <a:pt x="f46" y="f55"/>
                  <a:pt x="f47" y="f55"/>
                </a:cubicBezTo>
                <a:cubicBezTo>
                  <a:pt x="f141" y="f55"/>
                  <a:pt x="f141" y="f55"/>
                  <a:pt x="f141" y="f38"/>
                </a:cubicBezTo>
                <a:cubicBezTo>
                  <a:pt x="f141" y="f56"/>
                  <a:pt x="f141" y="f68"/>
                  <a:pt x="f141" y="f63"/>
                </a:cubicBezTo>
                <a:cubicBezTo>
                  <a:pt x="f141" y="f124"/>
                  <a:pt x="f141" y="f65"/>
                  <a:pt x="f47" y="f65"/>
                </a:cubicBezTo>
                <a:close/>
                <a:moveTo>
                  <a:pt x="f30" y="f57"/>
                </a:moveTo>
                <a:cubicBezTo>
                  <a:pt x="f151" y="f54"/>
                  <a:pt x="f152" y="f57"/>
                  <a:pt x="f153" y="f57"/>
                </a:cubicBezTo>
                <a:cubicBezTo>
                  <a:pt x="f154" y="f57"/>
                  <a:pt x="f45" y="f57"/>
                  <a:pt x="f95" y="f87"/>
                </a:cubicBezTo>
                <a:cubicBezTo>
                  <a:pt x="f46" y="f85"/>
                  <a:pt x="f48" y="f85"/>
                  <a:pt x="f70" y="f87"/>
                </a:cubicBezTo>
                <a:cubicBezTo>
                  <a:pt x="f50" y="f57"/>
                  <a:pt x="f12" y="f57"/>
                  <a:pt x="f93" y="f57"/>
                </a:cubicBezTo>
                <a:cubicBezTo>
                  <a:pt x="f94" y="f57"/>
                  <a:pt x="f54" y="f54"/>
                  <a:pt x="f54" y="f59"/>
                </a:cubicBezTo>
                <a:cubicBezTo>
                  <a:pt x="f54" y="f87"/>
                  <a:pt x="f54" y="f87"/>
                  <a:pt x="f94" y="f85"/>
                </a:cubicBezTo>
                <a:cubicBezTo>
                  <a:pt x="f108" y="f134"/>
                  <a:pt x="f50" y="f142"/>
                  <a:pt x="f70" y="f62"/>
                </a:cubicBezTo>
                <a:cubicBezTo>
                  <a:pt x="f141" y="f37"/>
                  <a:pt x="f95" y="f37"/>
                  <a:pt x="f155" y="f62"/>
                </a:cubicBezTo>
                <a:cubicBezTo>
                  <a:pt x="f36" y="f142"/>
                  <a:pt x="f34" y="f134"/>
                  <a:pt x="f151" y="f85"/>
                </a:cubicBezTo>
                <a:cubicBezTo>
                  <a:pt x="f30" y="f87"/>
                  <a:pt x="f30" y="f59"/>
                  <a:pt x="f30" y="f57"/>
                </a:cubicBezTo>
                <a:close/>
                <a:moveTo>
                  <a:pt x="f135" y="f150"/>
                </a:moveTo>
                <a:cubicBezTo>
                  <a:pt x="f156" y="f39"/>
                  <a:pt x="f100" y="f82"/>
                  <a:pt x="f138" y="f136"/>
                </a:cubicBezTo>
                <a:cubicBezTo>
                  <a:pt x="f84" y="f108"/>
                  <a:pt x="f157" y="f36"/>
                  <a:pt x="f73" y="f25"/>
                </a:cubicBezTo>
                <a:cubicBezTo>
                  <a:pt x="f77" y="f101"/>
                  <a:pt x="f73" y="f122"/>
                  <a:pt x="f11" y="f23"/>
                </a:cubicBezTo>
                <a:cubicBezTo>
                  <a:pt x="f128" y="f119"/>
                  <a:pt x="f156" y="f119"/>
                  <a:pt x="f158" y="f117"/>
                </a:cubicBezTo>
                <a:cubicBezTo>
                  <a:pt x="f117" y="f117"/>
                  <a:pt x="f117" y="f116"/>
                  <a:pt x="f117" y="f159"/>
                </a:cubicBezTo>
                <a:cubicBezTo>
                  <a:pt x="f116" y="f152"/>
                  <a:pt x="f116" y="f95"/>
                  <a:pt x="f116" y="f50"/>
                </a:cubicBezTo>
                <a:cubicBezTo>
                  <a:pt x="f116" y="f50"/>
                  <a:pt x="f116" y="f50"/>
                  <a:pt x="f116" y="f50"/>
                </a:cubicBezTo>
                <a:cubicBezTo>
                  <a:pt x="f130" y="f59"/>
                  <a:pt x="f130" y="f114"/>
                  <a:pt x="f130" y="f80"/>
                </a:cubicBezTo>
                <a:cubicBezTo>
                  <a:pt x="f115" y="f124"/>
                  <a:pt x="f117" y="f78"/>
                  <a:pt x="f103" y="f150"/>
                </a:cubicBezTo>
                <a:cubicBezTo>
                  <a:pt x="f90" y="f111"/>
                  <a:pt x="f158" y="f111"/>
                  <a:pt x="f135" y="f150"/>
                </a:cubicBezTo>
                <a:close/>
                <a:moveTo>
                  <a:pt x="f119" y="f139"/>
                </a:moveTo>
                <a:cubicBezTo>
                  <a:pt x="f117" y="f127"/>
                  <a:pt x="f116" y="f127"/>
                  <a:pt x="f130" y="f139"/>
                </a:cubicBezTo>
                <a:cubicBezTo>
                  <a:pt x="f101" y="f106"/>
                  <a:pt x="f25" y="f105"/>
                  <a:pt x="f25" y="f100"/>
                </a:cubicBezTo>
                <a:cubicBezTo>
                  <a:pt x="f159" y="f135"/>
                  <a:pt x="f27" y="f25"/>
                  <a:pt x="f27" y="f47"/>
                </a:cubicBezTo>
                <a:cubicBezTo>
                  <a:pt x="f98" y="f94"/>
                  <a:pt x="f28" y="f62"/>
                  <a:pt x="f27" y="f68"/>
                </a:cubicBezTo>
                <a:cubicBezTo>
                  <a:pt x="f27" y="f58"/>
                  <a:pt x="f25" y="f29"/>
                  <a:pt x="f122" y="f67"/>
                </a:cubicBezTo>
                <a:cubicBezTo>
                  <a:pt x="f23" y="f61"/>
                  <a:pt x="f130" y="f64"/>
                  <a:pt x="f102" y="f20"/>
                </a:cubicBezTo>
                <a:cubicBezTo>
                  <a:pt x="f102" y="f64"/>
                  <a:pt x="f21" y="f64"/>
                  <a:pt x="f103" y="f64"/>
                </a:cubicBezTo>
                <a:cubicBezTo>
                  <a:pt x="f103" y="f111"/>
                  <a:pt x="f21" y="f111"/>
                  <a:pt x="f21" y="f61"/>
                </a:cubicBezTo>
                <a:cubicBezTo>
                  <a:pt x="f23" y="f29"/>
                  <a:pt x="f101" y="f124"/>
                  <a:pt x="f101" y="f55"/>
                </a:cubicBezTo>
                <a:cubicBezTo>
                  <a:pt x="f122" y="f70"/>
                  <a:pt x="f23" y="f23"/>
                  <a:pt x="f130" y="f156"/>
                </a:cubicBezTo>
                <a:cubicBezTo>
                  <a:pt x="f130" y="f89"/>
                  <a:pt x="f116" y="f88"/>
                  <a:pt x="f117" y="f86"/>
                </a:cubicBezTo>
                <a:cubicBezTo>
                  <a:pt x="f119" y="f123"/>
                  <a:pt x="f102" y="f123"/>
                  <a:pt x="f119" y="f139"/>
                </a:cubicBezTo>
                <a:close/>
                <a:moveTo>
                  <a:pt x="f9" y="f81"/>
                </a:moveTo>
                <a:cubicBezTo>
                  <a:pt x="f160" y="f157"/>
                  <a:pt x="f161" y="f79"/>
                  <a:pt x="f77" y="f79"/>
                </a:cubicBezTo>
                <a:cubicBezTo>
                  <a:pt x="f138" y="f11"/>
                  <a:pt x="f156" y="f125"/>
                  <a:pt x="f90" y="f127"/>
                </a:cubicBezTo>
                <a:cubicBezTo>
                  <a:pt x="f71" y="f127"/>
                  <a:pt x="f71" y="f123"/>
                  <a:pt x="f103" y="f86"/>
                </a:cubicBezTo>
                <a:cubicBezTo>
                  <a:pt x="f21" y="f105"/>
                  <a:pt x="f102" y="f100"/>
                  <a:pt x="f102" y="f15"/>
                </a:cubicBezTo>
                <a:cubicBezTo>
                  <a:pt x="f119" y="f104"/>
                  <a:pt x="f119" y="f129"/>
                  <a:pt x="f117" y="f71"/>
                </a:cubicBezTo>
                <a:cubicBezTo>
                  <a:pt x="f117" y="f21"/>
                  <a:pt x="f119" y="f21"/>
                  <a:pt x="f102" y="f21"/>
                </a:cubicBezTo>
                <a:cubicBezTo>
                  <a:pt x="f140" y="f71"/>
                  <a:pt x="f13" y="f71"/>
                  <a:pt x="f83" y="f119"/>
                </a:cubicBezTo>
                <a:cubicBezTo>
                  <a:pt x="f83" y="f119"/>
                  <a:pt x="f125" y="f117"/>
                  <a:pt x="f125" y="f117"/>
                </a:cubicBezTo>
                <a:cubicBezTo>
                  <a:pt x="f75" y="f130"/>
                  <a:pt x="f75" y="f130"/>
                  <a:pt x="f7" y="f103"/>
                </a:cubicBezTo>
                <a:cubicBezTo>
                  <a:pt x="f161" y="f162"/>
                  <a:pt x="f9" y="f15"/>
                  <a:pt x="f9" y="f138"/>
                </a:cubicBezTo>
                <a:cubicBezTo>
                  <a:pt x="f9" y="f123"/>
                  <a:pt x="f9" y="f84"/>
                  <a:pt x="f9" y="f81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24F1FC21-2998-400E-8B30-F656D7DE56E6}"/>
              </a:ext>
            </a:extLst>
          </p:cNvPr>
          <p:cNvSpPr/>
          <p:nvPr/>
        </p:nvSpPr>
        <p:spPr>
          <a:xfrm>
            <a:off x="5200649" y="3584576"/>
            <a:ext cx="1528767" cy="11414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9"/>
              <a:gd name="f7" fmla="val 126"/>
              <a:gd name="f8" fmla="val 168"/>
              <a:gd name="f9" fmla="val 102"/>
              <a:gd name="f10" fmla="val 68"/>
              <a:gd name="f11" fmla="val 156"/>
              <a:gd name="f12" fmla="val 39"/>
              <a:gd name="f13" fmla="val 138"/>
              <a:gd name="f14" fmla="val 12"/>
              <a:gd name="f15" fmla="val 134"/>
              <a:gd name="f16" fmla="val 6"/>
              <a:gd name="f17" fmla="val 128"/>
              <a:gd name="f18" fmla="val 3"/>
              <a:gd name="f19" fmla="val 122"/>
              <a:gd name="f20" fmla="val 1"/>
              <a:gd name="f21" fmla="val 115"/>
              <a:gd name="f22" fmla="val 110"/>
              <a:gd name="f23" fmla="val 2"/>
              <a:gd name="f24" fmla="val 108"/>
              <a:gd name="f25" fmla="val 8"/>
              <a:gd name="f26" fmla="val 107"/>
              <a:gd name="f27" fmla="val 10"/>
              <a:gd name="f28" fmla="val 11"/>
              <a:gd name="f29" fmla="val 106"/>
              <a:gd name="f30" fmla="val 13"/>
              <a:gd name="f31" fmla="val 105"/>
              <a:gd name="f32" fmla="val 18"/>
              <a:gd name="f33" fmla="val 104"/>
              <a:gd name="f34" fmla="val 24"/>
              <a:gd name="f35" fmla="val 103"/>
              <a:gd name="f36" fmla="val 30"/>
              <a:gd name="f37" fmla="val 31"/>
              <a:gd name="f38" fmla="val 32"/>
              <a:gd name="f39" fmla="val 98"/>
              <a:gd name="f40" fmla="val 95"/>
              <a:gd name="f41" fmla="val 29"/>
              <a:gd name="f42" fmla="val 25"/>
              <a:gd name="f43" fmla="val 23"/>
              <a:gd name="f44" fmla="val 20"/>
              <a:gd name="f45" fmla="val 94"/>
              <a:gd name="f46" fmla="val 91"/>
              <a:gd name="f47" fmla="val 19"/>
              <a:gd name="f48" fmla="val 88"/>
              <a:gd name="f49" fmla="val 85"/>
              <a:gd name="f50" fmla="val 82"/>
              <a:gd name="f51" fmla="val 75"/>
              <a:gd name="f52" fmla="val 26"/>
              <a:gd name="f53" fmla="val 74"/>
              <a:gd name="f54" fmla="val 72"/>
              <a:gd name="f55" fmla="val 65"/>
              <a:gd name="f56" fmla="val 67"/>
              <a:gd name="f57" fmla="val 66"/>
              <a:gd name="f58" fmla="val 27"/>
              <a:gd name="f59" fmla="val 64"/>
              <a:gd name="f60" fmla="val 61"/>
              <a:gd name="f61" fmla="val 7"/>
              <a:gd name="f62" fmla="val 59"/>
              <a:gd name="f63" fmla="val 56"/>
              <a:gd name="f64" fmla="val 51"/>
              <a:gd name="f65" fmla="val 42"/>
              <a:gd name="f66" fmla="val 35"/>
              <a:gd name="f67" fmla="val 14"/>
              <a:gd name="f68" fmla="val 22"/>
              <a:gd name="f69" fmla="val 28"/>
              <a:gd name="f70" fmla="val 43"/>
              <a:gd name="f71" fmla="val 76"/>
              <a:gd name="f72" fmla="val 113"/>
              <a:gd name="f73" fmla="val 16"/>
              <a:gd name="f74" fmla="val 21"/>
              <a:gd name="f75" fmla="val 125"/>
              <a:gd name="f76" fmla="val 34"/>
              <a:gd name="f77" fmla="val 123"/>
              <a:gd name="f78" fmla="val 46"/>
              <a:gd name="f79" fmla="val 121"/>
              <a:gd name="f80" fmla="val 58"/>
              <a:gd name="f81" fmla="val 120"/>
              <a:gd name="f82" fmla="val 70"/>
              <a:gd name="f83" fmla="val 99"/>
              <a:gd name="f84" fmla="val 73"/>
              <a:gd name="f85" fmla="val 49"/>
              <a:gd name="f86" fmla="val 69"/>
              <a:gd name="f87" fmla="val 47"/>
              <a:gd name="f88" fmla="val 81"/>
              <a:gd name="f89" fmla="val 44"/>
              <a:gd name="f90" fmla="val 89"/>
              <a:gd name="f91" fmla="val 100"/>
              <a:gd name="f92" fmla="val 97"/>
              <a:gd name="f93" fmla="val 92"/>
              <a:gd name="f94" fmla="val 124"/>
              <a:gd name="f95" fmla="val 117"/>
              <a:gd name="f96" fmla="val 118"/>
              <a:gd name="f97" fmla="val 133"/>
              <a:gd name="f98" fmla="val 140"/>
              <a:gd name="f99" fmla="val 148"/>
              <a:gd name="f100" fmla="val 155"/>
              <a:gd name="f101" fmla="val 162"/>
              <a:gd name="f102" fmla="val 166"/>
              <a:gd name="f103" fmla="val 116"/>
              <a:gd name="f104" fmla="val 111"/>
              <a:gd name="f105" fmla="val 158"/>
              <a:gd name="f106" fmla="val 60"/>
              <a:gd name="f107" fmla="val 161"/>
              <a:gd name="f108" fmla="val 71"/>
              <a:gd name="f109" fmla="val 157"/>
              <a:gd name="f110" fmla="val 77"/>
              <a:gd name="f111" fmla="val 154"/>
              <a:gd name="f112" fmla="val 153"/>
              <a:gd name="f113" fmla="val 152"/>
              <a:gd name="f114" fmla="val 90"/>
              <a:gd name="f115" fmla="val 150"/>
              <a:gd name="f116" fmla="val 96"/>
              <a:gd name="f117" fmla="val 101"/>
              <a:gd name="f118" fmla="val 145"/>
              <a:gd name="f119" fmla="val 144"/>
              <a:gd name="f120" fmla="val 143"/>
              <a:gd name="f121" fmla="val 142"/>
              <a:gd name="f122" fmla="val 135"/>
              <a:gd name="f123" fmla="val 132"/>
              <a:gd name="f124" fmla="val 119"/>
              <a:gd name="f125" fmla="val 112"/>
              <a:gd name="f126" fmla="val 93"/>
              <a:gd name="f127" fmla="val 83"/>
              <a:gd name="f128" fmla="val 139"/>
              <a:gd name="f129" fmla="val 55"/>
              <a:gd name="f130" fmla="val 109"/>
              <a:gd name="f131" fmla="val 15"/>
              <a:gd name="f132" fmla="val 4"/>
              <a:gd name="f133" fmla="val 127"/>
              <a:gd name="f134" fmla="val 131"/>
              <a:gd name="f135" fmla="val 9"/>
              <a:gd name="f136" fmla="val 136"/>
              <a:gd name="f137" fmla="val 40"/>
              <a:gd name="f138" fmla="val 52"/>
              <a:gd name="f139" fmla="val 54"/>
              <a:gd name="f140" fmla="val 146"/>
              <a:gd name="f141" fmla="val 63"/>
              <a:gd name="f142" fmla="val 62"/>
              <a:gd name="f143" fmla="val 57"/>
              <a:gd name="f144" fmla="val 37"/>
              <a:gd name="f145" fmla="val 48"/>
              <a:gd name="f146" fmla="val 5"/>
              <a:gd name="f147" fmla="val 50"/>
              <a:gd name="f148" fmla="val 33"/>
              <a:gd name="f149" fmla="val 80"/>
              <a:gd name="f150" fmla="val 87"/>
              <a:gd name="f151" fmla="val 38"/>
              <a:gd name="f152" fmla="val 36"/>
              <a:gd name="f153" fmla="val 17"/>
              <a:gd name="f154" fmla="val 78"/>
              <a:gd name="f155" fmla="val 79"/>
              <a:gd name="f156" fmla="val 84"/>
              <a:gd name="f157" fmla="val 114"/>
              <a:gd name="f158" fmla="val 45"/>
              <a:gd name="f159" fmla="val 53"/>
              <a:gd name="f160" fmla="val 41"/>
              <a:gd name="f161" fmla="val 86"/>
              <a:gd name="f162" fmla="val 149"/>
              <a:gd name="f163" fmla="val 137"/>
              <a:gd name="f164" fmla="val 130"/>
              <a:gd name="f165" fmla="val 159"/>
              <a:gd name="f166" fmla="val 160"/>
              <a:gd name="f167" fmla="val 164"/>
              <a:gd name="f168" fmla="+- 0 0 -90"/>
              <a:gd name="f169" fmla="*/ f3 1 169"/>
              <a:gd name="f170" fmla="*/ f4 1 126"/>
              <a:gd name="f171" fmla="val f5"/>
              <a:gd name="f172" fmla="val f6"/>
              <a:gd name="f173" fmla="val f7"/>
              <a:gd name="f174" fmla="*/ f168 f0 1"/>
              <a:gd name="f175" fmla="+- f173 0 f171"/>
              <a:gd name="f176" fmla="+- f172 0 f171"/>
              <a:gd name="f177" fmla="*/ f174 1 f2"/>
              <a:gd name="f178" fmla="*/ f176 1 169"/>
              <a:gd name="f179" fmla="*/ f175 1 126"/>
              <a:gd name="f180" fmla="*/ 122 f176 1"/>
              <a:gd name="f181" fmla="*/ 1 f175 1"/>
              <a:gd name="f182" fmla="*/ 103 f176 1"/>
              <a:gd name="f183" fmla="*/ 30 f175 1"/>
              <a:gd name="f184" fmla="*/ 95 f176 1"/>
              <a:gd name="f185" fmla="*/ 23 f175 1"/>
              <a:gd name="f186" fmla="*/ 75 f176 1"/>
              <a:gd name="f187" fmla="*/ 26 f175 1"/>
              <a:gd name="f188" fmla="*/ 65 f176 1"/>
              <a:gd name="f189" fmla="*/ 31 f176 1"/>
              <a:gd name="f190" fmla="*/ 14 f175 1"/>
              <a:gd name="f191" fmla="*/ 16 f176 1"/>
              <a:gd name="f192" fmla="*/ 126 f175 1"/>
              <a:gd name="f193" fmla="*/ 70 f176 1"/>
              <a:gd name="f194" fmla="*/ 113 f175 1"/>
              <a:gd name="f195" fmla="*/ 72 f176 1"/>
              <a:gd name="f196" fmla="*/ 46 f175 1"/>
              <a:gd name="f197" fmla="*/ 97 f176 1"/>
              <a:gd name="f198" fmla="*/ 85 f175 1"/>
              <a:gd name="f199" fmla="*/ 118 f176 1"/>
              <a:gd name="f200" fmla="*/ 122 f175 1"/>
              <a:gd name="f201" fmla="*/ 168 f176 1"/>
              <a:gd name="f202" fmla="*/ 116 f175 1"/>
              <a:gd name="f203" fmla="*/ 157 f176 1"/>
              <a:gd name="f204" fmla="*/ 77 f175 1"/>
              <a:gd name="f205" fmla="*/ 142 f176 1"/>
              <a:gd name="f206" fmla="*/ 108 f175 1"/>
              <a:gd name="f207" fmla="*/ 102 f176 1"/>
              <a:gd name="f208" fmla="*/ 76 f175 1"/>
              <a:gd name="f209" fmla="*/ 158 f176 1"/>
              <a:gd name="f210" fmla="*/ 60 f175 1"/>
              <a:gd name="f211" fmla="*/ 127 f176 1"/>
              <a:gd name="f212" fmla="*/ 7 f175 1"/>
              <a:gd name="f213" fmla="*/ 154 f176 1"/>
              <a:gd name="f214" fmla="*/ 56 f175 1"/>
              <a:gd name="f215" fmla="*/ 55 f175 1"/>
              <a:gd name="f216" fmla="*/ 48 f176 1"/>
              <a:gd name="f217" fmla="*/ 5 f175 1"/>
              <a:gd name="f218" fmla="*/ 67 f176 1"/>
              <a:gd name="f219" fmla="*/ 12 f176 1"/>
              <a:gd name="f220" fmla="*/ 59 f175 1"/>
              <a:gd name="f221" fmla="*/ 68 f176 1"/>
              <a:gd name="f222" fmla="*/ 65 f175 1"/>
              <a:gd name="f223" fmla="*/ 54 f176 1"/>
              <a:gd name="f224" fmla="*/ 95 f175 1"/>
              <a:gd name="f225" fmla="*/ 23 f176 1"/>
              <a:gd name="f226" fmla="*/ 103 f175 1"/>
              <a:gd name="f227" fmla="*/ 10 f176 1"/>
              <a:gd name="f228" fmla="*/ 66 f175 1"/>
              <a:gd name="f229" fmla="*/ 7 f176 1"/>
              <a:gd name="f230" fmla="*/ 21 f176 1"/>
              <a:gd name="f231" fmla="*/ 106 f175 1"/>
              <a:gd name="f232" fmla="*/ 110 f175 1"/>
              <a:gd name="f233" fmla="*/ 14 f176 1"/>
              <a:gd name="f234" fmla="*/ 39 f176 1"/>
              <a:gd name="f235" fmla="*/ 109 f175 1"/>
              <a:gd name="f236" fmla="*/ 41 f175 1"/>
              <a:gd name="f237" fmla="*/ 78 f176 1"/>
              <a:gd name="f238" fmla="*/ 24 f175 1"/>
              <a:gd name="f239" fmla="*/ 86 f176 1"/>
              <a:gd name="f240" fmla="*/ 22 f175 1"/>
              <a:gd name="f241" fmla="*/ 101 f176 1"/>
              <a:gd name="f242" fmla="*/ 42 f175 1"/>
              <a:gd name="f243" fmla="*/ 137 f176 1"/>
              <a:gd name="f244" fmla="*/ 120 f175 1"/>
              <a:gd name="f245" fmla="*/ 84 f175 1"/>
              <a:gd name="f246" fmla="*/ 144 f176 1"/>
              <a:gd name="f247" fmla="*/ 112 f175 1"/>
              <a:gd name="f248" fmla="*/ 162 f176 1"/>
              <a:gd name="f249" fmla="*/ 156 f176 1"/>
              <a:gd name="f250" fmla="*/ 89 f175 1"/>
              <a:gd name="f251" fmla="+- f177 0 f1"/>
              <a:gd name="f252" fmla="*/ f180 1 169"/>
              <a:gd name="f253" fmla="*/ f181 1 126"/>
              <a:gd name="f254" fmla="*/ f182 1 169"/>
              <a:gd name="f255" fmla="*/ f183 1 126"/>
              <a:gd name="f256" fmla="*/ f184 1 169"/>
              <a:gd name="f257" fmla="*/ f185 1 126"/>
              <a:gd name="f258" fmla="*/ f186 1 169"/>
              <a:gd name="f259" fmla="*/ f187 1 126"/>
              <a:gd name="f260" fmla="*/ f188 1 169"/>
              <a:gd name="f261" fmla="*/ f189 1 169"/>
              <a:gd name="f262" fmla="*/ f190 1 126"/>
              <a:gd name="f263" fmla="*/ f191 1 169"/>
              <a:gd name="f264" fmla="*/ f192 1 126"/>
              <a:gd name="f265" fmla="*/ f193 1 169"/>
              <a:gd name="f266" fmla="*/ f194 1 126"/>
              <a:gd name="f267" fmla="*/ f195 1 169"/>
              <a:gd name="f268" fmla="*/ f196 1 126"/>
              <a:gd name="f269" fmla="*/ f197 1 169"/>
              <a:gd name="f270" fmla="*/ f198 1 126"/>
              <a:gd name="f271" fmla="*/ f199 1 169"/>
              <a:gd name="f272" fmla="*/ f200 1 126"/>
              <a:gd name="f273" fmla="*/ f201 1 169"/>
              <a:gd name="f274" fmla="*/ f202 1 126"/>
              <a:gd name="f275" fmla="*/ f203 1 169"/>
              <a:gd name="f276" fmla="*/ f204 1 126"/>
              <a:gd name="f277" fmla="*/ f205 1 169"/>
              <a:gd name="f278" fmla="*/ f206 1 126"/>
              <a:gd name="f279" fmla="*/ f207 1 169"/>
              <a:gd name="f280" fmla="*/ f208 1 126"/>
              <a:gd name="f281" fmla="*/ f209 1 169"/>
              <a:gd name="f282" fmla="*/ f210 1 126"/>
              <a:gd name="f283" fmla="*/ f211 1 169"/>
              <a:gd name="f284" fmla="*/ f212 1 126"/>
              <a:gd name="f285" fmla="*/ f213 1 169"/>
              <a:gd name="f286" fmla="*/ f214 1 126"/>
              <a:gd name="f287" fmla="*/ f215 1 126"/>
              <a:gd name="f288" fmla="*/ f216 1 169"/>
              <a:gd name="f289" fmla="*/ f217 1 126"/>
              <a:gd name="f290" fmla="*/ f218 1 169"/>
              <a:gd name="f291" fmla="*/ f219 1 169"/>
              <a:gd name="f292" fmla="*/ f220 1 126"/>
              <a:gd name="f293" fmla="*/ f221 1 169"/>
              <a:gd name="f294" fmla="*/ f222 1 126"/>
              <a:gd name="f295" fmla="*/ f223 1 169"/>
              <a:gd name="f296" fmla="*/ f224 1 126"/>
              <a:gd name="f297" fmla="*/ f225 1 169"/>
              <a:gd name="f298" fmla="*/ f226 1 126"/>
              <a:gd name="f299" fmla="*/ f227 1 169"/>
              <a:gd name="f300" fmla="*/ f228 1 126"/>
              <a:gd name="f301" fmla="*/ f229 1 169"/>
              <a:gd name="f302" fmla="*/ f230 1 169"/>
              <a:gd name="f303" fmla="*/ f231 1 126"/>
              <a:gd name="f304" fmla="*/ f232 1 126"/>
              <a:gd name="f305" fmla="*/ f233 1 169"/>
              <a:gd name="f306" fmla="*/ f234 1 169"/>
              <a:gd name="f307" fmla="*/ f235 1 126"/>
              <a:gd name="f308" fmla="*/ f236 1 126"/>
              <a:gd name="f309" fmla="*/ f237 1 169"/>
              <a:gd name="f310" fmla="*/ f238 1 126"/>
              <a:gd name="f311" fmla="*/ f239 1 169"/>
              <a:gd name="f312" fmla="*/ f240 1 126"/>
              <a:gd name="f313" fmla="*/ f241 1 169"/>
              <a:gd name="f314" fmla="*/ f242 1 126"/>
              <a:gd name="f315" fmla="*/ f243 1 169"/>
              <a:gd name="f316" fmla="*/ f244 1 126"/>
              <a:gd name="f317" fmla="*/ f245 1 126"/>
              <a:gd name="f318" fmla="*/ f246 1 169"/>
              <a:gd name="f319" fmla="*/ f247 1 126"/>
              <a:gd name="f320" fmla="*/ f248 1 169"/>
              <a:gd name="f321" fmla="*/ f249 1 169"/>
              <a:gd name="f322" fmla="*/ f250 1 126"/>
              <a:gd name="f323" fmla="*/ 0 1 f178"/>
              <a:gd name="f324" fmla="*/ f172 1 f178"/>
              <a:gd name="f325" fmla="*/ 0 1 f179"/>
              <a:gd name="f326" fmla="*/ f173 1 f179"/>
              <a:gd name="f327" fmla="*/ f252 1 f178"/>
              <a:gd name="f328" fmla="*/ f253 1 f179"/>
              <a:gd name="f329" fmla="*/ f254 1 f178"/>
              <a:gd name="f330" fmla="*/ f255 1 f179"/>
              <a:gd name="f331" fmla="*/ f256 1 f178"/>
              <a:gd name="f332" fmla="*/ f257 1 f179"/>
              <a:gd name="f333" fmla="*/ f258 1 f178"/>
              <a:gd name="f334" fmla="*/ f259 1 f179"/>
              <a:gd name="f335" fmla="*/ f260 1 f178"/>
              <a:gd name="f336" fmla="*/ f261 1 f178"/>
              <a:gd name="f337" fmla="*/ f262 1 f179"/>
              <a:gd name="f338" fmla="*/ f263 1 f178"/>
              <a:gd name="f339" fmla="*/ f264 1 f179"/>
              <a:gd name="f340" fmla="*/ f265 1 f178"/>
              <a:gd name="f341" fmla="*/ f266 1 f179"/>
              <a:gd name="f342" fmla="*/ f267 1 f178"/>
              <a:gd name="f343" fmla="*/ f268 1 f179"/>
              <a:gd name="f344" fmla="*/ f269 1 f178"/>
              <a:gd name="f345" fmla="*/ f270 1 f179"/>
              <a:gd name="f346" fmla="*/ f271 1 f178"/>
              <a:gd name="f347" fmla="*/ f272 1 f179"/>
              <a:gd name="f348" fmla="*/ f273 1 f178"/>
              <a:gd name="f349" fmla="*/ f274 1 f179"/>
              <a:gd name="f350" fmla="*/ f275 1 f178"/>
              <a:gd name="f351" fmla="*/ f276 1 f179"/>
              <a:gd name="f352" fmla="*/ f277 1 f178"/>
              <a:gd name="f353" fmla="*/ f278 1 f179"/>
              <a:gd name="f354" fmla="*/ f279 1 f178"/>
              <a:gd name="f355" fmla="*/ f280 1 f179"/>
              <a:gd name="f356" fmla="*/ f281 1 f178"/>
              <a:gd name="f357" fmla="*/ f282 1 f179"/>
              <a:gd name="f358" fmla="*/ f283 1 f178"/>
              <a:gd name="f359" fmla="*/ f284 1 f179"/>
              <a:gd name="f360" fmla="*/ f285 1 f178"/>
              <a:gd name="f361" fmla="*/ f286 1 f179"/>
              <a:gd name="f362" fmla="*/ f287 1 f179"/>
              <a:gd name="f363" fmla="*/ f288 1 f178"/>
              <a:gd name="f364" fmla="*/ f289 1 f179"/>
              <a:gd name="f365" fmla="*/ f290 1 f178"/>
              <a:gd name="f366" fmla="*/ f291 1 f178"/>
              <a:gd name="f367" fmla="*/ f292 1 f179"/>
              <a:gd name="f368" fmla="*/ f293 1 f178"/>
              <a:gd name="f369" fmla="*/ f294 1 f179"/>
              <a:gd name="f370" fmla="*/ f295 1 f178"/>
              <a:gd name="f371" fmla="*/ f296 1 f179"/>
              <a:gd name="f372" fmla="*/ f297 1 f178"/>
              <a:gd name="f373" fmla="*/ f298 1 f179"/>
              <a:gd name="f374" fmla="*/ f299 1 f178"/>
              <a:gd name="f375" fmla="*/ f300 1 f179"/>
              <a:gd name="f376" fmla="*/ f301 1 f178"/>
              <a:gd name="f377" fmla="*/ f302 1 f178"/>
              <a:gd name="f378" fmla="*/ f303 1 f179"/>
              <a:gd name="f379" fmla="*/ f304 1 f179"/>
              <a:gd name="f380" fmla="*/ f305 1 f178"/>
              <a:gd name="f381" fmla="*/ f306 1 f178"/>
              <a:gd name="f382" fmla="*/ f307 1 f179"/>
              <a:gd name="f383" fmla="*/ f308 1 f179"/>
              <a:gd name="f384" fmla="*/ f309 1 f178"/>
              <a:gd name="f385" fmla="*/ f310 1 f179"/>
              <a:gd name="f386" fmla="*/ f311 1 f178"/>
              <a:gd name="f387" fmla="*/ f312 1 f179"/>
              <a:gd name="f388" fmla="*/ f313 1 f178"/>
              <a:gd name="f389" fmla="*/ f314 1 f179"/>
              <a:gd name="f390" fmla="*/ f315 1 f178"/>
              <a:gd name="f391" fmla="*/ f316 1 f179"/>
              <a:gd name="f392" fmla="*/ f317 1 f179"/>
              <a:gd name="f393" fmla="*/ f318 1 f178"/>
              <a:gd name="f394" fmla="*/ f319 1 f179"/>
              <a:gd name="f395" fmla="*/ f320 1 f178"/>
              <a:gd name="f396" fmla="*/ f321 1 f178"/>
              <a:gd name="f397" fmla="*/ f322 1 f179"/>
              <a:gd name="f398" fmla="*/ f323 f169 1"/>
              <a:gd name="f399" fmla="*/ f324 f169 1"/>
              <a:gd name="f400" fmla="*/ f326 f170 1"/>
              <a:gd name="f401" fmla="*/ f325 f170 1"/>
              <a:gd name="f402" fmla="*/ f327 f169 1"/>
              <a:gd name="f403" fmla="*/ f328 f170 1"/>
              <a:gd name="f404" fmla="*/ f329 f169 1"/>
              <a:gd name="f405" fmla="*/ f330 f170 1"/>
              <a:gd name="f406" fmla="*/ f331 f169 1"/>
              <a:gd name="f407" fmla="*/ f332 f170 1"/>
              <a:gd name="f408" fmla="*/ f333 f169 1"/>
              <a:gd name="f409" fmla="*/ f334 f170 1"/>
              <a:gd name="f410" fmla="*/ f335 f169 1"/>
              <a:gd name="f411" fmla="*/ f336 f169 1"/>
              <a:gd name="f412" fmla="*/ f337 f170 1"/>
              <a:gd name="f413" fmla="*/ f338 f169 1"/>
              <a:gd name="f414" fmla="*/ f339 f170 1"/>
              <a:gd name="f415" fmla="*/ f340 f169 1"/>
              <a:gd name="f416" fmla="*/ f341 f170 1"/>
              <a:gd name="f417" fmla="*/ f342 f169 1"/>
              <a:gd name="f418" fmla="*/ f343 f170 1"/>
              <a:gd name="f419" fmla="*/ f344 f169 1"/>
              <a:gd name="f420" fmla="*/ f345 f170 1"/>
              <a:gd name="f421" fmla="*/ f346 f169 1"/>
              <a:gd name="f422" fmla="*/ f347 f170 1"/>
              <a:gd name="f423" fmla="*/ f348 f169 1"/>
              <a:gd name="f424" fmla="*/ f349 f170 1"/>
              <a:gd name="f425" fmla="*/ f350 f169 1"/>
              <a:gd name="f426" fmla="*/ f351 f170 1"/>
              <a:gd name="f427" fmla="*/ f352 f169 1"/>
              <a:gd name="f428" fmla="*/ f353 f170 1"/>
              <a:gd name="f429" fmla="*/ f354 f169 1"/>
              <a:gd name="f430" fmla="*/ f355 f170 1"/>
              <a:gd name="f431" fmla="*/ f356 f169 1"/>
              <a:gd name="f432" fmla="*/ f357 f170 1"/>
              <a:gd name="f433" fmla="*/ f358 f169 1"/>
              <a:gd name="f434" fmla="*/ f359 f170 1"/>
              <a:gd name="f435" fmla="*/ f360 f169 1"/>
              <a:gd name="f436" fmla="*/ f361 f170 1"/>
              <a:gd name="f437" fmla="*/ f362 f170 1"/>
              <a:gd name="f438" fmla="*/ f363 f169 1"/>
              <a:gd name="f439" fmla="*/ f364 f170 1"/>
              <a:gd name="f440" fmla="*/ f365 f169 1"/>
              <a:gd name="f441" fmla="*/ f366 f169 1"/>
              <a:gd name="f442" fmla="*/ f367 f170 1"/>
              <a:gd name="f443" fmla="*/ f368 f169 1"/>
              <a:gd name="f444" fmla="*/ f369 f170 1"/>
              <a:gd name="f445" fmla="*/ f370 f169 1"/>
              <a:gd name="f446" fmla="*/ f371 f170 1"/>
              <a:gd name="f447" fmla="*/ f372 f169 1"/>
              <a:gd name="f448" fmla="*/ f373 f170 1"/>
              <a:gd name="f449" fmla="*/ f374 f169 1"/>
              <a:gd name="f450" fmla="*/ f375 f170 1"/>
              <a:gd name="f451" fmla="*/ f376 f169 1"/>
              <a:gd name="f452" fmla="*/ f377 f169 1"/>
              <a:gd name="f453" fmla="*/ f378 f170 1"/>
              <a:gd name="f454" fmla="*/ f379 f170 1"/>
              <a:gd name="f455" fmla="*/ f380 f169 1"/>
              <a:gd name="f456" fmla="*/ f381 f169 1"/>
              <a:gd name="f457" fmla="*/ f382 f170 1"/>
              <a:gd name="f458" fmla="*/ f383 f170 1"/>
              <a:gd name="f459" fmla="*/ f384 f169 1"/>
              <a:gd name="f460" fmla="*/ f385 f170 1"/>
              <a:gd name="f461" fmla="*/ f386 f169 1"/>
              <a:gd name="f462" fmla="*/ f387 f170 1"/>
              <a:gd name="f463" fmla="*/ f388 f169 1"/>
              <a:gd name="f464" fmla="*/ f389 f170 1"/>
              <a:gd name="f465" fmla="*/ f390 f169 1"/>
              <a:gd name="f466" fmla="*/ f391 f170 1"/>
              <a:gd name="f467" fmla="*/ f392 f170 1"/>
              <a:gd name="f468" fmla="*/ f393 f169 1"/>
              <a:gd name="f469" fmla="*/ f394 f170 1"/>
              <a:gd name="f470" fmla="*/ f395 f169 1"/>
              <a:gd name="f471" fmla="*/ f396 f169 1"/>
              <a:gd name="f472" fmla="*/ f397 f1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1">
                <a:pos x="f402" y="f403"/>
              </a:cxn>
              <a:cxn ang="f251">
                <a:pos x="f404" y="f405"/>
              </a:cxn>
              <a:cxn ang="f251">
                <a:pos x="f406" y="f407"/>
              </a:cxn>
              <a:cxn ang="f251">
                <a:pos x="f408" y="f409"/>
              </a:cxn>
              <a:cxn ang="f251">
                <a:pos x="f410" y="f409"/>
              </a:cxn>
              <a:cxn ang="f251">
                <a:pos x="f411" y="f412"/>
              </a:cxn>
              <a:cxn ang="f251">
                <a:pos x="f413" y="f414"/>
              </a:cxn>
              <a:cxn ang="f251">
                <a:pos x="f415" y="f416"/>
              </a:cxn>
              <a:cxn ang="f251">
                <a:pos x="f417" y="f418"/>
              </a:cxn>
              <a:cxn ang="f251">
                <a:pos x="f419" y="f420"/>
              </a:cxn>
              <a:cxn ang="f251">
                <a:pos x="f421" y="f422"/>
              </a:cxn>
              <a:cxn ang="f251">
                <a:pos x="f423" y="f424"/>
              </a:cxn>
              <a:cxn ang="f251">
                <a:pos x="f425" y="f426"/>
              </a:cxn>
              <a:cxn ang="f251">
                <a:pos x="f427" y="f428"/>
              </a:cxn>
              <a:cxn ang="f251">
                <a:pos x="f429" y="f430"/>
              </a:cxn>
              <a:cxn ang="f251">
                <a:pos x="f431" y="f432"/>
              </a:cxn>
              <a:cxn ang="f251">
                <a:pos x="f433" y="f434"/>
              </a:cxn>
              <a:cxn ang="f251">
                <a:pos x="f435" y="f436"/>
              </a:cxn>
              <a:cxn ang="f251">
                <a:pos x="f429" y="f437"/>
              </a:cxn>
              <a:cxn ang="f251">
                <a:pos x="f438" y="f439"/>
              </a:cxn>
              <a:cxn ang="f251">
                <a:pos x="f440" y="f437"/>
              </a:cxn>
              <a:cxn ang="f251">
                <a:pos x="f413" y="f436"/>
              </a:cxn>
              <a:cxn ang="f251">
                <a:pos x="f441" y="f442"/>
              </a:cxn>
              <a:cxn ang="f251">
                <a:pos x="f443" y="f444"/>
              </a:cxn>
              <a:cxn ang="f251">
                <a:pos x="f445" y="f446"/>
              </a:cxn>
              <a:cxn ang="f251">
                <a:pos x="f447" y="f448"/>
              </a:cxn>
              <a:cxn ang="f251">
                <a:pos x="f449" y="f450"/>
              </a:cxn>
              <a:cxn ang="f251">
                <a:pos x="f451" y="f426"/>
              </a:cxn>
              <a:cxn ang="f251">
                <a:pos x="f452" y="f453"/>
              </a:cxn>
              <a:cxn ang="f251">
                <a:pos x="f443" y="f454"/>
              </a:cxn>
              <a:cxn ang="f251">
                <a:pos x="f455" y="f422"/>
              </a:cxn>
              <a:cxn ang="f251">
                <a:pos x="f456" y="f457"/>
              </a:cxn>
              <a:cxn ang="f251">
                <a:pos x="f443" y="f454"/>
              </a:cxn>
              <a:cxn ang="f251">
                <a:pos x="f443" y="f458"/>
              </a:cxn>
              <a:cxn ang="f251">
                <a:pos x="f459" y="f460"/>
              </a:cxn>
              <a:cxn ang="f251">
                <a:pos x="f461" y="f462"/>
              </a:cxn>
              <a:cxn ang="f251">
                <a:pos x="f463" y="f464"/>
              </a:cxn>
              <a:cxn ang="f251">
                <a:pos x="f465" y="f466"/>
              </a:cxn>
              <a:cxn ang="f251">
                <a:pos x="f463" y="f467"/>
              </a:cxn>
              <a:cxn ang="f251">
                <a:pos x="f468" y="f469"/>
              </a:cxn>
              <a:cxn ang="f251">
                <a:pos x="f470" y="f466"/>
              </a:cxn>
              <a:cxn ang="f251">
                <a:pos x="f471" y="f472"/>
              </a:cxn>
            </a:cxnLst>
            <a:rect l="f398" t="f401" r="f399" b="f400"/>
            <a:pathLst>
              <a:path w="169" h="126">
                <a:moveTo>
                  <a:pt x="f8" y="f9"/>
                </a:moveTo>
                <a:cubicBezTo>
                  <a:pt x="f6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5"/>
                  <a:pt x="f22" y="f23"/>
                  <a:pt x="f24" y="f25"/>
                </a:cubicBezTo>
                <a:cubicBezTo>
                  <a:pt x="f26" y="f27"/>
                  <a:pt x="f26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5" y="f37"/>
                  <a:pt x="f33" y="f38"/>
                  <a:pt x="f9" y="f38"/>
                </a:cubicBezTo>
                <a:cubicBezTo>
                  <a:pt x="f39" y="f38"/>
                  <a:pt x="f40" y="f41"/>
                  <a:pt x="f40" y="f42"/>
                </a:cubicBezTo>
                <a:cubicBezTo>
                  <a:pt x="f40" y="f34"/>
                  <a:pt x="f40" y="f43"/>
                  <a:pt x="f40" y="f43"/>
                </a:cubicBezTo>
                <a:cubicBezTo>
                  <a:pt x="f40" y="f44"/>
                  <a:pt x="f45" y="f32"/>
                  <a:pt x="f46" y="f47"/>
                </a:cubicBezTo>
                <a:cubicBezTo>
                  <a:pt x="f48" y="f47"/>
                  <a:pt x="f49" y="f47"/>
                  <a:pt x="f50" y="f47"/>
                </a:cubicBezTo>
                <a:cubicBezTo>
                  <a:pt x="f51" y="f47"/>
                  <a:pt x="f51" y="f47"/>
                  <a:pt x="f51" y="f52"/>
                </a:cubicBezTo>
                <a:cubicBezTo>
                  <a:pt x="f53" y="f41"/>
                  <a:pt x="f54" y="f38"/>
                  <a:pt x="f10" y="f38"/>
                </a:cubicBezTo>
                <a:cubicBezTo>
                  <a:pt x="f55" y="f38"/>
                  <a:pt x="f56" y="f41"/>
                  <a:pt x="f57" y="f58"/>
                </a:cubicBezTo>
                <a:cubicBezTo>
                  <a:pt x="f55" y="f58"/>
                  <a:pt x="f57" y="f52"/>
                  <a:pt x="f55" y="f52"/>
                </a:cubicBezTo>
                <a:cubicBezTo>
                  <a:pt x="f59" y="f47"/>
                  <a:pt x="f59" y="f30"/>
                  <a:pt x="f60" y="f61"/>
                </a:cubicBezTo>
                <a:cubicBezTo>
                  <a:pt x="f62" y="f18"/>
                  <a:pt x="f63" y="f5"/>
                  <a:pt x="f64" y="f20"/>
                </a:cubicBezTo>
                <a:cubicBezTo>
                  <a:pt x="f65" y="f23"/>
                  <a:pt x="f66" y="f61"/>
                  <a:pt x="f37" y="f67"/>
                </a:cubicBezTo>
                <a:cubicBezTo>
                  <a:pt x="f68" y="f69"/>
                  <a:pt x="f30" y="f70"/>
                  <a:pt x="f25" y="f62"/>
                </a:cubicBezTo>
                <a:cubicBezTo>
                  <a:pt x="f23" y="f71"/>
                  <a:pt x="f5" y="f45"/>
                  <a:pt x="f20" y="f72"/>
                </a:cubicBezTo>
                <a:cubicBezTo>
                  <a:pt x="f23" y="f19"/>
                  <a:pt x="f61" y="f7"/>
                  <a:pt x="f73" y="f7"/>
                </a:cubicBezTo>
                <a:cubicBezTo>
                  <a:pt x="f32" y="f7"/>
                  <a:pt x="f44" y="f7"/>
                  <a:pt x="f74" y="f75"/>
                </a:cubicBezTo>
                <a:cubicBezTo>
                  <a:pt x="f76" y="f77"/>
                  <a:pt x="f78" y="f79"/>
                  <a:pt x="f80" y="f19"/>
                </a:cubicBezTo>
                <a:cubicBezTo>
                  <a:pt x="f55" y="f77"/>
                  <a:pt x="f10" y="f81"/>
                  <a:pt x="f82" y="f72"/>
                </a:cubicBezTo>
                <a:cubicBezTo>
                  <a:pt x="f54" y="f24"/>
                  <a:pt x="f54" y="f35"/>
                  <a:pt x="f54" y="f83"/>
                </a:cubicBezTo>
                <a:cubicBezTo>
                  <a:pt x="f84" y="f50"/>
                  <a:pt x="f84" y="f55"/>
                  <a:pt x="f82" y="f85"/>
                </a:cubicBezTo>
                <a:cubicBezTo>
                  <a:pt x="f86" y="f87"/>
                  <a:pt x="f82" y="f78"/>
                  <a:pt x="f54" y="f78"/>
                </a:cubicBezTo>
                <a:cubicBezTo>
                  <a:pt x="f88" y="f89"/>
                  <a:pt x="f90" y="f89"/>
                  <a:pt x="f39" y="f78"/>
                </a:cubicBezTo>
                <a:cubicBezTo>
                  <a:pt x="f91" y="f78"/>
                  <a:pt x="f91" y="f87"/>
                  <a:pt x="f91" y="f85"/>
                </a:cubicBezTo>
                <a:cubicBezTo>
                  <a:pt x="f39" y="f60"/>
                  <a:pt x="f92" y="f84"/>
                  <a:pt x="f92" y="f49"/>
                </a:cubicBezTo>
                <a:cubicBezTo>
                  <a:pt x="f92" y="f93"/>
                  <a:pt x="f92" y="f83"/>
                  <a:pt x="f39" y="f29"/>
                </a:cubicBezTo>
                <a:cubicBezTo>
                  <a:pt x="f83" y="f81"/>
                  <a:pt x="f33" y="f94"/>
                  <a:pt x="f95" y="f19"/>
                </a:cubicBezTo>
                <a:cubicBezTo>
                  <a:pt x="f95" y="f19"/>
                  <a:pt x="f96" y="f19"/>
                  <a:pt x="f96" y="f19"/>
                </a:cubicBezTo>
                <a:cubicBezTo>
                  <a:pt x="f77" y="f19"/>
                  <a:pt x="f17" y="f19"/>
                  <a:pt x="f97" y="f77"/>
                </a:cubicBezTo>
                <a:cubicBezTo>
                  <a:pt x="f98" y="f94"/>
                  <a:pt x="f99" y="f7"/>
                  <a:pt x="f100" y="f7"/>
                </a:cubicBezTo>
                <a:cubicBezTo>
                  <a:pt x="f101" y="f75"/>
                  <a:pt x="f102" y="f19"/>
                  <a:pt x="f8" y="f103"/>
                </a:cubicBezTo>
                <a:cubicBezTo>
                  <a:pt x="f6" y="f104"/>
                  <a:pt x="f8" y="f29"/>
                  <a:pt x="f8" y="f9"/>
                </a:cubicBezTo>
                <a:close/>
                <a:moveTo>
                  <a:pt x="f105" y="f106"/>
                </a:moveTo>
                <a:cubicBezTo>
                  <a:pt x="f107" y="f57"/>
                  <a:pt x="f101" y="f108"/>
                  <a:pt x="f109" y="f110"/>
                </a:cubicBezTo>
                <a:cubicBezTo>
                  <a:pt x="f111" y="f88"/>
                  <a:pt x="f112" y="f49"/>
                  <a:pt x="f113" y="f114"/>
                </a:cubicBezTo>
                <a:cubicBezTo>
                  <a:pt x="f115" y="f116"/>
                  <a:pt x="f99" y="f117"/>
                  <a:pt x="f118" y="f29"/>
                </a:cubicBezTo>
                <a:cubicBezTo>
                  <a:pt x="f119" y="f24"/>
                  <a:pt x="f120" y="f24"/>
                  <a:pt x="f121" y="f24"/>
                </a:cubicBezTo>
                <a:cubicBezTo>
                  <a:pt x="f13" y="f24"/>
                  <a:pt x="f122" y="f26"/>
                  <a:pt x="f123" y="f29"/>
                </a:cubicBezTo>
                <a:cubicBezTo>
                  <a:pt x="f75" y="f9"/>
                  <a:pt x="f124" y="f39"/>
                  <a:pt x="f125" y="f126"/>
                </a:cubicBezTo>
                <a:cubicBezTo>
                  <a:pt x="f29" y="f90"/>
                  <a:pt x="f33" y="f127"/>
                  <a:pt x="f9" y="f71"/>
                </a:cubicBezTo>
                <a:cubicBezTo>
                  <a:pt x="f117" y="f108"/>
                  <a:pt x="f117" y="f57"/>
                  <a:pt x="f9" y="f60"/>
                </a:cubicBezTo>
                <a:cubicBezTo>
                  <a:pt x="f79" y="f86"/>
                  <a:pt x="f128" y="f10"/>
                  <a:pt x="f109" y="f80"/>
                </a:cubicBezTo>
                <a:cubicBezTo>
                  <a:pt x="f105" y="f62"/>
                  <a:pt x="f105" y="f62"/>
                  <a:pt x="f105" y="f106"/>
                </a:cubicBezTo>
                <a:close/>
                <a:moveTo>
                  <a:pt x="f9" y="f129"/>
                </a:moveTo>
                <a:cubicBezTo>
                  <a:pt x="f31" y="f65"/>
                  <a:pt x="f26" y="f69"/>
                  <a:pt x="f130" y="f131"/>
                </a:cubicBezTo>
                <a:cubicBezTo>
                  <a:pt x="f104" y="f132"/>
                  <a:pt x="f95" y="f20"/>
                  <a:pt x="f133" y="f61"/>
                </a:cubicBezTo>
                <a:cubicBezTo>
                  <a:pt x="f134" y="f135"/>
                  <a:pt x="f15" y="f14"/>
                  <a:pt x="f136" y="f73"/>
                </a:cubicBezTo>
                <a:cubicBezTo>
                  <a:pt x="f120" y="f69"/>
                  <a:pt x="f115" y="f137"/>
                  <a:pt x="f100" y="f138"/>
                </a:cubicBezTo>
                <a:cubicBezTo>
                  <a:pt x="f11" y="f139"/>
                  <a:pt x="f11" y="f129"/>
                  <a:pt x="f111" y="f63"/>
                </a:cubicBezTo>
                <a:cubicBezTo>
                  <a:pt x="f140" y="f106"/>
                  <a:pt x="f136" y="f141"/>
                  <a:pt x="f17" y="f141"/>
                </a:cubicBezTo>
                <a:cubicBezTo>
                  <a:pt x="f124" y="f142"/>
                  <a:pt x="f104" y="f60"/>
                  <a:pt x="f33" y="f80"/>
                </a:cubicBezTo>
                <a:cubicBezTo>
                  <a:pt x="f35" y="f143"/>
                  <a:pt x="f9" y="f143"/>
                  <a:pt x="f9" y="f129"/>
                </a:cubicBezTo>
                <a:close/>
                <a:moveTo>
                  <a:pt x="f67" y="f138"/>
                </a:moveTo>
                <a:cubicBezTo>
                  <a:pt x="f44" y="f12"/>
                  <a:pt x="f52" y="f58"/>
                  <a:pt x="f76" y="f131"/>
                </a:cubicBezTo>
                <a:cubicBezTo>
                  <a:pt x="f144" y="f27"/>
                  <a:pt x="f65" y="f16"/>
                  <a:pt x="f145" y="f146"/>
                </a:cubicBezTo>
                <a:cubicBezTo>
                  <a:pt x="f139" y="f18"/>
                  <a:pt x="f143" y="f146"/>
                  <a:pt x="f62" y="f28"/>
                </a:cubicBezTo>
                <a:cubicBezTo>
                  <a:pt x="f60" y="f131"/>
                  <a:pt x="f60" y="f47"/>
                  <a:pt x="f142" y="f43"/>
                </a:cubicBezTo>
                <a:cubicBezTo>
                  <a:pt x="f141" y="f76"/>
                  <a:pt x="f55" y="f89"/>
                  <a:pt x="f56" y="f129"/>
                </a:cubicBezTo>
                <a:cubicBezTo>
                  <a:pt x="f56" y="f63"/>
                  <a:pt x="f56" y="f143"/>
                  <a:pt x="f57" y="f80"/>
                </a:cubicBezTo>
                <a:cubicBezTo>
                  <a:pt x="f80" y="f60"/>
                  <a:pt x="f147" y="f141"/>
                  <a:pt x="f89" y="f141"/>
                </a:cubicBezTo>
                <a:cubicBezTo>
                  <a:pt x="f148" y="f142"/>
                  <a:pt x="f34" y="f106"/>
                  <a:pt x="f73" y="f63"/>
                </a:cubicBezTo>
                <a:cubicBezTo>
                  <a:pt x="f67" y="f129"/>
                  <a:pt x="f30" y="f139"/>
                  <a:pt x="f67" y="f138"/>
                </a:cubicBezTo>
                <a:close/>
                <a:moveTo>
                  <a:pt x="f27" y="f57"/>
                </a:moveTo>
                <a:cubicBezTo>
                  <a:pt x="f28" y="f141"/>
                  <a:pt x="f28" y="f106"/>
                  <a:pt x="f14" y="f62"/>
                </a:cubicBezTo>
                <a:cubicBezTo>
                  <a:pt x="f67" y="f80"/>
                  <a:pt x="f73" y="f106"/>
                  <a:pt x="f32" y="f60"/>
                </a:cubicBezTo>
                <a:cubicBezTo>
                  <a:pt x="f76" y="f56"/>
                  <a:pt x="f85" y="f10"/>
                  <a:pt x="f59" y="f142"/>
                </a:cubicBezTo>
                <a:cubicBezTo>
                  <a:pt x="f10" y="f60"/>
                  <a:pt x="f10" y="f60"/>
                  <a:pt x="f10" y="f55"/>
                </a:cubicBezTo>
                <a:cubicBezTo>
                  <a:pt x="f10" y="f57"/>
                  <a:pt x="f10" y="f57"/>
                  <a:pt x="f10" y="f56"/>
                </a:cubicBezTo>
                <a:cubicBezTo>
                  <a:pt x="f10" y="f108"/>
                  <a:pt x="f10" y="f71"/>
                  <a:pt x="f57" y="f149"/>
                </a:cubicBezTo>
                <a:cubicBezTo>
                  <a:pt x="f59" y="f150"/>
                  <a:pt x="f60" y="f93"/>
                  <a:pt x="f139" y="f40"/>
                </a:cubicBezTo>
                <a:cubicBezTo>
                  <a:pt x="f85" y="f39"/>
                  <a:pt x="f89" y="f9"/>
                  <a:pt x="f12" y="f31"/>
                </a:cubicBezTo>
                <a:cubicBezTo>
                  <a:pt x="f151" y="f29"/>
                  <a:pt x="f152" y="f29"/>
                  <a:pt x="f76" y="f26"/>
                </a:cubicBezTo>
                <a:cubicBezTo>
                  <a:pt x="f69" y="f22"/>
                  <a:pt x="f52" y="f130"/>
                  <a:pt x="f43" y="f35"/>
                </a:cubicBezTo>
                <a:cubicBezTo>
                  <a:pt x="f74" y="f39"/>
                  <a:pt x="f47" y="f126"/>
                  <a:pt x="f153" y="f48"/>
                </a:cubicBezTo>
                <a:cubicBezTo>
                  <a:pt x="f73" y="f127"/>
                  <a:pt x="f67" y="f154"/>
                  <a:pt x="f28" y="f84"/>
                </a:cubicBezTo>
                <a:cubicBezTo>
                  <a:pt x="f135" y="f108"/>
                  <a:pt x="f135" y="f10"/>
                  <a:pt x="f27" y="f57"/>
                </a:cubicBezTo>
                <a:close/>
                <a:moveTo>
                  <a:pt x="f25" y="f81"/>
                </a:moveTo>
                <a:cubicBezTo>
                  <a:pt x="f146" y="f103"/>
                  <a:pt x="f132" y="f125"/>
                  <a:pt x="f132" y="f24"/>
                </a:cubicBezTo>
                <a:cubicBezTo>
                  <a:pt x="f146" y="f92"/>
                  <a:pt x="f146" y="f150"/>
                  <a:pt x="f61" y="f110"/>
                </a:cubicBezTo>
                <a:cubicBezTo>
                  <a:pt x="f61" y="f71"/>
                  <a:pt x="f61" y="f71"/>
                  <a:pt x="f25" y="f51"/>
                </a:cubicBezTo>
                <a:cubicBezTo>
                  <a:pt x="f28" y="f155"/>
                  <a:pt x="f30" y="f156"/>
                  <a:pt x="f67" y="f90"/>
                </a:cubicBezTo>
                <a:cubicBezTo>
                  <a:pt x="f131" y="f40"/>
                  <a:pt x="f32" y="f117"/>
                  <a:pt x="f74" y="f29"/>
                </a:cubicBezTo>
                <a:cubicBezTo>
                  <a:pt x="f68" y="f24"/>
                  <a:pt x="f68" y="f130"/>
                  <a:pt x="f44" y="f130"/>
                </a:cubicBezTo>
                <a:cubicBezTo>
                  <a:pt x="f131" y="f104"/>
                  <a:pt x="f27" y="f157"/>
                  <a:pt x="f25" y="f81"/>
                </a:cubicBezTo>
                <a:close/>
                <a:moveTo>
                  <a:pt x="f10" y="f22"/>
                </a:moveTo>
                <a:cubicBezTo>
                  <a:pt x="f57" y="f95"/>
                  <a:pt x="f141" y="f81"/>
                  <a:pt x="f63" y="f124"/>
                </a:cubicBezTo>
                <a:cubicBezTo>
                  <a:pt x="f158" y="f96"/>
                  <a:pt x="f76" y="f124"/>
                  <a:pt x="f43" y="f19"/>
                </a:cubicBezTo>
                <a:cubicBezTo>
                  <a:pt x="f44" y="f19"/>
                  <a:pt x="f153" y="f19"/>
                  <a:pt x="f67" y="f19"/>
                </a:cubicBezTo>
                <a:cubicBezTo>
                  <a:pt x="f28" y="f19"/>
                  <a:pt x="f28" y="f79"/>
                  <a:pt x="f30" y="f96"/>
                </a:cubicBezTo>
                <a:cubicBezTo>
                  <a:pt x="f73" y="f157"/>
                  <a:pt x="f44" y="f104"/>
                  <a:pt x="f52" y="f125"/>
                </a:cubicBezTo>
                <a:cubicBezTo>
                  <a:pt x="f37" y="f125"/>
                  <a:pt x="f66" y="f104"/>
                  <a:pt x="f12" y="f130"/>
                </a:cubicBezTo>
                <a:cubicBezTo>
                  <a:pt x="f78" y="f31"/>
                  <a:pt x="f159" y="f117"/>
                  <a:pt x="f62" y="f116"/>
                </a:cubicBezTo>
                <a:cubicBezTo>
                  <a:pt x="f59" y="f126"/>
                  <a:pt x="f56" y="f90"/>
                  <a:pt x="f86" y="f156"/>
                </a:cubicBezTo>
                <a:cubicBezTo>
                  <a:pt x="f86" y="f126"/>
                  <a:pt x="f86" y="f117"/>
                  <a:pt x="f10" y="f22"/>
                </a:cubicBezTo>
                <a:close/>
                <a:moveTo>
                  <a:pt x="f91" y="f70"/>
                </a:moveTo>
                <a:cubicBezTo>
                  <a:pt x="f114" y="f137"/>
                  <a:pt x="f149" y="f137"/>
                  <a:pt x="f82" y="f70"/>
                </a:cubicBezTo>
                <a:cubicBezTo>
                  <a:pt x="f86" y="f70"/>
                  <a:pt x="f10" y="f70"/>
                  <a:pt x="f10" y="f160"/>
                </a:cubicBezTo>
                <a:cubicBezTo>
                  <a:pt x="f10" y="f137"/>
                  <a:pt x="f10" y="f12"/>
                  <a:pt x="f10" y="f151"/>
                </a:cubicBezTo>
                <a:cubicBezTo>
                  <a:pt x="f56" y="f152"/>
                  <a:pt x="f10" y="f66"/>
                  <a:pt x="f86" y="f66"/>
                </a:cubicBezTo>
                <a:cubicBezTo>
                  <a:pt x="f51" y="f76"/>
                  <a:pt x="f155" y="f36"/>
                  <a:pt x="f154" y="f34"/>
                </a:cubicBezTo>
                <a:cubicBezTo>
                  <a:pt x="f154" y="f68"/>
                  <a:pt x="f155" y="f68"/>
                  <a:pt x="f149" y="f68"/>
                </a:cubicBezTo>
                <a:cubicBezTo>
                  <a:pt x="f50" y="f68"/>
                  <a:pt x="f127" y="f68"/>
                  <a:pt x="f49" y="f68"/>
                </a:cubicBezTo>
                <a:cubicBezTo>
                  <a:pt x="f49" y="f68"/>
                  <a:pt x="f161" y="f68"/>
                  <a:pt x="f161" y="f68"/>
                </a:cubicBezTo>
                <a:cubicBezTo>
                  <a:pt x="f46" y="f68"/>
                  <a:pt x="f46" y="f68"/>
                  <a:pt x="f93" y="f58"/>
                </a:cubicBezTo>
                <a:cubicBezTo>
                  <a:pt x="f93" y="f37"/>
                  <a:pt x="f45" y="f148"/>
                  <a:pt x="f92" y="f76"/>
                </a:cubicBezTo>
                <a:cubicBezTo>
                  <a:pt x="f35" y="f152"/>
                  <a:pt x="f35" y="f152"/>
                  <a:pt x="f117" y="f65"/>
                </a:cubicBezTo>
                <a:cubicBezTo>
                  <a:pt x="f117" y="f70"/>
                  <a:pt x="f117" y="f70"/>
                  <a:pt x="f91" y="f70"/>
                </a:cubicBezTo>
                <a:close/>
                <a:moveTo>
                  <a:pt x="f100" y="f19"/>
                </a:moveTo>
                <a:cubicBezTo>
                  <a:pt x="f162" y="f77"/>
                  <a:pt x="f120" y="f79"/>
                  <a:pt x="f163" y="f81"/>
                </a:cubicBezTo>
                <a:cubicBezTo>
                  <a:pt x="f164" y="f96"/>
                  <a:pt x="f94" y="f96"/>
                  <a:pt x="f95" y="f124"/>
                </a:cubicBezTo>
                <a:cubicBezTo>
                  <a:pt x="f29" y="f81"/>
                  <a:pt x="f35" y="f95"/>
                  <a:pt x="f117" y="f29"/>
                </a:cubicBezTo>
                <a:cubicBezTo>
                  <a:pt x="f117" y="f83"/>
                  <a:pt x="f91" y="f46"/>
                  <a:pt x="f117" y="f156"/>
                </a:cubicBezTo>
                <a:cubicBezTo>
                  <a:pt x="f33" y="f46"/>
                  <a:pt x="f24" y="f116"/>
                  <a:pt x="f21" y="f83"/>
                </a:cubicBezTo>
                <a:cubicBezTo>
                  <a:pt x="f81" y="f9"/>
                  <a:pt x="f75" y="f31"/>
                  <a:pt x="f164" y="f24"/>
                </a:cubicBezTo>
                <a:cubicBezTo>
                  <a:pt x="f15" y="f104"/>
                  <a:pt x="f128" y="f125"/>
                  <a:pt x="f119" y="f125"/>
                </a:cubicBezTo>
                <a:cubicBezTo>
                  <a:pt x="f162" y="f104"/>
                  <a:pt x="f111" y="f157"/>
                  <a:pt x="f109" y="f124"/>
                </a:cubicBezTo>
                <a:cubicBezTo>
                  <a:pt x="f165" y="f79"/>
                  <a:pt x="f105" y="f19"/>
                  <a:pt x="f100" y="f19"/>
                </a:cubicBezTo>
                <a:close/>
                <a:moveTo>
                  <a:pt x="f101" y="f81"/>
                </a:moveTo>
                <a:cubicBezTo>
                  <a:pt x="f166" y="f157"/>
                  <a:pt x="f100" y="f125"/>
                  <a:pt x="f115" y="f130"/>
                </a:cubicBezTo>
                <a:cubicBezTo>
                  <a:pt x="f99" y="f130"/>
                  <a:pt x="f99" y="f24"/>
                  <a:pt x="f162" y="f29"/>
                </a:cubicBezTo>
                <a:cubicBezTo>
                  <a:pt x="f113" y="f117"/>
                  <a:pt x="f111" y="f40"/>
                  <a:pt x="f11" y="f90"/>
                </a:cubicBezTo>
                <a:cubicBezTo>
                  <a:pt x="f109" y="f156"/>
                  <a:pt x="f165" y="f149"/>
                  <a:pt x="f101" y="f71"/>
                </a:cubicBezTo>
                <a:cubicBezTo>
                  <a:pt x="f167" y="f114"/>
                  <a:pt x="f8" y="f31"/>
                  <a:pt x="f101" y="f81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EEE15C2A-E10F-4ECB-9CB1-14BD43E78DA2}"/>
              </a:ext>
            </a:extLst>
          </p:cNvPr>
          <p:cNvSpPr/>
          <p:nvPr/>
        </p:nvSpPr>
        <p:spPr>
          <a:xfrm>
            <a:off x="7073898" y="3249613"/>
            <a:ext cx="1538285" cy="14668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0"/>
              <a:gd name="f7" fmla="val 162"/>
              <a:gd name="f8" fmla="val 166"/>
              <a:gd name="f9" fmla="val 105"/>
              <a:gd name="f10" fmla="val 161"/>
              <a:gd name="f11" fmla="val 86"/>
              <a:gd name="f12" fmla="val 154"/>
              <a:gd name="f13" fmla="val 68"/>
              <a:gd name="f14" fmla="val 143"/>
              <a:gd name="f15" fmla="val 53"/>
              <a:gd name="f16" fmla="val 138"/>
              <a:gd name="f17" fmla="val 46"/>
              <a:gd name="f18" fmla="val 132"/>
              <a:gd name="f19" fmla="val 39"/>
              <a:gd name="f20" fmla="val 124"/>
              <a:gd name="f21" fmla="val 35"/>
              <a:gd name="f22" fmla="val 118"/>
              <a:gd name="f23" fmla="val 32"/>
              <a:gd name="f24" fmla="val 112"/>
              <a:gd name="f25" fmla="val 34"/>
              <a:gd name="f26" fmla="val 108"/>
              <a:gd name="f27" fmla="val 40"/>
              <a:gd name="f28" fmla="val 106"/>
              <a:gd name="f29" fmla="val 43"/>
              <a:gd name="f30" fmla="val 104"/>
              <a:gd name="f31" fmla="val 49"/>
              <a:gd name="f32" fmla="val 101"/>
              <a:gd name="f33" fmla="val 56"/>
              <a:gd name="f34" fmla="val 100"/>
              <a:gd name="f35" fmla="val 64"/>
              <a:gd name="f36" fmla="val 99"/>
              <a:gd name="f37" fmla="val 71"/>
              <a:gd name="f38" fmla="val 95"/>
              <a:gd name="f39" fmla="val 70"/>
              <a:gd name="f40" fmla="val 94"/>
              <a:gd name="f41" fmla="val 67"/>
              <a:gd name="f42" fmla="val 57"/>
              <a:gd name="f43" fmla="val 51"/>
              <a:gd name="f44" fmla="val 44"/>
              <a:gd name="f45" fmla="val 31"/>
              <a:gd name="f46" fmla="val 17"/>
              <a:gd name="f47" fmla="val 4"/>
              <a:gd name="f48" fmla="val 1"/>
              <a:gd name="f49" fmla="val 93"/>
              <a:gd name="f50" fmla="val 90"/>
              <a:gd name="f51" fmla="val 87"/>
              <a:gd name="f52" fmla="val 84"/>
              <a:gd name="f53" fmla="val 80"/>
              <a:gd name="f54" fmla="val 77"/>
              <a:gd name="f55" fmla="val 76"/>
              <a:gd name="f56" fmla="val 5"/>
              <a:gd name="f57" fmla="val 24"/>
              <a:gd name="f58" fmla="val 63"/>
              <a:gd name="f59" fmla="val 65"/>
              <a:gd name="f60" fmla="val 74"/>
              <a:gd name="f61" fmla="val 69"/>
              <a:gd name="f62" fmla="val 73"/>
              <a:gd name="f63" fmla="val 72"/>
              <a:gd name="f64" fmla="val 59"/>
              <a:gd name="f65" fmla="val 50"/>
              <a:gd name="f66" fmla="val 42"/>
              <a:gd name="f67" fmla="val 58"/>
              <a:gd name="f68" fmla="val 33"/>
              <a:gd name="f69" fmla="val 52"/>
              <a:gd name="f70" fmla="val 37"/>
              <a:gd name="f71" fmla="val 36"/>
              <a:gd name="f72" fmla="val 41"/>
              <a:gd name="f73" fmla="val 26"/>
              <a:gd name="f74" fmla="val 14"/>
              <a:gd name="f75" fmla="val 7"/>
              <a:gd name="f76" fmla="val 3"/>
              <a:gd name="f77" fmla="val 111"/>
              <a:gd name="f78" fmla="val 123"/>
              <a:gd name="f79" fmla="val 134"/>
              <a:gd name="f80" fmla="val 146"/>
              <a:gd name="f81" fmla="val 158"/>
              <a:gd name="f82" fmla="val 12"/>
              <a:gd name="f83" fmla="val 159"/>
              <a:gd name="f84" fmla="val 21"/>
              <a:gd name="f85" fmla="val 54"/>
              <a:gd name="f86" fmla="val 160"/>
              <a:gd name="f87" fmla="val 66"/>
              <a:gd name="f88" fmla="val 150"/>
              <a:gd name="f89" fmla="val 136"/>
              <a:gd name="f90" fmla="val 83"/>
              <a:gd name="f91" fmla="val 89"/>
              <a:gd name="f92" fmla="val 97"/>
              <a:gd name="f93" fmla="val 98"/>
              <a:gd name="f94" fmla="val 109"/>
              <a:gd name="f95" fmla="val 122"/>
              <a:gd name="f96" fmla="val 102"/>
              <a:gd name="f97" fmla="val 147"/>
              <a:gd name="f98" fmla="val 125"/>
              <a:gd name="f99" fmla="val 148"/>
              <a:gd name="f100" fmla="val 157"/>
              <a:gd name="f101" fmla="val 169"/>
              <a:gd name="f102" fmla="val 153"/>
              <a:gd name="f103" fmla="val 133"/>
              <a:gd name="f104" fmla="val 119"/>
              <a:gd name="f105" fmla="val 156"/>
              <a:gd name="f106" fmla="val 22"/>
              <a:gd name="f107" fmla="val 155"/>
              <a:gd name="f108" fmla="val 152"/>
              <a:gd name="f109" fmla="val 6"/>
              <a:gd name="f110" fmla="val 13"/>
              <a:gd name="f111" fmla="val 18"/>
              <a:gd name="f112" fmla="val 61"/>
              <a:gd name="f113" fmla="val 110"/>
              <a:gd name="f114" fmla="val 10"/>
              <a:gd name="f115" fmla="val 16"/>
              <a:gd name="f116" fmla="val 79"/>
              <a:gd name="f117" fmla="val 11"/>
              <a:gd name="f118" fmla="val 20"/>
              <a:gd name="f119" fmla="val 85"/>
              <a:gd name="f120" fmla="val 88"/>
              <a:gd name="f121" fmla="val 91"/>
              <a:gd name="f122" fmla="val 38"/>
              <a:gd name="f123" fmla="val 47"/>
              <a:gd name="f124" fmla="val 82"/>
              <a:gd name="f125" fmla="val 62"/>
              <a:gd name="f126" fmla="val 60"/>
              <a:gd name="f127" fmla="val 55"/>
              <a:gd name="f128" fmla="val 96"/>
              <a:gd name="f129" fmla="val 92"/>
              <a:gd name="f130" fmla="val 81"/>
              <a:gd name="f131" fmla="val 78"/>
              <a:gd name="f132" fmla="val 75"/>
              <a:gd name="f133" fmla="val 163"/>
              <a:gd name="f134" fmla="val 151"/>
              <a:gd name="f135" fmla="val 145"/>
              <a:gd name="f136" fmla="val 130"/>
              <a:gd name="f137" fmla="val 113"/>
              <a:gd name="f138" fmla="val 103"/>
              <a:gd name="f139" fmla="val 131"/>
              <a:gd name="f140" fmla="val 107"/>
              <a:gd name="f141" fmla="val 48"/>
              <a:gd name="f142" fmla="val 142"/>
              <a:gd name="f143" fmla="val 167"/>
              <a:gd name="f144" fmla="val 115"/>
              <a:gd name="f145" fmla="+- 0 0 -90"/>
              <a:gd name="f146" fmla="*/ f3 1 170"/>
              <a:gd name="f147" fmla="*/ f4 1 162"/>
              <a:gd name="f148" fmla="val f5"/>
              <a:gd name="f149" fmla="val f6"/>
              <a:gd name="f150" fmla="val f7"/>
              <a:gd name="f151" fmla="*/ f145 f0 1"/>
              <a:gd name="f152" fmla="+- f150 0 f148"/>
              <a:gd name="f153" fmla="+- f149 0 f148"/>
              <a:gd name="f154" fmla="*/ f151 1 f2"/>
              <a:gd name="f155" fmla="*/ f153 1 170"/>
              <a:gd name="f156" fmla="*/ f152 1 162"/>
              <a:gd name="f157" fmla="*/ 143 f153 1"/>
              <a:gd name="f158" fmla="*/ 53 f152 1"/>
              <a:gd name="f159" fmla="*/ 108 f153 1"/>
              <a:gd name="f160" fmla="*/ 40 f152 1"/>
              <a:gd name="f161" fmla="*/ 99 f153 1"/>
              <a:gd name="f162" fmla="*/ 71 f152 1"/>
              <a:gd name="f163" fmla="*/ 94 f153 1"/>
              <a:gd name="f164" fmla="*/ 44 f152 1"/>
              <a:gd name="f165" fmla="*/ 90 f153 1"/>
              <a:gd name="f166" fmla="*/ 0 f152 1"/>
              <a:gd name="f167" fmla="*/ 76 f153 1"/>
              <a:gd name="f168" fmla="*/ 5 f152 1"/>
              <a:gd name="f169" fmla="*/ 74 f153 1"/>
              <a:gd name="f170" fmla="*/ 69 f152 1"/>
              <a:gd name="f171" fmla="*/ 70 f153 1"/>
              <a:gd name="f172" fmla="*/ 68 f152 1"/>
              <a:gd name="f173" fmla="*/ 43 f153 1"/>
              <a:gd name="f174" fmla="*/ 37 f152 1"/>
              <a:gd name="f175" fmla="*/ 3 f153 1"/>
              <a:gd name="f176" fmla="*/ 111 f152 1"/>
              <a:gd name="f177" fmla="*/ 12 f153 1"/>
              <a:gd name="f178" fmla="*/ 159 f152 1"/>
              <a:gd name="f179" fmla="*/ 69 f153 1"/>
              <a:gd name="f180" fmla="*/ 136 f152 1"/>
              <a:gd name="f181" fmla="*/ 77 f153 1"/>
              <a:gd name="f182" fmla="*/ 94 f152 1"/>
              <a:gd name="f183" fmla="*/ 98 f153 1"/>
              <a:gd name="f184" fmla="*/ 97 f152 1"/>
              <a:gd name="f185" fmla="*/ 125 f153 1"/>
              <a:gd name="f186" fmla="*/ 160 f152 1"/>
              <a:gd name="f187" fmla="*/ 169 f153 1"/>
              <a:gd name="f188" fmla="*/ 147 f152 1"/>
              <a:gd name="f189" fmla="*/ 66 f153 1"/>
              <a:gd name="f190" fmla="*/ 156 f152 1"/>
              <a:gd name="f191" fmla="*/ 13 f153 1"/>
              <a:gd name="f192" fmla="*/ 86 f152 1"/>
              <a:gd name="f193" fmla="*/ 46 f153 1"/>
              <a:gd name="f194" fmla="*/ 39 f152 1"/>
              <a:gd name="f195" fmla="*/ 66 f152 1"/>
              <a:gd name="f196" fmla="*/ 10 f152 1"/>
              <a:gd name="f197" fmla="*/ 79 f153 1"/>
              <a:gd name="f198" fmla="*/ 11 f152 1"/>
              <a:gd name="f199" fmla="*/ 86 f153 1"/>
              <a:gd name="f200" fmla="*/ 20 f152 1"/>
              <a:gd name="f201" fmla="*/ 85 f153 1"/>
              <a:gd name="f202" fmla="*/ 32 f152 1"/>
              <a:gd name="f203" fmla="*/ 41 f152 1"/>
              <a:gd name="f204" fmla="*/ 88 f153 1"/>
              <a:gd name="f205" fmla="*/ 35 f152 1"/>
              <a:gd name="f206" fmla="*/ 84 f153 1"/>
              <a:gd name="f207" fmla="*/ 63 f152 1"/>
              <a:gd name="f208" fmla="*/ 60 f152 1"/>
              <a:gd name="f209" fmla="*/ 87 f153 1"/>
              <a:gd name="f210" fmla="*/ 50 f152 1"/>
              <a:gd name="f211" fmla="*/ 57 f152 1"/>
              <a:gd name="f212" fmla="*/ 96 f153 1"/>
              <a:gd name="f213" fmla="*/ 90 f152 1"/>
              <a:gd name="f214" fmla="*/ 71 f153 1"/>
              <a:gd name="f215" fmla="*/ 88 f152 1"/>
              <a:gd name="f216" fmla="*/ 72 f153 1"/>
              <a:gd name="f217" fmla="*/ 74 f152 1"/>
              <a:gd name="f218" fmla="*/ 80 f153 1"/>
              <a:gd name="f219" fmla="*/ 91 f153 1"/>
              <a:gd name="f220" fmla="*/ 77 f152 1"/>
              <a:gd name="f221" fmla="*/ 166 f153 1"/>
              <a:gd name="f222" fmla="*/ 138 f153 1"/>
              <a:gd name="f223" fmla="*/ 157 f152 1"/>
              <a:gd name="f224" fmla="*/ 103 f153 1"/>
              <a:gd name="f225" fmla="*/ 131 f152 1"/>
              <a:gd name="f226" fmla="*/ 109 f153 1"/>
              <a:gd name="f227" fmla="*/ 142 f153 1"/>
              <a:gd name="f228" fmla="*/ 58 f152 1"/>
              <a:gd name="f229" fmla="+- f154 0 f1"/>
              <a:gd name="f230" fmla="*/ f157 1 170"/>
              <a:gd name="f231" fmla="*/ f158 1 162"/>
              <a:gd name="f232" fmla="*/ f159 1 170"/>
              <a:gd name="f233" fmla="*/ f160 1 162"/>
              <a:gd name="f234" fmla="*/ f161 1 170"/>
              <a:gd name="f235" fmla="*/ f162 1 162"/>
              <a:gd name="f236" fmla="*/ f163 1 170"/>
              <a:gd name="f237" fmla="*/ f164 1 162"/>
              <a:gd name="f238" fmla="*/ f165 1 170"/>
              <a:gd name="f239" fmla="*/ f166 1 162"/>
              <a:gd name="f240" fmla="*/ f167 1 170"/>
              <a:gd name="f241" fmla="*/ f168 1 162"/>
              <a:gd name="f242" fmla="*/ f169 1 170"/>
              <a:gd name="f243" fmla="*/ f170 1 162"/>
              <a:gd name="f244" fmla="*/ f171 1 170"/>
              <a:gd name="f245" fmla="*/ f172 1 162"/>
              <a:gd name="f246" fmla="*/ f173 1 170"/>
              <a:gd name="f247" fmla="*/ f174 1 162"/>
              <a:gd name="f248" fmla="*/ f175 1 170"/>
              <a:gd name="f249" fmla="*/ f176 1 162"/>
              <a:gd name="f250" fmla="*/ f177 1 170"/>
              <a:gd name="f251" fmla="*/ f178 1 162"/>
              <a:gd name="f252" fmla="*/ f179 1 170"/>
              <a:gd name="f253" fmla="*/ f180 1 162"/>
              <a:gd name="f254" fmla="*/ f181 1 170"/>
              <a:gd name="f255" fmla="*/ f182 1 162"/>
              <a:gd name="f256" fmla="*/ f183 1 170"/>
              <a:gd name="f257" fmla="*/ f184 1 162"/>
              <a:gd name="f258" fmla="*/ f185 1 170"/>
              <a:gd name="f259" fmla="*/ f186 1 162"/>
              <a:gd name="f260" fmla="*/ f187 1 170"/>
              <a:gd name="f261" fmla="*/ f188 1 162"/>
              <a:gd name="f262" fmla="*/ f189 1 170"/>
              <a:gd name="f263" fmla="*/ f190 1 162"/>
              <a:gd name="f264" fmla="*/ f191 1 170"/>
              <a:gd name="f265" fmla="*/ f192 1 162"/>
              <a:gd name="f266" fmla="*/ f193 1 170"/>
              <a:gd name="f267" fmla="*/ f194 1 162"/>
              <a:gd name="f268" fmla="*/ f195 1 162"/>
              <a:gd name="f269" fmla="*/ f196 1 162"/>
              <a:gd name="f270" fmla="*/ f197 1 170"/>
              <a:gd name="f271" fmla="*/ f198 1 162"/>
              <a:gd name="f272" fmla="*/ f199 1 170"/>
              <a:gd name="f273" fmla="*/ f200 1 162"/>
              <a:gd name="f274" fmla="*/ f201 1 170"/>
              <a:gd name="f275" fmla="*/ f202 1 162"/>
              <a:gd name="f276" fmla="*/ f203 1 162"/>
              <a:gd name="f277" fmla="*/ f204 1 170"/>
              <a:gd name="f278" fmla="*/ f205 1 162"/>
              <a:gd name="f279" fmla="*/ f206 1 170"/>
              <a:gd name="f280" fmla="*/ f207 1 162"/>
              <a:gd name="f281" fmla="*/ f208 1 162"/>
              <a:gd name="f282" fmla="*/ f209 1 170"/>
              <a:gd name="f283" fmla="*/ f210 1 162"/>
              <a:gd name="f284" fmla="*/ f211 1 162"/>
              <a:gd name="f285" fmla="*/ f212 1 170"/>
              <a:gd name="f286" fmla="*/ f213 1 162"/>
              <a:gd name="f287" fmla="*/ f214 1 170"/>
              <a:gd name="f288" fmla="*/ f215 1 162"/>
              <a:gd name="f289" fmla="*/ f216 1 170"/>
              <a:gd name="f290" fmla="*/ f217 1 162"/>
              <a:gd name="f291" fmla="*/ f218 1 170"/>
              <a:gd name="f292" fmla="*/ f219 1 170"/>
              <a:gd name="f293" fmla="*/ f220 1 162"/>
              <a:gd name="f294" fmla="*/ f221 1 170"/>
              <a:gd name="f295" fmla="*/ f222 1 170"/>
              <a:gd name="f296" fmla="*/ f223 1 162"/>
              <a:gd name="f297" fmla="*/ f224 1 170"/>
              <a:gd name="f298" fmla="*/ f225 1 162"/>
              <a:gd name="f299" fmla="*/ f226 1 170"/>
              <a:gd name="f300" fmla="*/ f227 1 170"/>
              <a:gd name="f301" fmla="*/ f228 1 162"/>
              <a:gd name="f302" fmla="*/ 0 1 f155"/>
              <a:gd name="f303" fmla="*/ f149 1 f155"/>
              <a:gd name="f304" fmla="*/ 0 1 f156"/>
              <a:gd name="f305" fmla="*/ f150 1 f156"/>
              <a:gd name="f306" fmla="*/ f230 1 f155"/>
              <a:gd name="f307" fmla="*/ f231 1 f156"/>
              <a:gd name="f308" fmla="*/ f232 1 f155"/>
              <a:gd name="f309" fmla="*/ f233 1 f156"/>
              <a:gd name="f310" fmla="*/ f234 1 f155"/>
              <a:gd name="f311" fmla="*/ f235 1 f156"/>
              <a:gd name="f312" fmla="*/ f236 1 f155"/>
              <a:gd name="f313" fmla="*/ f237 1 f156"/>
              <a:gd name="f314" fmla="*/ f238 1 f155"/>
              <a:gd name="f315" fmla="*/ f239 1 f156"/>
              <a:gd name="f316" fmla="*/ f240 1 f155"/>
              <a:gd name="f317" fmla="*/ f241 1 f156"/>
              <a:gd name="f318" fmla="*/ f242 1 f155"/>
              <a:gd name="f319" fmla="*/ f243 1 f156"/>
              <a:gd name="f320" fmla="*/ f244 1 f155"/>
              <a:gd name="f321" fmla="*/ f245 1 f156"/>
              <a:gd name="f322" fmla="*/ f246 1 f155"/>
              <a:gd name="f323" fmla="*/ f247 1 f156"/>
              <a:gd name="f324" fmla="*/ f248 1 f155"/>
              <a:gd name="f325" fmla="*/ f249 1 f156"/>
              <a:gd name="f326" fmla="*/ f250 1 f155"/>
              <a:gd name="f327" fmla="*/ f251 1 f156"/>
              <a:gd name="f328" fmla="*/ f252 1 f155"/>
              <a:gd name="f329" fmla="*/ f253 1 f156"/>
              <a:gd name="f330" fmla="*/ f254 1 f155"/>
              <a:gd name="f331" fmla="*/ f255 1 f156"/>
              <a:gd name="f332" fmla="*/ f256 1 f155"/>
              <a:gd name="f333" fmla="*/ f257 1 f156"/>
              <a:gd name="f334" fmla="*/ f258 1 f155"/>
              <a:gd name="f335" fmla="*/ f259 1 f156"/>
              <a:gd name="f336" fmla="*/ f260 1 f155"/>
              <a:gd name="f337" fmla="*/ f261 1 f156"/>
              <a:gd name="f338" fmla="*/ f262 1 f155"/>
              <a:gd name="f339" fmla="*/ f263 1 f156"/>
              <a:gd name="f340" fmla="*/ f264 1 f155"/>
              <a:gd name="f341" fmla="*/ f265 1 f156"/>
              <a:gd name="f342" fmla="*/ f266 1 f155"/>
              <a:gd name="f343" fmla="*/ f267 1 f156"/>
              <a:gd name="f344" fmla="*/ f268 1 f156"/>
              <a:gd name="f345" fmla="*/ f269 1 f156"/>
              <a:gd name="f346" fmla="*/ f270 1 f155"/>
              <a:gd name="f347" fmla="*/ f271 1 f156"/>
              <a:gd name="f348" fmla="*/ f272 1 f155"/>
              <a:gd name="f349" fmla="*/ f273 1 f156"/>
              <a:gd name="f350" fmla="*/ f274 1 f155"/>
              <a:gd name="f351" fmla="*/ f275 1 f156"/>
              <a:gd name="f352" fmla="*/ f276 1 f156"/>
              <a:gd name="f353" fmla="*/ f277 1 f155"/>
              <a:gd name="f354" fmla="*/ f278 1 f156"/>
              <a:gd name="f355" fmla="*/ f279 1 f155"/>
              <a:gd name="f356" fmla="*/ f280 1 f156"/>
              <a:gd name="f357" fmla="*/ f281 1 f156"/>
              <a:gd name="f358" fmla="*/ f282 1 f155"/>
              <a:gd name="f359" fmla="*/ f283 1 f156"/>
              <a:gd name="f360" fmla="*/ f284 1 f156"/>
              <a:gd name="f361" fmla="*/ f285 1 f155"/>
              <a:gd name="f362" fmla="*/ f286 1 f156"/>
              <a:gd name="f363" fmla="*/ f287 1 f155"/>
              <a:gd name="f364" fmla="*/ f288 1 f156"/>
              <a:gd name="f365" fmla="*/ f289 1 f155"/>
              <a:gd name="f366" fmla="*/ f290 1 f156"/>
              <a:gd name="f367" fmla="*/ f291 1 f155"/>
              <a:gd name="f368" fmla="*/ f292 1 f155"/>
              <a:gd name="f369" fmla="*/ f293 1 f156"/>
              <a:gd name="f370" fmla="*/ f294 1 f155"/>
              <a:gd name="f371" fmla="*/ f295 1 f155"/>
              <a:gd name="f372" fmla="*/ f296 1 f156"/>
              <a:gd name="f373" fmla="*/ f297 1 f155"/>
              <a:gd name="f374" fmla="*/ f298 1 f156"/>
              <a:gd name="f375" fmla="*/ f299 1 f155"/>
              <a:gd name="f376" fmla="*/ f300 1 f155"/>
              <a:gd name="f377" fmla="*/ f301 1 f156"/>
              <a:gd name="f378" fmla="*/ f302 f146 1"/>
              <a:gd name="f379" fmla="*/ f303 f146 1"/>
              <a:gd name="f380" fmla="*/ f305 f147 1"/>
              <a:gd name="f381" fmla="*/ f304 f147 1"/>
              <a:gd name="f382" fmla="*/ f306 f146 1"/>
              <a:gd name="f383" fmla="*/ f307 f147 1"/>
              <a:gd name="f384" fmla="*/ f308 f146 1"/>
              <a:gd name="f385" fmla="*/ f309 f147 1"/>
              <a:gd name="f386" fmla="*/ f310 f146 1"/>
              <a:gd name="f387" fmla="*/ f311 f147 1"/>
              <a:gd name="f388" fmla="*/ f312 f146 1"/>
              <a:gd name="f389" fmla="*/ f313 f147 1"/>
              <a:gd name="f390" fmla="*/ f314 f146 1"/>
              <a:gd name="f391" fmla="*/ f315 f147 1"/>
              <a:gd name="f392" fmla="*/ f316 f146 1"/>
              <a:gd name="f393" fmla="*/ f317 f147 1"/>
              <a:gd name="f394" fmla="*/ f318 f146 1"/>
              <a:gd name="f395" fmla="*/ f319 f147 1"/>
              <a:gd name="f396" fmla="*/ f320 f146 1"/>
              <a:gd name="f397" fmla="*/ f321 f147 1"/>
              <a:gd name="f398" fmla="*/ f322 f146 1"/>
              <a:gd name="f399" fmla="*/ f323 f147 1"/>
              <a:gd name="f400" fmla="*/ f324 f146 1"/>
              <a:gd name="f401" fmla="*/ f325 f147 1"/>
              <a:gd name="f402" fmla="*/ f326 f146 1"/>
              <a:gd name="f403" fmla="*/ f327 f147 1"/>
              <a:gd name="f404" fmla="*/ f328 f146 1"/>
              <a:gd name="f405" fmla="*/ f329 f147 1"/>
              <a:gd name="f406" fmla="*/ f330 f146 1"/>
              <a:gd name="f407" fmla="*/ f331 f147 1"/>
              <a:gd name="f408" fmla="*/ f332 f146 1"/>
              <a:gd name="f409" fmla="*/ f333 f147 1"/>
              <a:gd name="f410" fmla="*/ f334 f146 1"/>
              <a:gd name="f411" fmla="*/ f335 f147 1"/>
              <a:gd name="f412" fmla="*/ f336 f146 1"/>
              <a:gd name="f413" fmla="*/ f337 f147 1"/>
              <a:gd name="f414" fmla="*/ f338 f146 1"/>
              <a:gd name="f415" fmla="*/ f339 f147 1"/>
              <a:gd name="f416" fmla="*/ f340 f146 1"/>
              <a:gd name="f417" fmla="*/ f341 f147 1"/>
              <a:gd name="f418" fmla="*/ f342 f146 1"/>
              <a:gd name="f419" fmla="*/ f343 f147 1"/>
              <a:gd name="f420" fmla="*/ f344 f147 1"/>
              <a:gd name="f421" fmla="*/ f345 f147 1"/>
              <a:gd name="f422" fmla="*/ f346 f146 1"/>
              <a:gd name="f423" fmla="*/ f347 f147 1"/>
              <a:gd name="f424" fmla="*/ f348 f146 1"/>
              <a:gd name="f425" fmla="*/ f349 f147 1"/>
              <a:gd name="f426" fmla="*/ f350 f146 1"/>
              <a:gd name="f427" fmla="*/ f351 f147 1"/>
              <a:gd name="f428" fmla="*/ f352 f147 1"/>
              <a:gd name="f429" fmla="*/ f353 f146 1"/>
              <a:gd name="f430" fmla="*/ f354 f147 1"/>
              <a:gd name="f431" fmla="*/ f355 f146 1"/>
              <a:gd name="f432" fmla="*/ f356 f147 1"/>
              <a:gd name="f433" fmla="*/ f357 f147 1"/>
              <a:gd name="f434" fmla="*/ f358 f146 1"/>
              <a:gd name="f435" fmla="*/ f359 f147 1"/>
              <a:gd name="f436" fmla="*/ f360 f147 1"/>
              <a:gd name="f437" fmla="*/ f361 f146 1"/>
              <a:gd name="f438" fmla="*/ f362 f147 1"/>
              <a:gd name="f439" fmla="*/ f363 f146 1"/>
              <a:gd name="f440" fmla="*/ f364 f147 1"/>
              <a:gd name="f441" fmla="*/ f365 f146 1"/>
              <a:gd name="f442" fmla="*/ f366 f147 1"/>
              <a:gd name="f443" fmla="*/ f367 f146 1"/>
              <a:gd name="f444" fmla="*/ f368 f146 1"/>
              <a:gd name="f445" fmla="*/ f369 f147 1"/>
              <a:gd name="f446" fmla="*/ f370 f146 1"/>
              <a:gd name="f447" fmla="*/ f371 f146 1"/>
              <a:gd name="f448" fmla="*/ f372 f147 1"/>
              <a:gd name="f449" fmla="*/ f373 f146 1"/>
              <a:gd name="f450" fmla="*/ f374 f147 1"/>
              <a:gd name="f451" fmla="*/ f375 f146 1"/>
              <a:gd name="f452" fmla="*/ f376 f146 1"/>
              <a:gd name="f453" fmla="*/ f377 f1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9">
                <a:pos x="f382" y="f383"/>
              </a:cxn>
              <a:cxn ang="f229">
                <a:pos x="f384" y="f385"/>
              </a:cxn>
              <a:cxn ang="f229">
                <a:pos x="f386" y="f387"/>
              </a:cxn>
              <a:cxn ang="f229">
                <a:pos x="f388" y="f389"/>
              </a:cxn>
              <a:cxn ang="f229">
                <a:pos x="f390" y="f391"/>
              </a:cxn>
              <a:cxn ang="f229">
                <a:pos x="f392" y="f393"/>
              </a:cxn>
              <a:cxn ang="f229">
                <a:pos x="f394" y="f395"/>
              </a:cxn>
              <a:cxn ang="f229">
                <a:pos x="f396" y="f397"/>
              </a:cxn>
              <a:cxn ang="f229">
                <a:pos x="f398" y="f399"/>
              </a:cxn>
              <a:cxn ang="f229">
                <a:pos x="f400" y="f401"/>
              </a:cxn>
              <a:cxn ang="f229">
                <a:pos x="f402" y="f403"/>
              </a:cxn>
              <a:cxn ang="f229">
                <a:pos x="f404" y="f405"/>
              </a:cxn>
              <a:cxn ang="f229">
                <a:pos x="f406" y="f407"/>
              </a:cxn>
              <a:cxn ang="f229">
                <a:pos x="f408" y="f409"/>
              </a:cxn>
              <a:cxn ang="f229">
                <a:pos x="f410" y="f411"/>
              </a:cxn>
              <a:cxn ang="f229">
                <a:pos x="f412" y="f413"/>
              </a:cxn>
              <a:cxn ang="f229">
                <a:pos x="f414" y="f405"/>
              </a:cxn>
              <a:cxn ang="f229">
                <a:pos x="f402" y="f415"/>
              </a:cxn>
              <a:cxn ang="f229">
                <a:pos x="f416" y="f417"/>
              </a:cxn>
              <a:cxn ang="f229">
                <a:pos x="f418" y="f419"/>
              </a:cxn>
              <a:cxn ang="f229">
                <a:pos x="f414" y="f420"/>
              </a:cxn>
              <a:cxn ang="f229">
                <a:pos x="f414" y="f405"/>
              </a:cxn>
              <a:cxn ang="f229">
                <a:pos x="f390" y="f421"/>
              </a:cxn>
              <a:cxn ang="f229">
                <a:pos x="f422" y="f423"/>
              </a:cxn>
              <a:cxn ang="f229">
                <a:pos x="f424" y="f425"/>
              </a:cxn>
              <a:cxn ang="f229">
                <a:pos x="f426" y="f427"/>
              </a:cxn>
              <a:cxn ang="f229">
                <a:pos x="f424" y="f425"/>
              </a:cxn>
              <a:cxn ang="f229">
                <a:pos x="f422" y="f428"/>
              </a:cxn>
              <a:cxn ang="f229">
                <a:pos x="f429" y="f430"/>
              </a:cxn>
              <a:cxn ang="f229">
                <a:pos x="f390" y="f385"/>
              </a:cxn>
              <a:cxn ang="f229">
                <a:pos x="f422" y="f389"/>
              </a:cxn>
              <a:cxn ang="f229">
                <a:pos x="f431" y="f432"/>
              </a:cxn>
              <a:cxn ang="f229">
                <a:pos x="f422" y="f433"/>
              </a:cxn>
              <a:cxn ang="f229">
                <a:pos x="f434" y="f435"/>
              </a:cxn>
              <a:cxn ang="f229">
                <a:pos x="f390" y="f436"/>
              </a:cxn>
              <a:cxn ang="f229">
                <a:pos x="f437" y="f438"/>
              </a:cxn>
              <a:cxn ang="f229">
                <a:pos x="f426" y="f438"/>
              </a:cxn>
              <a:cxn ang="f229">
                <a:pos x="f439" y="f440"/>
              </a:cxn>
              <a:cxn ang="f229">
                <a:pos x="f441" y="f442"/>
              </a:cxn>
              <a:cxn ang="f229">
                <a:pos x="f443" y="f420"/>
              </a:cxn>
              <a:cxn ang="f229">
                <a:pos x="f444" y="f397"/>
              </a:cxn>
              <a:cxn ang="f229">
                <a:pos x="f386" y="f445"/>
              </a:cxn>
              <a:cxn ang="f229">
                <a:pos x="f446" y="f413"/>
              </a:cxn>
              <a:cxn ang="f229">
                <a:pos x="f447" y="f448"/>
              </a:cxn>
              <a:cxn ang="f229">
                <a:pos x="f449" y="f450"/>
              </a:cxn>
              <a:cxn ang="f229">
                <a:pos x="f451" y="f389"/>
              </a:cxn>
              <a:cxn ang="f229">
                <a:pos x="f452" y="f453"/>
              </a:cxn>
            </a:cxnLst>
            <a:rect l="f378" t="f381" r="f379" b="f380"/>
            <a:pathLst>
              <a:path w="170" h="16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9" y="f17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0" y="f35"/>
                </a:cubicBezTo>
                <a:cubicBezTo>
                  <a:pt x="f40" y="f42"/>
                  <a:pt x="f40" y="f43"/>
                  <a:pt x="f40" y="f44"/>
                </a:cubicBezTo>
                <a:cubicBezTo>
                  <a:pt x="f40" y="f45"/>
                  <a:pt x="f40" y="f46"/>
                  <a:pt x="f40" y="f47"/>
                </a:cubicBezTo>
                <a:cubicBezTo>
                  <a:pt x="f40" y="f48"/>
                  <a:pt x="f49" y="f5"/>
                  <a:pt x="f50" y="f5"/>
                </a:cubicBezTo>
                <a:cubicBezTo>
                  <a:pt x="f51" y="f48"/>
                  <a:pt x="f52" y="f48"/>
                  <a:pt x="f53" y="f5"/>
                </a:cubicBezTo>
                <a:cubicBezTo>
                  <a:pt x="f54" y="f5"/>
                  <a:pt x="f55" y="f48"/>
                  <a:pt x="f55" y="f56"/>
                </a:cubicBezTo>
                <a:cubicBezTo>
                  <a:pt x="f55" y="f57"/>
                  <a:pt x="f55" y="f29"/>
                  <a:pt x="f55" y="f58"/>
                </a:cubicBezTo>
                <a:cubicBezTo>
                  <a:pt x="f55" y="f59"/>
                  <a:pt x="f55" y="f41"/>
                  <a:pt x="f60" y="f61"/>
                </a:cubicBezTo>
                <a:cubicBezTo>
                  <a:pt x="f62" y="f39"/>
                  <a:pt x="f63" y="f37"/>
                  <a:pt x="f37" y="f37"/>
                </a:cubicBezTo>
                <a:cubicBezTo>
                  <a:pt x="f39" y="f37"/>
                  <a:pt x="f39" y="f61"/>
                  <a:pt x="f39" y="f13"/>
                </a:cubicBezTo>
                <a:cubicBezTo>
                  <a:pt x="f61" y="f64"/>
                  <a:pt x="f41" y="f65"/>
                  <a:pt x="f58" y="f66"/>
                </a:cubicBezTo>
                <a:cubicBezTo>
                  <a:pt x="f67" y="f68"/>
                  <a:pt x="f69" y="f23"/>
                  <a:pt x="f29" y="f70"/>
                </a:cubicBezTo>
                <a:cubicBezTo>
                  <a:pt x="f71" y="f72"/>
                  <a:pt x="f45" y="f17"/>
                  <a:pt x="f73" y="f15"/>
                </a:cubicBezTo>
                <a:cubicBezTo>
                  <a:pt x="f74" y="f39"/>
                  <a:pt x="f75" y="f50"/>
                  <a:pt x="f76" y="f77"/>
                </a:cubicBezTo>
                <a:cubicBezTo>
                  <a:pt x="f48" y="f78"/>
                  <a:pt x="f5" y="f79"/>
                  <a:pt x="f5" y="f80"/>
                </a:cubicBezTo>
                <a:cubicBezTo>
                  <a:pt x="f48" y="f12"/>
                  <a:pt x="f47" y="f81"/>
                  <a:pt x="f82" y="f83"/>
                </a:cubicBezTo>
                <a:cubicBezTo>
                  <a:pt x="f84" y="f10"/>
                  <a:pt x="f45" y="f10"/>
                  <a:pt x="f27" y="f10"/>
                </a:cubicBezTo>
                <a:cubicBezTo>
                  <a:pt x="f85" y="f86"/>
                  <a:pt x="f87" y="f88"/>
                  <a:pt x="f61" y="f89"/>
                </a:cubicBezTo>
                <a:cubicBezTo>
                  <a:pt x="f63" y="f20"/>
                  <a:pt x="f63" y="f24"/>
                  <a:pt x="f63" y="f34"/>
                </a:cubicBezTo>
                <a:cubicBezTo>
                  <a:pt x="f63" y="f40"/>
                  <a:pt x="f63" y="f40"/>
                  <a:pt x="f54" y="f40"/>
                </a:cubicBezTo>
                <a:cubicBezTo>
                  <a:pt x="f90" y="f40"/>
                  <a:pt x="f91" y="f40"/>
                  <a:pt x="f38" y="f40"/>
                </a:cubicBezTo>
                <a:cubicBezTo>
                  <a:pt x="f92" y="f40"/>
                  <a:pt x="f93" y="f40"/>
                  <a:pt x="f93" y="f92"/>
                </a:cubicBezTo>
                <a:cubicBezTo>
                  <a:pt x="f93" y="f94"/>
                  <a:pt x="f93" y="f95"/>
                  <a:pt x="f34" y="f79"/>
                </a:cubicBezTo>
                <a:cubicBezTo>
                  <a:pt x="f96" y="f97"/>
                  <a:pt x="f77" y="f81"/>
                  <a:pt x="f98" y="f86"/>
                </a:cubicBezTo>
                <a:cubicBezTo>
                  <a:pt x="f89" y="f7"/>
                  <a:pt x="f99" y="f10"/>
                  <a:pt x="f86" y="f83"/>
                </a:cubicBezTo>
                <a:cubicBezTo>
                  <a:pt x="f8" y="f100"/>
                  <a:pt x="f101" y="f102"/>
                  <a:pt x="f101" y="f97"/>
                </a:cubicBezTo>
                <a:cubicBezTo>
                  <a:pt x="f6" y="f103"/>
                  <a:pt x="f101" y="f104"/>
                  <a:pt x="f8" y="f9"/>
                </a:cubicBezTo>
                <a:close/>
                <a:moveTo>
                  <a:pt x="f87" y="f89"/>
                </a:moveTo>
                <a:cubicBezTo>
                  <a:pt x="f58" y="f99"/>
                  <a:pt x="f15" y="f105"/>
                  <a:pt x="f27" y="f100"/>
                </a:cubicBezTo>
                <a:cubicBezTo>
                  <a:pt x="f45" y="f81"/>
                  <a:pt x="f106" y="f100"/>
                  <a:pt x="f82" y="f105"/>
                </a:cubicBezTo>
                <a:cubicBezTo>
                  <a:pt x="f75" y="f107"/>
                  <a:pt x="f47" y="f108"/>
                  <a:pt x="f47" y="f80"/>
                </a:cubicBezTo>
                <a:cubicBezTo>
                  <a:pt x="f76" y="f98"/>
                  <a:pt x="f109" y="f28"/>
                  <a:pt x="f110" y="f11"/>
                </a:cubicBezTo>
                <a:cubicBezTo>
                  <a:pt x="f111" y="f60"/>
                  <a:pt x="f57" y="f112"/>
                  <a:pt x="f23" y="f43"/>
                </a:cubicBezTo>
                <a:cubicBezTo>
                  <a:pt x="f71" y="f17"/>
                  <a:pt x="f72" y="f66"/>
                  <a:pt x="f17" y="f19"/>
                </a:cubicBezTo>
                <a:cubicBezTo>
                  <a:pt x="f69" y="f71"/>
                  <a:pt x="f33" y="f70"/>
                  <a:pt x="f64" y="f66"/>
                </a:cubicBezTo>
                <a:cubicBezTo>
                  <a:pt x="f35" y="f65"/>
                  <a:pt x="f59" y="f67"/>
                  <a:pt x="f87" y="f87"/>
                </a:cubicBezTo>
                <a:cubicBezTo>
                  <a:pt x="f13" y="f54"/>
                  <a:pt x="f13" y="f51"/>
                  <a:pt x="f13" y="f93"/>
                </a:cubicBezTo>
                <a:cubicBezTo>
                  <a:pt x="f61" y="f113"/>
                  <a:pt x="f13" y="f78"/>
                  <a:pt x="f87" y="f89"/>
                </a:cubicBezTo>
                <a:close/>
                <a:moveTo>
                  <a:pt x="f11" y="f47"/>
                </a:moveTo>
                <a:cubicBezTo>
                  <a:pt x="f50" y="f47"/>
                  <a:pt x="f50" y="f47"/>
                  <a:pt x="f50" y="f114"/>
                </a:cubicBezTo>
                <a:cubicBezTo>
                  <a:pt x="f50" y="f115"/>
                  <a:pt x="f50" y="f115"/>
                  <a:pt x="f52" y="f115"/>
                </a:cubicBezTo>
                <a:cubicBezTo>
                  <a:pt x="f116" y="f115"/>
                  <a:pt x="f116" y="f115"/>
                  <a:pt x="f116" y="f117"/>
                </a:cubicBezTo>
                <a:cubicBezTo>
                  <a:pt x="f116" y="f47"/>
                  <a:pt x="f116" y="f47"/>
                  <a:pt x="f11" y="f47"/>
                </a:cubicBezTo>
                <a:close/>
                <a:moveTo>
                  <a:pt x="f11" y="f118"/>
                </a:moveTo>
                <a:cubicBezTo>
                  <a:pt x="f50" y="f118"/>
                  <a:pt x="f50" y="f118"/>
                  <a:pt x="f50" y="f73"/>
                </a:cubicBezTo>
                <a:cubicBezTo>
                  <a:pt x="f50" y="f23"/>
                  <a:pt x="f50" y="f23"/>
                  <a:pt x="f119" y="f23"/>
                </a:cubicBezTo>
                <a:cubicBezTo>
                  <a:pt x="f116" y="f23"/>
                  <a:pt x="f116" y="f23"/>
                  <a:pt x="f116" y="f73"/>
                </a:cubicBezTo>
                <a:cubicBezTo>
                  <a:pt x="f116" y="f118"/>
                  <a:pt x="f116" y="f118"/>
                  <a:pt x="f11" y="f118"/>
                </a:cubicBezTo>
                <a:close/>
                <a:moveTo>
                  <a:pt x="f116" y="f44"/>
                </a:moveTo>
                <a:cubicBezTo>
                  <a:pt x="f53" y="f29"/>
                  <a:pt x="f116" y="f66"/>
                  <a:pt x="f116" y="f72"/>
                </a:cubicBezTo>
                <a:cubicBezTo>
                  <a:pt x="f116" y="f21"/>
                  <a:pt x="f116" y="f21"/>
                  <a:pt x="f119" y="f21"/>
                </a:cubicBezTo>
                <a:cubicBezTo>
                  <a:pt x="f11" y="f21"/>
                  <a:pt x="f51" y="f21"/>
                  <a:pt x="f120" y="f21"/>
                </a:cubicBezTo>
                <a:cubicBezTo>
                  <a:pt x="f50" y="f21"/>
                  <a:pt x="f121" y="f71"/>
                  <a:pt x="f50" y="f122"/>
                </a:cubicBezTo>
                <a:cubicBezTo>
                  <a:pt x="f50" y="f122"/>
                  <a:pt x="f50" y="f19"/>
                  <a:pt x="f50" y="f27"/>
                </a:cubicBezTo>
                <a:cubicBezTo>
                  <a:pt x="f50" y="f123"/>
                  <a:pt x="f50" y="f123"/>
                  <a:pt x="f90" y="f123"/>
                </a:cubicBezTo>
                <a:cubicBezTo>
                  <a:pt x="f53" y="f123"/>
                  <a:pt x="f116" y="f17"/>
                  <a:pt x="f116" y="f44"/>
                </a:cubicBezTo>
                <a:close/>
                <a:moveTo>
                  <a:pt x="f50" y="f42"/>
                </a:moveTo>
                <a:cubicBezTo>
                  <a:pt x="f50" y="f58"/>
                  <a:pt x="f50" y="f58"/>
                  <a:pt x="f52" y="f58"/>
                </a:cubicBezTo>
                <a:cubicBezTo>
                  <a:pt x="f52" y="f58"/>
                  <a:pt x="f90" y="f58"/>
                  <a:pt x="f124" y="f58"/>
                </a:cubicBezTo>
                <a:cubicBezTo>
                  <a:pt x="f53" y="f58"/>
                  <a:pt x="f116" y="f125"/>
                  <a:pt x="f116" y="f126"/>
                </a:cubicBezTo>
                <a:cubicBezTo>
                  <a:pt x="f53" y="f126"/>
                  <a:pt x="f116" y="f64"/>
                  <a:pt x="f116" y="f64"/>
                </a:cubicBezTo>
                <a:cubicBezTo>
                  <a:pt x="f116" y="f65"/>
                  <a:pt x="f116" y="f43"/>
                  <a:pt x="f51" y="f65"/>
                </a:cubicBezTo>
                <a:cubicBezTo>
                  <a:pt x="f50" y="f65"/>
                  <a:pt x="f121" y="f43"/>
                  <a:pt x="f50" y="f15"/>
                </a:cubicBezTo>
                <a:cubicBezTo>
                  <a:pt x="f50" y="f127"/>
                  <a:pt x="f50" y="f33"/>
                  <a:pt x="f50" y="f42"/>
                </a:cubicBezTo>
                <a:close/>
                <a:moveTo>
                  <a:pt x="f93" y="f91"/>
                </a:moveTo>
                <a:cubicBezTo>
                  <a:pt x="f93" y="f50"/>
                  <a:pt x="f92" y="f50"/>
                  <a:pt x="f128" y="f50"/>
                </a:cubicBezTo>
                <a:cubicBezTo>
                  <a:pt x="f129" y="f50"/>
                  <a:pt x="f91" y="f50"/>
                  <a:pt x="f119" y="f50"/>
                </a:cubicBezTo>
                <a:cubicBezTo>
                  <a:pt x="f119" y="f50"/>
                  <a:pt x="f119" y="f50"/>
                  <a:pt x="f119" y="f50"/>
                </a:cubicBezTo>
                <a:cubicBezTo>
                  <a:pt x="f130" y="f50"/>
                  <a:pt x="f131" y="f50"/>
                  <a:pt x="f60" y="f50"/>
                </a:cubicBezTo>
                <a:cubicBezTo>
                  <a:pt x="f63" y="f50"/>
                  <a:pt x="f63" y="f50"/>
                  <a:pt x="f37" y="f120"/>
                </a:cubicBezTo>
                <a:cubicBezTo>
                  <a:pt x="f37" y="f52"/>
                  <a:pt x="f37" y="f53"/>
                  <a:pt x="f37" y="f55"/>
                </a:cubicBezTo>
                <a:cubicBezTo>
                  <a:pt x="f37" y="f132"/>
                  <a:pt x="f37" y="f132"/>
                  <a:pt x="f63" y="f60"/>
                </a:cubicBezTo>
                <a:cubicBezTo>
                  <a:pt x="f132" y="f62"/>
                  <a:pt x="f131" y="f37"/>
                  <a:pt x="f116" y="f41"/>
                </a:cubicBezTo>
                <a:cubicBezTo>
                  <a:pt x="f116" y="f41"/>
                  <a:pt x="f116" y="f87"/>
                  <a:pt x="f53" y="f87"/>
                </a:cubicBezTo>
                <a:cubicBezTo>
                  <a:pt x="f90" y="f87"/>
                  <a:pt x="f51" y="f87"/>
                  <a:pt x="f50" y="f87"/>
                </a:cubicBezTo>
                <a:cubicBezTo>
                  <a:pt x="f121" y="f87"/>
                  <a:pt x="f121" y="f41"/>
                  <a:pt x="f121" y="f13"/>
                </a:cubicBezTo>
                <a:cubicBezTo>
                  <a:pt x="f129" y="f37"/>
                  <a:pt x="f40" y="f62"/>
                  <a:pt x="f92" y="f60"/>
                </a:cubicBezTo>
                <a:cubicBezTo>
                  <a:pt x="f93" y="f132"/>
                  <a:pt x="f36" y="f132"/>
                  <a:pt x="f36" y="f54"/>
                </a:cubicBezTo>
                <a:cubicBezTo>
                  <a:pt x="f93" y="f130"/>
                  <a:pt x="f93" y="f119"/>
                  <a:pt x="f93" y="f91"/>
                </a:cubicBezTo>
                <a:close/>
                <a:moveTo>
                  <a:pt x="f8" y="f97"/>
                </a:moveTo>
                <a:cubicBezTo>
                  <a:pt x="f8" y="f108"/>
                  <a:pt x="f133" y="f107"/>
                  <a:pt x="f81" y="f105"/>
                </a:cubicBezTo>
                <a:cubicBezTo>
                  <a:pt x="f134" y="f100"/>
                  <a:pt x="f135" y="f100"/>
                  <a:pt x="f16" y="f100"/>
                </a:cubicBezTo>
                <a:cubicBezTo>
                  <a:pt x="f79" y="f100"/>
                  <a:pt x="f136" y="f81"/>
                  <a:pt x="f98" y="f100"/>
                </a:cubicBezTo>
                <a:cubicBezTo>
                  <a:pt x="f137" y="f12"/>
                  <a:pt x="f9" y="f135"/>
                  <a:pt x="f138" y="f139"/>
                </a:cubicBezTo>
                <a:cubicBezTo>
                  <a:pt x="f34" y="f28"/>
                  <a:pt x="f32" y="f124"/>
                  <a:pt x="f9" y="f67"/>
                </a:cubicBezTo>
                <a:cubicBezTo>
                  <a:pt x="f28" y="f15"/>
                  <a:pt x="f140" y="f141"/>
                  <a:pt x="f94" y="f44"/>
                </a:cubicBezTo>
                <a:cubicBezTo>
                  <a:pt x="f137" y="f70"/>
                  <a:pt x="f22" y="f71"/>
                  <a:pt x="f98" y="f27"/>
                </a:cubicBezTo>
                <a:cubicBezTo>
                  <a:pt x="f18" y="f44"/>
                  <a:pt x="f16" y="f43"/>
                  <a:pt x="f142" y="f67"/>
                </a:cubicBezTo>
                <a:cubicBezTo>
                  <a:pt x="f83" y="f119"/>
                  <a:pt x="f143" y="f144"/>
                  <a:pt x="f8" y="f97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D3D12DE3-29CC-456F-9ABE-F8356FD208D5}"/>
              </a:ext>
            </a:extLst>
          </p:cNvPr>
          <p:cNvSpPr/>
          <p:nvPr/>
        </p:nvSpPr>
        <p:spPr>
          <a:xfrm>
            <a:off x="5580061" y="1385882"/>
            <a:ext cx="779461" cy="9318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"/>
              <a:gd name="f7" fmla="val 103"/>
              <a:gd name="f8" fmla="val 83"/>
              <a:gd name="f9" fmla="val 90"/>
              <a:gd name="f10" fmla="val 80"/>
              <a:gd name="f11" fmla="val 77"/>
              <a:gd name="f12" fmla="val 74"/>
              <a:gd name="f13" fmla="val 71"/>
              <a:gd name="f14" fmla="val 68"/>
              <a:gd name="f15" fmla="val 87"/>
              <a:gd name="f16" fmla="val 85"/>
              <a:gd name="f17" fmla="val 69"/>
              <a:gd name="f18" fmla="val 81"/>
              <a:gd name="f19" fmla="val 73"/>
              <a:gd name="f20" fmla="val 75"/>
              <a:gd name="f21" fmla="val 76"/>
              <a:gd name="f22" fmla="val 72"/>
              <a:gd name="f23" fmla="val 70"/>
              <a:gd name="f24" fmla="val 66"/>
              <a:gd name="f25" fmla="val 65"/>
              <a:gd name="f26" fmla="val 67"/>
              <a:gd name="f27" fmla="val 63"/>
              <a:gd name="f28" fmla="val 64"/>
              <a:gd name="f29" fmla="val 79"/>
              <a:gd name="f30" fmla="val 84"/>
              <a:gd name="f31" fmla="val 56"/>
              <a:gd name="f32" fmla="val 49"/>
              <a:gd name="f33" fmla="val 50"/>
              <a:gd name="f34" fmla="val 27"/>
              <a:gd name="f35" fmla="val 5"/>
              <a:gd name="f36" fmla="val 1"/>
              <a:gd name="f37" fmla="val 46"/>
              <a:gd name="f38" fmla="val 44"/>
              <a:gd name="f39" fmla="val 41"/>
              <a:gd name="f40" fmla="val 39"/>
              <a:gd name="f41" fmla="val 36"/>
              <a:gd name="f42" fmla="val 35"/>
              <a:gd name="f43" fmla="val 2"/>
              <a:gd name="f44" fmla="val 4"/>
              <a:gd name="f45" fmla="val 37"/>
              <a:gd name="f46" fmla="val 30"/>
              <a:gd name="f47" fmla="val 23"/>
              <a:gd name="f48" fmla="val 21"/>
              <a:gd name="f49" fmla="val 19"/>
              <a:gd name="f50" fmla="val 78"/>
              <a:gd name="f51" fmla="val 20"/>
              <a:gd name="f52" fmla="val 18"/>
              <a:gd name="f53" fmla="val 17"/>
              <a:gd name="f54" fmla="val 16"/>
              <a:gd name="f55" fmla="val 15"/>
              <a:gd name="f56" fmla="val 14"/>
              <a:gd name="f57" fmla="val 13"/>
              <a:gd name="f58" fmla="val 11"/>
              <a:gd name="f59" fmla="val 10"/>
              <a:gd name="f60" fmla="val 12"/>
              <a:gd name="f61" fmla="val 89"/>
              <a:gd name="f62" fmla="val 8"/>
              <a:gd name="f63" fmla="val 92"/>
              <a:gd name="f64" fmla="val 93"/>
              <a:gd name="f65" fmla="val 7"/>
              <a:gd name="f66" fmla="val 9"/>
              <a:gd name="f67" fmla="val 96"/>
              <a:gd name="f68" fmla="val 98"/>
              <a:gd name="f69" fmla="val 101"/>
              <a:gd name="f70" fmla="val 102"/>
              <a:gd name="f71" fmla="val 6"/>
              <a:gd name="f72" fmla="val 97"/>
              <a:gd name="f73" fmla="val 95"/>
              <a:gd name="f74" fmla="val 88"/>
              <a:gd name="f75" fmla="val 25"/>
              <a:gd name="f76" fmla="val 29"/>
              <a:gd name="f77" fmla="val 32"/>
              <a:gd name="f78" fmla="val 47"/>
              <a:gd name="f79" fmla="val 51"/>
              <a:gd name="f80" fmla="val 53"/>
              <a:gd name="f81" fmla="val 55"/>
              <a:gd name="f82" fmla="val 58"/>
              <a:gd name="f83" fmla="val 91"/>
              <a:gd name="f84" fmla="val 100"/>
              <a:gd name="f85" fmla="val 43"/>
              <a:gd name="f86" fmla="val 42"/>
              <a:gd name="f87" fmla="val 40"/>
              <a:gd name="f88" fmla="val 45"/>
              <a:gd name="f89" fmla="val 61"/>
              <a:gd name="f90" fmla="val 59"/>
              <a:gd name="f91" fmla="val 48"/>
              <a:gd name="f92" fmla="val 34"/>
              <a:gd name="f93" fmla="val 31"/>
              <a:gd name="f94" fmla="val 26"/>
              <a:gd name="f95" fmla="val 24"/>
              <a:gd name="f96" fmla="val 22"/>
              <a:gd name="f97" fmla="val 3"/>
              <a:gd name="f98" fmla="+- 0 0 -90"/>
              <a:gd name="f99" fmla="*/ f3 1 86"/>
              <a:gd name="f100" fmla="*/ f4 1 103"/>
              <a:gd name="f101" fmla="val f5"/>
              <a:gd name="f102" fmla="val f6"/>
              <a:gd name="f103" fmla="val f7"/>
              <a:gd name="f104" fmla="*/ f98 f0 1"/>
              <a:gd name="f105" fmla="+- f103 0 f101"/>
              <a:gd name="f106" fmla="+- f102 0 f101"/>
              <a:gd name="f107" fmla="*/ f104 1 f2"/>
              <a:gd name="f108" fmla="*/ f106 1 86"/>
              <a:gd name="f109" fmla="*/ f105 1 103"/>
              <a:gd name="f110" fmla="*/ 74 f106 1"/>
              <a:gd name="f111" fmla="*/ 90 f105 1"/>
              <a:gd name="f112" fmla="*/ 73 f106 1"/>
              <a:gd name="f113" fmla="*/ 75 f105 1"/>
              <a:gd name="f114" fmla="*/ 71 f106 1"/>
              <a:gd name="f115" fmla="*/ 72 f105 1"/>
              <a:gd name="f116" fmla="*/ 68 f106 1"/>
              <a:gd name="f117" fmla="*/ 66 f105 1"/>
              <a:gd name="f118" fmla="*/ 64 f106 1"/>
              <a:gd name="f119" fmla="*/ 67 f105 1"/>
              <a:gd name="f120" fmla="*/ 65 f106 1"/>
              <a:gd name="f121" fmla="*/ 83 f105 1"/>
              <a:gd name="f122" fmla="*/ 49 f106 1"/>
              <a:gd name="f123" fmla="*/ 46 f106 1"/>
              <a:gd name="f124" fmla="*/ 1 f105 1"/>
              <a:gd name="f125" fmla="*/ 36 f106 1"/>
              <a:gd name="f126" fmla="*/ 4 f105 1"/>
              <a:gd name="f127" fmla="*/ 23 f106 1"/>
              <a:gd name="f128" fmla="*/ 85 f105 1"/>
              <a:gd name="f129" fmla="*/ 20 f106 1"/>
              <a:gd name="f130" fmla="*/ 68 f105 1"/>
              <a:gd name="f131" fmla="*/ 17 f106 1"/>
              <a:gd name="f132" fmla="*/ 15 f106 1"/>
              <a:gd name="f133" fmla="*/ 73 f105 1"/>
              <a:gd name="f134" fmla="*/ 13 f106 1"/>
              <a:gd name="f135" fmla="*/ 14 f106 1"/>
              <a:gd name="f136" fmla="*/ 89 f105 1"/>
              <a:gd name="f137" fmla="*/ 2 f106 1"/>
              <a:gd name="f138" fmla="*/ 93 f105 1"/>
              <a:gd name="f139" fmla="*/ 5 f106 1"/>
              <a:gd name="f140" fmla="*/ 101 f105 1"/>
              <a:gd name="f141" fmla="*/ 9 f106 1"/>
              <a:gd name="f142" fmla="*/ 102 f105 1"/>
              <a:gd name="f143" fmla="*/ 25 f106 1"/>
              <a:gd name="f144" fmla="*/ 88 f105 1"/>
              <a:gd name="f145" fmla="*/ 51 f106 1"/>
              <a:gd name="f146" fmla="*/ 84 f105 1"/>
              <a:gd name="f147" fmla="*/ 95 f105 1"/>
              <a:gd name="f148" fmla="*/ 79 f106 1"/>
              <a:gd name="f149" fmla="*/ 103 f105 1"/>
              <a:gd name="f150" fmla="*/ 96 f105 1"/>
              <a:gd name="f151" fmla="*/ 83 f106 1"/>
              <a:gd name="f152" fmla="*/ 40 f106 1"/>
              <a:gd name="f153" fmla="*/ 77 f105 1"/>
              <a:gd name="f154" fmla="*/ 69 f105 1"/>
              <a:gd name="f155" fmla="*/ 61 f105 1"/>
              <a:gd name="f156" fmla="*/ 43 f106 1"/>
              <a:gd name="f157" fmla="*/ 55 f105 1"/>
              <a:gd name="f158" fmla="*/ 51 f105 1"/>
              <a:gd name="f159" fmla="*/ 45 f105 1"/>
              <a:gd name="f160" fmla="*/ 39 f105 1"/>
              <a:gd name="f161" fmla="*/ 35 f105 1"/>
              <a:gd name="f162" fmla="*/ 39 f106 1"/>
              <a:gd name="f163" fmla="*/ 29 f105 1"/>
              <a:gd name="f164" fmla="*/ 24 f105 1"/>
              <a:gd name="f165" fmla="*/ 19 f105 1"/>
              <a:gd name="f166" fmla="*/ 14 f105 1"/>
              <a:gd name="f167" fmla="*/ 47 f106 1"/>
              <a:gd name="f168" fmla="*/ 8 f105 1"/>
              <a:gd name="f169" fmla="+- f107 0 f1"/>
              <a:gd name="f170" fmla="*/ f110 1 86"/>
              <a:gd name="f171" fmla="*/ f111 1 103"/>
              <a:gd name="f172" fmla="*/ f112 1 86"/>
              <a:gd name="f173" fmla="*/ f113 1 103"/>
              <a:gd name="f174" fmla="*/ f114 1 86"/>
              <a:gd name="f175" fmla="*/ f115 1 103"/>
              <a:gd name="f176" fmla="*/ f116 1 86"/>
              <a:gd name="f177" fmla="*/ f117 1 103"/>
              <a:gd name="f178" fmla="*/ f118 1 86"/>
              <a:gd name="f179" fmla="*/ f119 1 103"/>
              <a:gd name="f180" fmla="*/ f120 1 86"/>
              <a:gd name="f181" fmla="*/ f121 1 103"/>
              <a:gd name="f182" fmla="*/ f122 1 86"/>
              <a:gd name="f183" fmla="*/ f123 1 86"/>
              <a:gd name="f184" fmla="*/ f124 1 103"/>
              <a:gd name="f185" fmla="*/ f125 1 86"/>
              <a:gd name="f186" fmla="*/ f126 1 103"/>
              <a:gd name="f187" fmla="*/ f127 1 86"/>
              <a:gd name="f188" fmla="*/ f128 1 103"/>
              <a:gd name="f189" fmla="*/ f129 1 86"/>
              <a:gd name="f190" fmla="*/ f130 1 103"/>
              <a:gd name="f191" fmla="*/ f131 1 86"/>
              <a:gd name="f192" fmla="*/ f132 1 86"/>
              <a:gd name="f193" fmla="*/ f133 1 103"/>
              <a:gd name="f194" fmla="*/ f134 1 86"/>
              <a:gd name="f195" fmla="*/ f135 1 86"/>
              <a:gd name="f196" fmla="*/ f136 1 103"/>
              <a:gd name="f197" fmla="*/ f137 1 86"/>
              <a:gd name="f198" fmla="*/ f138 1 103"/>
              <a:gd name="f199" fmla="*/ f139 1 86"/>
              <a:gd name="f200" fmla="*/ f140 1 103"/>
              <a:gd name="f201" fmla="*/ f141 1 86"/>
              <a:gd name="f202" fmla="*/ f142 1 103"/>
              <a:gd name="f203" fmla="*/ f143 1 86"/>
              <a:gd name="f204" fmla="*/ f144 1 103"/>
              <a:gd name="f205" fmla="*/ f145 1 86"/>
              <a:gd name="f206" fmla="*/ f146 1 103"/>
              <a:gd name="f207" fmla="*/ f147 1 103"/>
              <a:gd name="f208" fmla="*/ f148 1 86"/>
              <a:gd name="f209" fmla="*/ f149 1 103"/>
              <a:gd name="f210" fmla="*/ f150 1 103"/>
              <a:gd name="f211" fmla="*/ f151 1 86"/>
              <a:gd name="f212" fmla="*/ f152 1 86"/>
              <a:gd name="f213" fmla="*/ f153 1 103"/>
              <a:gd name="f214" fmla="*/ f154 1 103"/>
              <a:gd name="f215" fmla="*/ f155 1 103"/>
              <a:gd name="f216" fmla="*/ f156 1 86"/>
              <a:gd name="f217" fmla="*/ f157 1 103"/>
              <a:gd name="f218" fmla="*/ f158 1 103"/>
              <a:gd name="f219" fmla="*/ f159 1 103"/>
              <a:gd name="f220" fmla="*/ f160 1 103"/>
              <a:gd name="f221" fmla="*/ f161 1 103"/>
              <a:gd name="f222" fmla="*/ f162 1 86"/>
              <a:gd name="f223" fmla="*/ f163 1 103"/>
              <a:gd name="f224" fmla="*/ f164 1 103"/>
              <a:gd name="f225" fmla="*/ f165 1 103"/>
              <a:gd name="f226" fmla="*/ f166 1 103"/>
              <a:gd name="f227" fmla="*/ f167 1 86"/>
              <a:gd name="f228" fmla="*/ f168 1 103"/>
              <a:gd name="f229" fmla="*/ 0 1 f108"/>
              <a:gd name="f230" fmla="*/ f102 1 f108"/>
              <a:gd name="f231" fmla="*/ 0 1 f109"/>
              <a:gd name="f232" fmla="*/ f103 1 f109"/>
              <a:gd name="f233" fmla="*/ f170 1 f108"/>
              <a:gd name="f234" fmla="*/ f171 1 f109"/>
              <a:gd name="f235" fmla="*/ f172 1 f108"/>
              <a:gd name="f236" fmla="*/ f173 1 f109"/>
              <a:gd name="f237" fmla="*/ f174 1 f108"/>
              <a:gd name="f238" fmla="*/ f175 1 f109"/>
              <a:gd name="f239" fmla="*/ f176 1 f108"/>
              <a:gd name="f240" fmla="*/ f177 1 f109"/>
              <a:gd name="f241" fmla="*/ f178 1 f108"/>
              <a:gd name="f242" fmla="*/ f179 1 f109"/>
              <a:gd name="f243" fmla="*/ f180 1 f108"/>
              <a:gd name="f244" fmla="*/ f181 1 f109"/>
              <a:gd name="f245" fmla="*/ f182 1 f108"/>
              <a:gd name="f246" fmla="*/ f183 1 f108"/>
              <a:gd name="f247" fmla="*/ f184 1 f109"/>
              <a:gd name="f248" fmla="*/ f185 1 f108"/>
              <a:gd name="f249" fmla="*/ f186 1 f109"/>
              <a:gd name="f250" fmla="*/ f187 1 f108"/>
              <a:gd name="f251" fmla="*/ f188 1 f109"/>
              <a:gd name="f252" fmla="*/ f189 1 f108"/>
              <a:gd name="f253" fmla="*/ f190 1 f109"/>
              <a:gd name="f254" fmla="*/ f191 1 f108"/>
              <a:gd name="f255" fmla="*/ f192 1 f108"/>
              <a:gd name="f256" fmla="*/ f193 1 f109"/>
              <a:gd name="f257" fmla="*/ f194 1 f108"/>
              <a:gd name="f258" fmla="*/ f195 1 f108"/>
              <a:gd name="f259" fmla="*/ f196 1 f109"/>
              <a:gd name="f260" fmla="*/ f197 1 f108"/>
              <a:gd name="f261" fmla="*/ f198 1 f109"/>
              <a:gd name="f262" fmla="*/ f199 1 f108"/>
              <a:gd name="f263" fmla="*/ f200 1 f109"/>
              <a:gd name="f264" fmla="*/ f201 1 f108"/>
              <a:gd name="f265" fmla="*/ f202 1 f109"/>
              <a:gd name="f266" fmla="*/ f203 1 f108"/>
              <a:gd name="f267" fmla="*/ f204 1 f109"/>
              <a:gd name="f268" fmla="*/ f205 1 f108"/>
              <a:gd name="f269" fmla="*/ f206 1 f109"/>
              <a:gd name="f270" fmla="*/ f207 1 f109"/>
              <a:gd name="f271" fmla="*/ f208 1 f108"/>
              <a:gd name="f272" fmla="*/ f209 1 f109"/>
              <a:gd name="f273" fmla="*/ f210 1 f109"/>
              <a:gd name="f274" fmla="*/ f211 1 f108"/>
              <a:gd name="f275" fmla="*/ f212 1 f108"/>
              <a:gd name="f276" fmla="*/ f213 1 f109"/>
              <a:gd name="f277" fmla="*/ f214 1 f109"/>
              <a:gd name="f278" fmla="*/ f215 1 f109"/>
              <a:gd name="f279" fmla="*/ f216 1 f108"/>
              <a:gd name="f280" fmla="*/ f217 1 f109"/>
              <a:gd name="f281" fmla="*/ f218 1 f109"/>
              <a:gd name="f282" fmla="*/ f219 1 f109"/>
              <a:gd name="f283" fmla="*/ f220 1 f109"/>
              <a:gd name="f284" fmla="*/ f221 1 f109"/>
              <a:gd name="f285" fmla="*/ f222 1 f108"/>
              <a:gd name="f286" fmla="*/ f223 1 f109"/>
              <a:gd name="f287" fmla="*/ f224 1 f109"/>
              <a:gd name="f288" fmla="*/ f225 1 f109"/>
              <a:gd name="f289" fmla="*/ f226 1 f109"/>
              <a:gd name="f290" fmla="*/ f227 1 f108"/>
              <a:gd name="f291" fmla="*/ f228 1 f109"/>
              <a:gd name="f292" fmla="*/ f229 f99 1"/>
              <a:gd name="f293" fmla="*/ f230 f99 1"/>
              <a:gd name="f294" fmla="*/ f232 f100 1"/>
              <a:gd name="f295" fmla="*/ f231 f100 1"/>
              <a:gd name="f296" fmla="*/ f233 f99 1"/>
              <a:gd name="f297" fmla="*/ f234 f100 1"/>
              <a:gd name="f298" fmla="*/ f235 f99 1"/>
              <a:gd name="f299" fmla="*/ f236 f100 1"/>
              <a:gd name="f300" fmla="*/ f237 f99 1"/>
              <a:gd name="f301" fmla="*/ f238 f100 1"/>
              <a:gd name="f302" fmla="*/ f239 f99 1"/>
              <a:gd name="f303" fmla="*/ f240 f100 1"/>
              <a:gd name="f304" fmla="*/ f241 f99 1"/>
              <a:gd name="f305" fmla="*/ f242 f100 1"/>
              <a:gd name="f306" fmla="*/ f243 f99 1"/>
              <a:gd name="f307" fmla="*/ f244 f100 1"/>
              <a:gd name="f308" fmla="*/ f245 f99 1"/>
              <a:gd name="f309" fmla="*/ f246 f99 1"/>
              <a:gd name="f310" fmla="*/ f247 f100 1"/>
              <a:gd name="f311" fmla="*/ f248 f99 1"/>
              <a:gd name="f312" fmla="*/ f249 f100 1"/>
              <a:gd name="f313" fmla="*/ f250 f99 1"/>
              <a:gd name="f314" fmla="*/ f251 f100 1"/>
              <a:gd name="f315" fmla="*/ f252 f99 1"/>
              <a:gd name="f316" fmla="*/ f253 f100 1"/>
              <a:gd name="f317" fmla="*/ f254 f99 1"/>
              <a:gd name="f318" fmla="*/ f255 f99 1"/>
              <a:gd name="f319" fmla="*/ f256 f100 1"/>
              <a:gd name="f320" fmla="*/ f257 f99 1"/>
              <a:gd name="f321" fmla="*/ f258 f99 1"/>
              <a:gd name="f322" fmla="*/ f259 f100 1"/>
              <a:gd name="f323" fmla="*/ f260 f99 1"/>
              <a:gd name="f324" fmla="*/ f261 f100 1"/>
              <a:gd name="f325" fmla="*/ f262 f99 1"/>
              <a:gd name="f326" fmla="*/ f263 f100 1"/>
              <a:gd name="f327" fmla="*/ f264 f99 1"/>
              <a:gd name="f328" fmla="*/ f265 f100 1"/>
              <a:gd name="f329" fmla="*/ f266 f99 1"/>
              <a:gd name="f330" fmla="*/ f267 f100 1"/>
              <a:gd name="f331" fmla="*/ f268 f99 1"/>
              <a:gd name="f332" fmla="*/ f269 f100 1"/>
              <a:gd name="f333" fmla="*/ f270 f100 1"/>
              <a:gd name="f334" fmla="*/ f271 f99 1"/>
              <a:gd name="f335" fmla="*/ f272 f100 1"/>
              <a:gd name="f336" fmla="*/ f273 f100 1"/>
              <a:gd name="f337" fmla="*/ f274 f99 1"/>
              <a:gd name="f338" fmla="*/ f275 f99 1"/>
              <a:gd name="f339" fmla="*/ f276 f100 1"/>
              <a:gd name="f340" fmla="*/ f277 f100 1"/>
              <a:gd name="f341" fmla="*/ f278 f100 1"/>
              <a:gd name="f342" fmla="*/ f279 f99 1"/>
              <a:gd name="f343" fmla="*/ f280 f100 1"/>
              <a:gd name="f344" fmla="*/ f281 f100 1"/>
              <a:gd name="f345" fmla="*/ f282 f100 1"/>
              <a:gd name="f346" fmla="*/ f283 f100 1"/>
              <a:gd name="f347" fmla="*/ f284 f100 1"/>
              <a:gd name="f348" fmla="*/ f285 f99 1"/>
              <a:gd name="f349" fmla="*/ f286 f100 1"/>
              <a:gd name="f350" fmla="*/ f287 f100 1"/>
              <a:gd name="f351" fmla="*/ f288 f100 1"/>
              <a:gd name="f352" fmla="*/ f289 f100 1"/>
              <a:gd name="f353" fmla="*/ f290 f99 1"/>
              <a:gd name="f354" fmla="*/ f291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9">
                <a:pos x="f296" y="f297"/>
              </a:cxn>
              <a:cxn ang="f169">
                <a:pos x="f298" y="f299"/>
              </a:cxn>
              <a:cxn ang="f169">
                <a:pos x="f300" y="f301"/>
              </a:cxn>
              <a:cxn ang="f169">
                <a:pos x="f302" y="f303"/>
              </a:cxn>
              <a:cxn ang="f169">
                <a:pos x="f304" y="f305"/>
              </a:cxn>
              <a:cxn ang="f169">
                <a:pos x="f306" y="f307"/>
              </a:cxn>
              <a:cxn ang="f169">
                <a:pos x="f308" y="f301"/>
              </a:cxn>
              <a:cxn ang="f169">
                <a:pos x="f309" y="f310"/>
              </a:cxn>
              <a:cxn ang="f169">
                <a:pos x="f311" y="f312"/>
              </a:cxn>
              <a:cxn ang="f169">
                <a:pos x="f313" y="f314"/>
              </a:cxn>
              <a:cxn ang="f169">
                <a:pos x="f315" y="f316"/>
              </a:cxn>
              <a:cxn ang="f169">
                <a:pos x="f317" y="f305"/>
              </a:cxn>
              <a:cxn ang="f169">
                <a:pos x="f318" y="f319"/>
              </a:cxn>
              <a:cxn ang="f169">
                <a:pos x="f320" y="f299"/>
              </a:cxn>
              <a:cxn ang="f169">
                <a:pos x="f321" y="f322"/>
              </a:cxn>
              <a:cxn ang="f169">
                <a:pos x="f323" y="f297"/>
              </a:cxn>
              <a:cxn ang="f169">
                <a:pos x="f323" y="f324"/>
              </a:cxn>
              <a:cxn ang="f169">
                <a:pos x="f325" y="f326"/>
              </a:cxn>
              <a:cxn ang="f169">
                <a:pos x="f327" y="f328"/>
              </a:cxn>
              <a:cxn ang="f169">
                <a:pos x="f329" y="f330"/>
              </a:cxn>
              <a:cxn ang="f169">
                <a:pos x="f331" y="f332"/>
              </a:cxn>
              <a:cxn ang="f169">
                <a:pos x="f298" y="f333"/>
              </a:cxn>
              <a:cxn ang="f169">
                <a:pos x="f334" y="f335"/>
              </a:cxn>
              <a:cxn ang="f169">
                <a:pos x="f334" y="f336"/>
              </a:cxn>
              <a:cxn ang="f169">
                <a:pos x="f337" y="f324"/>
              </a:cxn>
              <a:cxn ang="f169">
                <a:pos x="f337" y="f297"/>
              </a:cxn>
              <a:cxn ang="f169">
                <a:pos x="f338" y="f339"/>
              </a:cxn>
              <a:cxn ang="f169">
                <a:pos x="f309" y="f339"/>
              </a:cxn>
              <a:cxn ang="f169">
                <a:pos x="f338" y="f340"/>
              </a:cxn>
              <a:cxn ang="f169">
                <a:pos x="f309" y="f316"/>
              </a:cxn>
              <a:cxn ang="f169">
                <a:pos x="f338" y="f340"/>
              </a:cxn>
              <a:cxn ang="f169">
                <a:pos x="f338" y="f341"/>
              </a:cxn>
              <a:cxn ang="f169">
                <a:pos x="f309" y="f341"/>
              </a:cxn>
              <a:cxn ang="f169">
                <a:pos x="f342" y="f343"/>
              </a:cxn>
              <a:cxn ang="f169">
                <a:pos x="f342" y="f344"/>
              </a:cxn>
              <a:cxn ang="f169">
                <a:pos x="f342" y="f343"/>
              </a:cxn>
              <a:cxn ang="f169">
                <a:pos x="f338" y="f345"/>
              </a:cxn>
              <a:cxn ang="f169">
                <a:pos x="f309" y="f345"/>
              </a:cxn>
              <a:cxn ang="f169">
                <a:pos x="f342" y="f346"/>
              </a:cxn>
              <a:cxn ang="f169">
                <a:pos x="f342" y="f347"/>
              </a:cxn>
              <a:cxn ang="f169">
                <a:pos x="f342" y="f346"/>
              </a:cxn>
              <a:cxn ang="f169">
                <a:pos x="f348" y="f349"/>
              </a:cxn>
              <a:cxn ang="f169">
                <a:pos x="f309" y="f349"/>
              </a:cxn>
              <a:cxn ang="f169">
                <a:pos x="f342" y="f350"/>
              </a:cxn>
              <a:cxn ang="f169">
                <a:pos x="f342" y="f351"/>
              </a:cxn>
              <a:cxn ang="f169">
                <a:pos x="f342" y="f350"/>
              </a:cxn>
              <a:cxn ang="f169">
                <a:pos x="f348" y="f352"/>
              </a:cxn>
              <a:cxn ang="f169">
                <a:pos x="f353" y="f352"/>
              </a:cxn>
              <a:cxn ang="f169">
                <a:pos x="f342" y="f354"/>
              </a:cxn>
              <a:cxn ang="f169">
                <a:pos x="f342" y="f312"/>
              </a:cxn>
              <a:cxn ang="f169">
                <a:pos x="f342" y="f354"/>
              </a:cxn>
            </a:cxnLst>
            <a:rect l="f292" t="f295" r="f293" b="f294"/>
            <a:pathLst>
              <a:path w="86" h="103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5"/>
                  <a:pt x="f14" y="f16"/>
                </a:cubicBezTo>
                <a:cubicBezTo>
                  <a:pt x="f17" y="f18"/>
                  <a:pt x="f17" y="f11"/>
                  <a:pt x="f19" y="f20"/>
                </a:cubicBezTo>
                <a:cubicBezTo>
                  <a:pt x="f12" y="f20"/>
                  <a:pt x="f21" y="f12"/>
                  <a:pt x="f12" y="f22"/>
                </a:cubicBezTo>
                <a:cubicBezTo>
                  <a:pt x="f19" y="f13"/>
                  <a:pt x="f22" y="f22"/>
                  <a:pt x="f13" y="f22"/>
                </a:cubicBezTo>
                <a:cubicBezTo>
                  <a:pt x="f13" y="f19"/>
                  <a:pt x="f23" y="f19"/>
                  <a:pt x="f23" y="f19"/>
                </a:cubicBezTo>
                <a:cubicBezTo>
                  <a:pt x="f17" y="f13"/>
                  <a:pt x="f14" y="f17"/>
                  <a:pt x="f14" y="f24"/>
                </a:cubicBezTo>
                <a:cubicBezTo>
                  <a:pt x="f14" y="f25"/>
                  <a:pt x="f26" y="f27"/>
                  <a:pt x="f24" y="f28"/>
                </a:cubicBezTo>
                <a:cubicBezTo>
                  <a:pt x="f28" y="f28"/>
                  <a:pt x="f28" y="f25"/>
                  <a:pt x="f28" y="f26"/>
                </a:cubicBezTo>
                <a:cubicBezTo>
                  <a:pt x="f25" y="f14"/>
                  <a:pt x="f25" y="f23"/>
                  <a:pt x="f24" y="f13"/>
                </a:cubicBezTo>
                <a:cubicBezTo>
                  <a:pt x="f26" y="f20"/>
                  <a:pt x="f24" y="f29"/>
                  <a:pt x="f25" y="f8"/>
                </a:cubicBezTo>
                <a:cubicBezTo>
                  <a:pt x="f25" y="f30"/>
                  <a:pt x="f25" y="f16"/>
                  <a:pt x="f28" y="f16"/>
                </a:cubicBezTo>
                <a:cubicBezTo>
                  <a:pt x="f31" y="f16"/>
                  <a:pt x="f32" y="f18"/>
                  <a:pt x="f32" y="f22"/>
                </a:cubicBezTo>
                <a:cubicBezTo>
                  <a:pt x="f33" y="f33"/>
                  <a:pt x="f33" y="f34"/>
                  <a:pt x="f33" y="f35"/>
                </a:cubicBezTo>
                <a:cubicBezTo>
                  <a:pt x="f33" y="f36"/>
                  <a:pt x="f32" y="f5"/>
                  <a:pt x="f37" y="f36"/>
                </a:cubicBezTo>
                <a:cubicBezTo>
                  <a:pt x="f38" y="f36"/>
                  <a:pt x="f39" y="f36"/>
                  <a:pt x="f40" y="f36"/>
                </a:cubicBezTo>
                <a:cubicBezTo>
                  <a:pt x="f41" y="f36"/>
                  <a:pt x="f42" y="f43"/>
                  <a:pt x="f41" y="f44"/>
                </a:cubicBezTo>
                <a:cubicBezTo>
                  <a:pt x="f41" y="f34"/>
                  <a:pt x="f41" y="f32"/>
                  <a:pt x="f45" y="f13"/>
                </a:cubicBezTo>
                <a:cubicBezTo>
                  <a:pt x="f45" y="f18"/>
                  <a:pt x="f46" y="f16"/>
                  <a:pt x="f47" y="f16"/>
                </a:cubicBezTo>
                <a:cubicBezTo>
                  <a:pt x="f48" y="f16"/>
                  <a:pt x="f48" y="f30"/>
                  <a:pt x="f48" y="f8"/>
                </a:cubicBezTo>
                <a:cubicBezTo>
                  <a:pt x="f49" y="f50"/>
                  <a:pt x="f49" y="f19"/>
                  <a:pt x="f51" y="f14"/>
                </a:cubicBezTo>
                <a:cubicBezTo>
                  <a:pt x="f48" y="f24"/>
                  <a:pt x="f48" y="f25"/>
                  <a:pt x="f49" y="f25"/>
                </a:cubicBezTo>
                <a:cubicBezTo>
                  <a:pt x="f52" y="f25"/>
                  <a:pt x="f53" y="f24"/>
                  <a:pt x="f53" y="f26"/>
                </a:cubicBezTo>
                <a:cubicBezTo>
                  <a:pt x="f53" y="f17"/>
                  <a:pt x="f54" y="f13"/>
                  <a:pt x="f54" y="f19"/>
                </a:cubicBezTo>
                <a:cubicBezTo>
                  <a:pt x="f55" y="f19"/>
                  <a:pt x="f55" y="f19"/>
                  <a:pt x="f55" y="f19"/>
                </a:cubicBezTo>
                <a:cubicBezTo>
                  <a:pt x="f56" y="f22"/>
                  <a:pt x="f57" y="f13"/>
                  <a:pt x="f58" y="f22"/>
                </a:cubicBezTo>
                <a:cubicBezTo>
                  <a:pt x="f59" y="f12"/>
                  <a:pt x="f60" y="f12"/>
                  <a:pt x="f57" y="f20"/>
                </a:cubicBezTo>
                <a:cubicBezTo>
                  <a:pt x="f57" y="f21"/>
                  <a:pt x="f56" y="f11"/>
                  <a:pt x="f55" y="f11"/>
                </a:cubicBezTo>
                <a:cubicBezTo>
                  <a:pt x="f52" y="f18"/>
                  <a:pt x="f52" y="f15"/>
                  <a:pt x="f56" y="f61"/>
                </a:cubicBezTo>
                <a:cubicBezTo>
                  <a:pt x="f57" y="f9"/>
                  <a:pt x="f60" y="f9"/>
                  <a:pt x="f58" y="f9"/>
                </a:cubicBezTo>
                <a:cubicBezTo>
                  <a:pt x="f62" y="f9"/>
                  <a:pt x="f35" y="f9"/>
                  <a:pt x="f43" y="f9"/>
                </a:cubicBezTo>
                <a:cubicBezTo>
                  <a:pt x="f36" y="f9"/>
                  <a:pt x="f5" y="f9"/>
                  <a:pt x="f5" y="f63"/>
                </a:cubicBezTo>
                <a:cubicBezTo>
                  <a:pt x="f5" y="f64"/>
                  <a:pt x="f36" y="f64"/>
                  <a:pt x="f43" y="f64"/>
                </a:cubicBezTo>
                <a:cubicBezTo>
                  <a:pt x="f44" y="f64"/>
                  <a:pt x="f65" y="f64"/>
                  <a:pt x="f66" y="f64"/>
                </a:cubicBezTo>
                <a:cubicBezTo>
                  <a:pt x="f65" y="f67"/>
                  <a:pt x="f35" y="f68"/>
                  <a:pt x="f35" y="f69"/>
                </a:cubicBezTo>
                <a:cubicBezTo>
                  <a:pt x="f35" y="f70"/>
                  <a:pt x="f71" y="f7"/>
                  <a:pt x="f65" y="f7"/>
                </a:cubicBezTo>
                <a:cubicBezTo>
                  <a:pt x="f62" y="f7"/>
                  <a:pt x="f66" y="f7"/>
                  <a:pt x="f66" y="f70"/>
                </a:cubicBezTo>
                <a:cubicBezTo>
                  <a:pt x="f66" y="f72"/>
                  <a:pt x="f57" y="f73"/>
                  <a:pt x="f54" y="f63"/>
                </a:cubicBezTo>
                <a:cubicBezTo>
                  <a:pt x="f49" y="f61"/>
                  <a:pt x="f48" y="f74"/>
                  <a:pt x="f75" y="f74"/>
                </a:cubicBezTo>
                <a:cubicBezTo>
                  <a:pt x="f76" y="f74"/>
                  <a:pt x="f77" y="f15"/>
                  <a:pt x="f42" y="f30"/>
                </a:cubicBezTo>
                <a:cubicBezTo>
                  <a:pt x="f40" y="f18"/>
                  <a:pt x="f78" y="f18"/>
                  <a:pt x="f79" y="f30"/>
                </a:cubicBezTo>
                <a:cubicBezTo>
                  <a:pt x="f80" y="f6"/>
                  <a:pt x="f81" y="f74"/>
                  <a:pt x="f82" y="f74"/>
                </a:cubicBezTo>
                <a:cubicBezTo>
                  <a:pt x="f28" y="f15"/>
                  <a:pt x="f17" y="f83"/>
                  <a:pt x="f19" y="f73"/>
                </a:cubicBezTo>
                <a:cubicBezTo>
                  <a:pt x="f20" y="f72"/>
                  <a:pt x="f11" y="f68"/>
                  <a:pt x="f11" y="f70"/>
                </a:cubicBezTo>
                <a:cubicBezTo>
                  <a:pt x="f11" y="f70"/>
                  <a:pt x="f50" y="f7"/>
                  <a:pt x="f29" y="f7"/>
                </a:cubicBezTo>
                <a:cubicBezTo>
                  <a:pt x="f10" y="f7"/>
                  <a:pt x="f10" y="f70"/>
                  <a:pt x="f10" y="f70"/>
                </a:cubicBezTo>
                <a:cubicBezTo>
                  <a:pt x="f18" y="f84"/>
                  <a:pt x="f10" y="f68"/>
                  <a:pt x="f29" y="f67"/>
                </a:cubicBezTo>
                <a:cubicBezTo>
                  <a:pt x="f50" y="f73"/>
                  <a:pt x="f11" y="f73"/>
                  <a:pt x="f11" y="f64"/>
                </a:cubicBezTo>
                <a:cubicBezTo>
                  <a:pt x="f29" y="f64"/>
                  <a:pt x="f18" y="f64"/>
                  <a:pt x="f8" y="f64"/>
                </a:cubicBezTo>
                <a:cubicBezTo>
                  <a:pt x="f30" y="f64"/>
                  <a:pt x="f16" y="f64"/>
                  <a:pt x="f6" y="f63"/>
                </a:cubicBezTo>
                <a:cubicBezTo>
                  <a:pt x="f6" y="f9"/>
                  <a:pt x="f30" y="f9"/>
                  <a:pt x="f8" y="f9"/>
                </a:cubicBezTo>
                <a:close/>
                <a:moveTo>
                  <a:pt x="f85" y="f29"/>
                </a:moveTo>
                <a:cubicBezTo>
                  <a:pt x="f86" y="f50"/>
                  <a:pt x="f87" y="f10"/>
                  <a:pt x="f87" y="f11"/>
                </a:cubicBezTo>
                <a:cubicBezTo>
                  <a:pt x="f87" y="f12"/>
                  <a:pt x="f39" y="f12"/>
                  <a:pt x="f85" y="f12"/>
                </a:cubicBezTo>
                <a:cubicBezTo>
                  <a:pt x="f88" y="f12"/>
                  <a:pt x="f37" y="f20"/>
                  <a:pt x="f37" y="f11"/>
                </a:cubicBezTo>
                <a:cubicBezTo>
                  <a:pt x="f37" y="f10"/>
                  <a:pt x="f38" y="f50"/>
                  <a:pt x="f85" y="f29"/>
                </a:cubicBezTo>
                <a:close/>
                <a:moveTo>
                  <a:pt x="f87" y="f17"/>
                </a:moveTo>
                <a:cubicBezTo>
                  <a:pt x="f87" y="f24"/>
                  <a:pt x="f39" y="f24"/>
                  <a:pt x="f85" y="f24"/>
                </a:cubicBezTo>
                <a:cubicBezTo>
                  <a:pt x="f38" y="f24"/>
                  <a:pt x="f37" y="f24"/>
                  <a:pt x="f37" y="f14"/>
                </a:cubicBezTo>
                <a:cubicBezTo>
                  <a:pt x="f37" y="f13"/>
                  <a:pt x="f38" y="f13"/>
                  <a:pt x="f85" y="f13"/>
                </a:cubicBezTo>
                <a:cubicBezTo>
                  <a:pt x="f39" y="f13"/>
                  <a:pt x="f87" y="f13"/>
                  <a:pt x="f87" y="f17"/>
                </a:cubicBezTo>
                <a:close/>
                <a:moveTo>
                  <a:pt x="f85" y="f27"/>
                </a:moveTo>
                <a:cubicBezTo>
                  <a:pt x="f39" y="f27"/>
                  <a:pt x="f87" y="f27"/>
                  <a:pt x="f87" y="f89"/>
                </a:cubicBezTo>
                <a:cubicBezTo>
                  <a:pt x="f87" y="f82"/>
                  <a:pt x="f86" y="f90"/>
                  <a:pt x="f85" y="f90"/>
                </a:cubicBezTo>
                <a:cubicBezTo>
                  <a:pt x="f38" y="f90"/>
                  <a:pt x="f37" y="f82"/>
                  <a:pt x="f37" y="f89"/>
                </a:cubicBezTo>
                <a:cubicBezTo>
                  <a:pt x="f37" y="f27"/>
                  <a:pt x="f38" y="f27"/>
                  <a:pt x="f85" y="f27"/>
                </a:cubicBezTo>
                <a:close/>
                <a:moveTo>
                  <a:pt x="f85" y="f81"/>
                </a:moveTo>
                <a:cubicBezTo>
                  <a:pt x="f39" y="f81"/>
                  <a:pt x="f87" y="f31"/>
                  <a:pt x="f87" y="f80"/>
                </a:cubicBezTo>
                <a:cubicBezTo>
                  <a:pt x="f87" y="f33"/>
                  <a:pt x="f39" y="f79"/>
                  <a:pt x="f85" y="f79"/>
                </a:cubicBezTo>
                <a:cubicBezTo>
                  <a:pt x="f38" y="f79"/>
                  <a:pt x="f37" y="f33"/>
                  <a:pt x="f37" y="f80"/>
                </a:cubicBezTo>
                <a:cubicBezTo>
                  <a:pt x="f37" y="f31"/>
                  <a:pt x="f88" y="f81"/>
                  <a:pt x="f85" y="f81"/>
                </a:cubicBezTo>
                <a:close/>
                <a:moveTo>
                  <a:pt x="f85" y="f78"/>
                </a:moveTo>
                <a:cubicBezTo>
                  <a:pt x="f39" y="f78"/>
                  <a:pt x="f87" y="f91"/>
                  <a:pt x="f87" y="f88"/>
                </a:cubicBezTo>
                <a:cubicBezTo>
                  <a:pt x="f40" y="f86"/>
                  <a:pt x="f39" y="f85"/>
                  <a:pt x="f85" y="f85"/>
                </a:cubicBezTo>
                <a:cubicBezTo>
                  <a:pt x="f38" y="f85"/>
                  <a:pt x="f37" y="f86"/>
                  <a:pt x="f37" y="f88"/>
                </a:cubicBezTo>
                <a:cubicBezTo>
                  <a:pt x="f37" y="f91"/>
                  <a:pt x="f38" y="f78"/>
                  <a:pt x="f85" y="f78"/>
                </a:cubicBezTo>
                <a:close/>
                <a:moveTo>
                  <a:pt x="f85" y="f40"/>
                </a:moveTo>
                <a:cubicBezTo>
                  <a:pt x="f39" y="f87"/>
                  <a:pt x="f87" y="f87"/>
                  <a:pt x="f40" y="f45"/>
                </a:cubicBezTo>
                <a:cubicBezTo>
                  <a:pt x="f40" y="f92"/>
                  <a:pt x="f86" y="f42"/>
                  <a:pt x="f85" y="f42"/>
                </a:cubicBezTo>
                <a:cubicBezTo>
                  <a:pt x="f88" y="f42"/>
                  <a:pt x="f37" y="f42"/>
                  <a:pt x="f37" y="f45"/>
                </a:cubicBezTo>
                <a:cubicBezTo>
                  <a:pt x="f37" y="f87"/>
                  <a:pt x="f38" y="f40"/>
                  <a:pt x="f85" y="f40"/>
                </a:cubicBezTo>
                <a:close/>
                <a:moveTo>
                  <a:pt x="f85" y="f77"/>
                </a:moveTo>
                <a:cubicBezTo>
                  <a:pt x="f39" y="f93"/>
                  <a:pt x="f40" y="f77"/>
                  <a:pt x="f40" y="f76"/>
                </a:cubicBezTo>
                <a:cubicBezTo>
                  <a:pt x="f87" y="f94"/>
                  <a:pt x="f39" y="f34"/>
                  <a:pt x="f85" y="f34"/>
                </a:cubicBezTo>
                <a:cubicBezTo>
                  <a:pt x="f38" y="f34"/>
                  <a:pt x="f37" y="f34"/>
                  <a:pt x="f37" y="f76"/>
                </a:cubicBezTo>
                <a:cubicBezTo>
                  <a:pt x="f37" y="f77"/>
                  <a:pt x="f38" y="f93"/>
                  <a:pt x="f85" y="f77"/>
                </a:cubicBezTo>
                <a:close/>
                <a:moveTo>
                  <a:pt x="f85" y="f95"/>
                </a:moveTo>
                <a:cubicBezTo>
                  <a:pt x="f39" y="f47"/>
                  <a:pt x="f40" y="f75"/>
                  <a:pt x="f40" y="f96"/>
                </a:cubicBezTo>
                <a:cubicBezTo>
                  <a:pt x="f40" y="f52"/>
                  <a:pt x="f86" y="f49"/>
                  <a:pt x="f85" y="f49"/>
                </a:cubicBezTo>
                <a:cubicBezTo>
                  <a:pt x="f88" y="f49"/>
                  <a:pt x="f37" y="f49"/>
                  <a:pt x="f37" y="f48"/>
                </a:cubicBezTo>
                <a:cubicBezTo>
                  <a:pt x="f37" y="f95"/>
                  <a:pt x="f38" y="f95"/>
                  <a:pt x="f85" y="f95"/>
                </a:cubicBezTo>
                <a:close/>
                <a:moveTo>
                  <a:pt x="f85" y="f54"/>
                </a:moveTo>
                <a:cubicBezTo>
                  <a:pt x="f39" y="f54"/>
                  <a:pt x="f40" y="f53"/>
                  <a:pt x="f40" y="f56"/>
                </a:cubicBezTo>
                <a:cubicBezTo>
                  <a:pt x="f40" y="f59"/>
                  <a:pt x="f86" y="f60"/>
                  <a:pt x="f85" y="f58"/>
                </a:cubicBezTo>
                <a:cubicBezTo>
                  <a:pt x="f88" y="f60"/>
                  <a:pt x="f78" y="f58"/>
                  <a:pt x="f78" y="f56"/>
                </a:cubicBezTo>
                <a:cubicBezTo>
                  <a:pt x="f78" y="f53"/>
                  <a:pt x="f38" y="f54"/>
                  <a:pt x="f85" y="f54"/>
                </a:cubicBezTo>
                <a:close/>
                <a:moveTo>
                  <a:pt x="f85" y="f62"/>
                </a:moveTo>
                <a:cubicBezTo>
                  <a:pt x="f39" y="f62"/>
                  <a:pt x="f40" y="f66"/>
                  <a:pt x="f40" y="f71"/>
                </a:cubicBezTo>
                <a:cubicBezTo>
                  <a:pt x="f40" y="f97"/>
                  <a:pt x="f86" y="f44"/>
                  <a:pt x="f85" y="f44"/>
                </a:cubicBezTo>
                <a:cubicBezTo>
                  <a:pt x="f38" y="f44"/>
                  <a:pt x="f78" y="f97"/>
                  <a:pt x="f78" y="f71"/>
                </a:cubicBezTo>
                <a:cubicBezTo>
                  <a:pt x="f78" y="f59"/>
                  <a:pt x="f38" y="f65"/>
                  <a:pt x="f85" y="f62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470DA374-F7A5-4131-9E1D-6C76EB3F7F0E}"/>
              </a:ext>
            </a:extLst>
          </p:cNvPr>
          <p:cNvSpPr/>
          <p:nvPr/>
        </p:nvSpPr>
        <p:spPr>
          <a:xfrm>
            <a:off x="5851529" y="3232147"/>
            <a:ext cx="236536" cy="117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"/>
              <a:gd name="f7" fmla="val 13"/>
              <a:gd name="f8" fmla="val 21"/>
              <a:gd name="f9" fmla="val 19"/>
              <a:gd name="f10" fmla="val 16"/>
              <a:gd name="f11" fmla="val 10"/>
              <a:gd name="f12" fmla="val 7"/>
              <a:gd name="f13" fmla="val 4"/>
              <a:gd name="f14" fmla="val 1"/>
              <a:gd name="f15" fmla="val 2"/>
              <a:gd name="f16" fmla="val 11"/>
              <a:gd name="f17" fmla="val 12"/>
              <a:gd name="f18" fmla="val 25"/>
              <a:gd name="f19" fmla="val 6"/>
              <a:gd name="f20" fmla="val 20"/>
              <a:gd name="f21" fmla="val 9"/>
              <a:gd name="f22" fmla="val 15"/>
              <a:gd name="f23" fmla="val 3"/>
              <a:gd name="f24" fmla="val 8"/>
              <a:gd name="f25" fmla="val 17"/>
              <a:gd name="f26" fmla="val 22"/>
              <a:gd name="f27" fmla="val 23"/>
              <a:gd name="f28" fmla="+- 0 0 -90"/>
              <a:gd name="f29" fmla="*/ f3 1 26"/>
              <a:gd name="f30" fmla="*/ f4 1 13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26"/>
              <a:gd name="f39" fmla="*/ f35 1 13"/>
              <a:gd name="f40" fmla="*/ 21 f36 1"/>
              <a:gd name="f41" fmla="*/ 0 f35 1"/>
              <a:gd name="f42" fmla="*/ 13 f36 1"/>
              <a:gd name="f43" fmla="*/ 4 f36 1"/>
              <a:gd name="f44" fmla="*/ 1 f35 1"/>
              <a:gd name="f45" fmla="*/ 0 f36 1"/>
              <a:gd name="f46" fmla="*/ 7 f35 1"/>
              <a:gd name="f47" fmla="*/ 12 f35 1"/>
              <a:gd name="f48" fmla="*/ 26 f36 1"/>
              <a:gd name="f49" fmla="*/ 6 f35 1"/>
              <a:gd name="f50" fmla="*/ 20 f36 1"/>
              <a:gd name="f51" fmla="*/ 9 f35 1"/>
              <a:gd name="f52" fmla="*/ 6 f36 1"/>
              <a:gd name="f53" fmla="*/ 3 f36 1"/>
              <a:gd name="f54" fmla="*/ 4 f35 1"/>
              <a:gd name="f55" fmla="*/ 23 f36 1"/>
              <a:gd name="f56" fmla="+- f37 0 f1"/>
              <a:gd name="f57" fmla="*/ f40 1 26"/>
              <a:gd name="f58" fmla="*/ f41 1 13"/>
              <a:gd name="f59" fmla="*/ f42 1 26"/>
              <a:gd name="f60" fmla="*/ f43 1 26"/>
              <a:gd name="f61" fmla="*/ f44 1 13"/>
              <a:gd name="f62" fmla="*/ f45 1 26"/>
              <a:gd name="f63" fmla="*/ f46 1 13"/>
              <a:gd name="f64" fmla="*/ f47 1 13"/>
              <a:gd name="f65" fmla="*/ f48 1 26"/>
              <a:gd name="f66" fmla="*/ f49 1 13"/>
              <a:gd name="f67" fmla="*/ f50 1 26"/>
              <a:gd name="f68" fmla="*/ f51 1 13"/>
              <a:gd name="f69" fmla="*/ f52 1 26"/>
              <a:gd name="f70" fmla="*/ f53 1 26"/>
              <a:gd name="f71" fmla="*/ f54 1 13"/>
              <a:gd name="f72" fmla="*/ f55 1 26"/>
              <a:gd name="f73" fmla="*/ 0 1 f38"/>
              <a:gd name="f74" fmla="*/ f32 1 f38"/>
              <a:gd name="f75" fmla="*/ 0 1 f39"/>
              <a:gd name="f76" fmla="*/ f33 1 f39"/>
              <a:gd name="f77" fmla="*/ f57 1 f38"/>
              <a:gd name="f78" fmla="*/ f58 1 f39"/>
              <a:gd name="f79" fmla="*/ f59 1 f38"/>
              <a:gd name="f80" fmla="*/ f60 1 f38"/>
              <a:gd name="f81" fmla="*/ f61 1 f39"/>
              <a:gd name="f82" fmla="*/ f62 1 f38"/>
              <a:gd name="f83" fmla="*/ f63 1 f39"/>
              <a:gd name="f84" fmla="*/ f64 1 f39"/>
              <a:gd name="f85" fmla="*/ f65 1 f38"/>
              <a:gd name="f86" fmla="*/ f66 1 f39"/>
              <a:gd name="f87" fmla="*/ f67 1 f38"/>
              <a:gd name="f88" fmla="*/ f68 1 f39"/>
              <a:gd name="f89" fmla="*/ f69 1 f38"/>
              <a:gd name="f90" fmla="*/ f70 1 f38"/>
              <a:gd name="f91" fmla="*/ f71 1 f39"/>
              <a:gd name="f92" fmla="*/ f72 1 f38"/>
              <a:gd name="f93" fmla="*/ f73 f29 1"/>
              <a:gd name="f94" fmla="*/ f74 f29 1"/>
              <a:gd name="f95" fmla="*/ f76 f30 1"/>
              <a:gd name="f96" fmla="*/ f75 f30 1"/>
              <a:gd name="f97" fmla="*/ f77 f29 1"/>
              <a:gd name="f98" fmla="*/ f78 f30 1"/>
              <a:gd name="f99" fmla="*/ f79 f29 1"/>
              <a:gd name="f100" fmla="*/ f80 f29 1"/>
              <a:gd name="f101" fmla="*/ f81 f30 1"/>
              <a:gd name="f102" fmla="*/ f82 f29 1"/>
              <a:gd name="f103" fmla="*/ f83 f30 1"/>
              <a:gd name="f104" fmla="*/ f84 f30 1"/>
              <a:gd name="f105" fmla="*/ f85 f29 1"/>
              <a:gd name="f106" fmla="*/ f86 f30 1"/>
              <a:gd name="f107" fmla="*/ f87 f29 1"/>
              <a:gd name="f108" fmla="*/ f88 f30 1"/>
              <a:gd name="f109" fmla="*/ f89 f29 1"/>
              <a:gd name="f110" fmla="*/ f90 f29 1"/>
              <a:gd name="f111" fmla="*/ f91 f30 1"/>
              <a:gd name="f112" fmla="*/ f92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">
                <a:pos x="f97" y="f98"/>
              </a:cxn>
              <a:cxn ang="f56">
                <a:pos x="f99" y="f98"/>
              </a:cxn>
              <a:cxn ang="f56">
                <a:pos x="f99" y="f98"/>
              </a:cxn>
              <a:cxn ang="f56">
                <a:pos x="f100" y="f101"/>
              </a:cxn>
              <a:cxn ang="f56">
                <a:pos x="f102" y="f103"/>
              </a:cxn>
              <a:cxn ang="f56">
                <a:pos x="f100" y="f104"/>
              </a:cxn>
              <a:cxn ang="f56">
                <a:pos x="f97" y="f104"/>
              </a:cxn>
              <a:cxn ang="f56">
                <a:pos x="f105" y="f106"/>
              </a:cxn>
              <a:cxn ang="f56">
                <a:pos x="f97" y="f98"/>
              </a:cxn>
              <a:cxn ang="f56">
                <a:pos x="f107" y="f108"/>
              </a:cxn>
              <a:cxn ang="f56">
                <a:pos x="f109" y="f108"/>
              </a:cxn>
              <a:cxn ang="f56">
                <a:pos x="f110" y="f106"/>
              </a:cxn>
              <a:cxn ang="f56">
                <a:pos x="f109" y="f111"/>
              </a:cxn>
              <a:cxn ang="f56">
                <a:pos x="f99" y="f111"/>
              </a:cxn>
              <a:cxn ang="f56">
                <a:pos x="f107" y="f111"/>
              </a:cxn>
              <a:cxn ang="f56">
                <a:pos x="f112" y="f103"/>
              </a:cxn>
              <a:cxn ang="f56">
                <a:pos x="f107" y="f108"/>
              </a:cxn>
            </a:cxnLst>
            <a:rect l="f93" t="f96" r="f94" b="f95"/>
            <a:pathLst>
              <a:path w="26" h="13">
                <a:moveTo>
                  <a:pt x="f8" y="f5"/>
                </a:moveTo>
                <a:cubicBezTo>
                  <a:pt x="f9" y="f5"/>
                  <a:pt x="f10" y="f5"/>
                  <a:pt x="f7" y="f5"/>
                </a:cubicBezTo>
                <a:cubicBezTo>
                  <a:pt x="f7" y="f5"/>
                  <a:pt x="f7" y="f5"/>
                  <a:pt x="f7" y="f5"/>
                </a:cubicBezTo>
                <a:cubicBezTo>
                  <a:pt x="f11" y="f5"/>
                  <a:pt x="f12" y="f5"/>
                  <a:pt x="f13" y="f14"/>
                </a:cubicBezTo>
                <a:cubicBezTo>
                  <a:pt x="f14" y="f14"/>
                  <a:pt x="f5" y="f15"/>
                  <a:pt x="f5" y="f12"/>
                </a:cubicBezTo>
                <a:cubicBezTo>
                  <a:pt x="f5" y="f16"/>
                  <a:pt x="f14" y="f17"/>
                  <a:pt x="f13" y="f17"/>
                </a:cubicBezTo>
                <a:cubicBezTo>
                  <a:pt x="f11" y="f17"/>
                  <a:pt x="f10" y="f7"/>
                  <a:pt x="f8" y="f17"/>
                </a:cubicBezTo>
                <a:cubicBezTo>
                  <a:pt x="f18" y="f17"/>
                  <a:pt x="f6" y="f16"/>
                  <a:pt x="f6" y="f19"/>
                </a:cubicBezTo>
                <a:cubicBezTo>
                  <a:pt x="f6" y="f15"/>
                  <a:pt x="f18" y="f14"/>
                  <a:pt x="f8" y="f5"/>
                </a:cubicBezTo>
                <a:close/>
                <a:moveTo>
                  <a:pt x="f20" y="f21"/>
                </a:moveTo>
                <a:cubicBezTo>
                  <a:pt x="f22" y="f21"/>
                  <a:pt x="f11" y="f21"/>
                  <a:pt x="f19" y="f21"/>
                </a:cubicBezTo>
                <a:cubicBezTo>
                  <a:pt x="f23" y="f21"/>
                  <a:pt x="f23" y="f24"/>
                  <a:pt x="f23" y="f19"/>
                </a:cubicBezTo>
                <a:cubicBezTo>
                  <a:pt x="f23" y="f13"/>
                  <a:pt x="f13" y="f13"/>
                  <a:pt x="f19" y="f13"/>
                </a:cubicBezTo>
                <a:cubicBezTo>
                  <a:pt x="f24" y="f13"/>
                  <a:pt x="f11" y="f13"/>
                  <a:pt x="f7" y="f13"/>
                </a:cubicBezTo>
                <a:cubicBezTo>
                  <a:pt x="f22" y="f13"/>
                  <a:pt x="f25" y="f13"/>
                  <a:pt x="f20" y="f13"/>
                </a:cubicBezTo>
                <a:cubicBezTo>
                  <a:pt x="f26" y="f13"/>
                  <a:pt x="f27" y="f13"/>
                  <a:pt x="f27" y="f12"/>
                </a:cubicBezTo>
                <a:cubicBezTo>
                  <a:pt x="f26" y="f21"/>
                  <a:pt x="f8" y="f21"/>
                  <a:pt x="f20" y="f21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E4F1CC44-3672-483C-B77C-3338C7CA31B0}"/>
              </a:ext>
            </a:extLst>
          </p:cNvPr>
          <p:cNvSpPr/>
          <p:nvPr/>
        </p:nvSpPr>
        <p:spPr>
          <a:xfrm>
            <a:off x="5851529" y="3359148"/>
            <a:ext cx="236536" cy="1174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"/>
              <a:gd name="f7" fmla="val 13"/>
              <a:gd name="f8" fmla="val 21"/>
              <a:gd name="f9" fmla="val 1"/>
              <a:gd name="f10" fmla="val 18"/>
              <a:gd name="f11" fmla="val 16"/>
              <a:gd name="f12" fmla="val 10"/>
              <a:gd name="f13" fmla="val 7"/>
              <a:gd name="f14" fmla="val 4"/>
              <a:gd name="f15" fmla="val 3"/>
              <a:gd name="f16" fmla="val 6"/>
              <a:gd name="f17" fmla="val 12"/>
              <a:gd name="f18" fmla="val 22"/>
              <a:gd name="f19" fmla="val 25"/>
              <a:gd name="f20" fmla="val 11"/>
              <a:gd name="f21" fmla="val 2"/>
              <a:gd name="f22" fmla="val 20"/>
              <a:gd name="f23" fmla="val 9"/>
              <a:gd name="f24" fmla="val 15"/>
              <a:gd name="f25" fmla="val 8"/>
              <a:gd name="f26" fmla="val 23"/>
              <a:gd name="f27" fmla="+- 0 0 -90"/>
              <a:gd name="f28" fmla="*/ f3 1 26"/>
              <a:gd name="f29" fmla="*/ f4 1 13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26"/>
              <a:gd name="f38" fmla="*/ f34 1 13"/>
              <a:gd name="f39" fmla="*/ 21 f35 1"/>
              <a:gd name="f40" fmla="*/ 1 f34 1"/>
              <a:gd name="f41" fmla="*/ 13 f35 1"/>
              <a:gd name="f42" fmla="*/ 4 f35 1"/>
              <a:gd name="f43" fmla="*/ 0 f35 1"/>
              <a:gd name="f44" fmla="*/ 6 f34 1"/>
              <a:gd name="f45" fmla="*/ 12 f34 1"/>
              <a:gd name="f46" fmla="*/ 22 f35 1"/>
              <a:gd name="f47" fmla="*/ 26 f35 1"/>
              <a:gd name="f48" fmla="*/ 20 f35 1"/>
              <a:gd name="f49" fmla="*/ 9 f34 1"/>
              <a:gd name="f50" fmla="*/ 6 f35 1"/>
              <a:gd name="f51" fmla="*/ 3 f35 1"/>
              <a:gd name="f52" fmla="*/ 7 f34 1"/>
              <a:gd name="f53" fmla="*/ 4 f34 1"/>
              <a:gd name="f54" fmla="*/ 23 f35 1"/>
              <a:gd name="f55" fmla="+- f36 0 f1"/>
              <a:gd name="f56" fmla="*/ f39 1 26"/>
              <a:gd name="f57" fmla="*/ f40 1 13"/>
              <a:gd name="f58" fmla="*/ f41 1 26"/>
              <a:gd name="f59" fmla="*/ f42 1 26"/>
              <a:gd name="f60" fmla="*/ f43 1 26"/>
              <a:gd name="f61" fmla="*/ f44 1 13"/>
              <a:gd name="f62" fmla="*/ f45 1 13"/>
              <a:gd name="f63" fmla="*/ f46 1 26"/>
              <a:gd name="f64" fmla="*/ f47 1 26"/>
              <a:gd name="f65" fmla="*/ f48 1 26"/>
              <a:gd name="f66" fmla="*/ f49 1 13"/>
              <a:gd name="f67" fmla="*/ f50 1 26"/>
              <a:gd name="f68" fmla="*/ f51 1 26"/>
              <a:gd name="f69" fmla="*/ f52 1 13"/>
              <a:gd name="f70" fmla="*/ f53 1 13"/>
              <a:gd name="f71" fmla="*/ f54 1 26"/>
              <a:gd name="f72" fmla="*/ 0 1 f37"/>
              <a:gd name="f73" fmla="*/ f31 1 f37"/>
              <a:gd name="f74" fmla="*/ 0 1 f38"/>
              <a:gd name="f75" fmla="*/ f32 1 f38"/>
              <a:gd name="f76" fmla="*/ f56 1 f37"/>
              <a:gd name="f77" fmla="*/ f57 1 f38"/>
              <a:gd name="f78" fmla="*/ f58 1 f37"/>
              <a:gd name="f79" fmla="*/ f59 1 f37"/>
              <a:gd name="f80" fmla="*/ f60 1 f37"/>
              <a:gd name="f81" fmla="*/ f61 1 f38"/>
              <a:gd name="f82" fmla="*/ f62 1 f38"/>
              <a:gd name="f83" fmla="*/ f63 1 f37"/>
              <a:gd name="f84" fmla="*/ f64 1 f37"/>
              <a:gd name="f85" fmla="*/ f65 1 f37"/>
              <a:gd name="f86" fmla="*/ f66 1 f38"/>
              <a:gd name="f87" fmla="*/ f67 1 f37"/>
              <a:gd name="f88" fmla="*/ f68 1 f37"/>
              <a:gd name="f89" fmla="*/ f69 1 f38"/>
              <a:gd name="f90" fmla="*/ f70 1 f38"/>
              <a:gd name="f91" fmla="*/ f71 1 f37"/>
              <a:gd name="f92" fmla="*/ f72 f28 1"/>
              <a:gd name="f93" fmla="*/ f73 f28 1"/>
              <a:gd name="f94" fmla="*/ f75 f29 1"/>
              <a:gd name="f95" fmla="*/ f74 f29 1"/>
              <a:gd name="f96" fmla="*/ f76 f28 1"/>
              <a:gd name="f97" fmla="*/ f77 f29 1"/>
              <a:gd name="f98" fmla="*/ f78 f28 1"/>
              <a:gd name="f99" fmla="*/ f79 f28 1"/>
              <a:gd name="f100" fmla="*/ f80 f28 1"/>
              <a:gd name="f101" fmla="*/ f81 f29 1"/>
              <a:gd name="f102" fmla="*/ f82 f29 1"/>
              <a:gd name="f103" fmla="*/ f83 f28 1"/>
              <a:gd name="f104" fmla="*/ f84 f28 1"/>
              <a:gd name="f105" fmla="*/ f85 f28 1"/>
              <a:gd name="f106" fmla="*/ f86 f29 1"/>
              <a:gd name="f107" fmla="*/ f87 f28 1"/>
              <a:gd name="f108" fmla="*/ f88 f28 1"/>
              <a:gd name="f109" fmla="*/ f89 f29 1"/>
              <a:gd name="f110" fmla="*/ f90 f29 1"/>
              <a:gd name="f111" fmla="*/ f91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96" y="f97"/>
              </a:cxn>
              <a:cxn ang="f55">
                <a:pos x="f98" y="f97"/>
              </a:cxn>
              <a:cxn ang="f55">
                <a:pos x="f99" y="f97"/>
              </a:cxn>
              <a:cxn ang="f55">
                <a:pos x="f100" y="f101"/>
              </a:cxn>
              <a:cxn ang="f55">
                <a:pos x="f99" y="f102"/>
              </a:cxn>
              <a:cxn ang="f55">
                <a:pos x="f103" y="f102"/>
              </a:cxn>
              <a:cxn ang="f55">
                <a:pos x="f104" y="f101"/>
              </a:cxn>
              <a:cxn ang="f55">
                <a:pos x="f96" y="f97"/>
              </a:cxn>
              <a:cxn ang="f55">
                <a:pos x="f105" y="f106"/>
              </a:cxn>
              <a:cxn ang="f55">
                <a:pos x="f107" y="f106"/>
              </a:cxn>
              <a:cxn ang="f55">
                <a:pos x="f108" y="f109"/>
              </a:cxn>
              <a:cxn ang="f55">
                <a:pos x="f107" y="f110"/>
              </a:cxn>
              <a:cxn ang="f55">
                <a:pos x="f98" y="f110"/>
              </a:cxn>
              <a:cxn ang="f55">
                <a:pos x="f105" y="f110"/>
              </a:cxn>
              <a:cxn ang="f55">
                <a:pos x="f111" y="f101"/>
              </a:cxn>
              <a:cxn ang="f55">
                <a:pos x="f105" y="f106"/>
              </a:cxn>
            </a:cxnLst>
            <a:rect l="f92" t="f95" r="f93" b="f94"/>
            <a:pathLst>
              <a:path w="26" h="13">
                <a:moveTo>
                  <a:pt x="f8" y="f9"/>
                </a:moveTo>
                <a:cubicBezTo>
                  <a:pt x="f10" y="f5"/>
                  <a:pt x="f11" y="f9"/>
                  <a:pt x="f7" y="f9"/>
                </a:cubicBezTo>
                <a:cubicBezTo>
                  <a:pt x="f12" y="f9"/>
                  <a:pt x="f13" y="f5"/>
                  <a:pt x="f14" y="f9"/>
                </a:cubicBezTo>
                <a:cubicBezTo>
                  <a:pt x="f9" y="f9"/>
                  <a:pt x="f5" y="f15"/>
                  <a:pt x="f5" y="f16"/>
                </a:cubicBezTo>
                <a:cubicBezTo>
                  <a:pt x="f5" y="f12"/>
                  <a:pt x="f9" y="f17"/>
                  <a:pt x="f14" y="f17"/>
                </a:cubicBezTo>
                <a:cubicBezTo>
                  <a:pt x="f12" y="f7"/>
                  <a:pt x="f11" y="f7"/>
                  <a:pt x="f18" y="f17"/>
                </a:cubicBezTo>
                <a:cubicBezTo>
                  <a:pt x="f19" y="f17"/>
                  <a:pt x="f6" y="f20"/>
                  <a:pt x="f6" y="f16"/>
                </a:cubicBezTo>
                <a:cubicBezTo>
                  <a:pt x="f6" y="f21"/>
                  <a:pt x="f19" y="f9"/>
                  <a:pt x="f8" y="f9"/>
                </a:cubicBezTo>
                <a:close/>
                <a:moveTo>
                  <a:pt x="f22" y="f23"/>
                </a:moveTo>
                <a:cubicBezTo>
                  <a:pt x="f24" y="f23"/>
                  <a:pt x="f20" y="f23"/>
                  <a:pt x="f16" y="f23"/>
                </a:cubicBezTo>
                <a:cubicBezTo>
                  <a:pt x="f14" y="f23"/>
                  <a:pt x="f15" y="f23"/>
                  <a:pt x="f15" y="f13"/>
                </a:cubicBezTo>
                <a:cubicBezTo>
                  <a:pt x="f15" y="f14"/>
                  <a:pt x="f14" y="f14"/>
                  <a:pt x="f16" y="f14"/>
                </a:cubicBezTo>
                <a:cubicBezTo>
                  <a:pt x="f25" y="f14"/>
                  <a:pt x="f20" y="f14"/>
                  <a:pt x="f7" y="f14"/>
                </a:cubicBezTo>
                <a:cubicBezTo>
                  <a:pt x="f24" y="f14"/>
                  <a:pt x="f10" y="f14"/>
                  <a:pt x="f22" y="f14"/>
                </a:cubicBezTo>
                <a:cubicBezTo>
                  <a:pt x="f18" y="f14"/>
                  <a:pt x="f18" y="f14"/>
                  <a:pt x="f26" y="f16"/>
                </a:cubicBezTo>
                <a:cubicBezTo>
                  <a:pt x="f26" y="f23"/>
                  <a:pt x="f18" y="f23"/>
                  <a:pt x="f22" y="f23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422303C6-8E32-4BC6-841C-A4DDDF8D5DB8}"/>
              </a:ext>
            </a:extLst>
          </p:cNvPr>
          <p:cNvSpPr/>
          <p:nvPr/>
        </p:nvSpPr>
        <p:spPr>
          <a:xfrm>
            <a:off x="5843592" y="3494086"/>
            <a:ext cx="244473" cy="109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"/>
              <a:gd name="f7" fmla="val 12"/>
              <a:gd name="f8" fmla="val 4"/>
              <a:gd name="f9" fmla="val 1"/>
              <a:gd name="f10" fmla="val 26"/>
              <a:gd name="f11" fmla="val 23"/>
              <a:gd name="f12" fmla="val 20"/>
              <a:gd name="f13" fmla="val 17"/>
              <a:gd name="f14" fmla="val 14"/>
              <a:gd name="f15" fmla="val 11"/>
              <a:gd name="f16" fmla="val 8"/>
              <a:gd name="f17" fmla="val 5"/>
              <a:gd name="f18" fmla="val 2"/>
              <a:gd name="f19" fmla="val 9"/>
              <a:gd name="f20" fmla="val 21"/>
              <a:gd name="f21" fmla="val 19"/>
              <a:gd name="f22" fmla="val 16"/>
              <a:gd name="f23" fmla="val 7"/>
              <a:gd name="f24" fmla="val 3"/>
              <a:gd name="f25" fmla="val 6"/>
              <a:gd name="f26" fmla="+- 0 0 -90"/>
              <a:gd name="f27" fmla="*/ f3 1 27"/>
              <a:gd name="f28" fmla="*/ f4 1 12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27"/>
              <a:gd name="f37" fmla="*/ f33 1 12"/>
              <a:gd name="f38" fmla="*/ 27 f34 1"/>
              <a:gd name="f39" fmla="*/ 4 f33 1"/>
              <a:gd name="f40" fmla="*/ 23 f34 1"/>
              <a:gd name="f41" fmla="*/ 0 f33 1"/>
              <a:gd name="f42" fmla="*/ 14 f34 1"/>
              <a:gd name="f43" fmla="*/ 5 f34 1"/>
              <a:gd name="f44" fmla="*/ 1 f34 1"/>
              <a:gd name="f45" fmla="*/ 4 f34 1"/>
              <a:gd name="f46" fmla="*/ 11 f33 1"/>
              <a:gd name="f47" fmla="*/ 21 f34 1"/>
              <a:gd name="f48" fmla="*/ 8 f33 1"/>
              <a:gd name="f49" fmla="*/ 7 f34 1"/>
              <a:gd name="f50" fmla="*/ 5 f33 1"/>
              <a:gd name="f51" fmla="*/ 3 f33 1"/>
              <a:gd name="f52" fmla="*/ 6 f33 1"/>
              <a:gd name="f53" fmla="+- f35 0 f1"/>
              <a:gd name="f54" fmla="*/ f38 1 27"/>
              <a:gd name="f55" fmla="*/ f39 1 12"/>
              <a:gd name="f56" fmla="*/ f40 1 27"/>
              <a:gd name="f57" fmla="*/ f41 1 12"/>
              <a:gd name="f58" fmla="*/ f42 1 27"/>
              <a:gd name="f59" fmla="*/ f43 1 27"/>
              <a:gd name="f60" fmla="*/ f44 1 27"/>
              <a:gd name="f61" fmla="*/ f45 1 27"/>
              <a:gd name="f62" fmla="*/ f46 1 12"/>
              <a:gd name="f63" fmla="*/ f47 1 27"/>
              <a:gd name="f64" fmla="*/ f48 1 12"/>
              <a:gd name="f65" fmla="*/ f49 1 27"/>
              <a:gd name="f66" fmla="*/ f50 1 12"/>
              <a:gd name="f67" fmla="*/ f51 1 12"/>
              <a:gd name="f68" fmla="*/ f52 1 12"/>
              <a:gd name="f69" fmla="*/ 0 1 f36"/>
              <a:gd name="f70" fmla="*/ f30 1 f36"/>
              <a:gd name="f71" fmla="*/ 0 1 f37"/>
              <a:gd name="f72" fmla="*/ f31 1 f37"/>
              <a:gd name="f73" fmla="*/ f54 1 f36"/>
              <a:gd name="f74" fmla="*/ f55 1 f37"/>
              <a:gd name="f75" fmla="*/ f56 1 f36"/>
              <a:gd name="f76" fmla="*/ f57 1 f37"/>
              <a:gd name="f77" fmla="*/ f58 1 f36"/>
              <a:gd name="f78" fmla="*/ f59 1 f36"/>
              <a:gd name="f79" fmla="*/ f60 1 f36"/>
              <a:gd name="f80" fmla="*/ f61 1 f36"/>
              <a:gd name="f81" fmla="*/ f62 1 f37"/>
              <a:gd name="f82" fmla="*/ f63 1 f36"/>
              <a:gd name="f83" fmla="*/ f64 1 f37"/>
              <a:gd name="f84" fmla="*/ f65 1 f36"/>
              <a:gd name="f85" fmla="*/ f66 1 f37"/>
              <a:gd name="f86" fmla="*/ f67 1 f37"/>
              <a:gd name="f87" fmla="*/ f68 1 f37"/>
              <a:gd name="f88" fmla="*/ f69 f27 1"/>
              <a:gd name="f89" fmla="*/ f70 f27 1"/>
              <a:gd name="f90" fmla="*/ f72 f28 1"/>
              <a:gd name="f91" fmla="*/ f71 f28 1"/>
              <a:gd name="f92" fmla="*/ f73 f27 1"/>
              <a:gd name="f93" fmla="*/ f74 f28 1"/>
              <a:gd name="f94" fmla="*/ f75 f27 1"/>
              <a:gd name="f95" fmla="*/ f76 f28 1"/>
              <a:gd name="f96" fmla="*/ f77 f27 1"/>
              <a:gd name="f97" fmla="*/ f78 f27 1"/>
              <a:gd name="f98" fmla="*/ f79 f27 1"/>
              <a:gd name="f99" fmla="*/ f80 f27 1"/>
              <a:gd name="f100" fmla="*/ f81 f28 1"/>
              <a:gd name="f101" fmla="*/ f82 f27 1"/>
              <a:gd name="f102" fmla="*/ f83 f28 1"/>
              <a:gd name="f103" fmla="*/ f84 f27 1"/>
              <a:gd name="f104" fmla="*/ f85 f28 1"/>
              <a:gd name="f105" fmla="*/ f86 f28 1"/>
              <a:gd name="f106" fmla="*/ f87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92" y="f93"/>
              </a:cxn>
              <a:cxn ang="f53">
                <a:pos x="f94" y="f95"/>
              </a:cxn>
              <a:cxn ang="f53">
                <a:pos x="f96" y="f95"/>
              </a:cxn>
              <a:cxn ang="f53">
                <a:pos x="f97" y="f95"/>
              </a:cxn>
              <a:cxn ang="f53">
                <a:pos x="f98" y="f93"/>
              </a:cxn>
              <a:cxn ang="f53">
                <a:pos x="f99" y="f100"/>
              </a:cxn>
              <a:cxn ang="f53">
                <a:pos x="f94" y="f100"/>
              </a:cxn>
              <a:cxn ang="f53">
                <a:pos x="f92" y="f93"/>
              </a:cxn>
              <a:cxn ang="f53">
                <a:pos x="f101" y="f102"/>
              </a:cxn>
              <a:cxn ang="f53">
                <a:pos x="f96" y="f102"/>
              </a:cxn>
              <a:cxn ang="f53">
                <a:pos x="f103" y="f102"/>
              </a:cxn>
              <a:cxn ang="f53">
                <a:pos x="f99" y="f104"/>
              </a:cxn>
              <a:cxn ang="f53">
                <a:pos x="f103" y="f105"/>
              </a:cxn>
              <a:cxn ang="f53">
                <a:pos x="f101" y="f105"/>
              </a:cxn>
              <a:cxn ang="f53">
                <a:pos x="f94" y="f106"/>
              </a:cxn>
              <a:cxn ang="f53">
                <a:pos x="f101" y="f102"/>
              </a:cxn>
            </a:cxnLst>
            <a:rect l="f88" t="f91" r="f89" b="f90"/>
            <a:pathLst>
              <a:path w="27" h="12">
                <a:moveTo>
                  <a:pt x="f6" y="f8"/>
                </a:moveTo>
                <a:cubicBezTo>
                  <a:pt x="f6" y="f9"/>
                  <a:pt x="f10" y="f5"/>
                  <a:pt x="f11" y="f5"/>
                </a:cubicBezTo>
                <a:cubicBezTo>
                  <a:pt x="f12" y="f5"/>
                  <a:pt x="f13" y="f5"/>
                  <a:pt x="f14" y="f5"/>
                </a:cubicBezTo>
                <a:cubicBezTo>
                  <a:pt x="f15" y="f5"/>
                  <a:pt x="f16" y="f5"/>
                  <a:pt x="f17" y="f5"/>
                </a:cubicBezTo>
                <a:cubicBezTo>
                  <a:pt x="f18" y="f5"/>
                  <a:pt x="f9" y="f9"/>
                  <a:pt x="f9" y="f8"/>
                </a:cubicBezTo>
                <a:cubicBezTo>
                  <a:pt x="f5" y="f19"/>
                  <a:pt x="f9" y="f15"/>
                  <a:pt x="f8" y="f15"/>
                </a:cubicBezTo>
                <a:cubicBezTo>
                  <a:pt x="f15" y="f7"/>
                  <a:pt x="f13" y="f7"/>
                  <a:pt x="f11" y="f15"/>
                </a:cubicBezTo>
                <a:cubicBezTo>
                  <a:pt x="f10" y="f15"/>
                  <a:pt x="f6" y="f19"/>
                  <a:pt x="f6" y="f8"/>
                </a:cubicBezTo>
                <a:close/>
                <a:moveTo>
                  <a:pt x="f20" y="f16"/>
                </a:moveTo>
                <a:cubicBezTo>
                  <a:pt x="f21" y="f16"/>
                  <a:pt x="f22" y="f16"/>
                  <a:pt x="f14" y="f16"/>
                </a:cubicBezTo>
                <a:cubicBezTo>
                  <a:pt x="f7" y="f16"/>
                  <a:pt x="f19" y="f16"/>
                  <a:pt x="f23" y="f16"/>
                </a:cubicBezTo>
                <a:cubicBezTo>
                  <a:pt x="f17" y="f16"/>
                  <a:pt x="f8" y="f16"/>
                  <a:pt x="f8" y="f17"/>
                </a:cubicBezTo>
                <a:cubicBezTo>
                  <a:pt x="f8" y="f24"/>
                  <a:pt x="f17" y="f24"/>
                  <a:pt x="f23" y="f24"/>
                </a:cubicBezTo>
                <a:cubicBezTo>
                  <a:pt x="f7" y="f24"/>
                  <a:pt x="f13" y="f24"/>
                  <a:pt x="f20" y="f24"/>
                </a:cubicBezTo>
                <a:cubicBezTo>
                  <a:pt x="f11" y="f24"/>
                  <a:pt x="f11" y="f8"/>
                  <a:pt x="f11" y="f25"/>
                </a:cubicBezTo>
                <a:cubicBezTo>
                  <a:pt x="f11" y="f23"/>
                  <a:pt x="f11" y="f16"/>
                  <a:pt x="f20" y="f16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34AFBD8F-9D67-4EF6-8075-35FBCBA19C57}"/>
              </a:ext>
            </a:extLst>
          </p:cNvPr>
          <p:cNvSpPr/>
          <p:nvPr/>
        </p:nvSpPr>
        <p:spPr>
          <a:xfrm>
            <a:off x="5851529" y="3621088"/>
            <a:ext cx="236536" cy="1079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"/>
              <a:gd name="f7" fmla="val 12"/>
              <a:gd name="f8" fmla="val 21"/>
              <a:gd name="f9" fmla="val 18"/>
              <a:gd name="f10" fmla="val 16"/>
              <a:gd name="f11" fmla="val 13"/>
              <a:gd name="f12" fmla="val 10"/>
              <a:gd name="f13" fmla="val 7"/>
              <a:gd name="f14" fmla="val 4"/>
              <a:gd name="f15" fmla="val 1"/>
              <a:gd name="f16" fmla="val 5"/>
              <a:gd name="f17" fmla="val 11"/>
              <a:gd name="f18" fmla="val 22"/>
              <a:gd name="f19" fmla="val 25"/>
              <a:gd name="f20" fmla="val 9"/>
              <a:gd name="f21" fmla="val 20"/>
              <a:gd name="f22" fmla="val 8"/>
              <a:gd name="f23" fmla="val 15"/>
              <a:gd name="f24" fmla="val 6"/>
              <a:gd name="f25" fmla="val 3"/>
              <a:gd name="f26" fmla="val 17"/>
              <a:gd name="f27" fmla="val 23"/>
              <a:gd name="f28" fmla="+- 0 0 -90"/>
              <a:gd name="f29" fmla="*/ f3 1 26"/>
              <a:gd name="f30" fmla="*/ f4 1 12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26"/>
              <a:gd name="f39" fmla="*/ f35 1 12"/>
              <a:gd name="f40" fmla="*/ 21 f36 1"/>
              <a:gd name="f41" fmla="*/ 0 f35 1"/>
              <a:gd name="f42" fmla="*/ 13 f36 1"/>
              <a:gd name="f43" fmla="*/ 4 f36 1"/>
              <a:gd name="f44" fmla="*/ 0 f36 1"/>
              <a:gd name="f45" fmla="*/ 5 f35 1"/>
              <a:gd name="f46" fmla="*/ 11 f35 1"/>
              <a:gd name="f47" fmla="*/ 22 f36 1"/>
              <a:gd name="f48" fmla="*/ 26 f36 1"/>
              <a:gd name="f49" fmla="*/ 4 f35 1"/>
              <a:gd name="f50" fmla="*/ 20 f36 1"/>
              <a:gd name="f51" fmla="*/ 8 f35 1"/>
              <a:gd name="f52" fmla="*/ 6 f36 1"/>
              <a:gd name="f53" fmla="*/ 3 f36 1"/>
              <a:gd name="f54" fmla="*/ 3 f35 1"/>
              <a:gd name="f55" fmla="+- f37 0 f1"/>
              <a:gd name="f56" fmla="*/ f40 1 26"/>
              <a:gd name="f57" fmla="*/ f41 1 12"/>
              <a:gd name="f58" fmla="*/ f42 1 26"/>
              <a:gd name="f59" fmla="*/ f43 1 26"/>
              <a:gd name="f60" fmla="*/ f44 1 26"/>
              <a:gd name="f61" fmla="*/ f45 1 12"/>
              <a:gd name="f62" fmla="*/ f46 1 12"/>
              <a:gd name="f63" fmla="*/ f47 1 26"/>
              <a:gd name="f64" fmla="*/ f48 1 26"/>
              <a:gd name="f65" fmla="*/ f49 1 12"/>
              <a:gd name="f66" fmla="*/ f50 1 26"/>
              <a:gd name="f67" fmla="*/ f51 1 12"/>
              <a:gd name="f68" fmla="*/ f52 1 26"/>
              <a:gd name="f69" fmla="*/ f53 1 26"/>
              <a:gd name="f70" fmla="*/ f54 1 12"/>
              <a:gd name="f71" fmla="*/ 0 1 f38"/>
              <a:gd name="f72" fmla="*/ f32 1 f38"/>
              <a:gd name="f73" fmla="*/ 0 1 f39"/>
              <a:gd name="f74" fmla="*/ f33 1 f39"/>
              <a:gd name="f75" fmla="*/ f56 1 f38"/>
              <a:gd name="f76" fmla="*/ f57 1 f39"/>
              <a:gd name="f77" fmla="*/ f58 1 f38"/>
              <a:gd name="f78" fmla="*/ f59 1 f38"/>
              <a:gd name="f79" fmla="*/ f60 1 f38"/>
              <a:gd name="f80" fmla="*/ f61 1 f39"/>
              <a:gd name="f81" fmla="*/ f62 1 f39"/>
              <a:gd name="f82" fmla="*/ f63 1 f38"/>
              <a:gd name="f83" fmla="*/ f64 1 f38"/>
              <a:gd name="f84" fmla="*/ f65 1 f39"/>
              <a:gd name="f85" fmla="*/ f66 1 f38"/>
              <a:gd name="f86" fmla="*/ f67 1 f39"/>
              <a:gd name="f87" fmla="*/ f68 1 f38"/>
              <a:gd name="f88" fmla="*/ f69 1 f38"/>
              <a:gd name="f89" fmla="*/ f70 1 f39"/>
              <a:gd name="f90" fmla="*/ f71 f29 1"/>
              <a:gd name="f91" fmla="*/ f72 f29 1"/>
              <a:gd name="f92" fmla="*/ f74 f30 1"/>
              <a:gd name="f93" fmla="*/ f73 f30 1"/>
              <a:gd name="f94" fmla="*/ f75 f29 1"/>
              <a:gd name="f95" fmla="*/ f76 f30 1"/>
              <a:gd name="f96" fmla="*/ f77 f29 1"/>
              <a:gd name="f97" fmla="*/ f78 f29 1"/>
              <a:gd name="f98" fmla="*/ f79 f29 1"/>
              <a:gd name="f99" fmla="*/ f80 f30 1"/>
              <a:gd name="f100" fmla="*/ f81 f30 1"/>
              <a:gd name="f101" fmla="*/ f82 f29 1"/>
              <a:gd name="f102" fmla="*/ f83 f29 1"/>
              <a:gd name="f103" fmla="*/ f84 f30 1"/>
              <a:gd name="f104" fmla="*/ f85 f29 1"/>
              <a:gd name="f105" fmla="*/ f86 f30 1"/>
              <a:gd name="f106" fmla="*/ f87 f29 1"/>
              <a:gd name="f107" fmla="*/ f88 f29 1"/>
              <a:gd name="f108" fmla="*/ f89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94" y="f95"/>
              </a:cxn>
              <a:cxn ang="f55">
                <a:pos x="f96" y="f95"/>
              </a:cxn>
              <a:cxn ang="f55">
                <a:pos x="f97" y="f95"/>
              </a:cxn>
              <a:cxn ang="f55">
                <a:pos x="f98" y="f99"/>
              </a:cxn>
              <a:cxn ang="f55">
                <a:pos x="f97" y="f100"/>
              </a:cxn>
              <a:cxn ang="f55">
                <a:pos x="f101" y="f100"/>
              </a:cxn>
              <a:cxn ang="f55">
                <a:pos x="f102" y="f103"/>
              </a:cxn>
              <a:cxn ang="f55">
                <a:pos x="f94" y="f95"/>
              </a:cxn>
              <a:cxn ang="f55">
                <a:pos x="f104" y="f105"/>
              </a:cxn>
              <a:cxn ang="f55">
                <a:pos x="f106" y="f105"/>
              </a:cxn>
              <a:cxn ang="f55">
                <a:pos x="f107" y="f99"/>
              </a:cxn>
              <a:cxn ang="f55">
                <a:pos x="f106" y="f108"/>
              </a:cxn>
              <a:cxn ang="f55">
                <a:pos x="f96" y="f108"/>
              </a:cxn>
              <a:cxn ang="f55">
                <a:pos x="f96" y="f108"/>
              </a:cxn>
              <a:cxn ang="f55">
                <a:pos x="f104" y="f108"/>
              </a:cxn>
              <a:cxn ang="f55">
                <a:pos x="f101" y="f99"/>
              </a:cxn>
              <a:cxn ang="f55">
                <a:pos x="f104" y="f105"/>
              </a:cxn>
            </a:cxnLst>
            <a:rect l="f90" t="f93" r="f91" b="f92"/>
            <a:pathLst>
              <a:path w="26" h="12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12" y="f5"/>
                  <a:pt x="f13" y="f5"/>
                  <a:pt x="f14" y="f5"/>
                </a:cubicBezTo>
                <a:cubicBezTo>
                  <a:pt x="f15" y="f5"/>
                  <a:pt x="f5" y="f15"/>
                  <a:pt x="f5" y="f16"/>
                </a:cubicBezTo>
                <a:cubicBezTo>
                  <a:pt x="f5" y="f12"/>
                  <a:pt x="f15" y="f17"/>
                  <a:pt x="f14" y="f17"/>
                </a:cubicBezTo>
                <a:cubicBezTo>
                  <a:pt x="f12" y="f7"/>
                  <a:pt x="f10" y="f7"/>
                  <a:pt x="f18" y="f17"/>
                </a:cubicBezTo>
                <a:cubicBezTo>
                  <a:pt x="f19" y="f17"/>
                  <a:pt x="f6" y="f20"/>
                  <a:pt x="f6" y="f14"/>
                </a:cubicBezTo>
                <a:cubicBezTo>
                  <a:pt x="f6" y="f15"/>
                  <a:pt x="f19" y="f5"/>
                  <a:pt x="f8" y="f5"/>
                </a:cubicBezTo>
                <a:close/>
                <a:moveTo>
                  <a:pt x="f21" y="f22"/>
                </a:moveTo>
                <a:cubicBezTo>
                  <a:pt x="f23" y="f22"/>
                  <a:pt x="f12" y="f22"/>
                  <a:pt x="f24" y="f22"/>
                </a:cubicBezTo>
                <a:cubicBezTo>
                  <a:pt x="f25" y="f22"/>
                  <a:pt x="f25" y="f13"/>
                  <a:pt x="f25" y="f16"/>
                </a:cubicBezTo>
                <a:cubicBezTo>
                  <a:pt x="f25" y="f25"/>
                  <a:pt x="f14" y="f25"/>
                  <a:pt x="f24" y="f25"/>
                </a:cubicBezTo>
                <a:cubicBezTo>
                  <a:pt x="f22" y="f25"/>
                  <a:pt x="f17" y="f25"/>
                  <a:pt x="f11" y="f25"/>
                </a:cubicBezTo>
                <a:cubicBezTo>
                  <a:pt x="f11" y="f25"/>
                  <a:pt x="f11" y="f25"/>
                  <a:pt x="f11" y="f25"/>
                </a:cubicBezTo>
                <a:cubicBezTo>
                  <a:pt x="f23" y="f25"/>
                  <a:pt x="f26" y="f25"/>
                  <a:pt x="f21" y="f25"/>
                </a:cubicBezTo>
                <a:cubicBezTo>
                  <a:pt x="f8" y="f25"/>
                  <a:pt x="f27" y="f25"/>
                  <a:pt x="f18" y="f16"/>
                </a:cubicBezTo>
                <a:cubicBezTo>
                  <a:pt x="f18" y="f13"/>
                  <a:pt x="f18" y="f22"/>
                  <a:pt x="f21" y="f22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45557087-9C18-4EFD-B4FF-8EBFCA4E4758}"/>
              </a:ext>
            </a:extLst>
          </p:cNvPr>
          <p:cNvSpPr/>
          <p:nvPr/>
        </p:nvSpPr>
        <p:spPr>
          <a:xfrm>
            <a:off x="7996235" y="3657600"/>
            <a:ext cx="533396" cy="968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"/>
              <a:gd name="f7" fmla="val 107"/>
              <a:gd name="f8" fmla="val 19"/>
              <a:gd name="f9" fmla="val 84"/>
              <a:gd name="f10" fmla="val 18"/>
              <a:gd name="f11" fmla="val 87"/>
              <a:gd name="f12" fmla="val 17"/>
              <a:gd name="f13" fmla="val 89"/>
              <a:gd name="f14" fmla="val 16"/>
              <a:gd name="f15" fmla="val 92"/>
              <a:gd name="f16" fmla="val 93"/>
              <a:gd name="f17" fmla="val 15"/>
              <a:gd name="f18" fmla="val 94"/>
              <a:gd name="f19" fmla="val 14"/>
              <a:gd name="f20" fmla="val 12"/>
              <a:gd name="f21" fmla="val 13"/>
              <a:gd name="f22" fmla="val 90"/>
              <a:gd name="f23" fmla="val 88"/>
              <a:gd name="f24" fmla="val 86"/>
              <a:gd name="f25" fmla="val 83"/>
              <a:gd name="f26" fmla="val 80"/>
              <a:gd name="f27" fmla="val 78"/>
              <a:gd name="f28" fmla="val 11"/>
              <a:gd name="f29" fmla="val 77"/>
              <a:gd name="f30" fmla="val 10"/>
              <a:gd name="f31" fmla="val 75"/>
              <a:gd name="f32" fmla="val 9"/>
              <a:gd name="f33" fmla="val 73"/>
              <a:gd name="f34" fmla="val 6"/>
              <a:gd name="f35" fmla="val 66"/>
              <a:gd name="f36" fmla="val 4"/>
              <a:gd name="f37" fmla="val 1"/>
              <a:gd name="f38" fmla="val 53"/>
              <a:gd name="f39" fmla="val 48"/>
              <a:gd name="f40" fmla="val 43"/>
              <a:gd name="f41" fmla="val 40"/>
              <a:gd name="f42" fmla="val 34"/>
              <a:gd name="f43" fmla="val 28"/>
              <a:gd name="f44" fmla="val 21"/>
              <a:gd name="f45" fmla="val 8"/>
              <a:gd name="f46" fmla="val 7"/>
              <a:gd name="f47" fmla="val 20"/>
              <a:gd name="f48" fmla="val 5"/>
              <a:gd name="f49" fmla="val 22"/>
              <a:gd name="f50" fmla="val 24"/>
              <a:gd name="f51" fmla="val 25"/>
              <a:gd name="f52" fmla="val 26"/>
              <a:gd name="f53" fmla="val 29"/>
              <a:gd name="f54" fmla="val 30"/>
              <a:gd name="f55" fmla="val 31"/>
              <a:gd name="f56" fmla="val 32"/>
              <a:gd name="f57" fmla="val 33"/>
              <a:gd name="f58" fmla="val 23"/>
              <a:gd name="f59" fmla="val 27"/>
              <a:gd name="f60" fmla="val 35"/>
              <a:gd name="f61" fmla="val 38"/>
              <a:gd name="f62" fmla="val 41"/>
              <a:gd name="f63" fmla="val 44"/>
              <a:gd name="f64" fmla="val 3"/>
              <a:gd name="f65" fmla="val 52"/>
              <a:gd name="f66" fmla="val 58"/>
              <a:gd name="f67" fmla="val 64"/>
              <a:gd name="f68" fmla="val 70"/>
              <a:gd name="f69" fmla="val 76"/>
              <a:gd name="f70" fmla="val 79"/>
              <a:gd name="f71" fmla="val 37"/>
              <a:gd name="f72" fmla="val 85"/>
              <a:gd name="f73" fmla="val 39"/>
              <a:gd name="f74" fmla="val 42"/>
              <a:gd name="f75" fmla="val 45"/>
              <a:gd name="f76" fmla="val 46"/>
              <a:gd name="f77" fmla="val 47"/>
              <a:gd name="f78" fmla="val 51"/>
              <a:gd name="f79" fmla="val 54"/>
              <a:gd name="f80" fmla="val 56"/>
              <a:gd name="f81" fmla="val 91"/>
              <a:gd name="f82" fmla="val 55"/>
              <a:gd name="f83" fmla="val 50"/>
              <a:gd name="f84" fmla="val 95"/>
              <a:gd name="f85" fmla="val 96"/>
              <a:gd name="f86" fmla="val 98"/>
              <a:gd name="f87" fmla="val 99"/>
              <a:gd name="f88" fmla="val 97"/>
              <a:gd name="f89" fmla="val 100"/>
              <a:gd name="f90" fmla="val 103"/>
              <a:gd name="f91" fmla="val 104"/>
              <a:gd name="f92" fmla="val 105"/>
              <a:gd name="f93" fmla="val 106"/>
              <a:gd name="f94" fmla="val 36"/>
              <a:gd name="f95" fmla="val 102"/>
              <a:gd name="f96" fmla="val 101"/>
              <a:gd name="f97" fmla="+- 0 0 -90"/>
              <a:gd name="f98" fmla="*/ f3 1 59"/>
              <a:gd name="f99" fmla="*/ f4 1 107"/>
              <a:gd name="f100" fmla="val f5"/>
              <a:gd name="f101" fmla="val f6"/>
              <a:gd name="f102" fmla="val f7"/>
              <a:gd name="f103" fmla="*/ f97 f0 1"/>
              <a:gd name="f104" fmla="+- f102 0 f100"/>
              <a:gd name="f105" fmla="+- f101 0 f100"/>
              <a:gd name="f106" fmla="*/ f103 1 f2"/>
              <a:gd name="f107" fmla="*/ f105 1 59"/>
              <a:gd name="f108" fmla="*/ f104 1 107"/>
              <a:gd name="f109" fmla="*/ 19 f105 1"/>
              <a:gd name="f110" fmla="*/ 84 f104 1"/>
              <a:gd name="f111" fmla="*/ 16 f105 1"/>
              <a:gd name="f112" fmla="*/ 92 f104 1"/>
              <a:gd name="f113" fmla="*/ 14 f105 1"/>
              <a:gd name="f114" fmla="*/ 94 f104 1"/>
              <a:gd name="f115" fmla="*/ 13 f105 1"/>
              <a:gd name="f116" fmla="*/ 90 f104 1"/>
              <a:gd name="f117" fmla="*/ 86 f104 1"/>
              <a:gd name="f118" fmla="*/ 12 f105 1"/>
              <a:gd name="f119" fmla="*/ 78 f104 1"/>
              <a:gd name="f120" fmla="*/ 9 f105 1"/>
              <a:gd name="f121" fmla="*/ 73 f104 1"/>
              <a:gd name="f122" fmla="*/ 1 f105 1"/>
              <a:gd name="f123" fmla="*/ 53 f104 1"/>
              <a:gd name="f124" fmla="*/ 4 f105 1"/>
              <a:gd name="f125" fmla="*/ 40 f104 1"/>
              <a:gd name="f126" fmla="*/ 21 f104 1"/>
              <a:gd name="f127" fmla="*/ 11 f105 1"/>
              <a:gd name="f128" fmla="*/ 14 f104 1"/>
              <a:gd name="f129" fmla="*/ 6 f104 1"/>
              <a:gd name="f130" fmla="*/ 0 f104 1"/>
              <a:gd name="f131" fmla="*/ 17 f105 1"/>
              <a:gd name="f132" fmla="*/ 21 f105 1"/>
              <a:gd name="f133" fmla="*/ 20 f105 1"/>
              <a:gd name="f134" fmla="*/ 10 f104 1"/>
              <a:gd name="f135" fmla="*/ 15 f104 1"/>
              <a:gd name="f136" fmla="*/ 18 f104 1"/>
              <a:gd name="f137" fmla="*/ 15 f105 1"/>
              <a:gd name="f138" fmla="*/ 25 f104 1"/>
              <a:gd name="f139" fmla="*/ 24 f105 1"/>
              <a:gd name="f140" fmla="*/ 19 f104 1"/>
              <a:gd name="f141" fmla="*/ 28 f105 1"/>
              <a:gd name="f142" fmla="*/ 17 f104 1"/>
              <a:gd name="f143" fmla="*/ 29 f105 1"/>
              <a:gd name="f144" fmla="*/ 32 f105 1"/>
              <a:gd name="f145" fmla="*/ 26 f105 1"/>
              <a:gd name="f146" fmla="*/ 26 f104 1"/>
              <a:gd name="f147" fmla="*/ 28 f104 1"/>
              <a:gd name="f148" fmla="*/ 29 f104 1"/>
              <a:gd name="f149" fmla="*/ 30 f104 1"/>
              <a:gd name="f150" fmla="*/ 7 f105 1"/>
              <a:gd name="f151" fmla="*/ 41 f104 1"/>
              <a:gd name="f152" fmla="*/ 5 f105 1"/>
              <a:gd name="f153" fmla="*/ 52 f104 1"/>
              <a:gd name="f154" fmla="*/ 70 f104 1"/>
              <a:gd name="f155" fmla="*/ 83 f104 1"/>
              <a:gd name="f156" fmla="*/ 37 f105 1"/>
              <a:gd name="f157" fmla="*/ 85 f104 1"/>
              <a:gd name="f158" fmla="*/ 42 f105 1"/>
              <a:gd name="f159" fmla="*/ 46 f105 1"/>
              <a:gd name="f160" fmla="*/ 44 f105 1"/>
              <a:gd name="f161" fmla="*/ 89 f104 1"/>
              <a:gd name="f162" fmla="*/ 54 f105 1"/>
              <a:gd name="f163" fmla="*/ 88 f104 1"/>
              <a:gd name="f164" fmla="*/ 59 f105 1"/>
              <a:gd name="f165" fmla="*/ 55 f105 1"/>
              <a:gd name="f166" fmla="*/ 48 f105 1"/>
              <a:gd name="f167" fmla="*/ 93 f104 1"/>
              <a:gd name="f168" fmla="*/ 98 f104 1"/>
              <a:gd name="f169" fmla="*/ 45 f105 1"/>
              <a:gd name="f170" fmla="*/ 95 f104 1"/>
              <a:gd name="f171" fmla="*/ 87 f104 1"/>
              <a:gd name="f172" fmla="*/ 34 f105 1"/>
              <a:gd name="f173" fmla="*/ 97 f104 1"/>
              <a:gd name="f174" fmla="*/ 41 f105 1"/>
              <a:gd name="f175" fmla="*/ 103 f104 1"/>
              <a:gd name="f176" fmla="*/ 40 f105 1"/>
              <a:gd name="f177" fmla="*/ 106 f104 1"/>
              <a:gd name="f178" fmla="*/ 38 f105 1"/>
              <a:gd name="f179" fmla="*/ 105 f104 1"/>
              <a:gd name="f180" fmla="*/ 30 f105 1"/>
              <a:gd name="f181" fmla="*/ 100 f104 1"/>
              <a:gd name="f182" fmla="*/ 23 f105 1"/>
              <a:gd name="f183" fmla="+- f106 0 f1"/>
              <a:gd name="f184" fmla="*/ f109 1 59"/>
              <a:gd name="f185" fmla="*/ f110 1 107"/>
              <a:gd name="f186" fmla="*/ f111 1 59"/>
              <a:gd name="f187" fmla="*/ f112 1 107"/>
              <a:gd name="f188" fmla="*/ f113 1 59"/>
              <a:gd name="f189" fmla="*/ f114 1 107"/>
              <a:gd name="f190" fmla="*/ f115 1 59"/>
              <a:gd name="f191" fmla="*/ f116 1 107"/>
              <a:gd name="f192" fmla="*/ f117 1 107"/>
              <a:gd name="f193" fmla="*/ f118 1 59"/>
              <a:gd name="f194" fmla="*/ f119 1 107"/>
              <a:gd name="f195" fmla="*/ f120 1 59"/>
              <a:gd name="f196" fmla="*/ f121 1 107"/>
              <a:gd name="f197" fmla="*/ f122 1 59"/>
              <a:gd name="f198" fmla="*/ f123 1 107"/>
              <a:gd name="f199" fmla="*/ f124 1 59"/>
              <a:gd name="f200" fmla="*/ f125 1 107"/>
              <a:gd name="f201" fmla="*/ f126 1 107"/>
              <a:gd name="f202" fmla="*/ f127 1 59"/>
              <a:gd name="f203" fmla="*/ f128 1 107"/>
              <a:gd name="f204" fmla="*/ f129 1 107"/>
              <a:gd name="f205" fmla="*/ f130 1 107"/>
              <a:gd name="f206" fmla="*/ f131 1 59"/>
              <a:gd name="f207" fmla="*/ f132 1 59"/>
              <a:gd name="f208" fmla="*/ f133 1 59"/>
              <a:gd name="f209" fmla="*/ f134 1 107"/>
              <a:gd name="f210" fmla="*/ f135 1 107"/>
              <a:gd name="f211" fmla="*/ f136 1 107"/>
              <a:gd name="f212" fmla="*/ f137 1 59"/>
              <a:gd name="f213" fmla="*/ f138 1 107"/>
              <a:gd name="f214" fmla="*/ f139 1 59"/>
              <a:gd name="f215" fmla="*/ f140 1 107"/>
              <a:gd name="f216" fmla="*/ f141 1 59"/>
              <a:gd name="f217" fmla="*/ f142 1 107"/>
              <a:gd name="f218" fmla="*/ f143 1 59"/>
              <a:gd name="f219" fmla="*/ f144 1 59"/>
              <a:gd name="f220" fmla="*/ f145 1 59"/>
              <a:gd name="f221" fmla="*/ f146 1 107"/>
              <a:gd name="f222" fmla="*/ f147 1 107"/>
              <a:gd name="f223" fmla="*/ f148 1 107"/>
              <a:gd name="f224" fmla="*/ f149 1 107"/>
              <a:gd name="f225" fmla="*/ f150 1 59"/>
              <a:gd name="f226" fmla="*/ f151 1 107"/>
              <a:gd name="f227" fmla="*/ f152 1 59"/>
              <a:gd name="f228" fmla="*/ f153 1 107"/>
              <a:gd name="f229" fmla="*/ f154 1 107"/>
              <a:gd name="f230" fmla="*/ f155 1 107"/>
              <a:gd name="f231" fmla="*/ f156 1 59"/>
              <a:gd name="f232" fmla="*/ f157 1 107"/>
              <a:gd name="f233" fmla="*/ f158 1 59"/>
              <a:gd name="f234" fmla="*/ f159 1 59"/>
              <a:gd name="f235" fmla="*/ f160 1 59"/>
              <a:gd name="f236" fmla="*/ f161 1 107"/>
              <a:gd name="f237" fmla="*/ f162 1 59"/>
              <a:gd name="f238" fmla="*/ f163 1 107"/>
              <a:gd name="f239" fmla="*/ f164 1 59"/>
              <a:gd name="f240" fmla="*/ f165 1 59"/>
              <a:gd name="f241" fmla="*/ f166 1 59"/>
              <a:gd name="f242" fmla="*/ f167 1 107"/>
              <a:gd name="f243" fmla="*/ f168 1 107"/>
              <a:gd name="f244" fmla="*/ f169 1 59"/>
              <a:gd name="f245" fmla="*/ f170 1 107"/>
              <a:gd name="f246" fmla="*/ f171 1 107"/>
              <a:gd name="f247" fmla="*/ f172 1 59"/>
              <a:gd name="f248" fmla="*/ f173 1 107"/>
              <a:gd name="f249" fmla="*/ f174 1 59"/>
              <a:gd name="f250" fmla="*/ f175 1 107"/>
              <a:gd name="f251" fmla="*/ f176 1 59"/>
              <a:gd name="f252" fmla="*/ f177 1 107"/>
              <a:gd name="f253" fmla="*/ f178 1 59"/>
              <a:gd name="f254" fmla="*/ f179 1 107"/>
              <a:gd name="f255" fmla="*/ f180 1 59"/>
              <a:gd name="f256" fmla="*/ f181 1 107"/>
              <a:gd name="f257" fmla="*/ f182 1 59"/>
              <a:gd name="f258" fmla="*/ 0 1 f107"/>
              <a:gd name="f259" fmla="*/ f101 1 f107"/>
              <a:gd name="f260" fmla="*/ 0 1 f108"/>
              <a:gd name="f261" fmla="*/ f102 1 f108"/>
              <a:gd name="f262" fmla="*/ f184 1 f107"/>
              <a:gd name="f263" fmla="*/ f185 1 f108"/>
              <a:gd name="f264" fmla="*/ f186 1 f107"/>
              <a:gd name="f265" fmla="*/ f187 1 f108"/>
              <a:gd name="f266" fmla="*/ f188 1 f107"/>
              <a:gd name="f267" fmla="*/ f189 1 f108"/>
              <a:gd name="f268" fmla="*/ f190 1 f107"/>
              <a:gd name="f269" fmla="*/ f191 1 f108"/>
              <a:gd name="f270" fmla="*/ f192 1 f108"/>
              <a:gd name="f271" fmla="*/ f193 1 f107"/>
              <a:gd name="f272" fmla="*/ f194 1 f108"/>
              <a:gd name="f273" fmla="*/ f195 1 f107"/>
              <a:gd name="f274" fmla="*/ f196 1 f108"/>
              <a:gd name="f275" fmla="*/ f197 1 f107"/>
              <a:gd name="f276" fmla="*/ f198 1 f108"/>
              <a:gd name="f277" fmla="*/ f199 1 f107"/>
              <a:gd name="f278" fmla="*/ f200 1 f108"/>
              <a:gd name="f279" fmla="*/ f201 1 f108"/>
              <a:gd name="f280" fmla="*/ f202 1 f107"/>
              <a:gd name="f281" fmla="*/ f203 1 f108"/>
              <a:gd name="f282" fmla="*/ f204 1 f108"/>
              <a:gd name="f283" fmla="*/ f205 1 f108"/>
              <a:gd name="f284" fmla="*/ f206 1 f107"/>
              <a:gd name="f285" fmla="*/ f207 1 f107"/>
              <a:gd name="f286" fmla="*/ f208 1 f107"/>
              <a:gd name="f287" fmla="*/ f209 1 f108"/>
              <a:gd name="f288" fmla="*/ f210 1 f108"/>
              <a:gd name="f289" fmla="*/ f211 1 f108"/>
              <a:gd name="f290" fmla="*/ f212 1 f107"/>
              <a:gd name="f291" fmla="*/ f213 1 f108"/>
              <a:gd name="f292" fmla="*/ f214 1 f107"/>
              <a:gd name="f293" fmla="*/ f215 1 f108"/>
              <a:gd name="f294" fmla="*/ f216 1 f107"/>
              <a:gd name="f295" fmla="*/ f217 1 f108"/>
              <a:gd name="f296" fmla="*/ f218 1 f107"/>
              <a:gd name="f297" fmla="*/ f219 1 f107"/>
              <a:gd name="f298" fmla="*/ f220 1 f107"/>
              <a:gd name="f299" fmla="*/ f221 1 f108"/>
              <a:gd name="f300" fmla="*/ f222 1 f108"/>
              <a:gd name="f301" fmla="*/ f223 1 f108"/>
              <a:gd name="f302" fmla="*/ f224 1 f108"/>
              <a:gd name="f303" fmla="*/ f225 1 f107"/>
              <a:gd name="f304" fmla="*/ f226 1 f108"/>
              <a:gd name="f305" fmla="*/ f227 1 f107"/>
              <a:gd name="f306" fmla="*/ f228 1 f108"/>
              <a:gd name="f307" fmla="*/ f229 1 f108"/>
              <a:gd name="f308" fmla="*/ f230 1 f108"/>
              <a:gd name="f309" fmla="*/ f231 1 f107"/>
              <a:gd name="f310" fmla="*/ f232 1 f108"/>
              <a:gd name="f311" fmla="*/ f233 1 f107"/>
              <a:gd name="f312" fmla="*/ f234 1 f107"/>
              <a:gd name="f313" fmla="*/ f235 1 f107"/>
              <a:gd name="f314" fmla="*/ f236 1 f108"/>
              <a:gd name="f315" fmla="*/ f237 1 f107"/>
              <a:gd name="f316" fmla="*/ f238 1 f108"/>
              <a:gd name="f317" fmla="*/ f239 1 f107"/>
              <a:gd name="f318" fmla="*/ f240 1 f107"/>
              <a:gd name="f319" fmla="*/ f241 1 f107"/>
              <a:gd name="f320" fmla="*/ f242 1 f108"/>
              <a:gd name="f321" fmla="*/ f243 1 f108"/>
              <a:gd name="f322" fmla="*/ f244 1 f107"/>
              <a:gd name="f323" fmla="*/ f245 1 f108"/>
              <a:gd name="f324" fmla="*/ f246 1 f108"/>
              <a:gd name="f325" fmla="*/ f247 1 f107"/>
              <a:gd name="f326" fmla="*/ f248 1 f108"/>
              <a:gd name="f327" fmla="*/ f249 1 f107"/>
              <a:gd name="f328" fmla="*/ f250 1 f108"/>
              <a:gd name="f329" fmla="*/ f251 1 f107"/>
              <a:gd name="f330" fmla="*/ f252 1 f108"/>
              <a:gd name="f331" fmla="*/ f253 1 f107"/>
              <a:gd name="f332" fmla="*/ f254 1 f108"/>
              <a:gd name="f333" fmla="*/ f255 1 f107"/>
              <a:gd name="f334" fmla="*/ f256 1 f108"/>
              <a:gd name="f335" fmla="*/ f257 1 f107"/>
              <a:gd name="f336" fmla="*/ f258 f98 1"/>
              <a:gd name="f337" fmla="*/ f259 f98 1"/>
              <a:gd name="f338" fmla="*/ f261 f99 1"/>
              <a:gd name="f339" fmla="*/ f260 f99 1"/>
              <a:gd name="f340" fmla="*/ f262 f98 1"/>
              <a:gd name="f341" fmla="*/ f263 f99 1"/>
              <a:gd name="f342" fmla="*/ f264 f98 1"/>
              <a:gd name="f343" fmla="*/ f265 f99 1"/>
              <a:gd name="f344" fmla="*/ f266 f98 1"/>
              <a:gd name="f345" fmla="*/ f267 f99 1"/>
              <a:gd name="f346" fmla="*/ f268 f98 1"/>
              <a:gd name="f347" fmla="*/ f269 f99 1"/>
              <a:gd name="f348" fmla="*/ f270 f99 1"/>
              <a:gd name="f349" fmla="*/ f271 f98 1"/>
              <a:gd name="f350" fmla="*/ f272 f99 1"/>
              <a:gd name="f351" fmla="*/ f273 f98 1"/>
              <a:gd name="f352" fmla="*/ f274 f99 1"/>
              <a:gd name="f353" fmla="*/ f275 f98 1"/>
              <a:gd name="f354" fmla="*/ f276 f99 1"/>
              <a:gd name="f355" fmla="*/ f277 f98 1"/>
              <a:gd name="f356" fmla="*/ f278 f99 1"/>
              <a:gd name="f357" fmla="*/ f279 f99 1"/>
              <a:gd name="f358" fmla="*/ f280 f98 1"/>
              <a:gd name="f359" fmla="*/ f281 f99 1"/>
              <a:gd name="f360" fmla="*/ f282 f99 1"/>
              <a:gd name="f361" fmla="*/ f283 f99 1"/>
              <a:gd name="f362" fmla="*/ f284 f98 1"/>
              <a:gd name="f363" fmla="*/ f285 f98 1"/>
              <a:gd name="f364" fmla="*/ f286 f98 1"/>
              <a:gd name="f365" fmla="*/ f287 f99 1"/>
              <a:gd name="f366" fmla="*/ f288 f99 1"/>
              <a:gd name="f367" fmla="*/ f289 f99 1"/>
              <a:gd name="f368" fmla="*/ f290 f98 1"/>
              <a:gd name="f369" fmla="*/ f291 f99 1"/>
              <a:gd name="f370" fmla="*/ f292 f98 1"/>
              <a:gd name="f371" fmla="*/ f293 f99 1"/>
              <a:gd name="f372" fmla="*/ f294 f98 1"/>
              <a:gd name="f373" fmla="*/ f295 f99 1"/>
              <a:gd name="f374" fmla="*/ f296 f98 1"/>
              <a:gd name="f375" fmla="*/ f297 f98 1"/>
              <a:gd name="f376" fmla="*/ f298 f98 1"/>
              <a:gd name="f377" fmla="*/ f299 f99 1"/>
              <a:gd name="f378" fmla="*/ f300 f99 1"/>
              <a:gd name="f379" fmla="*/ f301 f99 1"/>
              <a:gd name="f380" fmla="*/ f302 f99 1"/>
              <a:gd name="f381" fmla="*/ f303 f98 1"/>
              <a:gd name="f382" fmla="*/ f304 f99 1"/>
              <a:gd name="f383" fmla="*/ f305 f98 1"/>
              <a:gd name="f384" fmla="*/ f306 f99 1"/>
              <a:gd name="f385" fmla="*/ f307 f99 1"/>
              <a:gd name="f386" fmla="*/ f308 f99 1"/>
              <a:gd name="f387" fmla="*/ f309 f98 1"/>
              <a:gd name="f388" fmla="*/ f310 f99 1"/>
              <a:gd name="f389" fmla="*/ f311 f98 1"/>
              <a:gd name="f390" fmla="*/ f312 f98 1"/>
              <a:gd name="f391" fmla="*/ f313 f98 1"/>
              <a:gd name="f392" fmla="*/ f314 f99 1"/>
              <a:gd name="f393" fmla="*/ f315 f98 1"/>
              <a:gd name="f394" fmla="*/ f316 f99 1"/>
              <a:gd name="f395" fmla="*/ f317 f98 1"/>
              <a:gd name="f396" fmla="*/ f318 f98 1"/>
              <a:gd name="f397" fmla="*/ f319 f98 1"/>
              <a:gd name="f398" fmla="*/ f320 f99 1"/>
              <a:gd name="f399" fmla="*/ f321 f99 1"/>
              <a:gd name="f400" fmla="*/ f322 f98 1"/>
              <a:gd name="f401" fmla="*/ f323 f99 1"/>
              <a:gd name="f402" fmla="*/ f324 f99 1"/>
              <a:gd name="f403" fmla="*/ f325 f98 1"/>
              <a:gd name="f404" fmla="*/ f326 f99 1"/>
              <a:gd name="f405" fmla="*/ f327 f98 1"/>
              <a:gd name="f406" fmla="*/ f328 f99 1"/>
              <a:gd name="f407" fmla="*/ f329 f98 1"/>
              <a:gd name="f408" fmla="*/ f330 f99 1"/>
              <a:gd name="f409" fmla="*/ f331 f98 1"/>
              <a:gd name="f410" fmla="*/ f332 f99 1"/>
              <a:gd name="f411" fmla="*/ f333 f98 1"/>
              <a:gd name="f412" fmla="*/ f334 f99 1"/>
              <a:gd name="f413" fmla="*/ f335 f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3">
                <a:pos x="f340" y="f341"/>
              </a:cxn>
              <a:cxn ang="f183">
                <a:pos x="f342" y="f343"/>
              </a:cxn>
              <a:cxn ang="f183">
                <a:pos x="f344" y="f345"/>
              </a:cxn>
              <a:cxn ang="f183">
                <a:pos x="f346" y="f347"/>
              </a:cxn>
              <a:cxn ang="f183">
                <a:pos x="f344" y="f348"/>
              </a:cxn>
              <a:cxn ang="f183">
                <a:pos x="f349" y="f350"/>
              </a:cxn>
              <a:cxn ang="f183">
                <a:pos x="f351" y="f352"/>
              </a:cxn>
              <a:cxn ang="f183">
                <a:pos x="f353" y="f354"/>
              </a:cxn>
              <a:cxn ang="f183">
                <a:pos x="f355" y="f356"/>
              </a:cxn>
              <a:cxn ang="f183">
                <a:pos x="f351" y="f357"/>
              </a:cxn>
              <a:cxn ang="f183">
                <a:pos x="f358" y="f359"/>
              </a:cxn>
              <a:cxn ang="f183">
                <a:pos x="f344" y="f360"/>
              </a:cxn>
              <a:cxn ang="f183">
                <a:pos x="f342" y="f361"/>
              </a:cxn>
              <a:cxn ang="f183">
                <a:pos x="f362" y="f360"/>
              </a:cxn>
              <a:cxn ang="f183">
                <a:pos x="f362" y="f360"/>
              </a:cxn>
              <a:cxn ang="f183">
                <a:pos x="f363" y="f360"/>
              </a:cxn>
              <a:cxn ang="f183">
                <a:pos x="f364" y="f365"/>
              </a:cxn>
              <a:cxn ang="f183">
                <a:pos x="f344" y="f366"/>
              </a:cxn>
              <a:cxn ang="f183">
                <a:pos x="f349" y="f367"/>
              </a:cxn>
              <a:cxn ang="f183">
                <a:pos x="f368" y="f369"/>
              </a:cxn>
              <a:cxn ang="f183">
                <a:pos x="f370" y="f371"/>
              </a:cxn>
              <a:cxn ang="f183">
                <a:pos x="f372" y="f373"/>
              </a:cxn>
              <a:cxn ang="f183">
                <a:pos x="f374" y="f366"/>
              </a:cxn>
              <a:cxn ang="f183">
                <a:pos x="f375" y="f366"/>
              </a:cxn>
              <a:cxn ang="f183">
                <a:pos x="f375" y="f367"/>
              </a:cxn>
              <a:cxn ang="f183">
                <a:pos x="f376" y="f377"/>
              </a:cxn>
              <a:cxn ang="f183">
                <a:pos x="f370" y="f378"/>
              </a:cxn>
              <a:cxn ang="f183">
                <a:pos x="f363" y="f379"/>
              </a:cxn>
              <a:cxn ang="f183">
                <a:pos x="f342" y="f378"/>
              </a:cxn>
              <a:cxn ang="f183">
                <a:pos x="f346" y="f380"/>
              </a:cxn>
              <a:cxn ang="f183">
                <a:pos x="f381" y="f382"/>
              </a:cxn>
              <a:cxn ang="f183">
                <a:pos x="f383" y="f384"/>
              </a:cxn>
              <a:cxn ang="f183">
                <a:pos x="f349" y="f385"/>
              </a:cxn>
              <a:cxn ang="f183">
                <a:pos x="f370" y="f386"/>
              </a:cxn>
              <a:cxn ang="f183">
                <a:pos x="f374" y="f341"/>
              </a:cxn>
              <a:cxn ang="f183">
                <a:pos x="f387" y="f388"/>
              </a:cxn>
              <a:cxn ang="f183">
                <a:pos x="f389" y="f388"/>
              </a:cxn>
              <a:cxn ang="f183">
                <a:pos x="f390" y="f388"/>
              </a:cxn>
              <a:cxn ang="f183">
                <a:pos x="f391" y="f392"/>
              </a:cxn>
              <a:cxn ang="f183">
                <a:pos x="f393" y="f394"/>
              </a:cxn>
              <a:cxn ang="f183">
                <a:pos x="f395" y="f392"/>
              </a:cxn>
              <a:cxn ang="f183">
                <a:pos x="f396" y="f343"/>
              </a:cxn>
              <a:cxn ang="f183">
                <a:pos x="f397" y="f343"/>
              </a:cxn>
              <a:cxn ang="f183">
                <a:pos x="f397" y="f398"/>
              </a:cxn>
              <a:cxn ang="f183">
                <a:pos x="f397" y="f399"/>
              </a:cxn>
              <a:cxn ang="f183">
                <a:pos x="f400" y="f401"/>
              </a:cxn>
              <a:cxn ang="f183">
                <a:pos x="f374" y="f402"/>
              </a:cxn>
              <a:cxn ang="f183">
                <a:pos x="f376" y="f402"/>
              </a:cxn>
              <a:cxn ang="f183">
                <a:pos x="f403" y="f404"/>
              </a:cxn>
              <a:cxn ang="f183">
                <a:pos x="f405" y="f406"/>
              </a:cxn>
              <a:cxn ang="f183">
                <a:pos x="f407" y="f408"/>
              </a:cxn>
              <a:cxn ang="f183">
                <a:pos x="f409" y="f410"/>
              </a:cxn>
              <a:cxn ang="f183">
                <a:pos x="f411" y="f412"/>
              </a:cxn>
              <a:cxn ang="f183">
                <a:pos x="f413" y="f398"/>
              </a:cxn>
              <a:cxn ang="f183">
                <a:pos x="f340" y="f341"/>
              </a:cxn>
            </a:cxnLst>
            <a:rect l="f336" t="f339" r="f337" b="f338"/>
            <a:pathLst>
              <a:path w="59" h="10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4" y="f16"/>
                  <a:pt x="f17" y="f18"/>
                  <a:pt x="f19" y="f18"/>
                </a:cubicBezTo>
                <a:cubicBezTo>
                  <a:pt x="f20" y="f16"/>
                  <a:pt x="f21" y="f15"/>
                  <a:pt x="f21" y="f22"/>
                </a:cubicBezTo>
                <a:cubicBezTo>
                  <a:pt x="f19" y="f13"/>
                  <a:pt x="f19" y="f23"/>
                  <a:pt x="f19" y="f24"/>
                </a:cubicBezTo>
                <a:cubicBezTo>
                  <a:pt x="f14" y="f25"/>
                  <a:pt x="f14" y="f26"/>
                  <a:pt x="f20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6"/>
                  <a:pt x="f37" y="f38"/>
                </a:cubicBezTo>
                <a:cubicBezTo>
                  <a:pt x="f5" y="f39"/>
                  <a:pt x="f5" y="f40"/>
                  <a:pt x="f36" y="f41"/>
                </a:cubicBezTo>
                <a:cubicBezTo>
                  <a:pt x="f30" y="f42"/>
                  <a:pt x="f28" y="f43"/>
                  <a:pt x="f32" y="f44"/>
                </a:cubicBezTo>
                <a:cubicBezTo>
                  <a:pt x="f45" y="f10"/>
                  <a:pt x="f32" y="f14"/>
                  <a:pt x="f28" y="f19"/>
                </a:cubicBezTo>
                <a:cubicBezTo>
                  <a:pt x="f19" y="f20"/>
                  <a:pt x="f19" y="f32"/>
                  <a:pt x="f19" y="f34"/>
                </a:cubicBezTo>
                <a:cubicBezTo>
                  <a:pt x="f19" y="f36"/>
                  <a:pt x="f21" y="f5"/>
                  <a:pt x="f14" y="f5"/>
                </a:cubicBezTo>
                <a:cubicBezTo>
                  <a:pt x="f8" y="f5"/>
                  <a:pt x="f12" y="f36"/>
                  <a:pt x="f12" y="f34"/>
                </a:cubicBezTo>
                <a:cubicBezTo>
                  <a:pt x="f12" y="f34"/>
                  <a:pt x="f12" y="f34"/>
                  <a:pt x="f12" y="f34"/>
                </a:cubicBezTo>
                <a:cubicBezTo>
                  <a:pt x="f8" y="f46"/>
                  <a:pt x="f47" y="f48"/>
                  <a:pt x="f44" y="f34"/>
                </a:cubicBezTo>
                <a:cubicBezTo>
                  <a:pt x="f49" y="f45"/>
                  <a:pt x="f47" y="f32"/>
                  <a:pt x="f47" y="f30"/>
                </a:cubicBezTo>
                <a:cubicBezTo>
                  <a:pt x="f10" y="f20"/>
                  <a:pt x="f14" y="f19"/>
                  <a:pt x="f19" y="f17"/>
                </a:cubicBezTo>
                <a:cubicBezTo>
                  <a:pt x="f19" y="f14"/>
                  <a:pt x="f20" y="f12"/>
                  <a:pt x="f20" y="f10"/>
                </a:cubicBezTo>
                <a:cubicBezTo>
                  <a:pt x="f21" y="f47"/>
                  <a:pt x="f28" y="f50"/>
                  <a:pt x="f17" y="f51"/>
                </a:cubicBezTo>
                <a:cubicBezTo>
                  <a:pt x="f49" y="f52"/>
                  <a:pt x="f50" y="f50"/>
                  <a:pt x="f50" y="f8"/>
                </a:cubicBezTo>
                <a:cubicBezTo>
                  <a:pt x="f50" y="f17"/>
                  <a:pt x="f50" y="f17"/>
                  <a:pt x="f43" y="f12"/>
                </a:cubicBezTo>
                <a:cubicBezTo>
                  <a:pt x="f53" y="f12"/>
                  <a:pt x="f53" y="f14"/>
                  <a:pt x="f53" y="f17"/>
                </a:cubicBezTo>
                <a:cubicBezTo>
                  <a:pt x="f54" y="f17"/>
                  <a:pt x="f55" y="f19"/>
                  <a:pt x="f56" y="f17"/>
                </a:cubicBezTo>
                <a:cubicBezTo>
                  <a:pt x="f57" y="f14"/>
                  <a:pt x="f57" y="f12"/>
                  <a:pt x="f56" y="f10"/>
                </a:cubicBezTo>
                <a:cubicBezTo>
                  <a:pt x="f54" y="f47"/>
                  <a:pt x="f43" y="f58"/>
                  <a:pt x="f52" y="f52"/>
                </a:cubicBezTo>
                <a:cubicBezTo>
                  <a:pt x="f51" y="f52"/>
                  <a:pt x="f50" y="f59"/>
                  <a:pt x="f50" y="f43"/>
                </a:cubicBezTo>
                <a:cubicBezTo>
                  <a:pt x="f50" y="f53"/>
                  <a:pt x="f58" y="f54"/>
                  <a:pt x="f44" y="f53"/>
                </a:cubicBezTo>
                <a:cubicBezTo>
                  <a:pt x="f47" y="f43"/>
                  <a:pt x="f10" y="f43"/>
                  <a:pt x="f14" y="f43"/>
                </a:cubicBezTo>
                <a:cubicBezTo>
                  <a:pt x="f19" y="f43"/>
                  <a:pt x="f21" y="f43"/>
                  <a:pt x="f21" y="f54"/>
                </a:cubicBezTo>
                <a:cubicBezTo>
                  <a:pt x="f21" y="f60"/>
                  <a:pt x="f30" y="f61"/>
                  <a:pt x="f46" y="f62"/>
                </a:cubicBezTo>
                <a:cubicBezTo>
                  <a:pt x="f36" y="f63"/>
                  <a:pt x="f64" y="f39"/>
                  <a:pt x="f48" y="f65"/>
                </a:cubicBezTo>
                <a:cubicBezTo>
                  <a:pt x="f46" y="f66"/>
                  <a:pt x="f32" y="f67"/>
                  <a:pt x="f20" y="f68"/>
                </a:cubicBezTo>
                <a:cubicBezTo>
                  <a:pt x="f19" y="f69"/>
                  <a:pt x="f8" y="f70"/>
                  <a:pt x="f50" y="f25"/>
                </a:cubicBezTo>
                <a:cubicBezTo>
                  <a:pt x="f51" y="f9"/>
                  <a:pt x="f59" y="f9"/>
                  <a:pt x="f53" y="f9"/>
                </a:cubicBezTo>
                <a:cubicBezTo>
                  <a:pt x="f56" y="f25"/>
                  <a:pt x="f60" y="f25"/>
                  <a:pt x="f71" y="f72"/>
                </a:cubicBezTo>
                <a:cubicBezTo>
                  <a:pt x="f73" y="f24"/>
                  <a:pt x="f41" y="f24"/>
                  <a:pt x="f74" y="f72"/>
                </a:cubicBezTo>
                <a:cubicBezTo>
                  <a:pt x="f40" y="f9"/>
                  <a:pt x="f75" y="f25"/>
                  <a:pt x="f76" y="f72"/>
                </a:cubicBezTo>
                <a:cubicBezTo>
                  <a:pt x="f77" y="f11"/>
                  <a:pt x="f75" y="f11"/>
                  <a:pt x="f63" y="f13"/>
                </a:cubicBezTo>
                <a:cubicBezTo>
                  <a:pt x="f77" y="f13"/>
                  <a:pt x="f78" y="f23"/>
                  <a:pt x="f79" y="f23"/>
                </a:cubicBezTo>
                <a:cubicBezTo>
                  <a:pt x="f80" y="f23"/>
                  <a:pt x="f66" y="f11"/>
                  <a:pt x="f6" y="f13"/>
                </a:cubicBezTo>
                <a:cubicBezTo>
                  <a:pt x="f6" y="f15"/>
                  <a:pt x="f80" y="f81"/>
                  <a:pt x="f82" y="f15"/>
                </a:cubicBezTo>
                <a:cubicBezTo>
                  <a:pt x="f65" y="f15"/>
                  <a:pt x="f83" y="f15"/>
                  <a:pt x="f39" y="f15"/>
                </a:cubicBezTo>
                <a:cubicBezTo>
                  <a:pt x="f39" y="f16"/>
                  <a:pt x="f39" y="f16"/>
                  <a:pt x="f39" y="f16"/>
                </a:cubicBezTo>
                <a:cubicBezTo>
                  <a:pt x="f39" y="f84"/>
                  <a:pt x="f83" y="f85"/>
                  <a:pt x="f39" y="f86"/>
                </a:cubicBezTo>
                <a:cubicBezTo>
                  <a:pt x="f76" y="f87"/>
                  <a:pt x="f75" y="f85"/>
                  <a:pt x="f75" y="f84"/>
                </a:cubicBezTo>
                <a:cubicBezTo>
                  <a:pt x="f74" y="f81"/>
                  <a:pt x="f42" y="f11"/>
                  <a:pt x="f53" y="f11"/>
                </a:cubicBezTo>
                <a:cubicBezTo>
                  <a:pt x="f43" y="f11"/>
                  <a:pt x="f59" y="f11"/>
                  <a:pt x="f52" y="f11"/>
                </a:cubicBezTo>
                <a:cubicBezTo>
                  <a:pt x="f52" y="f15"/>
                  <a:pt x="f43" y="f85"/>
                  <a:pt x="f42" y="f88"/>
                </a:cubicBezTo>
                <a:cubicBezTo>
                  <a:pt x="f71" y="f86"/>
                  <a:pt x="f73" y="f89"/>
                  <a:pt x="f62" y="f90"/>
                </a:cubicBezTo>
                <a:cubicBezTo>
                  <a:pt x="f62" y="f91"/>
                  <a:pt x="f62" y="f92"/>
                  <a:pt x="f41" y="f93"/>
                </a:cubicBezTo>
                <a:cubicBezTo>
                  <a:pt x="f73" y="f7"/>
                  <a:pt x="f61" y="f93"/>
                  <a:pt x="f61" y="f92"/>
                </a:cubicBezTo>
                <a:cubicBezTo>
                  <a:pt x="f94" y="f95"/>
                  <a:pt x="f57" y="f96"/>
                  <a:pt x="f54" y="f89"/>
                </a:cubicBezTo>
                <a:cubicBezTo>
                  <a:pt x="f59" y="f87"/>
                  <a:pt x="f51" y="f85"/>
                  <a:pt x="f58" y="f16"/>
                </a:cubicBezTo>
                <a:cubicBezTo>
                  <a:pt x="f49" y="f22"/>
                  <a:pt x="f49" y="f24"/>
                  <a:pt x="f8" y="f9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EE841A8B-062B-4F00-9EEB-6715AF7812F6}"/>
              </a:ext>
            </a:extLst>
          </p:cNvPr>
          <p:cNvSpPr/>
          <p:nvPr/>
        </p:nvSpPr>
        <p:spPr>
          <a:xfrm>
            <a:off x="8167685" y="4029075"/>
            <a:ext cx="371475" cy="2889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"/>
              <a:gd name="f7" fmla="val 32"/>
              <a:gd name="f8" fmla="val 12"/>
              <a:gd name="f9" fmla="val 11"/>
              <a:gd name="f10" fmla="val 19"/>
              <a:gd name="f11" fmla="val 17"/>
              <a:gd name="f12" fmla="val 25"/>
              <a:gd name="f13" fmla="val 15"/>
              <a:gd name="f14" fmla="val 29"/>
              <a:gd name="f15" fmla="val 8"/>
              <a:gd name="f16" fmla="val 30"/>
              <a:gd name="f17" fmla="val 7"/>
              <a:gd name="f18" fmla="val 5"/>
              <a:gd name="f19" fmla="val 6"/>
              <a:gd name="f20" fmla="val 34"/>
              <a:gd name="f21" fmla="val 33"/>
              <a:gd name="f22" fmla="val 9"/>
              <a:gd name="f23" fmla="val 31"/>
              <a:gd name="f24" fmla="val 26"/>
              <a:gd name="f25" fmla="val 16"/>
              <a:gd name="f26" fmla="val 28"/>
              <a:gd name="f27" fmla="val 21"/>
              <a:gd name="f28" fmla="val 35"/>
              <a:gd name="f29" fmla="val 20"/>
              <a:gd name="f30" fmla="val 37"/>
              <a:gd name="f31" fmla="val 38"/>
              <a:gd name="f32" fmla="val 40"/>
              <a:gd name="f33" fmla="val 22"/>
              <a:gd name="f34" fmla="val 39"/>
              <a:gd name="f35" fmla="val 23"/>
              <a:gd name="f36" fmla="val 36"/>
              <a:gd name="f37" fmla="val 24"/>
              <a:gd name="f38" fmla="val 27"/>
              <a:gd name="f39" fmla="val 18"/>
              <a:gd name="f40" fmla="val 14"/>
              <a:gd name="f41" fmla="val 10"/>
              <a:gd name="f42" fmla="val 3"/>
              <a:gd name="f43" fmla="val 1"/>
              <a:gd name="f44" fmla="val 4"/>
              <a:gd name="f45" fmla="val 2"/>
              <a:gd name="f46" fmla="+- 0 0 -90"/>
              <a:gd name="f47" fmla="*/ f3 1 41"/>
              <a:gd name="f48" fmla="*/ f4 1 32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41"/>
              <a:gd name="f57" fmla="*/ f53 1 32"/>
              <a:gd name="f58" fmla="*/ 12 f54 1"/>
              <a:gd name="f59" fmla="*/ 11 f53 1"/>
              <a:gd name="f60" fmla="*/ 29 f54 1"/>
              <a:gd name="f61" fmla="*/ 8 f53 1"/>
              <a:gd name="f62" fmla="*/ 32 f54 1"/>
              <a:gd name="f63" fmla="*/ 6 f53 1"/>
              <a:gd name="f64" fmla="*/ 9 f53 1"/>
              <a:gd name="f65" fmla="*/ 26 f54 1"/>
              <a:gd name="f66" fmla="*/ 16 f53 1"/>
              <a:gd name="f67" fmla="*/ 19 f53 1"/>
              <a:gd name="f68" fmla="*/ 37 f54 1"/>
              <a:gd name="f69" fmla="*/ 20 f53 1"/>
              <a:gd name="f70" fmla="*/ 40 f54 1"/>
              <a:gd name="f71" fmla="*/ 38 f54 1"/>
              <a:gd name="f72" fmla="*/ 23 f53 1"/>
              <a:gd name="f73" fmla="*/ 31 f54 1"/>
              <a:gd name="f74" fmla="*/ 34 f54 1"/>
              <a:gd name="f75" fmla="*/ 28 f53 1"/>
              <a:gd name="f76" fmla="*/ 33 f54 1"/>
              <a:gd name="f77" fmla="*/ 31 f53 1"/>
              <a:gd name="f78" fmla="*/ 30 f53 1"/>
              <a:gd name="f79" fmla="*/ 28 f54 1"/>
              <a:gd name="f80" fmla="*/ 24 f53 1"/>
              <a:gd name="f81" fmla="*/ 21 f54 1"/>
              <a:gd name="f82" fmla="*/ 21 f53 1"/>
              <a:gd name="f83" fmla="*/ 20 f54 1"/>
              <a:gd name="f84" fmla="*/ 18 f54 1"/>
              <a:gd name="f85" fmla="*/ 22 f53 1"/>
              <a:gd name="f86" fmla="*/ 7 f54 1"/>
              <a:gd name="f87" fmla="*/ 12 f53 1"/>
              <a:gd name="f88" fmla="*/ 9 f54 1"/>
              <a:gd name="f89" fmla="*/ 17 f53 1"/>
              <a:gd name="f90" fmla="*/ 6 f54 1"/>
              <a:gd name="f91" fmla="*/ 3 f54 1"/>
              <a:gd name="f92" fmla="*/ 1 f54 1"/>
              <a:gd name="f93" fmla="*/ 4 f53 1"/>
              <a:gd name="f94" fmla="*/ 1 f53 1"/>
              <a:gd name="f95" fmla="*/ 4 f54 1"/>
              <a:gd name="f96" fmla="*/ 2 f53 1"/>
              <a:gd name="f97" fmla="*/ 5 f54 1"/>
              <a:gd name="f98" fmla="*/ 15 f54 1"/>
              <a:gd name="f99" fmla="*/ 17 f54 1"/>
              <a:gd name="f100" fmla="*/ 3 f53 1"/>
              <a:gd name="f101" fmla="+- f55 0 f1"/>
              <a:gd name="f102" fmla="*/ f58 1 41"/>
              <a:gd name="f103" fmla="*/ f59 1 32"/>
              <a:gd name="f104" fmla="*/ f60 1 41"/>
              <a:gd name="f105" fmla="*/ f61 1 32"/>
              <a:gd name="f106" fmla="*/ f62 1 41"/>
              <a:gd name="f107" fmla="*/ f63 1 32"/>
              <a:gd name="f108" fmla="*/ f64 1 32"/>
              <a:gd name="f109" fmla="*/ f65 1 41"/>
              <a:gd name="f110" fmla="*/ f66 1 32"/>
              <a:gd name="f111" fmla="*/ f67 1 32"/>
              <a:gd name="f112" fmla="*/ f68 1 41"/>
              <a:gd name="f113" fmla="*/ f69 1 32"/>
              <a:gd name="f114" fmla="*/ f70 1 41"/>
              <a:gd name="f115" fmla="*/ f71 1 41"/>
              <a:gd name="f116" fmla="*/ f72 1 32"/>
              <a:gd name="f117" fmla="*/ f73 1 41"/>
              <a:gd name="f118" fmla="*/ f74 1 41"/>
              <a:gd name="f119" fmla="*/ f75 1 32"/>
              <a:gd name="f120" fmla="*/ f76 1 41"/>
              <a:gd name="f121" fmla="*/ f77 1 32"/>
              <a:gd name="f122" fmla="*/ f78 1 32"/>
              <a:gd name="f123" fmla="*/ f79 1 41"/>
              <a:gd name="f124" fmla="*/ f80 1 32"/>
              <a:gd name="f125" fmla="*/ f81 1 41"/>
              <a:gd name="f126" fmla="*/ f82 1 32"/>
              <a:gd name="f127" fmla="*/ f83 1 41"/>
              <a:gd name="f128" fmla="*/ f84 1 41"/>
              <a:gd name="f129" fmla="*/ f85 1 32"/>
              <a:gd name="f130" fmla="*/ f86 1 41"/>
              <a:gd name="f131" fmla="*/ f87 1 32"/>
              <a:gd name="f132" fmla="*/ f88 1 41"/>
              <a:gd name="f133" fmla="*/ f89 1 32"/>
              <a:gd name="f134" fmla="*/ f90 1 41"/>
              <a:gd name="f135" fmla="*/ f91 1 41"/>
              <a:gd name="f136" fmla="*/ f92 1 41"/>
              <a:gd name="f137" fmla="*/ f93 1 32"/>
              <a:gd name="f138" fmla="*/ f94 1 32"/>
              <a:gd name="f139" fmla="*/ f95 1 41"/>
              <a:gd name="f140" fmla="*/ f96 1 32"/>
              <a:gd name="f141" fmla="*/ f97 1 41"/>
              <a:gd name="f142" fmla="*/ f98 1 41"/>
              <a:gd name="f143" fmla="*/ f99 1 41"/>
              <a:gd name="f144" fmla="*/ f100 1 32"/>
              <a:gd name="f145" fmla="*/ 0 1 f56"/>
              <a:gd name="f146" fmla="*/ f50 1 f56"/>
              <a:gd name="f147" fmla="*/ 0 1 f57"/>
              <a:gd name="f148" fmla="*/ f51 1 f57"/>
              <a:gd name="f149" fmla="*/ f102 1 f56"/>
              <a:gd name="f150" fmla="*/ f103 1 f57"/>
              <a:gd name="f151" fmla="*/ f104 1 f56"/>
              <a:gd name="f152" fmla="*/ f105 1 f57"/>
              <a:gd name="f153" fmla="*/ f106 1 f56"/>
              <a:gd name="f154" fmla="*/ f107 1 f57"/>
              <a:gd name="f155" fmla="*/ f108 1 f57"/>
              <a:gd name="f156" fmla="*/ f109 1 f56"/>
              <a:gd name="f157" fmla="*/ f110 1 f57"/>
              <a:gd name="f158" fmla="*/ f111 1 f57"/>
              <a:gd name="f159" fmla="*/ f112 1 f56"/>
              <a:gd name="f160" fmla="*/ f113 1 f57"/>
              <a:gd name="f161" fmla="*/ f114 1 f56"/>
              <a:gd name="f162" fmla="*/ f115 1 f56"/>
              <a:gd name="f163" fmla="*/ f116 1 f57"/>
              <a:gd name="f164" fmla="*/ f117 1 f56"/>
              <a:gd name="f165" fmla="*/ f118 1 f56"/>
              <a:gd name="f166" fmla="*/ f119 1 f57"/>
              <a:gd name="f167" fmla="*/ f120 1 f56"/>
              <a:gd name="f168" fmla="*/ f121 1 f57"/>
              <a:gd name="f169" fmla="*/ f122 1 f57"/>
              <a:gd name="f170" fmla="*/ f123 1 f56"/>
              <a:gd name="f171" fmla="*/ f124 1 f57"/>
              <a:gd name="f172" fmla="*/ f125 1 f56"/>
              <a:gd name="f173" fmla="*/ f126 1 f57"/>
              <a:gd name="f174" fmla="*/ f127 1 f56"/>
              <a:gd name="f175" fmla="*/ f128 1 f56"/>
              <a:gd name="f176" fmla="*/ f129 1 f57"/>
              <a:gd name="f177" fmla="*/ f130 1 f56"/>
              <a:gd name="f178" fmla="*/ f131 1 f57"/>
              <a:gd name="f179" fmla="*/ f132 1 f56"/>
              <a:gd name="f180" fmla="*/ f133 1 f57"/>
              <a:gd name="f181" fmla="*/ f134 1 f56"/>
              <a:gd name="f182" fmla="*/ f135 1 f56"/>
              <a:gd name="f183" fmla="*/ f136 1 f56"/>
              <a:gd name="f184" fmla="*/ f137 1 f57"/>
              <a:gd name="f185" fmla="*/ f138 1 f57"/>
              <a:gd name="f186" fmla="*/ f139 1 f56"/>
              <a:gd name="f187" fmla="*/ f140 1 f57"/>
              <a:gd name="f188" fmla="*/ f141 1 f56"/>
              <a:gd name="f189" fmla="*/ f142 1 f56"/>
              <a:gd name="f190" fmla="*/ f143 1 f56"/>
              <a:gd name="f191" fmla="*/ f144 1 f57"/>
              <a:gd name="f192" fmla="*/ f145 f47 1"/>
              <a:gd name="f193" fmla="*/ f146 f47 1"/>
              <a:gd name="f194" fmla="*/ f148 f48 1"/>
              <a:gd name="f195" fmla="*/ f147 f48 1"/>
              <a:gd name="f196" fmla="*/ f149 f47 1"/>
              <a:gd name="f197" fmla="*/ f150 f48 1"/>
              <a:gd name="f198" fmla="*/ f151 f47 1"/>
              <a:gd name="f199" fmla="*/ f152 f48 1"/>
              <a:gd name="f200" fmla="*/ f153 f47 1"/>
              <a:gd name="f201" fmla="*/ f154 f48 1"/>
              <a:gd name="f202" fmla="*/ f155 f48 1"/>
              <a:gd name="f203" fmla="*/ f156 f47 1"/>
              <a:gd name="f204" fmla="*/ f157 f48 1"/>
              <a:gd name="f205" fmla="*/ f158 f48 1"/>
              <a:gd name="f206" fmla="*/ f159 f47 1"/>
              <a:gd name="f207" fmla="*/ f160 f48 1"/>
              <a:gd name="f208" fmla="*/ f161 f47 1"/>
              <a:gd name="f209" fmla="*/ f162 f47 1"/>
              <a:gd name="f210" fmla="*/ f163 f48 1"/>
              <a:gd name="f211" fmla="*/ f164 f47 1"/>
              <a:gd name="f212" fmla="*/ f165 f47 1"/>
              <a:gd name="f213" fmla="*/ f166 f48 1"/>
              <a:gd name="f214" fmla="*/ f167 f47 1"/>
              <a:gd name="f215" fmla="*/ f168 f48 1"/>
              <a:gd name="f216" fmla="*/ f169 f48 1"/>
              <a:gd name="f217" fmla="*/ f170 f47 1"/>
              <a:gd name="f218" fmla="*/ f171 f48 1"/>
              <a:gd name="f219" fmla="*/ f172 f47 1"/>
              <a:gd name="f220" fmla="*/ f173 f48 1"/>
              <a:gd name="f221" fmla="*/ f174 f47 1"/>
              <a:gd name="f222" fmla="*/ f175 f47 1"/>
              <a:gd name="f223" fmla="*/ f176 f48 1"/>
              <a:gd name="f224" fmla="*/ f177 f47 1"/>
              <a:gd name="f225" fmla="*/ f178 f48 1"/>
              <a:gd name="f226" fmla="*/ f179 f47 1"/>
              <a:gd name="f227" fmla="*/ f180 f48 1"/>
              <a:gd name="f228" fmla="*/ f181 f47 1"/>
              <a:gd name="f229" fmla="*/ f182 f47 1"/>
              <a:gd name="f230" fmla="*/ f183 f47 1"/>
              <a:gd name="f231" fmla="*/ f184 f48 1"/>
              <a:gd name="f232" fmla="*/ f185 f48 1"/>
              <a:gd name="f233" fmla="*/ f186 f47 1"/>
              <a:gd name="f234" fmla="*/ f187 f48 1"/>
              <a:gd name="f235" fmla="*/ f188 f47 1"/>
              <a:gd name="f236" fmla="*/ f189 f47 1"/>
              <a:gd name="f237" fmla="*/ f190 f47 1"/>
              <a:gd name="f238" fmla="*/ f191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96" y="f197"/>
              </a:cxn>
              <a:cxn ang="f101">
                <a:pos x="f198" y="f199"/>
              </a:cxn>
              <a:cxn ang="f101">
                <a:pos x="f200" y="f201"/>
              </a:cxn>
              <a:cxn ang="f101">
                <a:pos x="f200" y="f202"/>
              </a:cxn>
              <a:cxn ang="f101">
                <a:pos x="f203" y="f204"/>
              </a:cxn>
              <a:cxn ang="f101">
                <a:pos x="f200" y="f205"/>
              </a:cxn>
              <a:cxn ang="f101">
                <a:pos x="f206" y="f207"/>
              </a:cxn>
              <a:cxn ang="f101">
                <a:pos x="f208" y="f207"/>
              </a:cxn>
              <a:cxn ang="f101">
                <a:pos x="f209" y="f210"/>
              </a:cxn>
              <a:cxn ang="f101">
                <a:pos x="f211" y="f210"/>
              </a:cxn>
              <a:cxn ang="f101">
                <a:pos x="f212" y="f213"/>
              </a:cxn>
              <a:cxn ang="f101">
                <a:pos x="f214" y="f215"/>
              </a:cxn>
              <a:cxn ang="f101">
                <a:pos x="f211" y="f216"/>
              </a:cxn>
              <a:cxn ang="f101">
                <a:pos x="f217" y="f218"/>
              </a:cxn>
              <a:cxn ang="f101">
                <a:pos x="f219" y="f205"/>
              </a:cxn>
              <a:cxn ang="f101">
                <a:pos x="f219" y="f220"/>
              </a:cxn>
              <a:cxn ang="f101">
                <a:pos x="f221" y="f210"/>
              </a:cxn>
              <a:cxn ang="f101">
                <a:pos x="f222" y="f223"/>
              </a:cxn>
              <a:cxn ang="f101">
                <a:pos x="f224" y="f225"/>
              </a:cxn>
              <a:cxn ang="f101">
                <a:pos x="f226" y="f227"/>
              </a:cxn>
              <a:cxn ang="f101">
                <a:pos x="f226" y="f207"/>
              </a:cxn>
              <a:cxn ang="f101">
                <a:pos x="f228" y="f205"/>
              </a:cxn>
              <a:cxn ang="f101">
                <a:pos x="f229" y="f197"/>
              </a:cxn>
              <a:cxn ang="f101">
                <a:pos x="f230" y="f231"/>
              </a:cxn>
              <a:cxn ang="f101">
                <a:pos x="f230" y="f232"/>
              </a:cxn>
              <a:cxn ang="f101">
                <a:pos x="f233" y="f234"/>
              </a:cxn>
              <a:cxn ang="f101">
                <a:pos x="f235" y="f231"/>
              </a:cxn>
              <a:cxn ang="f101">
                <a:pos x="f236" y="f201"/>
              </a:cxn>
              <a:cxn ang="f101">
                <a:pos x="f237" y="f231"/>
              </a:cxn>
              <a:cxn ang="f101">
                <a:pos x="f221" y="f238"/>
              </a:cxn>
              <a:cxn ang="f101">
                <a:pos x="f221" y="f201"/>
              </a:cxn>
              <a:cxn ang="f101">
                <a:pos x="f196" y="f197"/>
              </a:cxn>
            </a:cxnLst>
            <a:rect l="f192" t="f195" r="f193" b="f194"/>
            <a:pathLst>
              <a:path w="41" h="3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6" y="f18"/>
                  <a:pt x="f7" y="f19"/>
                </a:cubicBezTo>
                <a:cubicBezTo>
                  <a:pt x="f20" y="f17"/>
                  <a:pt x="f21" y="f15"/>
                  <a:pt x="f7" y="f22"/>
                </a:cubicBezTo>
                <a:cubicBezTo>
                  <a:pt x="f23" y="f8"/>
                  <a:pt x="f14" y="f13"/>
                  <a:pt x="f24" y="f25"/>
                </a:cubicBezTo>
                <a:cubicBezTo>
                  <a:pt x="f26" y="f11"/>
                  <a:pt x="f16" y="f11"/>
                  <a:pt x="f7" y="f10"/>
                </a:cubicBezTo>
                <a:cubicBezTo>
                  <a:pt x="f21" y="f27"/>
                  <a:pt x="f28" y="f29"/>
                  <a:pt x="f30" y="f29"/>
                </a:cubicBezTo>
                <a:cubicBezTo>
                  <a:pt x="f31" y="f10"/>
                  <a:pt x="f32" y="f10"/>
                  <a:pt x="f32" y="f29"/>
                </a:cubicBezTo>
                <a:cubicBezTo>
                  <a:pt x="f6" y="f33"/>
                  <a:pt x="f34" y="f35"/>
                  <a:pt x="f31" y="f35"/>
                </a:cubicBezTo>
                <a:cubicBezTo>
                  <a:pt x="f36" y="f37"/>
                  <a:pt x="f20" y="f37"/>
                  <a:pt x="f23" y="f35"/>
                </a:cubicBezTo>
                <a:cubicBezTo>
                  <a:pt x="f7" y="f12"/>
                  <a:pt x="f21" y="f38"/>
                  <a:pt x="f20" y="f26"/>
                </a:cubicBezTo>
                <a:cubicBezTo>
                  <a:pt x="f20" y="f14"/>
                  <a:pt x="f28" y="f16"/>
                  <a:pt x="f21" y="f23"/>
                </a:cubicBezTo>
                <a:cubicBezTo>
                  <a:pt x="f7" y="f7"/>
                  <a:pt x="f23" y="f23"/>
                  <a:pt x="f23" y="f16"/>
                </a:cubicBezTo>
                <a:cubicBezTo>
                  <a:pt x="f16" y="f26"/>
                  <a:pt x="f26" y="f38"/>
                  <a:pt x="f26" y="f37"/>
                </a:cubicBezTo>
                <a:cubicBezTo>
                  <a:pt x="f26" y="f10"/>
                  <a:pt x="f37" y="f10"/>
                  <a:pt x="f27" y="f10"/>
                </a:cubicBezTo>
                <a:cubicBezTo>
                  <a:pt x="f29" y="f29"/>
                  <a:pt x="f27" y="f27"/>
                  <a:pt x="f27" y="f27"/>
                </a:cubicBezTo>
                <a:cubicBezTo>
                  <a:pt x="f27" y="f33"/>
                  <a:pt x="f27" y="f35"/>
                  <a:pt x="f29" y="f35"/>
                </a:cubicBezTo>
                <a:cubicBezTo>
                  <a:pt x="f10" y="f37"/>
                  <a:pt x="f39" y="f35"/>
                  <a:pt x="f39" y="f33"/>
                </a:cubicBezTo>
                <a:cubicBezTo>
                  <a:pt x="f11" y="f25"/>
                  <a:pt x="f8" y="f13"/>
                  <a:pt x="f17" y="f8"/>
                </a:cubicBezTo>
                <a:cubicBezTo>
                  <a:pt x="f17" y="f40"/>
                  <a:pt x="f22" y="f25"/>
                  <a:pt x="f22" y="f11"/>
                </a:cubicBezTo>
                <a:cubicBezTo>
                  <a:pt x="f41" y="f39"/>
                  <a:pt x="f41" y="f10"/>
                  <a:pt x="f22" y="f29"/>
                </a:cubicBezTo>
                <a:cubicBezTo>
                  <a:pt x="f17" y="f29"/>
                  <a:pt x="f17" y="f29"/>
                  <a:pt x="f19" y="f10"/>
                </a:cubicBezTo>
                <a:cubicBezTo>
                  <a:pt x="f18" y="f25"/>
                  <a:pt x="f42" y="f40"/>
                  <a:pt x="f42" y="f9"/>
                </a:cubicBezTo>
                <a:cubicBezTo>
                  <a:pt x="f42" y="f15"/>
                  <a:pt x="f42" y="f19"/>
                  <a:pt x="f43" y="f44"/>
                </a:cubicBezTo>
                <a:cubicBezTo>
                  <a:pt x="f5" y="f42"/>
                  <a:pt x="f5" y="f45"/>
                  <a:pt x="f43" y="f43"/>
                </a:cubicBezTo>
                <a:cubicBezTo>
                  <a:pt x="f45" y="f5"/>
                  <a:pt x="f42" y="f43"/>
                  <a:pt x="f44" y="f45"/>
                </a:cubicBezTo>
                <a:cubicBezTo>
                  <a:pt x="f44" y="f45"/>
                  <a:pt x="f18" y="f42"/>
                  <a:pt x="f18" y="f44"/>
                </a:cubicBezTo>
                <a:cubicBezTo>
                  <a:pt x="f15" y="f22"/>
                  <a:pt x="f41" y="f22"/>
                  <a:pt x="f13" y="f19"/>
                </a:cubicBezTo>
                <a:cubicBezTo>
                  <a:pt x="f25" y="f18"/>
                  <a:pt x="f11" y="f44"/>
                  <a:pt x="f11" y="f44"/>
                </a:cubicBezTo>
                <a:cubicBezTo>
                  <a:pt x="f39" y="f42"/>
                  <a:pt x="f10" y="f45"/>
                  <a:pt x="f29" y="f42"/>
                </a:cubicBezTo>
                <a:cubicBezTo>
                  <a:pt x="f27" y="f18"/>
                  <a:pt x="f27" y="f18"/>
                  <a:pt x="f29" y="f19"/>
                </a:cubicBezTo>
                <a:cubicBezTo>
                  <a:pt x="f39" y="f22"/>
                  <a:pt x="f13" y="f41"/>
                  <a:pt x="f8" y="f9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4D0C69F2-7913-4B3B-A5DC-6E07AFC28118}"/>
              </a:ext>
            </a:extLst>
          </p:cNvPr>
          <p:cNvSpPr/>
          <p:nvPr/>
        </p:nvSpPr>
        <p:spPr>
          <a:xfrm>
            <a:off x="8069259" y="4019546"/>
            <a:ext cx="325434" cy="3619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"/>
              <a:gd name="f7" fmla="val 40"/>
              <a:gd name="f8" fmla="val 30"/>
              <a:gd name="f9" fmla="val 35"/>
              <a:gd name="f10" fmla="val 32"/>
              <a:gd name="f11" fmla="val 33"/>
              <a:gd name="f12" fmla="val 37"/>
              <a:gd name="f13" fmla="val 38"/>
              <a:gd name="f14" fmla="val 39"/>
              <a:gd name="f15" fmla="val 34"/>
              <a:gd name="f16" fmla="val 28"/>
              <a:gd name="f17" fmla="val 23"/>
              <a:gd name="f18" fmla="val 21"/>
              <a:gd name="f19" fmla="val 20"/>
              <a:gd name="f20" fmla="val 29"/>
              <a:gd name="f21" fmla="val 27"/>
              <a:gd name="f22" fmla="val 18"/>
              <a:gd name="f23" fmla="val 26"/>
              <a:gd name="f24" fmla="val 19"/>
              <a:gd name="f25" fmla="val 31"/>
              <a:gd name="f26" fmla="val 17"/>
              <a:gd name="f27" fmla="val 16"/>
              <a:gd name="f28" fmla="val 15"/>
              <a:gd name="f29" fmla="val 14"/>
              <a:gd name="f30" fmla="val 13"/>
              <a:gd name="f31" fmla="val 25"/>
              <a:gd name="f32" fmla="val 12"/>
              <a:gd name="f33" fmla="val 11"/>
              <a:gd name="f34" fmla="val 10"/>
              <a:gd name="f35" fmla="val 24"/>
              <a:gd name="f36" fmla="val 9"/>
              <a:gd name="f37" fmla="val 7"/>
              <a:gd name="f38" fmla="val 6"/>
              <a:gd name="f39" fmla="val 22"/>
              <a:gd name="f40" fmla="val 3"/>
              <a:gd name="f41" fmla="val 1"/>
              <a:gd name="f42" fmla="val 8"/>
              <a:gd name="f43" fmla="val 4"/>
              <a:gd name="f44" fmla="val 2"/>
              <a:gd name="f45" fmla="val 5"/>
              <a:gd name="f46" fmla="+- 0 0 -90"/>
              <a:gd name="f47" fmla="*/ f3 1 36"/>
              <a:gd name="f48" fmla="*/ f4 1 40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36"/>
              <a:gd name="f57" fmla="*/ f53 1 40"/>
              <a:gd name="f58" fmla="*/ 30 f54 1"/>
              <a:gd name="f59" fmla="*/ 35 f53 1"/>
              <a:gd name="f60" fmla="*/ 35 f54 1"/>
              <a:gd name="f61" fmla="*/ 36 f53 1"/>
              <a:gd name="f62" fmla="*/ 36 f54 1"/>
              <a:gd name="f63" fmla="*/ 39 f53 1"/>
              <a:gd name="f64" fmla="*/ 33 f54 1"/>
              <a:gd name="f65" fmla="*/ 40 f53 1"/>
              <a:gd name="f66" fmla="*/ 21 f54 1"/>
              <a:gd name="f67" fmla="*/ 30 f53 1"/>
              <a:gd name="f68" fmla="*/ 18 f54 1"/>
              <a:gd name="f69" fmla="*/ 26 f53 1"/>
              <a:gd name="f70" fmla="*/ 19 f54 1"/>
              <a:gd name="f71" fmla="*/ 31 f53 1"/>
              <a:gd name="f72" fmla="*/ 33 f53 1"/>
              <a:gd name="f73" fmla="*/ 16 f54 1"/>
              <a:gd name="f74" fmla="*/ 32 f53 1"/>
              <a:gd name="f75" fmla="*/ 14 f54 1"/>
              <a:gd name="f76" fmla="*/ 27 f53 1"/>
              <a:gd name="f77" fmla="*/ 12 f54 1"/>
              <a:gd name="f78" fmla="*/ 25 f53 1"/>
              <a:gd name="f79" fmla="*/ 10 f54 1"/>
              <a:gd name="f80" fmla="*/ 7 f54 1"/>
              <a:gd name="f81" fmla="*/ 29 f53 1"/>
              <a:gd name="f82" fmla="*/ 6 f54 1"/>
              <a:gd name="f83" fmla="*/ 1 f54 1"/>
              <a:gd name="f84" fmla="*/ 13 f53 1"/>
              <a:gd name="f85" fmla="*/ 1 f53 1"/>
              <a:gd name="f86" fmla="*/ 8 f54 1"/>
              <a:gd name="f87" fmla="*/ 3 f53 1"/>
              <a:gd name="f88" fmla="*/ 5 f53 1"/>
              <a:gd name="f89" fmla="*/ 4 f54 1"/>
              <a:gd name="f90" fmla="*/ 7 f53 1"/>
              <a:gd name="f91" fmla="*/ 21 f53 1"/>
              <a:gd name="f92" fmla="*/ 22 f53 1"/>
              <a:gd name="f93" fmla="*/ 24 f54 1"/>
              <a:gd name="f94" fmla="+- f55 0 f1"/>
              <a:gd name="f95" fmla="*/ f58 1 36"/>
              <a:gd name="f96" fmla="*/ f59 1 40"/>
              <a:gd name="f97" fmla="*/ f60 1 36"/>
              <a:gd name="f98" fmla="*/ f61 1 40"/>
              <a:gd name="f99" fmla="*/ f62 1 36"/>
              <a:gd name="f100" fmla="*/ f63 1 40"/>
              <a:gd name="f101" fmla="*/ f64 1 36"/>
              <a:gd name="f102" fmla="*/ f65 1 40"/>
              <a:gd name="f103" fmla="*/ f66 1 36"/>
              <a:gd name="f104" fmla="*/ f67 1 40"/>
              <a:gd name="f105" fmla="*/ f68 1 36"/>
              <a:gd name="f106" fmla="*/ f69 1 40"/>
              <a:gd name="f107" fmla="*/ f70 1 36"/>
              <a:gd name="f108" fmla="*/ f71 1 40"/>
              <a:gd name="f109" fmla="*/ f72 1 40"/>
              <a:gd name="f110" fmla="*/ f73 1 36"/>
              <a:gd name="f111" fmla="*/ f74 1 40"/>
              <a:gd name="f112" fmla="*/ f75 1 36"/>
              <a:gd name="f113" fmla="*/ f76 1 40"/>
              <a:gd name="f114" fmla="*/ f77 1 36"/>
              <a:gd name="f115" fmla="*/ f78 1 40"/>
              <a:gd name="f116" fmla="*/ f79 1 36"/>
              <a:gd name="f117" fmla="*/ f80 1 36"/>
              <a:gd name="f118" fmla="*/ f81 1 40"/>
              <a:gd name="f119" fmla="*/ f82 1 36"/>
              <a:gd name="f120" fmla="*/ f83 1 36"/>
              <a:gd name="f121" fmla="*/ f84 1 40"/>
              <a:gd name="f122" fmla="*/ f85 1 40"/>
              <a:gd name="f123" fmla="*/ f86 1 36"/>
              <a:gd name="f124" fmla="*/ f87 1 40"/>
              <a:gd name="f125" fmla="*/ f88 1 40"/>
              <a:gd name="f126" fmla="*/ f89 1 36"/>
              <a:gd name="f127" fmla="*/ f90 1 40"/>
              <a:gd name="f128" fmla="*/ f91 1 40"/>
              <a:gd name="f129" fmla="*/ f92 1 40"/>
              <a:gd name="f130" fmla="*/ f93 1 36"/>
              <a:gd name="f131" fmla="*/ 0 1 f56"/>
              <a:gd name="f132" fmla="*/ f50 1 f56"/>
              <a:gd name="f133" fmla="*/ 0 1 f57"/>
              <a:gd name="f134" fmla="*/ f51 1 f57"/>
              <a:gd name="f135" fmla="*/ f95 1 f56"/>
              <a:gd name="f136" fmla="*/ f96 1 f57"/>
              <a:gd name="f137" fmla="*/ f97 1 f56"/>
              <a:gd name="f138" fmla="*/ f98 1 f57"/>
              <a:gd name="f139" fmla="*/ f99 1 f56"/>
              <a:gd name="f140" fmla="*/ f100 1 f57"/>
              <a:gd name="f141" fmla="*/ f101 1 f56"/>
              <a:gd name="f142" fmla="*/ f102 1 f57"/>
              <a:gd name="f143" fmla="*/ f103 1 f56"/>
              <a:gd name="f144" fmla="*/ f104 1 f57"/>
              <a:gd name="f145" fmla="*/ f105 1 f56"/>
              <a:gd name="f146" fmla="*/ f106 1 f57"/>
              <a:gd name="f147" fmla="*/ f107 1 f56"/>
              <a:gd name="f148" fmla="*/ f108 1 f57"/>
              <a:gd name="f149" fmla="*/ f109 1 f57"/>
              <a:gd name="f150" fmla="*/ f110 1 f56"/>
              <a:gd name="f151" fmla="*/ f111 1 f57"/>
              <a:gd name="f152" fmla="*/ f112 1 f56"/>
              <a:gd name="f153" fmla="*/ f113 1 f57"/>
              <a:gd name="f154" fmla="*/ f114 1 f56"/>
              <a:gd name="f155" fmla="*/ f115 1 f57"/>
              <a:gd name="f156" fmla="*/ f116 1 f56"/>
              <a:gd name="f157" fmla="*/ f117 1 f56"/>
              <a:gd name="f158" fmla="*/ f118 1 f57"/>
              <a:gd name="f159" fmla="*/ f119 1 f56"/>
              <a:gd name="f160" fmla="*/ f120 1 f56"/>
              <a:gd name="f161" fmla="*/ f121 1 f57"/>
              <a:gd name="f162" fmla="*/ f122 1 f57"/>
              <a:gd name="f163" fmla="*/ f123 1 f56"/>
              <a:gd name="f164" fmla="*/ f124 1 f57"/>
              <a:gd name="f165" fmla="*/ f125 1 f57"/>
              <a:gd name="f166" fmla="*/ f126 1 f56"/>
              <a:gd name="f167" fmla="*/ f127 1 f57"/>
              <a:gd name="f168" fmla="*/ f128 1 f57"/>
              <a:gd name="f169" fmla="*/ f129 1 f57"/>
              <a:gd name="f170" fmla="*/ f130 1 f56"/>
              <a:gd name="f171" fmla="*/ f131 f47 1"/>
              <a:gd name="f172" fmla="*/ f132 f47 1"/>
              <a:gd name="f173" fmla="*/ f134 f48 1"/>
              <a:gd name="f174" fmla="*/ f133 f48 1"/>
              <a:gd name="f175" fmla="*/ f135 f47 1"/>
              <a:gd name="f176" fmla="*/ f136 f48 1"/>
              <a:gd name="f177" fmla="*/ f137 f47 1"/>
              <a:gd name="f178" fmla="*/ f138 f48 1"/>
              <a:gd name="f179" fmla="*/ f139 f47 1"/>
              <a:gd name="f180" fmla="*/ f140 f48 1"/>
              <a:gd name="f181" fmla="*/ f141 f47 1"/>
              <a:gd name="f182" fmla="*/ f142 f48 1"/>
              <a:gd name="f183" fmla="*/ f143 f47 1"/>
              <a:gd name="f184" fmla="*/ f144 f48 1"/>
              <a:gd name="f185" fmla="*/ f145 f47 1"/>
              <a:gd name="f186" fmla="*/ f146 f48 1"/>
              <a:gd name="f187" fmla="*/ f147 f47 1"/>
              <a:gd name="f188" fmla="*/ f148 f48 1"/>
              <a:gd name="f189" fmla="*/ f149 f48 1"/>
              <a:gd name="f190" fmla="*/ f150 f47 1"/>
              <a:gd name="f191" fmla="*/ f151 f48 1"/>
              <a:gd name="f192" fmla="*/ f152 f47 1"/>
              <a:gd name="f193" fmla="*/ f153 f48 1"/>
              <a:gd name="f194" fmla="*/ f154 f47 1"/>
              <a:gd name="f195" fmla="*/ f155 f48 1"/>
              <a:gd name="f196" fmla="*/ f156 f47 1"/>
              <a:gd name="f197" fmla="*/ f157 f47 1"/>
              <a:gd name="f198" fmla="*/ f158 f48 1"/>
              <a:gd name="f199" fmla="*/ f159 f47 1"/>
              <a:gd name="f200" fmla="*/ f160 f47 1"/>
              <a:gd name="f201" fmla="*/ f161 f48 1"/>
              <a:gd name="f202" fmla="*/ f162 f48 1"/>
              <a:gd name="f203" fmla="*/ f163 f47 1"/>
              <a:gd name="f204" fmla="*/ f164 f48 1"/>
              <a:gd name="f205" fmla="*/ f165 f48 1"/>
              <a:gd name="f206" fmla="*/ f166 f47 1"/>
              <a:gd name="f207" fmla="*/ f167 f48 1"/>
              <a:gd name="f208" fmla="*/ f168 f48 1"/>
              <a:gd name="f209" fmla="*/ f169 f48 1"/>
              <a:gd name="f210" fmla="*/ f170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4">
                <a:pos x="f175" y="f176"/>
              </a:cxn>
              <a:cxn ang="f94">
                <a:pos x="f177" y="f178"/>
              </a:cxn>
              <a:cxn ang="f94">
                <a:pos x="f179" y="f180"/>
              </a:cxn>
              <a:cxn ang="f94">
                <a:pos x="f181" y="f182"/>
              </a:cxn>
              <a:cxn ang="f94">
                <a:pos x="f183" y="f184"/>
              </a:cxn>
              <a:cxn ang="f94">
                <a:pos x="f185" y="f186"/>
              </a:cxn>
              <a:cxn ang="f94">
                <a:pos x="f187" y="f188"/>
              </a:cxn>
              <a:cxn ang="f94">
                <a:pos x="f185" y="f189"/>
              </a:cxn>
              <a:cxn ang="f94">
                <a:pos x="f190" y="f191"/>
              </a:cxn>
              <a:cxn ang="f94">
                <a:pos x="f192" y="f193"/>
              </a:cxn>
              <a:cxn ang="f94">
                <a:pos x="f194" y="f195"/>
              </a:cxn>
              <a:cxn ang="f94">
                <a:pos x="f196" y="f195"/>
              </a:cxn>
              <a:cxn ang="f94">
                <a:pos x="f196" y="f193"/>
              </a:cxn>
              <a:cxn ang="f94">
                <a:pos x="f194" y="f191"/>
              </a:cxn>
              <a:cxn ang="f94">
                <a:pos x="f197" y="f198"/>
              </a:cxn>
              <a:cxn ang="f94">
                <a:pos x="f199" y="f193"/>
              </a:cxn>
              <a:cxn ang="f94">
                <a:pos x="f200" y="f201"/>
              </a:cxn>
              <a:cxn ang="f94">
                <a:pos x="f199" y="f202"/>
              </a:cxn>
              <a:cxn ang="f94">
                <a:pos x="f203" y="f202"/>
              </a:cxn>
              <a:cxn ang="f94">
                <a:pos x="f203" y="f204"/>
              </a:cxn>
              <a:cxn ang="f94">
                <a:pos x="f199" y="f205"/>
              </a:cxn>
              <a:cxn ang="f94">
                <a:pos x="f206" y="f207"/>
              </a:cxn>
              <a:cxn ang="f94">
                <a:pos x="f194" y="f208"/>
              </a:cxn>
              <a:cxn ang="f94">
                <a:pos x="f190" y="f209"/>
              </a:cxn>
              <a:cxn ang="f94">
                <a:pos x="f210" y="f198"/>
              </a:cxn>
              <a:cxn ang="f94">
                <a:pos x="f175" y="f188"/>
              </a:cxn>
              <a:cxn ang="f94">
                <a:pos x="f181" y="f191"/>
              </a:cxn>
              <a:cxn ang="f94">
                <a:pos x="f175" y="f176"/>
              </a:cxn>
            </a:cxnLst>
            <a:rect l="f171" t="f174" r="f172" b="f173"/>
            <a:pathLst>
              <a:path w="36" h="40">
                <a:moveTo>
                  <a:pt x="f8" y="f9"/>
                </a:moveTo>
                <a:cubicBezTo>
                  <a:pt x="f10" y="f9"/>
                  <a:pt x="f11" y="f6"/>
                  <a:pt x="f9" y="f6"/>
                </a:cubicBezTo>
                <a:cubicBezTo>
                  <a:pt x="f9" y="f12"/>
                  <a:pt x="f6" y="f13"/>
                  <a:pt x="f6" y="f14"/>
                </a:cubicBezTo>
                <a:cubicBezTo>
                  <a:pt x="f9" y="f7"/>
                  <a:pt x="f15" y="f7"/>
                  <a:pt x="f11" y="f7"/>
                </a:cubicBezTo>
                <a:cubicBezTo>
                  <a:pt x="f16" y="f13"/>
                  <a:pt x="f17" y="f6"/>
                  <a:pt x="f18" y="f8"/>
                </a:cubicBezTo>
                <a:cubicBezTo>
                  <a:pt x="f19" y="f20"/>
                  <a:pt x="f19" y="f21"/>
                  <a:pt x="f22" y="f23"/>
                </a:cubicBezTo>
                <a:cubicBezTo>
                  <a:pt x="f22" y="f16"/>
                  <a:pt x="f24" y="f8"/>
                  <a:pt x="f24" y="f25"/>
                </a:cubicBezTo>
                <a:cubicBezTo>
                  <a:pt x="f19" y="f10"/>
                  <a:pt x="f24" y="f11"/>
                  <a:pt x="f22" y="f11"/>
                </a:cubicBezTo>
                <a:cubicBezTo>
                  <a:pt x="f26" y="f15"/>
                  <a:pt x="f27" y="f11"/>
                  <a:pt x="f27" y="f10"/>
                </a:cubicBezTo>
                <a:cubicBezTo>
                  <a:pt x="f28" y="f25"/>
                  <a:pt x="f28" y="f20"/>
                  <a:pt x="f29" y="f21"/>
                </a:cubicBezTo>
                <a:cubicBezTo>
                  <a:pt x="f29" y="f23"/>
                  <a:pt x="f30" y="f31"/>
                  <a:pt x="f32" y="f31"/>
                </a:cubicBezTo>
                <a:cubicBezTo>
                  <a:pt x="f33" y="f31"/>
                  <a:pt x="f34" y="f35"/>
                  <a:pt x="f34" y="f31"/>
                </a:cubicBezTo>
                <a:cubicBezTo>
                  <a:pt x="f36" y="f23"/>
                  <a:pt x="f34" y="f21"/>
                  <a:pt x="f34" y="f21"/>
                </a:cubicBezTo>
                <a:cubicBezTo>
                  <a:pt x="f33" y="f20"/>
                  <a:pt x="f29" y="f8"/>
                  <a:pt x="f32" y="f10"/>
                </a:cubicBezTo>
                <a:cubicBezTo>
                  <a:pt x="f36" y="f15"/>
                  <a:pt x="f36" y="f8"/>
                  <a:pt x="f37" y="f20"/>
                </a:cubicBezTo>
                <a:cubicBezTo>
                  <a:pt x="f37" y="f20"/>
                  <a:pt x="f38" y="f16"/>
                  <a:pt x="f38" y="f21"/>
                </a:cubicBezTo>
                <a:cubicBezTo>
                  <a:pt x="f38" y="f39"/>
                  <a:pt x="f40" y="f22"/>
                  <a:pt x="f41" y="f30"/>
                </a:cubicBezTo>
                <a:cubicBezTo>
                  <a:pt x="f5" y="f42"/>
                  <a:pt x="f41" y="f43"/>
                  <a:pt x="f38" y="f41"/>
                </a:cubicBezTo>
                <a:cubicBezTo>
                  <a:pt x="f38" y="f5"/>
                  <a:pt x="f37" y="f5"/>
                  <a:pt x="f42" y="f41"/>
                </a:cubicBezTo>
                <a:cubicBezTo>
                  <a:pt x="f36" y="f41"/>
                  <a:pt x="f36" y="f44"/>
                  <a:pt x="f42" y="f40"/>
                </a:cubicBezTo>
                <a:cubicBezTo>
                  <a:pt x="f37" y="f43"/>
                  <a:pt x="f37" y="f43"/>
                  <a:pt x="f38" y="f45"/>
                </a:cubicBezTo>
                <a:cubicBezTo>
                  <a:pt x="f45" y="f38"/>
                  <a:pt x="f45" y="f37"/>
                  <a:pt x="f43" y="f37"/>
                </a:cubicBezTo>
                <a:cubicBezTo>
                  <a:pt x="f40" y="f33"/>
                  <a:pt x="f42" y="f19"/>
                  <a:pt x="f32" y="f18"/>
                </a:cubicBezTo>
                <a:cubicBezTo>
                  <a:pt x="f30" y="f39"/>
                  <a:pt x="f29" y="f39"/>
                  <a:pt x="f27" y="f39"/>
                </a:cubicBezTo>
                <a:cubicBezTo>
                  <a:pt x="f19" y="f17"/>
                  <a:pt x="f17" y="f31"/>
                  <a:pt x="f35" y="f20"/>
                </a:cubicBezTo>
                <a:cubicBezTo>
                  <a:pt x="f31" y="f10"/>
                  <a:pt x="f21" y="f10"/>
                  <a:pt x="f8" y="f25"/>
                </a:cubicBezTo>
                <a:cubicBezTo>
                  <a:pt x="f25" y="f8"/>
                  <a:pt x="f10" y="f8"/>
                  <a:pt x="f11" y="f10"/>
                </a:cubicBezTo>
                <a:cubicBezTo>
                  <a:pt x="f15" y="f11"/>
                  <a:pt x="f10" y="f15"/>
                  <a:pt x="f8" y="f9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EDB326D-CE00-4249-A991-D596616AFF67}"/>
              </a:ext>
            </a:extLst>
          </p:cNvPr>
          <p:cNvSpPr/>
          <p:nvPr/>
        </p:nvSpPr>
        <p:spPr>
          <a:xfrm>
            <a:off x="8132765" y="3829049"/>
            <a:ext cx="261939" cy="1904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"/>
              <a:gd name="f7" fmla="val 21"/>
              <a:gd name="f8" fmla="val 22"/>
              <a:gd name="f9" fmla="val 16"/>
              <a:gd name="f10" fmla="val 24"/>
              <a:gd name="f11" fmla="val 17"/>
              <a:gd name="f12" fmla="val 25"/>
              <a:gd name="f13" fmla="val 26"/>
              <a:gd name="f14" fmla="val 27"/>
              <a:gd name="f15" fmla="val 19"/>
              <a:gd name="f16" fmla="val 20"/>
              <a:gd name="f17" fmla="val 14"/>
              <a:gd name="f18" fmla="val 13"/>
              <a:gd name="f19" fmla="val 11"/>
              <a:gd name="f20" fmla="val 9"/>
              <a:gd name="f21" fmla="val 7"/>
              <a:gd name="f22" fmla="val 4"/>
              <a:gd name="f23" fmla="val 18"/>
              <a:gd name="f24" fmla="val 3"/>
              <a:gd name="f25" fmla="val 2"/>
              <a:gd name="f26" fmla="val 1"/>
              <a:gd name="f27" fmla="val 15"/>
              <a:gd name="f28" fmla="val 6"/>
              <a:gd name="f29" fmla="val 10"/>
              <a:gd name="f30" fmla="val 23"/>
              <a:gd name="f31" fmla="val 5"/>
              <a:gd name="f32" fmla="val 8"/>
              <a:gd name="f33" fmla="val 28"/>
              <a:gd name="f34" fmla="val 12"/>
              <a:gd name="f35" fmla="+- 0 0 -90"/>
              <a:gd name="f36" fmla="*/ f3 1 29"/>
              <a:gd name="f37" fmla="*/ f4 1 21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29"/>
              <a:gd name="f46" fmla="*/ f42 1 21"/>
              <a:gd name="f47" fmla="*/ 22 f43 1"/>
              <a:gd name="f48" fmla="*/ 16 f42 1"/>
              <a:gd name="f49" fmla="*/ 25 f43 1"/>
              <a:gd name="f50" fmla="*/ 17 f42 1"/>
              <a:gd name="f51" fmla="*/ 27 f43 1"/>
              <a:gd name="f52" fmla="*/ 19 f42 1"/>
              <a:gd name="f53" fmla="*/ 24 f43 1"/>
              <a:gd name="f54" fmla="*/ 20 f42 1"/>
              <a:gd name="f55" fmla="*/ 16 f43 1"/>
              <a:gd name="f56" fmla="*/ 11 f43 1"/>
              <a:gd name="f57" fmla="*/ 4 f43 1"/>
              <a:gd name="f58" fmla="*/ 18 f42 1"/>
              <a:gd name="f59" fmla="*/ 1 f43 1"/>
              <a:gd name="f60" fmla="*/ 3 f43 1"/>
              <a:gd name="f61" fmla="*/ 15 f42 1"/>
              <a:gd name="f62" fmla="*/ 13 f43 1"/>
              <a:gd name="f63" fmla="*/ 18 f43 1"/>
              <a:gd name="f64" fmla="*/ 10 f42 1"/>
              <a:gd name="f65" fmla="*/ 23 f43 1"/>
              <a:gd name="f66" fmla="*/ 1 f42 1"/>
              <a:gd name="f67" fmla="*/ 0 f42 1"/>
              <a:gd name="f68" fmla="*/ 26 f43 1"/>
              <a:gd name="f69" fmla="*/ 3 f42 1"/>
              <a:gd name="f70" fmla="*/ 6 f42 1"/>
              <a:gd name="f71" fmla="*/ 8 f42 1"/>
              <a:gd name="f72" fmla="*/ 29 f43 1"/>
              <a:gd name="f73" fmla="*/ 9 f42 1"/>
              <a:gd name="f74" fmla="*/ 28 f43 1"/>
              <a:gd name="f75" fmla="*/ 11 f42 1"/>
              <a:gd name="f76" fmla="+- f44 0 f1"/>
              <a:gd name="f77" fmla="*/ f47 1 29"/>
              <a:gd name="f78" fmla="*/ f48 1 21"/>
              <a:gd name="f79" fmla="*/ f49 1 29"/>
              <a:gd name="f80" fmla="*/ f50 1 21"/>
              <a:gd name="f81" fmla="*/ f51 1 29"/>
              <a:gd name="f82" fmla="*/ f52 1 21"/>
              <a:gd name="f83" fmla="*/ f53 1 29"/>
              <a:gd name="f84" fmla="*/ f54 1 21"/>
              <a:gd name="f85" fmla="*/ f55 1 29"/>
              <a:gd name="f86" fmla="*/ f56 1 29"/>
              <a:gd name="f87" fmla="*/ f57 1 29"/>
              <a:gd name="f88" fmla="*/ f58 1 21"/>
              <a:gd name="f89" fmla="*/ f59 1 29"/>
              <a:gd name="f90" fmla="*/ f60 1 29"/>
              <a:gd name="f91" fmla="*/ f61 1 21"/>
              <a:gd name="f92" fmla="*/ f62 1 29"/>
              <a:gd name="f93" fmla="*/ f63 1 29"/>
              <a:gd name="f94" fmla="*/ f64 1 21"/>
              <a:gd name="f95" fmla="*/ f65 1 29"/>
              <a:gd name="f96" fmla="*/ f66 1 21"/>
              <a:gd name="f97" fmla="*/ f67 1 21"/>
              <a:gd name="f98" fmla="*/ f68 1 29"/>
              <a:gd name="f99" fmla="*/ f69 1 21"/>
              <a:gd name="f100" fmla="*/ f70 1 21"/>
              <a:gd name="f101" fmla="*/ f71 1 21"/>
              <a:gd name="f102" fmla="*/ f72 1 29"/>
              <a:gd name="f103" fmla="*/ f73 1 21"/>
              <a:gd name="f104" fmla="*/ f74 1 29"/>
              <a:gd name="f105" fmla="*/ f75 1 21"/>
              <a:gd name="f106" fmla="*/ 0 1 f45"/>
              <a:gd name="f107" fmla="*/ f39 1 f45"/>
              <a:gd name="f108" fmla="*/ 0 1 f46"/>
              <a:gd name="f109" fmla="*/ f40 1 f46"/>
              <a:gd name="f110" fmla="*/ f77 1 f45"/>
              <a:gd name="f111" fmla="*/ f78 1 f46"/>
              <a:gd name="f112" fmla="*/ f79 1 f45"/>
              <a:gd name="f113" fmla="*/ f80 1 f46"/>
              <a:gd name="f114" fmla="*/ f81 1 f45"/>
              <a:gd name="f115" fmla="*/ f82 1 f46"/>
              <a:gd name="f116" fmla="*/ f83 1 f45"/>
              <a:gd name="f117" fmla="*/ f84 1 f46"/>
              <a:gd name="f118" fmla="*/ f85 1 f45"/>
              <a:gd name="f119" fmla="*/ f86 1 f45"/>
              <a:gd name="f120" fmla="*/ f87 1 f45"/>
              <a:gd name="f121" fmla="*/ f88 1 f46"/>
              <a:gd name="f122" fmla="*/ f89 1 f45"/>
              <a:gd name="f123" fmla="*/ f90 1 f45"/>
              <a:gd name="f124" fmla="*/ f91 1 f46"/>
              <a:gd name="f125" fmla="*/ f92 1 f45"/>
              <a:gd name="f126" fmla="*/ f93 1 f45"/>
              <a:gd name="f127" fmla="*/ f94 1 f46"/>
              <a:gd name="f128" fmla="*/ f95 1 f45"/>
              <a:gd name="f129" fmla="*/ f96 1 f46"/>
              <a:gd name="f130" fmla="*/ f97 1 f46"/>
              <a:gd name="f131" fmla="*/ f98 1 f45"/>
              <a:gd name="f132" fmla="*/ f99 1 f46"/>
              <a:gd name="f133" fmla="*/ f100 1 f46"/>
              <a:gd name="f134" fmla="*/ f101 1 f46"/>
              <a:gd name="f135" fmla="*/ f102 1 f45"/>
              <a:gd name="f136" fmla="*/ f103 1 f46"/>
              <a:gd name="f137" fmla="*/ f104 1 f45"/>
              <a:gd name="f138" fmla="*/ f105 1 f46"/>
              <a:gd name="f139" fmla="*/ f106 f36 1"/>
              <a:gd name="f140" fmla="*/ f107 f36 1"/>
              <a:gd name="f141" fmla="*/ f109 f37 1"/>
              <a:gd name="f142" fmla="*/ f108 f37 1"/>
              <a:gd name="f143" fmla="*/ f110 f36 1"/>
              <a:gd name="f144" fmla="*/ f111 f37 1"/>
              <a:gd name="f145" fmla="*/ f112 f36 1"/>
              <a:gd name="f146" fmla="*/ f113 f37 1"/>
              <a:gd name="f147" fmla="*/ f114 f36 1"/>
              <a:gd name="f148" fmla="*/ f115 f37 1"/>
              <a:gd name="f149" fmla="*/ f116 f36 1"/>
              <a:gd name="f150" fmla="*/ f117 f37 1"/>
              <a:gd name="f151" fmla="*/ f118 f36 1"/>
              <a:gd name="f152" fmla="*/ f119 f36 1"/>
              <a:gd name="f153" fmla="*/ f120 f36 1"/>
              <a:gd name="f154" fmla="*/ f121 f37 1"/>
              <a:gd name="f155" fmla="*/ f122 f36 1"/>
              <a:gd name="f156" fmla="*/ f123 f36 1"/>
              <a:gd name="f157" fmla="*/ f124 f37 1"/>
              <a:gd name="f158" fmla="*/ f125 f36 1"/>
              <a:gd name="f159" fmla="*/ f126 f36 1"/>
              <a:gd name="f160" fmla="*/ f127 f37 1"/>
              <a:gd name="f161" fmla="*/ f128 f36 1"/>
              <a:gd name="f162" fmla="*/ f129 f37 1"/>
              <a:gd name="f163" fmla="*/ f130 f37 1"/>
              <a:gd name="f164" fmla="*/ f131 f36 1"/>
              <a:gd name="f165" fmla="*/ f132 f37 1"/>
              <a:gd name="f166" fmla="*/ f133 f37 1"/>
              <a:gd name="f167" fmla="*/ f134 f37 1"/>
              <a:gd name="f168" fmla="*/ f135 f36 1"/>
              <a:gd name="f169" fmla="*/ f136 f37 1"/>
              <a:gd name="f170" fmla="*/ f137 f36 1"/>
              <a:gd name="f171" fmla="*/ f138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43" y="f144"/>
              </a:cxn>
              <a:cxn ang="f76">
                <a:pos x="f145" y="f146"/>
              </a:cxn>
              <a:cxn ang="f76">
                <a:pos x="f147" y="f148"/>
              </a:cxn>
              <a:cxn ang="f76">
                <a:pos x="f149" y="f150"/>
              </a:cxn>
              <a:cxn ang="f76">
                <a:pos x="f151" y="f150"/>
              </a:cxn>
              <a:cxn ang="f76">
                <a:pos x="f152" y="f148"/>
              </a:cxn>
              <a:cxn ang="f76">
                <a:pos x="f153" y="f154"/>
              </a:cxn>
              <a:cxn ang="f76">
                <a:pos x="f155" y="f154"/>
              </a:cxn>
              <a:cxn ang="f76">
                <a:pos x="f156" y="f157"/>
              </a:cxn>
              <a:cxn ang="f76">
                <a:pos x="f158" y="f157"/>
              </a:cxn>
              <a:cxn ang="f76">
                <a:pos x="f159" y="f144"/>
              </a:cxn>
              <a:cxn ang="f76">
                <a:pos x="f143" y="f160"/>
              </a:cxn>
              <a:cxn ang="f76">
                <a:pos x="f161" y="f162"/>
              </a:cxn>
              <a:cxn ang="f76">
                <a:pos x="f145" y="f163"/>
              </a:cxn>
              <a:cxn ang="f76">
                <a:pos x="f164" y="f165"/>
              </a:cxn>
              <a:cxn ang="f76">
                <a:pos x="f145" y="f166"/>
              </a:cxn>
              <a:cxn ang="f76">
                <a:pos x="f147" y="f167"/>
              </a:cxn>
              <a:cxn ang="f76">
                <a:pos x="f168" y="f169"/>
              </a:cxn>
              <a:cxn ang="f76">
                <a:pos x="f170" y="f171"/>
              </a:cxn>
              <a:cxn ang="f76">
                <a:pos x="f143" y="f144"/>
              </a:cxn>
            </a:cxnLst>
            <a:rect l="f139" t="f142" r="f140" b="f141"/>
            <a:pathLst>
              <a:path w="29" h="21">
                <a:moveTo>
                  <a:pt x="f8" y="f9"/>
                </a:moveTo>
                <a:cubicBezTo>
                  <a:pt x="f10" y="f9"/>
                  <a:pt x="f10" y="f11"/>
                  <a:pt x="f12" y="f11"/>
                </a:cubicBezTo>
                <a:cubicBezTo>
                  <a:pt x="f13" y="f11"/>
                  <a:pt x="f14" y="f11"/>
                  <a:pt x="f14" y="f15"/>
                </a:cubicBezTo>
                <a:cubicBezTo>
                  <a:pt x="f13" y="f16"/>
                  <a:pt x="f12" y="f16"/>
                  <a:pt x="f10" y="f16"/>
                </a:cubicBezTo>
                <a:cubicBezTo>
                  <a:pt x="f7" y="f16"/>
                  <a:pt x="f15" y="f15"/>
                  <a:pt x="f9" y="f16"/>
                </a:cubicBezTo>
                <a:cubicBezTo>
                  <a:pt x="f17" y="f7"/>
                  <a:pt x="f18" y="f16"/>
                  <a:pt x="f19" y="f15"/>
                </a:cubicBezTo>
                <a:cubicBezTo>
                  <a:pt x="f20" y="f11"/>
                  <a:pt x="f21" y="f9"/>
                  <a:pt x="f22" y="f23"/>
                </a:cubicBezTo>
                <a:cubicBezTo>
                  <a:pt x="f24" y="f15"/>
                  <a:pt x="f25" y="f16"/>
                  <a:pt x="f26" y="f23"/>
                </a:cubicBezTo>
                <a:cubicBezTo>
                  <a:pt x="f5" y="f9"/>
                  <a:pt x="f25" y="f9"/>
                  <a:pt x="f24" y="f27"/>
                </a:cubicBezTo>
                <a:cubicBezTo>
                  <a:pt x="f28" y="f18"/>
                  <a:pt x="f29" y="f18"/>
                  <a:pt x="f18" y="f27"/>
                </a:cubicBezTo>
                <a:cubicBezTo>
                  <a:pt x="f17" y="f11"/>
                  <a:pt x="f9" y="f11"/>
                  <a:pt x="f23" y="f9"/>
                </a:cubicBezTo>
                <a:cubicBezTo>
                  <a:pt x="f16" y="f17"/>
                  <a:pt x="f8" y="f18"/>
                  <a:pt x="f8" y="f29"/>
                </a:cubicBezTo>
                <a:cubicBezTo>
                  <a:pt x="f8" y="f21"/>
                  <a:pt x="f7" y="f22"/>
                  <a:pt x="f30" y="f26"/>
                </a:cubicBezTo>
                <a:cubicBezTo>
                  <a:pt x="f30" y="f26"/>
                  <a:pt x="f10" y="f5"/>
                  <a:pt x="f12" y="f5"/>
                </a:cubicBezTo>
                <a:cubicBezTo>
                  <a:pt x="f14" y="f26"/>
                  <a:pt x="f13" y="f25"/>
                  <a:pt x="f13" y="f24"/>
                </a:cubicBezTo>
                <a:cubicBezTo>
                  <a:pt x="f13" y="f22"/>
                  <a:pt x="f12" y="f31"/>
                  <a:pt x="f12" y="f28"/>
                </a:cubicBezTo>
                <a:cubicBezTo>
                  <a:pt x="f12" y="f21"/>
                  <a:pt x="f10" y="f20"/>
                  <a:pt x="f14" y="f32"/>
                </a:cubicBezTo>
                <a:cubicBezTo>
                  <a:pt x="f33" y="f21"/>
                  <a:pt x="f33" y="f32"/>
                  <a:pt x="f6" y="f20"/>
                </a:cubicBezTo>
                <a:cubicBezTo>
                  <a:pt x="f6" y="f29"/>
                  <a:pt x="f6" y="f29"/>
                  <a:pt x="f33" y="f19"/>
                </a:cubicBezTo>
                <a:cubicBezTo>
                  <a:pt x="f13" y="f34"/>
                  <a:pt x="f10" y="f17"/>
                  <a:pt x="f8" y="f9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24E404E3-6CBB-48CC-A06F-BB1134EBF07C}"/>
              </a:ext>
            </a:extLst>
          </p:cNvPr>
          <p:cNvSpPr/>
          <p:nvPr/>
        </p:nvSpPr>
        <p:spPr>
          <a:xfrm>
            <a:off x="7154859" y="3657600"/>
            <a:ext cx="533396" cy="968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"/>
              <a:gd name="f7" fmla="val 107"/>
              <a:gd name="f8" fmla="val 40"/>
              <a:gd name="f9" fmla="val 84"/>
              <a:gd name="f10" fmla="val 37"/>
              <a:gd name="f11" fmla="val 85"/>
              <a:gd name="f12" fmla="val 88"/>
              <a:gd name="f13" fmla="val 36"/>
              <a:gd name="f14" fmla="val 90"/>
              <a:gd name="f15" fmla="val 35"/>
              <a:gd name="f16" fmla="val 95"/>
              <a:gd name="f17" fmla="val 32"/>
              <a:gd name="f18" fmla="val 99"/>
              <a:gd name="f19" fmla="val 26"/>
              <a:gd name="f20" fmla="val 101"/>
              <a:gd name="f21" fmla="val 24"/>
              <a:gd name="f22" fmla="val 22"/>
              <a:gd name="f23" fmla="val 102"/>
              <a:gd name="f24" fmla="val 21"/>
              <a:gd name="f25" fmla="val 104"/>
              <a:gd name="f26" fmla="val 105"/>
              <a:gd name="f27" fmla="val 20"/>
              <a:gd name="f28" fmla="val 18"/>
              <a:gd name="f29" fmla="val 106"/>
              <a:gd name="f30" fmla="val 17"/>
              <a:gd name="f31" fmla="val 103"/>
              <a:gd name="f32" fmla="val 19"/>
              <a:gd name="f33" fmla="val 100"/>
              <a:gd name="f34" fmla="val 98"/>
              <a:gd name="f35" fmla="val 29"/>
              <a:gd name="f36" fmla="val 96"/>
              <a:gd name="f37" fmla="val 33"/>
              <a:gd name="f38" fmla="val 93"/>
              <a:gd name="f39" fmla="val 27"/>
              <a:gd name="f40" fmla="val 89"/>
              <a:gd name="f41" fmla="val 16"/>
              <a:gd name="f42" fmla="val 92"/>
              <a:gd name="f43" fmla="val 15"/>
              <a:gd name="f44" fmla="val 14"/>
              <a:gd name="f45" fmla="val 13"/>
              <a:gd name="f46" fmla="val 97"/>
              <a:gd name="f47" fmla="val 12"/>
              <a:gd name="f48" fmla="val 11"/>
              <a:gd name="f49" fmla="val 9"/>
              <a:gd name="f50" fmla="val 10"/>
              <a:gd name="f51" fmla="val 94"/>
              <a:gd name="f52" fmla="val 8"/>
              <a:gd name="f53" fmla="val 6"/>
              <a:gd name="f54" fmla="val 3"/>
              <a:gd name="f55" fmla="val 91"/>
              <a:gd name="f56" fmla="val 1"/>
              <a:gd name="f57" fmla="val 2"/>
              <a:gd name="f58" fmla="val 7"/>
              <a:gd name="f59" fmla="val 87"/>
              <a:gd name="f60" fmla="val 86"/>
              <a:gd name="f61" fmla="val 25"/>
              <a:gd name="f62" fmla="val 83"/>
              <a:gd name="f63" fmla="val 28"/>
              <a:gd name="f64" fmla="val 38"/>
              <a:gd name="f65" fmla="val 81"/>
              <a:gd name="f66" fmla="val 44"/>
              <a:gd name="f67" fmla="val 76"/>
              <a:gd name="f68" fmla="val 48"/>
              <a:gd name="f69" fmla="val 70"/>
              <a:gd name="f70" fmla="val 50"/>
              <a:gd name="f71" fmla="val 63"/>
              <a:gd name="f72" fmla="val 51"/>
              <a:gd name="f73" fmla="val 60"/>
              <a:gd name="f74" fmla="val 52"/>
              <a:gd name="f75" fmla="val 56"/>
              <a:gd name="f76" fmla="val 54"/>
              <a:gd name="f77" fmla="val 53"/>
              <a:gd name="f78" fmla="val 55"/>
              <a:gd name="f79" fmla="val 41"/>
              <a:gd name="f80" fmla="val 46"/>
              <a:gd name="f81" fmla="val 34"/>
              <a:gd name="f82" fmla="val 45"/>
              <a:gd name="f83" fmla="val 30"/>
              <a:gd name="f84" fmla="val 43"/>
              <a:gd name="f85" fmla="val 42"/>
              <a:gd name="f86" fmla="val 31"/>
              <a:gd name="f87" fmla="val 23"/>
              <a:gd name="f88" fmla="val 39"/>
              <a:gd name="f89" fmla="val 47"/>
              <a:gd name="f90" fmla="val 5"/>
              <a:gd name="f91" fmla="val 4"/>
              <a:gd name="f92" fmla="val 49"/>
              <a:gd name="f93" fmla="val 58"/>
              <a:gd name="f94" fmla="val 57"/>
              <a:gd name="f95" fmla="val 65"/>
              <a:gd name="f96" fmla="val 71"/>
              <a:gd name="f97" fmla="val 74"/>
              <a:gd name="f98" fmla="val 78"/>
              <a:gd name="f99" fmla="val 80"/>
              <a:gd name="f100" fmla="+- 0 0 -90"/>
              <a:gd name="f101" fmla="*/ f3 1 59"/>
              <a:gd name="f102" fmla="*/ f4 1 107"/>
              <a:gd name="f103" fmla="val f5"/>
              <a:gd name="f104" fmla="val f6"/>
              <a:gd name="f105" fmla="val f7"/>
              <a:gd name="f106" fmla="*/ f100 f0 1"/>
              <a:gd name="f107" fmla="+- f105 0 f103"/>
              <a:gd name="f108" fmla="+- f104 0 f103"/>
              <a:gd name="f109" fmla="*/ f106 1 f2"/>
              <a:gd name="f110" fmla="*/ f108 1 59"/>
              <a:gd name="f111" fmla="*/ f107 1 107"/>
              <a:gd name="f112" fmla="*/ 40 f108 1"/>
              <a:gd name="f113" fmla="*/ 84 f107 1"/>
              <a:gd name="f114" fmla="*/ 36 f108 1"/>
              <a:gd name="f115" fmla="*/ 90 f107 1"/>
              <a:gd name="f116" fmla="*/ 26 f108 1"/>
              <a:gd name="f117" fmla="*/ 101 f107 1"/>
              <a:gd name="f118" fmla="*/ 21 f108 1"/>
              <a:gd name="f119" fmla="*/ 104 f107 1"/>
              <a:gd name="f120" fmla="*/ 18 f108 1"/>
              <a:gd name="f121" fmla="*/ 106 f107 1"/>
              <a:gd name="f122" fmla="*/ 19 f108 1"/>
              <a:gd name="f123" fmla="*/ 102 f107 1"/>
              <a:gd name="f124" fmla="*/ 24 f108 1"/>
              <a:gd name="f125" fmla="*/ 98 f107 1"/>
              <a:gd name="f126" fmla="*/ 33 f108 1"/>
              <a:gd name="f127" fmla="*/ 88 f107 1"/>
              <a:gd name="f128" fmla="*/ 16 f108 1"/>
              <a:gd name="f129" fmla="*/ 92 f107 1"/>
              <a:gd name="f130" fmla="*/ 13 f108 1"/>
              <a:gd name="f131" fmla="*/ 96 f107 1"/>
              <a:gd name="f132" fmla="*/ 11 f108 1"/>
              <a:gd name="f133" fmla="*/ 10 f108 1"/>
              <a:gd name="f134" fmla="*/ 94 f107 1"/>
              <a:gd name="f135" fmla="*/ 3 f108 1"/>
              <a:gd name="f136" fmla="*/ 91 f107 1"/>
              <a:gd name="f137" fmla="*/ 0 f108 1"/>
              <a:gd name="f138" fmla="*/ 89 f107 1"/>
              <a:gd name="f139" fmla="*/ 15 f108 1"/>
              <a:gd name="f140" fmla="*/ 87 f107 1"/>
              <a:gd name="f141" fmla="*/ 85 f107 1"/>
              <a:gd name="f142" fmla="*/ 28 f108 1"/>
              <a:gd name="f143" fmla="*/ 83 f107 1"/>
              <a:gd name="f144" fmla="*/ 38 f108 1"/>
              <a:gd name="f145" fmla="*/ 81 f107 1"/>
              <a:gd name="f146" fmla="*/ 50 f108 1"/>
              <a:gd name="f147" fmla="*/ 63 f107 1"/>
              <a:gd name="f148" fmla="*/ 54 f108 1"/>
              <a:gd name="f149" fmla="*/ 53 f107 1"/>
              <a:gd name="f150" fmla="*/ 51 f108 1"/>
              <a:gd name="f151" fmla="*/ 41 f107 1"/>
              <a:gd name="f152" fmla="*/ 45 f108 1"/>
              <a:gd name="f153" fmla="*/ 30 f107 1"/>
              <a:gd name="f154" fmla="*/ 43 f108 1"/>
              <a:gd name="f155" fmla="*/ 28 f107 1"/>
              <a:gd name="f156" fmla="*/ 25 f107 1"/>
              <a:gd name="f157" fmla="*/ 27 f108 1"/>
              <a:gd name="f158" fmla="*/ 18 f107 1"/>
              <a:gd name="f159" fmla="*/ 15 f107 1"/>
              <a:gd name="f160" fmla="*/ 30 f108 1"/>
              <a:gd name="f161" fmla="*/ 16 f107 1"/>
              <a:gd name="f162" fmla="*/ 31 f108 1"/>
              <a:gd name="f163" fmla="*/ 17 f107 1"/>
              <a:gd name="f164" fmla="*/ 35 f108 1"/>
              <a:gd name="f165" fmla="*/ 39 f108 1"/>
              <a:gd name="f166" fmla="*/ 10 f107 1"/>
              <a:gd name="f167" fmla="*/ 6 f107 1"/>
              <a:gd name="f168" fmla="*/ 41 f108 1"/>
              <a:gd name="f169" fmla="*/ 7 f107 1"/>
              <a:gd name="f170" fmla="*/ 2 f107 1"/>
              <a:gd name="f171" fmla="*/ 0 f107 1"/>
              <a:gd name="f172" fmla="*/ 5 f107 1"/>
              <a:gd name="f173" fmla="*/ 48 f108 1"/>
              <a:gd name="f174" fmla="*/ 14 f107 1"/>
              <a:gd name="f175" fmla="*/ 20 f107 1"/>
              <a:gd name="f176" fmla="*/ 49 f108 1"/>
              <a:gd name="f177" fmla="*/ 26 f107 1"/>
              <a:gd name="f178" fmla="*/ 53 f108 1"/>
              <a:gd name="f179" fmla="*/ 38 f107 1"/>
              <a:gd name="f180" fmla="*/ 57 f108 1"/>
              <a:gd name="f181" fmla="*/ 55 f107 1"/>
              <a:gd name="f182" fmla="*/ 71 f107 1"/>
              <a:gd name="f183" fmla="*/ 46 f108 1"/>
              <a:gd name="f184" fmla="*/ 78 f107 1"/>
              <a:gd name="f185" fmla="*/ 44 f108 1"/>
              <a:gd name="f186" fmla="*/ 42 f108 1"/>
              <a:gd name="f187" fmla="+- f109 0 f1"/>
              <a:gd name="f188" fmla="*/ f112 1 59"/>
              <a:gd name="f189" fmla="*/ f113 1 107"/>
              <a:gd name="f190" fmla="*/ f114 1 59"/>
              <a:gd name="f191" fmla="*/ f115 1 107"/>
              <a:gd name="f192" fmla="*/ f116 1 59"/>
              <a:gd name="f193" fmla="*/ f117 1 107"/>
              <a:gd name="f194" fmla="*/ f118 1 59"/>
              <a:gd name="f195" fmla="*/ f119 1 107"/>
              <a:gd name="f196" fmla="*/ f120 1 59"/>
              <a:gd name="f197" fmla="*/ f121 1 107"/>
              <a:gd name="f198" fmla="*/ f122 1 59"/>
              <a:gd name="f199" fmla="*/ f123 1 107"/>
              <a:gd name="f200" fmla="*/ f124 1 59"/>
              <a:gd name="f201" fmla="*/ f125 1 107"/>
              <a:gd name="f202" fmla="*/ f126 1 59"/>
              <a:gd name="f203" fmla="*/ f127 1 107"/>
              <a:gd name="f204" fmla="*/ f128 1 59"/>
              <a:gd name="f205" fmla="*/ f129 1 107"/>
              <a:gd name="f206" fmla="*/ f130 1 59"/>
              <a:gd name="f207" fmla="*/ f131 1 107"/>
              <a:gd name="f208" fmla="*/ f132 1 59"/>
              <a:gd name="f209" fmla="*/ f133 1 59"/>
              <a:gd name="f210" fmla="*/ f134 1 107"/>
              <a:gd name="f211" fmla="*/ f135 1 59"/>
              <a:gd name="f212" fmla="*/ f136 1 107"/>
              <a:gd name="f213" fmla="*/ f137 1 59"/>
              <a:gd name="f214" fmla="*/ f138 1 107"/>
              <a:gd name="f215" fmla="*/ f139 1 59"/>
              <a:gd name="f216" fmla="*/ f140 1 107"/>
              <a:gd name="f217" fmla="*/ f141 1 107"/>
              <a:gd name="f218" fmla="*/ f142 1 59"/>
              <a:gd name="f219" fmla="*/ f143 1 107"/>
              <a:gd name="f220" fmla="*/ f144 1 59"/>
              <a:gd name="f221" fmla="*/ f145 1 107"/>
              <a:gd name="f222" fmla="*/ f146 1 59"/>
              <a:gd name="f223" fmla="*/ f147 1 107"/>
              <a:gd name="f224" fmla="*/ f148 1 59"/>
              <a:gd name="f225" fmla="*/ f149 1 107"/>
              <a:gd name="f226" fmla="*/ f150 1 59"/>
              <a:gd name="f227" fmla="*/ f151 1 107"/>
              <a:gd name="f228" fmla="*/ f152 1 59"/>
              <a:gd name="f229" fmla="*/ f153 1 107"/>
              <a:gd name="f230" fmla="*/ f154 1 59"/>
              <a:gd name="f231" fmla="*/ f155 1 107"/>
              <a:gd name="f232" fmla="*/ f156 1 107"/>
              <a:gd name="f233" fmla="*/ f157 1 59"/>
              <a:gd name="f234" fmla="*/ f158 1 107"/>
              <a:gd name="f235" fmla="*/ f159 1 107"/>
              <a:gd name="f236" fmla="*/ f160 1 59"/>
              <a:gd name="f237" fmla="*/ f161 1 107"/>
              <a:gd name="f238" fmla="*/ f162 1 59"/>
              <a:gd name="f239" fmla="*/ f163 1 107"/>
              <a:gd name="f240" fmla="*/ f164 1 59"/>
              <a:gd name="f241" fmla="*/ f165 1 59"/>
              <a:gd name="f242" fmla="*/ f166 1 107"/>
              <a:gd name="f243" fmla="*/ f167 1 107"/>
              <a:gd name="f244" fmla="*/ f168 1 59"/>
              <a:gd name="f245" fmla="*/ f169 1 107"/>
              <a:gd name="f246" fmla="*/ f170 1 107"/>
              <a:gd name="f247" fmla="*/ f171 1 107"/>
              <a:gd name="f248" fmla="*/ f172 1 107"/>
              <a:gd name="f249" fmla="*/ f173 1 59"/>
              <a:gd name="f250" fmla="*/ f174 1 107"/>
              <a:gd name="f251" fmla="*/ f175 1 107"/>
              <a:gd name="f252" fmla="*/ f176 1 59"/>
              <a:gd name="f253" fmla="*/ f177 1 107"/>
              <a:gd name="f254" fmla="*/ f178 1 59"/>
              <a:gd name="f255" fmla="*/ f179 1 107"/>
              <a:gd name="f256" fmla="*/ f180 1 59"/>
              <a:gd name="f257" fmla="*/ f181 1 107"/>
              <a:gd name="f258" fmla="*/ f182 1 107"/>
              <a:gd name="f259" fmla="*/ f183 1 59"/>
              <a:gd name="f260" fmla="*/ f184 1 107"/>
              <a:gd name="f261" fmla="*/ f185 1 59"/>
              <a:gd name="f262" fmla="*/ f186 1 59"/>
              <a:gd name="f263" fmla="*/ 0 1 f110"/>
              <a:gd name="f264" fmla="*/ f104 1 f110"/>
              <a:gd name="f265" fmla="*/ 0 1 f111"/>
              <a:gd name="f266" fmla="*/ f105 1 f111"/>
              <a:gd name="f267" fmla="*/ f188 1 f110"/>
              <a:gd name="f268" fmla="*/ f189 1 f111"/>
              <a:gd name="f269" fmla="*/ f190 1 f110"/>
              <a:gd name="f270" fmla="*/ f191 1 f111"/>
              <a:gd name="f271" fmla="*/ f192 1 f110"/>
              <a:gd name="f272" fmla="*/ f193 1 f111"/>
              <a:gd name="f273" fmla="*/ f194 1 f110"/>
              <a:gd name="f274" fmla="*/ f195 1 f111"/>
              <a:gd name="f275" fmla="*/ f196 1 f110"/>
              <a:gd name="f276" fmla="*/ f197 1 f111"/>
              <a:gd name="f277" fmla="*/ f198 1 f110"/>
              <a:gd name="f278" fmla="*/ f199 1 f111"/>
              <a:gd name="f279" fmla="*/ f200 1 f110"/>
              <a:gd name="f280" fmla="*/ f201 1 f111"/>
              <a:gd name="f281" fmla="*/ f202 1 f110"/>
              <a:gd name="f282" fmla="*/ f203 1 f111"/>
              <a:gd name="f283" fmla="*/ f204 1 f110"/>
              <a:gd name="f284" fmla="*/ f205 1 f111"/>
              <a:gd name="f285" fmla="*/ f206 1 f110"/>
              <a:gd name="f286" fmla="*/ f207 1 f111"/>
              <a:gd name="f287" fmla="*/ f208 1 f110"/>
              <a:gd name="f288" fmla="*/ f209 1 f110"/>
              <a:gd name="f289" fmla="*/ f210 1 f111"/>
              <a:gd name="f290" fmla="*/ f211 1 f110"/>
              <a:gd name="f291" fmla="*/ f212 1 f111"/>
              <a:gd name="f292" fmla="*/ f213 1 f110"/>
              <a:gd name="f293" fmla="*/ f214 1 f111"/>
              <a:gd name="f294" fmla="*/ f215 1 f110"/>
              <a:gd name="f295" fmla="*/ f216 1 f111"/>
              <a:gd name="f296" fmla="*/ f217 1 f111"/>
              <a:gd name="f297" fmla="*/ f218 1 f110"/>
              <a:gd name="f298" fmla="*/ f219 1 f111"/>
              <a:gd name="f299" fmla="*/ f220 1 f110"/>
              <a:gd name="f300" fmla="*/ f221 1 f111"/>
              <a:gd name="f301" fmla="*/ f222 1 f110"/>
              <a:gd name="f302" fmla="*/ f223 1 f111"/>
              <a:gd name="f303" fmla="*/ f224 1 f110"/>
              <a:gd name="f304" fmla="*/ f225 1 f111"/>
              <a:gd name="f305" fmla="*/ f226 1 f110"/>
              <a:gd name="f306" fmla="*/ f227 1 f111"/>
              <a:gd name="f307" fmla="*/ f228 1 f110"/>
              <a:gd name="f308" fmla="*/ f229 1 f111"/>
              <a:gd name="f309" fmla="*/ f230 1 f110"/>
              <a:gd name="f310" fmla="*/ f231 1 f111"/>
              <a:gd name="f311" fmla="*/ f232 1 f111"/>
              <a:gd name="f312" fmla="*/ f233 1 f110"/>
              <a:gd name="f313" fmla="*/ f234 1 f111"/>
              <a:gd name="f314" fmla="*/ f235 1 f111"/>
              <a:gd name="f315" fmla="*/ f236 1 f110"/>
              <a:gd name="f316" fmla="*/ f237 1 f111"/>
              <a:gd name="f317" fmla="*/ f238 1 f110"/>
              <a:gd name="f318" fmla="*/ f239 1 f111"/>
              <a:gd name="f319" fmla="*/ f240 1 f110"/>
              <a:gd name="f320" fmla="*/ f241 1 f110"/>
              <a:gd name="f321" fmla="*/ f242 1 f111"/>
              <a:gd name="f322" fmla="*/ f243 1 f111"/>
              <a:gd name="f323" fmla="*/ f244 1 f110"/>
              <a:gd name="f324" fmla="*/ f245 1 f111"/>
              <a:gd name="f325" fmla="*/ f246 1 f111"/>
              <a:gd name="f326" fmla="*/ f247 1 f111"/>
              <a:gd name="f327" fmla="*/ f248 1 f111"/>
              <a:gd name="f328" fmla="*/ f249 1 f110"/>
              <a:gd name="f329" fmla="*/ f250 1 f111"/>
              <a:gd name="f330" fmla="*/ f251 1 f111"/>
              <a:gd name="f331" fmla="*/ f252 1 f110"/>
              <a:gd name="f332" fmla="*/ f253 1 f111"/>
              <a:gd name="f333" fmla="*/ f254 1 f110"/>
              <a:gd name="f334" fmla="*/ f255 1 f111"/>
              <a:gd name="f335" fmla="*/ f256 1 f110"/>
              <a:gd name="f336" fmla="*/ f257 1 f111"/>
              <a:gd name="f337" fmla="*/ f258 1 f111"/>
              <a:gd name="f338" fmla="*/ f259 1 f110"/>
              <a:gd name="f339" fmla="*/ f260 1 f111"/>
              <a:gd name="f340" fmla="*/ f261 1 f110"/>
              <a:gd name="f341" fmla="*/ f262 1 f110"/>
              <a:gd name="f342" fmla="*/ f263 f101 1"/>
              <a:gd name="f343" fmla="*/ f264 f101 1"/>
              <a:gd name="f344" fmla="*/ f266 f102 1"/>
              <a:gd name="f345" fmla="*/ f265 f102 1"/>
              <a:gd name="f346" fmla="*/ f267 f101 1"/>
              <a:gd name="f347" fmla="*/ f268 f102 1"/>
              <a:gd name="f348" fmla="*/ f269 f101 1"/>
              <a:gd name="f349" fmla="*/ f270 f102 1"/>
              <a:gd name="f350" fmla="*/ f271 f101 1"/>
              <a:gd name="f351" fmla="*/ f272 f102 1"/>
              <a:gd name="f352" fmla="*/ f273 f101 1"/>
              <a:gd name="f353" fmla="*/ f274 f102 1"/>
              <a:gd name="f354" fmla="*/ f275 f101 1"/>
              <a:gd name="f355" fmla="*/ f276 f102 1"/>
              <a:gd name="f356" fmla="*/ f277 f101 1"/>
              <a:gd name="f357" fmla="*/ f278 f102 1"/>
              <a:gd name="f358" fmla="*/ f279 f101 1"/>
              <a:gd name="f359" fmla="*/ f280 f102 1"/>
              <a:gd name="f360" fmla="*/ f281 f101 1"/>
              <a:gd name="f361" fmla="*/ f282 f102 1"/>
              <a:gd name="f362" fmla="*/ f283 f101 1"/>
              <a:gd name="f363" fmla="*/ f284 f102 1"/>
              <a:gd name="f364" fmla="*/ f285 f101 1"/>
              <a:gd name="f365" fmla="*/ f286 f102 1"/>
              <a:gd name="f366" fmla="*/ f287 f101 1"/>
              <a:gd name="f367" fmla="*/ f288 f101 1"/>
              <a:gd name="f368" fmla="*/ f289 f102 1"/>
              <a:gd name="f369" fmla="*/ f290 f101 1"/>
              <a:gd name="f370" fmla="*/ f291 f102 1"/>
              <a:gd name="f371" fmla="*/ f292 f101 1"/>
              <a:gd name="f372" fmla="*/ f293 f102 1"/>
              <a:gd name="f373" fmla="*/ f294 f101 1"/>
              <a:gd name="f374" fmla="*/ f295 f102 1"/>
              <a:gd name="f375" fmla="*/ f296 f102 1"/>
              <a:gd name="f376" fmla="*/ f297 f101 1"/>
              <a:gd name="f377" fmla="*/ f298 f102 1"/>
              <a:gd name="f378" fmla="*/ f299 f101 1"/>
              <a:gd name="f379" fmla="*/ f300 f102 1"/>
              <a:gd name="f380" fmla="*/ f301 f101 1"/>
              <a:gd name="f381" fmla="*/ f302 f102 1"/>
              <a:gd name="f382" fmla="*/ f303 f101 1"/>
              <a:gd name="f383" fmla="*/ f304 f102 1"/>
              <a:gd name="f384" fmla="*/ f305 f101 1"/>
              <a:gd name="f385" fmla="*/ f306 f102 1"/>
              <a:gd name="f386" fmla="*/ f307 f101 1"/>
              <a:gd name="f387" fmla="*/ f308 f102 1"/>
              <a:gd name="f388" fmla="*/ f309 f101 1"/>
              <a:gd name="f389" fmla="*/ f310 f102 1"/>
              <a:gd name="f390" fmla="*/ f311 f102 1"/>
              <a:gd name="f391" fmla="*/ f312 f101 1"/>
              <a:gd name="f392" fmla="*/ f313 f102 1"/>
              <a:gd name="f393" fmla="*/ f314 f102 1"/>
              <a:gd name="f394" fmla="*/ f315 f101 1"/>
              <a:gd name="f395" fmla="*/ f316 f102 1"/>
              <a:gd name="f396" fmla="*/ f317 f101 1"/>
              <a:gd name="f397" fmla="*/ f318 f102 1"/>
              <a:gd name="f398" fmla="*/ f319 f101 1"/>
              <a:gd name="f399" fmla="*/ f320 f101 1"/>
              <a:gd name="f400" fmla="*/ f321 f102 1"/>
              <a:gd name="f401" fmla="*/ f322 f102 1"/>
              <a:gd name="f402" fmla="*/ f323 f101 1"/>
              <a:gd name="f403" fmla="*/ f324 f102 1"/>
              <a:gd name="f404" fmla="*/ f325 f102 1"/>
              <a:gd name="f405" fmla="*/ f326 f102 1"/>
              <a:gd name="f406" fmla="*/ f327 f102 1"/>
              <a:gd name="f407" fmla="*/ f328 f101 1"/>
              <a:gd name="f408" fmla="*/ f329 f102 1"/>
              <a:gd name="f409" fmla="*/ f330 f102 1"/>
              <a:gd name="f410" fmla="*/ f331 f101 1"/>
              <a:gd name="f411" fmla="*/ f332 f102 1"/>
              <a:gd name="f412" fmla="*/ f333 f101 1"/>
              <a:gd name="f413" fmla="*/ f334 f102 1"/>
              <a:gd name="f414" fmla="*/ f335 f101 1"/>
              <a:gd name="f415" fmla="*/ f336 f102 1"/>
              <a:gd name="f416" fmla="*/ f337 f102 1"/>
              <a:gd name="f417" fmla="*/ f338 f101 1"/>
              <a:gd name="f418" fmla="*/ f339 f102 1"/>
              <a:gd name="f419" fmla="*/ f340 f101 1"/>
              <a:gd name="f420" fmla="*/ f34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7">
                <a:pos x="f346" y="f347"/>
              </a:cxn>
              <a:cxn ang="f187">
                <a:pos x="f348" y="f349"/>
              </a:cxn>
              <a:cxn ang="f187">
                <a:pos x="f350" y="f351"/>
              </a:cxn>
              <a:cxn ang="f187">
                <a:pos x="f352" y="f353"/>
              </a:cxn>
              <a:cxn ang="f187">
                <a:pos x="f354" y="f355"/>
              </a:cxn>
              <a:cxn ang="f187">
                <a:pos x="f356" y="f357"/>
              </a:cxn>
              <a:cxn ang="f187">
                <a:pos x="f358" y="f359"/>
              </a:cxn>
              <a:cxn ang="f187">
                <a:pos x="f360" y="f361"/>
              </a:cxn>
              <a:cxn ang="f187">
                <a:pos x="f362" y="f363"/>
              </a:cxn>
              <a:cxn ang="f187">
                <a:pos x="f364" y="f365"/>
              </a:cxn>
              <a:cxn ang="f187">
                <a:pos x="f366" y="f359"/>
              </a:cxn>
              <a:cxn ang="f187">
                <a:pos x="f367" y="f368"/>
              </a:cxn>
              <a:cxn ang="f187">
                <a:pos x="f366" y="f363"/>
              </a:cxn>
              <a:cxn ang="f187">
                <a:pos x="f369" y="f370"/>
              </a:cxn>
              <a:cxn ang="f187">
                <a:pos x="f371" y="f372"/>
              </a:cxn>
              <a:cxn ang="f187">
                <a:pos x="f369" y="f361"/>
              </a:cxn>
              <a:cxn ang="f187">
                <a:pos x="f373" y="f372"/>
              </a:cxn>
              <a:cxn ang="f187">
                <a:pos x="f364" y="f374"/>
              </a:cxn>
              <a:cxn ang="f187">
                <a:pos x="f364" y="f375"/>
              </a:cxn>
              <a:cxn ang="f187">
                <a:pos x="f373" y="f375"/>
              </a:cxn>
              <a:cxn ang="f187">
                <a:pos x="f358" y="f347"/>
              </a:cxn>
              <a:cxn ang="f187">
                <a:pos x="f376" y="f377"/>
              </a:cxn>
              <a:cxn ang="f187">
                <a:pos x="f378" y="f379"/>
              </a:cxn>
              <a:cxn ang="f187">
                <a:pos x="f380" y="f381"/>
              </a:cxn>
              <a:cxn ang="f187">
                <a:pos x="f382" y="f383"/>
              </a:cxn>
              <a:cxn ang="f187">
                <a:pos x="f384" y="f385"/>
              </a:cxn>
              <a:cxn ang="f187">
                <a:pos x="f386" y="f387"/>
              </a:cxn>
              <a:cxn ang="f187">
                <a:pos x="f388" y="f389"/>
              </a:cxn>
              <a:cxn ang="f187">
                <a:pos x="f346" y="f389"/>
              </a:cxn>
              <a:cxn ang="f187">
                <a:pos x="f360" y="f390"/>
              </a:cxn>
              <a:cxn ang="f187">
                <a:pos x="f391" y="f392"/>
              </a:cxn>
              <a:cxn ang="f187">
                <a:pos x="f391" y="f393"/>
              </a:cxn>
              <a:cxn ang="f187">
                <a:pos x="f394" y="f395"/>
              </a:cxn>
              <a:cxn ang="f187">
                <a:pos x="f396" y="f397"/>
              </a:cxn>
              <a:cxn ang="f187">
                <a:pos x="f360" y="f393"/>
              </a:cxn>
              <a:cxn ang="f187">
                <a:pos x="f398" y="f392"/>
              </a:cxn>
              <a:cxn ang="f187">
                <a:pos x="f386" y="f390"/>
              </a:cxn>
              <a:cxn ang="f187">
                <a:pos x="f386" y="f395"/>
              </a:cxn>
              <a:cxn ang="f187">
                <a:pos x="f399" y="f400"/>
              </a:cxn>
              <a:cxn ang="f187">
                <a:pos x="f378" y="f401"/>
              </a:cxn>
              <a:cxn ang="f187">
                <a:pos x="f402" y="f403"/>
              </a:cxn>
              <a:cxn ang="f187">
                <a:pos x="f402" y="f404"/>
              </a:cxn>
              <a:cxn ang="f187">
                <a:pos x="f388" y="f405"/>
              </a:cxn>
              <a:cxn ang="f187">
                <a:pos x="f386" y="f404"/>
              </a:cxn>
              <a:cxn ang="f187">
                <a:pos x="f386" y="f406"/>
              </a:cxn>
              <a:cxn ang="f187">
                <a:pos x="f407" y="f408"/>
              </a:cxn>
              <a:cxn ang="f187">
                <a:pos x="f380" y="f409"/>
              </a:cxn>
              <a:cxn ang="f187">
                <a:pos x="f410" y="f411"/>
              </a:cxn>
              <a:cxn ang="f187">
                <a:pos x="f412" y="f413"/>
              </a:cxn>
              <a:cxn ang="f187">
                <a:pos x="f414" y="f415"/>
              </a:cxn>
              <a:cxn ang="f187">
                <a:pos x="f384" y="f416"/>
              </a:cxn>
              <a:cxn ang="f187">
                <a:pos x="f417" y="f418"/>
              </a:cxn>
              <a:cxn ang="f187">
                <a:pos x="f419" y="f375"/>
              </a:cxn>
              <a:cxn ang="f187">
                <a:pos x="f386" y="f349"/>
              </a:cxn>
              <a:cxn ang="f187">
                <a:pos x="f386" y="f368"/>
              </a:cxn>
              <a:cxn ang="f187">
                <a:pos x="f420" y="f370"/>
              </a:cxn>
              <a:cxn ang="f187">
                <a:pos x="f346" y="f347"/>
              </a:cxn>
            </a:cxnLst>
            <a:rect l="f342" t="f345" r="f343" b="f344"/>
            <a:pathLst>
              <a:path w="59" h="107">
                <a:moveTo>
                  <a:pt x="f8" y="f9"/>
                </a:moveTo>
                <a:cubicBezTo>
                  <a:pt x="f10" y="f11"/>
                  <a:pt x="f10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0"/>
                  <a:pt x="f22" y="f23"/>
                  <a:pt x="f24" y="f25"/>
                </a:cubicBezTo>
                <a:cubicBezTo>
                  <a:pt x="f24" y="f26"/>
                  <a:pt x="f27" y="f7"/>
                  <a:pt x="f28" y="f29"/>
                </a:cubicBezTo>
                <a:cubicBezTo>
                  <a:pt x="f30" y="f26"/>
                  <a:pt x="f28" y="f31"/>
                  <a:pt x="f32" y="f23"/>
                </a:cubicBezTo>
                <a:cubicBezTo>
                  <a:pt x="f27" y="f33"/>
                  <a:pt x="f24" y="f34"/>
                  <a:pt x="f21" y="f34"/>
                </a:cubicBezTo>
                <a:cubicBezTo>
                  <a:pt x="f35" y="f36"/>
                  <a:pt x="f37" y="f38"/>
                  <a:pt x="f37" y="f12"/>
                </a:cubicBezTo>
                <a:cubicBezTo>
                  <a:pt x="f39" y="f11"/>
                  <a:pt x="f24" y="f40"/>
                  <a:pt x="f41" y="f42"/>
                </a:cubicBezTo>
                <a:cubicBezTo>
                  <a:pt x="f43" y="f38"/>
                  <a:pt x="f44" y="f16"/>
                  <a:pt x="f45" y="f36"/>
                </a:cubicBezTo>
                <a:cubicBezTo>
                  <a:pt x="f45" y="f46"/>
                  <a:pt x="f47" y="f18"/>
                  <a:pt x="f48" y="f34"/>
                </a:cubicBezTo>
                <a:cubicBezTo>
                  <a:pt x="f49" y="f46"/>
                  <a:pt x="f50" y="f36"/>
                  <a:pt x="f50" y="f51"/>
                </a:cubicBezTo>
                <a:cubicBezTo>
                  <a:pt x="f48" y="f51"/>
                  <a:pt x="f48" y="f38"/>
                  <a:pt x="f48" y="f42"/>
                </a:cubicBezTo>
                <a:cubicBezTo>
                  <a:pt x="f52" y="f42"/>
                  <a:pt x="f53" y="f42"/>
                  <a:pt x="f54" y="f55"/>
                </a:cubicBezTo>
                <a:cubicBezTo>
                  <a:pt x="f56" y="f55"/>
                  <a:pt x="f5" y="f55"/>
                  <a:pt x="f5" y="f40"/>
                </a:cubicBezTo>
                <a:cubicBezTo>
                  <a:pt x="f5" y="f12"/>
                  <a:pt x="f57" y="f12"/>
                  <a:pt x="f54" y="f12"/>
                </a:cubicBezTo>
                <a:cubicBezTo>
                  <a:pt x="f58" y="f12"/>
                  <a:pt x="f48" y="f40"/>
                  <a:pt x="f43" y="f40"/>
                </a:cubicBezTo>
                <a:cubicBezTo>
                  <a:pt x="f43" y="f12"/>
                  <a:pt x="f44" y="f12"/>
                  <a:pt x="f45" y="f59"/>
                </a:cubicBezTo>
                <a:cubicBezTo>
                  <a:pt x="f45" y="f59"/>
                  <a:pt x="f45" y="f60"/>
                  <a:pt x="f45" y="f11"/>
                </a:cubicBezTo>
                <a:cubicBezTo>
                  <a:pt x="f45" y="f9"/>
                  <a:pt x="f43" y="f9"/>
                  <a:pt x="f43" y="f11"/>
                </a:cubicBezTo>
                <a:cubicBezTo>
                  <a:pt x="f28" y="f59"/>
                  <a:pt x="f24" y="f60"/>
                  <a:pt x="f21" y="f9"/>
                </a:cubicBezTo>
                <a:cubicBezTo>
                  <a:pt x="f61" y="f62"/>
                  <a:pt x="f39" y="f62"/>
                  <a:pt x="f63" y="f62"/>
                </a:cubicBezTo>
                <a:cubicBezTo>
                  <a:pt x="f17" y="f11"/>
                  <a:pt x="f15" y="f62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68"/>
                  <a:pt x="f78" y="f66"/>
                  <a:pt x="f72" y="f79"/>
                </a:cubicBezTo>
                <a:cubicBezTo>
                  <a:pt x="f68" y="f64"/>
                  <a:pt x="f80" y="f81"/>
                  <a:pt x="f82" y="f83"/>
                </a:cubicBezTo>
                <a:cubicBezTo>
                  <a:pt x="f82" y="f63"/>
                  <a:pt x="f66" y="f63"/>
                  <a:pt x="f84" y="f63"/>
                </a:cubicBezTo>
                <a:cubicBezTo>
                  <a:pt x="f85" y="f63"/>
                  <a:pt x="f79" y="f63"/>
                  <a:pt x="f8" y="f63"/>
                </a:cubicBezTo>
                <a:cubicBezTo>
                  <a:pt x="f10" y="f63"/>
                  <a:pt x="f15" y="f39"/>
                  <a:pt x="f37" y="f61"/>
                </a:cubicBezTo>
                <a:cubicBezTo>
                  <a:pt x="f86" y="f87"/>
                  <a:pt x="f35" y="f27"/>
                  <a:pt x="f39" y="f28"/>
                </a:cubicBezTo>
                <a:cubicBezTo>
                  <a:pt x="f19" y="f30"/>
                  <a:pt x="f61" y="f41"/>
                  <a:pt x="f39" y="f43"/>
                </a:cubicBezTo>
                <a:cubicBezTo>
                  <a:pt x="f63" y="f45"/>
                  <a:pt x="f35" y="f43"/>
                  <a:pt x="f83" y="f41"/>
                </a:cubicBezTo>
                <a:cubicBezTo>
                  <a:pt x="f83" y="f41"/>
                  <a:pt x="f86" y="f30"/>
                  <a:pt x="f86" y="f30"/>
                </a:cubicBezTo>
                <a:cubicBezTo>
                  <a:pt x="f86" y="f41"/>
                  <a:pt x="f17" y="f43"/>
                  <a:pt x="f37" y="f43"/>
                </a:cubicBezTo>
                <a:cubicBezTo>
                  <a:pt x="f15" y="f43"/>
                  <a:pt x="f15" y="f30"/>
                  <a:pt x="f15" y="f28"/>
                </a:cubicBezTo>
                <a:cubicBezTo>
                  <a:pt x="f15" y="f21"/>
                  <a:pt x="f88" y="f39"/>
                  <a:pt x="f82" y="f61"/>
                </a:cubicBezTo>
                <a:cubicBezTo>
                  <a:pt x="f89" y="f21"/>
                  <a:pt x="f89" y="f28"/>
                  <a:pt x="f82" y="f41"/>
                </a:cubicBezTo>
                <a:cubicBezTo>
                  <a:pt x="f84" y="f44"/>
                  <a:pt x="f79" y="f47"/>
                  <a:pt x="f88" y="f50"/>
                </a:cubicBezTo>
                <a:cubicBezTo>
                  <a:pt x="f64" y="f49"/>
                  <a:pt x="f10" y="f52"/>
                  <a:pt x="f64" y="f53"/>
                </a:cubicBezTo>
                <a:cubicBezTo>
                  <a:pt x="f88" y="f90"/>
                  <a:pt x="f8" y="f53"/>
                  <a:pt x="f79" y="f58"/>
                </a:cubicBezTo>
                <a:cubicBezTo>
                  <a:pt x="f79" y="f90"/>
                  <a:pt x="f79" y="f91"/>
                  <a:pt x="f79" y="f57"/>
                </a:cubicBezTo>
                <a:cubicBezTo>
                  <a:pt x="f79" y="f56"/>
                  <a:pt x="f85" y="f5"/>
                  <a:pt x="f84" y="f5"/>
                </a:cubicBezTo>
                <a:cubicBezTo>
                  <a:pt x="f66" y="f5"/>
                  <a:pt x="f82" y="f56"/>
                  <a:pt x="f82" y="f57"/>
                </a:cubicBezTo>
                <a:cubicBezTo>
                  <a:pt x="f82" y="f54"/>
                  <a:pt x="f82" y="f91"/>
                  <a:pt x="f82" y="f90"/>
                </a:cubicBezTo>
                <a:cubicBezTo>
                  <a:pt x="f66" y="f49"/>
                  <a:pt x="f82" y="f47"/>
                  <a:pt x="f68" y="f44"/>
                </a:cubicBezTo>
                <a:cubicBezTo>
                  <a:pt x="f70" y="f43"/>
                  <a:pt x="f70" y="f28"/>
                  <a:pt x="f70" y="f27"/>
                </a:cubicBezTo>
                <a:cubicBezTo>
                  <a:pt x="f92" y="f22"/>
                  <a:pt x="f92" y="f21"/>
                  <a:pt x="f92" y="f19"/>
                </a:cubicBezTo>
                <a:cubicBezTo>
                  <a:pt x="f68" y="f86"/>
                  <a:pt x="f70" y="f15"/>
                  <a:pt x="f77" y="f64"/>
                </a:cubicBezTo>
                <a:cubicBezTo>
                  <a:pt x="f93" y="f84"/>
                  <a:pt x="f6" y="f68"/>
                  <a:pt x="f94" y="f78"/>
                </a:cubicBezTo>
                <a:cubicBezTo>
                  <a:pt x="f78" y="f73"/>
                  <a:pt x="f77" y="f95"/>
                  <a:pt x="f72" y="f96"/>
                </a:cubicBezTo>
                <a:cubicBezTo>
                  <a:pt x="f70" y="f97"/>
                  <a:pt x="f68" y="f67"/>
                  <a:pt x="f80" y="f98"/>
                </a:cubicBezTo>
                <a:cubicBezTo>
                  <a:pt x="f84" y="f99"/>
                  <a:pt x="f84" y="f62"/>
                  <a:pt x="f66" y="f11"/>
                </a:cubicBezTo>
                <a:cubicBezTo>
                  <a:pt x="f66" y="f59"/>
                  <a:pt x="f82" y="f40"/>
                  <a:pt x="f82" y="f14"/>
                </a:cubicBezTo>
                <a:cubicBezTo>
                  <a:pt x="f80" y="f42"/>
                  <a:pt x="f80" y="f38"/>
                  <a:pt x="f82" y="f51"/>
                </a:cubicBezTo>
                <a:cubicBezTo>
                  <a:pt x="f84" y="f51"/>
                  <a:pt x="f84" y="f38"/>
                  <a:pt x="f85" y="f55"/>
                </a:cubicBezTo>
                <a:cubicBezTo>
                  <a:pt x="f79" y="f40"/>
                  <a:pt x="f79" y="f59"/>
                  <a:pt x="f8" y="f9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B879B207-69C8-4E21-9031-92B6EA7634F4}"/>
              </a:ext>
            </a:extLst>
          </p:cNvPr>
          <p:cNvSpPr/>
          <p:nvPr/>
        </p:nvSpPr>
        <p:spPr>
          <a:xfrm>
            <a:off x="7145341" y="4029075"/>
            <a:ext cx="371475" cy="2889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"/>
              <a:gd name="f7" fmla="val 32"/>
              <a:gd name="f8" fmla="val 20"/>
              <a:gd name="f9" fmla="val 19"/>
              <a:gd name="f10" fmla="val 16"/>
              <a:gd name="f11" fmla="val 13"/>
              <a:gd name="f12" fmla="val 24"/>
              <a:gd name="f13" fmla="val 27"/>
              <a:gd name="f14" fmla="val 11"/>
              <a:gd name="f15" fmla="val 29"/>
              <a:gd name="f16" fmla="val 10"/>
              <a:gd name="f17" fmla="val 30"/>
              <a:gd name="f18" fmla="val 9"/>
              <a:gd name="f19" fmla="val 31"/>
              <a:gd name="f20" fmla="val 8"/>
              <a:gd name="f21" fmla="val 7"/>
              <a:gd name="f22" fmla="val 6"/>
              <a:gd name="f23" fmla="val 28"/>
              <a:gd name="f24" fmla="val 25"/>
              <a:gd name="f25" fmla="val 23"/>
              <a:gd name="f26" fmla="val 4"/>
              <a:gd name="f27" fmla="val 2"/>
              <a:gd name="f28" fmla="val 1"/>
              <a:gd name="f29" fmla="val 22"/>
              <a:gd name="f30" fmla="val 3"/>
              <a:gd name="f31" fmla="val 21"/>
              <a:gd name="f32" fmla="val 17"/>
              <a:gd name="f33" fmla="val 12"/>
              <a:gd name="f34" fmla="val 15"/>
              <a:gd name="f35" fmla="val 5"/>
              <a:gd name="f36" fmla="val 26"/>
              <a:gd name="f37" fmla="val 36"/>
              <a:gd name="f38" fmla="val 37"/>
              <a:gd name="f39" fmla="val 38"/>
              <a:gd name="f40" fmla="val 39"/>
              <a:gd name="f41" fmla="val 40"/>
              <a:gd name="f42" fmla="val 35"/>
              <a:gd name="f43" fmla="val 34"/>
              <a:gd name="f44" fmla="val 18"/>
              <a:gd name="f45" fmla="val 33"/>
              <a:gd name="f46" fmla="val 14"/>
              <a:gd name="f47" fmla="+- 0 0 -90"/>
              <a:gd name="f48" fmla="*/ f3 1 41"/>
              <a:gd name="f49" fmla="*/ f4 1 32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41"/>
              <a:gd name="f58" fmla="*/ f54 1 32"/>
              <a:gd name="f59" fmla="*/ 20 f55 1"/>
              <a:gd name="f60" fmla="*/ 19 f54 1"/>
              <a:gd name="f61" fmla="*/ 13 f55 1"/>
              <a:gd name="f62" fmla="*/ 24 f54 1"/>
              <a:gd name="f63" fmla="*/ 10 f55 1"/>
              <a:gd name="f64" fmla="*/ 30 f54 1"/>
              <a:gd name="f65" fmla="*/ 7 f55 1"/>
              <a:gd name="f66" fmla="*/ 31 f54 1"/>
              <a:gd name="f67" fmla="*/ 28 f54 1"/>
              <a:gd name="f68" fmla="*/ 9 f55 1"/>
              <a:gd name="f69" fmla="*/ 23 f54 1"/>
              <a:gd name="f70" fmla="*/ 2 f55 1"/>
              <a:gd name="f71" fmla="*/ 1 f55 1"/>
              <a:gd name="f72" fmla="*/ 20 f54 1"/>
              <a:gd name="f73" fmla="*/ 3 f55 1"/>
              <a:gd name="f74" fmla="*/ 11 f55 1"/>
              <a:gd name="f75" fmla="*/ 17 f54 1"/>
              <a:gd name="f76" fmla="*/ 15 f55 1"/>
              <a:gd name="f77" fmla="*/ 16 f54 1"/>
              <a:gd name="f78" fmla="*/ 8 f55 1"/>
              <a:gd name="f79" fmla="*/ 9 f54 1"/>
              <a:gd name="f80" fmla="*/ 6 f54 1"/>
              <a:gd name="f81" fmla="*/ 7 f54 1"/>
              <a:gd name="f82" fmla="*/ 12 f54 1"/>
              <a:gd name="f83" fmla="*/ 29 f55 1"/>
              <a:gd name="f84" fmla="*/ 11 f54 1"/>
              <a:gd name="f85" fmla="*/ 21 f55 1"/>
              <a:gd name="f86" fmla="*/ 4 f54 1"/>
              <a:gd name="f87" fmla="*/ 23 f55 1"/>
              <a:gd name="f88" fmla="*/ 25 f55 1"/>
              <a:gd name="f89" fmla="*/ 5 f54 1"/>
              <a:gd name="f90" fmla="*/ 36 f55 1"/>
              <a:gd name="f91" fmla="*/ 3 f54 1"/>
              <a:gd name="f92" fmla="*/ 37 f55 1"/>
              <a:gd name="f93" fmla="*/ 1 f54 1"/>
              <a:gd name="f94" fmla="*/ 39 f55 1"/>
              <a:gd name="f95" fmla="*/ 40 f55 1"/>
              <a:gd name="f96" fmla="*/ 35 f55 1"/>
              <a:gd name="f97" fmla="*/ 32 f55 1"/>
              <a:gd name="f98" fmla="*/ 34 f55 1"/>
              <a:gd name="f99" fmla="*/ 24 f55 1"/>
              <a:gd name="f100" fmla="+- f56 0 f1"/>
              <a:gd name="f101" fmla="*/ f59 1 41"/>
              <a:gd name="f102" fmla="*/ f60 1 32"/>
              <a:gd name="f103" fmla="*/ f61 1 41"/>
              <a:gd name="f104" fmla="*/ f62 1 32"/>
              <a:gd name="f105" fmla="*/ f63 1 41"/>
              <a:gd name="f106" fmla="*/ f64 1 32"/>
              <a:gd name="f107" fmla="*/ f65 1 41"/>
              <a:gd name="f108" fmla="*/ f66 1 32"/>
              <a:gd name="f109" fmla="*/ f67 1 32"/>
              <a:gd name="f110" fmla="*/ f68 1 41"/>
              <a:gd name="f111" fmla="*/ f69 1 32"/>
              <a:gd name="f112" fmla="*/ f70 1 41"/>
              <a:gd name="f113" fmla="*/ f71 1 41"/>
              <a:gd name="f114" fmla="*/ f72 1 32"/>
              <a:gd name="f115" fmla="*/ f73 1 41"/>
              <a:gd name="f116" fmla="*/ f74 1 41"/>
              <a:gd name="f117" fmla="*/ f75 1 32"/>
              <a:gd name="f118" fmla="*/ f76 1 41"/>
              <a:gd name="f119" fmla="*/ f77 1 32"/>
              <a:gd name="f120" fmla="*/ f78 1 41"/>
              <a:gd name="f121" fmla="*/ f79 1 32"/>
              <a:gd name="f122" fmla="*/ f80 1 32"/>
              <a:gd name="f123" fmla="*/ f81 1 32"/>
              <a:gd name="f124" fmla="*/ f82 1 32"/>
              <a:gd name="f125" fmla="*/ f83 1 41"/>
              <a:gd name="f126" fmla="*/ f84 1 32"/>
              <a:gd name="f127" fmla="*/ f85 1 41"/>
              <a:gd name="f128" fmla="*/ f86 1 32"/>
              <a:gd name="f129" fmla="*/ f87 1 41"/>
              <a:gd name="f130" fmla="*/ f88 1 41"/>
              <a:gd name="f131" fmla="*/ f89 1 32"/>
              <a:gd name="f132" fmla="*/ f90 1 41"/>
              <a:gd name="f133" fmla="*/ f91 1 32"/>
              <a:gd name="f134" fmla="*/ f92 1 41"/>
              <a:gd name="f135" fmla="*/ f93 1 32"/>
              <a:gd name="f136" fmla="*/ f94 1 41"/>
              <a:gd name="f137" fmla="*/ f95 1 41"/>
              <a:gd name="f138" fmla="*/ f96 1 41"/>
              <a:gd name="f139" fmla="*/ f97 1 41"/>
              <a:gd name="f140" fmla="*/ f98 1 41"/>
              <a:gd name="f141" fmla="*/ f99 1 41"/>
              <a:gd name="f142" fmla="*/ 0 1 f57"/>
              <a:gd name="f143" fmla="*/ f51 1 f57"/>
              <a:gd name="f144" fmla="*/ 0 1 f58"/>
              <a:gd name="f145" fmla="*/ f52 1 f58"/>
              <a:gd name="f146" fmla="*/ f101 1 f57"/>
              <a:gd name="f147" fmla="*/ f102 1 f58"/>
              <a:gd name="f148" fmla="*/ f103 1 f57"/>
              <a:gd name="f149" fmla="*/ f104 1 f58"/>
              <a:gd name="f150" fmla="*/ f105 1 f57"/>
              <a:gd name="f151" fmla="*/ f106 1 f58"/>
              <a:gd name="f152" fmla="*/ f107 1 f57"/>
              <a:gd name="f153" fmla="*/ f108 1 f58"/>
              <a:gd name="f154" fmla="*/ f109 1 f58"/>
              <a:gd name="f155" fmla="*/ f110 1 f57"/>
              <a:gd name="f156" fmla="*/ f111 1 f58"/>
              <a:gd name="f157" fmla="*/ f112 1 f57"/>
              <a:gd name="f158" fmla="*/ f113 1 f57"/>
              <a:gd name="f159" fmla="*/ f114 1 f58"/>
              <a:gd name="f160" fmla="*/ f115 1 f57"/>
              <a:gd name="f161" fmla="*/ f116 1 f57"/>
              <a:gd name="f162" fmla="*/ f117 1 f58"/>
              <a:gd name="f163" fmla="*/ f118 1 f57"/>
              <a:gd name="f164" fmla="*/ f119 1 f58"/>
              <a:gd name="f165" fmla="*/ f120 1 f57"/>
              <a:gd name="f166" fmla="*/ f121 1 f58"/>
              <a:gd name="f167" fmla="*/ f122 1 f58"/>
              <a:gd name="f168" fmla="*/ f123 1 f58"/>
              <a:gd name="f169" fmla="*/ f124 1 f58"/>
              <a:gd name="f170" fmla="*/ f125 1 f57"/>
              <a:gd name="f171" fmla="*/ f126 1 f58"/>
              <a:gd name="f172" fmla="*/ f127 1 f57"/>
              <a:gd name="f173" fmla="*/ f128 1 f58"/>
              <a:gd name="f174" fmla="*/ f129 1 f57"/>
              <a:gd name="f175" fmla="*/ f130 1 f57"/>
              <a:gd name="f176" fmla="*/ f131 1 f58"/>
              <a:gd name="f177" fmla="*/ f132 1 f57"/>
              <a:gd name="f178" fmla="*/ f133 1 f58"/>
              <a:gd name="f179" fmla="*/ f134 1 f57"/>
              <a:gd name="f180" fmla="*/ f135 1 f58"/>
              <a:gd name="f181" fmla="*/ f136 1 f57"/>
              <a:gd name="f182" fmla="*/ f137 1 f57"/>
              <a:gd name="f183" fmla="*/ f138 1 f57"/>
              <a:gd name="f184" fmla="*/ f139 1 f57"/>
              <a:gd name="f185" fmla="*/ f140 1 f57"/>
              <a:gd name="f186" fmla="*/ f141 1 f57"/>
              <a:gd name="f187" fmla="*/ f142 f48 1"/>
              <a:gd name="f188" fmla="*/ f143 f48 1"/>
              <a:gd name="f189" fmla="*/ f145 f49 1"/>
              <a:gd name="f190" fmla="*/ f144 f49 1"/>
              <a:gd name="f191" fmla="*/ f146 f48 1"/>
              <a:gd name="f192" fmla="*/ f147 f49 1"/>
              <a:gd name="f193" fmla="*/ f148 f48 1"/>
              <a:gd name="f194" fmla="*/ f149 f49 1"/>
              <a:gd name="f195" fmla="*/ f150 f48 1"/>
              <a:gd name="f196" fmla="*/ f151 f49 1"/>
              <a:gd name="f197" fmla="*/ f152 f48 1"/>
              <a:gd name="f198" fmla="*/ f153 f49 1"/>
              <a:gd name="f199" fmla="*/ f154 f49 1"/>
              <a:gd name="f200" fmla="*/ f155 f48 1"/>
              <a:gd name="f201" fmla="*/ f156 f49 1"/>
              <a:gd name="f202" fmla="*/ f157 f48 1"/>
              <a:gd name="f203" fmla="*/ f158 f48 1"/>
              <a:gd name="f204" fmla="*/ f159 f49 1"/>
              <a:gd name="f205" fmla="*/ f160 f48 1"/>
              <a:gd name="f206" fmla="*/ f161 f48 1"/>
              <a:gd name="f207" fmla="*/ f162 f49 1"/>
              <a:gd name="f208" fmla="*/ f163 f48 1"/>
              <a:gd name="f209" fmla="*/ f164 f49 1"/>
              <a:gd name="f210" fmla="*/ f165 f48 1"/>
              <a:gd name="f211" fmla="*/ f166 f49 1"/>
              <a:gd name="f212" fmla="*/ f167 f49 1"/>
              <a:gd name="f213" fmla="*/ f168 f49 1"/>
              <a:gd name="f214" fmla="*/ f169 f49 1"/>
              <a:gd name="f215" fmla="*/ f170 f48 1"/>
              <a:gd name="f216" fmla="*/ f171 f49 1"/>
              <a:gd name="f217" fmla="*/ f172 f48 1"/>
              <a:gd name="f218" fmla="*/ f173 f49 1"/>
              <a:gd name="f219" fmla="*/ f174 f48 1"/>
              <a:gd name="f220" fmla="*/ f175 f48 1"/>
              <a:gd name="f221" fmla="*/ f176 f49 1"/>
              <a:gd name="f222" fmla="*/ f177 f48 1"/>
              <a:gd name="f223" fmla="*/ f178 f49 1"/>
              <a:gd name="f224" fmla="*/ f179 f48 1"/>
              <a:gd name="f225" fmla="*/ f180 f49 1"/>
              <a:gd name="f226" fmla="*/ f181 f48 1"/>
              <a:gd name="f227" fmla="*/ f182 f48 1"/>
              <a:gd name="f228" fmla="*/ f183 f48 1"/>
              <a:gd name="f229" fmla="*/ f184 f48 1"/>
              <a:gd name="f230" fmla="*/ f185 f48 1"/>
              <a:gd name="f231" fmla="*/ f186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0">
                <a:pos x="f191" y="f192"/>
              </a:cxn>
              <a:cxn ang="f100">
                <a:pos x="f193" y="f194"/>
              </a:cxn>
              <a:cxn ang="f100">
                <a:pos x="f195" y="f196"/>
              </a:cxn>
              <a:cxn ang="f100">
                <a:pos x="f197" y="f198"/>
              </a:cxn>
              <a:cxn ang="f100">
                <a:pos x="f197" y="f199"/>
              </a:cxn>
              <a:cxn ang="f100">
                <a:pos x="f200" y="f201"/>
              </a:cxn>
              <a:cxn ang="f100">
                <a:pos x="f202" y="f201"/>
              </a:cxn>
              <a:cxn ang="f100">
                <a:pos x="f203" y="f204"/>
              </a:cxn>
              <a:cxn ang="f100">
                <a:pos x="f205" y="f192"/>
              </a:cxn>
              <a:cxn ang="f100">
                <a:pos x="f206" y="f207"/>
              </a:cxn>
              <a:cxn ang="f100">
                <a:pos x="f208" y="f209"/>
              </a:cxn>
              <a:cxn ang="f100">
                <a:pos x="f210" y="f211"/>
              </a:cxn>
              <a:cxn ang="f100">
                <a:pos x="f210" y="f212"/>
              </a:cxn>
              <a:cxn ang="f100">
                <a:pos x="f206" y="f213"/>
              </a:cxn>
              <a:cxn ang="f100">
                <a:pos x="f208" y="f214"/>
              </a:cxn>
              <a:cxn ang="f100">
                <a:pos x="f215" y="f216"/>
              </a:cxn>
              <a:cxn ang="f100">
                <a:pos x="f217" y="f213"/>
              </a:cxn>
              <a:cxn ang="f100">
                <a:pos x="f191" y="f218"/>
              </a:cxn>
              <a:cxn ang="f100">
                <a:pos x="f219" y="f218"/>
              </a:cxn>
              <a:cxn ang="f100">
                <a:pos x="f220" y="f221"/>
              </a:cxn>
              <a:cxn ang="f100">
                <a:pos x="f222" y="f223"/>
              </a:cxn>
              <a:cxn ang="f100">
                <a:pos x="f224" y="f225"/>
              </a:cxn>
              <a:cxn ang="f100">
                <a:pos x="f226" y="f225"/>
              </a:cxn>
              <a:cxn ang="f100">
                <a:pos x="f227" y="f223"/>
              </a:cxn>
              <a:cxn ang="f100">
                <a:pos x="f228" y="f207"/>
              </a:cxn>
              <a:cxn ang="f100">
                <a:pos x="f229" y="f204"/>
              </a:cxn>
              <a:cxn ang="f100">
                <a:pos x="f229" y="f209"/>
              </a:cxn>
              <a:cxn ang="f100">
                <a:pos x="f230" y="f214"/>
              </a:cxn>
              <a:cxn ang="f100">
                <a:pos x="f220" y="f207"/>
              </a:cxn>
              <a:cxn ang="f100">
                <a:pos x="f231" y="f204"/>
              </a:cxn>
              <a:cxn ang="f100">
                <a:pos x="f191" y="f201"/>
              </a:cxn>
              <a:cxn ang="f100">
                <a:pos x="f191" y="f192"/>
              </a:cxn>
            </a:cxnLst>
            <a:rect l="f187" t="f190" r="f188" b="f189"/>
            <a:pathLst>
              <a:path w="41" h="32">
                <a:moveTo>
                  <a:pt x="f8" y="f9"/>
                </a:moveTo>
                <a:cubicBezTo>
                  <a:pt x="f10" y="f9"/>
                  <a:pt x="f11" y="f8"/>
                  <a:pt x="f11" y="f12"/>
                </a:cubicBezTo>
                <a:cubicBezTo>
                  <a:pt x="f11" y="f13"/>
                  <a:pt x="f14" y="f15"/>
                  <a:pt x="f16" y="f17"/>
                </a:cubicBezTo>
                <a:cubicBezTo>
                  <a:pt x="f18" y="f19"/>
                  <a:pt x="f20" y="f7"/>
                  <a:pt x="f21" y="f19"/>
                </a:cubicBezTo>
                <a:cubicBezTo>
                  <a:pt x="f22" y="f17"/>
                  <a:pt x="f22" y="f15"/>
                  <a:pt x="f21" y="f23"/>
                </a:cubicBezTo>
                <a:cubicBezTo>
                  <a:pt x="f20" y="f13"/>
                  <a:pt x="f18" y="f24"/>
                  <a:pt x="f18" y="f25"/>
                </a:cubicBezTo>
                <a:cubicBezTo>
                  <a:pt x="f21" y="f12"/>
                  <a:pt x="f26" y="f25"/>
                  <a:pt x="f27" y="f25"/>
                </a:cubicBezTo>
                <a:cubicBezTo>
                  <a:pt x="f28" y="f29"/>
                  <a:pt x="f5" y="f29"/>
                  <a:pt x="f28" y="f8"/>
                </a:cubicBezTo>
                <a:cubicBezTo>
                  <a:pt x="f28" y="f9"/>
                  <a:pt x="f27" y="f9"/>
                  <a:pt x="f30" y="f9"/>
                </a:cubicBezTo>
                <a:cubicBezTo>
                  <a:pt x="f22" y="f31"/>
                  <a:pt x="f18" y="f8"/>
                  <a:pt x="f14" y="f32"/>
                </a:cubicBezTo>
                <a:cubicBezTo>
                  <a:pt x="f33" y="f32"/>
                  <a:pt x="f11" y="f32"/>
                  <a:pt x="f34" y="f10"/>
                </a:cubicBezTo>
                <a:cubicBezTo>
                  <a:pt x="f14" y="f34"/>
                  <a:pt x="f18" y="f33"/>
                  <a:pt x="f20" y="f18"/>
                </a:cubicBezTo>
                <a:cubicBezTo>
                  <a:pt x="f20" y="f20"/>
                  <a:pt x="f21" y="f21"/>
                  <a:pt x="f20" y="f22"/>
                </a:cubicBezTo>
                <a:cubicBezTo>
                  <a:pt x="f16" y="f35"/>
                  <a:pt x="f14" y="f22"/>
                  <a:pt x="f14" y="f21"/>
                </a:cubicBezTo>
                <a:cubicBezTo>
                  <a:pt x="f33" y="f18"/>
                  <a:pt x="f11" y="f14"/>
                  <a:pt x="f34" y="f33"/>
                </a:cubicBezTo>
                <a:cubicBezTo>
                  <a:pt x="f8" y="f10"/>
                  <a:pt x="f29" y="f10"/>
                  <a:pt x="f15" y="f14"/>
                </a:cubicBezTo>
                <a:cubicBezTo>
                  <a:pt x="f36" y="f16"/>
                  <a:pt x="f25" y="f18"/>
                  <a:pt x="f31" y="f21"/>
                </a:cubicBezTo>
                <a:cubicBezTo>
                  <a:pt x="f8" y="f22"/>
                  <a:pt x="f9" y="f35"/>
                  <a:pt x="f8" y="f26"/>
                </a:cubicBezTo>
                <a:cubicBezTo>
                  <a:pt x="f31" y="f27"/>
                  <a:pt x="f29" y="f30"/>
                  <a:pt x="f25" y="f26"/>
                </a:cubicBezTo>
                <a:cubicBezTo>
                  <a:pt x="f12" y="f26"/>
                  <a:pt x="f12" y="f35"/>
                  <a:pt x="f24" y="f35"/>
                </a:cubicBezTo>
                <a:cubicBezTo>
                  <a:pt x="f17" y="f18"/>
                  <a:pt x="f7" y="f18"/>
                  <a:pt x="f37" y="f30"/>
                </a:cubicBezTo>
                <a:cubicBezTo>
                  <a:pt x="f37" y="f30"/>
                  <a:pt x="f38" y="f27"/>
                  <a:pt x="f38" y="f28"/>
                </a:cubicBezTo>
                <a:cubicBezTo>
                  <a:pt x="f39" y="f28"/>
                  <a:pt x="f39" y="f5"/>
                  <a:pt x="f40" y="f28"/>
                </a:cubicBezTo>
                <a:cubicBezTo>
                  <a:pt x="f41" y="f28"/>
                  <a:pt x="f6" y="f27"/>
                  <a:pt x="f41" y="f30"/>
                </a:cubicBezTo>
                <a:cubicBezTo>
                  <a:pt x="f38" y="f21"/>
                  <a:pt x="f40" y="f11"/>
                  <a:pt x="f42" y="f32"/>
                </a:cubicBezTo>
                <a:cubicBezTo>
                  <a:pt x="f43" y="f44"/>
                  <a:pt x="f43" y="f31"/>
                  <a:pt x="f7" y="f8"/>
                </a:cubicBezTo>
                <a:cubicBezTo>
                  <a:pt x="f17" y="f9"/>
                  <a:pt x="f7" y="f32"/>
                  <a:pt x="f7" y="f10"/>
                </a:cubicBezTo>
                <a:cubicBezTo>
                  <a:pt x="f45" y="f34"/>
                  <a:pt x="f45" y="f46"/>
                  <a:pt x="f43" y="f33"/>
                </a:cubicBezTo>
                <a:cubicBezTo>
                  <a:pt x="f19" y="f46"/>
                  <a:pt x="f23" y="f34"/>
                  <a:pt x="f24" y="f32"/>
                </a:cubicBezTo>
                <a:cubicBezTo>
                  <a:pt x="f12" y="f32"/>
                  <a:pt x="f12" y="f9"/>
                  <a:pt x="f12" y="f8"/>
                </a:cubicBezTo>
                <a:cubicBezTo>
                  <a:pt x="f25" y="f31"/>
                  <a:pt x="f25" y="f12"/>
                  <a:pt x="f8" y="f25"/>
                </a:cubicBezTo>
                <a:cubicBezTo>
                  <a:pt x="f44" y="f25"/>
                  <a:pt x="f8" y="f8"/>
                  <a:pt x="f8" y="f9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64882BAB-08D8-416B-9F11-523F972CE026}"/>
              </a:ext>
            </a:extLst>
          </p:cNvPr>
          <p:cNvSpPr/>
          <p:nvPr/>
        </p:nvSpPr>
        <p:spPr>
          <a:xfrm>
            <a:off x="7291389" y="4010028"/>
            <a:ext cx="325434" cy="3714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"/>
              <a:gd name="f7" fmla="val 41"/>
              <a:gd name="f8" fmla="val 18"/>
              <a:gd name="f9" fmla="val 27"/>
              <a:gd name="f10" fmla="val 15"/>
              <a:gd name="f11" fmla="val 28"/>
              <a:gd name="f12" fmla="val 31"/>
              <a:gd name="f13" fmla="val 14"/>
              <a:gd name="f14" fmla="val 33"/>
              <a:gd name="f15" fmla="val 12"/>
              <a:gd name="f16" fmla="val 38"/>
              <a:gd name="f17" fmla="val 7"/>
              <a:gd name="f18" fmla="val 39"/>
              <a:gd name="f19" fmla="val 2"/>
              <a:gd name="f20" fmla="val 1"/>
              <a:gd name="f21" fmla="val 40"/>
              <a:gd name="f22" fmla="val 37"/>
              <a:gd name="f23" fmla="val 3"/>
              <a:gd name="f24" fmla="val 5"/>
              <a:gd name="f25" fmla="val 4"/>
              <a:gd name="f26" fmla="val 35"/>
              <a:gd name="f27" fmla="val 34"/>
              <a:gd name="f28" fmla="val 32"/>
              <a:gd name="f29" fmla="val 6"/>
              <a:gd name="f30" fmla="val 9"/>
              <a:gd name="f31" fmla="val 10"/>
              <a:gd name="f32" fmla="val 11"/>
              <a:gd name="f33" fmla="val 30"/>
              <a:gd name="f34" fmla="val 13"/>
              <a:gd name="f35" fmla="val 26"/>
              <a:gd name="f36" fmla="val 16"/>
              <a:gd name="f37" fmla="val 24"/>
              <a:gd name="f38" fmla="val 21"/>
              <a:gd name="f39" fmla="val 23"/>
              <a:gd name="f40" fmla="val 22"/>
              <a:gd name="f41" fmla="val 17"/>
              <a:gd name="f42" fmla="val 8"/>
              <a:gd name="f43" fmla="val 29"/>
              <a:gd name="f44" fmla="val 19"/>
              <a:gd name="f45" fmla="val 25"/>
              <a:gd name="f46" fmla="val 20"/>
              <a:gd name="f47" fmla="+- 0 0 -90"/>
              <a:gd name="f48" fmla="*/ f3 1 36"/>
              <a:gd name="f49" fmla="*/ f4 1 41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36"/>
              <a:gd name="f58" fmla="*/ f54 1 41"/>
              <a:gd name="f59" fmla="*/ 18 f55 1"/>
              <a:gd name="f60" fmla="*/ 27 f54 1"/>
              <a:gd name="f61" fmla="*/ 14 f55 1"/>
              <a:gd name="f62" fmla="*/ 33 f54 1"/>
              <a:gd name="f63" fmla="*/ 2 f55 1"/>
              <a:gd name="f64" fmla="*/ 41 f54 1"/>
              <a:gd name="f65" fmla="*/ 0 f55 1"/>
              <a:gd name="f66" fmla="*/ 40 f54 1"/>
              <a:gd name="f67" fmla="*/ 1 f55 1"/>
              <a:gd name="f68" fmla="*/ 38 f54 1"/>
              <a:gd name="f69" fmla="*/ 5 f55 1"/>
              <a:gd name="f70" fmla="*/ 36 f54 1"/>
              <a:gd name="f71" fmla="*/ 3 f55 1"/>
              <a:gd name="f72" fmla="*/ 32 f54 1"/>
              <a:gd name="f73" fmla="*/ 7 f55 1"/>
              <a:gd name="f74" fmla="*/ 11 f55 1"/>
              <a:gd name="f75" fmla="*/ 30 f54 1"/>
              <a:gd name="f76" fmla="*/ 21 f55 1"/>
              <a:gd name="f77" fmla="*/ 23 f54 1"/>
              <a:gd name="f78" fmla="*/ 32 f55 1"/>
              <a:gd name="f79" fmla="*/ 11 f54 1"/>
              <a:gd name="f80" fmla="*/ 29 f55 1"/>
              <a:gd name="f81" fmla="*/ 5 f54 1"/>
              <a:gd name="f82" fmla="*/ 28 f55 1"/>
              <a:gd name="f83" fmla="*/ 2 f54 1"/>
              <a:gd name="f84" fmla="*/ 31 f55 1"/>
              <a:gd name="f85" fmla="*/ 3 f54 1"/>
              <a:gd name="f86" fmla="*/ 34 f55 1"/>
              <a:gd name="f87" fmla="*/ 15 f54 1"/>
              <a:gd name="f88" fmla="*/ 28 f54 1"/>
              <a:gd name="f89" fmla="*/ 26 f55 1"/>
              <a:gd name="f90" fmla="*/ 24 f55 1"/>
              <a:gd name="f91" fmla="*/ 23 f55 1"/>
              <a:gd name="f92" fmla="*/ 31 f54 1"/>
              <a:gd name="f93" fmla="*/ 25 f55 1"/>
              <a:gd name="f94" fmla="*/ 29 f54 1"/>
              <a:gd name="f95" fmla="*/ 26 f54 1"/>
              <a:gd name="f96" fmla="*/ 22 f55 1"/>
              <a:gd name="f97" fmla="*/ 20 f55 1"/>
              <a:gd name="f98" fmla="*/ 17 f55 1"/>
              <a:gd name="f99" fmla="*/ 34 f54 1"/>
              <a:gd name="f100" fmla="*/ 16 f55 1"/>
              <a:gd name="f101" fmla="+- f56 0 f1"/>
              <a:gd name="f102" fmla="*/ f59 1 36"/>
              <a:gd name="f103" fmla="*/ f60 1 41"/>
              <a:gd name="f104" fmla="*/ f61 1 36"/>
              <a:gd name="f105" fmla="*/ f62 1 41"/>
              <a:gd name="f106" fmla="*/ f63 1 36"/>
              <a:gd name="f107" fmla="*/ f64 1 41"/>
              <a:gd name="f108" fmla="*/ f65 1 36"/>
              <a:gd name="f109" fmla="*/ f66 1 41"/>
              <a:gd name="f110" fmla="*/ f67 1 36"/>
              <a:gd name="f111" fmla="*/ f68 1 41"/>
              <a:gd name="f112" fmla="*/ f69 1 36"/>
              <a:gd name="f113" fmla="*/ f70 1 41"/>
              <a:gd name="f114" fmla="*/ f71 1 36"/>
              <a:gd name="f115" fmla="*/ f72 1 41"/>
              <a:gd name="f116" fmla="*/ f73 1 36"/>
              <a:gd name="f117" fmla="*/ f74 1 36"/>
              <a:gd name="f118" fmla="*/ f75 1 41"/>
              <a:gd name="f119" fmla="*/ f76 1 36"/>
              <a:gd name="f120" fmla="*/ f77 1 41"/>
              <a:gd name="f121" fmla="*/ f78 1 36"/>
              <a:gd name="f122" fmla="*/ f79 1 41"/>
              <a:gd name="f123" fmla="*/ f80 1 36"/>
              <a:gd name="f124" fmla="*/ f81 1 41"/>
              <a:gd name="f125" fmla="*/ f82 1 36"/>
              <a:gd name="f126" fmla="*/ f83 1 41"/>
              <a:gd name="f127" fmla="*/ f84 1 36"/>
              <a:gd name="f128" fmla="*/ f85 1 41"/>
              <a:gd name="f129" fmla="*/ f86 1 36"/>
              <a:gd name="f130" fmla="*/ f87 1 41"/>
              <a:gd name="f131" fmla="*/ f88 1 41"/>
              <a:gd name="f132" fmla="*/ f89 1 36"/>
              <a:gd name="f133" fmla="*/ f90 1 36"/>
              <a:gd name="f134" fmla="*/ f91 1 36"/>
              <a:gd name="f135" fmla="*/ f92 1 41"/>
              <a:gd name="f136" fmla="*/ f93 1 36"/>
              <a:gd name="f137" fmla="*/ f94 1 41"/>
              <a:gd name="f138" fmla="*/ f95 1 41"/>
              <a:gd name="f139" fmla="*/ f96 1 36"/>
              <a:gd name="f140" fmla="*/ f97 1 36"/>
              <a:gd name="f141" fmla="*/ f98 1 36"/>
              <a:gd name="f142" fmla="*/ f99 1 41"/>
              <a:gd name="f143" fmla="*/ f100 1 36"/>
              <a:gd name="f144" fmla="*/ 0 1 f57"/>
              <a:gd name="f145" fmla="*/ f51 1 f57"/>
              <a:gd name="f146" fmla="*/ 0 1 f58"/>
              <a:gd name="f147" fmla="*/ f52 1 f58"/>
              <a:gd name="f148" fmla="*/ f102 1 f57"/>
              <a:gd name="f149" fmla="*/ f103 1 f58"/>
              <a:gd name="f150" fmla="*/ f104 1 f57"/>
              <a:gd name="f151" fmla="*/ f105 1 f58"/>
              <a:gd name="f152" fmla="*/ f106 1 f57"/>
              <a:gd name="f153" fmla="*/ f107 1 f58"/>
              <a:gd name="f154" fmla="*/ f108 1 f57"/>
              <a:gd name="f155" fmla="*/ f109 1 f58"/>
              <a:gd name="f156" fmla="*/ f110 1 f57"/>
              <a:gd name="f157" fmla="*/ f111 1 f58"/>
              <a:gd name="f158" fmla="*/ f112 1 f57"/>
              <a:gd name="f159" fmla="*/ f113 1 f58"/>
              <a:gd name="f160" fmla="*/ f114 1 f57"/>
              <a:gd name="f161" fmla="*/ f115 1 f58"/>
              <a:gd name="f162" fmla="*/ f116 1 f57"/>
              <a:gd name="f163" fmla="*/ f117 1 f57"/>
              <a:gd name="f164" fmla="*/ f118 1 f58"/>
              <a:gd name="f165" fmla="*/ f119 1 f57"/>
              <a:gd name="f166" fmla="*/ f120 1 f58"/>
              <a:gd name="f167" fmla="*/ f121 1 f57"/>
              <a:gd name="f168" fmla="*/ f122 1 f58"/>
              <a:gd name="f169" fmla="*/ f123 1 f57"/>
              <a:gd name="f170" fmla="*/ f124 1 f58"/>
              <a:gd name="f171" fmla="*/ f125 1 f57"/>
              <a:gd name="f172" fmla="*/ f126 1 f58"/>
              <a:gd name="f173" fmla="*/ f127 1 f57"/>
              <a:gd name="f174" fmla="*/ f128 1 f58"/>
              <a:gd name="f175" fmla="*/ f129 1 f57"/>
              <a:gd name="f176" fmla="*/ f130 1 f58"/>
              <a:gd name="f177" fmla="*/ f131 1 f58"/>
              <a:gd name="f178" fmla="*/ f132 1 f57"/>
              <a:gd name="f179" fmla="*/ f133 1 f57"/>
              <a:gd name="f180" fmla="*/ f134 1 f57"/>
              <a:gd name="f181" fmla="*/ f135 1 f58"/>
              <a:gd name="f182" fmla="*/ f136 1 f57"/>
              <a:gd name="f183" fmla="*/ f137 1 f58"/>
              <a:gd name="f184" fmla="*/ f138 1 f58"/>
              <a:gd name="f185" fmla="*/ f139 1 f57"/>
              <a:gd name="f186" fmla="*/ f140 1 f57"/>
              <a:gd name="f187" fmla="*/ f141 1 f57"/>
              <a:gd name="f188" fmla="*/ f142 1 f58"/>
              <a:gd name="f189" fmla="*/ f143 1 f57"/>
              <a:gd name="f190" fmla="*/ f144 f48 1"/>
              <a:gd name="f191" fmla="*/ f145 f48 1"/>
              <a:gd name="f192" fmla="*/ f147 f49 1"/>
              <a:gd name="f193" fmla="*/ f146 f49 1"/>
              <a:gd name="f194" fmla="*/ f148 f48 1"/>
              <a:gd name="f195" fmla="*/ f149 f49 1"/>
              <a:gd name="f196" fmla="*/ f150 f48 1"/>
              <a:gd name="f197" fmla="*/ f151 f49 1"/>
              <a:gd name="f198" fmla="*/ f152 f48 1"/>
              <a:gd name="f199" fmla="*/ f153 f49 1"/>
              <a:gd name="f200" fmla="*/ f154 f48 1"/>
              <a:gd name="f201" fmla="*/ f155 f49 1"/>
              <a:gd name="f202" fmla="*/ f156 f48 1"/>
              <a:gd name="f203" fmla="*/ f157 f49 1"/>
              <a:gd name="f204" fmla="*/ f158 f48 1"/>
              <a:gd name="f205" fmla="*/ f159 f49 1"/>
              <a:gd name="f206" fmla="*/ f160 f48 1"/>
              <a:gd name="f207" fmla="*/ f161 f49 1"/>
              <a:gd name="f208" fmla="*/ f162 f48 1"/>
              <a:gd name="f209" fmla="*/ f163 f48 1"/>
              <a:gd name="f210" fmla="*/ f164 f49 1"/>
              <a:gd name="f211" fmla="*/ f165 f48 1"/>
              <a:gd name="f212" fmla="*/ f166 f49 1"/>
              <a:gd name="f213" fmla="*/ f167 f48 1"/>
              <a:gd name="f214" fmla="*/ f168 f49 1"/>
              <a:gd name="f215" fmla="*/ f169 f48 1"/>
              <a:gd name="f216" fmla="*/ f170 f49 1"/>
              <a:gd name="f217" fmla="*/ f171 f48 1"/>
              <a:gd name="f218" fmla="*/ f172 f49 1"/>
              <a:gd name="f219" fmla="*/ f173 f48 1"/>
              <a:gd name="f220" fmla="*/ f174 f49 1"/>
              <a:gd name="f221" fmla="*/ f175 f48 1"/>
              <a:gd name="f222" fmla="*/ f176 f49 1"/>
              <a:gd name="f223" fmla="*/ f177 f49 1"/>
              <a:gd name="f224" fmla="*/ f178 f48 1"/>
              <a:gd name="f225" fmla="*/ f179 f48 1"/>
              <a:gd name="f226" fmla="*/ f180 f48 1"/>
              <a:gd name="f227" fmla="*/ f181 f49 1"/>
              <a:gd name="f228" fmla="*/ f182 f48 1"/>
              <a:gd name="f229" fmla="*/ f183 f49 1"/>
              <a:gd name="f230" fmla="*/ f184 f49 1"/>
              <a:gd name="f231" fmla="*/ f185 f48 1"/>
              <a:gd name="f232" fmla="*/ f186 f48 1"/>
              <a:gd name="f233" fmla="*/ f187 f48 1"/>
              <a:gd name="f234" fmla="*/ f188 f49 1"/>
              <a:gd name="f235" fmla="*/ f189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94" y="f195"/>
              </a:cxn>
              <a:cxn ang="f101">
                <a:pos x="f196" y="f197"/>
              </a:cxn>
              <a:cxn ang="f101">
                <a:pos x="f198" y="f199"/>
              </a:cxn>
              <a:cxn ang="f101">
                <a:pos x="f200" y="f201"/>
              </a:cxn>
              <a:cxn ang="f101">
                <a:pos x="f202" y="f203"/>
              </a:cxn>
              <a:cxn ang="f101">
                <a:pos x="f204" y="f205"/>
              </a:cxn>
              <a:cxn ang="f101">
                <a:pos x="f206" y="f207"/>
              </a:cxn>
              <a:cxn ang="f101">
                <a:pos x="f208" y="f207"/>
              </a:cxn>
              <a:cxn ang="f101">
                <a:pos x="f209" y="f210"/>
              </a:cxn>
              <a:cxn ang="f101">
                <a:pos x="f211" y="f212"/>
              </a:cxn>
              <a:cxn ang="f101">
                <a:pos x="f213" y="f214"/>
              </a:cxn>
              <a:cxn ang="f101">
                <a:pos x="f215" y="f216"/>
              </a:cxn>
              <a:cxn ang="f101">
                <a:pos x="f217" y="f218"/>
              </a:cxn>
              <a:cxn ang="f101">
                <a:pos x="f219" y="f220"/>
              </a:cxn>
              <a:cxn ang="f101">
                <a:pos x="f221" y="f222"/>
              </a:cxn>
              <a:cxn ang="f101">
                <a:pos x="f215" y="f223"/>
              </a:cxn>
              <a:cxn ang="f101">
                <a:pos x="f224" y="f197"/>
              </a:cxn>
              <a:cxn ang="f101">
                <a:pos x="f225" y="f197"/>
              </a:cxn>
              <a:cxn ang="f101">
                <a:pos x="f226" y="f227"/>
              </a:cxn>
              <a:cxn ang="f101">
                <a:pos x="f228" y="f229"/>
              </a:cxn>
              <a:cxn ang="f101">
                <a:pos x="f224" y="f230"/>
              </a:cxn>
              <a:cxn ang="f101">
                <a:pos x="f228" y="f230"/>
              </a:cxn>
              <a:cxn ang="f101">
                <a:pos x="f231" y="f223"/>
              </a:cxn>
              <a:cxn ang="f101">
                <a:pos x="f232" y="f197"/>
              </a:cxn>
              <a:cxn ang="f101">
                <a:pos x="f233" y="f234"/>
              </a:cxn>
              <a:cxn ang="f101">
                <a:pos x="f235" y="f207"/>
              </a:cxn>
              <a:cxn ang="f101">
                <a:pos x="f194" y="f195"/>
              </a:cxn>
            </a:cxnLst>
            <a:rect l="f190" t="f193" r="f191" b="f192"/>
            <a:pathLst>
              <a:path w="36" h="41">
                <a:moveTo>
                  <a:pt x="f8" y="f9"/>
                </a:moveTo>
                <a:cubicBezTo>
                  <a:pt x="f10" y="f11"/>
                  <a:pt x="f10" y="f12"/>
                  <a:pt x="f13" y="f14"/>
                </a:cubicBezTo>
                <a:cubicBezTo>
                  <a:pt x="f15" y="f16"/>
                  <a:pt x="f17" y="f18"/>
                  <a:pt x="f19" y="f7"/>
                </a:cubicBezTo>
                <a:cubicBezTo>
                  <a:pt x="f20" y="f7"/>
                  <a:pt x="f5" y="f7"/>
                  <a:pt x="f5" y="f21"/>
                </a:cubicBezTo>
                <a:cubicBezTo>
                  <a:pt x="f5" y="f18"/>
                  <a:pt x="f5" y="f16"/>
                  <a:pt x="f20" y="f16"/>
                </a:cubicBezTo>
                <a:cubicBezTo>
                  <a:pt x="f19" y="f22"/>
                  <a:pt x="f23" y="f6"/>
                  <a:pt x="f24" y="f6"/>
                </a:cubicBezTo>
                <a:cubicBezTo>
                  <a:pt x="f25" y="f26"/>
                  <a:pt x="f19" y="f27"/>
                  <a:pt x="f23" y="f28"/>
                </a:cubicBezTo>
                <a:cubicBezTo>
                  <a:pt x="f25" y="f12"/>
                  <a:pt x="f29" y="f28"/>
                  <a:pt x="f17" y="f28"/>
                </a:cubicBezTo>
                <a:cubicBezTo>
                  <a:pt x="f30" y="f14"/>
                  <a:pt x="f31" y="f14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9" y="f40"/>
                  <a:pt x="f12" y="f41"/>
                  <a:pt x="f28" y="f32"/>
                </a:cubicBezTo>
                <a:cubicBezTo>
                  <a:pt x="f28" y="f42"/>
                  <a:pt x="f33" y="f17"/>
                  <a:pt x="f43" y="f24"/>
                </a:cubicBezTo>
                <a:cubicBezTo>
                  <a:pt x="f11" y="f25"/>
                  <a:pt x="f35" y="f25"/>
                  <a:pt x="f11" y="f19"/>
                </a:cubicBezTo>
                <a:cubicBezTo>
                  <a:pt x="f43" y="f5"/>
                  <a:pt x="f33" y="f19"/>
                  <a:pt x="f12" y="f23"/>
                </a:cubicBezTo>
                <a:cubicBezTo>
                  <a:pt x="f6" y="f17"/>
                  <a:pt x="f6" y="f30"/>
                  <a:pt x="f27" y="f10"/>
                </a:cubicBezTo>
                <a:cubicBezTo>
                  <a:pt x="f28" y="f44"/>
                  <a:pt x="f33" y="f39"/>
                  <a:pt x="f43" y="f11"/>
                </a:cubicBezTo>
                <a:cubicBezTo>
                  <a:pt x="f43" y="f33"/>
                  <a:pt x="f9" y="f28"/>
                  <a:pt x="f35" y="f14"/>
                </a:cubicBezTo>
                <a:cubicBezTo>
                  <a:pt x="f45" y="f27"/>
                  <a:pt x="f37" y="f14"/>
                  <a:pt x="f37" y="f14"/>
                </a:cubicBezTo>
                <a:cubicBezTo>
                  <a:pt x="f39" y="f28"/>
                  <a:pt x="f39" y="f12"/>
                  <a:pt x="f39" y="f12"/>
                </a:cubicBezTo>
                <a:cubicBezTo>
                  <a:pt x="f37" y="f33"/>
                  <a:pt x="f37" y="f33"/>
                  <a:pt x="f45" y="f43"/>
                </a:cubicBezTo>
                <a:cubicBezTo>
                  <a:pt x="f35" y="f11"/>
                  <a:pt x="f35" y="f9"/>
                  <a:pt x="f35" y="f35"/>
                </a:cubicBezTo>
                <a:cubicBezTo>
                  <a:pt x="f35" y="f35"/>
                  <a:pt x="f35" y="f35"/>
                  <a:pt x="f45" y="f35"/>
                </a:cubicBezTo>
                <a:cubicBezTo>
                  <a:pt x="f37" y="f35"/>
                  <a:pt x="f40" y="f35"/>
                  <a:pt x="f40" y="f11"/>
                </a:cubicBezTo>
                <a:cubicBezTo>
                  <a:pt x="f38" y="f43"/>
                  <a:pt x="f46" y="f12"/>
                  <a:pt x="f46" y="f14"/>
                </a:cubicBezTo>
                <a:cubicBezTo>
                  <a:pt x="f44" y="f27"/>
                  <a:pt x="f44" y="f26"/>
                  <a:pt x="f41" y="f27"/>
                </a:cubicBezTo>
                <a:cubicBezTo>
                  <a:pt x="f36" y="f27"/>
                  <a:pt x="f36" y="f14"/>
                  <a:pt x="f36" y="f28"/>
                </a:cubicBezTo>
                <a:cubicBezTo>
                  <a:pt x="f41" y="f33"/>
                  <a:pt x="f41" y="f43"/>
                  <a:pt x="f8" y="f9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D2CCF403-E068-4218-8514-A8AC7E65F636}"/>
              </a:ext>
            </a:extLst>
          </p:cNvPr>
          <p:cNvSpPr/>
          <p:nvPr/>
        </p:nvSpPr>
        <p:spPr>
          <a:xfrm>
            <a:off x="7291389" y="3819521"/>
            <a:ext cx="252410" cy="2000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"/>
              <a:gd name="f7" fmla="val 22"/>
              <a:gd name="f8" fmla="val 6"/>
              <a:gd name="f9" fmla="val 17"/>
              <a:gd name="f10" fmla="val 4"/>
              <a:gd name="f11" fmla="val 15"/>
              <a:gd name="f12" fmla="val 2"/>
              <a:gd name="f13" fmla="val 13"/>
              <a:gd name="f14" fmla="val 1"/>
              <a:gd name="f15" fmla="val 12"/>
              <a:gd name="f16" fmla="val 11"/>
              <a:gd name="f17" fmla="val 10"/>
              <a:gd name="f18" fmla="val 9"/>
              <a:gd name="f19" fmla="val 8"/>
              <a:gd name="f20" fmla="val 3"/>
              <a:gd name="f21" fmla="val 5"/>
              <a:gd name="f22" fmla="val 7"/>
              <a:gd name="f23" fmla="val 14"/>
              <a:gd name="f24" fmla="val 19"/>
              <a:gd name="f25" fmla="val 16"/>
              <a:gd name="f26" fmla="val 21"/>
              <a:gd name="f27" fmla="val 23"/>
              <a:gd name="f28" fmla="val 27"/>
              <a:gd name="f29" fmla="val 18"/>
              <a:gd name="f30" fmla="val 20"/>
              <a:gd name="f31" fmla="val 26"/>
              <a:gd name="f32" fmla="+- 0 0 -90"/>
              <a:gd name="f33" fmla="*/ f3 1 28"/>
              <a:gd name="f34" fmla="*/ f4 1 22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28"/>
              <a:gd name="f43" fmla="*/ f39 1 22"/>
              <a:gd name="f44" fmla="*/ 6 f40 1"/>
              <a:gd name="f45" fmla="*/ 17 f39 1"/>
              <a:gd name="f46" fmla="*/ 1 f40 1"/>
              <a:gd name="f47" fmla="*/ 12 f39 1"/>
              <a:gd name="f48" fmla="*/ 0 f40 1"/>
              <a:gd name="f49" fmla="*/ 10 f39 1"/>
              <a:gd name="f50" fmla="*/ 2 f40 1"/>
              <a:gd name="f51" fmla="*/ 9 f39 1"/>
              <a:gd name="f52" fmla="*/ 4 f40 1"/>
              <a:gd name="f53" fmla="*/ 6 f39 1"/>
              <a:gd name="f54" fmla="*/ 3 f40 1"/>
              <a:gd name="f55" fmla="*/ 4 f39 1"/>
              <a:gd name="f56" fmla="*/ 1 f39 1"/>
              <a:gd name="f57" fmla="*/ 3 f39 1"/>
              <a:gd name="f58" fmla="*/ 7 f40 1"/>
              <a:gd name="f59" fmla="*/ 10 f40 1"/>
              <a:gd name="f60" fmla="*/ 16 f40 1"/>
              <a:gd name="f61" fmla="*/ 16 f39 1"/>
              <a:gd name="f62" fmla="*/ 27 f40 1"/>
              <a:gd name="f63" fmla="*/ 28 f40 1"/>
              <a:gd name="f64" fmla="*/ 19 f39 1"/>
              <a:gd name="f65" fmla="*/ 26 f40 1"/>
              <a:gd name="f66" fmla="*/ 20 f39 1"/>
              <a:gd name="f67" fmla="*/ 21 f39 1"/>
              <a:gd name="f68" fmla="*/ 12 f40 1"/>
              <a:gd name="f69" fmla="+- f41 0 f1"/>
              <a:gd name="f70" fmla="*/ f44 1 28"/>
              <a:gd name="f71" fmla="*/ f45 1 22"/>
              <a:gd name="f72" fmla="*/ f46 1 28"/>
              <a:gd name="f73" fmla="*/ f47 1 22"/>
              <a:gd name="f74" fmla="*/ f48 1 28"/>
              <a:gd name="f75" fmla="*/ f49 1 22"/>
              <a:gd name="f76" fmla="*/ f50 1 28"/>
              <a:gd name="f77" fmla="*/ f51 1 22"/>
              <a:gd name="f78" fmla="*/ f52 1 28"/>
              <a:gd name="f79" fmla="*/ f53 1 22"/>
              <a:gd name="f80" fmla="*/ f54 1 28"/>
              <a:gd name="f81" fmla="*/ f55 1 22"/>
              <a:gd name="f82" fmla="*/ f56 1 22"/>
              <a:gd name="f83" fmla="*/ f57 1 22"/>
              <a:gd name="f84" fmla="*/ f58 1 28"/>
              <a:gd name="f85" fmla="*/ f59 1 28"/>
              <a:gd name="f86" fmla="*/ f60 1 28"/>
              <a:gd name="f87" fmla="*/ f61 1 22"/>
              <a:gd name="f88" fmla="*/ f62 1 28"/>
              <a:gd name="f89" fmla="*/ f63 1 28"/>
              <a:gd name="f90" fmla="*/ f64 1 22"/>
              <a:gd name="f91" fmla="*/ f65 1 28"/>
              <a:gd name="f92" fmla="*/ f66 1 22"/>
              <a:gd name="f93" fmla="*/ f67 1 22"/>
              <a:gd name="f94" fmla="*/ f68 1 28"/>
              <a:gd name="f95" fmla="*/ 0 1 f42"/>
              <a:gd name="f96" fmla="*/ f36 1 f42"/>
              <a:gd name="f97" fmla="*/ 0 1 f43"/>
              <a:gd name="f98" fmla="*/ f37 1 f43"/>
              <a:gd name="f99" fmla="*/ f70 1 f42"/>
              <a:gd name="f100" fmla="*/ f71 1 f43"/>
              <a:gd name="f101" fmla="*/ f72 1 f42"/>
              <a:gd name="f102" fmla="*/ f73 1 f43"/>
              <a:gd name="f103" fmla="*/ f74 1 f42"/>
              <a:gd name="f104" fmla="*/ f75 1 f43"/>
              <a:gd name="f105" fmla="*/ f76 1 f42"/>
              <a:gd name="f106" fmla="*/ f77 1 f43"/>
              <a:gd name="f107" fmla="*/ f78 1 f42"/>
              <a:gd name="f108" fmla="*/ f79 1 f43"/>
              <a:gd name="f109" fmla="*/ f80 1 f42"/>
              <a:gd name="f110" fmla="*/ f81 1 f43"/>
              <a:gd name="f111" fmla="*/ f82 1 f43"/>
              <a:gd name="f112" fmla="*/ f83 1 f43"/>
              <a:gd name="f113" fmla="*/ f84 1 f42"/>
              <a:gd name="f114" fmla="*/ f85 1 f42"/>
              <a:gd name="f115" fmla="*/ f86 1 f42"/>
              <a:gd name="f116" fmla="*/ f87 1 f43"/>
              <a:gd name="f117" fmla="*/ f88 1 f42"/>
              <a:gd name="f118" fmla="*/ f89 1 f42"/>
              <a:gd name="f119" fmla="*/ f90 1 f43"/>
              <a:gd name="f120" fmla="*/ f91 1 f42"/>
              <a:gd name="f121" fmla="*/ f92 1 f43"/>
              <a:gd name="f122" fmla="*/ f93 1 f43"/>
              <a:gd name="f123" fmla="*/ f94 1 f42"/>
              <a:gd name="f124" fmla="*/ f95 f33 1"/>
              <a:gd name="f125" fmla="*/ f96 f33 1"/>
              <a:gd name="f126" fmla="*/ f98 f34 1"/>
              <a:gd name="f127" fmla="*/ f97 f34 1"/>
              <a:gd name="f128" fmla="*/ f99 f33 1"/>
              <a:gd name="f129" fmla="*/ f100 f34 1"/>
              <a:gd name="f130" fmla="*/ f101 f33 1"/>
              <a:gd name="f131" fmla="*/ f102 f34 1"/>
              <a:gd name="f132" fmla="*/ f103 f33 1"/>
              <a:gd name="f133" fmla="*/ f104 f34 1"/>
              <a:gd name="f134" fmla="*/ f105 f33 1"/>
              <a:gd name="f135" fmla="*/ f106 f34 1"/>
              <a:gd name="f136" fmla="*/ f107 f33 1"/>
              <a:gd name="f137" fmla="*/ f108 f34 1"/>
              <a:gd name="f138" fmla="*/ f109 f33 1"/>
              <a:gd name="f139" fmla="*/ f110 f34 1"/>
              <a:gd name="f140" fmla="*/ f111 f34 1"/>
              <a:gd name="f141" fmla="*/ f112 f34 1"/>
              <a:gd name="f142" fmla="*/ f113 f33 1"/>
              <a:gd name="f143" fmla="*/ f114 f33 1"/>
              <a:gd name="f144" fmla="*/ f115 f33 1"/>
              <a:gd name="f145" fmla="*/ f116 f34 1"/>
              <a:gd name="f146" fmla="*/ f117 f33 1"/>
              <a:gd name="f147" fmla="*/ f118 f33 1"/>
              <a:gd name="f148" fmla="*/ f119 f34 1"/>
              <a:gd name="f149" fmla="*/ f120 f33 1"/>
              <a:gd name="f150" fmla="*/ f121 f34 1"/>
              <a:gd name="f151" fmla="*/ f122 f34 1"/>
              <a:gd name="f152" fmla="*/ f12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28" y="f129"/>
              </a:cxn>
              <a:cxn ang="f69">
                <a:pos x="f130" y="f131"/>
              </a:cxn>
              <a:cxn ang="f69">
                <a:pos x="f132" y="f133"/>
              </a:cxn>
              <a:cxn ang="f69">
                <a:pos x="f134" y="f135"/>
              </a:cxn>
              <a:cxn ang="f69">
                <a:pos x="f136" y="f137"/>
              </a:cxn>
              <a:cxn ang="f69">
                <a:pos x="f138" y="f139"/>
              </a:cxn>
              <a:cxn ang="f69">
                <a:pos x="f138" y="f140"/>
              </a:cxn>
              <a:cxn ang="f69">
                <a:pos x="f128" y="f141"/>
              </a:cxn>
              <a:cxn ang="f69">
                <a:pos x="f142" y="f133"/>
              </a:cxn>
              <a:cxn ang="f69">
                <a:pos x="f143" y="f129"/>
              </a:cxn>
              <a:cxn ang="f69">
                <a:pos x="f144" y="f145"/>
              </a:cxn>
              <a:cxn ang="f69">
                <a:pos x="f146" y="f129"/>
              </a:cxn>
              <a:cxn ang="f69">
                <a:pos x="f147" y="f148"/>
              </a:cxn>
              <a:cxn ang="f69">
                <a:pos x="f149" y="f150"/>
              </a:cxn>
              <a:cxn ang="f69">
                <a:pos x="f144" y="f151"/>
              </a:cxn>
              <a:cxn ang="f69">
                <a:pos x="f152" y="f151"/>
              </a:cxn>
              <a:cxn ang="f69">
                <a:pos x="f128" y="f151"/>
              </a:cxn>
              <a:cxn ang="f69">
                <a:pos x="f134" y="f150"/>
              </a:cxn>
              <a:cxn ang="f69">
                <a:pos x="f128" y="f129"/>
              </a:cxn>
            </a:cxnLst>
            <a:rect l="f124" t="f127" r="f125" b="f126"/>
            <a:pathLst>
              <a:path w="28" h="2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5" y="f16"/>
                  <a:pt x="f5" y="f17"/>
                  <a:pt x="f5" y="f17"/>
                </a:cubicBezTo>
                <a:cubicBezTo>
                  <a:pt x="f5" y="f18"/>
                  <a:pt x="f14" y="f19"/>
                  <a:pt x="f12" y="f18"/>
                </a:cubicBezTo>
                <a:cubicBezTo>
                  <a:pt x="f10" y="f17"/>
                  <a:pt x="f10" y="f19"/>
                  <a:pt x="f10" y="f8"/>
                </a:cubicBezTo>
                <a:cubicBezTo>
                  <a:pt x="f10" y="f8"/>
                  <a:pt x="f20" y="f21"/>
                  <a:pt x="f20" y="f10"/>
                </a:cubicBezTo>
                <a:cubicBezTo>
                  <a:pt x="f12" y="f20"/>
                  <a:pt x="f12" y="f12"/>
                  <a:pt x="f20" y="f14"/>
                </a:cubicBezTo>
                <a:cubicBezTo>
                  <a:pt x="f21" y="f5"/>
                  <a:pt x="f21" y="f12"/>
                  <a:pt x="f8" y="f20"/>
                </a:cubicBezTo>
                <a:cubicBezTo>
                  <a:pt x="f19" y="f21"/>
                  <a:pt x="f22" y="f19"/>
                  <a:pt x="f22" y="f17"/>
                </a:cubicBezTo>
                <a:cubicBezTo>
                  <a:pt x="f8" y="f23"/>
                  <a:pt x="f18" y="f11"/>
                  <a:pt x="f17" y="f9"/>
                </a:cubicBezTo>
                <a:cubicBezTo>
                  <a:pt x="f15" y="f24"/>
                  <a:pt x="f23" y="f9"/>
                  <a:pt x="f25" y="f25"/>
                </a:cubicBezTo>
                <a:cubicBezTo>
                  <a:pt x="f26" y="f13"/>
                  <a:pt x="f27" y="f11"/>
                  <a:pt x="f28" y="f9"/>
                </a:cubicBezTo>
                <a:cubicBezTo>
                  <a:pt x="f6" y="f9"/>
                  <a:pt x="f6" y="f29"/>
                  <a:pt x="f6" y="f24"/>
                </a:cubicBezTo>
                <a:cubicBezTo>
                  <a:pt x="f28" y="f30"/>
                  <a:pt x="f28" y="f30"/>
                  <a:pt x="f31" y="f30"/>
                </a:cubicBezTo>
                <a:cubicBezTo>
                  <a:pt x="f7" y="f9"/>
                  <a:pt x="f24" y="f29"/>
                  <a:pt x="f25" y="f26"/>
                </a:cubicBezTo>
                <a:cubicBezTo>
                  <a:pt x="f11" y="f26"/>
                  <a:pt x="f13" y="f26"/>
                  <a:pt x="f15" y="f26"/>
                </a:cubicBezTo>
                <a:cubicBezTo>
                  <a:pt x="f17" y="f30"/>
                  <a:pt x="f19" y="f26"/>
                  <a:pt x="f8" y="f26"/>
                </a:cubicBezTo>
                <a:cubicBezTo>
                  <a:pt x="f21" y="f26"/>
                  <a:pt x="f20" y="f7"/>
                  <a:pt x="f12" y="f30"/>
                </a:cubicBezTo>
                <a:cubicBezTo>
                  <a:pt x="f12" y="f9"/>
                  <a:pt x="f10" y="f29"/>
                  <a:pt x="f8" y="f9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CF968BDB-C33F-4F33-ACCB-4B78A6F96FB4}"/>
              </a:ext>
            </a:extLst>
          </p:cNvPr>
          <p:cNvSpPr/>
          <p:nvPr/>
        </p:nvSpPr>
        <p:spPr>
          <a:xfrm>
            <a:off x="7145341" y="4552953"/>
            <a:ext cx="90489" cy="634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"/>
              <a:gd name="f7" fmla="val 7"/>
              <a:gd name="f8" fmla="val 9"/>
              <a:gd name="f9" fmla="val 1"/>
              <a:gd name="f10" fmla="val 2"/>
              <a:gd name="f11" fmla="val 3"/>
              <a:gd name="f12" fmla="val 5"/>
              <a:gd name="f13" fmla="val 6"/>
              <a:gd name="f14" fmla="val 4"/>
              <a:gd name="f15" fmla="+- 0 0 -90"/>
              <a:gd name="f16" fmla="*/ f3 1 10"/>
              <a:gd name="f17" fmla="*/ f4 1 7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0"/>
              <a:gd name="f26" fmla="*/ f22 1 7"/>
              <a:gd name="f27" fmla="*/ 7 f23 1"/>
              <a:gd name="f28" fmla="*/ 0 f22 1"/>
              <a:gd name="f29" fmla="*/ 9 f23 1"/>
              <a:gd name="f30" fmla="*/ 1 f22 1"/>
              <a:gd name="f31" fmla="*/ 3 f22 1"/>
              <a:gd name="f32" fmla="*/ 3 f23 1"/>
              <a:gd name="f33" fmla="*/ 7 f22 1"/>
              <a:gd name="f34" fmla="*/ 1 f23 1"/>
              <a:gd name="f35" fmla="*/ 6 f22 1"/>
              <a:gd name="f36" fmla="*/ 4 f22 1"/>
              <a:gd name="f37" fmla="+- f24 0 f1"/>
              <a:gd name="f38" fmla="*/ f27 1 10"/>
              <a:gd name="f39" fmla="*/ f28 1 7"/>
              <a:gd name="f40" fmla="*/ f29 1 10"/>
              <a:gd name="f41" fmla="*/ f30 1 7"/>
              <a:gd name="f42" fmla="*/ f31 1 7"/>
              <a:gd name="f43" fmla="*/ f32 1 10"/>
              <a:gd name="f44" fmla="*/ f33 1 7"/>
              <a:gd name="f45" fmla="*/ f34 1 10"/>
              <a:gd name="f46" fmla="*/ f35 1 7"/>
              <a:gd name="f47" fmla="*/ f36 1 7"/>
              <a:gd name="f48" fmla="*/ 0 1 f25"/>
              <a:gd name="f49" fmla="*/ f19 1 f25"/>
              <a:gd name="f50" fmla="*/ 0 1 f26"/>
              <a:gd name="f51" fmla="*/ f20 1 f26"/>
              <a:gd name="f52" fmla="*/ f38 1 f25"/>
              <a:gd name="f53" fmla="*/ f39 1 f26"/>
              <a:gd name="f54" fmla="*/ f40 1 f25"/>
              <a:gd name="f55" fmla="*/ f41 1 f26"/>
              <a:gd name="f56" fmla="*/ f42 1 f26"/>
              <a:gd name="f57" fmla="*/ f43 1 f25"/>
              <a:gd name="f58" fmla="*/ f44 1 f26"/>
              <a:gd name="f59" fmla="*/ f45 1 f25"/>
              <a:gd name="f60" fmla="*/ f46 1 f26"/>
              <a:gd name="f61" fmla="*/ f47 1 f26"/>
              <a:gd name="f62" fmla="*/ f48 f16 1"/>
              <a:gd name="f63" fmla="*/ f49 f16 1"/>
              <a:gd name="f64" fmla="*/ f51 f17 1"/>
              <a:gd name="f65" fmla="*/ f50 f17 1"/>
              <a:gd name="f66" fmla="*/ f52 f16 1"/>
              <a:gd name="f67" fmla="*/ f53 f17 1"/>
              <a:gd name="f68" fmla="*/ f54 f16 1"/>
              <a:gd name="f69" fmla="*/ f55 f17 1"/>
              <a:gd name="f70" fmla="*/ f56 f17 1"/>
              <a:gd name="f71" fmla="*/ f57 f16 1"/>
              <a:gd name="f72" fmla="*/ f58 f17 1"/>
              <a:gd name="f73" fmla="*/ f59 f16 1"/>
              <a:gd name="f74" fmla="*/ f60 f17 1"/>
              <a:gd name="f75" fmla="*/ f61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6" y="f67"/>
              </a:cxn>
              <a:cxn ang="f37">
                <a:pos x="f68" y="f69"/>
              </a:cxn>
              <a:cxn ang="f37">
                <a:pos x="f68" y="f70"/>
              </a:cxn>
              <a:cxn ang="f37">
                <a:pos x="f71" y="f72"/>
              </a:cxn>
              <a:cxn ang="f37">
                <a:pos x="f73" y="f74"/>
              </a:cxn>
              <a:cxn ang="f37">
                <a:pos x="f73" y="f75"/>
              </a:cxn>
              <a:cxn ang="f37">
                <a:pos x="f66" y="f67"/>
              </a:cxn>
            </a:cxnLst>
            <a:rect l="f62" t="f65" r="f63" b="f64"/>
            <a:pathLst>
              <a:path w="10" h="7">
                <a:moveTo>
                  <a:pt x="f7" y="f5"/>
                </a:moveTo>
                <a:cubicBezTo>
                  <a:pt x="f8" y="f5"/>
                  <a:pt x="f8" y="f9"/>
                  <a:pt x="f8" y="f9"/>
                </a:cubicBezTo>
                <a:cubicBezTo>
                  <a:pt x="f6" y="f10"/>
                  <a:pt x="f6" y="f11"/>
                  <a:pt x="f8" y="f11"/>
                </a:cubicBezTo>
                <a:cubicBezTo>
                  <a:pt x="f7" y="f12"/>
                  <a:pt x="f12" y="f13"/>
                  <a:pt x="f11" y="f7"/>
                </a:cubicBezTo>
                <a:cubicBezTo>
                  <a:pt x="f10" y="f7"/>
                  <a:pt x="f9" y="f7"/>
                  <a:pt x="f9" y="f13"/>
                </a:cubicBezTo>
                <a:cubicBezTo>
                  <a:pt x="f5" y="f13"/>
                  <a:pt x="f5" y="f12"/>
                  <a:pt x="f9" y="f14"/>
                </a:cubicBezTo>
                <a:cubicBezTo>
                  <a:pt x="f11" y="f11"/>
                  <a:pt x="f12" y="f10"/>
                  <a:pt x="f7" y="f5"/>
                </a:cubicBezTo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956E300D-D551-4D8F-B26C-477F06DEDD9E}"/>
              </a:ext>
            </a:extLst>
          </p:cNvPr>
          <p:cNvSpPr/>
          <p:nvPr/>
        </p:nvSpPr>
        <p:spPr>
          <a:xfrm>
            <a:off x="7480304" y="4552953"/>
            <a:ext cx="46040" cy="7302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9B6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FE8AC6EE-FD7D-420E-9F89-109739EF54E4}"/>
              </a:ext>
            </a:extLst>
          </p:cNvPr>
          <p:cNvSpPr/>
          <p:nvPr/>
        </p:nvSpPr>
        <p:spPr>
          <a:xfrm>
            <a:off x="4583996" y="1125662"/>
            <a:ext cx="390595" cy="39174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1CD80131-F468-436D-8796-85E1D32432E4}"/>
              </a:ext>
            </a:extLst>
          </p:cNvPr>
          <p:cNvSpPr/>
          <p:nvPr/>
        </p:nvSpPr>
        <p:spPr>
          <a:xfrm>
            <a:off x="3957779" y="1178323"/>
            <a:ext cx="390595" cy="28641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CEA7930B-D028-4B66-91E7-F301BF545473}"/>
              </a:ext>
            </a:extLst>
          </p:cNvPr>
          <p:cNvSpPr/>
          <p:nvPr/>
        </p:nvSpPr>
        <p:spPr>
          <a:xfrm>
            <a:off x="4585560" y="3386471"/>
            <a:ext cx="233793" cy="5285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80362EB-93A7-4158-AF08-76D268B5D6B4}"/>
              </a:ext>
            </a:extLst>
          </p:cNvPr>
          <p:cNvSpPr/>
          <p:nvPr/>
        </p:nvSpPr>
        <p:spPr>
          <a:xfrm rot="18900010">
            <a:off x="7177513" y="2740162"/>
            <a:ext cx="168487" cy="3753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875C36D1-D3BA-47C9-9393-517A307F4E87}"/>
              </a:ext>
            </a:extLst>
          </p:cNvPr>
          <p:cNvSpPr/>
          <p:nvPr/>
        </p:nvSpPr>
        <p:spPr>
          <a:xfrm flipH="1">
            <a:off x="3953079" y="3477335"/>
            <a:ext cx="346795" cy="346795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E94B2B55-2DF0-449C-8318-46DB92E85EAB}"/>
              </a:ext>
            </a:extLst>
          </p:cNvPr>
          <p:cNvSpPr/>
          <p:nvPr/>
        </p:nvSpPr>
        <p:spPr>
          <a:xfrm>
            <a:off x="5803477" y="2731157"/>
            <a:ext cx="344033" cy="3385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087D9B49-2252-41EF-8943-313C27CC334A}"/>
              </a:ext>
            </a:extLst>
          </p:cNvPr>
          <p:cNvSpPr/>
          <p:nvPr/>
        </p:nvSpPr>
        <p:spPr>
          <a:xfrm>
            <a:off x="8280989" y="2699848"/>
            <a:ext cx="346795" cy="34578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A24D93D-5776-4E0C-88F5-60BFD6A6BFE4}"/>
              </a:ext>
            </a:extLst>
          </p:cNvPr>
          <p:cNvSpPr/>
          <p:nvPr/>
        </p:nvSpPr>
        <p:spPr>
          <a:xfrm>
            <a:off x="5210232" y="1145496"/>
            <a:ext cx="352080" cy="352080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17B16116-D887-469D-999E-E70023EFDE08}"/>
              </a:ext>
            </a:extLst>
          </p:cNvPr>
          <p:cNvSpPr/>
          <p:nvPr/>
        </p:nvSpPr>
        <p:spPr>
          <a:xfrm rot="5400013">
            <a:off x="5797721" y="1145491"/>
            <a:ext cx="352546" cy="352080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31B8F252-00DC-4DC2-B7E6-055FDEE81E4C}"/>
              </a:ext>
            </a:extLst>
          </p:cNvPr>
          <p:cNvSpPr/>
          <p:nvPr/>
        </p:nvSpPr>
        <p:spPr>
          <a:xfrm>
            <a:off x="5105031" y="3460226"/>
            <a:ext cx="383151" cy="381030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BEE28C71-6A01-4DB8-8BA0-F55D5BBF2ADD}"/>
              </a:ext>
            </a:extLst>
          </p:cNvPr>
          <p:cNvSpPr/>
          <p:nvPr/>
        </p:nvSpPr>
        <p:spPr>
          <a:xfrm rot="16200004">
            <a:off x="6385804" y="1109578"/>
            <a:ext cx="423632" cy="42390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0E6B3A31-C672-4E11-9341-4301A005EE64}"/>
              </a:ext>
            </a:extLst>
          </p:cNvPr>
          <p:cNvSpPr/>
          <p:nvPr/>
        </p:nvSpPr>
        <p:spPr>
          <a:xfrm>
            <a:off x="7045223" y="1075005"/>
            <a:ext cx="353379" cy="493062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019FDD57-02C5-4DC4-916E-CD5E7254CEDB}"/>
              </a:ext>
            </a:extLst>
          </p:cNvPr>
          <p:cNvSpPr/>
          <p:nvPr/>
        </p:nvSpPr>
        <p:spPr>
          <a:xfrm>
            <a:off x="5773869" y="3446757"/>
            <a:ext cx="288045" cy="40795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B20E1BCA-0B7D-4D99-826C-ABE578903F5E}"/>
              </a:ext>
            </a:extLst>
          </p:cNvPr>
          <p:cNvSpPr/>
          <p:nvPr/>
        </p:nvSpPr>
        <p:spPr>
          <a:xfrm rot="20700014">
            <a:off x="4603006" y="2724966"/>
            <a:ext cx="409651" cy="350901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1976BBF-2FFD-4AFB-B828-CEB87BFB3864}"/>
              </a:ext>
            </a:extLst>
          </p:cNvPr>
          <p:cNvSpPr/>
          <p:nvPr/>
        </p:nvSpPr>
        <p:spPr>
          <a:xfrm>
            <a:off x="3306616" y="2658544"/>
            <a:ext cx="393722" cy="3685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080BB295-CE7F-489E-9BF2-656F5EBA4072}"/>
              </a:ext>
            </a:extLst>
          </p:cNvPr>
          <p:cNvSpPr/>
          <p:nvPr/>
        </p:nvSpPr>
        <p:spPr>
          <a:xfrm>
            <a:off x="3287990" y="3456057"/>
            <a:ext cx="379393" cy="3793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4AD72CA-FE3E-4709-8EBA-DD75155CDA43}"/>
              </a:ext>
            </a:extLst>
          </p:cNvPr>
          <p:cNvSpPr/>
          <p:nvPr/>
        </p:nvSpPr>
        <p:spPr>
          <a:xfrm rot="18805987">
            <a:off x="7581404" y="1160897"/>
            <a:ext cx="412019" cy="40772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2F6495F2-C29C-40A3-AFF7-0E0974C021F2}"/>
              </a:ext>
            </a:extLst>
          </p:cNvPr>
          <p:cNvSpPr/>
          <p:nvPr/>
        </p:nvSpPr>
        <p:spPr>
          <a:xfrm>
            <a:off x="8183267" y="1160958"/>
            <a:ext cx="406597" cy="40844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8FE18B18-0AA1-49BD-BCD9-0B184C292E63}"/>
              </a:ext>
            </a:extLst>
          </p:cNvPr>
          <p:cNvSpPr/>
          <p:nvPr/>
        </p:nvSpPr>
        <p:spPr>
          <a:xfrm>
            <a:off x="7011573" y="3429640"/>
            <a:ext cx="356990" cy="42507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35EA0965-933C-4A52-9581-FD24898570D8}"/>
              </a:ext>
            </a:extLst>
          </p:cNvPr>
          <p:cNvSpPr/>
          <p:nvPr/>
        </p:nvSpPr>
        <p:spPr>
          <a:xfrm>
            <a:off x="6358243" y="3429640"/>
            <a:ext cx="356990" cy="42507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D278BFAE-AFE9-40CF-BC20-77D7A200AF0E}"/>
              </a:ext>
            </a:extLst>
          </p:cNvPr>
          <p:cNvSpPr/>
          <p:nvPr/>
        </p:nvSpPr>
        <p:spPr>
          <a:xfrm>
            <a:off x="7664884" y="3429640"/>
            <a:ext cx="356990" cy="42507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2CAA97DE-8951-424E-A5BA-870B2512A565}"/>
              </a:ext>
            </a:extLst>
          </p:cNvPr>
          <p:cNvSpPr/>
          <p:nvPr/>
        </p:nvSpPr>
        <p:spPr>
          <a:xfrm>
            <a:off x="8318205" y="3429640"/>
            <a:ext cx="356990" cy="42507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62F2B280-873F-4132-8FE4-0C9C73047C10}"/>
              </a:ext>
            </a:extLst>
          </p:cNvPr>
          <p:cNvSpPr/>
          <p:nvPr/>
        </p:nvSpPr>
        <p:spPr>
          <a:xfrm>
            <a:off x="3269290" y="1115668"/>
            <a:ext cx="451137" cy="460272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F1131724-2D26-485C-8DDA-5F827B345497}"/>
              </a:ext>
            </a:extLst>
          </p:cNvPr>
          <p:cNvGrpSpPr/>
          <p:nvPr/>
        </p:nvGrpSpPr>
        <p:grpSpPr>
          <a:xfrm>
            <a:off x="7014801" y="4058198"/>
            <a:ext cx="301752" cy="418283"/>
            <a:chOff x="7014801" y="4058198"/>
            <a:chExt cx="301752" cy="418283"/>
          </a:xfrm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C5B7ACFA-6270-4B74-8DAD-F2357D6DD0FD}"/>
                </a:ext>
              </a:extLst>
            </p:cNvPr>
            <p:cNvSpPr/>
            <p:nvPr/>
          </p:nvSpPr>
          <p:spPr>
            <a:xfrm>
              <a:off x="7179192" y="4059259"/>
              <a:ext cx="137352" cy="163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99BE1C50-4C44-4750-B441-8328D4FDF89D}"/>
                </a:ext>
              </a:extLst>
            </p:cNvPr>
            <p:cNvSpPr/>
            <p:nvPr/>
          </p:nvSpPr>
          <p:spPr>
            <a:xfrm>
              <a:off x="7152107" y="4165357"/>
              <a:ext cx="29169" cy="832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0E98E589-CE0E-4EEF-8593-6B4215038ADB}"/>
                </a:ext>
              </a:extLst>
            </p:cNvPr>
            <p:cNvSpPr/>
            <p:nvPr/>
          </p:nvSpPr>
          <p:spPr>
            <a:xfrm>
              <a:off x="7015825" y="4058198"/>
              <a:ext cx="136318" cy="162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4E73106A-BF41-417E-9244-CF4972BD3FA3}"/>
                </a:ext>
              </a:extLst>
            </p:cNvPr>
            <p:cNvSpPr/>
            <p:nvPr/>
          </p:nvSpPr>
          <p:spPr>
            <a:xfrm>
              <a:off x="7014801" y="4250698"/>
              <a:ext cx="301752" cy="225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F717B56E-5AFB-4EA3-8D77-3E3DC9F8EA31}"/>
              </a:ext>
            </a:extLst>
          </p:cNvPr>
          <p:cNvGrpSpPr/>
          <p:nvPr/>
        </p:nvGrpSpPr>
        <p:grpSpPr>
          <a:xfrm>
            <a:off x="3241374" y="1804156"/>
            <a:ext cx="480974" cy="478588"/>
            <a:chOff x="3241374" y="1804156"/>
            <a:chExt cx="480974" cy="478588"/>
          </a:xfrm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03E1D8B5-8D32-4123-A63A-D8036D2F4099}"/>
                </a:ext>
              </a:extLst>
            </p:cNvPr>
            <p:cNvSpPr/>
            <p:nvPr/>
          </p:nvSpPr>
          <p:spPr>
            <a:xfrm>
              <a:off x="3241374" y="1804156"/>
              <a:ext cx="384550" cy="3833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A1FBCFDF-63CC-4EB4-AF88-B8AA7785DF6F}"/>
                </a:ext>
              </a:extLst>
            </p:cNvPr>
            <p:cNvSpPr/>
            <p:nvPr/>
          </p:nvSpPr>
          <p:spPr>
            <a:xfrm>
              <a:off x="3305647" y="1996821"/>
              <a:ext cx="416701" cy="285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C80337D1-417B-4F56-9885-5FCB1DFCE074}"/>
              </a:ext>
            </a:extLst>
          </p:cNvPr>
          <p:cNvGrpSpPr/>
          <p:nvPr/>
        </p:nvGrpSpPr>
        <p:grpSpPr>
          <a:xfrm>
            <a:off x="3305647" y="4206788"/>
            <a:ext cx="369874" cy="330062"/>
            <a:chOff x="3305647" y="4206788"/>
            <a:chExt cx="369874" cy="330062"/>
          </a:xfrm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474D0B8-44A5-48F1-B083-9CA9143971E8}"/>
                </a:ext>
              </a:extLst>
            </p:cNvPr>
            <p:cNvSpPr/>
            <p:nvPr/>
          </p:nvSpPr>
          <p:spPr>
            <a:xfrm>
              <a:off x="3399245" y="4206788"/>
              <a:ext cx="276276" cy="273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6D0FE79C-FA29-4969-A516-A12666D86660}"/>
                </a:ext>
              </a:extLst>
            </p:cNvPr>
            <p:cNvSpPr/>
            <p:nvPr/>
          </p:nvSpPr>
          <p:spPr>
            <a:xfrm>
              <a:off x="3362340" y="4378439"/>
              <a:ext cx="135888" cy="1358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632F6B2F-D031-4E3D-859A-577DCB0DD588}"/>
                </a:ext>
              </a:extLst>
            </p:cNvPr>
            <p:cNvSpPr/>
            <p:nvPr/>
          </p:nvSpPr>
          <p:spPr>
            <a:xfrm>
              <a:off x="3305647" y="4484638"/>
              <a:ext cx="89108" cy="52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388D4EF3-F67F-4E6B-992B-EDA5F941FD2B}"/>
              </a:ext>
            </a:extLst>
          </p:cNvPr>
          <p:cNvGrpSpPr/>
          <p:nvPr/>
        </p:nvGrpSpPr>
        <p:grpSpPr>
          <a:xfrm>
            <a:off x="6316629" y="4119454"/>
            <a:ext cx="370734" cy="362732"/>
            <a:chOff x="6316629" y="4119454"/>
            <a:chExt cx="370734" cy="362732"/>
          </a:xfrm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BA1E0C45-B005-4AA3-85A6-9C21E0518EFD}"/>
                </a:ext>
              </a:extLst>
            </p:cNvPr>
            <p:cNvSpPr/>
            <p:nvPr/>
          </p:nvSpPr>
          <p:spPr>
            <a:xfrm>
              <a:off x="6431789" y="4119454"/>
              <a:ext cx="121505" cy="120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6812F3D6-E2EA-4D7D-AE24-3308D608F3CC}"/>
                </a:ext>
              </a:extLst>
            </p:cNvPr>
            <p:cNvSpPr/>
            <p:nvPr/>
          </p:nvSpPr>
          <p:spPr>
            <a:xfrm>
              <a:off x="6564971" y="4251731"/>
              <a:ext cx="122392" cy="120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D1B291A0-C651-45E5-B9E9-6379F14C4AE3}"/>
                </a:ext>
              </a:extLst>
            </p:cNvPr>
            <p:cNvSpPr/>
            <p:nvPr/>
          </p:nvSpPr>
          <p:spPr>
            <a:xfrm>
              <a:off x="6316629" y="4191234"/>
              <a:ext cx="299658" cy="2909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CB01FD92-6AE3-4F0C-823B-7F78446E74CE}"/>
              </a:ext>
            </a:extLst>
          </p:cNvPr>
          <p:cNvGrpSpPr/>
          <p:nvPr/>
        </p:nvGrpSpPr>
        <p:grpSpPr>
          <a:xfrm>
            <a:off x="3966904" y="4149903"/>
            <a:ext cx="350672" cy="355162"/>
            <a:chOff x="3966904" y="4149903"/>
            <a:chExt cx="350672" cy="355162"/>
          </a:xfrm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8E4355B1-D249-4080-A2DC-76E230F8604A}"/>
                </a:ext>
              </a:extLst>
            </p:cNvPr>
            <p:cNvSpPr/>
            <p:nvPr/>
          </p:nvSpPr>
          <p:spPr>
            <a:xfrm>
              <a:off x="3966904" y="4149903"/>
              <a:ext cx="350672" cy="3551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1616ACD2-40FF-40C9-A5E0-491BE29218B5}"/>
                </a:ext>
              </a:extLst>
            </p:cNvPr>
            <p:cNvSpPr/>
            <p:nvPr/>
          </p:nvSpPr>
          <p:spPr>
            <a:xfrm>
              <a:off x="4100087" y="4292303"/>
              <a:ext cx="72009" cy="71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622ADF51-8925-487F-B562-344CAEF698D4}"/>
              </a:ext>
            </a:extLst>
          </p:cNvPr>
          <p:cNvGrpSpPr/>
          <p:nvPr/>
        </p:nvGrpSpPr>
        <p:grpSpPr>
          <a:xfrm>
            <a:off x="7651982" y="4166289"/>
            <a:ext cx="363556" cy="331168"/>
            <a:chOff x="7651982" y="4166289"/>
            <a:chExt cx="363556" cy="331168"/>
          </a:xfrm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9C7F529-C193-4604-B89E-259C06FF8C98}"/>
                </a:ext>
              </a:extLst>
            </p:cNvPr>
            <p:cNvSpPr/>
            <p:nvPr/>
          </p:nvSpPr>
          <p:spPr>
            <a:xfrm>
              <a:off x="7651982" y="4166289"/>
              <a:ext cx="342881" cy="945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19025AB8-DF23-4726-BC18-7BF66D12E23F}"/>
                </a:ext>
              </a:extLst>
            </p:cNvPr>
            <p:cNvSpPr/>
            <p:nvPr/>
          </p:nvSpPr>
          <p:spPr>
            <a:xfrm>
              <a:off x="7922827" y="4284174"/>
              <a:ext cx="24332" cy="945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0044E8DE-4AEC-45D8-98A3-053D1423B879}"/>
                </a:ext>
              </a:extLst>
            </p:cNvPr>
            <p:cNvSpPr/>
            <p:nvPr/>
          </p:nvSpPr>
          <p:spPr>
            <a:xfrm>
              <a:off x="7970532" y="4285079"/>
              <a:ext cx="45006" cy="945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EB83C164-D0B0-4542-97B5-323786FD189A}"/>
                </a:ext>
              </a:extLst>
            </p:cNvPr>
            <p:cNvSpPr/>
            <p:nvPr/>
          </p:nvSpPr>
          <p:spPr>
            <a:xfrm>
              <a:off x="7677210" y="4284174"/>
              <a:ext cx="222263" cy="945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989DF5C0-8682-426A-A294-AB7978C0B559}"/>
                </a:ext>
              </a:extLst>
            </p:cNvPr>
            <p:cNvSpPr/>
            <p:nvPr/>
          </p:nvSpPr>
          <p:spPr>
            <a:xfrm>
              <a:off x="7724869" y="4402040"/>
              <a:ext cx="24332" cy="945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F816A9F5-A927-42C2-971E-AC505D687A7B}"/>
                </a:ext>
              </a:extLst>
            </p:cNvPr>
            <p:cNvSpPr/>
            <p:nvPr/>
          </p:nvSpPr>
          <p:spPr>
            <a:xfrm>
              <a:off x="7772573" y="4403841"/>
              <a:ext cx="217782" cy="93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BB914204-2DCF-463E-BE9B-92764CE0D603}"/>
                </a:ext>
              </a:extLst>
            </p:cNvPr>
            <p:cNvSpPr/>
            <p:nvPr/>
          </p:nvSpPr>
          <p:spPr>
            <a:xfrm>
              <a:off x="7651982" y="4402945"/>
              <a:ext cx="49533" cy="945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9A4D0F9D-9B0A-4620-8198-28986FA0033C}"/>
              </a:ext>
            </a:extLst>
          </p:cNvPr>
          <p:cNvSpPr/>
          <p:nvPr/>
        </p:nvSpPr>
        <p:spPr>
          <a:xfrm>
            <a:off x="4558165" y="4150553"/>
            <a:ext cx="307768" cy="36355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1A6C90-1E55-4C6F-BE2D-905DABEC86B9}"/>
              </a:ext>
            </a:extLst>
          </p:cNvPr>
          <p:cNvGrpSpPr/>
          <p:nvPr/>
        </p:nvGrpSpPr>
        <p:grpSpPr>
          <a:xfrm>
            <a:off x="8312024" y="4133746"/>
            <a:ext cx="355473" cy="361763"/>
            <a:chOff x="8312024" y="4133746"/>
            <a:chExt cx="355473" cy="361763"/>
          </a:xfrm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580AB668-CC56-410E-A6DD-723D13644F23}"/>
                </a:ext>
              </a:extLst>
            </p:cNvPr>
            <p:cNvSpPr/>
            <p:nvPr/>
          </p:nvSpPr>
          <p:spPr>
            <a:xfrm>
              <a:off x="8312024" y="4133746"/>
              <a:ext cx="355473" cy="1536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E4305D71-3875-435E-9ED9-73E7FD1AA7D4}"/>
                </a:ext>
              </a:extLst>
            </p:cNvPr>
            <p:cNvSpPr/>
            <p:nvPr/>
          </p:nvSpPr>
          <p:spPr>
            <a:xfrm>
              <a:off x="8380411" y="4277727"/>
              <a:ext cx="211473" cy="2177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8542D625-E196-4DD7-BD51-84471841EA7A}"/>
                </a:ext>
              </a:extLst>
            </p:cNvPr>
            <p:cNvSpPr/>
            <p:nvPr/>
          </p:nvSpPr>
          <p:spPr>
            <a:xfrm>
              <a:off x="8451506" y="4229118"/>
              <a:ext cx="76489" cy="23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57D90833-2C57-42E4-82B0-94BECBC54ACF}"/>
              </a:ext>
            </a:extLst>
          </p:cNvPr>
          <p:cNvGrpSpPr/>
          <p:nvPr/>
        </p:nvGrpSpPr>
        <p:grpSpPr>
          <a:xfrm>
            <a:off x="5123758" y="4151449"/>
            <a:ext cx="363565" cy="361754"/>
            <a:chOff x="5123758" y="4151449"/>
            <a:chExt cx="363565" cy="361754"/>
          </a:xfrm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887DADFE-11B7-42C0-929E-0FA02ED05CE5}"/>
                </a:ext>
              </a:extLst>
            </p:cNvPr>
            <p:cNvSpPr/>
            <p:nvPr/>
          </p:nvSpPr>
          <p:spPr>
            <a:xfrm>
              <a:off x="5199360" y="4300825"/>
              <a:ext cx="213274" cy="212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C141FA92-FC4A-4298-A1BB-5F4D1A07330F}"/>
                </a:ext>
              </a:extLst>
            </p:cNvPr>
            <p:cNvSpPr/>
            <p:nvPr/>
          </p:nvSpPr>
          <p:spPr>
            <a:xfrm>
              <a:off x="5314520" y="4153597"/>
              <a:ext cx="172803" cy="1688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80721CE0-8CB7-406A-A1DF-15E93DE66F8E}"/>
                </a:ext>
              </a:extLst>
            </p:cNvPr>
            <p:cNvSpPr/>
            <p:nvPr/>
          </p:nvSpPr>
          <p:spPr>
            <a:xfrm>
              <a:off x="5220949" y="4151449"/>
              <a:ext cx="169191" cy="102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279C44DD-114F-43FA-AE2C-273AFCA7403C}"/>
                </a:ext>
              </a:extLst>
            </p:cNvPr>
            <p:cNvSpPr/>
            <p:nvPr/>
          </p:nvSpPr>
          <p:spPr>
            <a:xfrm>
              <a:off x="5123758" y="4153597"/>
              <a:ext cx="170087" cy="1679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AB2D4CF9-DABB-4AE3-B3BC-7BD1A7F5AE6C}"/>
              </a:ext>
            </a:extLst>
          </p:cNvPr>
          <p:cNvGrpSpPr/>
          <p:nvPr/>
        </p:nvGrpSpPr>
        <p:grpSpPr>
          <a:xfrm>
            <a:off x="5727810" y="4186187"/>
            <a:ext cx="360877" cy="282586"/>
            <a:chOff x="5727810" y="4186187"/>
            <a:chExt cx="360877" cy="282586"/>
          </a:xfrm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C0400DF0-3822-4CD7-80A7-34AFE43355BD}"/>
                </a:ext>
              </a:extLst>
            </p:cNvPr>
            <p:cNvSpPr/>
            <p:nvPr/>
          </p:nvSpPr>
          <p:spPr>
            <a:xfrm>
              <a:off x="5727810" y="4422852"/>
              <a:ext cx="360877" cy="45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7E405752-B608-4989-B069-8F56815E8A1C}"/>
                </a:ext>
              </a:extLst>
            </p:cNvPr>
            <p:cNvSpPr/>
            <p:nvPr/>
          </p:nvSpPr>
          <p:spPr>
            <a:xfrm>
              <a:off x="5750314" y="4186187"/>
              <a:ext cx="314974" cy="213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44A5A3AF-20F4-4B8B-A923-661ACAEA475F}"/>
              </a:ext>
            </a:extLst>
          </p:cNvPr>
          <p:cNvGrpSpPr/>
          <p:nvPr/>
        </p:nvGrpSpPr>
        <p:grpSpPr>
          <a:xfrm>
            <a:off x="3926543" y="1894810"/>
            <a:ext cx="358883" cy="412842"/>
            <a:chOff x="3926543" y="1894810"/>
            <a:chExt cx="358883" cy="412842"/>
          </a:xfrm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CDC583CA-0F08-418B-B89E-3EB5ED36E683}"/>
                </a:ext>
              </a:extLst>
            </p:cNvPr>
            <p:cNvSpPr/>
            <p:nvPr/>
          </p:nvSpPr>
          <p:spPr>
            <a:xfrm>
              <a:off x="3953198" y="1974783"/>
              <a:ext cx="304559" cy="197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2CA76E7B-D03E-46EB-9F2B-8C0CC90C4291}"/>
                </a:ext>
              </a:extLst>
            </p:cNvPr>
            <p:cNvSpPr/>
            <p:nvPr/>
          </p:nvSpPr>
          <p:spPr>
            <a:xfrm>
              <a:off x="3926543" y="2199342"/>
              <a:ext cx="358883" cy="1083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0023D019-766B-411D-9488-31649D825A72}"/>
                </a:ext>
              </a:extLst>
            </p:cNvPr>
            <p:cNvSpPr/>
            <p:nvPr/>
          </p:nvSpPr>
          <p:spPr>
            <a:xfrm>
              <a:off x="4062907" y="1894810"/>
              <a:ext cx="82039" cy="533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51A6B064-1125-410B-BE49-433E741345E0}"/>
              </a:ext>
            </a:extLst>
          </p:cNvPr>
          <p:cNvGrpSpPr/>
          <p:nvPr/>
        </p:nvGrpSpPr>
        <p:grpSpPr>
          <a:xfrm>
            <a:off x="6982568" y="1891765"/>
            <a:ext cx="414241" cy="413235"/>
            <a:chOff x="6982568" y="1891765"/>
            <a:chExt cx="414241" cy="413235"/>
          </a:xfrm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7975EEA1-A8B5-472A-8CA7-346514F0C147}"/>
                </a:ext>
              </a:extLst>
            </p:cNvPr>
            <p:cNvSpPr/>
            <p:nvPr/>
          </p:nvSpPr>
          <p:spPr>
            <a:xfrm>
              <a:off x="6982568" y="1891765"/>
              <a:ext cx="189710" cy="188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C4DF75C2-676A-4216-A0C5-4E8D3117F15C}"/>
                </a:ext>
              </a:extLst>
            </p:cNvPr>
            <p:cNvSpPr/>
            <p:nvPr/>
          </p:nvSpPr>
          <p:spPr>
            <a:xfrm>
              <a:off x="6983574" y="2117329"/>
              <a:ext cx="190752" cy="187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05CB496C-D7DD-414A-BE9A-695E588948C3}"/>
                </a:ext>
              </a:extLst>
            </p:cNvPr>
            <p:cNvSpPr/>
            <p:nvPr/>
          </p:nvSpPr>
          <p:spPr>
            <a:xfrm>
              <a:off x="7207099" y="1891765"/>
              <a:ext cx="189710" cy="188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A1DF36D7-7209-41FE-A149-FF88616E733A}"/>
                </a:ext>
              </a:extLst>
            </p:cNvPr>
            <p:cNvSpPr/>
            <p:nvPr/>
          </p:nvSpPr>
          <p:spPr>
            <a:xfrm>
              <a:off x="7207099" y="2116296"/>
              <a:ext cx="189710" cy="188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CB3EDF-19D0-43B7-85BC-383C6365AD90}"/>
              </a:ext>
            </a:extLst>
          </p:cNvPr>
          <p:cNvGrpSpPr/>
          <p:nvPr/>
        </p:nvGrpSpPr>
        <p:grpSpPr>
          <a:xfrm>
            <a:off x="4569823" y="1894810"/>
            <a:ext cx="478551" cy="413235"/>
            <a:chOff x="4569823" y="1894810"/>
            <a:chExt cx="478551" cy="413235"/>
          </a:xfrm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C048D2F0-499D-440F-B604-4443D3349F87}"/>
                </a:ext>
              </a:extLst>
            </p:cNvPr>
            <p:cNvSpPr/>
            <p:nvPr/>
          </p:nvSpPr>
          <p:spPr>
            <a:xfrm>
              <a:off x="4569823" y="1922480"/>
              <a:ext cx="478551" cy="385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C61D139E-AEDA-4C42-A7D1-665D9AF06B0C}"/>
                </a:ext>
              </a:extLst>
            </p:cNvPr>
            <p:cNvSpPr/>
            <p:nvPr/>
          </p:nvSpPr>
          <p:spPr>
            <a:xfrm>
              <a:off x="4871968" y="1894810"/>
              <a:ext cx="138449" cy="138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A1B46ED-2135-45F0-BC4D-9AB7491610BF}"/>
                </a:ext>
              </a:extLst>
            </p:cNvPr>
            <p:cNvSpPr/>
            <p:nvPr/>
          </p:nvSpPr>
          <p:spPr>
            <a:xfrm>
              <a:off x="4606408" y="1895816"/>
              <a:ext cx="138449" cy="138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2826A8B2-BBC5-43AA-BF9C-B715AA4674A9}"/>
                </a:ext>
              </a:extLst>
            </p:cNvPr>
            <p:cNvSpPr/>
            <p:nvPr/>
          </p:nvSpPr>
          <p:spPr>
            <a:xfrm>
              <a:off x="4687415" y="1974774"/>
              <a:ext cx="242005" cy="2430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3F88D0F-C3ED-4B3A-89BA-771F8714B74C}"/>
              </a:ext>
            </a:extLst>
          </p:cNvPr>
          <p:cNvGrpSpPr/>
          <p:nvPr/>
        </p:nvGrpSpPr>
        <p:grpSpPr>
          <a:xfrm>
            <a:off x="7571579" y="1870688"/>
            <a:ext cx="419956" cy="412604"/>
            <a:chOff x="7571579" y="1870688"/>
            <a:chExt cx="419956" cy="412604"/>
          </a:xfrm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F04EF7D7-2677-4811-AE4D-AD9437D95BDC}"/>
                </a:ext>
              </a:extLst>
            </p:cNvPr>
            <p:cNvSpPr/>
            <p:nvPr/>
          </p:nvSpPr>
          <p:spPr>
            <a:xfrm>
              <a:off x="7621825" y="1916326"/>
              <a:ext cx="109746" cy="1097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81D306EE-F98D-4065-A064-B505FF4F30BF}"/>
                </a:ext>
              </a:extLst>
            </p:cNvPr>
            <p:cNvSpPr/>
            <p:nvPr/>
          </p:nvSpPr>
          <p:spPr>
            <a:xfrm>
              <a:off x="7792041" y="1881725"/>
              <a:ext cx="196897" cy="194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8FD4303F-305B-440F-A17E-FCF45706B477}"/>
                </a:ext>
              </a:extLst>
            </p:cNvPr>
            <p:cNvSpPr/>
            <p:nvPr/>
          </p:nvSpPr>
          <p:spPr>
            <a:xfrm>
              <a:off x="7662836" y="1957337"/>
              <a:ext cx="277913" cy="277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EE4CE4D0-5AFA-4C22-8CAD-AE36F68B70A8}"/>
                </a:ext>
              </a:extLst>
            </p:cNvPr>
            <p:cNvSpPr/>
            <p:nvPr/>
          </p:nvSpPr>
          <p:spPr>
            <a:xfrm>
              <a:off x="7877144" y="2171599"/>
              <a:ext cx="114391" cy="111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FA2FED08-419D-4D42-9F4E-09C2833C4C1A}"/>
                </a:ext>
              </a:extLst>
            </p:cNvPr>
            <p:cNvSpPr/>
            <p:nvPr/>
          </p:nvSpPr>
          <p:spPr>
            <a:xfrm>
              <a:off x="7584920" y="2086532"/>
              <a:ext cx="195855" cy="194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99E77C7-2E33-44C2-A48C-425F4295C4B0}"/>
                </a:ext>
              </a:extLst>
            </p:cNvPr>
            <p:cNvSpPr/>
            <p:nvPr/>
          </p:nvSpPr>
          <p:spPr>
            <a:xfrm>
              <a:off x="7571579" y="1870688"/>
              <a:ext cx="119987" cy="1143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5ECC526F-9512-4B0B-BF19-BACFD432DC79}"/>
              </a:ext>
            </a:extLst>
          </p:cNvPr>
          <p:cNvSpPr/>
          <p:nvPr/>
        </p:nvSpPr>
        <p:spPr>
          <a:xfrm>
            <a:off x="5199004" y="1895624"/>
            <a:ext cx="406066" cy="411598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F091A817-4CB5-4074-B981-C4324AF512CA}"/>
              </a:ext>
            </a:extLst>
          </p:cNvPr>
          <p:cNvGrpSpPr/>
          <p:nvPr/>
        </p:nvGrpSpPr>
        <p:grpSpPr>
          <a:xfrm>
            <a:off x="8213927" y="1870908"/>
            <a:ext cx="413225" cy="376329"/>
            <a:chOff x="8213927" y="1870908"/>
            <a:chExt cx="413225" cy="376329"/>
          </a:xfrm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C9F08EB6-2051-49A1-B6B4-40C06D1DFDA7}"/>
                </a:ext>
              </a:extLst>
            </p:cNvPr>
            <p:cNvSpPr/>
            <p:nvPr/>
          </p:nvSpPr>
          <p:spPr>
            <a:xfrm>
              <a:off x="8421047" y="1924226"/>
              <a:ext cx="206105" cy="323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C4CE0C47-5FA8-48A5-B111-EE5F9A60F82F}"/>
                </a:ext>
              </a:extLst>
            </p:cNvPr>
            <p:cNvSpPr/>
            <p:nvPr/>
          </p:nvSpPr>
          <p:spPr>
            <a:xfrm>
              <a:off x="8293891" y="1870908"/>
              <a:ext cx="112836" cy="3353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7E6EAC65-0CE7-4041-ADA9-17CAB80B2CC8}"/>
                </a:ext>
              </a:extLst>
            </p:cNvPr>
            <p:cNvSpPr/>
            <p:nvPr/>
          </p:nvSpPr>
          <p:spPr>
            <a:xfrm>
              <a:off x="8433346" y="1870908"/>
              <a:ext cx="112800" cy="3353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5FF44B3B-C457-45E7-8AAF-10A26197E82A}"/>
                </a:ext>
              </a:extLst>
            </p:cNvPr>
            <p:cNvSpPr/>
            <p:nvPr/>
          </p:nvSpPr>
          <p:spPr>
            <a:xfrm>
              <a:off x="8213927" y="1924226"/>
              <a:ext cx="205109" cy="323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88070E41-5DC9-4E2A-9B5F-3710B21C1776}"/>
              </a:ext>
            </a:extLst>
          </p:cNvPr>
          <p:cNvGrpSpPr/>
          <p:nvPr/>
        </p:nvGrpSpPr>
        <p:grpSpPr>
          <a:xfrm>
            <a:off x="5771061" y="1875507"/>
            <a:ext cx="413263" cy="412997"/>
            <a:chOff x="5771061" y="1875507"/>
            <a:chExt cx="413263" cy="412997"/>
          </a:xfrm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1C672AF4-714A-4AAB-A3F9-DF9DDC3D003C}"/>
                </a:ext>
              </a:extLst>
            </p:cNvPr>
            <p:cNvSpPr/>
            <p:nvPr/>
          </p:nvSpPr>
          <p:spPr>
            <a:xfrm>
              <a:off x="5771061" y="1949089"/>
              <a:ext cx="54379" cy="319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9B04985B-B9C6-4B5C-8B76-23A3A0AE8C37}"/>
                </a:ext>
              </a:extLst>
            </p:cNvPr>
            <p:cNvSpPr/>
            <p:nvPr/>
          </p:nvSpPr>
          <p:spPr>
            <a:xfrm>
              <a:off x="6129945" y="1949089"/>
              <a:ext cx="54379" cy="319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6463D7A0-930F-409C-9960-8FB64C469357}"/>
                </a:ext>
              </a:extLst>
            </p:cNvPr>
            <p:cNvSpPr/>
            <p:nvPr/>
          </p:nvSpPr>
          <p:spPr>
            <a:xfrm>
              <a:off x="5852068" y="2010601"/>
              <a:ext cx="251258" cy="1968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3BB39887-876B-495A-A948-451A1A543D7B}"/>
                </a:ext>
              </a:extLst>
            </p:cNvPr>
            <p:cNvSpPr/>
            <p:nvPr/>
          </p:nvSpPr>
          <p:spPr>
            <a:xfrm>
              <a:off x="5790566" y="2235168"/>
              <a:ext cx="374263" cy="533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EF3E8199-05E0-46BF-B8CE-CE2DE9381C56}"/>
                </a:ext>
              </a:extLst>
            </p:cNvPr>
            <p:cNvSpPr/>
            <p:nvPr/>
          </p:nvSpPr>
          <p:spPr>
            <a:xfrm>
              <a:off x="5789514" y="1875507"/>
              <a:ext cx="375315" cy="108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22E34769-207D-46F3-BF6F-E8270AD6A615}"/>
              </a:ext>
            </a:extLst>
          </p:cNvPr>
          <p:cNvGrpSpPr/>
          <p:nvPr/>
        </p:nvGrpSpPr>
        <p:grpSpPr>
          <a:xfrm>
            <a:off x="6388784" y="1859587"/>
            <a:ext cx="416317" cy="411206"/>
            <a:chOff x="6388784" y="1859587"/>
            <a:chExt cx="416317" cy="411206"/>
          </a:xfrm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257F0F42-BDD3-4AFC-808E-32985507A5D1}"/>
                </a:ext>
              </a:extLst>
            </p:cNvPr>
            <p:cNvSpPr/>
            <p:nvPr/>
          </p:nvSpPr>
          <p:spPr>
            <a:xfrm>
              <a:off x="6388784" y="2014176"/>
              <a:ext cx="259451" cy="2566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4D5AD26B-00F0-48CA-881F-D2E3377DA5C7}"/>
                </a:ext>
              </a:extLst>
            </p:cNvPr>
            <p:cNvSpPr/>
            <p:nvPr/>
          </p:nvSpPr>
          <p:spPr>
            <a:xfrm>
              <a:off x="6512850" y="1859587"/>
              <a:ext cx="292251" cy="288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6D7A5BFD-BB20-46DD-B8DB-917671698F85}"/>
              </a:ext>
            </a:extLst>
          </p:cNvPr>
          <p:cNvGrpSpPr/>
          <p:nvPr/>
        </p:nvGrpSpPr>
        <p:grpSpPr>
          <a:xfrm>
            <a:off x="3888641" y="2599630"/>
            <a:ext cx="499555" cy="499554"/>
            <a:chOff x="3888641" y="2599630"/>
            <a:chExt cx="499555" cy="499554"/>
          </a:xfrm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68C59FD6-4253-4A95-9A8F-05FBF2D53DD8}"/>
                </a:ext>
              </a:extLst>
            </p:cNvPr>
            <p:cNvSpPr/>
            <p:nvPr/>
          </p:nvSpPr>
          <p:spPr>
            <a:xfrm>
              <a:off x="4035914" y="2922614"/>
              <a:ext cx="204889" cy="176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F9C3CC5B-C69C-48B9-B4F5-EC43282E773D}"/>
                </a:ext>
              </a:extLst>
            </p:cNvPr>
            <p:cNvSpPr/>
            <p:nvPr/>
          </p:nvSpPr>
          <p:spPr>
            <a:xfrm>
              <a:off x="3888641" y="2599630"/>
              <a:ext cx="499555" cy="410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C8E9E104-40AC-4381-B8C1-574BEFDBD4EB}"/>
              </a:ext>
            </a:extLst>
          </p:cNvPr>
          <p:cNvGrpSpPr/>
          <p:nvPr/>
        </p:nvGrpSpPr>
        <p:grpSpPr>
          <a:xfrm>
            <a:off x="5178018" y="2670203"/>
            <a:ext cx="393237" cy="393237"/>
            <a:chOff x="5178018" y="2670203"/>
            <a:chExt cx="393237" cy="393237"/>
          </a:xfrm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6AA74160-F885-4CAB-96E3-4F6158A5E2A0}"/>
                </a:ext>
              </a:extLst>
            </p:cNvPr>
            <p:cNvSpPr/>
            <p:nvPr/>
          </p:nvSpPr>
          <p:spPr>
            <a:xfrm>
              <a:off x="5178018" y="2832271"/>
              <a:ext cx="393237" cy="231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A171CC8A-BA75-429D-8165-92C866B47499}"/>
                </a:ext>
              </a:extLst>
            </p:cNvPr>
            <p:cNvSpPr/>
            <p:nvPr/>
          </p:nvSpPr>
          <p:spPr>
            <a:xfrm>
              <a:off x="5178018" y="2670203"/>
              <a:ext cx="393237" cy="1390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626C7ACE-07AB-4817-ACEC-50BE225B8212}"/>
              </a:ext>
            </a:extLst>
          </p:cNvPr>
          <p:cNvGrpSpPr/>
          <p:nvPr/>
        </p:nvGrpSpPr>
        <p:grpSpPr>
          <a:xfrm>
            <a:off x="7579662" y="2726228"/>
            <a:ext cx="439314" cy="283162"/>
            <a:chOff x="7579662" y="2726228"/>
            <a:chExt cx="439314" cy="283162"/>
          </a:xfrm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DAB15377-273E-46AD-8BA2-A752155E4F98}"/>
                </a:ext>
              </a:extLst>
            </p:cNvPr>
            <p:cNvSpPr/>
            <p:nvPr/>
          </p:nvSpPr>
          <p:spPr>
            <a:xfrm>
              <a:off x="7579662" y="2744141"/>
              <a:ext cx="439314" cy="2652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7180B121-3223-42F3-A47A-23E1D868710A}"/>
                </a:ext>
              </a:extLst>
            </p:cNvPr>
            <p:cNvSpPr/>
            <p:nvPr/>
          </p:nvSpPr>
          <p:spPr>
            <a:xfrm>
              <a:off x="7606921" y="2726228"/>
              <a:ext cx="384742" cy="151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C6F78F48-0933-49AF-B8A4-AA6C6BA970D6}"/>
              </a:ext>
            </a:extLst>
          </p:cNvPr>
          <p:cNvGrpSpPr/>
          <p:nvPr/>
        </p:nvGrpSpPr>
        <p:grpSpPr>
          <a:xfrm>
            <a:off x="6424025" y="2747515"/>
            <a:ext cx="337404" cy="316309"/>
            <a:chOff x="6424025" y="2747515"/>
            <a:chExt cx="337404" cy="316309"/>
          </a:xfrm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35E8B4DF-2355-4644-8F78-AD169F53514B}"/>
                </a:ext>
              </a:extLst>
            </p:cNvPr>
            <p:cNvSpPr/>
            <p:nvPr/>
          </p:nvSpPr>
          <p:spPr>
            <a:xfrm>
              <a:off x="6483973" y="3024277"/>
              <a:ext cx="132853" cy="395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D24D9C0D-0740-4A9F-B71B-CBF4D0C37F47}"/>
                </a:ext>
              </a:extLst>
            </p:cNvPr>
            <p:cNvSpPr/>
            <p:nvPr/>
          </p:nvSpPr>
          <p:spPr>
            <a:xfrm>
              <a:off x="6424025" y="2964969"/>
              <a:ext cx="179350" cy="395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90B6CB85-B583-48DA-96A4-4FCC0E8C78E3}"/>
                </a:ext>
              </a:extLst>
            </p:cNvPr>
            <p:cNvSpPr/>
            <p:nvPr/>
          </p:nvSpPr>
          <p:spPr>
            <a:xfrm>
              <a:off x="6623145" y="2905670"/>
              <a:ext cx="118625" cy="988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947C4E9-3FEF-437F-8AB9-57A7604695C7}"/>
                </a:ext>
              </a:extLst>
            </p:cNvPr>
            <p:cNvSpPr/>
            <p:nvPr/>
          </p:nvSpPr>
          <p:spPr>
            <a:xfrm>
              <a:off x="6623145" y="3024277"/>
              <a:ext cx="118625" cy="29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F17D4991-A196-4914-BFC7-26C7B4D9D02F}"/>
                </a:ext>
              </a:extLst>
            </p:cNvPr>
            <p:cNvSpPr/>
            <p:nvPr/>
          </p:nvSpPr>
          <p:spPr>
            <a:xfrm>
              <a:off x="6424025" y="2747515"/>
              <a:ext cx="337404" cy="1977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9B7BD1FA-E64F-4AB7-92FA-DB52E01FA3CF}"/>
                </a:ext>
              </a:extLst>
            </p:cNvPr>
            <p:cNvSpPr/>
            <p:nvPr/>
          </p:nvSpPr>
          <p:spPr>
            <a:xfrm>
              <a:off x="6623145" y="2856274"/>
              <a:ext cx="118625" cy="29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74E33F81-CF73-47AB-B70C-90BA4ADEFC12}"/>
              </a:ext>
            </a:extLst>
          </p:cNvPr>
          <p:cNvSpPr txBox="1"/>
          <p:nvPr/>
        </p:nvSpPr>
        <p:spPr>
          <a:xfrm>
            <a:off x="286024" y="201478"/>
            <a:ext cx="8640778" cy="5407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40608"/>
                </a:solidFill>
                <a:uFillTx/>
                <a:latin typeface="Arial"/>
              </a:rPr>
              <a:t>Fully Editable Icon Sets: 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A7AD550E-CFEC-461B-B8A3-833BA6ACA1D8}"/>
              </a:ext>
            </a:extLst>
          </p:cNvPr>
          <p:cNvSpPr/>
          <p:nvPr/>
        </p:nvSpPr>
        <p:spPr>
          <a:xfrm>
            <a:off x="4530998" y="1248439"/>
            <a:ext cx="413528" cy="487018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B24EF604-0D85-4B5D-A2CE-6AE4995CA9FB}"/>
              </a:ext>
            </a:extLst>
          </p:cNvPr>
          <p:cNvSpPr/>
          <p:nvPr/>
        </p:nvSpPr>
        <p:spPr>
          <a:xfrm>
            <a:off x="5220967" y="1259275"/>
            <a:ext cx="434376" cy="465338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688D6EF6-CBF6-46BA-B195-D5607DC39DA7}"/>
              </a:ext>
            </a:extLst>
          </p:cNvPr>
          <p:cNvGrpSpPr/>
          <p:nvPr/>
        </p:nvGrpSpPr>
        <p:grpSpPr>
          <a:xfrm>
            <a:off x="3840498" y="1248439"/>
            <a:ext cx="413528" cy="487018"/>
            <a:chOff x="3840498" y="1248439"/>
            <a:chExt cx="413528" cy="487018"/>
          </a:xfrm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75C51238-A6C7-4F17-980A-2DB1EBD14740}"/>
                </a:ext>
              </a:extLst>
            </p:cNvPr>
            <p:cNvSpPr/>
            <p:nvPr/>
          </p:nvSpPr>
          <p:spPr>
            <a:xfrm>
              <a:off x="3840498" y="1248439"/>
              <a:ext cx="413528" cy="4870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91028" tIns="45518" rIns="91028" bIns="45518" anchor="ctr" anchorCtr="1" compatLnSpc="1">
              <a:noAutofit/>
            </a:bodyPr>
            <a:lstStyle/>
            <a:p>
              <a:pPr marL="0" marR="0" lvl="0" indent="0" algn="ctr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BF5062B9-569E-4941-8E86-689B342B23AB}"/>
                </a:ext>
              </a:extLst>
            </p:cNvPr>
            <p:cNvSpPr/>
            <p:nvPr/>
          </p:nvSpPr>
          <p:spPr>
            <a:xfrm rot="18100527">
              <a:off x="3985651" y="1238519"/>
              <a:ext cx="216694" cy="303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91028" tIns="45518" rIns="91028" bIns="45518" anchor="ctr" anchorCtr="1" compatLnSpc="1">
              <a:noAutofit/>
            </a:bodyPr>
            <a:lstStyle/>
            <a:p>
              <a:pPr marL="0" marR="0" lvl="0" indent="0" algn="ctr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30BCF6C3-0ABE-44CF-929B-A12348C2B5C9}"/>
              </a:ext>
            </a:extLst>
          </p:cNvPr>
          <p:cNvSpPr/>
          <p:nvPr/>
        </p:nvSpPr>
        <p:spPr>
          <a:xfrm>
            <a:off x="3164043" y="1274874"/>
            <a:ext cx="370597" cy="43415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869E6AAE-0D86-48FD-9145-39D716231DA0}"/>
              </a:ext>
            </a:extLst>
          </p:cNvPr>
          <p:cNvSpPr/>
          <p:nvPr/>
        </p:nvSpPr>
        <p:spPr>
          <a:xfrm>
            <a:off x="8466374" y="1259302"/>
            <a:ext cx="436571" cy="46528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6845F8D-FA0F-4A3A-BD0B-74218FDBB4F1}"/>
              </a:ext>
            </a:extLst>
          </p:cNvPr>
          <p:cNvSpPr/>
          <p:nvPr/>
        </p:nvSpPr>
        <p:spPr>
          <a:xfrm>
            <a:off x="3833320" y="4074548"/>
            <a:ext cx="427875" cy="4560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CA96C21E-509B-4DED-90E2-98E833AD42E5}"/>
              </a:ext>
            </a:extLst>
          </p:cNvPr>
          <p:cNvSpPr/>
          <p:nvPr/>
        </p:nvSpPr>
        <p:spPr>
          <a:xfrm>
            <a:off x="3135377" y="4074548"/>
            <a:ext cx="427920" cy="4560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BE5D7E5D-0AF8-4484-B6B3-876348F22435}"/>
              </a:ext>
            </a:extLst>
          </p:cNvPr>
          <p:cNvSpPr/>
          <p:nvPr/>
        </p:nvSpPr>
        <p:spPr>
          <a:xfrm>
            <a:off x="5224214" y="4074548"/>
            <a:ext cx="427875" cy="4560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1EFF30F6-3E9D-46D9-BB98-371F80780058}"/>
              </a:ext>
            </a:extLst>
          </p:cNvPr>
          <p:cNvSpPr/>
          <p:nvPr/>
        </p:nvSpPr>
        <p:spPr>
          <a:xfrm>
            <a:off x="4523820" y="4074548"/>
            <a:ext cx="427875" cy="4560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4D05A82D-F941-41AC-90E6-901F0D9592DE}"/>
              </a:ext>
            </a:extLst>
          </p:cNvPr>
          <p:cNvSpPr/>
          <p:nvPr/>
        </p:nvSpPr>
        <p:spPr>
          <a:xfrm>
            <a:off x="5937299" y="4065285"/>
            <a:ext cx="429402" cy="46528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8481D49D-8431-49BA-9683-DAD1B21D0808}"/>
              </a:ext>
            </a:extLst>
          </p:cNvPr>
          <p:cNvSpPr/>
          <p:nvPr/>
        </p:nvSpPr>
        <p:spPr>
          <a:xfrm>
            <a:off x="6601748" y="4097334"/>
            <a:ext cx="402537" cy="4332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665C52CC-3D2D-4C0C-A861-D0014CBECD5A}"/>
              </a:ext>
            </a:extLst>
          </p:cNvPr>
          <p:cNvGrpSpPr/>
          <p:nvPr/>
        </p:nvGrpSpPr>
        <p:grpSpPr>
          <a:xfrm>
            <a:off x="7836746" y="4056488"/>
            <a:ext cx="408992" cy="435904"/>
            <a:chOff x="7836746" y="4056488"/>
            <a:chExt cx="408992" cy="435904"/>
          </a:xfrm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E7C40374-195F-41C8-A0EC-D02E88EBA01D}"/>
                </a:ext>
              </a:extLst>
            </p:cNvPr>
            <p:cNvSpPr/>
            <p:nvPr/>
          </p:nvSpPr>
          <p:spPr>
            <a:xfrm>
              <a:off x="7836746" y="4113794"/>
              <a:ext cx="355198" cy="37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8F0DB40A-8AA1-4212-BFC4-FA00972611F2}"/>
                </a:ext>
              </a:extLst>
            </p:cNvPr>
            <p:cNvSpPr/>
            <p:nvPr/>
          </p:nvSpPr>
          <p:spPr>
            <a:xfrm>
              <a:off x="8053916" y="4056488"/>
              <a:ext cx="191822" cy="2022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6FE700DC-6F6D-4E70-8E9B-5D2B26377FF5}"/>
              </a:ext>
            </a:extLst>
          </p:cNvPr>
          <p:cNvGrpSpPr/>
          <p:nvPr/>
        </p:nvGrpSpPr>
        <p:grpSpPr>
          <a:xfrm>
            <a:off x="3986244" y="2776200"/>
            <a:ext cx="390979" cy="379366"/>
            <a:chOff x="3986244" y="2776200"/>
            <a:chExt cx="390979" cy="379366"/>
          </a:xfrm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7338C5A6-A9C6-4CCA-90C8-E41FC561CEC3}"/>
                </a:ext>
              </a:extLst>
            </p:cNvPr>
            <p:cNvSpPr/>
            <p:nvPr/>
          </p:nvSpPr>
          <p:spPr>
            <a:xfrm>
              <a:off x="4176860" y="2939933"/>
              <a:ext cx="51581" cy="5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F5647607-A076-4EDD-BD94-0C2D651E97D9}"/>
                </a:ext>
              </a:extLst>
            </p:cNvPr>
            <p:cNvSpPr/>
            <p:nvPr/>
          </p:nvSpPr>
          <p:spPr>
            <a:xfrm>
              <a:off x="4062112" y="2858085"/>
              <a:ext cx="238274" cy="2176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8C51E1AF-42EE-4C77-94B9-5C1AB0844FC8}"/>
                </a:ext>
              </a:extLst>
            </p:cNvPr>
            <p:cNvSpPr/>
            <p:nvPr/>
          </p:nvSpPr>
          <p:spPr>
            <a:xfrm>
              <a:off x="3986244" y="2776200"/>
              <a:ext cx="390979" cy="379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5B091625-6501-40E8-BE2F-56B726315804}"/>
              </a:ext>
            </a:extLst>
          </p:cNvPr>
          <p:cNvGrpSpPr/>
          <p:nvPr/>
        </p:nvGrpSpPr>
        <p:grpSpPr>
          <a:xfrm>
            <a:off x="4578181" y="2750999"/>
            <a:ext cx="390988" cy="408416"/>
            <a:chOff x="4578181" y="2750999"/>
            <a:chExt cx="390988" cy="408416"/>
          </a:xfrm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D4F5FEDB-3160-481C-9830-B3B8329C8C34}"/>
                </a:ext>
              </a:extLst>
            </p:cNvPr>
            <p:cNvSpPr/>
            <p:nvPr/>
          </p:nvSpPr>
          <p:spPr>
            <a:xfrm>
              <a:off x="4578181" y="2750999"/>
              <a:ext cx="384166" cy="408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0347CD0B-3663-471F-8769-51FE5804B7EC}"/>
                </a:ext>
              </a:extLst>
            </p:cNvPr>
            <p:cNvSpPr/>
            <p:nvPr/>
          </p:nvSpPr>
          <p:spPr>
            <a:xfrm>
              <a:off x="4882585" y="2987308"/>
              <a:ext cx="84646" cy="72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F5922136-41A6-40D2-8A92-BEC9070C1204}"/>
                </a:ext>
              </a:extLst>
            </p:cNvPr>
            <p:cNvSpPr/>
            <p:nvPr/>
          </p:nvSpPr>
          <p:spPr>
            <a:xfrm>
              <a:off x="4884523" y="2752042"/>
              <a:ext cx="84646" cy="208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9F7C77A2-C94F-4769-9A1D-094FC5051803}"/>
              </a:ext>
            </a:extLst>
          </p:cNvPr>
          <p:cNvGrpSpPr/>
          <p:nvPr/>
        </p:nvGrpSpPr>
        <p:grpSpPr>
          <a:xfrm>
            <a:off x="7118594" y="2759970"/>
            <a:ext cx="358042" cy="369362"/>
            <a:chOff x="7118594" y="2759970"/>
            <a:chExt cx="358042" cy="369362"/>
          </a:xfrm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740542C9-062C-48EC-B550-15351A59ED9D}"/>
                </a:ext>
              </a:extLst>
            </p:cNvPr>
            <p:cNvSpPr/>
            <p:nvPr/>
          </p:nvSpPr>
          <p:spPr>
            <a:xfrm>
              <a:off x="7191975" y="3019074"/>
              <a:ext cx="89318" cy="35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C3A9800B-76F3-413F-A2BE-2CEA443CBDE3}"/>
                </a:ext>
              </a:extLst>
            </p:cNvPr>
            <p:cNvSpPr/>
            <p:nvPr/>
          </p:nvSpPr>
          <p:spPr>
            <a:xfrm>
              <a:off x="7211415" y="2945831"/>
              <a:ext cx="48655" cy="48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7292B4BB-90A2-4D29-89C9-702CEDED6200}"/>
                </a:ext>
              </a:extLst>
            </p:cNvPr>
            <p:cNvSpPr/>
            <p:nvPr/>
          </p:nvSpPr>
          <p:spPr>
            <a:xfrm>
              <a:off x="7118594" y="2759970"/>
              <a:ext cx="358042" cy="3693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107E219A-2A1A-4341-A4F6-D2CB0970280A}"/>
                </a:ext>
              </a:extLst>
            </p:cNvPr>
            <p:cNvSpPr/>
            <p:nvPr/>
          </p:nvSpPr>
          <p:spPr>
            <a:xfrm>
              <a:off x="7290995" y="2800487"/>
              <a:ext cx="15910" cy="1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BF2BA7A3-3D61-4B89-B83F-1CD1C7C0387F}"/>
              </a:ext>
            </a:extLst>
          </p:cNvPr>
          <p:cNvGrpSpPr/>
          <p:nvPr/>
        </p:nvGrpSpPr>
        <p:grpSpPr>
          <a:xfrm>
            <a:off x="6395258" y="1185894"/>
            <a:ext cx="513188" cy="541059"/>
            <a:chOff x="6395258" y="1185894"/>
            <a:chExt cx="513188" cy="541059"/>
          </a:xfrm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1A1242CD-2216-4B5A-BAC2-A28BDFE426C1}"/>
                </a:ext>
              </a:extLst>
            </p:cNvPr>
            <p:cNvSpPr/>
            <p:nvPr/>
          </p:nvSpPr>
          <p:spPr>
            <a:xfrm>
              <a:off x="6514651" y="1185894"/>
              <a:ext cx="274393" cy="342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254542F3-D806-4296-AF1E-AB3B42D42802}"/>
                </a:ext>
              </a:extLst>
            </p:cNvPr>
            <p:cNvSpPr/>
            <p:nvPr/>
          </p:nvSpPr>
          <p:spPr>
            <a:xfrm>
              <a:off x="6395258" y="1524185"/>
              <a:ext cx="513188" cy="202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90A5A607-3587-4639-A085-F75A1768D552}"/>
              </a:ext>
            </a:extLst>
          </p:cNvPr>
          <p:cNvSpPr/>
          <p:nvPr/>
        </p:nvSpPr>
        <p:spPr>
          <a:xfrm>
            <a:off x="5226518" y="2729950"/>
            <a:ext cx="393886" cy="415165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23C36564-5B65-4EEB-9E66-4B6757FB5800}"/>
              </a:ext>
            </a:extLst>
          </p:cNvPr>
          <p:cNvGrpSpPr/>
          <p:nvPr/>
        </p:nvGrpSpPr>
        <p:grpSpPr>
          <a:xfrm>
            <a:off x="8456727" y="2075386"/>
            <a:ext cx="349072" cy="377710"/>
            <a:chOff x="8456727" y="2075386"/>
            <a:chExt cx="349072" cy="377710"/>
          </a:xfrm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99C000A6-7E13-40B7-AC81-8D0FD9533EC0}"/>
                </a:ext>
              </a:extLst>
            </p:cNvPr>
            <p:cNvSpPr/>
            <p:nvPr/>
          </p:nvSpPr>
          <p:spPr>
            <a:xfrm>
              <a:off x="8456727" y="2354177"/>
              <a:ext cx="100748" cy="989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7A6FC1B7-D06E-41A7-9C72-A56C3B0DAA37}"/>
                </a:ext>
              </a:extLst>
            </p:cNvPr>
            <p:cNvSpPr/>
            <p:nvPr/>
          </p:nvSpPr>
          <p:spPr>
            <a:xfrm>
              <a:off x="8457596" y="2075386"/>
              <a:ext cx="100776" cy="254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C22584D-04E1-427D-B69D-F2B68FBE14C9}"/>
                </a:ext>
              </a:extLst>
            </p:cNvPr>
            <p:cNvSpPr/>
            <p:nvPr/>
          </p:nvSpPr>
          <p:spPr>
            <a:xfrm>
              <a:off x="8580446" y="2354177"/>
              <a:ext cx="100748" cy="989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604AD94D-52CB-4F35-BBE6-A3EA5AD460B5}"/>
                </a:ext>
              </a:extLst>
            </p:cNvPr>
            <p:cNvSpPr/>
            <p:nvPr/>
          </p:nvSpPr>
          <p:spPr>
            <a:xfrm>
              <a:off x="8580446" y="2075386"/>
              <a:ext cx="100748" cy="254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51123D06-BD5B-4118-A9B7-87E6E0EF320B}"/>
                </a:ext>
              </a:extLst>
            </p:cNvPr>
            <p:cNvSpPr/>
            <p:nvPr/>
          </p:nvSpPr>
          <p:spPr>
            <a:xfrm>
              <a:off x="8703286" y="2354177"/>
              <a:ext cx="100748" cy="989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37178462-5E44-4C21-9DB3-B407D3B731D0}"/>
                </a:ext>
              </a:extLst>
            </p:cNvPr>
            <p:cNvSpPr/>
            <p:nvPr/>
          </p:nvSpPr>
          <p:spPr>
            <a:xfrm>
              <a:off x="8705051" y="2075386"/>
              <a:ext cx="100748" cy="254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E7EC03CF-30D1-4BA5-B642-B7BFA8102FCA}"/>
              </a:ext>
            </a:extLst>
          </p:cNvPr>
          <p:cNvGrpSpPr/>
          <p:nvPr/>
        </p:nvGrpSpPr>
        <p:grpSpPr>
          <a:xfrm>
            <a:off x="5860453" y="1216481"/>
            <a:ext cx="425762" cy="533122"/>
            <a:chOff x="5860453" y="1216481"/>
            <a:chExt cx="425762" cy="533122"/>
          </a:xfrm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EC0BB03F-DB33-4391-B458-F40ADCE641A4}"/>
                </a:ext>
              </a:extLst>
            </p:cNvPr>
            <p:cNvSpPr/>
            <p:nvPr/>
          </p:nvSpPr>
          <p:spPr>
            <a:xfrm>
              <a:off x="5860453" y="1527322"/>
              <a:ext cx="425762" cy="152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D5B5B670-CD98-4EE6-A417-C727AE80BF5E}"/>
                </a:ext>
              </a:extLst>
            </p:cNvPr>
            <p:cNvSpPr/>
            <p:nvPr/>
          </p:nvSpPr>
          <p:spPr>
            <a:xfrm>
              <a:off x="5895200" y="1713832"/>
              <a:ext cx="358746" cy="35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B03B053D-E09D-4526-89C7-07FBD23A5444}"/>
                </a:ext>
              </a:extLst>
            </p:cNvPr>
            <p:cNvSpPr/>
            <p:nvPr/>
          </p:nvSpPr>
          <p:spPr>
            <a:xfrm>
              <a:off x="5958513" y="1216481"/>
              <a:ext cx="228389" cy="277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11135C6D-38AF-4178-A73C-33E7C71B9011}"/>
              </a:ext>
            </a:extLst>
          </p:cNvPr>
          <p:cNvGrpSpPr/>
          <p:nvPr/>
        </p:nvGrpSpPr>
        <p:grpSpPr>
          <a:xfrm>
            <a:off x="5937299" y="2729630"/>
            <a:ext cx="390988" cy="416564"/>
            <a:chOff x="5937299" y="2729630"/>
            <a:chExt cx="390988" cy="416564"/>
          </a:xfrm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E64BB566-C438-409F-82AB-C1DABAD6999B}"/>
                </a:ext>
              </a:extLst>
            </p:cNvPr>
            <p:cNvSpPr/>
            <p:nvPr/>
          </p:nvSpPr>
          <p:spPr>
            <a:xfrm>
              <a:off x="5983010" y="2729630"/>
              <a:ext cx="290815" cy="416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24078DE0-5EB8-4489-9832-F5AA75622858}"/>
                </a:ext>
              </a:extLst>
            </p:cNvPr>
            <p:cNvSpPr/>
            <p:nvPr/>
          </p:nvSpPr>
          <p:spPr>
            <a:xfrm>
              <a:off x="5937299" y="2875641"/>
              <a:ext cx="42821" cy="269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B6548C2F-214F-48B5-B093-6A70C20A2049}"/>
                </a:ext>
              </a:extLst>
            </p:cNvPr>
            <p:cNvSpPr/>
            <p:nvPr/>
          </p:nvSpPr>
          <p:spPr>
            <a:xfrm>
              <a:off x="6284488" y="2875641"/>
              <a:ext cx="43799" cy="269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22D371F1-BE5D-444A-A6D4-E8B26FD3C7A0}"/>
                </a:ext>
              </a:extLst>
            </p:cNvPr>
            <p:cNvSpPr/>
            <p:nvPr/>
          </p:nvSpPr>
          <p:spPr>
            <a:xfrm>
              <a:off x="5989804" y="3000256"/>
              <a:ext cx="39913" cy="39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A949AB48-A20B-4185-B8F8-F1648CA59306}"/>
                </a:ext>
              </a:extLst>
            </p:cNvPr>
            <p:cNvSpPr/>
            <p:nvPr/>
          </p:nvSpPr>
          <p:spPr>
            <a:xfrm>
              <a:off x="6236848" y="2736991"/>
              <a:ext cx="39876" cy="39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3E7AE1B8-0EEE-4EAC-9A8F-1937E89964BA}"/>
                </a:ext>
              </a:extLst>
            </p:cNvPr>
            <p:cNvSpPr/>
            <p:nvPr/>
          </p:nvSpPr>
          <p:spPr>
            <a:xfrm>
              <a:off x="6236848" y="3000256"/>
              <a:ext cx="39876" cy="39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9EA74819-1A87-468C-8713-E2C41F7718C1}"/>
                </a:ext>
              </a:extLst>
            </p:cNvPr>
            <p:cNvSpPr/>
            <p:nvPr/>
          </p:nvSpPr>
          <p:spPr>
            <a:xfrm>
              <a:off x="5989804" y="2736991"/>
              <a:ext cx="39913" cy="39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A1709655-3B86-422F-A02A-4B75933D3693}"/>
              </a:ext>
            </a:extLst>
          </p:cNvPr>
          <p:cNvGrpSpPr/>
          <p:nvPr/>
        </p:nvGrpSpPr>
        <p:grpSpPr>
          <a:xfrm>
            <a:off x="7057476" y="1229922"/>
            <a:ext cx="510673" cy="539277"/>
            <a:chOff x="7057476" y="1229922"/>
            <a:chExt cx="510673" cy="539277"/>
          </a:xfrm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53E722CF-287E-43ED-801B-3A8E13ABF83C}"/>
                </a:ext>
              </a:extLst>
            </p:cNvPr>
            <p:cNvSpPr/>
            <p:nvPr/>
          </p:nvSpPr>
          <p:spPr>
            <a:xfrm>
              <a:off x="7191755" y="1229922"/>
              <a:ext cx="376394" cy="3911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208F3A0D-F002-4EC2-B335-A42F15768D4F}"/>
                </a:ext>
              </a:extLst>
            </p:cNvPr>
            <p:cNvSpPr/>
            <p:nvPr/>
          </p:nvSpPr>
          <p:spPr>
            <a:xfrm>
              <a:off x="7057476" y="1468270"/>
              <a:ext cx="282339" cy="3009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CBF60BE0-F977-4946-95FF-F1E37B0215A3}"/>
                </a:ext>
              </a:extLst>
            </p:cNvPr>
            <p:cNvSpPr/>
            <p:nvPr/>
          </p:nvSpPr>
          <p:spPr>
            <a:xfrm>
              <a:off x="7267020" y="1663513"/>
              <a:ext cx="296128" cy="105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5A74FA17-4095-4DA5-959E-F1A4C93934D4}"/>
              </a:ext>
            </a:extLst>
          </p:cNvPr>
          <p:cNvGrpSpPr/>
          <p:nvPr/>
        </p:nvGrpSpPr>
        <p:grpSpPr>
          <a:xfrm>
            <a:off x="3213037" y="2728359"/>
            <a:ext cx="390979" cy="417752"/>
            <a:chOff x="3213037" y="2728359"/>
            <a:chExt cx="390979" cy="417752"/>
          </a:xfrm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366EEEE9-A729-4A37-B265-79636E47ED10}"/>
                </a:ext>
              </a:extLst>
            </p:cNvPr>
            <p:cNvSpPr/>
            <p:nvPr/>
          </p:nvSpPr>
          <p:spPr>
            <a:xfrm>
              <a:off x="3213037" y="2728359"/>
              <a:ext cx="390979" cy="4177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AEE3533B-EEE3-44F5-9924-ED71B4B637CE}"/>
                </a:ext>
              </a:extLst>
            </p:cNvPr>
            <p:cNvSpPr/>
            <p:nvPr/>
          </p:nvSpPr>
          <p:spPr>
            <a:xfrm>
              <a:off x="3267516" y="2846527"/>
              <a:ext cx="336499" cy="196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2F7E1C07-AC88-42F7-9635-F1A148FF3009}"/>
              </a:ext>
            </a:extLst>
          </p:cNvPr>
          <p:cNvSpPr/>
          <p:nvPr/>
        </p:nvSpPr>
        <p:spPr>
          <a:xfrm>
            <a:off x="6552005" y="2787237"/>
            <a:ext cx="392935" cy="326523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1E196D16-4579-4597-A2E5-23CE5FF4471A}"/>
              </a:ext>
            </a:extLst>
          </p:cNvPr>
          <p:cNvGrpSpPr/>
          <p:nvPr/>
        </p:nvGrpSpPr>
        <p:grpSpPr>
          <a:xfrm>
            <a:off x="7847325" y="2741965"/>
            <a:ext cx="358079" cy="377034"/>
            <a:chOff x="7847325" y="2741965"/>
            <a:chExt cx="358079" cy="377034"/>
          </a:xfrm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793A26CC-D412-49D8-B6EB-FCC596DEEC6B}"/>
                </a:ext>
              </a:extLst>
            </p:cNvPr>
            <p:cNvSpPr/>
            <p:nvPr/>
          </p:nvSpPr>
          <p:spPr>
            <a:xfrm>
              <a:off x="7847325" y="2741965"/>
              <a:ext cx="167993" cy="30722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F98C3EE0-5005-469B-82C0-5709EEDCC150}"/>
                </a:ext>
              </a:extLst>
            </p:cNvPr>
            <p:cNvSpPr/>
            <p:nvPr/>
          </p:nvSpPr>
          <p:spPr>
            <a:xfrm>
              <a:off x="7912760" y="3004965"/>
              <a:ext cx="226332" cy="114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74994714-5BDA-48FC-9D23-772221F3D80C}"/>
                </a:ext>
              </a:extLst>
            </p:cNvPr>
            <p:cNvSpPr/>
            <p:nvPr/>
          </p:nvSpPr>
          <p:spPr>
            <a:xfrm>
              <a:off x="8037411" y="2741965"/>
              <a:ext cx="167993" cy="30686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63096E32-229F-4621-9C1E-C6740A58DC6C}"/>
                </a:ext>
              </a:extLst>
            </p:cNvPr>
            <p:cNvSpPr/>
            <p:nvPr/>
          </p:nvSpPr>
          <p:spPr>
            <a:xfrm>
              <a:off x="7989670" y="2843820"/>
              <a:ext cx="70737" cy="1733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4674151B-CDEB-42D0-8263-8085F557C6E0}"/>
              </a:ext>
            </a:extLst>
          </p:cNvPr>
          <p:cNvGrpSpPr/>
          <p:nvPr/>
        </p:nvGrpSpPr>
        <p:grpSpPr>
          <a:xfrm>
            <a:off x="3838797" y="3462915"/>
            <a:ext cx="315541" cy="381670"/>
            <a:chOff x="3838797" y="3462915"/>
            <a:chExt cx="315541" cy="381670"/>
          </a:xfrm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145C1B9-9063-4ED0-BA93-E8363623A675}"/>
                </a:ext>
              </a:extLst>
            </p:cNvPr>
            <p:cNvSpPr/>
            <p:nvPr/>
          </p:nvSpPr>
          <p:spPr>
            <a:xfrm>
              <a:off x="3943011" y="3642795"/>
              <a:ext cx="105192" cy="672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FBD7FBD5-DD3E-4A79-A42F-0A22D6998EBC}"/>
                </a:ext>
              </a:extLst>
            </p:cNvPr>
            <p:cNvSpPr/>
            <p:nvPr/>
          </p:nvSpPr>
          <p:spPr>
            <a:xfrm>
              <a:off x="3973607" y="3575541"/>
              <a:ext cx="43068" cy="45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31E11DF1-1383-4062-BDA2-34F6D7B8CECB}"/>
                </a:ext>
              </a:extLst>
            </p:cNvPr>
            <p:cNvSpPr/>
            <p:nvPr/>
          </p:nvSpPr>
          <p:spPr>
            <a:xfrm>
              <a:off x="3838797" y="3462915"/>
              <a:ext cx="315541" cy="381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5A3C39B7-AA4C-4DE6-B2DA-D9010A9C7200}"/>
              </a:ext>
            </a:extLst>
          </p:cNvPr>
          <p:cNvGrpSpPr/>
          <p:nvPr/>
        </p:nvGrpSpPr>
        <p:grpSpPr>
          <a:xfrm>
            <a:off x="5221214" y="3466563"/>
            <a:ext cx="363373" cy="358747"/>
            <a:chOff x="5221214" y="3466563"/>
            <a:chExt cx="363373" cy="358747"/>
          </a:xfrm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094E8B8B-F0FB-43B8-8313-D0C372B59CF2}"/>
                </a:ext>
              </a:extLst>
            </p:cNvPr>
            <p:cNvSpPr/>
            <p:nvPr/>
          </p:nvSpPr>
          <p:spPr>
            <a:xfrm>
              <a:off x="5221214" y="3466563"/>
              <a:ext cx="363373" cy="290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32F1A4CA-A99A-4B53-BB82-55CD2D1975B7}"/>
                </a:ext>
              </a:extLst>
            </p:cNvPr>
            <p:cNvSpPr/>
            <p:nvPr/>
          </p:nvSpPr>
          <p:spPr>
            <a:xfrm>
              <a:off x="5302477" y="3780413"/>
              <a:ext cx="191265" cy="448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3F8A634A-0EC2-4071-AEAD-5ADEC93EB551}"/>
              </a:ext>
            </a:extLst>
          </p:cNvPr>
          <p:cNvGrpSpPr/>
          <p:nvPr/>
        </p:nvGrpSpPr>
        <p:grpSpPr>
          <a:xfrm>
            <a:off x="5918499" y="3435318"/>
            <a:ext cx="358609" cy="382155"/>
            <a:chOff x="5918499" y="3435318"/>
            <a:chExt cx="358609" cy="382155"/>
          </a:xfrm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51149F0F-3999-43D0-97D0-5D5D72E947E1}"/>
                </a:ext>
              </a:extLst>
            </p:cNvPr>
            <p:cNvSpPr/>
            <p:nvPr/>
          </p:nvSpPr>
          <p:spPr>
            <a:xfrm>
              <a:off x="5980651" y="3547387"/>
              <a:ext cx="21058" cy="112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D9527837-1BD7-4D72-BE33-182AC9F3D8AD}"/>
                </a:ext>
              </a:extLst>
            </p:cNvPr>
            <p:cNvSpPr/>
            <p:nvPr/>
          </p:nvSpPr>
          <p:spPr>
            <a:xfrm>
              <a:off x="6192920" y="3547387"/>
              <a:ext cx="22027" cy="112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8CB3764-0845-4B14-86A3-E9D70D92D60F}"/>
                </a:ext>
              </a:extLst>
            </p:cNvPr>
            <p:cNvSpPr/>
            <p:nvPr/>
          </p:nvSpPr>
          <p:spPr>
            <a:xfrm>
              <a:off x="5980651" y="3681913"/>
              <a:ext cx="21058" cy="1345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4B3D952B-31F7-45F9-9BEA-F9CCCE11016A}"/>
                </a:ext>
              </a:extLst>
            </p:cNvPr>
            <p:cNvSpPr/>
            <p:nvPr/>
          </p:nvSpPr>
          <p:spPr>
            <a:xfrm>
              <a:off x="6192920" y="3681913"/>
              <a:ext cx="22027" cy="1345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FDA18AEB-1223-4CE5-847E-DC30DBA5FF59}"/>
                </a:ext>
              </a:extLst>
            </p:cNvPr>
            <p:cNvSpPr/>
            <p:nvPr/>
          </p:nvSpPr>
          <p:spPr>
            <a:xfrm>
              <a:off x="5918499" y="3547387"/>
              <a:ext cx="42089" cy="112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0C45306E-5BD5-4CB9-B513-D0DDF19D96CE}"/>
                </a:ext>
              </a:extLst>
            </p:cNvPr>
            <p:cNvSpPr/>
            <p:nvPr/>
          </p:nvSpPr>
          <p:spPr>
            <a:xfrm>
              <a:off x="6023692" y="3547387"/>
              <a:ext cx="148233" cy="112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22366658-A997-4D30-A084-854B27ADD099}"/>
                </a:ext>
              </a:extLst>
            </p:cNvPr>
            <p:cNvSpPr/>
            <p:nvPr/>
          </p:nvSpPr>
          <p:spPr>
            <a:xfrm>
              <a:off x="6234982" y="3665610"/>
              <a:ext cx="42126" cy="151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5F06920E-FA41-4782-A874-1E68B3B9CCA2}"/>
                </a:ext>
              </a:extLst>
            </p:cNvPr>
            <p:cNvSpPr/>
            <p:nvPr/>
          </p:nvSpPr>
          <p:spPr>
            <a:xfrm>
              <a:off x="5918499" y="3665610"/>
              <a:ext cx="42089" cy="150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F9F159DC-1C00-448F-B040-CC8AC01DD3A8}"/>
                </a:ext>
              </a:extLst>
            </p:cNvPr>
            <p:cNvSpPr/>
            <p:nvPr/>
          </p:nvSpPr>
          <p:spPr>
            <a:xfrm>
              <a:off x="6086776" y="3681913"/>
              <a:ext cx="21058" cy="234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2D34559A-F415-4BF0-B887-66379321AAD1}"/>
                </a:ext>
              </a:extLst>
            </p:cNvPr>
            <p:cNvSpPr/>
            <p:nvPr/>
          </p:nvSpPr>
          <p:spPr>
            <a:xfrm>
              <a:off x="6234982" y="3547387"/>
              <a:ext cx="42126" cy="112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1776EC6F-F13D-426C-A0C0-30F99B5740F5}"/>
                </a:ext>
              </a:extLst>
            </p:cNvPr>
            <p:cNvSpPr/>
            <p:nvPr/>
          </p:nvSpPr>
          <p:spPr>
            <a:xfrm>
              <a:off x="6023692" y="3681913"/>
              <a:ext cx="148233" cy="1345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6D1C27EB-DDFA-4D91-8F4F-F1A0A5C02B15}"/>
                </a:ext>
              </a:extLst>
            </p:cNvPr>
            <p:cNvSpPr/>
            <p:nvPr/>
          </p:nvSpPr>
          <p:spPr>
            <a:xfrm>
              <a:off x="6022713" y="3435318"/>
              <a:ext cx="148233" cy="897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307F535F-5952-498C-900A-9E66AF183B0B}"/>
              </a:ext>
            </a:extLst>
          </p:cNvPr>
          <p:cNvGrpSpPr/>
          <p:nvPr/>
        </p:nvGrpSpPr>
        <p:grpSpPr>
          <a:xfrm>
            <a:off x="8509872" y="2748220"/>
            <a:ext cx="258336" cy="360958"/>
            <a:chOff x="8509872" y="2748220"/>
            <a:chExt cx="258336" cy="360958"/>
          </a:xfrm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1707F611-C5C4-4DC4-B996-E8B23E73A95E}"/>
                </a:ext>
              </a:extLst>
            </p:cNvPr>
            <p:cNvSpPr/>
            <p:nvPr/>
          </p:nvSpPr>
          <p:spPr>
            <a:xfrm>
              <a:off x="8509872" y="2748220"/>
              <a:ext cx="258336" cy="254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76D7DBB-767E-45AA-AFE9-0B21A6477452}"/>
                </a:ext>
              </a:extLst>
            </p:cNvPr>
            <p:cNvSpPr/>
            <p:nvPr/>
          </p:nvSpPr>
          <p:spPr>
            <a:xfrm>
              <a:off x="8619170" y="2810792"/>
              <a:ext cx="40645" cy="43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18905E62-02B9-41AB-BAEE-B6B05346436B}"/>
                </a:ext>
              </a:extLst>
            </p:cNvPr>
            <p:cNvSpPr/>
            <p:nvPr/>
          </p:nvSpPr>
          <p:spPr>
            <a:xfrm>
              <a:off x="8570387" y="3023500"/>
              <a:ext cx="139116" cy="43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58211E51-0149-45EC-B4A1-FA67FA6726CD}"/>
                </a:ext>
              </a:extLst>
            </p:cNvPr>
            <p:cNvSpPr/>
            <p:nvPr/>
          </p:nvSpPr>
          <p:spPr>
            <a:xfrm>
              <a:off x="8590248" y="2876236"/>
              <a:ext cx="99386" cy="635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4481772A-1A79-4E91-B011-8908133AE5F4}"/>
                </a:ext>
              </a:extLst>
            </p:cNvPr>
            <p:cNvSpPr/>
            <p:nvPr/>
          </p:nvSpPr>
          <p:spPr>
            <a:xfrm>
              <a:off x="8590248" y="3087983"/>
              <a:ext cx="100273" cy="211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C3571725-E055-410E-9C25-D1CEA522C9C0}"/>
              </a:ext>
            </a:extLst>
          </p:cNvPr>
          <p:cNvGrpSpPr/>
          <p:nvPr/>
        </p:nvGrpSpPr>
        <p:grpSpPr>
          <a:xfrm>
            <a:off x="6575679" y="3477225"/>
            <a:ext cx="359559" cy="337330"/>
            <a:chOff x="6575679" y="3477225"/>
            <a:chExt cx="359559" cy="337330"/>
          </a:xfrm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8203D093-E938-4E30-9E4B-482803FE2427}"/>
                </a:ext>
              </a:extLst>
            </p:cNvPr>
            <p:cNvSpPr/>
            <p:nvPr/>
          </p:nvSpPr>
          <p:spPr>
            <a:xfrm>
              <a:off x="6670337" y="3634163"/>
              <a:ext cx="169255" cy="180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0DA45FCD-E4C6-4EC0-B712-DA7CDE38D1CD}"/>
                </a:ext>
              </a:extLst>
            </p:cNvPr>
            <p:cNvSpPr/>
            <p:nvPr/>
          </p:nvSpPr>
          <p:spPr>
            <a:xfrm>
              <a:off x="6829068" y="3477225"/>
              <a:ext cx="84161" cy="897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8739710D-B137-4B19-9015-27DD8028B817}"/>
                </a:ext>
              </a:extLst>
            </p:cNvPr>
            <p:cNvSpPr/>
            <p:nvPr/>
          </p:nvSpPr>
          <p:spPr>
            <a:xfrm>
              <a:off x="6597688" y="3477225"/>
              <a:ext cx="83192" cy="897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47482DC5-8453-4339-AA5C-AEA4354C4662}"/>
                </a:ext>
              </a:extLst>
            </p:cNvPr>
            <p:cNvSpPr/>
            <p:nvPr/>
          </p:nvSpPr>
          <p:spPr>
            <a:xfrm>
              <a:off x="6575679" y="3566891"/>
              <a:ext cx="127193" cy="673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87B11223-8B28-40F0-86F8-B73DF931A17E}"/>
                </a:ext>
              </a:extLst>
            </p:cNvPr>
            <p:cNvSpPr/>
            <p:nvPr/>
          </p:nvSpPr>
          <p:spPr>
            <a:xfrm>
              <a:off x="6808979" y="3566891"/>
              <a:ext cx="126251" cy="673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66D073F3-7010-44C7-8FDD-45D80BDC4902}"/>
                </a:ext>
              </a:extLst>
            </p:cNvPr>
            <p:cNvSpPr/>
            <p:nvPr/>
          </p:nvSpPr>
          <p:spPr>
            <a:xfrm>
              <a:off x="6813779" y="3656575"/>
              <a:ext cx="121459" cy="68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3ED41C4-C890-4FE9-B0CD-C2567DCAD0AD}"/>
                </a:ext>
              </a:extLst>
            </p:cNvPr>
            <p:cNvSpPr/>
            <p:nvPr/>
          </p:nvSpPr>
          <p:spPr>
            <a:xfrm>
              <a:off x="6575679" y="3656575"/>
              <a:ext cx="122429" cy="672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7EC4A841-6839-4716-9AF6-462CB69B54B7}"/>
              </a:ext>
            </a:extLst>
          </p:cNvPr>
          <p:cNvGrpSpPr/>
          <p:nvPr/>
        </p:nvGrpSpPr>
        <p:grpSpPr>
          <a:xfrm>
            <a:off x="3138787" y="3406734"/>
            <a:ext cx="358572" cy="380115"/>
            <a:chOff x="3138787" y="3406734"/>
            <a:chExt cx="358572" cy="380115"/>
          </a:xfrm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7963F557-6AD6-4212-A95D-4BAC9E5EB011}"/>
                </a:ext>
              </a:extLst>
            </p:cNvPr>
            <p:cNvSpPr/>
            <p:nvPr/>
          </p:nvSpPr>
          <p:spPr>
            <a:xfrm>
              <a:off x="3298460" y="3577937"/>
              <a:ext cx="22027" cy="214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00F8B40C-9C7B-4FE4-9517-CC4FE0686577}"/>
                </a:ext>
              </a:extLst>
            </p:cNvPr>
            <p:cNvSpPr/>
            <p:nvPr/>
          </p:nvSpPr>
          <p:spPr>
            <a:xfrm>
              <a:off x="3251624" y="3532811"/>
              <a:ext cx="114748" cy="112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443AE499-6A2D-4E61-92D4-A26E40CEE286}"/>
                </a:ext>
              </a:extLst>
            </p:cNvPr>
            <p:cNvSpPr/>
            <p:nvPr/>
          </p:nvSpPr>
          <p:spPr>
            <a:xfrm>
              <a:off x="3353927" y="3418959"/>
              <a:ext cx="143432" cy="153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8EE21209-4ED9-43EF-BBBE-29E424722CCA}"/>
                </a:ext>
              </a:extLst>
            </p:cNvPr>
            <p:cNvSpPr/>
            <p:nvPr/>
          </p:nvSpPr>
          <p:spPr>
            <a:xfrm>
              <a:off x="3301331" y="3643143"/>
              <a:ext cx="125281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DEEAA41C-9F5B-4321-B56A-11C57AFC6D0F}"/>
                </a:ext>
              </a:extLst>
            </p:cNvPr>
            <p:cNvSpPr/>
            <p:nvPr/>
          </p:nvSpPr>
          <p:spPr>
            <a:xfrm>
              <a:off x="3374968" y="3580982"/>
              <a:ext cx="109014" cy="1152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5C6463E3-7101-41DC-98F5-37F914014C3B}"/>
                </a:ext>
              </a:extLst>
            </p:cNvPr>
            <p:cNvSpPr/>
            <p:nvPr/>
          </p:nvSpPr>
          <p:spPr>
            <a:xfrm>
              <a:off x="3148343" y="3633953"/>
              <a:ext cx="146313" cy="152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BD7C906B-155B-48F2-9813-5F2026347ACF}"/>
                </a:ext>
              </a:extLst>
            </p:cNvPr>
            <p:cNvSpPr/>
            <p:nvPr/>
          </p:nvSpPr>
          <p:spPr>
            <a:xfrm>
              <a:off x="3301331" y="3406734"/>
              <a:ext cx="126251" cy="109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0311B0A2-5F65-4820-A8A5-7157F5BC7251}"/>
                </a:ext>
              </a:extLst>
            </p:cNvPr>
            <p:cNvSpPr/>
            <p:nvPr/>
          </p:nvSpPr>
          <p:spPr>
            <a:xfrm>
              <a:off x="3138787" y="3574865"/>
              <a:ext cx="102330" cy="138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F43CA878-A1D9-4830-A5C8-05CB802899A0}"/>
              </a:ext>
            </a:extLst>
          </p:cNvPr>
          <p:cNvGrpSpPr/>
          <p:nvPr/>
        </p:nvGrpSpPr>
        <p:grpSpPr>
          <a:xfrm>
            <a:off x="7124959" y="3415466"/>
            <a:ext cx="360510" cy="385245"/>
            <a:chOff x="7124959" y="3415466"/>
            <a:chExt cx="360510" cy="385245"/>
          </a:xfrm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4C84A438-9408-4C76-BA7D-61D039509F16}"/>
                </a:ext>
              </a:extLst>
            </p:cNvPr>
            <p:cNvSpPr/>
            <p:nvPr/>
          </p:nvSpPr>
          <p:spPr>
            <a:xfrm>
              <a:off x="7124959" y="3550999"/>
              <a:ext cx="43068" cy="247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57A2AE3E-5582-4C54-B0F9-E3EAFDF16AA8}"/>
                </a:ext>
              </a:extLst>
            </p:cNvPr>
            <p:cNvSpPr/>
            <p:nvPr/>
          </p:nvSpPr>
          <p:spPr>
            <a:xfrm>
              <a:off x="7166088" y="3641698"/>
              <a:ext cx="149193" cy="1590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F77832D-9AD9-4334-84B4-874B7BD3D6DF}"/>
                </a:ext>
              </a:extLst>
            </p:cNvPr>
            <p:cNvSpPr/>
            <p:nvPr/>
          </p:nvSpPr>
          <p:spPr>
            <a:xfrm>
              <a:off x="7334365" y="3415466"/>
              <a:ext cx="128134" cy="45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54AEA23-D10C-4ACF-AC2E-5A6C885E709A}"/>
                </a:ext>
              </a:extLst>
            </p:cNvPr>
            <p:cNvSpPr/>
            <p:nvPr/>
          </p:nvSpPr>
          <p:spPr>
            <a:xfrm>
              <a:off x="7356348" y="3484760"/>
              <a:ext cx="127220" cy="45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FAE32CFE-33AE-4568-989F-804CC75B554A}"/>
                </a:ext>
              </a:extLst>
            </p:cNvPr>
            <p:cNvSpPr/>
            <p:nvPr/>
          </p:nvSpPr>
          <p:spPr>
            <a:xfrm>
              <a:off x="7336276" y="3618244"/>
              <a:ext cx="148224" cy="45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7B98F06B-6EE6-4656-96A3-25C277A36844}"/>
                </a:ext>
              </a:extLst>
            </p:cNvPr>
            <p:cNvSpPr/>
            <p:nvPr/>
          </p:nvSpPr>
          <p:spPr>
            <a:xfrm>
              <a:off x="7314285" y="3550999"/>
              <a:ext cx="170224" cy="43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6E6D7B39-1AEC-4BB1-B256-C08CA2F7348D}"/>
                </a:ext>
              </a:extLst>
            </p:cNvPr>
            <p:cNvSpPr/>
            <p:nvPr/>
          </p:nvSpPr>
          <p:spPr>
            <a:xfrm>
              <a:off x="7336276" y="3687564"/>
              <a:ext cx="149193" cy="113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ED29A788-DD9D-465F-A0D9-08B3D226D566}"/>
                </a:ext>
              </a:extLst>
            </p:cNvPr>
            <p:cNvSpPr/>
            <p:nvPr/>
          </p:nvSpPr>
          <p:spPr>
            <a:xfrm>
              <a:off x="7189021" y="3483763"/>
              <a:ext cx="105220" cy="1345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ABC76A5B-C49A-4601-8B78-921B6E4ACE15}"/>
              </a:ext>
            </a:extLst>
          </p:cNvPr>
          <p:cNvGrpSpPr/>
          <p:nvPr/>
        </p:nvGrpSpPr>
        <p:grpSpPr>
          <a:xfrm>
            <a:off x="7103772" y="3958446"/>
            <a:ext cx="529830" cy="523576"/>
            <a:chOff x="7103772" y="3958446"/>
            <a:chExt cx="529830" cy="523576"/>
          </a:xfrm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21324039-6D0B-4A7D-98BD-CCB5CFBBE216}"/>
                </a:ext>
              </a:extLst>
            </p:cNvPr>
            <p:cNvSpPr/>
            <p:nvPr/>
          </p:nvSpPr>
          <p:spPr>
            <a:xfrm>
              <a:off x="7352516" y="3958446"/>
              <a:ext cx="30943" cy="82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DB52B0E-AD65-443B-B0F7-1F92A1A65402}"/>
                </a:ext>
              </a:extLst>
            </p:cNvPr>
            <p:cNvSpPr/>
            <p:nvPr/>
          </p:nvSpPr>
          <p:spPr>
            <a:xfrm>
              <a:off x="7228844" y="4023195"/>
              <a:ext cx="63294" cy="65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54846A35-C377-443B-A889-D3C330BAA12A}"/>
                </a:ext>
              </a:extLst>
            </p:cNvPr>
            <p:cNvSpPr/>
            <p:nvPr/>
          </p:nvSpPr>
          <p:spPr>
            <a:xfrm>
              <a:off x="7443819" y="4023762"/>
              <a:ext cx="63294" cy="65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9D0EE0DA-B063-4888-AD1D-7ACD82BD3412}"/>
                </a:ext>
              </a:extLst>
            </p:cNvPr>
            <p:cNvSpPr/>
            <p:nvPr/>
          </p:nvSpPr>
          <p:spPr>
            <a:xfrm>
              <a:off x="7570308" y="4187577"/>
              <a:ext cx="63294" cy="230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ACA9921D-9C19-492F-9EFC-14C0653CB968}"/>
                </a:ext>
              </a:extLst>
            </p:cNvPr>
            <p:cNvSpPr/>
            <p:nvPr/>
          </p:nvSpPr>
          <p:spPr>
            <a:xfrm>
              <a:off x="7103772" y="4188902"/>
              <a:ext cx="63294" cy="230840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DC3342BC-8D90-4796-934F-B959F71FE8D6}"/>
                </a:ext>
              </a:extLst>
            </p:cNvPr>
            <p:cNvSpPr/>
            <p:nvPr/>
          </p:nvSpPr>
          <p:spPr>
            <a:xfrm>
              <a:off x="7280845" y="4205545"/>
              <a:ext cx="255794" cy="197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81F81872-56E1-483F-A749-3DD055AAA69C}"/>
                </a:ext>
              </a:extLst>
            </p:cNvPr>
            <p:cNvSpPr/>
            <p:nvPr/>
          </p:nvSpPr>
          <p:spPr>
            <a:xfrm>
              <a:off x="7195111" y="4123166"/>
              <a:ext cx="313419" cy="3588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E82B5E37-AFB8-4EA3-92BA-2F9D7DB2DC58}"/>
              </a:ext>
            </a:extLst>
          </p:cNvPr>
          <p:cNvGrpSpPr/>
          <p:nvPr/>
        </p:nvGrpSpPr>
        <p:grpSpPr>
          <a:xfrm>
            <a:off x="8468157" y="3333728"/>
            <a:ext cx="411489" cy="438564"/>
            <a:chOff x="8468157" y="3333728"/>
            <a:chExt cx="411489" cy="438564"/>
          </a:xfrm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F28C5570-3F67-4FEB-A375-53E425CC9DA1}"/>
                </a:ext>
              </a:extLst>
            </p:cNvPr>
            <p:cNvSpPr/>
            <p:nvPr/>
          </p:nvSpPr>
          <p:spPr>
            <a:xfrm>
              <a:off x="8504276" y="3333728"/>
              <a:ext cx="120426" cy="128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2013EE4-5B25-490C-A0CD-FECCEFD90A8B}"/>
                </a:ext>
              </a:extLst>
            </p:cNvPr>
            <p:cNvSpPr/>
            <p:nvPr/>
          </p:nvSpPr>
          <p:spPr>
            <a:xfrm>
              <a:off x="8662934" y="3386224"/>
              <a:ext cx="144484" cy="100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AE2FCD3D-0390-4DDB-A96E-DD48280044FF}"/>
                </a:ext>
              </a:extLst>
            </p:cNvPr>
            <p:cNvSpPr/>
            <p:nvPr/>
          </p:nvSpPr>
          <p:spPr>
            <a:xfrm>
              <a:off x="8513036" y="3615336"/>
              <a:ext cx="147757" cy="102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BAB7D2BB-C114-4628-ADF1-C2E1E22053D4}"/>
                </a:ext>
              </a:extLst>
            </p:cNvPr>
            <p:cNvSpPr/>
            <p:nvPr/>
          </p:nvSpPr>
          <p:spPr>
            <a:xfrm>
              <a:off x="8720943" y="3513344"/>
              <a:ext cx="123681" cy="1271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F8955FA4-0779-4C27-AA33-2A0E3BFAB3FE}"/>
                </a:ext>
              </a:extLst>
            </p:cNvPr>
            <p:cNvSpPr/>
            <p:nvPr/>
          </p:nvSpPr>
          <p:spPr>
            <a:xfrm>
              <a:off x="8468157" y="3459705"/>
              <a:ext cx="192636" cy="130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8A93CE85-0786-4795-9AC0-C8DF13DC9AF1}"/>
                </a:ext>
              </a:extLst>
            </p:cNvPr>
            <p:cNvSpPr/>
            <p:nvPr/>
          </p:nvSpPr>
          <p:spPr>
            <a:xfrm>
              <a:off x="8684824" y="3639284"/>
              <a:ext cx="194822" cy="133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2D4B501D-F076-419A-B23D-1CB229F19D98}"/>
              </a:ext>
            </a:extLst>
          </p:cNvPr>
          <p:cNvGrpSpPr/>
          <p:nvPr/>
        </p:nvGrpSpPr>
        <p:grpSpPr>
          <a:xfrm>
            <a:off x="4518754" y="3501164"/>
            <a:ext cx="360529" cy="383206"/>
            <a:chOff x="4518754" y="3501164"/>
            <a:chExt cx="360529" cy="383206"/>
          </a:xfrm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14541A6F-62E3-4475-9BC1-B1EB14FDD455}"/>
                </a:ext>
              </a:extLst>
            </p:cNvPr>
            <p:cNvSpPr/>
            <p:nvPr/>
          </p:nvSpPr>
          <p:spPr>
            <a:xfrm>
              <a:off x="4731023" y="3726362"/>
              <a:ext cx="148260" cy="158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D02DCA73-305D-47E1-ADFC-532656F4847F}"/>
                </a:ext>
              </a:extLst>
            </p:cNvPr>
            <p:cNvSpPr/>
            <p:nvPr/>
          </p:nvSpPr>
          <p:spPr>
            <a:xfrm>
              <a:off x="4519732" y="3614275"/>
              <a:ext cx="316510" cy="2242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FC55ABC2-0DF1-4CE1-A323-8096F19E31C4}"/>
                </a:ext>
              </a:extLst>
            </p:cNvPr>
            <p:cNvSpPr/>
            <p:nvPr/>
          </p:nvSpPr>
          <p:spPr>
            <a:xfrm>
              <a:off x="4518754" y="3501164"/>
              <a:ext cx="317488" cy="91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51FB2CB3-C7A5-4952-B70B-8429F143E402}"/>
              </a:ext>
            </a:extLst>
          </p:cNvPr>
          <p:cNvGrpSpPr/>
          <p:nvPr/>
        </p:nvGrpSpPr>
        <p:grpSpPr>
          <a:xfrm>
            <a:off x="7846685" y="3401522"/>
            <a:ext cx="338520" cy="358746"/>
            <a:chOff x="7846685" y="3401522"/>
            <a:chExt cx="338520" cy="358746"/>
          </a:xfrm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D0BB674E-005D-460B-B8F5-5FF3DF9F9A65}"/>
                </a:ext>
              </a:extLst>
            </p:cNvPr>
            <p:cNvSpPr/>
            <p:nvPr/>
          </p:nvSpPr>
          <p:spPr>
            <a:xfrm>
              <a:off x="8036972" y="3603293"/>
              <a:ext cx="148233" cy="1569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95A9CEEE-BEF2-41C6-A804-DAC8FF702340}"/>
                </a:ext>
              </a:extLst>
            </p:cNvPr>
            <p:cNvSpPr/>
            <p:nvPr/>
          </p:nvSpPr>
          <p:spPr>
            <a:xfrm>
              <a:off x="7846685" y="3478962"/>
              <a:ext cx="43068" cy="2802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EB5FCBCB-0636-485E-9D9F-425DB1A37E7F}"/>
                </a:ext>
              </a:extLst>
            </p:cNvPr>
            <p:cNvSpPr/>
            <p:nvPr/>
          </p:nvSpPr>
          <p:spPr>
            <a:xfrm>
              <a:off x="7909779" y="3490182"/>
              <a:ext cx="212323" cy="269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64A12550-96D8-474D-AA2F-A91E2428DFE3}"/>
                </a:ext>
              </a:extLst>
            </p:cNvPr>
            <p:cNvSpPr/>
            <p:nvPr/>
          </p:nvSpPr>
          <p:spPr>
            <a:xfrm>
              <a:off x="7952811" y="3624681"/>
              <a:ext cx="80366" cy="224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871E6720-F569-46EB-BAEB-998596EE98EA}"/>
                </a:ext>
              </a:extLst>
            </p:cNvPr>
            <p:cNvSpPr/>
            <p:nvPr/>
          </p:nvSpPr>
          <p:spPr>
            <a:xfrm>
              <a:off x="7846685" y="3401522"/>
              <a:ext cx="27444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53451E95-E905-4677-AAE7-70DD0665A440}"/>
              </a:ext>
            </a:extLst>
          </p:cNvPr>
          <p:cNvGrpSpPr/>
          <p:nvPr/>
        </p:nvGrpSpPr>
        <p:grpSpPr>
          <a:xfrm>
            <a:off x="7766127" y="1957355"/>
            <a:ext cx="470669" cy="500286"/>
            <a:chOff x="7766127" y="1957355"/>
            <a:chExt cx="470669" cy="500286"/>
          </a:xfrm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E2D00CD-CB7C-4012-A805-745C86607E77}"/>
                </a:ext>
              </a:extLst>
            </p:cNvPr>
            <p:cNvSpPr/>
            <p:nvPr/>
          </p:nvSpPr>
          <p:spPr>
            <a:xfrm>
              <a:off x="7930911" y="1957355"/>
              <a:ext cx="137333" cy="146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EB30094E-F726-4924-92EC-768967514DD4}"/>
                </a:ext>
              </a:extLst>
            </p:cNvPr>
            <p:cNvSpPr/>
            <p:nvPr/>
          </p:nvSpPr>
          <p:spPr>
            <a:xfrm>
              <a:off x="7766127" y="2250045"/>
              <a:ext cx="470669" cy="2075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B838F4E5-F9F5-4490-983E-4815E68A1F67}"/>
                </a:ext>
              </a:extLst>
            </p:cNvPr>
            <p:cNvSpPr/>
            <p:nvPr/>
          </p:nvSpPr>
          <p:spPr>
            <a:xfrm>
              <a:off x="8086953" y="2017248"/>
              <a:ext cx="118625" cy="204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A516B6B9-F10B-40B0-B97A-B00B9ACC5488}"/>
                </a:ext>
              </a:extLst>
            </p:cNvPr>
            <p:cNvSpPr/>
            <p:nvPr/>
          </p:nvSpPr>
          <p:spPr>
            <a:xfrm>
              <a:off x="7793586" y="2017248"/>
              <a:ext cx="118625" cy="204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3945CF90-8976-414B-BB0F-951F62453453}"/>
                </a:ext>
              </a:extLst>
            </p:cNvPr>
            <p:cNvSpPr/>
            <p:nvPr/>
          </p:nvSpPr>
          <p:spPr>
            <a:xfrm>
              <a:off x="8010802" y="2098355"/>
              <a:ext cx="112407" cy="119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6CD47890-CC7B-4222-AF08-A5FD0AFC0F54}"/>
                </a:ext>
              </a:extLst>
            </p:cNvPr>
            <p:cNvSpPr/>
            <p:nvPr/>
          </p:nvSpPr>
          <p:spPr>
            <a:xfrm>
              <a:off x="7873505" y="2099718"/>
              <a:ext cx="112370" cy="1237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794595F-8331-4335-B17F-E26A4E288519}"/>
              </a:ext>
            </a:extLst>
          </p:cNvPr>
          <p:cNvGrpSpPr/>
          <p:nvPr/>
        </p:nvGrpSpPr>
        <p:grpSpPr>
          <a:xfrm>
            <a:off x="3790480" y="1993364"/>
            <a:ext cx="468172" cy="500277"/>
            <a:chOff x="3790480" y="1993364"/>
            <a:chExt cx="468172" cy="500277"/>
          </a:xfrm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07FEE5C7-73E0-4900-A584-F2DF009C8A8A}"/>
                </a:ext>
              </a:extLst>
            </p:cNvPr>
            <p:cNvSpPr/>
            <p:nvPr/>
          </p:nvSpPr>
          <p:spPr>
            <a:xfrm>
              <a:off x="3996476" y="2256784"/>
              <a:ext cx="56180" cy="5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626A5C95-41CA-4CE9-A7BB-A1CA14D3E67D}"/>
                </a:ext>
              </a:extLst>
            </p:cNvPr>
            <p:cNvSpPr/>
            <p:nvPr/>
          </p:nvSpPr>
          <p:spPr>
            <a:xfrm>
              <a:off x="3970251" y="2345929"/>
              <a:ext cx="111136" cy="58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ECDF3594-D73D-45A2-BC66-AA5E75E9C58B}"/>
                </a:ext>
              </a:extLst>
            </p:cNvPr>
            <p:cNvSpPr/>
            <p:nvPr/>
          </p:nvSpPr>
          <p:spPr>
            <a:xfrm>
              <a:off x="3901589" y="2199561"/>
              <a:ext cx="248469" cy="294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57A6433E-6124-4836-8E2E-90208E2C8A42}"/>
                </a:ext>
              </a:extLst>
            </p:cNvPr>
            <p:cNvSpPr/>
            <p:nvPr/>
          </p:nvSpPr>
          <p:spPr>
            <a:xfrm>
              <a:off x="3874120" y="1993364"/>
              <a:ext cx="303388" cy="5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A149D048-2AE5-44A5-AFBD-F45C8F630E49}"/>
                </a:ext>
              </a:extLst>
            </p:cNvPr>
            <p:cNvSpPr/>
            <p:nvPr/>
          </p:nvSpPr>
          <p:spPr>
            <a:xfrm>
              <a:off x="3790480" y="2083807"/>
              <a:ext cx="468172" cy="2328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74F34E90-4877-4D5A-92C8-ED384FFA0A2B}"/>
              </a:ext>
            </a:extLst>
          </p:cNvPr>
          <p:cNvGrpSpPr/>
          <p:nvPr/>
        </p:nvGrpSpPr>
        <p:grpSpPr>
          <a:xfrm>
            <a:off x="7113876" y="1997515"/>
            <a:ext cx="303388" cy="500268"/>
            <a:chOff x="7113876" y="1997515"/>
            <a:chExt cx="303388" cy="500268"/>
          </a:xfrm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81950D31-AC3B-4C5B-8C77-CF26EFF3F2C6}"/>
                </a:ext>
              </a:extLst>
            </p:cNvPr>
            <p:cNvSpPr/>
            <p:nvPr/>
          </p:nvSpPr>
          <p:spPr>
            <a:xfrm>
              <a:off x="7279931" y="2267565"/>
              <a:ext cx="108603" cy="142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94E7B521-A845-4B75-85C6-E7162C7F78FD}"/>
                </a:ext>
              </a:extLst>
            </p:cNvPr>
            <p:cNvSpPr/>
            <p:nvPr/>
          </p:nvSpPr>
          <p:spPr>
            <a:xfrm>
              <a:off x="7214990" y="2356710"/>
              <a:ext cx="98654" cy="519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A069EA92-4DA7-48CD-B97E-9CA07BD3B3F7}"/>
                </a:ext>
              </a:extLst>
            </p:cNvPr>
            <p:cNvSpPr/>
            <p:nvPr/>
          </p:nvSpPr>
          <p:spPr>
            <a:xfrm>
              <a:off x="7141335" y="2264904"/>
              <a:ext cx="109910" cy="1437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FEA3F10A-1D51-408C-B806-1A6A441D7088}"/>
                </a:ext>
              </a:extLst>
            </p:cNvPr>
            <p:cNvSpPr/>
            <p:nvPr/>
          </p:nvSpPr>
          <p:spPr>
            <a:xfrm>
              <a:off x="7113876" y="2437863"/>
              <a:ext cx="303388" cy="5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3DA02C5D-215D-44CA-8676-01292C895324}"/>
                </a:ext>
              </a:extLst>
            </p:cNvPr>
            <p:cNvSpPr/>
            <p:nvPr/>
          </p:nvSpPr>
          <p:spPr>
            <a:xfrm>
              <a:off x="7113876" y="1997515"/>
              <a:ext cx="303388" cy="5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865B5E5C-4558-4159-B8CF-4FD79757E236}"/>
                </a:ext>
              </a:extLst>
            </p:cNvPr>
            <p:cNvSpPr/>
            <p:nvPr/>
          </p:nvSpPr>
          <p:spPr>
            <a:xfrm>
              <a:off x="7142597" y="2083999"/>
              <a:ext cx="245927" cy="602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6232D3C9-2CC3-424F-A68F-2F53427F64F6}"/>
                </a:ext>
              </a:extLst>
            </p:cNvPr>
            <p:cNvSpPr/>
            <p:nvPr/>
          </p:nvSpPr>
          <p:spPr>
            <a:xfrm>
              <a:off x="7140101" y="2137199"/>
              <a:ext cx="247198" cy="125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341C1A40-E8D3-41D0-8AD3-32CC088CB0A4}"/>
              </a:ext>
            </a:extLst>
          </p:cNvPr>
          <p:cNvGrpSpPr/>
          <p:nvPr/>
        </p:nvGrpSpPr>
        <p:grpSpPr>
          <a:xfrm>
            <a:off x="4513917" y="1984229"/>
            <a:ext cx="468145" cy="497617"/>
            <a:chOff x="4513917" y="1984229"/>
            <a:chExt cx="468145" cy="497617"/>
          </a:xfrm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BE3FF1BE-2EC8-4C6A-B7C8-1B8E219F5419}"/>
                </a:ext>
              </a:extLst>
            </p:cNvPr>
            <p:cNvSpPr/>
            <p:nvPr/>
          </p:nvSpPr>
          <p:spPr>
            <a:xfrm>
              <a:off x="4621240" y="2247659"/>
              <a:ext cx="56226" cy="5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9E0851AA-1DF6-4331-8E25-48043F3EC45B}"/>
                </a:ext>
              </a:extLst>
            </p:cNvPr>
            <p:cNvSpPr/>
            <p:nvPr/>
          </p:nvSpPr>
          <p:spPr>
            <a:xfrm>
              <a:off x="4595024" y="2336804"/>
              <a:ext cx="109910" cy="58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24157966-1145-44A5-AEF7-C49CB5815982}"/>
                </a:ext>
              </a:extLst>
            </p:cNvPr>
            <p:cNvSpPr/>
            <p:nvPr/>
          </p:nvSpPr>
          <p:spPr>
            <a:xfrm>
              <a:off x="4513917" y="2161166"/>
              <a:ext cx="468145" cy="320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9F7643CE-D778-415D-BEAA-220AB3C0DD34}"/>
                </a:ext>
              </a:extLst>
            </p:cNvPr>
            <p:cNvSpPr/>
            <p:nvPr/>
          </p:nvSpPr>
          <p:spPr>
            <a:xfrm>
              <a:off x="4649970" y="2072030"/>
              <a:ext cx="193514" cy="118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D0D227DA-1C61-4F69-AD4F-37D5EC22E68C}"/>
                </a:ext>
              </a:extLst>
            </p:cNvPr>
            <p:cNvSpPr/>
            <p:nvPr/>
          </p:nvSpPr>
          <p:spPr>
            <a:xfrm>
              <a:off x="4677439" y="1984229"/>
              <a:ext cx="137333" cy="5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48ED603F-32A0-47C7-9E4C-E774DDD42130}"/>
              </a:ext>
            </a:extLst>
          </p:cNvPr>
          <p:cNvGrpSpPr/>
          <p:nvPr/>
        </p:nvGrpSpPr>
        <p:grpSpPr>
          <a:xfrm>
            <a:off x="5180542" y="1992669"/>
            <a:ext cx="469398" cy="502051"/>
            <a:chOff x="5180542" y="1992669"/>
            <a:chExt cx="469398" cy="502051"/>
          </a:xfrm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F64BD596-8FC8-439A-B7C0-069D001EA1EA}"/>
                </a:ext>
              </a:extLst>
            </p:cNvPr>
            <p:cNvSpPr/>
            <p:nvPr/>
          </p:nvSpPr>
          <p:spPr>
            <a:xfrm>
              <a:off x="5316605" y="2110407"/>
              <a:ext cx="193514" cy="1676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F98D7259-9E81-495C-924B-2E357A518302}"/>
                </a:ext>
              </a:extLst>
            </p:cNvPr>
            <p:cNvSpPr/>
            <p:nvPr/>
          </p:nvSpPr>
          <p:spPr>
            <a:xfrm>
              <a:off x="5386492" y="2170282"/>
              <a:ext cx="56226" cy="5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159F1F92-4CF4-44DF-AA04-72DBF4FF5A78}"/>
                </a:ext>
              </a:extLst>
            </p:cNvPr>
            <p:cNvSpPr/>
            <p:nvPr/>
          </p:nvSpPr>
          <p:spPr>
            <a:xfrm>
              <a:off x="5209254" y="1992669"/>
              <a:ext cx="410721" cy="4410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12111C0-120E-4242-ACBD-ED08F2DE1F21}"/>
                </a:ext>
              </a:extLst>
            </p:cNvPr>
            <p:cNvSpPr/>
            <p:nvPr/>
          </p:nvSpPr>
          <p:spPr>
            <a:xfrm>
              <a:off x="5361529" y="2258119"/>
              <a:ext cx="106143" cy="58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8A2CB257-6D2E-48AF-9671-0C5746A8DA1E}"/>
                </a:ext>
              </a:extLst>
            </p:cNvPr>
            <p:cNvSpPr/>
            <p:nvPr/>
          </p:nvSpPr>
          <p:spPr>
            <a:xfrm>
              <a:off x="5498863" y="2344567"/>
              <a:ext cx="151077" cy="1469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EF6DDE03-37FD-4A8C-8D8F-17BC1CF60846}"/>
                </a:ext>
              </a:extLst>
            </p:cNvPr>
            <p:cNvSpPr/>
            <p:nvPr/>
          </p:nvSpPr>
          <p:spPr>
            <a:xfrm>
              <a:off x="5180542" y="2347219"/>
              <a:ext cx="151077" cy="147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2F39A824-6854-4C6D-910E-9C96742235B0}"/>
              </a:ext>
            </a:extLst>
          </p:cNvPr>
          <p:cNvGrpSpPr/>
          <p:nvPr/>
        </p:nvGrpSpPr>
        <p:grpSpPr>
          <a:xfrm>
            <a:off x="3135386" y="2004264"/>
            <a:ext cx="469397" cy="500286"/>
            <a:chOff x="3135386" y="2004264"/>
            <a:chExt cx="469397" cy="500286"/>
          </a:xfrm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6A2DC08D-73AC-47BB-8C85-9658B076D4C2}"/>
                </a:ext>
              </a:extLst>
            </p:cNvPr>
            <p:cNvSpPr/>
            <p:nvPr/>
          </p:nvSpPr>
          <p:spPr>
            <a:xfrm>
              <a:off x="3313886" y="2194505"/>
              <a:ext cx="109920" cy="115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547988D-8E47-47D0-8BDD-3D12D321191E}"/>
                </a:ext>
              </a:extLst>
            </p:cNvPr>
            <p:cNvSpPr/>
            <p:nvPr/>
          </p:nvSpPr>
          <p:spPr>
            <a:xfrm>
              <a:off x="3189070" y="2004264"/>
              <a:ext cx="137333" cy="146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7F6DB787-BF34-43F2-995D-EA67E2E959D5}"/>
                </a:ext>
              </a:extLst>
            </p:cNvPr>
            <p:cNvSpPr/>
            <p:nvPr/>
          </p:nvSpPr>
          <p:spPr>
            <a:xfrm>
              <a:off x="3410007" y="2004264"/>
              <a:ext cx="137370" cy="146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8AC0D313-699B-41E6-9ECA-11730FBFACAC}"/>
                </a:ext>
              </a:extLst>
            </p:cNvPr>
            <p:cNvSpPr/>
            <p:nvPr/>
          </p:nvSpPr>
          <p:spPr>
            <a:xfrm>
              <a:off x="3333847" y="2332890"/>
              <a:ext cx="66202" cy="42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85D61312-5ACE-49DE-BDA2-1B2288E48706}"/>
                </a:ext>
              </a:extLst>
            </p:cNvPr>
            <p:cNvSpPr/>
            <p:nvPr/>
          </p:nvSpPr>
          <p:spPr>
            <a:xfrm>
              <a:off x="3245223" y="2323554"/>
              <a:ext cx="111136" cy="1796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97C01D65-568A-4DAC-AF2F-6BB5F35C47FD}"/>
                </a:ext>
              </a:extLst>
            </p:cNvPr>
            <p:cNvSpPr/>
            <p:nvPr/>
          </p:nvSpPr>
          <p:spPr>
            <a:xfrm>
              <a:off x="3382539" y="2324907"/>
              <a:ext cx="111136" cy="1796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CC8EF8B6-BCB6-43E7-93D3-2AB163C86FE8}"/>
                </a:ext>
              </a:extLst>
            </p:cNvPr>
            <p:cNvSpPr/>
            <p:nvPr/>
          </p:nvSpPr>
          <p:spPr>
            <a:xfrm>
              <a:off x="3386306" y="2145310"/>
              <a:ext cx="218477" cy="183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984F2EA-86E9-4DFE-A79A-8C64CFE9FFCA}"/>
                </a:ext>
              </a:extLst>
            </p:cNvPr>
            <p:cNvSpPr/>
            <p:nvPr/>
          </p:nvSpPr>
          <p:spPr>
            <a:xfrm>
              <a:off x="3135386" y="2143957"/>
              <a:ext cx="215981" cy="183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D4828B4C-B11C-4B96-A5DB-AC02EA6DB1C1}"/>
              </a:ext>
            </a:extLst>
          </p:cNvPr>
          <p:cNvGrpSpPr/>
          <p:nvPr/>
        </p:nvGrpSpPr>
        <p:grpSpPr>
          <a:xfrm>
            <a:off x="5888836" y="1993035"/>
            <a:ext cx="439460" cy="498201"/>
            <a:chOff x="5888836" y="1993035"/>
            <a:chExt cx="439460" cy="498201"/>
          </a:xfrm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CB3EA08D-2821-4041-8BE0-3F62C0A28947}"/>
                </a:ext>
              </a:extLst>
            </p:cNvPr>
            <p:cNvSpPr/>
            <p:nvPr/>
          </p:nvSpPr>
          <p:spPr>
            <a:xfrm>
              <a:off x="6107314" y="1993035"/>
              <a:ext cx="27496" cy="74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0D7EDC38-D4AF-4AB6-9B2B-964182C5C6FC}"/>
                </a:ext>
              </a:extLst>
            </p:cNvPr>
            <p:cNvSpPr/>
            <p:nvPr/>
          </p:nvSpPr>
          <p:spPr>
            <a:xfrm>
              <a:off x="6190963" y="2024618"/>
              <a:ext cx="56180" cy="57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094207F3-4475-4FB0-8E9F-8CFD8D3EB17B}"/>
                </a:ext>
              </a:extLst>
            </p:cNvPr>
            <p:cNvSpPr/>
            <p:nvPr/>
          </p:nvSpPr>
          <p:spPr>
            <a:xfrm>
              <a:off x="6272070" y="2199223"/>
              <a:ext cx="56226" cy="3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6EC953C7-00BA-4C7B-82A3-5037B5F16558}"/>
                </a:ext>
              </a:extLst>
            </p:cNvPr>
            <p:cNvSpPr/>
            <p:nvPr/>
          </p:nvSpPr>
          <p:spPr>
            <a:xfrm>
              <a:off x="5888836" y="2199223"/>
              <a:ext cx="56226" cy="29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4078828C-959C-4613-A30D-F0D85578E944}"/>
                </a:ext>
              </a:extLst>
            </p:cNvPr>
            <p:cNvSpPr/>
            <p:nvPr/>
          </p:nvSpPr>
          <p:spPr>
            <a:xfrm>
              <a:off x="5997449" y="2024618"/>
              <a:ext cx="56226" cy="57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9FC93AC0-F26D-4E57-8262-6BAA354F368D}"/>
                </a:ext>
              </a:extLst>
            </p:cNvPr>
            <p:cNvSpPr/>
            <p:nvPr/>
          </p:nvSpPr>
          <p:spPr>
            <a:xfrm>
              <a:off x="5913799" y="2081924"/>
              <a:ext cx="58722" cy="438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3469016A-144C-40D7-A16F-AE55A5B9A127}"/>
                </a:ext>
              </a:extLst>
            </p:cNvPr>
            <p:cNvSpPr/>
            <p:nvPr/>
          </p:nvSpPr>
          <p:spPr>
            <a:xfrm>
              <a:off x="6243376" y="2082436"/>
              <a:ext cx="58677" cy="45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F36153FF-DFBF-4888-A546-AB8CC496132E}"/>
                </a:ext>
              </a:extLst>
            </p:cNvPr>
            <p:cNvSpPr/>
            <p:nvPr/>
          </p:nvSpPr>
          <p:spPr>
            <a:xfrm>
              <a:off x="5963762" y="2079510"/>
              <a:ext cx="280885" cy="411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6BD4365C-B6CF-48CD-8AEE-BD294AD76E67}"/>
              </a:ext>
            </a:extLst>
          </p:cNvPr>
          <p:cNvGrpSpPr/>
          <p:nvPr/>
        </p:nvGrpSpPr>
        <p:grpSpPr>
          <a:xfrm>
            <a:off x="6443374" y="1992870"/>
            <a:ext cx="476887" cy="498924"/>
            <a:chOff x="6443374" y="1992870"/>
            <a:chExt cx="476887" cy="498924"/>
          </a:xfrm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F493BF6-C1B3-4610-BDC2-A820776A2987}"/>
                </a:ext>
              </a:extLst>
            </p:cNvPr>
            <p:cNvSpPr/>
            <p:nvPr/>
          </p:nvSpPr>
          <p:spPr>
            <a:xfrm>
              <a:off x="6443374" y="2117905"/>
              <a:ext cx="217243" cy="247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FD05335E-A959-46BC-BDCA-C0347BE9085C}"/>
                </a:ext>
              </a:extLst>
            </p:cNvPr>
            <p:cNvSpPr/>
            <p:nvPr/>
          </p:nvSpPr>
          <p:spPr>
            <a:xfrm>
              <a:off x="6565730" y="1992870"/>
              <a:ext cx="230950" cy="226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689D8A6C-34F1-41E2-8A87-61371C5D42FC}"/>
                </a:ext>
              </a:extLst>
            </p:cNvPr>
            <p:cNvSpPr/>
            <p:nvPr/>
          </p:nvSpPr>
          <p:spPr>
            <a:xfrm>
              <a:off x="6703018" y="2117905"/>
              <a:ext cx="217243" cy="246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11E5FF61-633D-47C0-AAD9-E4555F2A40DE}"/>
                </a:ext>
              </a:extLst>
            </p:cNvPr>
            <p:cNvSpPr/>
            <p:nvPr/>
          </p:nvSpPr>
          <p:spPr>
            <a:xfrm>
              <a:off x="6565730" y="2264264"/>
              <a:ext cx="233455" cy="227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467A67C0-6283-4557-A2A9-916261CC8547}"/>
              </a:ext>
            </a:extLst>
          </p:cNvPr>
          <p:cNvGrpSpPr/>
          <p:nvPr/>
        </p:nvGrpSpPr>
        <p:grpSpPr>
          <a:xfrm>
            <a:off x="8520571" y="4159322"/>
            <a:ext cx="326440" cy="322682"/>
            <a:chOff x="8520571" y="4159322"/>
            <a:chExt cx="326440" cy="322682"/>
          </a:xfrm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A7060CF3-1DDA-42BF-A2DC-7B8C6F686816}"/>
                </a:ext>
              </a:extLst>
            </p:cNvPr>
            <p:cNvSpPr/>
            <p:nvPr/>
          </p:nvSpPr>
          <p:spPr>
            <a:xfrm>
              <a:off x="8625434" y="4244937"/>
              <a:ext cx="221577" cy="23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ED1EE008-308A-4DB3-963C-5DD715B41131}"/>
                </a:ext>
              </a:extLst>
            </p:cNvPr>
            <p:cNvSpPr/>
            <p:nvPr/>
          </p:nvSpPr>
          <p:spPr>
            <a:xfrm>
              <a:off x="8521430" y="4159322"/>
              <a:ext cx="171678" cy="856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0344BFC8-F907-4239-AB14-2ADD16747359}"/>
                </a:ext>
              </a:extLst>
            </p:cNvPr>
            <p:cNvSpPr/>
            <p:nvPr/>
          </p:nvSpPr>
          <p:spPr>
            <a:xfrm>
              <a:off x="8521430" y="4248549"/>
              <a:ext cx="118405" cy="68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EA025A51-B17B-498A-8EF2-ABAD8DD7F509}"/>
                </a:ext>
              </a:extLst>
            </p:cNvPr>
            <p:cNvSpPr/>
            <p:nvPr/>
          </p:nvSpPr>
          <p:spPr>
            <a:xfrm>
              <a:off x="8521430" y="4389156"/>
              <a:ext cx="114181" cy="68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C601BAF3-07E4-47FE-9CEA-181F5C76E5F7}"/>
                </a:ext>
              </a:extLst>
            </p:cNvPr>
            <p:cNvSpPr/>
            <p:nvPr/>
          </p:nvSpPr>
          <p:spPr>
            <a:xfrm>
              <a:off x="8520571" y="4318839"/>
              <a:ext cx="83749" cy="694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E2AC99CE-5D9F-47FF-9F21-5B73BBEC257C}"/>
              </a:ext>
            </a:extLst>
          </p:cNvPr>
          <p:cNvGrpSpPr/>
          <p:nvPr/>
        </p:nvGrpSpPr>
        <p:grpSpPr>
          <a:xfrm>
            <a:off x="7795442" y="1319808"/>
            <a:ext cx="443493" cy="473878"/>
            <a:chOff x="7795442" y="1319808"/>
            <a:chExt cx="443493" cy="473878"/>
          </a:xfrm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43BD0856-FCC1-45F1-96B9-872FD38C883B}"/>
                </a:ext>
              </a:extLst>
            </p:cNvPr>
            <p:cNvSpPr/>
            <p:nvPr/>
          </p:nvSpPr>
          <p:spPr>
            <a:xfrm>
              <a:off x="7886123" y="1577961"/>
              <a:ext cx="261033" cy="2157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C9F92E76-35C8-4E65-932A-3C47CF3E98DC}"/>
                </a:ext>
              </a:extLst>
            </p:cNvPr>
            <p:cNvSpPr/>
            <p:nvPr/>
          </p:nvSpPr>
          <p:spPr>
            <a:xfrm>
              <a:off x="7795442" y="1319808"/>
              <a:ext cx="443493" cy="228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14B1C83D-2379-41E3-AD15-99C61D3C0D6F}"/>
                </a:ext>
              </a:extLst>
            </p:cNvPr>
            <p:cNvSpPr/>
            <p:nvPr/>
          </p:nvSpPr>
          <p:spPr>
            <a:xfrm>
              <a:off x="7934770" y="1391716"/>
              <a:ext cx="164811" cy="154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E0B2E052-1E8A-4555-84CE-079D90EEA41C}"/>
              </a:ext>
            </a:extLst>
          </p:cNvPr>
          <p:cNvSpPr txBox="1"/>
          <p:nvPr/>
        </p:nvSpPr>
        <p:spPr>
          <a:xfrm>
            <a:off x="300855" y="140204"/>
            <a:ext cx="8640778" cy="5407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40608"/>
                </a:solidFill>
                <a:uFillTx/>
                <a:latin typeface="Arial"/>
              </a:rPr>
              <a:t>Fully Editable Icon Sets: 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71B5E338-ED75-445F-B19C-61D671FBE717}"/>
              </a:ext>
            </a:extLst>
          </p:cNvPr>
          <p:cNvSpPr/>
          <p:nvPr/>
        </p:nvSpPr>
        <p:spPr>
          <a:xfrm rot="10799991">
            <a:off x="6287742" y="3365924"/>
            <a:ext cx="186437" cy="580607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CAFBF76-D433-4A85-A5CE-40D340F59A89}"/>
              </a:ext>
            </a:extLst>
          </p:cNvPr>
          <p:cNvSpPr/>
          <p:nvPr/>
        </p:nvSpPr>
        <p:spPr>
          <a:xfrm>
            <a:off x="6763844" y="3432950"/>
            <a:ext cx="447260" cy="44652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4CBF311B-8010-48EE-992D-FD8A947E4896}"/>
              </a:ext>
            </a:extLst>
          </p:cNvPr>
          <p:cNvSpPr/>
          <p:nvPr/>
        </p:nvSpPr>
        <p:spPr>
          <a:xfrm>
            <a:off x="8174068" y="3481925"/>
            <a:ext cx="431935" cy="348615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21FC4761-E10B-453D-9F86-50DDDC95E0AC}"/>
              </a:ext>
            </a:extLst>
          </p:cNvPr>
          <p:cNvSpPr/>
          <p:nvPr/>
        </p:nvSpPr>
        <p:spPr>
          <a:xfrm>
            <a:off x="8217785" y="4378933"/>
            <a:ext cx="495842" cy="363382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D26F590F-B477-4943-9648-904A2F9F6AA6}"/>
              </a:ext>
            </a:extLst>
          </p:cNvPr>
          <p:cNvSpPr/>
          <p:nvPr/>
        </p:nvSpPr>
        <p:spPr>
          <a:xfrm>
            <a:off x="3145444" y="3413144"/>
            <a:ext cx="486177" cy="48617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97CC978B-5557-4C82-8745-4BD112E23B9E}"/>
              </a:ext>
            </a:extLst>
          </p:cNvPr>
          <p:cNvSpPr/>
          <p:nvPr/>
        </p:nvSpPr>
        <p:spPr>
          <a:xfrm>
            <a:off x="5001466" y="4219891"/>
            <a:ext cx="409642" cy="526767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F878FCE9-200F-42FF-BCD5-B4E228E7E0CD}"/>
              </a:ext>
            </a:extLst>
          </p:cNvPr>
          <p:cNvSpPr/>
          <p:nvPr/>
        </p:nvSpPr>
        <p:spPr>
          <a:xfrm>
            <a:off x="5626714" y="4347094"/>
            <a:ext cx="429091" cy="424592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CE024D8A-9D38-46CD-B4DE-65612F02E1A2}"/>
              </a:ext>
            </a:extLst>
          </p:cNvPr>
          <p:cNvSpPr/>
          <p:nvPr/>
        </p:nvSpPr>
        <p:spPr>
          <a:xfrm>
            <a:off x="3850922" y="4268007"/>
            <a:ext cx="295214" cy="42650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0891DA96-E356-4087-987B-21547AE7D8F9}"/>
              </a:ext>
            </a:extLst>
          </p:cNvPr>
          <p:cNvSpPr/>
          <p:nvPr/>
        </p:nvSpPr>
        <p:spPr>
          <a:xfrm>
            <a:off x="6258363" y="4299572"/>
            <a:ext cx="385163" cy="42650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1C5B2711-9F3D-4A04-A5E8-BD0A86864B89}"/>
              </a:ext>
            </a:extLst>
          </p:cNvPr>
          <p:cNvSpPr/>
          <p:nvPr/>
        </p:nvSpPr>
        <p:spPr>
          <a:xfrm>
            <a:off x="7547677" y="4325770"/>
            <a:ext cx="422087" cy="4327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50992977-0C49-47D8-9626-30C50D71E0AD}"/>
              </a:ext>
            </a:extLst>
          </p:cNvPr>
          <p:cNvSpPr/>
          <p:nvPr/>
        </p:nvSpPr>
        <p:spPr>
          <a:xfrm>
            <a:off x="3750402" y="3510582"/>
            <a:ext cx="519114" cy="351623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92533415-E508-41CC-8F14-B723F177A636}"/>
              </a:ext>
            </a:extLst>
          </p:cNvPr>
          <p:cNvSpPr/>
          <p:nvPr/>
        </p:nvSpPr>
        <p:spPr>
          <a:xfrm>
            <a:off x="3294665" y="4154046"/>
            <a:ext cx="267077" cy="654426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41B1E0E2-F990-4EFB-8E37-2CA17A063E1E}"/>
              </a:ext>
            </a:extLst>
          </p:cNvPr>
          <p:cNvSpPr/>
          <p:nvPr/>
        </p:nvSpPr>
        <p:spPr>
          <a:xfrm>
            <a:off x="6810304" y="4325770"/>
            <a:ext cx="489368" cy="38690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91028" tIns="45518" rIns="91028" bIns="45518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2910781C-43C3-415A-AFF9-95F99A94BC6A}"/>
              </a:ext>
            </a:extLst>
          </p:cNvPr>
          <p:cNvSpPr/>
          <p:nvPr/>
        </p:nvSpPr>
        <p:spPr>
          <a:xfrm>
            <a:off x="4425001" y="4306421"/>
            <a:ext cx="402875" cy="406249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6E1B79E1-AA13-4AC5-BB06-17355A0B8191}"/>
              </a:ext>
            </a:extLst>
          </p:cNvPr>
          <p:cNvSpPr/>
          <p:nvPr/>
        </p:nvSpPr>
        <p:spPr>
          <a:xfrm>
            <a:off x="7500777" y="3425479"/>
            <a:ext cx="383618" cy="461506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69" tIns="34134" rIns="68269" bIns="34134" anchor="ctr" anchorCtr="1" compatLnSpc="1">
            <a:noAutofit/>
          </a:bodyPr>
          <a:lstStyle/>
          <a:p>
            <a:pPr marL="0" marR="0" lvl="0" indent="0" algn="ctr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93069142-2C63-4F9E-9302-B9B28C94E1DA}"/>
              </a:ext>
            </a:extLst>
          </p:cNvPr>
          <p:cNvGrpSpPr/>
          <p:nvPr/>
        </p:nvGrpSpPr>
        <p:grpSpPr>
          <a:xfrm>
            <a:off x="8194651" y="933904"/>
            <a:ext cx="423221" cy="422936"/>
            <a:chOff x="8194651" y="933904"/>
            <a:chExt cx="423221" cy="422936"/>
          </a:xfrm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7404CDC9-CA26-4A09-BF7C-B35C26B6B551}"/>
                </a:ext>
              </a:extLst>
            </p:cNvPr>
            <p:cNvSpPr/>
            <p:nvPr/>
          </p:nvSpPr>
          <p:spPr>
            <a:xfrm>
              <a:off x="8444447" y="933904"/>
              <a:ext cx="149467" cy="2233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C835B057-8EB4-438D-8A60-01A11747D9BF}"/>
                </a:ext>
              </a:extLst>
            </p:cNvPr>
            <p:cNvSpPr/>
            <p:nvPr/>
          </p:nvSpPr>
          <p:spPr>
            <a:xfrm>
              <a:off x="8194651" y="1085319"/>
              <a:ext cx="224741" cy="2715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A0FB73C5-362F-46F0-8EAF-13AA4AC83596}"/>
                </a:ext>
              </a:extLst>
            </p:cNvPr>
            <p:cNvSpPr/>
            <p:nvPr/>
          </p:nvSpPr>
          <p:spPr>
            <a:xfrm>
              <a:off x="8293891" y="984918"/>
              <a:ext cx="74148" cy="74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21678E72-9BE7-4B5A-9288-42D7BF1CADD8}"/>
                </a:ext>
              </a:extLst>
            </p:cNvPr>
            <p:cNvSpPr/>
            <p:nvPr/>
          </p:nvSpPr>
          <p:spPr>
            <a:xfrm>
              <a:off x="8269925" y="1084917"/>
              <a:ext cx="225893" cy="2707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8359278A-6869-4599-A21E-444D7302A692}"/>
                </a:ext>
              </a:extLst>
            </p:cNvPr>
            <p:cNvSpPr/>
            <p:nvPr/>
          </p:nvSpPr>
          <p:spPr>
            <a:xfrm>
              <a:off x="8419347" y="1183398"/>
              <a:ext cx="198525" cy="47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AB1251E0-7A70-4ECD-8DF7-3CF19BC009EF}"/>
              </a:ext>
            </a:extLst>
          </p:cNvPr>
          <p:cNvGrpSpPr/>
          <p:nvPr/>
        </p:nvGrpSpPr>
        <p:grpSpPr>
          <a:xfrm>
            <a:off x="7481986" y="1732349"/>
            <a:ext cx="412193" cy="411104"/>
            <a:chOff x="7481986" y="1732349"/>
            <a:chExt cx="412193" cy="411104"/>
          </a:xfrm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787E440F-4087-46B6-9D4D-9F6CBFC944AD}"/>
                </a:ext>
              </a:extLst>
            </p:cNvPr>
            <p:cNvSpPr/>
            <p:nvPr/>
          </p:nvSpPr>
          <p:spPr>
            <a:xfrm>
              <a:off x="7506428" y="1732349"/>
              <a:ext cx="364452" cy="170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22AA6EFD-1B5F-4FCC-9D40-1C9DDD6AA112}"/>
                </a:ext>
              </a:extLst>
            </p:cNvPr>
            <p:cNvSpPr/>
            <p:nvPr/>
          </p:nvSpPr>
          <p:spPr>
            <a:xfrm>
              <a:off x="7530870" y="1926759"/>
              <a:ext cx="96688" cy="97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F2D4AE89-422D-42FD-AC31-21220AC919BD}"/>
                </a:ext>
              </a:extLst>
            </p:cNvPr>
            <p:cNvSpPr/>
            <p:nvPr/>
          </p:nvSpPr>
          <p:spPr>
            <a:xfrm>
              <a:off x="7481986" y="2047853"/>
              <a:ext cx="193349" cy="95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E20529F9-B160-4ED6-82E5-3BD3B946FB32}"/>
                </a:ext>
              </a:extLst>
            </p:cNvPr>
            <p:cNvSpPr/>
            <p:nvPr/>
          </p:nvSpPr>
          <p:spPr>
            <a:xfrm>
              <a:off x="7748616" y="1926759"/>
              <a:ext cx="96688" cy="97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646FB89B-C9A2-42F5-BA22-EDA013C56F58}"/>
                </a:ext>
              </a:extLst>
            </p:cNvPr>
            <p:cNvSpPr/>
            <p:nvPr/>
          </p:nvSpPr>
          <p:spPr>
            <a:xfrm>
              <a:off x="7699741" y="2047853"/>
              <a:ext cx="194438" cy="956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BB276871-CDAB-488E-A9E3-C4CDD3133483}"/>
              </a:ext>
            </a:extLst>
          </p:cNvPr>
          <p:cNvGrpSpPr/>
          <p:nvPr/>
        </p:nvGrpSpPr>
        <p:grpSpPr>
          <a:xfrm>
            <a:off x="4435800" y="3478917"/>
            <a:ext cx="379914" cy="420404"/>
            <a:chOff x="4435800" y="3478917"/>
            <a:chExt cx="379914" cy="420404"/>
          </a:xfrm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163A2697-D51A-4A50-9A04-77010A1905C8}"/>
                </a:ext>
              </a:extLst>
            </p:cNvPr>
            <p:cNvSpPr/>
            <p:nvPr/>
          </p:nvSpPr>
          <p:spPr>
            <a:xfrm>
              <a:off x="4435800" y="3529922"/>
              <a:ext cx="179231" cy="3682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89C1DE29-4752-4746-BE38-2C80F86E7CF0}"/>
                </a:ext>
              </a:extLst>
            </p:cNvPr>
            <p:cNvSpPr/>
            <p:nvPr/>
          </p:nvSpPr>
          <p:spPr>
            <a:xfrm>
              <a:off x="4637525" y="3529922"/>
              <a:ext cx="178189" cy="3693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201A6D00-282C-4300-A537-E80BC0B5F277}"/>
                </a:ext>
              </a:extLst>
            </p:cNvPr>
            <p:cNvSpPr/>
            <p:nvPr/>
          </p:nvSpPr>
          <p:spPr>
            <a:xfrm>
              <a:off x="4714317" y="3576373"/>
              <a:ext cx="33796" cy="54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98FDF577-72F7-4D1D-B1B7-F911EBA71E77}"/>
                </a:ext>
              </a:extLst>
            </p:cNvPr>
            <p:cNvSpPr/>
            <p:nvPr/>
          </p:nvSpPr>
          <p:spPr>
            <a:xfrm>
              <a:off x="4502368" y="3579400"/>
              <a:ext cx="32790" cy="52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9CB17CD6-9CDC-470C-893A-0CE24641B59F}"/>
                </a:ext>
              </a:extLst>
            </p:cNvPr>
            <p:cNvSpPr/>
            <p:nvPr/>
          </p:nvSpPr>
          <p:spPr>
            <a:xfrm>
              <a:off x="4580202" y="3478917"/>
              <a:ext cx="89080" cy="98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257B6A10-44A1-448F-B086-39798967B31C}"/>
                </a:ext>
              </a:extLst>
            </p:cNvPr>
            <p:cNvSpPr/>
            <p:nvPr/>
          </p:nvSpPr>
          <p:spPr>
            <a:xfrm>
              <a:off x="4554589" y="3602425"/>
              <a:ext cx="140305" cy="98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2E2EB4D9-240A-4856-8920-8F590AE26C67}"/>
              </a:ext>
            </a:extLst>
          </p:cNvPr>
          <p:cNvGrpSpPr/>
          <p:nvPr/>
        </p:nvGrpSpPr>
        <p:grpSpPr>
          <a:xfrm>
            <a:off x="3734738" y="993193"/>
            <a:ext cx="371877" cy="371164"/>
            <a:chOff x="3734738" y="993193"/>
            <a:chExt cx="371877" cy="371164"/>
          </a:xfrm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86E3AE08-F4D5-4CF4-AB28-DB32A5F01212}"/>
                </a:ext>
              </a:extLst>
            </p:cNvPr>
            <p:cNvSpPr/>
            <p:nvPr/>
          </p:nvSpPr>
          <p:spPr>
            <a:xfrm>
              <a:off x="3811914" y="993193"/>
              <a:ext cx="131335" cy="43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F35EF28-4A4E-469B-899A-EC380AC68E78}"/>
                </a:ext>
              </a:extLst>
            </p:cNvPr>
            <p:cNvSpPr/>
            <p:nvPr/>
          </p:nvSpPr>
          <p:spPr>
            <a:xfrm>
              <a:off x="3800877" y="1186891"/>
              <a:ext cx="21058" cy="230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16B14813-C047-495A-8954-2C5229B9CF41}"/>
                </a:ext>
              </a:extLst>
            </p:cNvPr>
            <p:cNvSpPr/>
            <p:nvPr/>
          </p:nvSpPr>
          <p:spPr>
            <a:xfrm>
              <a:off x="3800877" y="1100699"/>
              <a:ext cx="21058" cy="21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C3B0F23B-B9E5-4891-9ADD-0214A56D5EDA}"/>
                </a:ext>
              </a:extLst>
            </p:cNvPr>
            <p:cNvSpPr/>
            <p:nvPr/>
          </p:nvSpPr>
          <p:spPr>
            <a:xfrm>
              <a:off x="3800877" y="1276100"/>
              <a:ext cx="21058" cy="210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54DB0D45-0FD1-4AD1-9180-94076877F94A}"/>
                </a:ext>
              </a:extLst>
            </p:cNvPr>
            <p:cNvSpPr/>
            <p:nvPr/>
          </p:nvSpPr>
          <p:spPr>
            <a:xfrm>
              <a:off x="3734738" y="1014490"/>
              <a:ext cx="283656" cy="349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642B3BF6-C56E-4F53-A65C-5C9C62DE99E9}"/>
                </a:ext>
              </a:extLst>
            </p:cNvPr>
            <p:cNvSpPr/>
            <p:nvPr/>
          </p:nvSpPr>
          <p:spPr>
            <a:xfrm>
              <a:off x="4041428" y="1121731"/>
              <a:ext cx="65187" cy="132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602EE157-382B-4D75-92E5-06B806137E1E}"/>
                </a:ext>
              </a:extLst>
            </p:cNvPr>
            <p:cNvSpPr/>
            <p:nvPr/>
          </p:nvSpPr>
          <p:spPr>
            <a:xfrm>
              <a:off x="4041428" y="1035539"/>
              <a:ext cx="65187" cy="65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D94CDB26-F191-448B-8C5E-E28E3977A83B}"/>
                </a:ext>
              </a:extLst>
            </p:cNvPr>
            <p:cNvSpPr/>
            <p:nvPr/>
          </p:nvSpPr>
          <p:spPr>
            <a:xfrm>
              <a:off x="4043440" y="1276100"/>
              <a:ext cx="59179" cy="65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1C1D41B6-D2F1-47D0-BC8D-B148DD95A934}"/>
              </a:ext>
            </a:extLst>
          </p:cNvPr>
          <p:cNvGrpSpPr/>
          <p:nvPr/>
        </p:nvGrpSpPr>
        <p:grpSpPr>
          <a:xfrm>
            <a:off x="8173336" y="2558445"/>
            <a:ext cx="451622" cy="452317"/>
            <a:chOff x="8173336" y="2558445"/>
            <a:chExt cx="451622" cy="452317"/>
          </a:xfrm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077BD3FC-78BC-4D59-ADFF-2155CB5894AC}"/>
                </a:ext>
              </a:extLst>
            </p:cNvPr>
            <p:cNvSpPr/>
            <p:nvPr/>
          </p:nvSpPr>
          <p:spPr>
            <a:xfrm>
              <a:off x="8300283" y="2857472"/>
              <a:ext cx="12243" cy="195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9469CFE0-26E8-4EFA-B656-B8ABE3B55239}"/>
                </a:ext>
              </a:extLst>
            </p:cNvPr>
            <p:cNvSpPr/>
            <p:nvPr/>
          </p:nvSpPr>
          <p:spPr>
            <a:xfrm>
              <a:off x="8173336" y="2742761"/>
              <a:ext cx="266090" cy="2680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3C48A575-519A-46D8-83C1-CC430E495D7C}"/>
                </a:ext>
              </a:extLst>
            </p:cNvPr>
            <p:cNvSpPr/>
            <p:nvPr/>
          </p:nvSpPr>
          <p:spPr>
            <a:xfrm>
              <a:off x="8479679" y="2664625"/>
              <a:ext cx="24441" cy="403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93BCB536-890B-431D-9FDE-C2CF5FAA3960}"/>
                </a:ext>
              </a:extLst>
            </p:cNvPr>
            <p:cNvSpPr/>
            <p:nvPr/>
          </p:nvSpPr>
          <p:spPr>
            <a:xfrm>
              <a:off x="8357615" y="2558445"/>
              <a:ext cx="267343" cy="2671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DCAF862B-7E76-43B6-A74B-3B833062DDB6}"/>
              </a:ext>
            </a:extLst>
          </p:cNvPr>
          <p:cNvGrpSpPr/>
          <p:nvPr/>
        </p:nvGrpSpPr>
        <p:grpSpPr>
          <a:xfrm>
            <a:off x="3158566" y="942636"/>
            <a:ext cx="373276" cy="448403"/>
            <a:chOff x="3158566" y="942636"/>
            <a:chExt cx="373276" cy="448403"/>
          </a:xfrm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35CF2B94-5F85-4F07-B40E-08ADD768480F}"/>
                </a:ext>
              </a:extLst>
            </p:cNvPr>
            <p:cNvSpPr/>
            <p:nvPr/>
          </p:nvSpPr>
          <p:spPr>
            <a:xfrm>
              <a:off x="3158566" y="942636"/>
              <a:ext cx="78812" cy="3114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FD4AC0F0-C77C-46DD-A51C-757A3F064EC5}"/>
                </a:ext>
              </a:extLst>
            </p:cNvPr>
            <p:cNvSpPr/>
            <p:nvPr/>
          </p:nvSpPr>
          <p:spPr>
            <a:xfrm>
              <a:off x="3158566" y="1258909"/>
              <a:ext cx="373276" cy="1054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F0E1528E-478D-440D-9EA4-A1F2D2C7F9C7}"/>
                </a:ext>
              </a:extLst>
            </p:cNvPr>
            <p:cNvSpPr/>
            <p:nvPr/>
          </p:nvSpPr>
          <p:spPr>
            <a:xfrm>
              <a:off x="3446986" y="1325532"/>
              <a:ext cx="84847" cy="38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2661C03B-9283-403D-8022-CA62D4AAF78D}"/>
                </a:ext>
              </a:extLst>
            </p:cNvPr>
            <p:cNvSpPr/>
            <p:nvPr/>
          </p:nvSpPr>
          <p:spPr>
            <a:xfrm>
              <a:off x="3329458" y="1101367"/>
              <a:ext cx="129698" cy="53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D805948B-345F-41E8-9289-A800763C1821}"/>
                </a:ext>
              </a:extLst>
            </p:cNvPr>
            <p:cNvSpPr/>
            <p:nvPr/>
          </p:nvSpPr>
          <p:spPr>
            <a:xfrm>
              <a:off x="3369408" y="1022591"/>
              <a:ext cx="50922" cy="50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39A30E24-1AD7-4A2D-B7B6-FD558411C83D}"/>
                </a:ext>
              </a:extLst>
            </p:cNvPr>
            <p:cNvSpPr/>
            <p:nvPr/>
          </p:nvSpPr>
          <p:spPr>
            <a:xfrm>
              <a:off x="3262798" y="942636"/>
              <a:ext cx="264197" cy="290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B81436EE-F34A-4140-B078-40FD4B7E4B2B}"/>
                </a:ext>
              </a:extLst>
            </p:cNvPr>
            <p:cNvSpPr/>
            <p:nvPr/>
          </p:nvSpPr>
          <p:spPr>
            <a:xfrm>
              <a:off x="3369408" y="1325532"/>
              <a:ext cx="53355" cy="65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06DA7996-3779-4BE1-9DED-0AF8490A38EF}"/>
              </a:ext>
            </a:extLst>
          </p:cNvPr>
          <p:cNvGrpSpPr/>
          <p:nvPr/>
        </p:nvGrpSpPr>
        <p:grpSpPr>
          <a:xfrm>
            <a:off x="6120719" y="915963"/>
            <a:ext cx="448385" cy="448394"/>
            <a:chOff x="6120719" y="915963"/>
            <a:chExt cx="448385" cy="448394"/>
          </a:xfrm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242D8D7B-08B5-4577-831A-D4E68FF95E93}"/>
                </a:ext>
              </a:extLst>
            </p:cNvPr>
            <p:cNvSpPr/>
            <p:nvPr/>
          </p:nvSpPr>
          <p:spPr>
            <a:xfrm>
              <a:off x="6353379" y="1049274"/>
              <a:ext cx="197574" cy="763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744EFD00-1A2A-45ED-B273-9F81F790D320}"/>
                </a:ext>
              </a:extLst>
            </p:cNvPr>
            <p:cNvSpPr/>
            <p:nvPr/>
          </p:nvSpPr>
          <p:spPr>
            <a:xfrm>
              <a:off x="6332796" y="1072280"/>
              <a:ext cx="236308" cy="158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1E7F6BF1-ABF0-4058-83B6-62D131DFA919}"/>
                </a:ext>
              </a:extLst>
            </p:cNvPr>
            <p:cNvSpPr/>
            <p:nvPr/>
          </p:nvSpPr>
          <p:spPr>
            <a:xfrm>
              <a:off x="6120719" y="995918"/>
              <a:ext cx="290852" cy="2896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8F53B843-021F-47B4-A4B5-02DD44B476FB}"/>
                </a:ext>
              </a:extLst>
            </p:cNvPr>
            <p:cNvSpPr/>
            <p:nvPr/>
          </p:nvSpPr>
          <p:spPr>
            <a:xfrm>
              <a:off x="6120719" y="915963"/>
              <a:ext cx="290852" cy="53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CDB86E99-68F3-4C08-A8B9-17444DC2A634}"/>
                </a:ext>
              </a:extLst>
            </p:cNvPr>
            <p:cNvSpPr/>
            <p:nvPr/>
          </p:nvSpPr>
          <p:spPr>
            <a:xfrm>
              <a:off x="6120719" y="1311002"/>
              <a:ext cx="290852" cy="53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628DCF65-3359-4C3C-B529-78BE5F1EFE50}"/>
              </a:ext>
            </a:extLst>
          </p:cNvPr>
          <p:cNvGrpSpPr/>
          <p:nvPr/>
        </p:nvGrpSpPr>
        <p:grpSpPr>
          <a:xfrm>
            <a:off x="6685379" y="923827"/>
            <a:ext cx="453222" cy="447159"/>
            <a:chOff x="6685379" y="923827"/>
            <a:chExt cx="453222" cy="447159"/>
          </a:xfrm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1960FB37-C59B-4D5E-888C-C528B51DFA68}"/>
                </a:ext>
              </a:extLst>
            </p:cNvPr>
            <p:cNvSpPr/>
            <p:nvPr/>
          </p:nvSpPr>
          <p:spPr>
            <a:xfrm>
              <a:off x="6976186" y="975902"/>
              <a:ext cx="129698" cy="13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714C722A-E486-4A7B-A150-081FBC9B1FCD}"/>
                </a:ext>
              </a:extLst>
            </p:cNvPr>
            <p:cNvSpPr/>
            <p:nvPr/>
          </p:nvSpPr>
          <p:spPr>
            <a:xfrm>
              <a:off x="6793214" y="1240063"/>
              <a:ext cx="130887" cy="13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2D5A5787-0C05-461F-B8DF-E67632AEB8DB}"/>
                </a:ext>
              </a:extLst>
            </p:cNvPr>
            <p:cNvSpPr/>
            <p:nvPr/>
          </p:nvSpPr>
          <p:spPr>
            <a:xfrm>
              <a:off x="6685379" y="923827"/>
              <a:ext cx="317507" cy="2363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EDE7D371-7729-4CBD-913E-462C618358BC}"/>
                </a:ext>
              </a:extLst>
            </p:cNvPr>
            <p:cNvSpPr/>
            <p:nvPr/>
          </p:nvSpPr>
          <p:spPr>
            <a:xfrm>
              <a:off x="6765334" y="1002557"/>
              <a:ext cx="161190" cy="804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7F628FCB-0E84-4A48-85BF-A4F2BCA912BB}"/>
                </a:ext>
              </a:extLst>
            </p:cNvPr>
            <p:cNvSpPr/>
            <p:nvPr/>
          </p:nvSpPr>
          <p:spPr>
            <a:xfrm>
              <a:off x="6765334" y="1098285"/>
              <a:ext cx="161190" cy="113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09387AF9-C141-4918-84B5-FA508FBF2E80}"/>
                </a:ext>
              </a:extLst>
            </p:cNvPr>
            <p:cNvSpPr/>
            <p:nvPr/>
          </p:nvSpPr>
          <p:spPr>
            <a:xfrm>
              <a:off x="6977411" y="1160090"/>
              <a:ext cx="161190" cy="803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F9E14C7C-49F3-4244-AFC6-086FBCC373B8}"/>
                </a:ext>
              </a:extLst>
            </p:cNvPr>
            <p:cNvSpPr/>
            <p:nvPr/>
          </p:nvSpPr>
          <p:spPr>
            <a:xfrm>
              <a:off x="6976186" y="1255827"/>
              <a:ext cx="157578" cy="115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7EE4C4A7-745F-4250-9B79-F1DED4C46841}"/>
              </a:ext>
            </a:extLst>
          </p:cNvPr>
          <p:cNvGrpSpPr/>
          <p:nvPr/>
        </p:nvGrpSpPr>
        <p:grpSpPr>
          <a:xfrm>
            <a:off x="4395923" y="924348"/>
            <a:ext cx="433808" cy="448394"/>
            <a:chOff x="4395923" y="924348"/>
            <a:chExt cx="433808" cy="448394"/>
          </a:xfrm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03E90517-C659-42DF-9562-140FA22A3653}"/>
                </a:ext>
              </a:extLst>
            </p:cNvPr>
            <p:cNvSpPr/>
            <p:nvPr/>
          </p:nvSpPr>
          <p:spPr>
            <a:xfrm>
              <a:off x="4565580" y="924348"/>
              <a:ext cx="264151" cy="2634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3A550559-74B8-4F1E-933C-1456B46F3C36}"/>
                </a:ext>
              </a:extLst>
            </p:cNvPr>
            <p:cNvSpPr/>
            <p:nvPr/>
          </p:nvSpPr>
          <p:spPr>
            <a:xfrm>
              <a:off x="4673388" y="1004322"/>
              <a:ext cx="50959" cy="104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B8FF75C-6BAD-44C5-A64F-8219B251EB5F}"/>
                </a:ext>
              </a:extLst>
            </p:cNvPr>
            <p:cNvSpPr/>
            <p:nvPr/>
          </p:nvSpPr>
          <p:spPr>
            <a:xfrm>
              <a:off x="4446800" y="1133965"/>
              <a:ext cx="106655" cy="1066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618EF02A-77D3-44F0-8AB0-07A73F4123D6}"/>
                </a:ext>
              </a:extLst>
            </p:cNvPr>
            <p:cNvSpPr/>
            <p:nvPr/>
          </p:nvSpPr>
          <p:spPr>
            <a:xfrm>
              <a:off x="4395923" y="1266050"/>
              <a:ext cx="210878" cy="1066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CE196E95-89B3-44D0-91F7-251FEDD98B8F}"/>
              </a:ext>
            </a:extLst>
          </p:cNvPr>
          <p:cNvGrpSpPr/>
          <p:nvPr/>
        </p:nvGrpSpPr>
        <p:grpSpPr>
          <a:xfrm>
            <a:off x="7481986" y="923818"/>
            <a:ext cx="426585" cy="449006"/>
            <a:chOff x="7481986" y="923818"/>
            <a:chExt cx="426585" cy="449006"/>
          </a:xfrm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556724D6-920B-48B6-AEED-86EDD3BBDD27}"/>
                </a:ext>
              </a:extLst>
            </p:cNvPr>
            <p:cNvSpPr/>
            <p:nvPr/>
          </p:nvSpPr>
          <p:spPr>
            <a:xfrm>
              <a:off x="7799466" y="1252819"/>
              <a:ext cx="50922" cy="52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E898E8B3-9FE1-4B1B-B030-71ECEAF061FC}"/>
                </a:ext>
              </a:extLst>
            </p:cNvPr>
            <p:cNvSpPr/>
            <p:nvPr/>
          </p:nvSpPr>
          <p:spPr>
            <a:xfrm>
              <a:off x="7666183" y="924430"/>
              <a:ext cx="26682" cy="158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3CB100B3-0A96-414A-A84E-6282E687850C}"/>
                </a:ext>
              </a:extLst>
            </p:cNvPr>
            <p:cNvSpPr/>
            <p:nvPr/>
          </p:nvSpPr>
          <p:spPr>
            <a:xfrm>
              <a:off x="7639528" y="1109633"/>
              <a:ext cx="78766" cy="79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E629CCB8-EAC4-43CF-AFBD-993D7984C7A7}"/>
                </a:ext>
              </a:extLst>
            </p:cNvPr>
            <p:cNvSpPr/>
            <p:nvPr/>
          </p:nvSpPr>
          <p:spPr>
            <a:xfrm>
              <a:off x="7563194" y="1197095"/>
              <a:ext cx="246001" cy="1757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BD3C7DE8-233A-42DF-AE26-792F8C3894DF}"/>
                </a:ext>
              </a:extLst>
            </p:cNvPr>
            <p:cNvSpPr/>
            <p:nvPr/>
          </p:nvSpPr>
          <p:spPr>
            <a:xfrm>
              <a:off x="7691603" y="1055318"/>
              <a:ext cx="196349" cy="2132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4D5E286B-87C7-44AF-99D8-585A3EBD3FAA}"/>
                </a:ext>
              </a:extLst>
            </p:cNvPr>
            <p:cNvSpPr/>
            <p:nvPr/>
          </p:nvSpPr>
          <p:spPr>
            <a:xfrm>
              <a:off x="7720681" y="923818"/>
              <a:ext cx="187890" cy="129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921C94E6-8B01-4D88-85E6-7C9CBE3D1CC8}"/>
                </a:ext>
              </a:extLst>
            </p:cNvPr>
            <p:cNvSpPr/>
            <p:nvPr/>
          </p:nvSpPr>
          <p:spPr>
            <a:xfrm>
              <a:off x="7481986" y="952320"/>
              <a:ext cx="157541" cy="305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0D082DBF-5D6B-4B5C-8FE7-B3DBE99A05CE}"/>
              </a:ext>
            </a:extLst>
          </p:cNvPr>
          <p:cNvGrpSpPr/>
          <p:nvPr/>
        </p:nvGrpSpPr>
        <p:grpSpPr>
          <a:xfrm>
            <a:off x="4968886" y="924348"/>
            <a:ext cx="421693" cy="448394"/>
            <a:chOff x="4968886" y="924348"/>
            <a:chExt cx="421693" cy="448394"/>
          </a:xfrm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A8E85334-7EA3-4844-8831-F0AC7B86211B}"/>
                </a:ext>
              </a:extLst>
            </p:cNvPr>
            <p:cNvSpPr/>
            <p:nvPr/>
          </p:nvSpPr>
          <p:spPr>
            <a:xfrm>
              <a:off x="5048850" y="1212741"/>
              <a:ext cx="129698" cy="53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73EDD624-5D80-4D60-81EC-DD3B3C1BFC34}"/>
                </a:ext>
              </a:extLst>
            </p:cNvPr>
            <p:cNvSpPr/>
            <p:nvPr/>
          </p:nvSpPr>
          <p:spPr>
            <a:xfrm>
              <a:off x="5151848" y="1149748"/>
              <a:ext cx="106655" cy="1163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F3D2D3F0-C915-4132-B7BD-0F9451B51CB2}"/>
                </a:ext>
              </a:extLst>
            </p:cNvPr>
            <p:cNvSpPr/>
            <p:nvPr/>
          </p:nvSpPr>
          <p:spPr>
            <a:xfrm>
              <a:off x="4972507" y="1003124"/>
              <a:ext cx="193925" cy="2629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BCE5E95E-1078-4381-BEAA-2A3A7CB10DFC}"/>
                </a:ext>
              </a:extLst>
            </p:cNvPr>
            <p:cNvSpPr/>
            <p:nvPr/>
          </p:nvSpPr>
          <p:spPr>
            <a:xfrm>
              <a:off x="5088846" y="1133965"/>
              <a:ext cx="52111" cy="52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6DDA4178-AC4D-4473-A6F1-3F5AFD3F617E}"/>
                </a:ext>
              </a:extLst>
            </p:cNvPr>
            <p:cNvSpPr/>
            <p:nvPr/>
          </p:nvSpPr>
          <p:spPr>
            <a:xfrm>
              <a:off x="5179701" y="925007"/>
              <a:ext cx="210878" cy="2089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BD02A136-FEE4-40A5-80F7-244711DB6136}"/>
                </a:ext>
              </a:extLst>
            </p:cNvPr>
            <p:cNvSpPr/>
            <p:nvPr/>
          </p:nvSpPr>
          <p:spPr>
            <a:xfrm>
              <a:off x="4968886" y="1291507"/>
              <a:ext cx="289627" cy="81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5867949A-B3D9-4F33-9590-9A79754CFF80}"/>
                </a:ext>
              </a:extLst>
            </p:cNvPr>
            <p:cNvSpPr/>
            <p:nvPr/>
          </p:nvSpPr>
          <p:spPr>
            <a:xfrm>
              <a:off x="4970084" y="924348"/>
              <a:ext cx="236308" cy="52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063AB0B2-4437-4524-A9CB-836D2229AAB9}"/>
              </a:ext>
            </a:extLst>
          </p:cNvPr>
          <p:cNvGrpSpPr/>
          <p:nvPr/>
        </p:nvGrpSpPr>
        <p:grpSpPr>
          <a:xfrm>
            <a:off x="5511033" y="924028"/>
            <a:ext cx="454430" cy="449052"/>
            <a:chOff x="5511033" y="924028"/>
            <a:chExt cx="454430" cy="449052"/>
          </a:xfrm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651289DE-6429-4BD5-BA76-27689D0514C8}"/>
                </a:ext>
              </a:extLst>
            </p:cNvPr>
            <p:cNvSpPr/>
            <p:nvPr/>
          </p:nvSpPr>
          <p:spPr>
            <a:xfrm>
              <a:off x="5717039" y="924028"/>
              <a:ext cx="248424" cy="248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6B37ED9F-9E72-4075-8670-697FD2C205AB}"/>
                </a:ext>
              </a:extLst>
            </p:cNvPr>
            <p:cNvSpPr/>
            <p:nvPr/>
          </p:nvSpPr>
          <p:spPr>
            <a:xfrm>
              <a:off x="5557073" y="1018038"/>
              <a:ext cx="117582" cy="113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C416998E-1502-42D4-AFF3-B08049488679}"/>
                </a:ext>
              </a:extLst>
            </p:cNvPr>
            <p:cNvSpPr/>
            <p:nvPr/>
          </p:nvSpPr>
          <p:spPr>
            <a:xfrm>
              <a:off x="5754575" y="1216682"/>
              <a:ext cx="118807" cy="114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FE8AB01-D5DB-4DA8-BE74-1C77DAF207AF}"/>
                </a:ext>
              </a:extLst>
            </p:cNvPr>
            <p:cNvSpPr/>
            <p:nvPr/>
          </p:nvSpPr>
          <p:spPr>
            <a:xfrm>
              <a:off x="5511033" y="1059725"/>
              <a:ext cx="318695" cy="313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490A69E5-8790-4AB6-A0BB-EEC67EFB5FE5}"/>
              </a:ext>
            </a:extLst>
          </p:cNvPr>
          <p:cNvGrpSpPr/>
          <p:nvPr/>
        </p:nvGrpSpPr>
        <p:grpSpPr>
          <a:xfrm>
            <a:off x="8154591" y="1683620"/>
            <a:ext cx="496346" cy="494151"/>
            <a:chOff x="8154591" y="1683620"/>
            <a:chExt cx="496346" cy="494151"/>
          </a:xfrm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71FC5AB6-1231-4AC1-AE40-255DCE55C8A8}"/>
                </a:ext>
              </a:extLst>
            </p:cNvPr>
            <p:cNvSpPr/>
            <p:nvPr/>
          </p:nvSpPr>
          <p:spPr>
            <a:xfrm>
              <a:off x="8360615" y="1858911"/>
              <a:ext cx="290322" cy="318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6BD680B8-6056-4665-8A8D-C0FF812FEDA6}"/>
                </a:ext>
              </a:extLst>
            </p:cNvPr>
            <p:cNvSpPr/>
            <p:nvPr/>
          </p:nvSpPr>
          <p:spPr>
            <a:xfrm>
              <a:off x="8154591" y="1683620"/>
              <a:ext cx="319802" cy="348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4A8C1ED9-FC6D-4D24-A8FF-D34A3BFBA815}"/>
              </a:ext>
            </a:extLst>
          </p:cNvPr>
          <p:cNvSpPr/>
          <p:nvPr/>
        </p:nvSpPr>
        <p:spPr>
          <a:xfrm>
            <a:off x="4347624" y="1711802"/>
            <a:ext cx="443209" cy="444389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5428E977-CCC8-4D7C-8FCD-395F9EB20738}"/>
              </a:ext>
            </a:extLst>
          </p:cNvPr>
          <p:cNvGrpSpPr/>
          <p:nvPr/>
        </p:nvGrpSpPr>
        <p:grpSpPr>
          <a:xfrm>
            <a:off x="4906176" y="1710284"/>
            <a:ext cx="458754" cy="447206"/>
            <a:chOff x="4906176" y="1710284"/>
            <a:chExt cx="458754" cy="447206"/>
          </a:xfrm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5CD466A4-F575-4031-BDC7-A47DD9DF0540}"/>
                </a:ext>
              </a:extLst>
            </p:cNvPr>
            <p:cNvSpPr/>
            <p:nvPr/>
          </p:nvSpPr>
          <p:spPr>
            <a:xfrm>
              <a:off x="4906176" y="1712607"/>
              <a:ext cx="458754" cy="4448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829B5A4B-13B4-418C-B0E4-B936FD4B4F9C}"/>
                </a:ext>
              </a:extLst>
            </p:cNvPr>
            <p:cNvSpPr/>
            <p:nvPr/>
          </p:nvSpPr>
          <p:spPr>
            <a:xfrm>
              <a:off x="4907383" y="1942853"/>
              <a:ext cx="219199" cy="213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60FE73F8-D0F2-4DD2-A955-239FA39B86C8}"/>
                </a:ext>
              </a:extLst>
            </p:cNvPr>
            <p:cNvSpPr/>
            <p:nvPr/>
          </p:nvSpPr>
          <p:spPr>
            <a:xfrm>
              <a:off x="5163699" y="1710284"/>
              <a:ext cx="196440" cy="194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DA7BDBBD-E5CA-444F-8341-6D9295374677}"/>
              </a:ext>
            </a:extLst>
          </p:cNvPr>
          <p:cNvGrpSpPr/>
          <p:nvPr/>
        </p:nvGrpSpPr>
        <p:grpSpPr>
          <a:xfrm>
            <a:off x="5471303" y="1710504"/>
            <a:ext cx="447991" cy="446784"/>
            <a:chOff x="5471303" y="1710504"/>
            <a:chExt cx="447991" cy="446784"/>
          </a:xfrm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15EF1C32-EC00-4080-BF2E-C02320909309}"/>
                </a:ext>
              </a:extLst>
            </p:cNvPr>
            <p:cNvSpPr/>
            <p:nvPr/>
          </p:nvSpPr>
          <p:spPr>
            <a:xfrm>
              <a:off x="5471303" y="1710504"/>
              <a:ext cx="447991" cy="446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E70A1931-23D5-433C-8B97-7D3A28E068AE}"/>
                </a:ext>
              </a:extLst>
            </p:cNvPr>
            <p:cNvSpPr/>
            <p:nvPr/>
          </p:nvSpPr>
          <p:spPr>
            <a:xfrm>
              <a:off x="5471303" y="1844317"/>
              <a:ext cx="327026" cy="3117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86391894-9ABA-4BF8-9DDC-92C3CCB3BF37}"/>
              </a:ext>
            </a:extLst>
          </p:cNvPr>
          <p:cNvGrpSpPr/>
          <p:nvPr/>
        </p:nvGrpSpPr>
        <p:grpSpPr>
          <a:xfrm>
            <a:off x="3154268" y="1729596"/>
            <a:ext cx="444380" cy="445605"/>
            <a:chOff x="3154268" y="1729596"/>
            <a:chExt cx="444380" cy="445605"/>
          </a:xfrm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AE4C488F-2863-4BD7-A791-3370927D3286}"/>
                </a:ext>
              </a:extLst>
            </p:cNvPr>
            <p:cNvSpPr/>
            <p:nvPr/>
          </p:nvSpPr>
          <p:spPr>
            <a:xfrm>
              <a:off x="3154268" y="1729596"/>
              <a:ext cx="105421" cy="444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6BF2D30-350B-4BE2-B15F-98902B06FF66}"/>
                </a:ext>
              </a:extLst>
            </p:cNvPr>
            <p:cNvSpPr/>
            <p:nvPr/>
          </p:nvSpPr>
          <p:spPr>
            <a:xfrm>
              <a:off x="3469279" y="1900863"/>
              <a:ext cx="129369" cy="38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49A2E485-E540-4D4F-BE90-C4AF59053148}"/>
                </a:ext>
              </a:extLst>
            </p:cNvPr>
            <p:cNvSpPr/>
            <p:nvPr/>
          </p:nvSpPr>
          <p:spPr>
            <a:xfrm>
              <a:off x="3469279" y="1965539"/>
              <a:ext cx="129369" cy="38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6D268A50-BA87-42D7-A1FB-D752E1E57340}"/>
                </a:ext>
              </a:extLst>
            </p:cNvPr>
            <p:cNvSpPr/>
            <p:nvPr/>
          </p:nvSpPr>
          <p:spPr>
            <a:xfrm>
              <a:off x="3469279" y="2029026"/>
              <a:ext cx="103025" cy="39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F6AAFBF1-981F-4E34-ACE6-1C6D821E4D41}"/>
                </a:ext>
              </a:extLst>
            </p:cNvPr>
            <p:cNvSpPr/>
            <p:nvPr/>
          </p:nvSpPr>
          <p:spPr>
            <a:xfrm>
              <a:off x="3417771" y="1729596"/>
              <a:ext cx="77906" cy="790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1150F88F-F678-4E3A-894F-C54C2CCEA56C}"/>
                </a:ext>
              </a:extLst>
            </p:cNvPr>
            <p:cNvSpPr/>
            <p:nvPr/>
          </p:nvSpPr>
          <p:spPr>
            <a:xfrm>
              <a:off x="3519580" y="1729596"/>
              <a:ext cx="52733" cy="83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A55CBBAA-09BC-42D7-AE5B-B87A41D7EF0A}"/>
                </a:ext>
              </a:extLst>
            </p:cNvPr>
            <p:cNvSpPr/>
            <p:nvPr/>
          </p:nvSpPr>
          <p:spPr>
            <a:xfrm>
              <a:off x="3257303" y="1834981"/>
              <a:ext cx="315010" cy="2336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50E2378D-5FDD-4200-B635-9B1C44877F8C}"/>
                </a:ext>
              </a:extLst>
            </p:cNvPr>
            <p:cNvSpPr/>
            <p:nvPr/>
          </p:nvSpPr>
          <p:spPr>
            <a:xfrm>
              <a:off x="3416591" y="1898477"/>
              <a:ext cx="77852" cy="2755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1B985D85-A849-4B7C-8E9F-AE9C7F14CD26}"/>
                </a:ext>
              </a:extLst>
            </p:cNvPr>
            <p:cNvSpPr/>
            <p:nvPr/>
          </p:nvSpPr>
          <p:spPr>
            <a:xfrm>
              <a:off x="3520805" y="2091305"/>
              <a:ext cx="52733" cy="8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EB4499C0-4CBE-4DB1-9587-CBA49E896BF7}"/>
              </a:ext>
            </a:extLst>
          </p:cNvPr>
          <p:cNvGrpSpPr/>
          <p:nvPr/>
        </p:nvGrpSpPr>
        <p:grpSpPr>
          <a:xfrm>
            <a:off x="6100840" y="1704148"/>
            <a:ext cx="443209" cy="443163"/>
            <a:chOff x="6100840" y="1704148"/>
            <a:chExt cx="443209" cy="443163"/>
          </a:xfrm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D9FF7134-ECE5-414A-AB4C-2717EFE3CCBC}"/>
                </a:ext>
              </a:extLst>
            </p:cNvPr>
            <p:cNvSpPr/>
            <p:nvPr/>
          </p:nvSpPr>
          <p:spPr>
            <a:xfrm>
              <a:off x="6100840" y="1704148"/>
              <a:ext cx="443209" cy="44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8094B8F4-9466-4C93-9E96-6E7650F3F052}"/>
                </a:ext>
              </a:extLst>
            </p:cNvPr>
            <p:cNvSpPr/>
            <p:nvPr/>
          </p:nvSpPr>
          <p:spPr>
            <a:xfrm>
              <a:off x="6203856" y="1808354"/>
              <a:ext cx="238365" cy="234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E5D23690-D9A2-4BC5-BCBD-E39F9D50EB8A}"/>
              </a:ext>
            </a:extLst>
          </p:cNvPr>
          <p:cNvGrpSpPr/>
          <p:nvPr/>
        </p:nvGrpSpPr>
        <p:grpSpPr>
          <a:xfrm>
            <a:off x="3785094" y="1711848"/>
            <a:ext cx="467176" cy="444086"/>
            <a:chOff x="3785094" y="1711848"/>
            <a:chExt cx="467176" cy="444086"/>
          </a:xfrm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BCB8D68C-63DA-41EC-BF7F-E0FB4B9ACB24}"/>
                </a:ext>
              </a:extLst>
            </p:cNvPr>
            <p:cNvSpPr/>
            <p:nvPr/>
          </p:nvSpPr>
          <p:spPr>
            <a:xfrm>
              <a:off x="3927631" y="1711848"/>
              <a:ext cx="324639" cy="3264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911B839E-BAF7-4F09-AB2A-BF071BEF5920}"/>
                </a:ext>
              </a:extLst>
            </p:cNvPr>
            <p:cNvSpPr/>
            <p:nvPr/>
          </p:nvSpPr>
          <p:spPr>
            <a:xfrm>
              <a:off x="3785094" y="1826815"/>
              <a:ext cx="328242" cy="329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B067465F-F1A4-4344-BF5A-C2D4542FF981}"/>
              </a:ext>
            </a:extLst>
          </p:cNvPr>
          <p:cNvGrpSpPr/>
          <p:nvPr/>
        </p:nvGrpSpPr>
        <p:grpSpPr>
          <a:xfrm>
            <a:off x="6720629" y="1711135"/>
            <a:ext cx="444389" cy="443209"/>
            <a:chOff x="6720629" y="1711135"/>
            <a:chExt cx="444389" cy="443209"/>
          </a:xfrm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CD388F1B-C138-4A34-86C3-EE85EFAF55B3}"/>
                </a:ext>
              </a:extLst>
            </p:cNvPr>
            <p:cNvSpPr/>
            <p:nvPr/>
          </p:nvSpPr>
          <p:spPr>
            <a:xfrm>
              <a:off x="6799661" y="1790184"/>
              <a:ext cx="286307" cy="28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993708D0-18FF-4D61-8870-E2C2BAB7360D}"/>
                </a:ext>
              </a:extLst>
            </p:cNvPr>
            <p:cNvSpPr/>
            <p:nvPr/>
          </p:nvSpPr>
          <p:spPr>
            <a:xfrm>
              <a:off x="6720629" y="1711135"/>
              <a:ext cx="444389" cy="443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23CD0194-DB08-4FE1-A00B-489E629409E3}"/>
              </a:ext>
            </a:extLst>
          </p:cNvPr>
          <p:cNvSpPr/>
          <p:nvPr/>
        </p:nvSpPr>
        <p:spPr>
          <a:xfrm>
            <a:off x="4340821" y="2577080"/>
            <a:ext cx="449006" cy="46107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ECEE3FFD-51F9-4426-B0EF-8280C2938401}"/>
              </a:ext>
            </a:extLst>
          </p:cNvPr>
          <p:cNvSpPr/>
          <p:nvPr/>
        </p:nvSpPr>
        <p:spPr>
          <a:xfrm>
            <a:off x="4877994" y="2649144"/>
            <a:ext cx="456925" cy="38900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A1DCD9"/>
          </a:solidFill>
          <a:ln cap="flat">
            <a:noFill/>
            <a:prstDash val="solid"/>
          </a:ln>
        </p:spPr>
        <p:txBody>
          <a:bodyPr vert="horz" wrap="square" lIns="68259" tIns="68259" rIns="68259" bIns="68259" anchor="ctr" anchorCtr="0" compatLnSpc="1">
            <a:noAutofit/>
          </a:bodyPr>
          <a:lstStyle/>
          <a:p>
            <a:pPr marL="0" marR="0" lvl="0" indent="0" algn="l" defTabSz="91024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46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AB40E060-A58E-4AFA-B6D3-00D68FB81991}"/>
              </a:ext>
            </a:extLst>
          </p:cNvPr>
          <p:cNvGrpSpPr/>
          <p:nvPr/>
        </p:nvGrpSpPr>
        <p:grpSpPr>
          <a:xfrm>
            <a:off x="5522537" y="2589151"/>
            <a:ext cx="459193" cy="459934"/>
            <a:chOff x="5522537" y="2589151"/>
            <a:chExt cx="459193" cy="459934"/>
          </a:xfrm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E1BC768A-E23A-4A19-9E80-64418D6851B8}"/>
                </a:ext>
              </a:extLst>
            </p:cNvPr>
            <p:cNvSpPr/>
            <p:nvPr/>
          </p:nvSpPr>
          <p:spPr>
            <a:xfrm>
              <a:off x="5522537" y="2589151"/>
              <a:ext cx="367140" cy="3683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3D46307D-9184-4F0D-B312-02AEE207F287}"/>
                </a:ext>
              </a:extLst>
            </p:cNvPr>
            <p:cNvSpPr/>
            <p:nvPr/>
          </p:nvSpPr>
          <p:spPr>
            <a:xfrm>
              <a:off x="5583893" y="2774317"/>
              <a:ext cx="397837" cy="274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C523E700-B4AE-4C5C-A036-3E38FDE4B96F}"/>
              </a:ext>
            </a:extLst>
          </p:cNvPr>
          <p:cNvGrpSpPr/>
          <p:nvPr/>
        </p:nvGrpSpPr>
        <p:grpSpPr>
          <a:xfrm>
            <a:off x="7341315" y="2571612"/>
            <a:ext cx="463728" cy="462211"/>
            <a:chOff x="7341315" y="2571612"/>
            <a:chExt cx="463728" cy="462211"/>
          </a:xfrm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6377B21E-02DB-468A-88D3-F153DC8F4307}"/>
                </a:ext>
              </a:extLst>
            </p:cNvPr>
            <p:cNvSpPr/>
            <p:nvPr/>
          </p:nvSpPr>
          <p:spPr>
            <a:xfrm>
              <a:off x="7622026" y="2855314"/>
              <a:ext cx="183017" cy="178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4BA27E2F-421F-45EE-B6A2-3E07C79B2768}"/>
                </a:ext>
              </a:extLst>
            </p:cNvPr>
            <p:cNvSpPr/>
            <p:nvPr/>
          </p:nvSpPr>
          <p:spPr>
            <a:xfrm>
              <a:off x="7341315" y="2571612"/>
              <a:ext cx="358042" cy="3615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1A10DEDE-92CC-4410-96B7-D2381555ACFB}"/>
              </a:ext>
            </a:extLst>
          </p:cNvPr>
          <p:cNvGrpSpPr/>
          <p:nvPr/>
        </p:nvGrpSpPr>
        <p:grpSpPr>
          <a:xfrm>
            <a:off x="4899867" y="3491133"/>
            <a:ext cx="404457" cy="407062"/>
            <a:chOff x="4899867" y="3491133"/>
            <a:chExt cx="404457" cy="407062"/>
          </a:xfrm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FD814D06-CFF1-4F77-B565-8CAC9073EF3A}"/>
                </a:ext>
              </a:extLst>
            </p:cNvPr>
            <p:cNvSpPr/>
            <p:nvPr/>
          </p:nvSpPr>
          <p:spPr>
            <a:xfrm>
              <a:off x="4899867" y="3491133"/>
              <a:ext cx="404457" cy="298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1A68598C-53A4-4692-A81A-2B9CF1455FEB}"/>
                </a:ext>
              </a:extLst>
            </p:cNvPr>
            <p:cNvSpPr/>
            <p:nvPr/>
          </p:nvSpPr>
          <p:spPr>
            <a:xfrm>
              <a:off x="4977344" y="3817171"/>
              <a:ext cx="248533" cy="810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CF4854F1-B7BE-4777-8D96-DAA6390FBB28}"/>
              </a:ext>
            </a:extLst>
          </p:cNvPr>
          <p:cNvGrpSpPr/>
          <p:nvPr/>
        </p:nvGrpSpPr>
        <p:grpSpPr>
          <a:xfrm>
            <a:off x="6141210" y="2582969"/>
            <a:ext cx="271686" cy="459906"/>
            <a:chOff x="6141210" y="2582969"/>
            <a:chExt cx="271686" cy="459906"/>
          </a:xfrm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8E3AF95F-D87B-4E39-AC8A-540DF515BF86}"/>
                </a:ext>
              </a:extLst>
            </p:cNvPr>
            <p:cNvSpPr/>
            <p:nvPr/>
          </p:nvSpPr>
          <p:spPr>
            <a:xfrm>
              <a:off x="6141210" y="2582969"/>
              <a:ext cx="271686" cy="320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1BEDC176-35CA-41D2-B5DF-17D83DE1EB78}"/>
                </a:ext>
              </a:extLst>
            </p:cNvPr>
            <p:cNvSpPr/>
            <p:nvPr/>
          </p:nvSpPr>
          <p:spPr>
            <a:xfrm>
              <a:off x="6202576" y="2933038"/>
              <a:ext cx="151196" cy="109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7D79B959-454D-47FE-AA62-24D5F56C0307}"/>
              </a:ext>
            </a:extLst>
          </p:cNvPr>
          <p:cNvGrpSpPr/>
          <p:nvPr/>
        </p:nvGrpSpPr>
        <p:grpSpPr>
          <a:xfrm>
            <a:off x="3799560" y="2604348"/>
            <a:ext cx="452390" cy="460509"/>
            <a:chOff x="3799560" y="2604348"/>
            <a:chExt cx="452390" cy="460509"/>
          </a:xfrm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57A08D4-8E05-4D14-8E38-76169903620B}"/>
                </a:ext>
              </a:extLst>
            </p:cNvPr>
            <p:cNvSpPr/>
            <p:nvPr/>
          </p:nvSpPr>
          <p:spPr>
            <a:xfrm>
              <a:off x="3799560" y="2604348"/>
              <a:ext cx="137562" cy="223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7B5608DE-7338-4237-8AD6-3E2D8AB7F862}"/>
                </a:ext>
              </a:extLst>
            </p:cNvPr>
            <p:cNvSpPr/>
            <p:nvPr/>
          </p:nvSpPr>
          <p:spPr>
            <a:xfrm>
              <a:off x="3883685" y="2662083"/>
              <a:ext cx="312560" cy="4027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B0D57C13-EE96-42B4-AABC-65818FDED082}"/>
                </a:ext>
              </a:extLst>
            </p:cNvPr>
            <p:cNvSpPr/>
            <p:nvPr/>
          </p:nvSpPr>
          <p:spPr>
            <a:xfrm>
              <a:off x="4158727" y="2752472"/>
              <a:ext cx="93223" cy="1039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96DE19B8-EEFD-4BCA-A583-4AD0862C4D6D}"/>
              </a:ext>
            </a:extLst>
          </p:cNvPr>
          <p:cNvGrpSpPr/>
          <p:nvPr/>
        </p:nvGrpSpPr>
        <p:grpSpPr>
          <a:xfrm>
            <a:off x="6695675" y="2576257"/>
            <a:ext cx="454658" cy="462202"/>
            <a:chOff x="6695675" y="2576257"/>
            <a:chExt cx="454658" cy="462202"/>
          </a:xfrm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CFAFDCC7-3714-4097-BB31-1B26E0D978A6}"/>
                </a:ext>
              </a:extLst>
            </p:cNvPr>
            <p:cNvSpPr/>
            <p:nvPr/>
          </p:nvSpPr>
          <p:spPr>
            <a:xfrm>
              <a:off x="6970745" y="2578553"/>
              <a:ext cx="179588" cy="270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37E3D56C-6B39-4890-8427-A7286120BE4D}"/>
                </a:ext>
              </a:extLst>
            </p:cNvPr>
            <p:cNvSpPr/>
            <p:nvPr/>
          </p:nvSpPr>
          <p:spPr>
            <a:xfrm>
              <a:off x="6758193" y="2978950"/>
              <a:ext cx="389872" cy="59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E2DBC590-2632-4289-BB3B-93C2E633AE52}"/>
                </a:ext>
              </a:extLst>
            </p:cNvPr>
            <p:cNvSpPr/>
            <p:nvPr/>
          </p:nvSpPr>
          <p:spPr>
            <a:xfrm>
              <a:off x="6695675" y="2576257"/>
              <a:ext cx="395569" cy="4294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98B2EB88-033C-4E69-8C4C-64A958F28806}"/>
              </a:ext>
            </a:extLst>
          </p:cNvPr>
          <p:cNvGrpSpPr/>
          <p:nvPr/>
        </p:nvGrpSpPr>
        <p:grpSpPr>
          <a:xfrm>
            <a:off x="5563346" y="3519260"/>
            <a:ext cx="490155" cy="386178"/>
            <a:chOff x="5563346" y="3519260"/>
            <a:chExt cx="490155" cy="386178"/>
          </a:xfrm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3E60B3BF-0F6D-4558-829F-0073BF334063}"/>
                </a:ext>
              </a:extLst>
            </p:cNvPr>
            <p:cNvSpPr/>
            <p:nvPr/>
          </p:nvSpPr>
          <p:spPr>
            <a:xfrm>
              <a:off x="5686159" y="3519260"/>
              <a:ext cx="109728" cy="139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72894C8D-C715-4389-9267-6C1BF36D643E}"/>
                </a:ext>
              </a:extLst>
            </p:cNvPr>
            <p:cNvSpPr/>
            <p:nvPr/>
          </p:nvSpPr>
          <p:spPr>
            <a:xfrm>
              <a:off x="5563346" y="3634511"/>
              <a:ext cx="136574" cy="1322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9440EB21-C82A-482E-9001-825F7F118CEB}"/>
                </a:ext>
              </a:extLst>
            </p:cNvPr>
            <p:cNvSpPr/>
            <p:nvPr/>
          </p:nvSpPr>
          <p:spPr>
            <a:xfrm>
              <a:off x="5823283" y="3519260"/>
              <a:ext cx="109728" cy="139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3EFA34C-3FB3-474F-ADC1-3ED7CF91C4FA}"/>
                </a:ext>
              </a:extLst>
            </p:cNvPr>
            <p:cNvSpPr/>
            <p:nvPr/>
          </p:nvSpPr>
          <p:spPr>
            <a:xfrm>
              <a:off x="5919039" y="3634017"/>
              <a:ext cx="134462" cy="132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B0AE4C80-3F54-4970-9041-2583EF0EF981}"/>
                </a:ext>
              </a:extLst>
            </p:cNvPr>
            <p:cNvSpPr/>
            <p:nvPr/>
          </p:nvSpPr>
          <p:spPr>
            <a:xfrm>
              <a:off x="5658736" y="3685992"/>
              <a:ext cx="301733" cy="219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DF87B2D8-9364-4999-A3C7-2587B570CA29}"/>
              </a:ext>
            </a:extLst>
          </p:cNvPr>
          <p:cNvGrpSpPr/>
          <p:nvPr/>
        </p:nvGrpSpPr>
        <p:grpSpPr>
          <a:xfrm>
            <a:off x="3084682" y="2595734"/>
            <a:ext cx="553952" cy="455316"/>
            <a:chOff x="3084682" y="2595734"/>
            <a:chExt cx="553952" cy="455316"/>
          </a:xfrm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D64400D3-DBB1-491A-9867-B6796B4552DB}"/>
                </a:ext>
              </a:extLst>
            </p:cNvPr>
            <p:cNvSpPr/>
            <p:nvPr/>
          </p:nvSpPr>
          <p:spPr>
            <a:xfrm>
              <a:off x="3325087" y="2595734"/>
              <a:ext cx="147072" cy="103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3DE7F7D0-90CB-410F-B01B-56432208FB29}"/>
                </a:ext>
              </a:extLst>
            </p:cNvPr>
            <p:cNvSpPr/>
            <p:nvPr/>
          </p:nvSpPr>
          <p:spPr>
            <a:xfrm>
              <a:off x="3325179" y="2947970"/>
              <a:ext cx="14698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FF139066-69AD-4A57-A0E8-4624DBC599EB}"/>
                </a:ext>
              </a:extLst>
            </p:cNvPr>
            <p:cNvSpPr/>
            <p:nvPr/>
          </p:nvSpPr>
          <p:spPr>
            <a:xfrm>
              <a:off x="3245626" y="2710043"/>
              <a:ext cx="280556" cy="226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1A0BC71C-BA93-4619-BACC-566331EE1E79}"/>
                </a:ext>
              </a:extLst>
            </p:cNvPr>
            <p:cNvSpPr/>
            <p:nvPr/>
          </p:nvSpPr>
          <p:spPr>
            <a:xfrm>
              <a:off x="3489240" y="2743812"/>
              <a:ext cx="149394" cy="161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9452417E-AD72-46A8-8A8A-C7CF2430B450}"/>
                </a:ext>
              </a:extLst>
            </p:cNvPr>
            <p:cNvSpPr/>
            <p:nvPr/>
          </p:nvSpPr>
          <p:spPr>
            <a:xfrm>
              <a:off x="3084682" y="2840098"/>
              <a:ext cx="189189" cy="161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5E19AFAC-2CB8-49C8-91BE-BB4369A1B9FA}"/>
                </a:ext>
              </a:extLst>
            </p:cNvPr>
            <p:cNvSpPr/>
            <p:nvPr/>
          </p:nvSpPr>
          <p:spPr>
            <a:xfrm>
              <a:off x="3084682" y="2645944"/>
              <a:ext cx="189189" cy="1618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A1DCD9"/>
            </a:solidFill>
            <a:ln cap="flat">
              <a:noFill/>
              <a:prstDash val="solid"/>
            </a:ln>
          </p:spPr>
          <p:txBody>
            <a:bodyPr vert="horz" wrap="square" lIns="68259" tIns="68259" rIns="68259" bIns="68259" anchor="ctr" anchorCtr="0" compatLnSpc="1">
              <a:noAutofit/>
            </a:bodyPr>
            <a:lstStyle/>
            <a:p>
              <a:pPr marL="0" marR="0" lvl="0" indent="0" algn="l" defTabSz="910248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46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2C9363F6-FC7D-4F24-9C0D-D010FF614A2D}"/>
              </a:ext>
            </a:extLst>
          </p:cNvPr>
          <p:cNvSpPr txBox="1"/>
          <p:nvPr/>
        </p:nvSpPr>
        <p:spPr>
          <a:xfrm>
            <a:off x="374501" y="135642"/>
            <a:ext cx="8640778" cy="5407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40608"/>
                </a:solidFill>
                <a:uFillTx/>
                <a:latin typeface="Arial"/>
              </a:rPr>
              <a:t>Fully Editable Icon Sets: C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55D3A86-9DF7-4ABB-AC88-2D78AE26AC70}"/>
              </a:ext>
            </a:extLst>
          </p:cNvPr>
          <p:cNvSpPr/>
          <p:nvPr/>
        </p:nvSpPr>
        <p:spPr>
          <a:xfrm>
            <a:off x="3308024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73F9B72-A601-489E-BA7B-EFA456C443B8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40608"/>
                </a:solidFill>
                <a:uFillTx/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040608"/>
                </a:solidFill>
                <a:uFillTx/>
                <a:latin typeface="Arial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040608"/>
                </a:solidFill>
                <a:uFillTx/>
                <a:latin typeface="Barlow" pitchFamily="2"/>
              </a:rPr>
            </a:br>
            <a:endParaRPr lang="en-US" sz="900" b="0" i="0" u="none" strike="noStrike" kern="1200" cap="none" spc="0" baseline="0">
              <a:solidFill>
                <a:srgbClr val="040608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4A209D9C-6ADA-4325-95A1-29FC4C797014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E89A36A8-0150-4719-9E4B-F410C9119A29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4060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7B9C49AE-47F9-400A-9632-9245CF5508E5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18220D3D-8D70-4595-9D5D-37A5E3F1D148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216C59-1ADD-4319-8407-066DA46308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-11603"/>
            <a:ext cx="9144000" cy="576264"/>
          </a:xfrm>
        </p:spPr>
        <p:txBody>
          <a:bodyPr>
            <a:noAutofit/>
          </a:bodyPr>
          <a:lstStyle/>
          <a:p>
            <a:pPr lvl="0"/>
            <a:r>
              <a:rPr lang="en-US" sz="4000" b="1">
                <a:solidFill>
                  <a:srgbClr val="FFFFFF"/>
                </a:solidFill>
              </a:rPr>
              <a:t>Infographic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AACAA-BC41-448F-8098-F205EA7CE0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2584" y="750164"/>
            <a:ext cx="4189415" cy="16034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>
                <a:solidFill>
                  <a:srgbClr val="8CE6B2"/>
                </a:solidFill>
              </a:rPr>
              <a:t>Insert the title of your subtitle Here</a:t>
            </a:r>
          </a:p>
        </p:txBody>
      </p:sp>
      <p:grpSp>
        <p:nvGrpSpPr>
          <p:cNvPr id="4" name="Group 16">
            <a:extLst>
              <a:ext uri="{FF2B5EF4-FFF2-40B4-BE49-F238E27FC236}">
                <a16:creationId xmlns:a16="http://schemas.microsoft.com/office/drawing/2014/main" id="{4A26DE49-7579-4B5D-9BC5-721FF14607C2}"/>
              </a:ext>
            </a:extLst>
          </p:cNvPr>
          <p:cNvGrpSpPr/>
          <p:nvPr/>
        </p:nvGrpSpPr>
        <p:grpSpPr>
          <a:xfrm>
            <a:off x="1009323" y="1680548"/>
            <a:ext cx="2592287" cy="1111279"/>
            <a:chOff x="1009323" y="1680548"/>
            <a:chExt cx="2592287" cy="1111279"/>
          </a:xfrm>
        </p:grpSpPr>
        <p:sp>
          <p:nvSpPr>
            <p:cNvPr id="5" name="TextBox 17">
              <a:extLst>
                <a:ext uri="{FF2B5EF4-FFF2-40B4-BE49-F238E27FC236}">
                  <a16:creationId xmlns:a16="http://schemas.microsoft.com/office/drawing/2014/main" id="{B20B9721-4512-421C-A48F-EE38FD68000F}"/>
                </a:ext>
              </a:extLst>
            </p:cNvPr>
            <p:cNvSpPr txBox="1"/>
            <p:nvPr/>
          </p:nvSpPr>
          <p:spPr>
            <a:xfrm>
              <a:off x="1009323" y="1960830"/>
              <a:ext cx="1822271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25AA5D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beautifully.</a:t>
              </a:r>
            </a:p>
          </p:txBody>
        </p:sp>
        <p:sp>
          <p:nvSpPr>
            <p:cNvPr id="6" name="TextBox 18">
              <a:extLst>
                <a:ext uri="{FF2B5EF4-FFF2-40B4-BE49-F238E27FC236}">
                  <a16:creationId xmlns:a16="http://schemas.microsoft.com/office/drawing/2014/main" id="{62304A9F-F8BE-4AF2-BA3F-84DA38531B69}"/>
                </a:ext>
              </a:extLst>
            </p:cNvPr>
            <p:cNvSpPr txBox="1"/>
            <p:nvPr/>
          </p:nvSpPr>
          <p:spPr>
            <a:xfrm>
              <a:off x="1009323" y="1680548"/>
              <a:ext cx="2592287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9338B8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7" name="Group 16">
            <a:extLst>
              <a:ext uri="{FF2B5EF4-FFF2-40B4-BE49-F238E27FC236}">
                <a16:creationId xmlns:a16="http://schemas.microsoft.com/office/drawing/2014/main" id="{347EA42D-6F89-4B6F-BB20-972CF69642AD}"/>
              </a:ext>
            </a:extLst>
          </p:cNvPr>
          <p:cNvGrpSpPr/>
          <p:nvPr/>
        </p:nvGrpSpPr>
        <p:grpSpPr>
          <a:xfrm>
            <a:off x="1009323" y="3643838"/>
            <a:ext cx="2592287" cy="1111270"/>
            <a:chOff x="1009323" y="3643838"/>
            <a:chExt cx="2592287" cy="1111270"/>
          </a:xfrm>
        </p:grpSpPr>
        <p:sp>
          <p:nvSpPr>
            <p:cNvPr id="8" name="TextBox 17">
              <a:extLst>
                <a:ext uri="{FF2B5EF4-FFF2-40B4-BE49-F238E27FC236}">
                  <a16:creationId xmlns:a16="http://schemas.microsoft.com/office/drawing/2014/main" id="{EAF5FE28-B5CE-4466-BA2D-C4580E030435}"/>
                </a:ext>
              </a:extLst>
            </p:cNvPr>
            <p:cNvSpPr txBox="1"/>
            <p:nvPr/>
          </p:nvSpPr>
          <p:spPr>
            <a:xfrm>
              <a:off x="1009323" y="3924111"/>
              <a:ext cx="1822271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25AA5D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beautifully.</a:t>
              </a:r>
            </a:p>
          </p:txBody>
        </p:sp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F90CBB23-3DE8-46C1-B0B9-0FFF4A63D528}"/>
                </a:ext>
              </a:extLst>
            </p:cNvPr>
            <p:cNvSpPr txBox="1"/>
            <p:nvPr/>
          </p:nvSpPr>
          <p:spPr>
            <a:xfrm>
              <a:off x="1009323" y="3643838"/>
              <a:ext cx="2592287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9338B8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9FB30C50-18F9-4177-A00B-2106C3AFF731}"/>
              </a:ext>
            </a:extLst>
          </p:cNvPr>
          <p:cNvGrpSpPr/>
          <p:nvPr/>
        </p:nvGrpSpPr>
        <p:grpSpPr>
          <a:xfrm>
            <a:off x="5531443" y="3471007"/>
            <a:ext cx="2592296" cy="1103982"/>
            <a:chOff x="5531443" y="3471007"/>
            <a:chExt cx="2592296" cy="1103982"/>
          </a:xfrm>
        </p:grpSpPr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6DE9E105-2342-4AF4-BC52-9907C9F819E3}"/>
                </a:ext>
              </a:extLst>
            </p:cNvPr>
            <p:cNvSpPr txBox="1"/>
            <p:nvPr/>
          </p:nvSpPr>
          <p:spPr>
            <a:xfrm>
              <a:off x="6301468" y="3743992"/>
              <a:ext cx="1822271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25AA5D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beautifully.</a:t>
              </a: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D6B63C08-2BED-4FB7-9614-A7ED4F00946E}"/>
                </a:ext>
              </a:extLst>
            </p:cNvPr>
            <p:cNvSpPr txBox="1"/>
            <p:nvPr/>
          </p:nvSpPr>
          <p:spPr>
            <a:xfrm>
              <a:off x="5531443" y="3471007"/>
              <a:ext cx="2592287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9338B8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37EA9C32-29A8-4C93-8A40-A635AA036F51}"/>
              </a:ext>
            </a:extLst>
          </p:cNvPr>
          <p:cNvGrpSpPr/>
          <p:nvPr/>
        </p:nvGrpSpPr>
        <p:grpSpPr>
          <a:xfrm>
            <a:off x="5532312" y="1681929"/>
            <a:ext cx="2627317" cy="1116445"/>
            <a:chOff x="5532312" y="1681929"/>
            <a:chExt cx="2627317" cy="1116445"/>
          </a:xfrm>
        </p:grpSpPr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101A0D8C-2E89-44C1-9F29-328C40666885}"/>
                </a:ext>
              </a:extLst>
            </p:cNvPr>
            <p:cNvSpPr txBox="1"/>
            <p:nvPr/>
          </p:nvSpPr>
          <p:spPr>
            <a:xfrm>
              <a:off x="6337358" y="1967377"/>
              <a:ext cx="1822271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25AA5D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beautifully.</a:t>
              </a: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366B86B4-BC8B-48CB-B10B-FEB87BEC72B9}"/>
                </a:ext>
              </a:extLst>
            </p:cNvPr>
            <p:cNvSpPr txBox="1"/>
            <p:nvPr/>
          </p:nvSpPr>
          <p:spPr>
            <a:xfrm>
              <a:off x="5532312" y="1681929"/>
              <a:ext cx="2592287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9338B8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pic>
        <p:nvPicPr>
          <p:cNvPr id="16" name="Imagen 19">
            <a:extLst>
              <a:ext uri="{FF2B5EF4-FFF2-40B4-BE49-F238E27FC236}">
                <a16:creationId xmlns:a16="http://schemas.microsoft.com/office/drawing/2014/main" id="{38B09C5C-AE86-46B2-9A32-FB6ACA818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750" y="1167880"/>
            <a:ext cx="2466685" cy="35909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FC7591-7857-433A-A32F-6AE0999403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="ctr" anchorCtr="1"/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2800">
                <a:solidFill>
                  <a:srgbClr val="9338B8"/>
                </a:solidFill>
                <a:latin typeface="Arial"/>
                <a:cs typeface="Arial" pitchFamily="34"/>
              </a:rPr>
              <a:t>Infographic Style</a:t>
            </a: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7D588ACD-D9EC-4B63-AC72-CF3456077A4D}"/>
              </a:ext>
            </a:extLst>
          </p:cNvPr>
          <p:cNvSpPr txBox="1"/>
          <p:nvPr/>
        </p:nvSpPr>
        <p:spPr>
          <a:xfrm>
            <a:off x="512411" y="1807439"/>
            <a:ext cx="3947693" cy="5078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AB719282-C172-4C3F-BE19-1EC17F9136E6}"/>
              </a:ext>
            </a:extLst>
          </p:cNvPr>
          <p:cNvGrpSpPr/>
          <p:nvPr/>
        </p:nvGrpSpPr>
        <p:grpSpPr>
          <a:xfrm>
            <a:off x="556869" y="1046695"/>
            <a:ext cx="5395206" cy="691880"/>
            <a:chOff x="556869" y="1046695"/>
            <a:chExt cx="5395206" cy="691880"/>
          </a:xfrm>
        </p:grpSpPr>
        <p:sp>
          <p:nvSpPr>
            <p:cNvPr id="5" name="TextBox 18">
              <a:extLst>
                <a:ext uri="{FF2B5EF4-FFF2-40B4-BE49-F238E27FC236}">
                  <a16:creationId xmlns:a16="http://schemas.microsoft.com/office/drawing/2014/main" id="{8B19B9A1-AB86-46D3-B075-022446F639F7}"/>
                </a:ext>
              </a:extLst>
            </p:cNvPr>
            <p:cNvSpPr txBox="1"/>
            <p:nvPr/>
          </p:nvSpPr>
          <p:spPr>
            <a:xfrm>
              <a:off x="556869" y="1323081"/>
              <a:ext cx="5395206" cy="41549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1" i="0" u="none" strike="noStrike" kern="0" cap="none" spc="0" baseline="0">
                  <a:solidFill>
                    <a:srgbClr val="25AA5D"/>
                  </a:solidFill>
                  <a:uFillTx/>
                  <a:latin typeface="Arial"/>
                  <a:ea typeface="Arial"/>
                  <a:cs typeface="Arial" pitchFamily="34"/>
                </a:rPr>
                <a:t>Simple PowerPoint Presentation  </a:t>
              </a: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72CCC8D7-6250-4B1F-97F4-8522080D8CA8}"/>
                </a:ext>
              </a:extLst>
            </p:cNvPr>
            <p:cNvSpPr txBox="1"/>
            <p:nvPr/>
          </p:nvSpPr>
          <p:spPr>
            <a:xfrm>
              <a:off x="556869" y="1046695"/>
              <a:ext cx="5395206" cy="41549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1" i="0" u="none" strike="noStrike" kern="0" cap="none" spc="0" baseline="0">
                  <a:solidFill>
                    <a:srgbClr val="25AA5D"/>
                  </a:solidFill>
                  <a:uFillTx/>
                  <a:latin typeface="Arial"/>
                  <a:ea typeface="Arial"/>
                  <a:cs typeface="Arial" pitchFamily="34"/>
                </a:rPr>
                <a:t>Add Contents Title</a:t>
              </a:r>
            </a:p>
          </p:txBody>
        </p:sp>
      </p:grpSp>
      <p:sp>
        <p:nvSpPr>
          <p:cNvPr id="7" name="TextBox 20">
            <a:extLst>
              <a:ext uri="{FF2B5EF4-FFF2-40B4-BE49-F238E27FC236}">
                <a16:creationId xmlns:a16="http://schemas.microsoft.com/office/drawing/2014/main" id="{03D7C6A1-7178-444E-BCDA-9DF9735447CE}"/>
              </a:ext>
            </a:extLst>
          </p:cNvPr>
          <p:cNvSpPr txBox="1"/>
          <p:nvPr/>
        </p:nvSpPr>
        <p:spPr>
          <a:xfrm>
            <a:off x="512411" y="2416832"/>
            <a:ext cx="2045119" cy="18928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Get a modern PowerPoint  Presentation that is beautifully designed. Easy to change colors, photos and Text.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8F5220D0-AFA5-4261-80A3-0CE5936E82AE}"/>
              </a:ext>
            </a:extLst>
          </p:cNvPr>
          <p:cNvSpPr txBox="1"/>
          <p:nvPr/>
        </p:nvSpPr>
        <p:spPr>
          <a:xfrm>
            <a:off x="2557531" y="2416832"/>
            <a:ext cx="2045119" cy="18928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Get a modern PowerPoint  Presentation that is beautifully designed. Easy to change colors, photos and Text.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pic>
        <p:nvPicPr>
          <p:cNvPr id="9" name="Imagen 21">
            <a:extLst>
              <a:ext uri="{FF2B5EF4-FFF2-40B4-BE49-F238E27FC236}">
                <a16:creationId xmlns:a16="http://schemas.microsoft.com/office/drawing/2014/main" id="{C253C812-F509-4A5D-9DBD-C1819D690A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02650" y="0"/>
            <a:ext cx="4541349" cy="515043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;p16">
            <a:extLst>
              <a:ext uri="{FF2B5EF4-FFF2-40B4-BE49-F238E27FC236}">
                <a16:creationId xmlns:a16="http://schemas.microsoft.com/office/drawing/2014/main" id="{CDCD1F96-425E-4EA4-A55B-B0ED41CA7733}"/>
              </a:ext>
            </a:extLst>
          </p:cNvPr>
          <p:cNvSpPr/>
          <p:nvPr/>
        </p:nvSpPr>
        <p:spPr>
          <a:xfrm>
            <a:off x="457200" y="2977377"/>
            <a:ext cx="2709303" cy="1754697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2C3E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82;p16">
            <a:extLst>
              <a:ext uri="{FF2B5EF4-FFF2-40B4-BE49-F238E27FC236}">
                <a16:creationId xmlns:a16="http://schemas.microsoft.com/office/drawing/2014/main" id="{93079017-6C58-489B-93A2-A9C732D0053C}"/>
              </a:ext>
            </a:extLst>
          </p:cNvPr>
          <p:cNvGrpSpPr/>
          <p:nvPr/>
        </p:nvGrpSpPr>
        <p:grpSpPr>
          <a:xfrm>
            <a:off x="760533" y="3215414"/>
            <a:ext cx="2061021" cy="1278605"/>
            <a:chOff x="760533" y="3215414"/>
            <a:chExt cx="2061021" cy="1278605"/>
          </a:xfrm>
        </p:grpSpPr>
        <p:grpSp>
          <p:nvGrpSpPr>
            <p:cNvPr id="4" name="Google Shape;83;p16">
              <a:extLst>
                <a:ext uri="{FF2B5EF4-FFF2-40B4-BE49-F238E27FC236}">
                  <a16:creationId xmlns:a16="http://schemas.microsoft.com/office/drawing/2014/main" id="{0D2573EC-D5EF-4BEF-BBB8-AB47549280BB}"/>
                </a:ext>
              </a:extLst>
            </p:cNvPr>
            <p:cNvGrpSpPr/>
            <p:nvPr/>
          </p:nvGrpSpPr>
          <p:grpSpPr>
            <a:xfrm>
              <a:off x="760533" y="3813358"/>
              <a:ext cx="2061002" cy="680661"/>
              <a:chOff x="760533" y="3813358"/>
              <a:chExt cx="2061002" cy="680661"/>
            </a:xfrm>
          </p:grpSpPr>
          <p:sp>
            <p:nvSpPr>
              <p:cNvPr id="5" name="Google Shape;84;p16">
                <a:extLst>
                  <a:ext uri="{FF2B5EF4-FFF2-40B4-BE49-F238E27FC236}">
                    <a16:creationId xmlns:a16="http://schemas.microsoft.com/office/drawing/2014/main" id="{620E9C29-0F18-4A9F-B3D6-30BE1C64E7F0}"/>
                  </a:ext>
                </a:extLst>
              </p:cNvPr>
              <p:cNvSpPr txBox="1"/>
              <p:nvPr/>
            </p:nvSpPr>
            <p:spPr>
              <a:xfrm>
                <a:off x="760533" y="3813358"/>
                <a:ext cx="2061002" cy="2738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800" b="1" i="0" u="none" strike="noStrike" kern="0" cap="none" spc="0" baseline="0">
                    <a:solidFill>
                      <a:srgbClr val="FFFFFF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Deaths worldwide</a:t>
                </a:r>
              </a:p>
            </p:txBody>
          </p:sp>
          <p:sp>
            <p:nvSpPr>
              <p:cNvPr id="6" name="Google Shape;85;p16">
                <a:extLst>
                  <a:ext uri="{FF2B5EF4-FFF2-40B4-BE49-F238E27FC236}">
                    <a16:creationId xmlns:a16="http://schemas.microsoft.com/office/drawing/2014/main" id="{7ADB8E35-BB91-4315-BF7C-E975F57313B6}"/>
                  </a:ext>
                </a:extLst>
              </p:cNvPr>
              <p:cNvSpPr txBox="1"/>
              <p:nvPr/>
            </p:nvSpPr>
            <p:spPr>
              <a:xfrm>
                <a:off x="760533" y="4095323"/>
                <a:ext cx="2061002" cy="39869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400" b="0" i="0" u="none" strike="noStrike" kern="0" cap="none" spc="0" baseline="0">
                    <a:solidFill>
                      <a:srgbClr val="FFFFFF"/>
                    </a:solidFill>
                    <a:uFillTx/>
                    <a:latin typeface="Roboto"/>
                    <a:ea typeface="Roboto"/>
                    <a:cs typeface="Roboto"/>
                  </a:rPr>
                  <a:t>Jupiter is a gas giant and the biggest planet</a:t>
                </a:r>
              </a:p>
            </p:txBody>
          </p:sp>
        </p:grpSp>
        <p:sp>
          <p:nvSpPr>
            <p:cNvPr id="7" name="Google Shape;86;p16">
              <a:extLst>
                <a:ext uri="{FF2B5EF4-FFF2-40B4-BE49-F238E27FC236}">
                  <a16:creationId xmlns:a16="http://schemas.microsoft.com/office/drawing/2014/main" id="{2F7FB51B-67E8-4830-9414-D8A48E165ACC}"/>
                </a:ext>
              </a:extLst>
            </p:cNvPr>
            <p:cNvSpPr txBox="1"/>
            <p:nvPr/>
          </p:nvSpPr>
          <p:spPr>
            <a:xfrm>
              <a:off x="760552" y="3215414"/>
              <a:ext cx="2061002" cy="5978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0" cap="none" spc="0" baseline="0">
                  <a:solidFill>
                    <a:srgbClr val="B56DD3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7.4 million</a:t>
              </a:r>
            </a:p>
          </p:txBody>
        </p:sp>
      </p:grpSp>
      <p:sp>
        <p:nvSpPr>
          <p:cNvPr id="8" name="Google Shape;87;p16">
            <a:extLst>
              <a:ext uri="{FF2B5EF4-FFF2-40B4-BE49-F238E27FC236}">
                <a16:creationId xmlns:a16="http://schemas.microsoft.com/office/drawing/2014/main" id="{1C9CB814-DEAE-4E05-A7F6-396B265D103F}"/>
              </a:ext>
            </a:extLst>
          </p:cNvPr>
          <p:cNvSpPr/>
          <p:nvPr/>
        </p:nvSpPr>
        <p:spPr>
          <a:xfrm>
            <a:off x="3386672" y="1056598"/>
            <a:ext cx="5300100" cy="3669898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F8D8C">
              <a:alpha val="12549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88;p16">
            <a:extLst>
              <a:ext uri="{FF2B5EF4-FFF2-40B4-BE49-F238E27FC236}">
                <a16:creationId xmlns:a16="http://schemas.microsoft.com/office/drawing/2014/main" id="{1C2B994C-0743-465F-801E-C587F0F54B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293263" y="198278"/>
            <a:ext cx="8229600" cy="371401"/>
          </a:xfrm>
        </p:spPr>
        <p:txBody>
          <a:bodyPr>
            <a:noAutofit/>
          </a:bodyPr>
          <a:lstStyle/>
          <a:p>
            <a:pPr lvl="0"/>
            <a:r>
              <a:rPr lang="en-US">
                <a:solidFill>
                  <a:srgbClr val="FFFFFF"/>
                </a:solidFill>
              </a:rPr>
              <a:t>Tuberculosis infographics</a:t>
            </a:r>
          </a:p>
        </p:txBody>
      </p:sp>
      <p:sp>
        <p:nvSpPr>
          <p:cNvPr id="10" name="Google Shape;89;p16">
            <a:extLst>
              <a:ext uri="{FF2B5EF4-FFF2-40B4-BE49-F238E27FC236}">
                <a16:creationId xmlns:a16="http://schemas.microsoft.com/office/drawing/2014/main" id="{991D7C3B-FAE6-4C78-9A3E-5FF701632D8D}"/>
              </a:ext>
            </a:extLst>
          </p:cNvPr>
          <p:cNvSpPr/>
          <p:nvPr/>
        </p:nvSpPr>
        <p:spPr>
          <a:xfrm>
            <a:off x="457200" y="1056589"/>
            <a:ext cx="2709303" cy="1754697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F8D8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90;p16">
            <a:extLst>
              <a:ext uri="{FF2B5EF4-FFF2-40B4-BE49-F238E27FC236}">
                <a16:creationId xmlns:a16="http://schemas.microsoft.com/office/drawing/2014/main" id="{BA358793-D487-48D4-894F-1B0A054658E7}"/>
              </a:ext>
            </a:extLst>
          </p:cNvPr>
          <p:cNvSpPr txBox="1"/>
          <p:nvPr/>
        </p:nvSpPr>
        <p:spPr>
          <a:xfrm>
            <a:off x="760552" y="1393051"/>
            <a:ext cx="2061002" cy="1081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FFFFFF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Leading types of cancer and mortality rate</a:t>
            </a:r>
          </a:p>
        </p:txBody>
      </p:sp>
      <p:sp>
        <p:nvSpPr>
          <p:cNvPr id="12" name="Google Shape;91;p16">
            <a:extLst>
              <a:ext uri="{FF2B5EF4-FFF2-40B4-BE49-F238E27FC236}">
                <a16:creationId xmlns:a16="http://schemas.microsoft.com/office/drawing/2014/main" id="{3C79682B-762F-4CCF-BD21-795E51E644FF}"/>
              </a:ext>
            </a:extLst>
          </p:cNvPr>
          <p:cNvSpPr/>
          <p:nvPr/>
        </p:nvSpPr>
        <p:spPr>
          <a:xfrm>
            <a:off x="3851562" y="1284155"/>
            <a:ext cx="356588" cy="353872"/>
          </a:xfrm>
          <a:custGeom>
            <a:avLst/>
            <a:gdLst>
              <a:gd name="f0" fmla="val w"/>
              <a:gd name="f1" fmla="val h"/>
              <a:gd name="f2" fmla="val 0"/>
              <a:gd name="f3" fmla="val 11973"/>
              <a:gd name="f4" fmla="val 11882"/>
              <a:gd name="f5" fmla="val 6302"/>
              <a:gd name="f6" fmla="val 725"/>
              <a:gd name="f7" fmla="val 1639"/>
              <a:gd name="f8" fmla="val 2111"/>
              <a:gd name="f9" fmla="val 6522"/>
              <a:gd name="f10" fmla="val 2552"/>
              <a:gd name="f11" fmla="val 6837"/>
              <a:gd name="f12" fmla="val 2867"/>
              <a:gd name="f13" fmla="val 7152"/>
              <a:gd name="f14" fmla="val 3182"/>
              <a:gd name="f15" fmla="val 6900"/>
              <a:gd name="f16" fmla="val 3340"/>
              <a:gd name="f17" fmla="val 6774"/>
              <a:gd name="f18" fmla="val 3560"/>
              <a:gd name="f19" fmla="val 6711"/>
              <a:gd name="f20" fmla="val 3749"/>
              <a:gd name="f21" fmla="val 6479"/>
              <a:gd name="f22" fmla="val 3517"/>
              <a:gd name="f23" fmla="val 6209"/>
              <a:gd name="f24" fmla="val 3407"/>
              <a:gd name="f25" fmla="val 5942"/>
              <a:gd name="f26" fmla="val 5665"/>
              <a:gd name="f27" fmla="val 5392"/>
              <a:gd name="f28" fmla="val 3525"/>
              <a:gd name="f29" fmla="val 5168"/>
              <a:gd name="f30" fmla="val 5042"/>
              <a:gd name="f31" fmla="val 3497"/>
              <a:gd name="f32" fmla="val 4979"/>
              <a:gd name="f33" fmla="val 4758"/>
              <a:gd name="f34" fmla="val 3151"/>
              <a:gd name="f35" fmla="val 5105"/>
              <a:gd name="f36" fmla="val 2836"/>
              <a:gd name="f37" fmla="val 5420"/>
              <a:gd name="f38" fmla="val 2521"/>
              <a:gd name="f39" fmla="val 5609"/>
              <a:gd name="f40" fmla="val 2080"/>
              <a:gd name="f41" fmla="val 1607"/>
              <a:gd name="f42" fmla="val 5231"/>
              <a:gd name="f43" fmla="val 4884"/>
              <a:gd name="f44" fmla="val 158"/>
              <a:gd name="f45" fmla="val 347"/>
              <a:gd name="f46" fmla="val 1922"/>
              <a:gd name="f47" fmla="val 2206"/>
              <a:gd name="f48" fmla="val 4569"/>
              <a:gd name="f49" fmla="val 2395"/>
              <a:gd name="f50" fmla="val 4096"/>
              <a:gd name="f51" fmla="val 4033"/>
              <a:gd name="f52" fmla="val 127"/>
              <a:gd name="f53" fmla="val 7404"/>
              <a:gd name="f54" fmla="val 32"/>
              <a:gd name="f55" fmla="val 9830"/>
              <a:gd name="f56" fmla="val 1"/>
              <a:gd name="f57" fmla="val 11311"/>
              <a:gd name="f58" fmla="val 631"/>
              <a:gd name="f59" fmla="val 11846"/>
              <a:gd name="f60" fmla="val 1292"/>
              <a:gd name="f61" fmla="val 1346"/>
              <a:gd name="f62" fmla="val 11852"/>
              <a:gd name="f63" fmla="val 1398"/>
              <a:gd name="f64" fmla="val 11855"/>
              <a:gd name="f65" fmla="val 1450"/>
              <a:gd name="f66" fmla="val 2222"/>
              <a:gd name="f67" fmla="val 2817"/>
              <a:gd name="f68" fmla="val 11224"/>
              <a:gd name="f69" fmla="val 3466"/>
              <a:gd name="f70" fmla="val 10869"/>
              <a:gd name="f71" fmla="val 10554"/>
              <a:gd name="f72" fmla="val 4537"/>
              <a:gd name="f73" fmla="val 10271"/>
              <a:gd name="f74" fmla="val 9767"/>
              <a:gd name="f75" fmla="val 5357"/>
              <a:gd name="f76" fmla="val 9137"/>
              <a:gd name="f77" fmla="val 5640"/>
              <a:gd name="f78" fmla="val 7593"/>
              <a:gd name="f79" fmla="val 6144"/>
              <a:gd name="f80" fmla="val 4222"/>
              <a:gd name="f81" fmla="val 7561"/>
              <a:gd name="f82" fmla="val 4191"/>
              <a:gd name="f83" fmla="val 7624"/>
              <a:gd name="f84" fmla="val 4159"/>
              <a:gd name="f85" fmla="val 7687"/>
              <a:gd name="f86" fmla="val 2773"/>
              <a:gd name="f87" fmla="val 9011"/>
              <a:gd name="f88" fmla="val 2710"/>
              <a:gd name="f89" fmla="val 9074"/>
              <a:gd name="f90" fmla="val 2616"/>
              <a:gd name="f91" fmla="val 9105"/>
              <a:gd name="f92" fmla="val 2525"/>
              <a:gd name="f93" fmla="val 2435"/>
              <a:gd name="f94" fmla="val 2348"/>
              <a:gd name="f95" fmla="val 2301"/>
              <a:gd name="f96" fmla="val 2175"/>
              <a:gd name="f97" fmla="val 8885"/>
              <a:gd name="f98" fmla="val 8664"/>
              <a:gd name="f99" fmla="val 8538"/>
              <a:gd name="f100" fmla="val 3435"/>
              <a:gd name="f101" fmla="val 2994"/>
              <a:gd name="f102" fmla="val 6963"/>
              <a:gd name="f103" fmla="val 2931"/>
              <a:gd name="f104" fmla="val 2899"/>
              <a:gd name="f105" fmla="val 6805"/>
              <a:gd name="f106" fmla="val 6742"/>
              <a:gd name="f107" fmla="val 6648"/>
              <a:gd name="f108" fmla="val 6585"/>
              <a:gd name="f109" fmla="val 2962"/>
              <a:gd name="f110" fmla="val 6490"/>
              <a:gd name="f111" fmla="val 3029"/>
              <a:gd name="f112" fmla="val 6424"/>
              <a:gd name="f113" fmla="val 3122"/>
              <a:gd name="f114" fmla="val 6384"/>
              <a:gd name="f115" fmla="val 3213"/>
              <a:gd name="f116" fmla="val 3295"/>
              <a:gd name="f117" fmla="val 3375"/>
              <a:gd name="f118" fmla="val 6416"/>
              <a:gd name="f119" fmla="val 3907"/>
              <a:gd name="f120" fmla="val 6931"/>
              <a:gd name="f121" fmla="val 5546"/>
              <a:gd name="f122" fmla="val 5262"/>
              <a:gd name="f123" fmla="val 5451"/>
              <a:gd name="f124" fmla="val 4568"/>
              <a:gd name="f125" fmla="val 5703"/>
              <a:gd name="f126" fmla="val 4285"/>
              <a:gd name="f127" fmla="val 5766"/>
              <a:gd name="f128" fmla="val 5861"/>
              <a:gd name="f129" fmla="val 4190"/>
              <a:gd name="f130" fmla="val 5951"/>
              <a:gd name="f131" fmla="val 6042"/>
              <a:gd name="f132" fmla="val 6128"/>
              <a:gd name="f133" fmla="val 6176"/>
              <a:gd name="f134" fmla="val 6459"/>
              <a:gd name="f135" fmla="val 6428"/>
              <a:gd name="f136" fmla="val 4789"/>
              <a:gd name="f137" fmla="val 6396"/>
              <a:gd name="f138" fmla="val 5010"/>
              <a:gd name="f139" fmla="val 6333"/>
              <a:gd name="f140" fmla="val 8035"/>
              <a:gd name="f141" fmla="val 8476"/>
              <a:gd name="f142" fmla="val 8539"/>
              <a:gd name="f143" fmla="val 6475"/>
              <a:gd name="f144" fmla="val 8625"/>
              <a:gd name="f145" fmla="val 6451"/>
              <a:gd name="f146" fmla="val 8712"/>
              <a:gd name="f147" fmla="val 8799"/>
              <a:gd name="f148" fmla="val 8948"/>
              <a:gd name="f149" fmla="val 6994"/>
              <a:gd name="f150" fmla="val 8507"/>
              <a:gd name="f151" fmla="val 7435"/>
              <a:gd name="f152" fmla="val 9641"/>
              <a:gd name="f153" fmla="val 8570"/>
              <a:gd name="f154" fmla="val 8696"/>
              <a:gd name="f155" fmla="val 9042"/>
              <a:gd name="f156" fmla="val 9594"/>
              <a:gd name="f157" fmla="val 9507"/>
              <a:gd name="f158" fmla="val 9417"/>
              <a:gd name="f159" fmla="val 9326"/>
              <a:gd name="f160" fmla="val 9232"/>
              <a:gd name="f161" fmla="val 9169"/>
              <a:gd name="f162" fmla="val 6175"/>
              <a:gd name="f163" fmla="val 6270"/>
              <a:gd name="f164" fmla="val 9168"/>
              <a:gd name="f165" fmla="val 7058"/>
              <a:gd name="f166" fmla="val 9798"/>
              <a:gd name="f167" fmla="val 10302"/>
              <a:gd name="f168" fmla="val 7909"/>
              <a:gd name="f169" fmla="val 10617"/>
              <a:gd name="f170" fmla="val 10901"/>
              <a:gd name="f171" fmla="val 9136"/>
              <a:gd name="f172" fmla="val 11291"/>
              <a:gd name="f173" fmla="val 9711"/>
              <a:gd name="f174" fmla="val 10527"/>
              <a:gd name="f175" fmla="val 10567"/>
              <a:gd name="f176" fmla="val 10608"/>
              <a:gd name="f177" fmla="val 11881"/>
              <a:gd name="f178" fmla="val 10649"/>
              <a:gd name="f179" fmla="val 11878"/>
              <a:gd name="f180" fmla="val 11028"/>
              <a:gd name="f181" fmla="val 11626"/>
              <a:gd name="f182" fmla="val 11910"/>
              <a:gd name="f183" fmla="val 9893"/>
              <a:gd name="f184" fmla="val 11752"/>
              <a:gd name="f185" fmla="val 7372"/>
              <a:gd name="f186" fmla="val 9673"/>
              <a:gd name="f187" fmla="val 7846"/>
              <a:gd name="f188" fmla="val 7751"/>
              <a:gd name="f189" fmla="val 7310"/>
              <a:gd name="f190" fmla="val 2363"/>
              <a:gd name="f191" fmla="val 7089"/>
              <a:gd name="f192" fmla="val 2174"/>
              <a:gd name="f193" fmla="val 1891"/>
              <a:gd name="f194" fmla="val 6806"/>
              <a:gd name="f195" fmla="val 6617"/>
              <a:gd name="f196" fmla="*/ f0 1 11973"/>
              <a:gd name="f197" fmla="*/ f1 1 11882"/>
              <a:gd name="f198" fmla="val f2"/>
              <a:gd name="f199" fmla="val f3"/>
              <a:gd name="f200" fmla="val f4"/>
              <a:gd name="f201" fmla="+- f200 0 f198"/>
              <a:gd name="f202" fmla="+- f199 0 f198"/>
              <a:gd name="f203" fmla="*/ f202 1 11973"/>
              <a:gd name="f204" fmla="*/ f201 1 11882"/>
              <a:gd name="f205" fmla="*/ f198 1 f203"/>
              <a:gd name="f206" fmla="*/ f199 1 f203"/>
              <a:gd name="f207" fmla="*/ f198 1 f204"/>
              <a:gd name="f208" fmla="*/ f200 1 f204"/>
              <a:gd name="f209" fmla="*/ f205 f196 1"/>
              <a:gd name="f210" fmla="*/ f206 f196 1"/>
              <a:gd name="f211" fmla="*/ f208 f197 1"/>
              <a:gd name="f212" fmla="*/ f207 f1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9" t="f212" r="f210" b="f211"/>
            <a:pathLst>
              <a:path w="11973" h="11882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9" y="f20"/>
                </a:cubicBezTo>
                <a:cubicBezTo>
                  <a:pt x="f30" y="f31"/>
                  <a:pt x="f32" y="f16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39" y="f6"/>
                </a:lnTo>
                <a:close/>
                <a:moveTo>
                  <a:pt x="f42" y="f2"/>
                </a:moveTo>
                <a:cubicBezTo>
                  <a:pt x="f30" y="f2"/>
                  <a:pt x="f43" y="f44"/>
                  <a:pt x="f43" y="f45"/>
                </a:cubicBezTo>
                <a:lnTo>
                  <a:pt x="f43" y="f6"/>
                </a:lnTo>
                <a:lnTo>
                  <a:pt x="f43" y="f7"/>
                </a:lnTo>
                <a:cubicBezTo>
                  <a:pt x="f43" y="f46"/>
                  <a:pt x="f33" y="f47"/>
                  <a:pt x="f48" y="f49"/>
                </a:cubicBezTo>
                <a:lnTo>
                  <a:pt x="f50" y="f12"/>
                </a:lnTo>
                <a:lnTo>
                  <a:pt x="f51" y="f12"/>
                </a:lnTo>
                <a:cubicBezTo>
                  <a:pt x="f47" y="f12"/>
                  <a:pt x="f52" y="f53"/>
                  <a:pt x="f54" y="f55"/>
                </a:cubicBezTo>
                <a:cubicBezTo>
                  <a:pt x="f56" y="f57"/>
                  <a:pt x="f58" y="f59"/>
                  <a:pt x="f60" y="f59"/>
                </a:cubicBezTo>
                <a:cubicBezTo>
                  <a:pt x="f61" y="f62"/>
                  <a:pt x="f63" y="f64"/>
                  <a:pt x="f65" y="f64"/>
                </a:cubicBezTo>
                <a:cubicBezTo>
                  <a:pt x="f66" y="f64"/>
                  <a:pt x="f67" y="f68"/>
                  <a:pt x="f69" y="f70"/>
                </a:cubicBezTo>
                <a:cubicBezTo>
                  <a:pt x="f51" y="f71"/>
                  <a:pt x="f72" y="f73"/>
                  <a:pt x="f43" y="f74"/>
                </a:cubicBezTo>
                <a:cubicBezTo>
                  <a:pt x="f75" y="f76"/>
                  <a:pt x="f77" y="f78"/>
                  <a:pt x="f77" y="f79"/>
                </a:cubicBezTo>
                <a:lnTo>
                  <a:pt x="f77" y="f79"/>
                </a:lnTo>
                <a:lnTo>
                  <a:pt x="f80" y="f81"/>
                </a:lnTo>
                <a:cubicBezTo>
                  <a:pt x="f80" y="f78"/>
                  <a:pt x="f82" y="f78"/>
                  <a:pt x="f82" y="f83"/>
                </a:cubicBezTo>
                <a:cubicBezTo>
                  <a:pt x="f84" y="f85"/>
                  <a:pt x="f84" y="f85"/>
                  <a:pt x="f50" y="f85"/>
                </a:cubicBezTo>
                <a:lnTo>
                  <a:pt x="f86" y="f87"/>
                </a:lnTo>
                <a:cubicBezTo>
                  <a:pt x="f88" y="f89"/>
                  <a:pt x="f90" y="f91"/>
                  <a:pt x="f92" y="f91"/>
                </a:cubicBezTo>
                <a:cubicBezTo>
                  <a:pt x="f93" y="f91"/>
                  <a:pt x="f94" y="f89"/>
                  <a:pt x="f95" y="f87"/>
                </a:cubicBezTo>
                <a:cubicBezTo>
                  <a:pt x="f96" y="f97"/>
                  <a:pt x="f96" y="f98"/>
                  <a:pt x="f95" y="f99"/>
                </a:cubicBezTo>
                <a:lnTo>
                  <a:pt x="f100" y="f53"/>
                </a:lnTo>
                <a:lnTo>
                  <a:pt x="f101" y="f102"/>
                </a:lnTo>
                <a:cubicBezTo>
                  <a:pt x="f103" y="f15"/>
                  <a:pt x="f104" y="f105"/>
                  <a:pt x="f104" y="f106"/>
                </a:cubicBezTo>
                <a:cubicBezTo>
                  <a:pt x="f104" y="f107"/>
                  <a:pt x="f103" y="f108"/>
                  <a:pt x="f109" y="f110"/>
                </a:cubicBezTo>
                <a:cubicBezTo>
                  <a:pt x="f111" y="f112"/>
                  <a:pt x="f113" y="f114"/>
                  <a:pt x="f115" y="f114"/>
                </a:cubicBezTo>
                <a:cubicBezTo>
                  <a:pt x="f116" y="f114"/>
                  <a:pt x="f117" y="f118"/>
                  <a:pt x="f100" y="f110"/>
                </a:cubicBez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80"/>
                  <a:pt x="f128" y="f129"/>
                  <a:pt x="f130" y="f129"/>
                </a:cubicBezTo>
                <a:cubicBezTo>
                  <a:pt x="f131" y="f129"/>
                  <a:pt x="f132" y="f80"/>
                  <a:pt x="f133" y="f126"/>
                </a:cubicBezTo>
                <a:lnTo>
                  <a:pt x="f134" y="f124"/>
                </a:lnTo>
                <a:cubicBezTo>
                  <a:pt x="f135" y="f136"/>
                  <a:pt x="f137" y="f138"/>
                  <a:pt x="f139" y="f122"/>
                </a:cubicBezTo>
                <a:lnTo>
                  <a:pt x="f140" y="f102"/>
                </a:lnTo>
                <a:lnTo>
                  <a:pt x="f141" y="f9"/>
                </a:lnTo>
                <a:cubicBezTo>
                  <a:pt x="f142" y="f143"/>
                  <a:pt x="f144" y="f145"/>
                  <a:pt x="f146" y="f145"/>
                </a:cubicBezTo>
                <a:cubicBezTo>
                  <a:pt x="f147" y="f145"/>
                  <a:pt x="f97" y="f143"/>
                  <a:pt x="f148" y="f9"/>
                </a:cubicBezTo>
                <a:cubicBezTo>
                  <a:pt x="f89" y="f107"/>
                  <a:pt x="f89" y="f15"/>
                  <a:pt x="f148" y="f149"/>
                </a:cubicBezTo>
                <a:lnTo>
                  <a:pt x="f150" y="f151"/>
                </a:lnTo>
                <a:lnTo>
                  <a:pt x="f152" y="f153"/>
                </a:lnTo>
                <a:cubicBezTo>
                  <a:pt x="f74" y="f154"/>
                  <a:pt x="f74" y="f148"/>
                  <a:pt x="f152" y="f155"/>
                </a:cubicBezTo>
                <a:cubicBezTo>
                  <a:pt x="f156" y="f91"/>
                  <a:pt x="f157" y="f76"/>
                  <a:pt x="f158" y="f76"/>
                </a:cubicBezTo>
                <a:cubicBezTo>
                  <a:pt x="f159" y="f76"/>
                  <a:pt x="f160" y="f91"/>
                  <a:pt x="f161" y="f155"/>
                </a:cubicBezTo>
                <a:lnTo>
                  <a:pt x="f5" y="f162"/>
                </a:lnTo>
                <a:lnTo>
                  <a:pt x="f5" y="f162"/>
                </a:lnTo>
                <a:cubicBezTo>
                  <a:pt x="f163" y="f83"/>
                  <a:pt x="f108" y="f164"/>
                  <a:pt x="f165" y="f166"/>
                </a:cubicBezTo>
                <a:cubicBezTo>
                  <a:pt x="f53" y="f167"/>
                  <a:pt x="f168" y="f169"/>
                  <a:pt x="f141" y="f170"/>
                </a:cubicBezTo>
                <a:cubicBezTo>
                  <a:pt x="f171" y="f172"/>
                  <a:pt x="f173" y="f4"/>
                  <a:pt x="f174" y="f4"/>
                </a:cubicBezTo>
                <a:cubicBezTo>
                  <a:pt x="f175" y="f4"/>
                  <a:pt x="f176" y="f177"/>
                  <a:pt x="f178" y="f179"/>
                </a:cubicBezTo>
                <a:cubicBezTo>
                  <a:pt x="f180" y="f59"/>
                  <a:pt x="f3" y="f181"/>
                  <a:pt x="f182" y="f183"/>
                </a:cubicBezTo>
                <a:cubicBezTo>
                  <a:pt x="f184" y="f185"/>
                  <a:pt x="f186" y="f36"/>
                  <a:pt x="f187" y="f36"/>
                </a:cubicBezTo>
                <a:lnTo>
                  <a:pt x="f188" y="f36"/>
                </a:lnTo>
                <a:lnTo>
                  <a:pt x="f189" y="f190"/>
                </a:lnTo>
                <a:cubicBezTo>
                  <a:pt x="f191" y="f192"/>
                  <a:pt x="f102" y="f193"/>
                  <a:pt x="f102" y="f41"/>
                </a:cubicBezTo>
                <a:lnTo>
                  <a:pt x="f102" y="f6"/>
                </a:lnTo>
                <a:lnTo>
                  <a:pt x="f102" y="f45"/>
                </a:lnTo>
                <a:cubicBezTo>
                  <a:pt x="f102" y="f44"/>
                  <a:pt x="f194" y="f2"/>
                  <a:pt x="f195" y="f2"/>
                </a:cubicBezTo>
                <a:close/>
              </a:path>
            </a:pathLst>
          </a:custGeom>
          <a:solidFill>
            <a:srgbClr val="B56DD3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92;p16">
            <a:extLst>
              <a:ext uri="{FF2B5EF4-FFF2-40B4-BE49-F238E27FC236}">
                <a16:creationId xmlns:a16="http://schemas.microsoft.com/office/drawing/2014/main" id="{C550A2E7-8B8A-4A53-96FF-1932CA10C708}"/>
              </a:ext>
            </a:extLst>
          </p:cNvPr>
          <p:cNvSpPr/>
          <p:nvPr/>
        </p:nvSpPr>
        <p:spPr>
          <a:xfrm>
            <a:off x="6332210" y="1285125"/>
            <a:ext cx="269327" cy="351906"/>
          </a:xfrm>
          <a:custGeom>
            <a:avLst/>
            <a:gdLst>
              <a:gd name="f0" fmla="val w"/>
              <a:gd name="f1" fmla="val h"/>
              <a:gd name="f2" fmla="val 0"/>
              <a:gd name="f3" fmla="val 9043"/>
              <a:gd name="f4" fmla="val 11816"/>
              <a:gd name="f5" fmla="val 6392"/>
              <a:gd name="f6" fmla="val 3395"/>
              <a:gd name="f7" fmla="val 6483"/>
              <a:gd name="f8" fmla="val 6569"/>
              <a:gd name="f9" fmla="val 3419"/>
              <a:gd name="f10" fmla="val 6616"/>
              <a:gd name="f11" fmla="val 3466"/>
              <a:gd name="f12" fmla="val 7310"/>
              <a:gd name="f13" fmla="val 4159"/>
              <a:gd name="f14" fmla="val 7656"/>
              <a:gd name="f15" fmla="val 5010"/>
              <a:gd name="f16" fmla="val 5924"/>
              <a:gd name="f17" fmla="val 6837"/>
              <a:gd name="f18" fmla="val 7719"/>
              <a:gd name="f19" fmla="val 8350"/>
              <a:gd name="f20" fmla="val 5955"/>
              <a:gd name="f21" fmla="val 5104"/>
              <a:gd name="f22" fmla="val 9389"/>
              <a:gd name="f23" fmla="val 4191"/>
              <a:gd name="f24" fmla="val 4002"/>
              <a:gd name="f25" fmla="val 3844"/>
              <a:gd name="f26" fmla="val 9232"/>
              <a:gd name="f27" fmla="val 8822"/>
              <a:gd name="f28" fmla="val 8665"/>
              <a:gd name="f29" fmla="val 4947"/>
              <a:gd name="f30" fmla="val 5608"/>
              <a:gd name="f31" fmla="val 8413"/>
              <a:gd name="f32" fmla="val 6144"/>
              <a:gd name="f33" fmla="val 7845"/>
              <a:gd name="f34" fmla="val 6679"/>
              <a:gd name="f35" fmla="val 7341"/>
              <a:gd name="f36" fmla="val 6994"/>
              <a:gd name="f37" fmla="val 6617"/>
              <a:gd name="f38" fmla="val 5892"/>
              <a:gd name="f39" fmla="val 6931"/>
              <a:gd name="f40" fmla="val 5168"/>
              <a:gd name="f41" fmla="val 4474"/>
              <a:gd name="f42" fmla="val 3939"/>
              <a:gd name="f43" fmla="val 6049"/>
              <a:gd name="f44" fmla="val 3592"/>
              <a:gd name="f45" fmla="val 6207"/>
              <a:gd name="f46" fmla="val 6301"/>
              <a:gd name="f47" fmla="val 378"/>
              <a:gd name="f48" fmla="val 1"/>
              <a:gd name="f49" fmla="val 189"/>
              <a:gd name="f50" fmla="val 158"/>
              <a:gd name="f51" fmla="val 379"/>
              <a:gd name="f52" fmla="val 1482"/>
              <a:gd name="f53" fmla="val 2742"/>
              <a:gd name="f54" fmla="val 977"/>
              <a:gd name="f55" fmla="val 3750"/>
              <a:gd name="f56" fmla="val 2206"/>
              <a:gd name="f57" fmla="val 3876"/>
              <a:gd name="f58" fmla="val 2489"/>
              <a:gd name="f59" fmla="val 4695"/>
              <a:gd name="f60" fmla="val 3277"/>
              <a:gd name="f61" fmla="val 5294"/>
              <a:gd name="f62" fmla="val 4569"/>
              <a:gd name="f63" fmla="val 4915"/>
              <a:gd name="f64" fmla="val 5609"/>
              <a:gd name="f65" fmla="val 5987"/>
              <a:gd name="f66" fmla="val 4852"/>
              <a:gd name="f67" fmla="val 6302"/>
              <a:gd name="f68" fmla="val 4537"/>
              <a:gd name="f69" fmla="val 7215"/>
              <a:gd name="f70" fmla="val 8035"/>
              <a:gd name="f71" fmla="val 1009"/>
              <a:gd name="f72" fmla="val 8161"/>
              <a:gd name="f73" fmla="val 9200"/>
              <a:gd name="f74" fmla="val 10460"/>
              <a:gd name="f75" fmla="val 11469"/>
              <a:gd name="f76" fmla="val 11658"/>
              <a:gd name="f77" fmla="val 11815"/>
              <a:gd name="f78" fmla="val 1765"/>
              <a:gd name="f79" fmla="val 1954"/>
              <a:gd name="f80" fmla="val 2111"/>
              <a:gd name="f81" fmla="val 10240"/>
              <a:gd name="f82" fmla="val 2269"/>
              <a:gd name="f83" fmla="val 10082"/>
              <a:gd name="f84" fmla="val 2458"/>
              <a:gd name="f85" fmla="val 2647"/>
              <a:gd name="f86" fmla="val 3056"/>
              <a:gd name="f87" fmla="val 10523"/>
              <a:gd name="f88" fmla="val 10807"/>
              <a:gd name="f89" fmla="val 6868"/>
              <a:gd name="f90" fmla="val 9042"/>
              <a:gd name="f91" fmla="val 8633"/>
              <a:gd name="f92" fmla="val 1103"/>
              <a:gd name="f93" fmla="val 1356"/>
              <a:gd name="f94" fmla="val 1828"/>
              <a:gd name="f95" fmla="val 1671"/>
              <a:gd name="f96" fmla="*/ f0 1 9043"/>
              <a:gd name="f97" fmla="*/ f1 1 11816"/>
              <a:gd name="f98" fmla="val f2"/>
              <a:gd name="f99" fmla="val f3"/>
              <a:gd name="f100" fmla="val f4"/>
              <a:gd name="f101" fmla="+- f100 0 f98"/>
              <a:gd name="f102" fmla="+- f99 0 f98"/>
              <a:gd name="f103" fmla="*/ f102 1 9043"/>
              <a:gd name="f104" fmla="*/ f101 1 11816"/>
              <a:gd name="f105" fmla="*/ f98 1 f103"/>
              <a:gd name="f106" fmla="*/ f99 1 f103"/>
              <a:gd name="f107" fmla="*/ f98 1 f104"/>
              <a:gd name="f108" fmla="*/ f100 1 f104"/>
              <a:gd name="f109" fmla="*/ f105 f96 1"/>
              <a:gd name="f110" fmla="*/ f106 f96 1"/>
              <a:gd name="f111" fmla="*/ f108 f97 1"/>
              <a:gd name="f112" fmla="*/ f107 f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" t="f112" r="f110" b="f111"/>
            <a:pathLst>
              <a:path w="9043" h="11816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4" y="f16"/>
                </a:cubicBezTo>
                <a:cubicBezTo>
                  <a:pt x="f14" y="f17"/>
                  <a:pt x="f12" y="f18"/>
                  <a:pt x="f10" y="f19"/>
                </a:cubicBezTo>
                <a:cubicBezTo>
                  <a:pt x="f20" y="f3"/>
                  <a:pt x="f21" y="f22"/>
                  <a:pt x="f23" y="f22"/>
                </a:cubicBezTo>
                <a:cubicBezTo>
                  <a:pt x="f24" y="f22"/>
                  <a:pt x="f25" y="f26"/>
                  <a:pt x="f25" y="f3"/>
                </a:cubicBezTo>
                <a:cubicBezTo>
                  <a:pt x="f25" y="f27"/>
                  <a:pt x="f24" y="f28"/>
                  <a:pt x="f23" y="f28"/>
                </a:cubicBezTo>
                <a:cubicBezTo>
                  <a:pt x="f29" y="f28"/>
                  <a:pt x="f30" y="f31"/>
                  <a:pt x="f32" y="f33"/>
                </a:cubicBezTo>
                <a:cubicBezTo>
                  <a:pt x="f34" y="f35"/>
                  <a:pt x="f36" y="f37"/>
                  <a:pt x="f36" y="f38"/>
                </a:cubicBezTo>
                <a:cubicBezTo>
                  <a:pt x="f39" y="f40"/>
                  <a:pt x="f34" y="f41"/>
                  <a:pt x="f32" y="f42"/>
                </a:cubicBezTo>
                <a:cubicBezTo>
                  <a:pt x="f43" y="f25"/>
                  <a:pt x="f43" y="f44"/>
                  <a:pt x="f32" y="f11"/>
                </a:cubicBezTo>
                <a:cubicBezTo>
                  <a:pt x="f45" y="f9"/>
                  <a:pt x="f46" y="f6"/>
                  <a:pt x="f5" y="f6"/>
                </a:cubicBezTo>
                <a:close/>
                <a:moveTo>
                  <a:pt x="f47" y="f48"/>
                </a:moveTo>
                <a:cubicBezTo>
                  <a:pt x="f49" y="f48"/>
                  <a:pt x="f2" y="f50"/>
                  <a:pt x="f2" y="f51"/>
                </a:cubicBezTo>
                <a:lnTo>
                  <a:pt x="f2" y="f52"/>
                </a:lnTo>
                <a:cubicBezTo>
                  <a:pt x="f2" y="f53"/>
                  <a:pt x="f54" y="f55"/>
                  <a:pt x="f56" y="f57"/>
                </a:cubicBezTo>
                <a:cubicBezTo>
                  <a:pt x="f58" y="f59"/>
                  <a:pt x="f60" y="f61"/>
                  <a:pt x="f23" y="f61"/>
                </a:cubicBezTo>
                <a:cubicBezTo>
                  <a:pt x="f62" y="f61"/>
                  <a:pt x="f63" y="f64"/>
                  <a:pt x="f63" y="f65"/>
                </a:cubicBezTo>
                <a:cubicBezTo>
                  <a:pt x="f66" y="f67"/>
                  <a:pt x="f68" y="f37"/>
                  <a:pt x="f23" y="f37"/>
                </a:cubicBezTo>
                <a:cubicBezTo>
                  <a:pt x="f60" y="f37"/>
                  <a:pt x="f58" y="f69"/>
                  <a:pt x="f56" y="f70"/>
                </a:cubicBezTo>
                <a:cubicBezTo>
                  <a:pt x="f71" y="f72"/>
                  <a:pt x="f2" y="f73"/>
                  <a:pt x="f2" y="f74"/>
                </a:cubicBezTo>
                <a:lnTo>
                  <a:pt x="f2" y="f75"/>
                </a:lnTo>
                <a:cubicBezTo>
                  <a:pt x="f2" y="f76"/>
                  <a:pt x="f49" y="f77"/>
                  <a:pt x="f47" y="f77"/>
                </a:cubicBezTo>
                <a:lnTo>
                  <a:pt x="f78" y="f77"/>
                </a:lnTo>
                <a:cubicBezTo>
                  <a:pt x="f79" y="f77"/>
                  <a:pt x="f80" y="f76"/>
                  <a:pt x="f80" y="f75"/>
                </a:cubicBezTo>
                <a:lnTo>
                  <a:pt x="f80" y="f74"/>
                </a:lnTo>
                <a:cubicBezTo>
                  <a:pt x="f80" y="f81"/>
                  <a:pt x="f82" y="f83"/>
                  <a:pt x="f84" y="f83"/>
                </a:cubicBezTo>
                <a:lnTo>
                  <a:pt x="f85" y="f83"/>
                </a:lnTo>
                <a:cubicBezTo>
                  <a:pt x="f86" y="f87"/>
                  <a:pt x="f44" y="f88"/>
                  <a:pt x="f23" y="f88"/>
                </a:cubicBezTo>
                <a:cubicBezTo>
                  <a:pt x="f89" y="f88"/>
                  <a:pt x="f90" y="f91"/>
                  <a:pt x="f90" y="f20"/>
                </a:cubicBezTo>
                <a:cubicBezTo>
                  <a:pt x="f90" y="f60"/>
                  <a:pt x="f89" y="f92"/>
                  <a:pt x="f23" y="f92"/>
                </a:cubicBezTo>
                <a:cubicBezTo>
                  <a:pt x="f44" y="f92"/>
                  <a:pt x="f86" y="f93"/>
                  <a:pt x="f85" y="f94"/>
                </a:cubicBezTo>
                <a:lnTo>
                  <a:pt x="f84" y="f94"/>
                </a:lnTo>
                <a:cubicBezTo>
                  <a:pt x="f82" y="f94"/>
                  <a:pt x="f80" y="f95"/>
                  <a:pt x="f80" y="f52"/>
                </a:cubicBezTo>
                <a:lnTo>
                  <a:pt x="f80" y="f51"/>
                </a:lnTo>
                <a:cubicBezTo>
                  <a:pt x="f80" y="f50"/>
                  <a:pt x="f79" y="f48"/>
                  <a:pt x="f78" y="f48"/>
                </a:cubicBezTo>
                <a:close/>
              </a:path>
            </a:pathLst>
          </a:custGeom>
          <a:solidFill>
            <a:srgbClr val="439DD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4" name="Google Shape;93;p16">
            <a:extLst>
              <a:ext uri="{FF2B5EF4-FFF2-40B4-BE49-F238E27FC236}">
                <a16:creationId xmlns:a16="http://schemas.microsoft.com/office/drawing/2014/main" id="{A1287ADB-5C0F-454B-855C-2DFC76104653}"/>
              </a:ext>
            </a:extLst>
          </p:cNvPr>
          <p:cNvGrpSpPr/>
          <p:nvPr/>
        </p:nvGrpSpPr>
        <p:grpSpPr>
          <a:xfrm>
            <a:off x="6332192" y="3029498"/>
            <a:ext cx="352830" cy="352839"/>
            <a:chOff x="6332192" y="3029498"/>
            <a:chExt cx="352830" cy="352839"/>
          </a:xfrm>
        </p:grpSpPr>
        <p:sp>
          <p:nvSpPr>
            <p:cNvPr id="15" name="Google Shape;94;p16">
              <a:extLst>
                <a:ext uri="{FF2B5EF4-FFF2-40B4-BE49-F238E27FC236}">
                  <a16:creationId xmlns:a16="http://schemas.microsoft.com/office/drawing/2014/main" id="{A4836D4E-BB68-4A1A-BFAA-88298CF3A1E6}"/>
                </a:ext>
              </a:extLst>
            </p:cNvPr>
            <p:cNvSpPr/>
            <p:nvPr/>
          </p:nvSpPr>
          <p:spPr>
            <a:xfrm>
              <a:off x="6473897" y="3029498"/>
              <a:ext cx="60990" cy="270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9075"/>
                <a:gd name="f5" fmla="val 1071"/>
                <a:gd name="f6" fmla="val 1"/>
                <a:gd name="f7" fmla="val 882"/>
                <a:gd name="f8" fmla="val 725"/>
                <a:gd name="f9" fmla="val 158"/>
                <a:gd name="f10" fmla="val 347"/>
                <a:gd name="f11" fmla="val 6554"/>
                <a:gd name="f12" fmla="val 473"/>
                <a:gd name="f13" fmla="val 6900"/>
                <a:gd name="f14" fmla="val 7656"/>
                <a:gd name="f15" fmla="val 8034"/>
                <a:gd name="f16" fmla="val 8633"/>
                <a:gd name="f17" fmla="val 9074"/>
                <a:gd name="f18" fmla="val 1040"/>
                <a:gd name="f19" fmla="val 1638"/>
                <a:gd name="f20" fmla="val 8602"/>
                <a:gd name="f21" fmla="val 1355"/>
                <a:gd name="f22" fmla="val 1386"/>
                <a:gd name="f23" fmla="val 1260"/>
                <a:gd name="f24" fmla="*/ f0 1 2048"/>
                <a:gd name="f25" fmla="*/ f1 1 907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048"/>
                <a:gd name="f32" fmla="*/ f29 1 907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048" h="907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16"/>
                    <a:pt x="f12" y="f17"/>
                    <a:pt x="f18" y="f17"/>
                  </a:cubicBezTo>
                  <a:cubicBezTo>
                    <a:pt x="f19" y="f17"/>
                    <a:pt x="f3" y="f20"/>
                    <a:pt x="f3" y="f15"/>
                  </a:cubicBezTo>
                  <a:cubicBezTo>
                    <a:pt x="f3" y="f14"/>
                    <a:pt x="f19" y="f13"/>
                    <a:pt x="f21" y="f11"/>
                  </a:cubicBezTo>
                  <a:lnTo>
                    <a:pt x="f21" y="f10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95;p16">
              <a:extLst>
                <a:ext uri="{FF2B5EF4-FFF2-40B4-BE49-F238E27FC236}">
                  <a16:creationId xmlns:a16="http://schemas.microsoft.com/office/drawing/2014/main" id="{907BB3AF-FBA0-4C26-9A7E-34160065EC35}"/>
                </a:ext>
              </a:extLst>
            </p:cNvPr>
            <p:cNvSpPr/>
            <p:nvPr/>
          </p:nvSpPr>
          <p:spPr>
            <a:xfrm>
              <a:off x="6332192" y="3197473"/>
              <a:ext cx="352830" cy="1848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47"/>
                <a:gd name="f4" fmla="val 6207"/>
                <a:gd name="f5" fmla="val 3939"/>
                <a:gd name="f6" fmla="val 662"/>
                <a:gd name="f7" fmla="val 3876"/>
                <a:gd name="f8" fmla="val 914"/>
                <a:gd name="f9" fmla="val 3750"/>
                <a:gd name="f10" fmla="val 1134"/>
                <a:gd name="f11" fmla="val 3624"/>
                <a:gd name="f12" fmla="val 1323"/>
                <a:gd name="f13" fmla="val 1386"/>
                <a:gd name="f14" fmla="val 3593"/>
                <a:gd name="f15" fmla="val 1418"/>
                <a:gd name="f16" fmla="val 1481"/>
                <a:gd name="f17" fmla="val 3277"/>
                <a:gd name="f18" fmla="val 1292"/>
                <a:gd name="f19" fmla="val 2836"/>
                <a:gd name="f20" fmla="val 1229"/>
                <a:gd name="f21" fmla="val 2490"/>
                <a:gd name="f22" fmla="val 1986"/>
                <a:gd name="f23" fmla="val 1293"/>
                <a:gd name="f24" fmla="val 1041"/>
                <a:gd name="f25" fmla="val 1859"/>
                <a:gd name="f26" fmla="val 915"/>
                <a:gd name="f27" fmla="val 2048"/>
                <a:gd name="f28" fmla="val 757"/>
                <a:gd name="f29" fmla="val 2111"/>
                <a:gd name="f30" fmla="val 568"/>
                <a:gd name="f31" fmla="val 1008"/>
                <a:gd name="f32" fmla="val 819"/>
                <a:gd name="f33" fmla="val 726"/>
                <a:gd name="f34" fmla="val 10681"/>
                <a:gd name="f35" fmla="val 10870"/>
                <a:gd name="f36" fmla="val 11028"/>
                <a:gd name="f37" fmla="val 10555"/>
                <a:gd name="f38" fmla="val 10335"/>
                <a:gd name="f39" fmla="val 1449"/>
                <a:gd name="f40" fmla="val 9894"/>
                <a:gd name="f41" fmla="val 9452"/>
                <a:gd name="f42" fmla="val 9011"/>
                <a:gd name="f43" fmla="val 8602"/>
                <a:gd name="f44" fmla="val 8350"/>
                <a:gd name="f45" fmla="val 8318"/>
                <a:gd name="f46" fmla="val 1922"/>
                <a:gd name="f47" fmla="val 8224"/>
                <a:gd name="f48" fmla="val 2016"/>
                <a:gd name="f49" fmla="val 8192"/>
                <a:gd name="f50" fmla="val 8161"/>
                <a:gd name="f51" fmla="val 1733"/>
                <a:gd name="f52" fmla="val 8003"/>
                <a:gd name="f53" fmla="val 7657"/>
                <a:gd name="f54" fmla="val 2332"/>
                <a:gd name="f55" fmla="val 2741"/>
                <a:gd name="f56" fmla="val 2521"/>
                <a:gd name="f57" fmla="val 2679"/>
                <a:gd name="f58" fmla="val 2899"/>
                <a:gd name="f59" fmla="val 3119"/>
                <a:gd name="f60" fmla="val 3308"/>
                <a:gd name="f61" fmla="val 3466"/>
                <a:gd name="f62" fmla="val 2143"/>
                <a:gd name="f63" fmla="val 9295"/>
                <a:gd name="f64" fmla="val 9484"/>
                <a:gd name="f65" fmla="val 9641"/>
                <a:gd name="f66" fmla="val 9106"/>
                <a:gd name="f67" fmla="val 8948"/>
                <a:gd name="f68" fmla="val 1608"/>
                <a:gd name="f69" fmla="val 4127"/>
                <a:gd name="f70" fmla="val 1828"/>
                <a:gd name="f71" fmla="val 4285"/>
                <a:gd name="f72" fmla="val 4474"/>
                <a:gd name="f73" fmla="val 4694"/>
                <a:gd name="f74" fmla="val 4852"/>
                <a:gd name="f75" fmla="val 1419"/>
                <a:gd name="f76" fmla="val 1261"/>
                <a:gd name="f77" fmla="val 3025"/>
                <a:gd name="f78" fmla="val 3246"/>
                <a:gd name="f79" fmla="val 3404"/>
                <a:gd name="f80" fmla="val 3183"/>
                <a:gd name="f81" fmla="val 8791"/>
                <a:gd name="f82" fmla="val 8381"/>
                <a:gd name="f83" fmla="val 9957"/>
                <a:gd name="f84" fmla="val 10177"/>
                <a:gd name="f85" fmla="val 9768"/>
                <a:gd name="f86" fmla="val 9610"/>
                <a:gd name="f87" fmla="val 442"/>
                <a:gd name="f88" fmla="val 1"/>
                <a:gd name="f89" fmla="val 473"/>
                <a:gd name="f90" fmla="val 5860"/>
                <a:gd name="f91" fmla="val 6049"/>
                <a:gd name="f92" fmla="val 159"/>
                <a:gd name="f93" fmla="val 348"/>
                <a:gd name="f94" fmla="val 11500"/>
                <a:gd name="f95" fmla="val 11689"/>
                <a:gd name="f96" fmla="val 11752"/>
                <a:gd name="f97" fmla="val 441"/>
                <a:gd name="f98" fmla="val 11280"/>
                <a:gd name="f99" fmla="val 10713"/>
                <a:gd name="f100" fmla="val 7058"/>
                <a:gd name="f101" fmla="val 6775"/>
                <a:gd name="f102" fmla="val 6617"/>
                <a:gd name="f103" fmla="val 315"/>
                <a:gd name="f104" fmla="val 536"/>
                <a:gd name="f105" fmla="val 7342"/>
                <a:gd name="f106" fmla="val 7594"/>
                <a:gd name="f107" fmla="val 1953"/>
                <a:gd name="f108" fmla="val 2426"/>
                <a:gd name="f109" fmla="val 7405"/>
                <a:gd name="f110" fmla="val 3371"/>
                <a:gd name="f111" fmla="val 7027"/>
                <a:gd name="f112" fmla="val 3749"/>
                <a:gd name="f113" fmla="val 6686"/>
                <a:gd name="f114" fmla="val 4033"/>
                <a:gd name="f115" fmla="val 6243"/>
                <a:gd name="f116" fmla="val 4163"/>
                <a:gd name="f117" fmla="val 5813"/>
                <a:gd name="f118" fmla="val 5766"/>
                <a:gd name="f119" fmla="val 5719"/>
                <a:gd name="f120" fmla="val 4162"/>
                <a:gd name="f121" fmla="val 5672"/>
                <a:gd name="f122" fmla="val 4159"/>
                <a:gd name="f123" fmla="val 5168"/>
                <a:gd name="f124" fmla="val 4695"/>
                <a:gd name="f125" fmla="val 3812"/>
                <a:gd name="f126" fmla="val 4443"/>
                <a:gd name="f127" fmla="val 3340"/>
                <a:gd name="f128" fmla="val 4128"/>
                <a:gd name="f129" fmla="val 2835"/>
                <a:gd name="f130" fmla="val 4097"/>
                <a:gd name="f131" fmla="val 2205"/>
                <a:gd name="f132" fmla="val 4349"/>
                <a:gd name="f133" fmla="val 1638"/>
                <a:gd name="f134" fmla="val 4506"/>
                <a:gd name="f135" fmla="val 945"/>
                <a:gd name="f136" fmla="val 4979"/>
                <a:gd name="f137" fmla="val 5136"/>
                <a:gd name="f138" fmla="*/ f0 1 11847"/>
                <a:gd name="f139" fmla="*/ f1 1 6207"/>
                <a:gd name="f140" fmla="val f2"/>
                <a:gd name="f141" fmla="val f3"/>
                <a:gd name="f142" fmla="val f4"/>
                <a:gd name="f143" fmla="+- f142 0 f140"/>
                <a:gd name="f144" fmla="+- f141 0 f140"/>
                <a:gd name="f145" fmla="*/ f144 1 11847"/>
                <a:gd name="f146" fmla="*/ f143 1 6207"/>
                <a:gd name="f147" fmla="*/ f140 1 f145"/>
                <a:gd name="f148" fmla="*/ f141 1 f145"/>
                <a:gd name="f149" fmla="*/ f140 1 f146"/>
                <a:gd name="f150" fmla="*/ f142 1 f146"/>
                <a:gd name="f151" fmla="*/ f147 f138 1"/>
                <a:gd name="f152" fmla="*/ f148 f138 1"/>
                <a:gd name="f153" fmla="*/ f150 f139 1"/>
                <a:gd name="f154" fmla="*/ f149 f1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1" t="f154" r="f152" b="f153"/>
              <a:pathLst>
                <a:path w="11847" h="620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1" y="f13"/>
                    <a:pt x="f14" y="f15"/>
                    <a:pt x="f14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lnTo>
                    <a:pt x="f30" y="f31"/>
                  </a:lnTo>
                  <a:cubicBezTo>
                    <a:pt x="f30" y="f32"/>
                    <a:pt x="f33" y="f6"/>
                    <a:pt x="f26" y="f6"/>
                  </a:cubicBezTo>
                  <a:close/>
                  <a:moveTo>
                    <a:pt x="f34" y="f6"/>
                  </a:moveTo>
                  <a:cubicBezTo>
                    <a:pt x="f35" y="f6"/>
                    <a:pt x="f36" y="f32"/>
                    <a:pt x="f36" y="f31"/>
                  </a:cubicBezTo>
                  <a:lnTo>
                    <a:pt x="f36" y="f29"/>
                  </a:lnTo>
                  <a:cubicBezTo>
                    <a:pt x="f35" y="f29"/>
                    <a:pt x="f34" y="f27"/>
                    <a:pt x="f37" y="f25"/>
                  </a:cubicBezTo>
                  <a:cubicBezTo>
                    <a:pt x="f38" y="f39"/>
                    <a:pt x="f40" y="f20"/>
                    <a:pt x="f41" y="f20"/>
                  </a:cubicBezTo>
                  <a:cubicBezTo>
                    <a:pt x="f42" y="f20"/>
                    <a:pt x="f43" y="f39"/>
                    <a:pt x="f44" y="f25"/>
                  </a:cubicBezTo>
                  <a:cubicBezTo>
                    <a:pt x="f45" y="f46"/>
                    <a:pt x="f47" y="f48"/>
                    <a:pt x="f49" y="f27"/>
                  </a:cubicBezTo>
                  <a:cubicBezTo>
                    <a:pt x="f50" y="f51"/>
                    <a:pt x="f52" y="f18"/>
                    <a:pt x="f53" y="f6"/>
                  </a:cubicBezTo>
                  <a:close/>
                  <a:moveTo>
                    <a:pt x="f54" y="f55"/>
                  </a:moveTo>
                  <a:cubicBezTo>
                    <a:pt x="f56" y="f55"/>
                    <a:pt x="f57" y="f58"/>
                    <a:pt x="f57" y="f59"/>
                  </a:cubicBezTo>
                  <a:cubicBezTo>
                    <a:pt x="f57" y="f60"/>
                    <a:pt x="f56" y="f61"/>
                    <a:pt x="f54" y="f61"/>
                  </a:cubicBezTo>
                  <a:cubicBezTo>
                    <a:pt x="f62" y="f61"/>
                    <a:pt x="f22" y="f60"/>
                    <a:pt x="f22" y="f59"/>
                  </a:cubicBezTo>
                  <a:cubicBezTo>
                    <a:pt x="f22" y="f58"/>
                    <a:pt x="f62" y="f55"/>
                    <a:pt x="f54" y="f55"/>
                  </a:cubicBezTo>
                  <a:close/>
                  <a:moveTo>
                    <a:pt x="f63" y="f55"/>
                  </a:moveTo>
                  <a:cubicBezTo>
                    <a:pt x="f64" y="f55"/>
                    <a:pt x="f65" y="f58"/>
                    <a:pt x="f65" y="f59"/>
                  </a:cubicBezTo>
                  <a:cubicBezTo>
                    <a:pt x="f65" y="f60"/>
                    <a:pt x="f64" y="f61"/>
                    <a:pt x="f63" y="f61"/>
                  </a:cubicBezTo>
                  <a:cubicBezTo>
                    <a:pt x="f66" y="f61"/>
                    <a:pt x="f67" y="f60"/>
                    <a:pt x="f67" y="f59"/>
                  </a:cubicBezTo>
                  <a:cubicBezTo>
                    <a:pt x="f67" y="f58"/>
                    <a:pt x="f66" y="f55"/>
                    <a:pt x="f63" y="f55"/>
                  </a:cubicBezTo>
                  <a:close/>
                  <a:moveTo>
                    <a:pt x="f68" y="f69"/>
                  </a:moveTo>
                  <a:cubicBezTo>
                    <a:pt x="f70" y="f69"/>
                    <a:pt x="f22" y="f71"/>
                    <a:pt x="f22" y="f72"/>
                  </a:cubicBezTo>
                  <a:cubicBezTo>
                    <a:pt x="f22" y="f73"/>
                    <a:pt x="f70" y="f74"/>
                    <a:pt x="f68" y="f74"/>
                  </a:cubicBezTo>
                  <a:cubicBezTo>
                    <a:pt x="f75" y="f74"/>
                    <a:pt x="f76" y="f73"/>
                    <a:pt x="f76" y="f72"/>
                  </a:cubicBezTo>
                  <a:cubicBezTo>
                    <a:pt x="f76" y="f71"/>
                    <a:pt x="f75" y="f69"/>
                    <a:pt x="f68" y="f69"/>
                  </a:cubicBezTo>
                  <a:close/>
                  <a:moveTo>
                    <a:pt x="f77" y="f69"/>
                  </a:moveTo>
                  <a:cubicBezTo>
                    <a:pt x="f78" y="f69"/>
                    <a:pt x="f79" y="f71"/>
                    <a:pt x="f79" y="f72"/>
                  </a:cubicBezTo>
                  <a:cubicBezTo>
                    <a:pt x="f79" y="f73"/>
                    <a:pt x="f80" y="f74"/>
                    <a:pt x="f77" y="f74"/>
                  </a:cubicBezTo>
                  <a:cubicBezTo>
                    <a:pt x="f19" y="f74"/>
                    <a:pt x="f57" y="f73"/>
                    <a:pt x="f57" y="f72"/>
                  </a:cubicBezTo>
                  <a:cubicBezTo>
                    <a:pt x="f57" y="f71"/>
                    <a:pt x="f19" y="f69"/>
                    <a:pt x="f77" y="f69"/>
                  </a:cubicBezTo>
                  <a:close/>
                  <a:moveTo>
                    <a:pt x="f43" y="f69"/>
                  </a:moveTo>
                  <a:cubicBezTo>
                    <a:pt x="f81" y="f69"/>
                    <a:pt x="f67" y="f71"/>
                    <a:pt x="f67" y="f72"/>
                  </a:cubicBezTo>
                  <a:cubicBezTo>
                    <a:pt x="f67" y="f73"/>
                    <a:pt x="f81" y="f74"/>
                    <a:pt x="f43" y="f74"/>
                  </a:cubicBezTo>
                  <a:cubicBezTo>
                    <a:pt x="f82" y="f74"/>
                    <a:pt x="f47" y="f73"/>
                    <a:pt x="f47" y="f72"/>
                  </a:cubicBezTo>
                  <a:cubicBezTo>
                    <a:pt x="f47" y="f71"/>
                    <a:pt x="f82" y="f69"/>
                    <a:pt x="f43" y="f69"/>
                  </a:cubicBezTo>
                  <a:close/>
                  <a:moveTo>
                    <a:pt x="f83" y="f69"/>
                  </a:moveTo>
                  <a:cubicBezTo>
                    <a:pt x="f84" y="f69"/>
                    <a:pt x="f38" y="f71"/>
                    <a:pt x="f38" y="f72"/>
                  </a:cubicBezTo>
                  <a:cubicBezTo>
                    <a:pt x="f38" y="f73"/>
                    <a:pt x="f84" y="f74"/>
                    <a:pt x="f83" y="f74"/>
                  </a:cubicBezTo>
                  <a:cubicBezTo>
                    <a:pt x="f85" y="f74"/>
                    <a:pt x="f86" y="f73"/>
                    <a:pt x="f86" y="f72"/>
                  </a:cubicBezTo>
                  <a:cubicBezTo>
                    <a:pt x="f86" y="f71"/>
                    <a:pt x="f85" y="f69"/>
                    <a:pt x="f83" y="f69"/>
                  </a:cubicBezTo>
                  <a:close/>
                  <a:moveTo>
                    <a:pt x="f24" y="f2"/>
                  </a:moveTo>
                  <a:cubicBezTo>
                    <a:pt x="f87" y="f2"/>
                    <a:pt x="f88" y="f89"/>
                    <a:pt x="f88" y="f31"/>
                  </a:cubicBezTo>
                  <a:lnTo>
                    <a:pt x="f88" y="f90"/>
                  </a:lnTo>
                  <a:cubicBezTo>
                    <a:pt x="f88" y="f91"/>
                    <a:pt x="f92" y="f4"/>
                    <a:pt x="f93" y="f4"/>
                  </a:cubicBezTo>
                  <a:lnTo>
                    <a:pt x="f94" y="f4"/>
                  </a:lnTo>
                  <a:cubicBezTo>
                    <a:pt x="f95" y="f4"/>
                    <a:pt x="f3" y="f91"/>
                    <a:pt x="f3" y="f90"/>
                  </a:cubicBezTo>
                  <a:lnTo>
                    <a:pt x="f3" y="f31"/>
                  </a:lnTo>
                  <a:cubicBezTo>
                    <a:pt x="f96" y="f97"/>
                    <a:pt x="f98" y="f2"/>
                    <a:pt x="f99" y="f2"/>
                  </a:cubicBezTo>
                  <a:lnTo>
                    <a:pt x="f100" y="f2"/>
                  </a:lnTo>
                  <a:cubicBezTo>
                    <a:pt x="f101" y="f2"/>
                    <a:pt x="f102" y="f103"/>
                    <a:pt x="f101" y="f104"/>
                  </a:cubicBezTo>
                  <a:cubicBezTo>
                    <a:pt x="f105" y="f12"/>
                    <a:pt x="f106" y="f107"/>
                    <a:pt x="f106" y="f108"/>
                  </a:cubicBezTo>
                  <a:cubicBezTo>
                    <a:pt x="f106" y="f5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6"/>
                  </a:cubicBezTo>
                  <a:cubicBezTo>
                    <a:pt x="f118" y="f116"/>
                    <a:pt x="f119" y="f120"/>
                    <a:pt x="f121" y="f122"/>
                  </a:cubicBezTo>
                  <a:cubicBezTo>
                    <a:pt x="f123" y="f69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2"/>
                    <a:pt x="f124" y="f135"/>
                    <a:pt x="f136" y="f104"/>
                  </a:cubicBezTo>
                  <a:cubicBezTo>
                    <a:pt x="f137" y="f103"/>
                    <a:pt x="f136" y="f2"/>
                    <a:pt x="f124" y="f2"/>
                  </a:cubicBezTo>
                  <a:close/>
                </a:path>
              </a:pathLst>
            </a:custGeom>
            <a:solidFill>
              <a:srgbClr val="7F8D8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96;p16">
            <a:extLst>
              <a:ext uri="{FF2B5EF4-FFF2-40B4-BE49-F238E27FC236}">
                <a16:creationId xmlns:a16="http://schemas.microsoft.com/office/drawing/2014/main" id="{3D824699-A8BD-47C2-AE0A-E3274D3823B3}"/>
              </a:ext>
            </a:extLst>
          </p:cNvPr>
          <p:cNvGrpSpPr/>
          <p:nvPr/>
        </p:nvGrpSpPr>
        <p:grpSpPr>
          <a:xfrm>
            <a:off x="3852979" y="3030175"/>
            <a:ext cx="353763" cy="351458"/>
            <a:chOff x="3852979" y="3030175"/>
            <a:chExt cx="353763" cy="351458"/>
          </a:xfrm>
        </p:grpSpPr>
        <p:sp>
          <p:nvSpPr>
            <p:cNvPr id="18" name="Google Shape;97;p16">
              <a:extLst>
                <a:ext uri="{FF2B5EF4-FFF2-40B4-BE49-F238E27FC236}">
                  <a16:creationId xmlns:a16="http://schemas.microsoft.com/office/drawing/2014/main" id="{86B8FB56-5343-4ED3-92E2-0F4D30A87DB8}"/>
                </a:ext>
              </a:extLst>
            </p:cNvPr>
            <p:cNvSpPr/>
            <p:nvPr/>
          </p:nvSpPr>
          <p:spPr>
            <a:xfrm>
              <a:off x="4039718" y="3030202"/>
              <a:ext cx="167024" cy="351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8"/>
                <a:gd name="f4" fmla="val 11800"/>
                <a:gd name="f5" fmla="val 1465"/>
                <a:gd name="f6" fmla="val 2908"/>
                <a:gd name="f7" fmla="val 1552"/>
                <a:gd name="f8" fmla="val 1638"/>
                <a:gd name="f9" fmla="val 2931"/>
                <a:gd name="f10" fmla="val 1701"/>
                <a:gd name="f11" fmla="val 2979"/>
                <a:gd name="f12" fmla="val 1827"/>
                <a:gd name="f13" fmla="val 3105"/>
                <a:gd name="f14" fmla="val 3357"/>
                <a:gd name="f15" fmla="val 3451"/>
                <a:gd name="f16" fmla="val 1292"/>
                <a:gd name="f17" fmla="val 3861"/>
                <a:gd name="f18" fmla="val 4522"/>
                <a:gd name="f19" fmla="val 4932"/>
                <a:gd name="f20" fmla="val 5026"/>
                <a:gd name="f21" fmla="val 5279"/>
                <a:gd name="f22" fmla="val 5373"/>
                <a:gd name="f23" fmla="val 1632"/>
                <a:gd name="f24" fmla="val 5477"/>
                <a:gd name="f25" fmla="val 1544"/>
                <a:gd name="f26" fmla="val 5524"/>
                <a:gd name="f27" fmla="val 1452"/>
                <a:gd name="f28" fmla="val 1377"/>
                <a:gd name="f29" fmla="val 1300"/>
                <a:gd name="f30" fmla="val 5493"/>
                <a:gd name="f31" fmla="val 1229"/>
                <a:gd name="f32" fmla="val 5436"/>
                <a:gd name="f33" fmla="val 567"/>
                <a:gd name="f34" fmla="val 4774"/>
                <a:gd name="f35" fmla="val 3672"/>
                <a:gd name="f36" fmla="val 1378"/>
                <a:gd name="f37" fmla="val 2461"/>
                <a:gd name="f38" fmla="val 7313"/>
                <a:gd name="f39" fmla="val 2532"/>
                <a:gd name="f40" fmla="val 2605"/>
                <a:gd name="f41" fmla="val 7318"/>
                <a:gd name="f42" fmla="val 2678"/>
                <a:gd name="f43" fmla="val 7326"/>
                <a:gd name="f44" fmla="val 2867"/>
                <a:gd name="f45" fmla="val 7358"/>
                <a:gd name="f46" fmla="val 3025"/>
                <a:gd name="f47" fmla="val 7515"/>
                <a:gd name="f48" fmla="val 2993"/>
                <a:gd name="f49" fmla="val 7704"/>
                <a:gd name="f50" fmla="val 2962"/>
                <a:gd name="f51" fmla="val 7925"/>
                <a:gd name="f52" fmla="val 2804"/>
                <a:gd name="f53" fmla="val 8019"/>
                <a:gd name="f54" fmla="val 2615"/>
                <a:gd name="f55" fmla="val 2579"/>
                <a:gd name="f56" fmla="val 8016"/>
                <a:gd name="f57" fmla="val 2543"/>
                <a:gd name="f58" fmla="val 8014"/>
                <a:gd name="f59" fmla="val 2507"/>
                <a:gd name="f60" fmla="val 1947"/>
                <a:gd name="f61" fmla="val 1418"/>
                <a:gd name="f62" fmla="val 8467"/>
                <a:gd name="f63" fmla="val 9059"/>
                <a:gd name="f64" fmla="val 9248"/>
                <a:gd name="f65" fmla="val 1260"/>
                <a:gd name="f66" fmla="val 9406"/>
                <a:gd name="f67" fmla="val 1071"/>
                <a:gd name="f68" fmla="val 882"/>
                <a:gd name="f69" fmla="val 725"/>
                <a:gd name="f70" fmla="val 8091"/>
                <a:gd name="f71" fmla="val 1490"/>
                <a:gd name="f72" fmla="val 1060"/>
                <a:gd name="f73" fmla="val 689"/>
                <a:gd name="f74" fmla="val 327"/>
                <a:gd name="f75" fmla="val 130"/>
                <a:gd name="f76" fmla="val 364"/>
                <a:gd name="f77" fmla="val 5247"/>
                <a:gd name="f78" fmla="val 5814"/>
                <a:gd name="f79" fmla="val 473"/>
                <a:gd name="f80" fmla="val 6255"/>
                <a:gd name="f81" fmla="val 1040"/>
                <a:gd name="f82" fmla="val 1386"/>
                <a:gd name="f83" fmla="val 6413"/>
                <a:gd name="f84" fmla="val 6602"/>
                <a:gd name="f85" fmla="val 6822"/>
                <a:gd name="f86" fmla="val 6948"/>
                <a:gd name="f87" fmla="val 630"/>
                <a:gd name="f88" fmla="val 284"/>
                <a:gd name="f89" fmla="val 6854"/>
                <a:gd name="f90" fmla="val 11453"/>
                <a:gd name="f91" fmla="val 11705"/>
                <a:gd name="f92" fmla="val 1733"/>
                <a:gd name="f93" fmla="val 2363"/>
                <a:gd name="f94" fmla="val 11359"/>
                <a:gd name="f95" fmla="val 2647"/>
                <a:gd name="f96" fmla="val 10760"/>
                <a:gd name="f97" fmla="val 3497"/>
                <a:gd name="f98" fmla="val 10634"/>
                <a:gd name="f99" fmla="val 4190"/>
                <a:gd name="f100" fmla="val 9910"/>
                <a:gd name="f101" fmla="val 9028"/>
                <a:gd name="f102" fmla="val 8902"/>
                <a:gd name="f103" fmla="val 4159"/>
                <a:gd name="f104" fmla="val 8776"/>
                <a:gd name="f105" fmla="val 8618"/>
                <a:gd name="f106" fmla="val 4505"/>
                <a:gd name="f107" fmla="val 8555"/>
                <a:gd name="f108" fmla="val 4820"/>
                <a:gd name="f109" fmla="val 8397"/>
                <a:gd name="f110" fmla="val 5104"/>
                <a:gd name="f111" fmla="val 8145"/>
                <a:gd name="f112" fmla="val 5419"/>
                <a:gd name="f113" fmla="val 7830"/>
                <a:gd name="f114" fmla="val 7389"/>
                <a:gd name="f115" fmla="val 6917"/>
                <a:gd name="f116" fmla="val 6539"/>
                <a:gd name="f117" fmla="val 5482"/>
                <a:gd name="f118" fmla="val 6192"/>
                <a:gd name="f119" fmla="val 5261"/>
                <a:gd name="f120" fmla="val 5909"/>
                <a:gd name="f121" fmla="val 5594"/>
                <a:gd name="f122" fmla="val 4869"/>
                <a:gd name="f123" fmla="val 4396"/>
                <a:gd name="f124" fmla="val 5387"/>
                <a:gd name="f125" fmla="val 3987"/>
                <a:gd name="f126" fmla="val 5072"/>
                <a:gd name="f127" fmla="val 4852"/>
                <a:gd name="f128" fmla="val 3420"/>
                <a:gd name="f129" fmla="val 3262"/>
                <a:gd name="f130" fmla="val 4127"/>
                <a:gd name="f131" fmla="val 3199"/>
                <a:gd name="f132" fmla="val 4253"/>
                <a:gd name="f133" fmla="val 2632"/>
                <a:gd name="f134" fmla="val 4096"/>
                <a:gd name="f135" fmla="val 2002"/>
                <a:gd name="f136" fmla="val 3655"/>
                <a:gd name="f137" fmla="val 1561"/>
                <a:gd name="f138" fmla="val 3403"/>
                <a:gd name="f139" fmla="val 1309"/>
                <a:gd name="f140" fmla="val 1120"/>
                <a:gd name="f141" fmla="val 1088"/>
                <a:gd name="f142" fmla="val 2394"/>
                <a:gd name="f143" fmla="val 584"/>
                <a:gd name="f144" fmla="val 1985"/>
                <a:gd name="f145" fmla="val 143"/>
                <a:gd name="f146" fmla="val 1449"/>
                <a:gd name="f147" fmla="val 49"/>
                <a:gd name="f148" fmla="val 1319"/>
                <a:gd name="f149" fmla="val 16"/>
                <a:gd name="f150" fmla="val 1189"/>
                <a:gd name="f151" fmla="*/ f0 1 5608"/>
                <a:gd name="f152" fmla="*/ f1 1 11800"/>
                <a:gd name="f153" fmla="val f2"/>
                <a:gd name="f154" fmla="val f3"/>
                <a:gd name="f155" fmla="val f4"/>
                <a:gd name="f156" fmla="+- f155 0 f153"/>
                <a:gd name="f157" fmla="+- f154 0 f153"/>
                <a:gd name="f158" fmla="*/ f157 1 5608"/>
                <a:gd name="f159" fmla="*/ f156 1 11800"/>
                <a:gd name="f160" fmla="*/ f153 1 f158"/>
                <a:gd name="f161" fmla="*/ f154 1 f158"/>
                <a:gd name="f162" fmla="*/ f153 1 f159"/>
                <a:gd name="f163" fmla="*/ f155 1 f159"/>
                <a:gd name="f164" fmla="*/ f160 f151 1"/>
                <a:gd name="f165" fmla="*/ f161 f151 1"/>
                <a:gd name="f166" fmla="*/ f163 f152 1"/>
                <a:gd name="f167" fmla="*/ f162 f1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4" t="f167" r="f165" b="f166"/>
              <a:pathLst>
                <a:path w="5608" h="1180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3" y="f35"/>
                    <a:pt x="f31" y="f11"/>
                  </a:cubicBezTo>
                  <a:cubicBezTo>
                    <a:pt x="f16" y="f9"/>
                    <a:pt x="f36" y="f6"/>
                    <a:pt x="f5" y="f6"/>
                  </a:cubicBezTo>
                  <a:close/>
                  <a:moveTo>
                    <a:pt x="f37" y="f38"/>
                  </a:moveTo>
                  <a:cubicBezTo>
                    <a:pt x="f39" y="f38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1" y="f63"/>
                  </a:cubicBezTo>
                  <a:cubicBezTo>
                    <a:pt x="f61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69" y="f63"/>
                  </a:cubicBezTo>
                  <a:cubicBezTo>
                    <a:pt x="f69" y="f70"/>
                    <a:pt x="f71" y="f38"/>
                    <a:pt x="f37" y="f38"/>
                  </a:cubicBezTo>
                  <a:close/>
                  <a:moveTo>
                    <a:pt x="f72" y="f2"/>
                  </a:moveTo>
                  <a:cubicBezTo>
                    <a:pt x="f73" y="f2"/>
                    <a:pt x="f74" y="f75"/>
                    <a:pt x="f2" y="f76"/>
                  </a:cubicBezTo>
                  <a:lnTo>
                    <a:pt x="f2" y="f77"/>
                  </a:lnTo>
                  <a:cubicBezTo>
                    <a:pt x="f2" y="f78"/>
                    <a:pt x="f79" y="f80"/>
                    <a:pt x="f81" y="f80"/>
                  </a:cubicBezTo>
                  <a:cubicBezTo>
                    <a:pt x="f31" y="f80"/>
                    <a:pt x="f82" y="f83"/>
                    <a:pt x="f82" y="f84"/>
                  </a:cubicBezTo>
                  <a:cubicBezTo>
                    <a:pt x="f82" y="f85"/>
                    <a:pt x="f31" y="f86"/>
                    <a:pt x="f81" y="f86"/>
                  </a:cubicBezTo>
                  <a:cubicBezTo>
                    <a:pt x="f87" y="f86"/>
                    <a:pt x="f88" y="f89"/>
                    <a:pt x="f2" y="f84"/>
                  </a:cubicBezTo>
                  <a:lnTo>
                    <a:pt x="f2" y="f90"/>
                  </a:lnTo>
                  <a:cubicBezTo>
                    <a:pt x="f88" y="f91"/>
                    <a:pt x="f87" y="f4"/>
                    <a:pt x="f81" y="f4"/>
                  </a:cubicBezTo>
                  <a:cubicBezTo>
                    <a:pt x="f92" y="f4"/>
                    <a:pt x="f93" y="f94"/>
                    <a:pt x="f95" y="f96"/>
                  </a:cubicBezTo>
                  <a:cubicBezTo>
                    <a:pt x="f97" y="f98"/>
                    <a:pt x="f99" y="f100"/>
                    <a:pt x="f99" y="f101"/>
                  </a:cubicBezTo>
                  <a:cubicBezTo>
                    <a:pt x="f99" y="f102"/>
                    <a:pt x="f103" y="f104"/>
                    <a:pt x="f103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3" y="f114"/>
                    <a:pt x="f3" y="f115"/>
                  </a:cubicBezTo>
                  <a:cubicBezTo>
                    <a:pt x="f3" y="f116"/>
                    <a:pt x="f117" y="f118"/>
                    <a:pt x="f119" y="f120"/>
                  </a:cubicBezTo>
                  <a:cubicBezTo>
                    <a:pt x="f117" y="f121"/>
                    <a:pt x="f3" y="f77"/>
                    <a:pt x="f3" y="f122"/>
                  </a:cubicBezTo>
                  <a:cubicBezTo>
                    <a:pt x="f3" y="f123"/>
                    <a:pt x="f124" y="f125"/>
                    <a:pt x="f126" y="f35"/>
                  </a:cubicBezTo>
                  <a:cubicBezTo>
                    <a:pt x="f127" y="f128"/>
                    <a:pt x="f106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46" y="f140"/>
                    <a:pt x="f95" y="f141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2"/>
                    <a:pt x="f72" y="f2"/>
                  </a:cubicBezTo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98;p16">
              <a:extLst>
                <a:ext uri="{FF2B5EF4-FFF2-40B4-BE49-F238E27FC236}">
                  <a16:creationId xmlns:a16="http://schemas.microsoft.com/office/drawing/2014/main" id="{6B9EE58C-7E0C-4C2C-9613-FCEE098446D7}"/>
                </a:ext>
              </a:extLst>
            </p:cNvPr>
            <p:cNvSpPr/>
            <p:nvPr/>
          </p:nvSpPr>
          <p:spPr>
            <a:xfrm>
              <a:off x="3852979" y="3030175"/>
              <a:ext cx="166100" cy="3505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11770"/>
                <a:gd name="f5" fmla="val 4187"/>
                <a:gd name="f6" fmla="val 2948"/>
                <a:gd name="f7" fmla="val 4277"/>
                <a:gd name="f8" fmla="val 4364"/>
                <a:gd name="f9" fmla="val 2980"/>
                <a:gd name="f10" fmla="val 4411"/>
                <a:gd name="f11" fmla="val 3043"/>
                <a:gd name="f12" fmla="val 5104"/>
                <a:gd name="f13" fmla="val 3673"/>
                <a:gd name="f14" fmla="val 4775"/>
                <a:gd name="f15" fmla="val 5437"/>
                <a:gd name="f16" fmla="val 5500"/>
                <a:gd name="f17" fmla="val 5532"/>
                <a:gd name="f18" fmla="val 4096"/>
                <a:gd name="f19" fmla="val 4002"/>
                <a:gd name="f20" fmla="val 3939"/>
                <a:gd name="f21" fmla="val 3844"/>
                <a:gd name="f22" fmla="val 5311"/>
                <a:gd name="f23" fmla="val 5090"/>
                <a:gd name="f24" fmla="val 4964"/>
                <a:gd name="f25" fmla="val 4348"/>
                <a:gd name="f26" fmla="val 4555"/>
                <a:gd name="f27" fmla="val 3893"/>
                <a:gd name="f28" fmla="val 3515"/>
                <a:gd name="f29" fmla="val 3389"/>
                <a:gd name="f30" fmla="val 3137"/>
                <a:gd name="f31" fmla="val 3148"/>
                <a:gd name="f32" fmla="val 7314"/>
                <a:gd name="f33" fmla="val 4123"/>
                <a:gd name="f34" fmla="val 4915"/>
                <a:gd name="f35" fmla="val 8092"/>
                <a:gd name="f36" fmla="val 9060"/>
                <a:gd name="f37" fmla="val 9249"/>
                <a:gd name="f38" fmla="val 4726"/>
                <a:gd name="f39" fmla="val 9407"/>
                <a:gd name="f40" fmla="val 4537"/>
                <a:gd name="f41" fmla="val 4191"/>
                <a:gd name="f42" fmla="val 8468"/>
                <a:gd name="f43" fmla="val 3662"/>
                <a:gd name="f44" fmla="val 8015"/>
                <a:gd name="f45" fmla="val 3101"/>
                <a:gd name="f46" fmla="val 3066"/>
                <a:gd name="f47" fmla="val 3030"/>
                <a:gd name="f48" fmla="val 8017"/>
                <a:gd name="f49" fmla="val 2994"/>
                <a:gd name="f50" fmla="val 8020"/>
                <a:gd name="f51" fmla="val 2968"/>
                <a:gd name="f52" fmla="val 8029"/>
                <a:gd name="f53" fmla="val 2944"/>
                <a:gd name="f54" fmla="val 8033"/>
                <a:gd name="f55" fmla="val 2920"/>
                <a:gd name="f56" fmla="val 2765"/>
                <a:gd name="f57" fmla="val 2643"/>
                <a:gd name="f58" fmla="val 7869"/>
                <a:gd name="f59" fmla="val 2616"/>
                <a:gd name="f60" fmla="val 7705"/>
                <a:gd name="f61" fmla="val 2584"/>
                <a:gd name="f62" fmla="val 7516"/>
                <a:gd name="f63" fmla="val 2742"/>
                <a:gd name="f64" fmla="val 7359"/>
                <a:gd name="f65" fmla="val 2931"/>
                <a:gd name="f66" fmla="val 7327"/>
                <a:gd name="f67" fmla="val 3004"/>
                <a:gd name="f68" fmla="val 7319"/>
                <a:gd name="f69" fmla="val 3077"/>
                <a:gd name="f70" fmla="val 4581"/>
                <a:gd name="f71" fmla="val 4444"/>
                <a:gd name="f72" fmla="val 4303"/>
                <a:gd name="f73" fmla="val 16"/>
                <a:gd name="f74" fmla="val 4159"/>
                <a:gd name="f75" fmla="val 50"/>
                <a:gd name="f76" fmla="val 3592"/>
                <a:gd name="f77" fmla="val 144"/>
                <a:gd name="f78" fmla="val 3214"/>
                <a:gd name="f79" fmla="val 585"/>
                <a:gd name="f80" fmla="val 2962"/>
                <a:gd name="f81" fmla="val 1089"/>
                <a:gd name="f82" fmla="val 1152"/>
                <a:gd name="f83" fmla="val 2206"/>
                <a:gd name="f84" fmla="val 1310"/>
                <a:gd name="f85" fmla="val 1954"/>
                <a:gd name="f86" fmla="val 1562"/>
                <a:gd name="f87" fmla="val 1513"/>
                <a:gd name="f88" fmla="val 2003"/>
                <a:gd name="f89" fmla="val 1355"/>
                <a:gd name="f90" fmla="val 2633"/>
                <a:gd name="f91" fmla="val 1481"/>
                <a:gd name="f92" fmla="val 3200"/>
                <a:gd name="f93" fmla="val 1135"/>
                <a:gd name="f94" fmla="val 3232"/>
                <a:gd name="f95" fmla="val 820"/>
                <a:gd name="f96" fmla="val 536"/>
                <a:gd name="f97" fmla="val 221"/>
                <a:gd name="f98" fmla="val 3988"/>
                <a:gd name="f99" fmla="val 1"/>
                <a:gd name="f100" fmla="val 4397"/>
                <a:gd name="f101" fmla="val 4870"/>
                <a:gd name="f102" fmla="val 5280"/>
                <a:gd name="f103" fmla="val 127"/>
                <a:gd name="f104" fmla="val 5626"/>
                <a:gd name="f105" fmla="val 379"/>
                <a:gd name="f106" fmla="val 5910"/>
                <a:gd name="f107" fmla="val 6225"/>
                <a:gd name="f108" fmla="val 6571"/>
                <a:gd name="f109" fmla="val 6918"/>
                <a:gd name="f110" fmla="val 7390"/>
                <a:gd name="f111" fmla="val 7831"/>
                <a:gd name="f112" fmla="val 8146"/>
                <a:gd name="f113" fmla="val 788"/>
                <a:gd name="f114" fmla="val 8430"/>
                <a:gd name="f115" fmla="val 8588"/>
                <a:gd name="f116" fmla="val 8619"/>
                <a:gd name="f117" fmla="val 1229"/>
                <a:gd name="f118" fmla="val 9690"/>
                <a:gd name="f119" fmla="val 1985"/>
                <a:gd name="f120" fmla="val 10604"/>
                <a:gd name="f121" fmla="val 10698"/>
                <a:gd name="f122" fmla="val 11328"/>
                <a:gd name="f123" fmla="val 3781"/>
                <a:gd name="f124" fmla="val 11769"/>
                <a:gd name="f125" fmla="val 4947"/>
                <a:gd name="f126" fmla="val 5293"/>
                <a:gd name="f127" fmla="val 11612"/>
                <a:gd name="f128" fmla="val 11423"/>
                <a:gd name="f129" fmla="val 6823"/>
                <a:gd name="f130" fmla="val 6760"/>
                <a:gd name="f131" fmla="val 6382"/>
                <a:gd name="f132" fmla="val 5136"/>
                <a:gd name="f133" fmla="val 5752"/>
                <a:gd name="f134" fmla="val 5185"/>
                <a:gd name="f135" fmla="val 302"/>
                <a:gd name="f136" fmla="val 5300"/>
                <a:gd name="f137" fmla="val 117"/>
                <a:gd name="f138" fmla="val 4956"/>
                <a:gd name="f139" fmla="*/ f0 1 5577"/>
                <a:gd name="f140" fmla="*/ f1 1 11770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5577"/>
                <a:gd name="f147" fmla="*/ f144 1 11770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5577" h="1177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22"/>
                    <a:pt x="f21" y="f23"/>
                    <a:pt x="f20" y="f24"/>
                  </a:cubicBezTo>
                  <a:cubicBezTo>
                    <a:pt x="f25" y="f26"/>
                    <a:pt x="f25" y="f27"/>
                    <a:pt x="f20" y="f28"/>
                  </a:cubicBezTo>
                  <a:cubicBezTo>
                    <a:pt x="f21" y="f29"/>
                    <a:pt x="f21" y="f30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4" y="f36"/>
                  </a:cubicBezTo>
                  <a:cubicBezTo>
                    <a:pt x="f34" y="f37"/>
                    <a:pt x="f38" y="f39"/>
                    <a:pt x="f40" y="f39"/>
                  </a:cubicBezTo>
                  <a:cubicBezTo>
                    <a:pt x="f25" y="f39"/>
                    <a:pt x="f41" y="f37"/>
                    <a:pt x="f41" y="f36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32"/>
                    <a:pt x="f31" y="f32"/>
                  </a:cubicBezTo>
                  <a:close/>
                  <a:moveTo>
                    <a:pt x="f70" y="f2"/>
                  </a:moveTo>
                  <a:cubicBezTo>
                    <a:pt x="f71" y="f2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6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29"/>
                    <a:pt x="f96" y="f13"/>
                  </a:cubicBezTo>
                  <a:cubicBezTo>
                    <a:pt x="f97" y="f98"/>
                    <a:pt x="f99" y="f100"/>
                    <a:pt x="f99" y="f101"/>
                  </a:cubicBezTo>
                  <a:cubicBezTo>
                    <a:pt x="f99" y="f102"/>
                    <a:pt x="f103" y="f104"/>
                    <a:pt x="f105" y="f106"/>
                  </a:cubicBezTo>
                  <a:cubicBezTo>
                    <a:pt x="f103" y="f107"/>
                    <a:pt x="f99" y="f108"/>
                    <a:pt x="f99" y="f109"/>
                  </a:cubicBezTo>
                  <a:cubicBezTo>
                    <a:pt x="f99" y="f110"/>
                    <a:pt x="f97" y="f111"/>
                    <a:pt x="f96" y="f112"/>
                  </a:cubicBezTo>
                  <a:cubicBezTo>
                    <a:pt x="f113" y="f114"/>
                    <a:pt x="f93" y="f115"/>
                    <a:pt x="f91" y="f116"/>
                  </a:cubicBezTo>
                  <a:cubicBezTo>
                    <a:pt x="f117" y="f118"/>
                    <a:pt x="f119" y="f120"/>
                    <a:pt x="f65" y="f121"/>
                  </a:cubicBezTo>
                  <a:cubicBezTo>
                    <a:pt x="f78" y="f122"/>
                    <a:pt x="f123" y="f124"/>
                    <a:pt x="f40" y="f124"/>
                  </a:cubicBezTo>
                  <a:cubicBezTo>
                    <a:pt x="f125" y="f124"/>
                    <a:pt x="f126" y="f127"/>
                    <a:pt x="f3" y="f128"/>
                  </a:cubicBezTo>
                  <a:lnTo>
                    <a:pt x="f3" y="f108"/>
                  </a:lnTo>
                  <a:cubicBezTo>
                    <a:pt x="f126" y="f129"/>
                    <a:pt x="f125" y="f109"/>
                    <a:pt x="f40" y="f109"/>
                  </a:cubicBezTo>
                  <a:cubicBezTo>
                    <a:pt x="f25" y="f109"/>
                    <a:pt x="f41" y="f130"/>
                    <a:pt x="f41" y="f108"/>
                  </a:cubicBezTo>
                  <a:cubicBezTo>
                    <a:pt x="f41" y="f131"/>
                    <a:pt x="f25" y="f107"/>
                    <a:pt x="f40" y="f107"/>
                  </a:cubicBezTo>
                  <a:cubicBezTo>
                    <a:pt x="f132" y="f107"/>
                    <a:pt x="f3" y="f133"/>
                    <a:pt x="f3" y="f134"/>
                  </a:cubicBezTo>
                  <a:lnTo>
                    <a:pt x="f3" y="f135"/>
                  </a:lnTo>
                  <a:cubicBezTo>
                    <a:pt x="f136" y="f137"/>
                    <a:pt x="f138" y="f2"/>
                    <a:pt x="f70" y="f2"/>
                  </a:cubicBezTo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99;p16">
            <a:extLst>
              <a:ext uri="{FF2B5EF4-FFF2-40B4-BE49-F238E27FC236}">
                <a16:creationId xmlns:a16="http://schemas.microsoft.com/office/drawing/2014/main" id="{1AD87A2F-FC1C-4CC4-B7BB-DD254FC522BA}"/>
              </a:ext>
            </a:extLst>
          </p:cNvPr>
          <p:cNvGrpSpPr/>
          <p:nvPr/>
        </p:nvGrpSpPr>
        <p:grpSpPr>
          <a:xfrm>
            <a:off x="3754663" y="1722071"/>
            <a:ext cx="2061002" cy="1053781"/>
            <a:chOff x="3754663" y="1722071"/>
            <a:chExt cx="2061002" cy="1053781"/>
          </a:xfrm>
        </p:grpSpPr>
        <p:sp>
          <p:nvSpPr>
            <p:cNvPr id="21" name="Google Shape;100;p16">
              <a:extLst>
                <a:ext uri="{FF2B5EF4-FFF2-40B4-BE49-F238E27FC236}">
                  <a16:creationId xmlns:a16="http://schemas.microsoft.com/office/drawing/2014/main" id="{D5716451-7FFA-4CDA-9745-3E2CC701DF9A}"/>
                </a:ext>
              </a:extLst>
            </p:cNvPr>
            <p:cNvSpPr txBox="1"/>
            <p:nvPr/>
          </p:nvSpPr>
          <p:spPr>
            <a:xfrm>
              <a:off x="3754663" y="1722071"/>
              <a:ext cx="2061002" cy="277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Lung</a:t>
              </a:r>
            </a:p>
          </p:txBody>
        </p:sp>
        <p:sp>
          <p:nvSpPr>
            <p:cNvPr id="22" name="Google Shape;101;p16">
              <a:extLst>
                <a:ext uri="{FF2B5EF4-FFF2-40B4-BE49-F238E27FC236}">
                  <a16:creationId xmlns:a16="http://schemas.microsoft.com/office/drawing/2014/main" id="{E829877C-2506-446F-A6BB-5C4ACB8089F7}"/>
                </a:ext>
              </a:extLst>
            </p:cNvPr>
            <p:cNvSpPr txBox="1"/>
            <p:nvPr/>
          </p:nvSpPr>
          <p:spPr>
            <a:xfrm>
              <a:off x="3754663" y="1999253"/>
              <a:ext cx="2061002" cy="4034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</a:t>
              </a:r>
            </a:p>
          </p:txBody>
        </p:sp>
        <p:sp>
          <p:nvSpPr>
            <p:cNvPr id="23" name="Google Shape;102;p16">
              <a:extLst>
                <a:ext uri="{FF2B5EF4-FFF2-40B4-BE49-F238E27FC236}">
                  <a16:creationId xmlns:a16="http://schemas.microsoft.com/office/drawing/2014/main" id="{FE7244E0-BE5A-43FB-AAEC-0A873D04942E}"/>
                </a:ext>
              </a:extLst>
            </p:cNvPr>
            <p:cNvSpPr txBox="1"/>
            <p:nvPr/>
          </p:nvSpPr>
          <p:spPr>
            <a:xfrm>
              <a:off x="3754663" y="2498652"/>
              <a:ext cx="2061002" cy="277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0" cap="none" spc="0" baseline="0">
                  <a:solidFill>
                    <a:srgbClr val="B56DD3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1.3 million</a:t>
              </a:r>
            </a:p>
          </p:txBody>
        </p:sp>
      </p:grpSp>
      <p:grpSp>
        <p:nvGrpSpPr>
          <p:cNvPr id="24" name="Google Shape;103;p16">
            <a:extLst>
              <a:ext uri="{FF2B5EF4-FFF2-40B4-BE49-F238E27FC236}">
                <a16:creationId xmlns:a16="http://schemas.microsoft.com/office/drawing/2014/main" id="{720D88EE-7244-457E-83B6-5860F7ACDE37}"/>
              </a:ext>
            </a:extLst>
          </p:cNvPr>
          <p:cNvGrpSpPr/>
          <p:nvPr/>
        </p:nvGrpSpPr>
        <p:grpSpPr>
          <a:xfrm>
            <a:off x="6257787" y="1722089"/>
            <a:ext cx="2061002" cy="1050472"/>
            <a:chOff x="6257787" y="1722089"/>
            <a:chExt cx="2061002" cy="1050472"/>
          </a:xfrm>
        </p:grpSpPr>
        <p:sp>
          <p:nvSpPr>
            <p:cNvPr id="25" name="Google Shape;104;p16">
              <a:extLst>
                <a:ext uri="{FF2B5EF4-FFF2-40B4-BE49-F238E27FC236}">
                  <a16:creationId xmlns:a16="http://schemas.microsoft.com/office/drawing/2014/main" id="{C7A4FD8A-1E8A-4FF6-A405-3A56CFEEC540}"/>
                </a:ext>
              </a:extLst>
            </p:cNvPr>
            <p:cNvSpPr txBox="1"/>
            <p:nvPr/>
          </p:nvSpPr>
          <p:spPr>
            <a:xfrm>
              <a:off x="6257787" y="1722089"/>
              <a:ext cx="2061002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Stomach</a:t>
              </a:r>
            </a:p>
          </p:txBody>
        </p:sp>
        <p:sp>
          <p:nvSpPr>
            <p:cNvPr id="26" name="Google Shape;105;p16">
              <a:extLst>
                <a:ext uri="{FF2B5EF4-FFF2-40B4-BE49-F238E27FC236}">
                  <a16:creationId xmlns:a16="http://schemas.microsoft.com/office/drawing/2014/main" id="{B73AEDCC-36A7-4EB6-A0DF-82B6389DE9C7}"/>
                </a:ext>
              </a:extLst>
            </p:cNvPr>
            <p:cNvSpPr txBox="1"/>
            <p:nvPr/>
          </p:nvSpPr>
          <p:spPr>
            <a:xfrm>
              <a:off x="6257787" y="1995988"/>
              <a:ext cx="2061002" cy="3986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Neptune is the farthest planet from the Sun</a:t>
              </a:r>
            </a:p>
          </p:txBody>
        </p:sp>
        <p:sp>
          <p:nvSpPr>
            <p:cNvPr id="27" name="Google Shape;106;p16">
              <a:extLst>
                <a:ext uri="{FF2B5EF4-FFF2-40B4-BE49-F238E27FC236}">
                  <a16:creationId xmlns:a16="http://schemas.microsoft.com/office/drawing/2014/main" id="{BF8893BE-A477-4557-AA9E-FEFA47818B30}"/>
                </a:ext>
              </a:extLst>
            </p:cNvPr>
            <p:cNvSpPr txBox="1"/>
            <p:nvPr/>
          </p:nvSpPr>
          <p:spPr>
            <a:xfrm>
              <a:off x="6257787" y="2498662"/>
              <a:ext cx="2061002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0" cap="none" spc="0" baseline="0">
                  <a:solidFill>
                    <a:srgbClr val="439DD8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803,000</a:t>
              </a:r>
            </a:p>
          </p:txBody>
        </p:sp>
      </p:grpSp>
      <p:grpSp>
        <p:nvGrpSpPr>
          <p:cNvPr id="28" name="Google Shape;107;p16">
            <a:extLst>
              <a:ext uri="{FF2B5EF4-FFF2-40B4-BE49-F238E27FC236}">
                <a16:creationId xmlns:a16="http://schemas.microsoft.com/office/drawing/2014/main" id="{AE642C25-00E1-464C-B70B-B77F1A0E8964}"/>
              </a:ext>
            </a:extLst>
          </p:cNvPr>
          <p:cNvGrpSpPr/>
          <p:nvPr/>
        </p:nvGrpSpPr>
        <p:grpSpPr>
          <a:xfrm>
            <a:off x="6257787" y="3445175"/>
            <a:ext cx="2061002" cy="1053773"/>
            <a:chOff x="6257787" y="3445175"/>
            <a:chExt cx="2061002" cy="1053773"/>
          </a:xfrm>
        </p:grpSpPr>
        <p:sp>
          <p:nvSpPr>
            <p:cNvPr id="29" name="Google Shape;108;p16">
              <a:extLst>
                <a:ext uri="{FF2B5EF4-FFF2-40B4-BE49-F238E27FC236}">
                  <a16:creationId xmlns:a16="http://schemas.microsoft.com/office/drawing/2014/main" id="{ED05D2BE-732E-4978-8F39-479C846D0BD7}"/>
                </a:ext>
              </a:extLst>
            </p:cNvPr>
            <p:cNvSpPr txBox="1"/>
            <p:nvPr/>
          </p:nvSpPr>
          <p:spPr>
            <a:xfrm>
              <a:off x="6257787" y="3445175"/>
              <a:ext cx="2061002" cy="277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Skin</a:t>
              </a:r>
            </a:p>
          </p:txBody>
        </p:sp>
        <p:sp>
          <p:nvSpPr>
            <p:cNvPr id="30" name="Google Shape;109;p16">
              <a:extLst>
                <a:ext uri="{FF2B5EF4-FFF2-40B4-BE49-F238E27FC236}">
                  <a16:creationId xmlns:a16="http://schemas.microsoft.com/office/drawing/2014/main" id="{92ACA198-9458-499E-A76A-55D20E12D054}"/>
                </a:ext>
              </a:extLst>
            </p:cNvPr>
            <p:cNvSpPr txBox="1"/>
            <p:nvPr/>
          </p:nvSpPr>
          <p:spPr>
            <a:xfrm>
              <a:off x="6257787" y="3722357"/>
              <a:ext cx="2061002" cy="4034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Despite being red, Mars is a cold place</a:t>
              </a:r>
            </a:p>
          </p:txBody>
        </p:sp>
        <p:sp>
          <p:nvSpPr>
            <p:cNvPr id="31" name="Google Shape;110;p16">
              <a:extLst>
                <a:ext uri="{FF2B5EF4-FFF2-40B4-BE49-F238E27FC236}">
                  <a16:creationId xmlns:a16="http://schemas.microsoft.com/office/drawing/2014/main" id="{A1FF87F6-9301-4CC4-8428-A757FF812126}"/>
                </a:ext>
              </a:extLst>
            </p:cNvPr>
            <p:cNvSpPr txBox="1"/>
            <p:nvPr/>
          </p:nvSpPr>
          <p:spPr>
            <a:xfrm>
              <a:off x="6257787" y="4221748"/>
              <a:ext cx="2061002" cy="277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0" cap="none" spc="0" baseline="0">
                  <a:solidFill>
                    <a:srgbClr val="7F8D8C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340,000</a:t>
              </a:r>
            </a:p>
          </p:txBody>
        </p:sp>
      </p:grpSp>
      <p:grpSp>
        <p:nvGrpSpPr>
          <p:cNvPr id="32" name="Google Shape;111;p16">
            <a:extLst>
              <a:ext uri="{FF2B5EF4-FFF2-40B4-BE49-F238E27FC236}">
                <a16:creationId xmlns:a16="http://schemas.microsoft.com/office/drawing/2014/main" id="{7382AB63-E3C2-4900-B288-70ADD59D4885}"/>
              </a:ext>
            </a:extLst>
          </p:cNvPr>
          <p:cNvGrpSpPr/>
          <p:nvPr/>
        </p:nvGrpSpPr>
        <p:grpSpPr>
          <a:xfrm>
            <a:off x="3754663" y="3445184"/>
            <a:ext cx="2061002" cy="1050481"/>
            <a:chOff x="3754663" y="3445184"/>
            <a:chExt cx="2061002" cy="1050481"/>
          </a:xfrm>
        </p:grpSpPr>
        <p:sp>
          <p:nvSpPr>
            <p:cNvPr id="33" name="Google Shape;112;p16">
              <a:extLst>
                <a:ext uri="{FF2B5EF4-FFF2-40B4-BE49-F238E27FC236}">
                  <a16:creationId xmlns:a16="http://schemas.microsoft.com/office/drawing/2014/main" id="{61A431D2-2AB6-4801-87CE-4E8A0CC9B1BA}"/>
                </a:ext>
              </a:extLst>
            </p:cNvPr>
            <p:cNvSpPr txBox="1"/>
            <p:nvPr/>
          </p:nvSpPr>
          <p:spPr>
            <a:xfrm>
              <a:off x="3754663" y="3445184"/>
              <a:ext cx="2061002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Brain</a:t>
              </a:r>
            </a:p>
          </p:txBody>
        </p:sp>
        <p:sp>
          <p:nvSpPr>
            <p:cNvPr id="34" name="Google Shape;113;p16">
              <a:extLst>
                <a:ext uri="{FF2B5EF4-FFF2-40B4-BE49-F238E27FC236}">
                  <a16:creationId xmlns:a16="http://schemas.microsoft.com/office/drawing/2014/main" id="{67736093-00F9-4C32-8665-BA87B4108270}"/>
                </a:ext>
              </a:extLst>
            </p:cNvPr>
            <p:cNvSpPr txBox="1"/>
            <p:nvPr/>
          </p:nvSpPr>
          <p:spPr>
            <a:xfrm>
              <a:off x="3754663" y="3727167"/>
              <a:ext cx="2061002" cy="3986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Pluto is considered a dwarf planet</a:t>
              </a:r>
            </a:p>
          </p:txBody>
        </p:sp>
        <p:sp>
          <p:nvSpPr>
            <p:cNvPr id="35" name="Google Shape;114;p16">
              <a:extLst>
                <a:ext uri="{FF2B5EF4-FFF2-40B4-BE49-F238E27FC236}">
                  <a16:creationId xmlns:a16="http://schemas.microsoft.com/office/drawing/2014/main" id="{4B9CC1CA-4D14-452E-A401-BB226EDB746B}"/>
                </a:ext>
              </a:extLst>
            </p:cNvPr>
            <p:cNvSpPr txBox="1"/>
            <p:nvPr/>
          </p:nvSpPr>
          <p:spPr>
            <a:xfrm>
              <a:off x="3754663" y="4221766"/>
              <a:ext cx="2061002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0" cap="none" spc="0" baseline="0">
                  <a:solidFill>
                    <a:srgbClr val="3FD57E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650,000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4532B88-12AA-4A9F-9538-CF9A3E44D491}"/>
              </a:ext>
            </a:extLst>
          </p:cNvPr>
          <p:cNvSpPr txBox="1"/>
          <p:nvPr/>
        </p:nvSpPr>
        <p:spPr>
          <a:xfrm>
            <a:off x="638324" y="88577"/>
            <a:ext cx="5436098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Agenda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4E6D1D6-286C-4FF0-927D-2F23A36C65F2}"/>
              </a:ext>
            </a:extLst>
          </p:cNvPr>
          <p:cNvSpPr/>
          <p:nvPr/>
        </p:nvSpPr>
        <p:spPr>
          <a:xfrm>
            <a:off x="4567812" y="987570"/>
            <a:ext cx="35999" cy="381600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E0FF2E3A-427A-4CAF-BECB-DA09B6C0558C}"/>
              </a:ext>
            </a:extLst>
          </p:cNvPr>
          <p:cNvSpPr/>
          <p:nvPr/>
        </p:nvSpPr>
        <p:spPr>
          <a:xfrm>
            <a:off x="4474680" y="1232172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56DD3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BDF54FC5-1447-4C65-87EE-5EF6D139C04F}"/>
              </a:ext>
            </a:extLst>
          </p:cNvPr>
          <p:cNvSpPr/>
          <p:nvPr/>
        </p:nvSpPr>
        <p:spPr>
          <a:xfrm>
            <a:off x="4474680" y="1988262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FD57E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63FDED93-D73D-4BC5-8DAE-59C69F0ED895}"/>
              </a:ext>
            </a:extLst>
          </p:cNvPr>
          <p:cNvSpPr/>
          <p:nvPr/>
        </p:nvSpPr>
        <p:spPr>
          <a:xfrm>
            <a:off x="4474680" y="2744352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56DD3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D1DD9326-81FC-4778-BA82-393F106B449E}"/>
              </a:ext>
            </a:extLst>
          </p:cNvPr>
          <p:cNvSpPr/>
          <p:nvPr/>
        </p:nvSpPr>
        <p:spPr>
          <a:xfrm>
            <a:off x="4474680" y="3500442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FD57E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2FA9C756-7ADC-4C73-B3CB-FEEFE720A095}"/>
              </a:ext>
            </a:extLst>
          </p:cNvPr>
          <p:cNvSpPr/>
          <p:nvPr/>
        </p:nvSpPr>
        <p:spPr>
          <a:xfrm>
            <a:off x="4474680" y="4256531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56DD3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3992E69-C4A0-45CF-8A45-A6D6D249FDDA}"/>
              </a:ext>
            </a:extLst>
          </p:cNvPr>
          <p:cNvSpPr txBox="1"/>
          <p:nvPr/>
        </p:nvSpPr>
        <p:spPr>
          <a:xfrm>
            <a:off x="4815239" y="1109340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01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4212EE6-3E84-4801-BF9B-B23815D162FC}"/>
              </a:ext>
            </a:extLst>
          </p:cNvPr>
          <p:cNvSpPr txBox="1"/>
          <p:nvPr/>
        </p:nvSpPr>
        <p:spPr>
          <a:xfrm>
            <a:off x="4821292" y="1865430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02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475AB91-DA01-4EB3-97A3-9EE4C6583889}"/>
              </a:ext>
            </a:extLst>
          </p:cNvPr>
          <p:cNvSpPr txBox="1"/>
          <p:nvPr/>
        </p:nvSpPr>
        <p:spPr>
          <a:xfrm>
            <a:off x="4827346" y="2621520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03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F9A9921-096B-4CB4-A815-140CCB3E77EA}"/>
              </a:ext>
            </a:extLst>
          </p:cNvPr>
          <p:cNvSpPr txBox="1"/>
          <p:nvPr/>
        </p:nvSpPr>
        <p:spPr>
          <a:xfrm>
            <a:off x="4833399" y="3377610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04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BB0A00E-7147-47A0-925B-66E2D61B4E39}"/>
              </a:ext>
            </a:extLst>
          </p:cNvPr>
          <p:cNvSpPr txBox="1"/>
          <p:nvPr/>
        </p:nvSpPr>
        <p:spPr>
          <a:xfrm>
            <a:off x="4797902" y="4152601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05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4848A1BC-F237-4FCD-8F8F-979CDF6431EA}"/>
              </a:ext>
            </a:extLst>
          </p:cNvPr>
          <p:cNvGrpSpPr/>
          <p:nvPr/>
        </p:nvGrpSpPr>
        <p:grpSpPr>
          <a:xfrm>
            <a:off x="5500856" y="1109340"/>
            <a:ext cx="3024332" cy="494023"/>
            <a:chOff x="5500856" y="1109340"/>
            <a:chExt cx="3024332" cy="494023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8CCB03EA-8F5C-4347-8C64-BBAE923CF0A5}"/>
                </a:ext>
              </a:extLst>
            </p:cNvPr>
            <p:cNvSpPr txBox="1"/>
            <p:nvPr/>
          </p:nvSpPr>
          <p:spPr>
            <a:xfrm>
              <a:off x="5500856" y="1326364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095A9EC3-7E72-4C18-AC79-00B2E56C622F}"/>
                </a:ext>
              </a:extLst>
            </p:cNvPr>
            <p:cNvSpPr txBox="1"/>
            <p:nvPr/>
          </p:nvSpPr>
          <p:spPr>
            <a:xfrm>
              <a:off x="5500856" y="110934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EC981E1B-C6C2-49BF-B1B7-3F277B546AE4}"/>
              </a:ext>
            </a:extLst>
          </p:cNvPr>
          <p:cNvGrpSpPr/>
          <p:nvPr/>
        </p:nvGrpSpPr>
        <p:grpSpPr>
          <a:xfrm>
            <a:off x="5500856" y="1866107"/>
            <a:ext cx="3024332" cy="494032"/>
            <a:chOff x="5500856" y="1866107"/>
            <a:chExt cx="3024332" cy="494032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FD9CE834-3629-4B02-93C9-E3D81B494674}"/>
                </a:ext>
              </a:extLst>
            </p:cNvPr>
            <p:cNvSpPr txBox="1"/>
            <p:nvPr/>
          </p:nvSpPr>
          <p:spPr>
            <a:xfrm>
              <a:off x="5500856" y="208314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C35FF249-63BC-4931-8E3D-ED4CA4A6D5A1}"/>
                </a:ext>
              </a:extLst>
            </p:cNvPr>
            <p:cNvSpPr txBox="1"/>
            <p:nvPr/>
          </p:nvSpPr>
          <p:spPr>
            <a:xfrm>
              <a:off x="5500856" y="1866107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25C7506C-5671-4759-B9EA-F56F34FFF142}"/>
              </a:ext>
            </a:extLst>
          </p:cNvPr>
          <p:cNvGrpSpPr/>
          <p:nvPr/>
        </p:nvGrpSpPr>
        <p:grpSpPr>
          <a:xfrm>
            <a:off x="5500856" y="2622883"/>
            <a:ext cx="3024332" cy="494022"/>
            <a:chOff x="5500856" y="2622883"/>
            <a:chExt cx="3024332" cy="494022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F2D54765-CBBA-4730-A978-F13D248E3A35}"/>
                </a:ext>
              </a:extLst>
            </p:cNvPr>
            <p:cNvSpPr txBox="1"/>
            <p:nvPr/>
          </p:nvSpPr>
          <p:spPr>
            <a:xfrm>
              <a:off x="5500856" y="2839906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CABD492B-F21A-4A90-9801-DB5337FFF8CF}"/>
                </a:ext>
              </a:extLst>
            </p:cNvPr>
            <p:cNvSpPr txBox="1"/>
            <p:nvPr/>
          </p:nvSpPr>
          <p:spPr>
            <a:xfrm>
              <a:off x="5500856" y="262288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1539DDD0-1446-4F73-8BA3-9E79331195CC}"/>
              </a:ext>
            </a:extLst>
          </p:cNvPr>
          <p:cNvGrpSpPr/>
          <p:nvPr/>
        </p:nvGrpSpPr>
        <p:grpSpPr>
          <a:xfrm>
            <a:off x="5500856" y="3379649"/>
            <a:ext cx="3024332" cy="494023"/>
            <a:chOff x="5500856" y="3379649"/>
            <a:chExt cx="3024332" cy="494023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37B829DA-0D49-4E51-B083-DA751FB5AAEF}"/>
                </a:ext>
              </a:extLst>
            </p:cNvPr>
            <p:cNvSpPr txBox="1"/>
            <p:nvPr/>
          </p:nvSpPr>
          <p:spPr>
            <a:xfrm>
              <a:off x="5500856" y="359667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5BEAA1C2-4BF1-41C3-8047-A223982CDBD9}"/>
                </a:ext>
              </a:extLst>
            </p:cNvPr>
            <p:cNvSpPr txBox="1"/>
            <p:nvPr/>
          </p:nvSpPr>
          <p:spPr>
            <a:xfrm>
              <a:off x="5500856" y="3379649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6AEBF76-F547-4C75-AF32-70D1E826E967}"/>
              </a:ext>
            </a:extLst>
          </p:cNvPr>
          <p:cNvGrpSpPr/>
          <p:nvPr/>
        </p:nvGrpSpPr>
        <p:grpSpPr>
          <a:xfrm>
            <a:off x="5500856" y="4136416"/>
            <a:ext cx="3024332" cy="494032"/>
            <a:chOff x="5500856" y="4136416"/>
            <a:chExt cx="3024332" cy="494032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B1E999F4-0FB7-4FA6-833F-08365B66A861}"/>
                </a:ext>
              </a:extLst>
            </p:cNvPr>
            <p:cNvSpPr txBox="1"/>
            <p:nvPr/>
          </p:nvSpPr>
          <p:spPr>
            <a:xfrm>
              <a:off x="5500856" y="4353449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48652BD4-15D8-4C9E-A75F-5DC3F1D411F8}"/>
                </a:ext>
              </a:extLst>
            </p:cNvPr>
            <p:cNvSpPr txBox="1"/>
            <p:nvPr/>
          </p:nvSpPr>
          <p:spPr>
            <a:xfrm>
              <a:off x="5500856" y="4136416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pic>
        <p:nvPicPr>
          <p:cNvPr id="29" name="Imagen 30">
            <a:extLst>
              <a:ext uri="{FF2B5EF4-FFF2-40B4-BE49-F238E27FC236}">
                <a16:creationId xmlns:a16="http://schemas.microsoft.com/office/drawing/2014/main" id="{18D3F485-A04F-448B-8DC4-16604A4E67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263"/>
          <a:stretch>
            <a:fillRect/>
          </a:stretch>
        </p:blipFill>
        <p:spPr>
          <a:xfrm>
            <a:off x="0" y="1461275"/>
            <a:ext cx="4175269" cy="28861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9;p17">
            <a:extLst>
              <a:ext uri="{FF2B5EF4-FFF2-40B4-BE49-F238E27FC236}">
                <a16:creationId xmlns:a16="http://schemas.microsoft.com/office/drawing/2014/main" id="{34FE8DF9-F84E-4622-A568-6FA8D1E6C429}"/>
              </a:ext>
            </a:extLst>
          </p:cNvPr>
          <p:cNvGrpSpPr/>
          <p:nvPr/>
        </p:nvGrpSpPr>
        <p:grpSpPr>
          <a:xfrm>
            <a:off x="3015279" y="1570299"/>
            <a:ext cx="1274252" cy="3160312"/>
            <a:chOff x="3015279" y="1570299"/>
            <a:chExt cx="1274252" cy="3160312"/>
          </a:xfrm>
        </p:grpSpPr>
        <p:sp>
          <p:nvSpPr>
            <p:cNvPr id="3" name="Google Shape;120;p17">
              <a:extLst>
                <a:ext uri="{FF2B5EF4-FFF2-40B4-BE49-F238E27FC236}">
                  <a16:creationId xmlns:a16="http://schemas.microsoft.com/office/drawing/2014/main" id="{EFFADED8-B747-4939-B066-7F1AC7F7574B}"/>
                </a:ext>
              </a:extLst>
            </p:cNvPr>
            <p:cNvSpPr/>
            <p:nvPr/>
          </p:nvSpPr>
          <p:spPr>
            <a:xfrm>
              <a:off x="3015279" y="2173044"/>
              <a:ext cx="1274252" cy="2557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995"/>
                <a:gd name="f4" fmla="val 156544"/>
                <a:gd name="f5" fmla="val 18496"/>
                <a:gd name="f6" fmla="val 1"/>
                <a:gd name="f7" fmla="val 8514"/>
                <a:gd name="f8" fmla="val 359"/>
                <a:gd name="f9" fmla="val 8123"/>
                <a:gd name="f10" fmla="val 327"/>
                <a:gd name="f11" fmla="val 18105"/>
                <a:gd name="f12" fmla="val 33"/>
                <a:gd name="f13" fmla="val 74537"/>
                <a:gd name="f14" fmla="val 78778"/>
                <a:gd name="f15" fmla="val 3425"/>
                <a:gd name="f16" fmla="val 82235"/>
                <a:gd name="f17" fmla="val 7666"/>
                <a:gd name="f18" fmla="val 82268"/>
                <a:gd name="f19" fmla="val 7731"/>
                <a:gd name="f20" fmla="val 11939"/>
                <a:gd name="f21" fmla="val 15364"/>
                <a:gd name="f22" fmla="val 78843"/>
                <a:gd name="f23" fmla="val 15397"/>
                <a:gd name="f24" fmla="val 74635"/>
                <a:gd name="f25" fmla="val 15691"/>
                <a:gd name="f26" fmla="val 18170"/>
                <a:gd name="f27" fmla="val 17341"/>
                <a:gd name="f28" fmla="val 16344"/>
                <a:gd name="f29" fmla="val 16668"/>
                <a:gd name="f30" fmla="val 17166"/>
                <a:gd name="f31" fmla="val 17185"/>
                <a:gd name="f32" fmla="val 17204"/>
                <a:gd name="f33" fmla="val 16669"/>
                <a:gd name="f34" fmla="val 17224"/>
                <a:gd name="f35" fmla="val 18039"/>
                <a:gd name="f36" fmla="val 18724"/>
                <a:gd name="f37" fmla="val 17355"/>
                <a:gd name="f38" fmla="val 147345"/>
                <a:gd name="f39" fmla="val 152433"/>
                <a:gd name="f40" fmla="val 22867"/>
                <a:gd name="f41" fmla="val 156543"/>
                <a:gd name="f42" fmla="val 27956"/>
                <a:gd name="f43" fmla="val 33044"/>
                <a:gd name="f44" fmla="val 37187"/>
                <a:gd name="f45" fmla="val 73656"/>
                <a:gd name="f46" fmla="val 41167"/>
                <a:gd name="f47" fmla="val 45277"/>
                <a:gd name="f48" fmla="val 50365"/>
                <a:gd name="f49" fmla="val 55454"/>
                <a:gd name="f50" fmla="val 59597"/>
                <a:gd name="f51" fmla="val 25477"/>
                <a:gd name="f52" fmla="val 59434"/>
                <a:gd name="f53" fmla="val 95153"/>
                <a:gd name="f54" fmla="val 18300"/>
                <a:gd name="f55" fmla="val 17420"/>
                <a:gd name="f56" fmla="val 60119"/>
                <a:gd name="f57" fmla="val 16702"/>
                <a:gd name="f58" fmla="val 60967"/>
                <a:gd name="f59" fmla="val 60988"/>
                <a:gd name="f60" fmla="val 61009"/>
                <a:gd name="f61" fmla="val 61030"/>
                <a:gd name="f62" fmla="val 61882"/>
                <a:gd name="f63" fmla="val 62567"/>
                <a:gd name="f64" fmla="val 17310"/>
                <a:gd name="f65" fmla="val 62631"/>
                <a:gd name="f66" fmla="val 62598"/>
                <a:gd name="f67" fmla="val 74570"/>
                <a:gd name="f68" fmla="val 78810"/>
                <a:gd name="f69" fmla="val 66023"/>
                <a:gd name="f70" fmla="val 70264"/>
                <a:gd name="f71" fmla="val 74504"/>
                <a:gd name="f72" fmla="val 77962"/>
                <a:gd name="f73" fmla="val 74602"/>
                <a:gd name="f74" fmla="val 77994"/>
                <a:gd name="f75" fmla="val 18137"/>
                <a:gd name="f76" fmla="val 69807"/>
                <a:gd name="f77" fmla="val 59825"/>
                <a:gd name="f78" fmla="*/ f0 1 77995"/>
                <a:gd name="f79" fmla="*/ f1 1 156544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77995"/>
                <a:gd name="f86" fmla="*/ f83 1 156544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77995" h="1565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16"/>
                    <a:pt x="f17" y="f18"/>
                  </a:cubicBezTo>
                  <a:lnTo>
                    <a:pt x="f19" y="f18"/>
                  </a:lnTo>
                  <a:cubicBezTo>
                    <a:pt x="f20" y="f18"/>
                    <a:pt x="f21" y="f22"/>
                    <a:pt x="f23" y="f24"/>
                  </a:cubicBez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3"/>
                  </a:cubicBezTo>
                  <a:cubicBezTo>
                    <a:pt x="f35" y="f33"/>
                    <a:pt x="f36" y="f37"/>
                    <a:pt x="f36" y="f26"/>
                  </a:cubicBezTo>
                  <a:lnTo>
                    <a:pt x="f36" y="f38"/>
                  </a:lnTo>
                  <a:cubicBezTo>
                    <a:pt x="f36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4" y="f38"/>
                  </a:cubicBezTo>
                  <a:lnTo>
                    <a:pt x="f44" y="f45"/>
                  </a:lnTo>
                  <a:lnTo>
                    <a:pt x="f46" y="f45"/>
                  </a:lnTo>
                  <a:lnTo>
                    <a:pt x="f46" y="f38"/>
                  </a:lnTo>
                  <a:cubicBezTo>
                    <a:pt x="f46" y="f39"/>
                    <a:pt x="f47" y="f41"/>
                    <a:pt x="f48" y="f41"/>
                  </a:cubicBezTo>
                  <a:cubicBezTo>
                    <a:pt x="f49" y="f41"/>
                    <a:pt x="f50" y="f39"/>
                    <a:pt x="f50" y="f38"/>
                  </a:cubicBezTo>
                  <a:cubicBezTo>
                    <a:pt x="f50" y="f51"/>
                    <a:pt x="f52" y="f53"/>
                    <a:pt x="f52" y="f54"/>
                  </a:cubicBezTo>
                  <a:cubicBezTo>
                    <a:pt x="f52" y="f55"/>
                    <a:pt x="f56" y="f57"/>
                    <a:pt x="f58" y="f33"/>
                  </a:cubicBezTo>
                  <a:cubicBezTo>
                    <a:pt x="f59" y="f33"/>
                    <a:pt x="f60" y="f29"/>
                    <a:pt x="f61" y="f29"/>
                  </a:cubicBezTo>
                  <a:cubicBezTo>
                    <a:pt x="f62" y="f29"/>
                    <a:pt x="f63" y="f64"/>
                    <a:pt x="f65" y="f26"/>
                  </a:cubicBezTo>
                  <a:lnTo>
                    <a:pt x="f66" y="f67"/>
                  </a:lnTo>
                  <a:cubicBezTo>
                    <a:pt x="f66" y="f68"/>
                    <a:pt x="f69" y="f18"/>
                    <a:pt x="f70" y="f18"/>
                  </a:cubicBezTo>
                  <a:cubicBezTo>
                    <a:pt x="f71" y="f18"/>
                    <a:pt x="f72" y="f22"/>
                    <a:pt x="f72" y="f73"/>
                  </a:cubicBezTo>
                  <a:lnTo>
                    <a:pt x="f74" y="f75"/>
                  </a:lnTo>
                  <a:cubicBezTo>
                    <a:pt x="f74" y="f75"/>
                    <a:pt x="f74" y="f11"/>
                    <a:pt x="f74" y="f11"/>
                  </a:cubicBezTo>
                  <a:cubicBezTo>
                    <a:pt x="f72" y="f9"/>
                    <a:pt x="f76" y="f6"/>
                    <a:pt x="f77" y="f6"/>
                  </a:cubicBez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21;p17">
              <a:extLst>
                <a:ext uri="{FF2B5EF4-FFF2-40B4-BE49-F238E27FC236}">
                  <a16:creationId xmlns:a16="http://schemas.microsoft.com/office/drawing/2014/main" id="{72523E1D-FC22-4F79-AAD5-F291A4A6079D}"/>
                </a:ext>
              </a:extLst>
            </p:cNvPr>
            <p:cNvSpPr/>
            <p:nvPr/>
          </p:nvSpPr>
          <p:spPr>
            <a:xfrm>
              <a:off x="3394728" y="1570299"/>
              <a:ext cx="520695" cy="5201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71"/>
                <a:gd name="f4" fmla="val 31838"/>
                <a:gd name="f5" fmla="val 15952"/>
                <a:gd name="f6" fmla="val 1"/>
                <a:gd name="f7" fmla="val 7144"/>
                <a:gd name="f8" fmla="val 7112"/>
                <a:gd name="f9" fmla="val 15919"/>
                <a:gd name="f10" fmla="val 24694"/>
                <a:gd name="f11" fmla="val 24727"/>
                <a:gd name="f12" fmla="val 31870"/>
                <a:gd name="f13" fmla="*/ f0 1 31871"/>
                <a:gd name="f14" fmla="*/ f1 1 31838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1871"/>
                <a:gd name="f21" fmla="*/ f18 1 31838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1871" h="3183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" name="Google Shape;122;p17">
            <a:extLst>
              <a:ext uri="{FF2B5EF4-FFF2-40B4-BE49-F238E27FC236}">
                <a16:creationId xmlns:a16="http://schemas.microsoft.com/office/drawing/2014/main" id="{865A92AB-27F0-4AE5-BD0F-D6747CD0AF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0"/>
            <a:ext cx="8229600" cy="371401"/>
          </a:xfrm>
        </p:spPr>
        <p:txBody>
          <a:bodyPr>
            <a:noAutofit/>
          </a:bodyPr>
          <a:lstStyle/>
          <a:p>
            <a:pPr lvl="0"/>
            <a:r>
              <a:rPr lang="en-US">
                <a:solidFill>
                  <a:srgbClr val="8CE6B2"/>
                </a:solidFill>
              </a:rPr>
              <a:t>Tuberculosis infographics</a:t>
            </a:r>
          </a:p>
        </p:txBody>
      </p:sp>
      <p:grpSp>
        <p:nvGrpSpPr>
          <p:cNvPr id="6" name="Google Shape;123;p17">
            <a:extLst>
              <a:ext uri="{FF2B5EF4-FFF2-40B4-BE49-F238E27FC236}">
                <a16:creationId xmlns:a16="http://schemas.microsoft.com/office/drawing/2014/main" id="{7DFB9C90-575C-448C-B70C-98879828F029}"/>
              </a:ext>
            </a:extLst>
          </p:cNvPr>
          <p:cNvGrpSpPr/>
          <p:nvPr/>
        </p:nvGrpSpPr>
        <p:grpSpPr>
          <a:xfrm>
            <a:off x="4540069" y="1581491"/>
            <a:ext cx="1588687" cy="3137927"/>
            <a:chOff x="4540069" y="1581491"/>
            <a:chExt cx="1588687" cy="3137927"/>
          </a:xfrm>
        </p:grpSpPr>
        <p:sp>
          <p:nvSpPr>
            <p:cNvPr id="7" name="Google Shape;124;p17">
              <a:extLst>
                <a:ext uri="{FF2B5EF4-FFF2-40B4-BE49-F238E27FC236}">
                  <a16:creationId xmlns:a16="http://schemas.microsoft.com/office/drawing/2014/main" id="{1E5BA12E-528C-4EB2-9221-3D2DC6E50403}"/>
                </a:ext>
              </a:extLst>
            </p:cNvPr>
            <p:cNvSpPr/>
            <p:nvPr/>
          </p:nvSpPr>
          <p:spPr>
            <a:xfrm>
              <a:off x="4540069" y="2180514"/>
              <a:ext cx="1588687" cy="25389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241"/>
                <a:gd name="f4" fmla="val 155402"/>
                <a:gd name="f5" fmla="val 35360"/>
                <a:gd name="f6" fmla="val 27173"/>
                <a:gd name="f7" fmla="val 21268"/>
                <a:gd name="f8" fmla="val 5220"/>
                <a:gd name="f9" fmla="val 17713"/>
                <a:gd name="f10" fmla="val 15527"/>
                <a:gd name="f11" fmla="val 21921"/>
                <a:gd name="f12" fmla="val 1533"/>
                <a:gd name="f13" fmla="val 61750"/>
                <a:gd name="f14" fmla="val 1403"/>
                <a:gd name="f15" fmla="val 62174"/>
                <a:gd name="f16" fmla="val 66121"/>
                <a:gd name="f17" fmla="val 2088"/>
                <a:gd name="f18" fmla="val 70492"/>
                <a:gd name="f19" fmla="val 6068"/>
                <a:gd name="f20" fmla="val 71895"/>
                <a:gd name="f21" fmla="val 6895"/>
                <a:gd name="f22" fmla="val 72179"/>
                <a:gd name="f23" fmla="val 7739"/>
                <a:gd name="f24" fmla="val 72315"/>
                <a:gd name="f25" fmla="val 8570"/>
                <a:gd name="f26" fmla="val 11735"/>
                <a:gd name="f27" fmla="val 14703"/>
                <a:gd name="f28" fmla="val 70350"/>
                <a:gd name="f29" fmla="val 15788"/>
                <a:gd name="f30" fmla="val 67197"/>
                <a:gd name="f31" fmla="val 16245"/>
                <a:gd name="f32" fmla="val 65925"/>
                <a:gd name="f33" fmla="val 24661"/>
                <a:gd name="f34" fmla="val 42569"/>
                <a:gd name="f35" fmla="val 29358"/>
                <a:gd name="f36" fmla="val 29130"/>
                <a:gd name="f37" fmla="val 28869"/>
                <a:gd name="f38" fmla="val 33142"/>
                <a:gd name="f39" fmla="val 30272"/>
                <a:gd name="f40" fmla="val 24824"/>
                <a:gd name="f41" fmla="val 18431"/>
                <a:gd name="f42" fmla="val 85856"/>
                <a:gd name="f43" fmla="val 17941"/>
                <a:gd name="f44" fmla="val 88498"/>
                <a:gd name="f45" fmla="val 19964"/>
                <a:gd name="f46" fmla="val 90912"/>
                <a:gd name="f47" fmla="val 22606"/>
                <a:gd name="f48" fmla="val 28412"/>
                <a:gd name="f49" fmla="val 146235"/>
                <a:gd name="f50" fmla="val 151291"/>
                <a:gd name="f51" fmla="val 32522"/>
                <a:gd name="f52" fmla="val 155401"/>
                <a:gd name="f53" fmla="val 37578"/>
                <a:gd name="f54" fmla="val 42634"/>
                <a:gd name="f55" fmla="val 46745"/>
                <a:gd name="f56" fmla="val 50692"/>
                <a:gd name="f57" fmla="val 54769"/>
                <a:gd name="f58" fmla="val 59825"/>
                <a:gd name="f59" fmla="val 64881"/>
                <a:gd name="f60" fmla="val 68991"/>
                <a:gd name="f61" fmla="val 74798"/>
                <a:gd name="f62" fmla="val 77472"/>
                <a:gd name="f63" fmla="val 79462"/>
                <a:gd name="f64" fmla="val 78973"/>
                <a:gd name="f65" fmla="val 67262"/>
                <a:gd name="f66" fmla="val 25379"/>
                <a:gd name="f67" fmla="val 68535"/>
                <a:gd name="f68" fmla="val 32392"/>
                <a:gd name="f69" fmla="val 68143"/>
                <a:gd name="f70" fmla="val 72873"/>
                <a:gd name="f71" fmla="val 42667"/>
                <a:gd name="f72" fmla="val 81028"/>
                <a:gd name="f73" fmla="val 65958"/>
                <a:gd name="f74" fmla="val 81485"/>
                <a:gd name="f75" fmla="val 82570"/>
                <a:gd name="f76" fmla="val 85538"/>
                <a:gd name="f77" fmla="val 88687"/>
                <a:gd name="f78" fmla="val 89513"/>
                <a:gd name="f79" fmla="val 90352"/>
                <a:gd name="f80" fmla="val 91173"/>
                <a:gd name="f81" fmla="val 95152"/>
                <a:gd name="f82" fmla="val 97240"/>
                <a:gd name="f83" fmla="val 95870"/>
                <a:gd name="f84" fmla="val 95707"/>
                <a:gd name="f85" fmla="val 81746"/>
                <a:gd name="f86" fmla="val 79560"/>
                <a:gd name="f87" fmla="val 76005"/>
                <a:gd name="f88" fmla="val 70068"/>
                <a:gd name="f89" fmla="val 61913"/>
                <a:gd name="f90" fmla="*/ f0 1 97241"/>
                <a:gd name="f91" fmla="*/ f1 1 155402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97241"/>
                <a:gd name="f98" fmla="*/ f95 1 155402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97241" h="1554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2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lnTo>
                    <a:pt x="f48" y="f46"/>
                  </a:lnTo>
                  <a:lnTo>
                    <a:pt x="f48" y="f49"/>
                  </a:lnTo>
                  <a:cubicBezTo>
                    <a:pt x="f48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55" y="f49"/>
                  </a:cubicBezTo>
                  <a:lnTo>
                    <a:pt x="f55" y="f46"/>
                  </a:lnTo>
                  <a:lnTo>
                    <a:pt x="f56" y="f46"/>
                  </a:lnTo>
                  <a:lnTo>
                    <a:pt x="f56" y="f49"/>
                  </a:lnTo>
                  <a:cubicBezTo>
                    <a:pt x="f56" y="f50"/>
                    <a:pt x="f57" y="f52"/>
                    <a:pt x="f58" y="f52"/>
                  </a:cubicBezTo>
                  <a:cubicBezTo>
                    <a:pt x="f59" y="f52"/>
                    <a:pt x="f60" y="f50"/>
                    <a:pt x="f60" y="f4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44"/>
                    <a:pt x="f64" y="f42"/>
                  </a:cubicBezTo>
                  <a:cubicBezTo>
                    <a:pt x="f65" y="f66"/>
                    <a:pt x="f67" y="f68"/>
                    <a:pt x="f69" y="f36"/>
                  </a:cubicBezTo>
                  <a:lnTo>
                    <a:pt x="f69" y="f36"/>
                  </a:lnTo>
                  <a:cubicBezTo>
                    <a:pt x="f70" y="f71"/>
                    <a:pt x="f72" y="f73"/>
                    <a:pt x="f74" y="f30"/>
                  </a:cubicBezTo>
                  <a:cubicBezTo>
                    <a:pt x="f75" y="f28"/>
                    <a:pt x="f76" y="f24"/>
                    <a:pt x="f77" y="f24"/>
                  </a:cubicBezTo>
                  <a:cubicBezTo>
                    <a:pt x="f78" y="f24"/>
                    <a:pt x="f79" y="f22"/>
                    <a:pt x="f80" y="f20"/>
                  </a:cubicBezTo>
                  <a:cubicBezTo>
                    <a:pt x="f81" y="f18"/>
                    <a:pt x="f82" y="f16"/>
                    <a:pt x="f83" y="f15"/>
                  </a:cubicBezTo>
                  <a:cubicBezTo>
                    <a:pt x="f84" y="f13"/>
                    <a:pt x="f85" y="f11"/>
                    <a:pt x="f86" y="f10"/>
                  </a:cubicBezTo>
                  <a:cubicBezTo>
                    <a:pt x="f87" y="f8"/>
                    <a:pt x="f88" y="f2"/>
                    <a:pt x="f89" y="f2"/>
                  </a:cubicBez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25;p17">
              <a:extLst>
                <a:ext uri="{FF2B5EF4-FFF2-40B4-BE49-F238E27FC236}">
                  <a16:creationId xmlns:a16="http://schemas.microsoft.com/office/drawing/2014/main" id="{F60C7173-0F28-4DB5-B5DC-EDED4FCD5312}"/>
                </a:ext>
              </a:extLst>
            </p:cNvPr>
            <p:cNvSpPr/>
            <p:nvPr/>
          </p:nvSpPr>
          <p:spPr>
            <a:xfrm>
              <a:off x="5077260" y="1581491"/>
              <a:ext cx="516956" cy="516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42"/>
                <a:gd name="f4" fmla="val 31610"/>
                <a:gd name="f5" fmla="val 15821"/>
                <a:gd name="f6" fmla="val 1"/>
                <a:gd name="f7" fmla="val 7079"/>
                <a:gd name="f8" fmla="val 24531"/>
                <a:gd name="f9" fmla="val 31609"/>
                <a:gd name="f10" fmla="val 24563"/>
                <a:gd name="f11" fmla="val 31641"/>
                <a:gd name="f12" fmla="*/ f0 1 31642"/>
                <a:gd name="f13" fmla="*/ f1 1 3161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1642"/>
                <a:gd name="f20" fmla="*/ f17 1 3161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1642" h="31610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9"/>
                    <a:pt x="f5" y="f9"/>
                  </a:cubicBezTo>
                  <a:cubicBezTo>
                    <a:pt x="f10" y="f9"/>
                    <a:pt x="f11" y="f8"/>
                    <a:pt x="f11" y="f5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2C3E50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126;p17">
            <a:extLst>
              <a:ext uri="{FF2B5EF4-FFF2-40B4-BE49-F238E27FC236}">
                <a16:creationId xmlns:a16="http://schemas.microsoft.com/office/drawing/2014/main" id="{30964AEF-F9A6-47F5-9CCF-F8219E36DD44}"/>
              </a:ext>
            </a:extLst>
          </p:cNvPr>
          <p:cNvGrpSpPr/>
          <p:nvPr/>
        </p:nvGrpSpPr>
        <p:grpSpPr>
          <a:xfrm>
            <a:off x="467166" y="2109776"/>
            <a:ext cx="2061002" cy="680670"/>
            <a:chOff x="467166" y="2109776"/>
            <a:chExt cx="2061002" cy="680670"/>
          </a:xfrm>
        </p:grpSpPr>
        <p:sp>
          <p:nvSpPr>
            <p:cNvPr id="10" name="Google Shape;127;p17">
              <a:extLst>
                <a:ext uri="{FF2B5EF4-FFF2-40B4-BE49-F238E27FC236}">
                  <a16:creationId xmlns:a16="http://schemas.microsoft.com/office/drawing/2014/main" id="{389293BF-019F-4DFB-BEBE-CED3FDDF2C2B}"/>
                </a:ext>
              </a:extLst>
            </p:cNvPr>
            <p:cNvSpPr txBox="1"/>
            <p:nvPr/>
          </p:nvSpPr>
          <p:spPr>
            <a:xfrm>
              <a:off x="467166" y="2109776"/>
              <a:ext cx="2061002" cy="277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Lung</a:t>
              </a:r>
            </a:p>
          </p:txBody>
        </p:sp>
        <p:sp>
          <p:nvSpPr>
            <p:cNvPr id="11" name="Google Shape;128;p17">
              <a:extLst>
                <a:ext uri="{FF2B5EF4-FFF2-40B4-BE49-F238E27FC236}">
                  <a16:creationId xmlns:a16="http://schemas.microsoft.com/office/drawing/2014/main" id="{59605BD0-BDF6-41E9-836C-95E196370DC2}"/>
                </a:ext>
              </a:extLst>
            </p:cNvPr>
            <p:cNvSpPr txBox="1"/>
            <p:nvPr/>
          </p:nvSpPr>
          <p:spPr>
            <a:xfrm>
              <a:off x="467166" y="2386949"/>
              <a:ext cx="2061002" cy="4034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</a:t>
              </a:r>
            </a:p>
          </p:txBody>
        </p:sp>
      </p:grpSp>
      <p:grpSp>
        <p:nvGrpSpPr>
          <p:cNvPr id="12" name="Google Shape;129;p17">
            <a:extLst>
              <a:ext uri="{FF2B5EF4-FFF2-40B4-BE49-F238E27FC236}">
                <a16:creationId xmlns:a16="http://schemas.microsoft.com/office/drawing/2014/main" id="{E823BBC0-2B2D-4B0D-AEA7-D42ECC63D1BA}"/>
              </a:ext>
            </a:extLst>
          </p:cNvPr>
          <p:cNvGrpSpPr/>
          <p:nvPr/>
        </p:nvGrpSpPr>
        <p:grpSpPr>
          <a:xfrm>
            <a:off x="6615839" y="2109776"/>
            <a:ext cx="2061002" cy="680670"/>
            <a:chOff x="6615839" y="2109776"/>
            <a:chExt cx="2061002" cy="680670"/>
          </a:xfrm>
        </p:grpSpPr>
        <p:sp>
          <p:nvSpPr>
            <p:cNvPr id="13" name="Google Shape;130;p17">
              <a:extLst>
                <a:ext uri="{FF2B5EF4-FFF2-40B4-BE49-F238E27FC236}">
                  <a16:creationId xmlns:a16="http://schemas.microsoft.com/office/drawing/2014/main" id="{A815E73A-E913-475F-9D52-31B8629CC257}"/>
                </a:ext>
              </a:extLst>
            </p:cNvPr>
            <p:cNvSpPr txBox="1"/>
            <p:nvPr/>
          </p:nvSpPr>
          <p:spPr>
            <a:xfrm>
              <a:off x="6615839" y="2109776"/>
              <a:ext cx="2061002" cy="277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Breast</a:t>
              </a:r>
            </a:p>
          </p:txBody>
        </p:sp>
        <p:sp>
          <p:nvSpPr>
            <p:cNvPr id="14" name="Google Shape;131;p17">
              <a:extLst>
                <a:ext uri="{FF2B5EF4-FFF2-40B4-BE49-F238E27FC236}">
                  <a16:creationId xmlns:a16="http://schemas.microsoft.com/office/drawing/2014/main" id="{84D39B4A-BA23-413C-A698-699BA0748556}"/>
                </a:ext>
              </a:extLst>
            </p:cNvPr>
            <p:cNvSpPr txBox="1"/>
            <p:nvPr/>
          </p:nvSpPr>
          <p:spPr>
            <a:xfrm>
              <a:off x="6615839" y="2386949"/>
              <a:ext cx="2061002" cy="4034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Despite being red, Mars is a cold place</a:t>
              </a:r>
            </a:p>
          </p:txBody>
        </p:sp>
      </p:grpSp>
      <p:grpSp>
        <p:nvGrpSpPr>
          <p:cNvPr id="15" name="Google Shape;132;p17">
            <a:extLst>
              <a:ext uri="{FF2B5EF4-FFF2-40B4-BE49-F238E27FC236}">
                <a16:creationId xmlns:a16="http://schemas.microsoft.com/office/drawing/2014/main" id="{5314D59E-C416-4F37-ACCC-912EA9786578}"/>
              </a:ext>
            </a:extLst>
          </p:cNvPr>
          <p:cNvGrpSpPr/>
          <p:nvPr/>
        </p:nvGrpSpPr>
        <p:grpSpPr>
          <a:xfrm>
            <a:off x="467166" y="3060551"/>
            <a:ext cx="2061002" cy="680670"/>
            <a:chOff x="467166" y="3060551"/>
            <a:chExt cx="2061002" cy="680670"/>
          </a:xfrm>
        </p:grpSpPr>
        <p:sp>
          <p:nvSpPr>
            <p:cNvPr id="16" name="Google Shape;133;p17">
              <a:extLst>
                <a:ext uri="{FF2B5EF4-FFF2-40B4-BE49-F238E27FC236}">
                  <a16:creationId xmlns:a16="http://schemas.microsoft.com/office/drawing/2014/main" id="{604880ED-AD22-4274-A55D-0F32DDCEAE65}"/>
                </a:ext>
              </a:extLst>
            </p:cNvPr>
            <p:cNvSpPr txBox="1"/>
            <p:nvPr/>
          </p:nvSpPr>
          <p:spPr>
            <a:xfrm>
              <a:off x="467166" y="3060551"/>
              <a:ext cx="2061002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Stomach</a:t>
              </a:r>
            </a:p>
          </p:txBody>
        </p:sp>
        <p:sp>
          <p:nvSpPr>
            <p:cNvPr id="17" name="Google Shape;134;p17">
              <a:extLst>
                <a:ext uri="{FF2B5EF4-FFF2-40B4-BE49-F238E27FC236}">
                  <a16:creationId xmlns:a16="http://schemas.microsoft.com/office/drawing/2014/main" id="{791B842C-153D-4C62-8845-FF2F890DD78B}"/>
                </a:ext>
              </a:extLst>
            </p:cNvPr>
            <p:cNvSpPr txBox="1"/>
            <p:nvPr/>
          </p:nvSpPr>
          <p:spPr>
            <a:xfrm>
              <a:off x="467166" y="3342525"/>
              <a:ext cx="2061002" cy="3986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beautiful name but is hot</a:t>
              </a:r>
            </a:p>
          </p:txBody>
        </p:sp>
      </p:grpSp>
      <p:grpSp>
        <p:nvGrpSpPr>
          <p:cNvPr id="18" name="Google Shape;135;p17">
            <a:extLst>
              <a:ext uri="{FF2B5EF4-FFF2-40B4-BE49-F238E27FC236}">
                <a16:creationId xmlns:a16="http://schemas.microsoft.com/office/drawing/2014/main" id="{38AADE15-A114-4E8C-B61A-70286299EC3F}"/>
              </a:ext>
            </a:extLst>
          </p:cNvPr>
          <p:cNvGrpSpPr/>
          <p:nvPr/>
        </p:nvGrpSpPr>
        <p:grpSpPr>
          <a:xfrm>
            <a:off x="6615839" y="1149199"/>
            <a:ext cx="2061002" cy="680661"/>
            <a:chOff x="6615839" y="1149199"/>
            <a:chExt cx="2061002" cy="680661"/>
          </a:xfrm>
        </p:grpSpPr>
        <p:sp>
          <p:nvSpPr>
            <p:cNvPr id="19" name="Google Shape;136;p17">
              <a:extLst>
                <a:ext uri="{FF2B5EF4-FFF2-40B4-BE49-F238E27FC236}">
                  <a16:creationId xmlns:a16="http://schemas.microsoft.com/office/drawing/2014/main" id="{EBE7F878-7900-4128-B849-DE3F04616D82}"/>
                </a:ext>
              </a:extLst>
            </p:cNvPr>
            <p:cNvSpPr txBox="1"/>
            <p:nvPr/>
          </p:nvSpPr>
          <p:spPr>
            <a:xfrm>
              <a:off x="6615839" y="1149199"/>
              <a:ext cx="2061002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Lung</a:t>
              </a:r>
            </a:p>
          </p:txBody>
        </p:sp>
        <p:sp>
          <p:nvSpPr>
            <p:cNvPr id="20" name="Google Shape;137;p17">
              <a:extLst>
                <a:ext uri="{FF2B5EF4-FFF2-40B4-BE49-F238E27FC236}">
                  <a16:creationId xmlns:a16="http://schemas.microsoft.com/office/drawing/2014/main" id="{BF5E5344-BF9E-4670-9C23-A0221B9D3648}"/>
                </a:ext>
              </a:extLst>
            </p:cNvPr>
            <p:cNvSpPr txBox="1"/>
            <p:nvPr/>
          </p:nvSpPr>
          <p:spPr>
            <a:xfrm>
              <a:off x="6615839" y="1431164"/>
              <a:ext cx="2061002" cy="3986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Neptune is the farthest planet from the Sun</a:t>
              </a:r>
            </a:p>
          </p:txBody>
        </p:sp>
      </p:grpSp>
      <p:grpSp>
        <p:nvGrpSpPr>
          <p:cNvPr id="21" name="Google Shape;138;p17">
            <a:extLst>
              <a:ext uri="{FF2B5EF4-FFF2-40B4-BE49-F238E27FC236}">
                <a16:creationId xmlns:a16="http://schemas.microsoft.com/office/drawing/2014/main" id="{F7284A10-95D5-44D8-B3BB-BA317C4738C3}"/>
              </a:ext>
            </a:extLst>
          </p:cNvPr>
          <p:cNvGrpSpPr/>
          <p:nvPr/>
        </p:nvGrpSpPr>
        <p:grpSpPr>
          <a:xfrm>
            <a:off x="467166" y="1149199"/>
            <a:ext cx="2061002" cy="680661"/>
            <a:chOff x="467166" y="1149199"/>
            <a:chExt cx="2061002" cy="680661"/>
          </a:xfrm>
        </p:grpSpPr>
        <p:sp>
          <p:nvSpPr>
            <p:cNvPr id="22" name="Google Shape;139;p17">
              <a:extLst>
                <a:ext uri="{FF2B5EF4-FFF2-40B4-BE49-F238E27FC236}">
                  <a16:creationId xmlns:a16="http://schemas.microsoft.com/office/drawing/2014/main" id="{A05EDB8C-D5D4-4FCC-9889-00CA3F685B39}"/>
                </a:ext>
              </a:extLst>
            </p:cNvPr>
            <p:cNvSpPr txBox="1"/>
            <p:nvPr/>
          </p:nvSpPr>
          <p:spPr>
            <a:xfrm>
              <a:off x="467166" y="1149199"/>
              <a:ext cx="2061002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Oesophagus</a:t>
              </a:r>
            </a:p>
          </p:txBody>
        </p:sp>
        <p:sp>
          <p:nvSpPr>
            <p:cNvPr id="23" name="Google Shape;140;p17">
              <a:extLst>
                <a:ext uri="{FF2B5EF4-FFF2-40B4-BE49-F238E27FC236}">
                  <a16:creationId xmlns:a16="http://schemas.microsoft.com/office/drawing/2014/main" id="{27DB8E72-C921-41BF-A8D4-94B775DD1EB5}"/>
                </a:ext>
              </a:extLst>
            </p:cNvPr>
            <p:cNvSpPr txBox="1"/>
            <p:nvPr/>
          </p:nvSpPr>
          <p:spPr>
            <a:xfrm>
              <a:off x="467166" y="1431164"/>
              <a:ext cx="2061002" cy="3986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a gas giant and the biggest planet</a:t>
              </a:r>
            </a:p>
          </p:txBody>
        </p:sp>
      </p:grpSp>
      <p:grpSp>
        <p:nvGrpSpPr>
          <p:cNvPr id="24" name="Google Shape;141;p17">
            <a:extLst>
              <a:ext uri="{FF2B5EF4-FFF2-40B4-BE49-F238E27FC236}">
                <a16:creationId xmlns:a16="http://schemas.microsoft.com/office/drawing/2014/main" id="{EC834E7B-A4C6-464F-892A-01969744F4CB}"/>
              </a:ext>
            </a:extLst>
          </p:cNvPr>
          <p:cNvGrpSpPr/>
          <p:nvPr/>
        </p:nvGrpSpPr>
        <p:grpSpPr>
          <a:xfrm>
            <a:off x="6615839" y="3060551"/>
            <a:ext cx="2061002" cy="680670"/>
            <a:chOff x="6615839" y="3060551"/>
            <a:chExt cx="2061002" cy="680670"/>
          </a:xfrm>
        </p:grpSpPr>
        <p:sp>
          <p:nvSpPr>
            <p:cNvPr id="25" name="Google Shape;142;p17">
              <a:extLst>
                <a:ext uri="{FF2B5EF4-FFF2-40B4-BE49-F238E27FC236}">
                  <a16:creationId xmlns:a16="http://schemas.microsoft.com/office/drawing/2014/main" id="{DFD48E90-88E4-477A-8813-AC496B9675BE}"/>
                </a:ext>
              </a:extLst>
            </p:cNvPr>
            <p:cNvSpPr txBox="1"/>
            <p:nvPr/>
          </p:nvSpPr>
          <p:spPr>
            <a:xfrm>
              <a:off x="6615839" y="3060551"/>
              <a:ext cx="2061002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Colorectal</a:t>
              </a:r>
            </a:p>
          </p:txBody>
        </p:sp>
        <p:sp>
          <p:nvSpPr>
            <p:cNvPr id="26" name="Google Shape;143;p17">
              <a:extLst>
                <a:ext uri="{FF2B5EF4-FFF2-40B4-BE49-F238E27FC236}">
                  <a16:creationId xmlns:a16="http://schemas.microsoft.com/office/drawing/2014/main" id="{8D63A42D-92D6-4CAE-8CC8-936E95028D9E}"/>
                </a:ext>
              </a:extLst>
            </p:cNvPr>
            <p:cNvSpPr txBox="1"/>
            <p:nvPr/>
          </p:nvSpPr>
          <p:spPr>
            <a:xfrm>
              <a:off x="6615839" y="3342525"/>
              <a:ext cx="2061002" cy="3986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Pluto is considered a dwarf planet</a:t>
              </a:r>
            </a:p>
          </p:txBody>
        </p:sp>
      </p:grpSp>
      <p:grpSp>
        <p:nvGrpSpPr>
          <p:cNvPr id="27" name="Google Shape;144;p17">
            <a:extLst>
              <a:ext uri="{FF2B5EF4-FFF2-40B4-BE49-F238E27FC236}">
                <a16:creationId xmlns:a16="http://schemas.microsoft.com/office/drawing/2014/main" id="{9AA63129-19F8-465E-AE03-86987DF85DC1}"/>
              </a:ext>
            </a:extLst>
          </p:cNvPr>
          <p:cNvGrpSpPr/>
          <p:nvPr/>
        </p:nvGrpSpPr>
        <p:grpSpPr>
          <a:xfrm>
            <a:off x="467166" y="4051395"/>
            <a:ext cx="2061002" cy="680679"/>
            <a:chOff x="467166" y="4051395"/>
            <a:chExt cx="2061002" cy="680679"/>
          </a:xfrm>
        </p:grpSpPr>
        <p:sp>
          <p:nvSpPr>
            <p:cNvPr id="28" name="Google Shape;145;p17">
              <a:extLst>
                <a:ext uri="{FF2B5EF4-FFF2-40B4-BE49-F238E27FC236}">
                  <a16:creationId xmlns:a16="http://schemas.microsoft.com/office/drawing/2014/main" id="{7A31C76B-B90B-4A3C-B85E-1FE169A070E6}"/>
                </a:ext>
              </a:extLst>
            </p:cNvPr>
            <p:cNvSpPr txBox="1"/>
            <p:nvPr/>
          </p:nvSpPr>
          <p:spPr>
            <a:xfrm>
              <a:off x="467166" y="4051395"/>
              <a:ext cx="2061002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Prostate</a:t>
              </a:r>
            </a:p>
          </p:txBody>
        </p:sp>
        <p:sp>
          <p:nvSpPr>
            <p:cNvPr id="29" name="Google Shape;146;p17">
              <a:extLst>
                <a:ext uri="{FF2B5EF4-FFF2-40B4-BE49-F238E27FC236}">
                  <a16:creationId xmlns:a16="http://schemas.microsoft.com/office/drawing/2014/main" id="{2C66B2FC-3060-4DA6-B22D-A83D11B4CF44}"/>
                </a:ext>
              </a:extLst>
            </p:cNvPr>
            <p:cNvSpPr txBox="1"/>
            <p:nvPr/>
          </p:nvSpPr>
          <p:spPr>
            <a:xfrm>
              <a:off x="467166" y="4333378"/>
              <a:ext cx="2061002" cy="3986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Earth is the third planet from the Sun</a:t>
              </a:r>
            </a:p>
          </p:txBody>
        </p:sp>
      </p:grpSp>
      <p:grpSp>
        <p:nvGrpSpPr>
          <p:cNvPr id="30" name="Google Shape;147;p17">
            <a:extLst>
              <a:ext uri="{FF2B5EF4-FFF2-40B4-BE49-F238E27FC236}">
                <a16:creationId xmlns:a16="http://schemas.microsoft.com/office/drawing/2014/main" id="{6617E23C-2689-46B6-96F2-633B31A42167}"/>
              </a:ext>
            </a:extLst>
          </p:cNvPr>
          <p:cNvGrpSpPr/>
          <p:nvPr/>
        </p:nvGrpSpPr>
        <p:grpSpPr>
          <a:xfrm>
            <a:off x="6615839" y="4051395"/>
            <a:ext cx="2061002" cy="680679"/>
            <a:chOff x="6615839" y="4051395"/>
            <a:chExt cx="2061002" cy="680679"/>
          </a:xfrm>
        </p:grpSpPr>
        <p:sp>
          <p:nvSpPr>
            <p:cNvPr id="31" name="Google Shape;148;p17">
              <a:extLst>
                <a:ext uri="{FF2B5EF4-FFF2-40B4-BE49-F238E27FC236}">
                  <a16:creationId xmlns:a16="http://schemas.microsoft.com/office/drawing/2014/main" id="{72E1B379-D1A7-46FF-BF8A-963489D503ED}"/>
                </a:ext>
              </a:extLst>
            </p:cNvPr>
            <p:cNvSpPr txBox="1"/>
            <p:nvPr/>
          </p:nvSpPr>
          <p:spPr>
            <a:xfrm>
              <a:off x="6615839" y="4051395"/>
              <a:ext cx="2061002" cy="2738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Uterus</a:t>
              </a:r>
            </a:p>
          </p:txBody>
        </p:sp>
        <p:sp>
          <p:nvSpPr>
            <p:cNvPr id="32" name="Google Shape;149;p17">
              <a:extLst>
                <a:ext uri="{FF2B5EF4-FFF2-40B4-BE49-F238E27FC236}">
                  <a16:creationId xmlns:a16="http://schemas.microsoft.com/office/drawing/2014/main" id="{5348E102-919C-4F04-8475-4B31458EC827}"/>
                </a:ext>
              </a:extLst>
            </p:cNvPr>
            <p:cNvSpPr txBox="1"/>
            <p:nvPr/>
          </p:nvSpPr>
          <p:spPr>
            <a:xfrm>
              <a:off x="6615839" y="4333378"/>
              <a:ext cx="2061002" cy="3986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Ceres is located in the main asteroid belt</a:t>
              </a:r>
            </a:p>
          </p:txBody>
        </p:sp>
      </p:grpSp>
      <p:sp>
        <p:nvSpPr>
          <p:cNvPr id="33" name="Google Shape;150;p17">
            <a:extLst>
              <a:ext uri="{FF2B5EF4-FFF2-40B4-BE49-F238E27FC236}">
                <a16:creationId xmlns:a16="http://schemas.microsoft.com/office/drawing/2014/main" id="{FC5E3F6C-4E3D-4867-B694-9FB90C8AEF94}"/>
              </a:ext>
            </a:extLst>
          </p:cNvPr>
          <p:cNvSpPr txBox="1"/>
          <p:nvPr/>
        </p:nvSpPr>
        <p:spPr>
          <a:xfrm>
            <a:off x="3094302" y="1039636"/>
            <a:ext cx="2955596" cy="2738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9338B8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Frequent types of tumors</a:t>
            </a:r>
          </a:p>
        </p:txBody>
      </p:sp>
      <p:grpSp>
        <p:nvGrpSpPr>
          <p:cNvPr id="34" name="Google Shape;151;p17">
            <a:extLst>
              <a:ext uri="{FF2B5EF4-FFF2-40B4-BE49-F238E27FC236}">
                <a16:creationId xmlns:a16="http://schemas.microsoft.com/office/drawing/2014/main" id="{FE7EF7CE-9F2D-49E3-97D4-76F989D37CDE}"/>
              </a:ext>
            </a:extLst>
          </p:cNvPr>
          <p:cNvGrpSpPr/>
          <p:nvPr/>
        </p:nvGrpSpPr>
        <p:grpSpPr>
          <a:xfrm>
            <a:off x="3466645" y="1946199"/>
            <a:ext cx="371410" cy="371410"/>
            <a:chOff x="3466645" y="1946199"/>
            <a:chExt cx="371410" cy="371410"/>
          </a:xfrm>
        </p:grpSpPr>
        <p:sp>
          <p:nvSpPr>
            <p:cNvPr id="35" name="Google Shape;152;p17">
              <a:extLst>
                <a:ext uri="{FF2B5EF4-FFF2-40B4-BE49-F238E27FC236}">
                  <a16:creationId xmlns:a16="http://schemas.microsoft.com/office/drawing/2014/main" id="{80D80DB7-D938-4ABC-A4EC-8B4E37B918A9}"/>
                </a:ext>
              </a:extLst>
            </p:cNvPr>
            <p:cNvSpPr/>
            <p:nvPr/>
          </p:nvSpPr>
          <p:spPr>
            <a:xfrm>
              <a:off x="3466645" y="1946199"/>
              <a:ext cx="371410" cy="37141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53;p17">
              <a:extLst>
                <a:ext uri="{FF2B5EF4-FFF2-40B4-BE49-F238E27FC236}">
                  <a16:creationId xmlns:a16="http://schemas.microsoft.com/office/drawing/2014/main" id="{980BC3C8-67F7-4CF3-986C-71434F78AEA1}"/>
                </a:ext>
              </a:extLst>
            </p:cNvPr>
            <p:cNvSpPr/>
            <p:nvPr/>
          </p:nvSpPr>
          <p:spPr>
            <a:xfrm>
              <a:off x="3567824" y="2047277"/>
              <a:ext cx="169228" cy="1692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37" name="Google Shape;154;p17">
            <a:extLst>
              <a:ext uri="{FF2B5EF4-FFF2-40B4-BE49-F238E27FC236}">
                <a16:creationId xmlns:a16="http://schemas.microsoft.com/office/drawing/2014/main" id="{BAE48B4B-DE37-4A69-B2F0-78F14B8640EE}"/>
              </a:ext>
            </a:extLst>
          </p:cNvPr>
          <p:cNvCxnSpPr>
            <a:stCxn id="23" idx="3"/>
            <a:endCxn id="36" idx="3"/>
          </p:cNvCxnSpPr>
          <p:nvPr/>
        </p:nvCxnSpPr>
        <p:spPr>
          <a:xfrm>
            <a:off x="2528168" y="1630512"/>
            <a:ext cx="1039656" cy="501379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grpSp>
        <p:nvGrpSpPr>
          <p:cNvPr id="38" name="Google Shape;155;p17">
            <a:extLst>
              <a:ext uri="{FF2B5EF4-FFF2-40B4-BE49-F238E27FC236}">
                <a16:creationId xmlns:a16="http://schemas.microsoft.com/office/drawing/2014/main" id="{4A62D7C9-DDFE-4580-89B6-6F5262F4E34F}"/>
              </a:ext>
            </a:extLst>
          </p:cNvPr>
          <p:cNvGrpSpPr/>
          <p:nvPr/>
        </p:nvGrpSpPr>
        <p:grpSpPr>
          <a:xfrm>
            <a:off x="3466709" y="2402997"/>
            <a:ext cx="371410" cy="371410"/>
            <a:chOff x="3466709" y="2402997"/>
            <a:chExt cx="371410" cy="371410"/>
          </a:xfrm>
        </p:grpSpPr>
        <p:sp>
          <p:nvSpPr>
            <p:cNvPr id="39" name="Google Shape;156;p17">
              <a:extLst>
                <a:ext uri="{FF2B5EF4-FFF2-40B4-BE49-F238E27FC236}">
                  <a16:creationId xmlns:a16="http://schemas.microsoft.com/office/drawing/2014/main" id="{8B48AF5A-6E89-4A1F-8E08-B51BFD992A78}"/>
                </a:ext>
              </a:extLst>
            </p:cNvPr>
            <p:cNvSpPr/>
            <p:nvPr/>
          </p:nvSpPr>
          <p:spPr>
            <a:xfrm>
              <a:off x="3466709" y="2402997"/>
              <a:ext cx="371410" cy="37141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39DD8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57;p17">
              <a:extLst>
                <a:ext uri="{FF2B5EF4-FFF2-40B4-BE49-F238E27FC236}">
                  <a16:creationId xmlns:a16="http://schemas.microsoft.com/office/drawing/2014/main" id="{350C8AF7-AE05-44D4-8538-D2CA8315F279}"/>
                </a:ext>
              </a:extLst>
            </p:cNvPr>
            <p:cNvSpPr/>
            <p:nvPr/>
          </p:nvSpPr>
          <p:spPr>
            <a:xfrm>
              <a:off x="3567879" y="2504084"/>
              <a:ext cx="169228" cy="1692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39D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41" name="Google Shape;158;p17">
            <a:extLst>
              <a:ext uri="{FF2B5EF4-FFF2-40B4-BE49-F238E27FC236}">
                <a16:creationId xmlns:a16="http://schemas.microsoft.com/office/drawing/2014/main" id="{3CC938BA-9A63-4F73-9147-98EB0F1D06B2}"/>
              </a:ext>
            </a:extLst>
          </p:cNvPr>
          <p:cNvCxnSpPr>
            <a:stCxn id="11" idx="3"/>
            <a:endCxn id="39" idx="3"/>
          </p:cNvCxnSpPr>
          <p:nvPr/>
        </p:nvCxnSpPr>
        <p:spPr>
          <a:xfrm>
            <a:off x="2528168" y="2588698"/>
            <a:ext cx="938541" cy="4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grpSp>
        <p:nvGrpSpPr>
          <p:cNvPr id="42" name="Google Shape;159;p17">
            <a:extLst>
              <a:ext uri="{FF2B5EF4-FFF2-40B4-BE49-F238E27FC236}">
                <a16:creationId xmlns:a16="http://schemas.microsoft.com/office/drawing/2014/main" id="{817FF788-A5AF-4B97-9AEB-265CC3B039DA}"/>
              </a:ext>
            </a:extLst>
          </p:cNvPr>
          <p:cNvGrpSpPr/>
          <p:nvPr/>
        </p:nvGrpSpPr>
        <p:grpSpPr>
          <a:xfrm>
            <a:off x="3466709" y="2859795"/>
            <a:ext cx="371410" cy="371410"/>
            <a:chOff x="3466709" y="2859795"/>
            <a:chExt cx="371410" cy="371410"/>
          </a:xfrm>
        </p:grpSpPr>
        <p:sp>
          <p:nvSpPr>
            <p:cNvPr id="43" name="Google Shape;160;p17">
              <a:extLst>
                <a:ext uri="{FF2B5EF4-FFF2-40B4-BE49-F238E27FC236}">
                  <a16:creationId xmlns:a16="http://schemas.microsoft.com/office/drawing/2014/main" id="{7C6F562E-909F-42B5-8A5A-4E578E57CA6F}"/>
                </a:ext>
              </a:extLst>
            </p:cNvPr>
            <p:cNvSpPr/>
            <p:nvPr/>
          </p:nvSpPr>
          <p:spPr>
            <a:xfrm>
              <a:off x="3466709" y="2859795"/>
              <a:ext cx="371410" cy="37141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61;p17">
              <a:extLst>
                <a:ext uri="{FF2B5EF4-FFF2-40B4-BE49-F238E27FC236}">
                  <a16:creationId xmlns:a16="http://schemas.microsoft.com/office/drawing/2014/main" id="{F004A31A-18BA-43E6-9E6C-1754A400A2F2}"/>
                </a:ext>
              </a:extLst>
            </p:cNvPr>
            <p:cNvSpPr/>
            <p:nvPr/>
          </p:nvSpPr>
          <p:spPr>
            <a:xfrm>
              <a:off x="3567879" y="2960882"/>
              <a:ext cx="169228" cy="1692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45" name="Google Shape;162;p17">
            <a:extLst>
              <a:ext uri="{FF2B5EF4-FFF2-40B4-BE49-F238E27FC236}">
                <a16:creationId xmlns:a16="http://schemas.microsoft.com/office/drawing/2014/main" id="{7C4BF3AA-805E-4C4F-BCF2-307DC37EB208}"/>
              </a:ext>
            </a:extLst>
          </p:cNvPr>
          <p:cNvCxnSpPr>
            <a:stCxn id="17" idx="3"/>
            <a:endCxn id="44" idx="3"/>
          </p:cNvCxnSpPr>
          <p:nvPr/>
        </p:nvCxnSpPr>
        <p:spPr>
          <a:xfrm flipV="1">
            <a:off x="2528168" y="3045496"/>
            <a:ext cx="1039711" cy="496377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grpSp>
        <p:nvGrpSpPr>
          <p:cNvPr id="46" name="Google Shape;163;p17">
            <a:extLst>
              <a:ext uri="{FF2B5EF4-FFF2-40B4-BE49-F238E27FC236}">
                <a16:creationId xmlns:a16="http://schemas.microsoft.com/office/drawing/2014/main" id="{9B5E97EF-670F-4EB0-A453-50A983C4EDA7}"/>
              </a:ext>
            </a:extLst>
          </p:cNvPr>
          <p:cNvGrpSpPr/>
          <p:nvPr/>
        </p:nvGrpSpPr>
        <p:grpSpPr>
          <a:xfrm>
            <a:off x="3466709" y="3240395"/>
            <a:ext cx="371410" cy="371410"/>
            <a:chOff x="3466709" y="3240395"/>
            <a:chExt cx="371410" cy="371410"/>
          </a:xfrm>
        </p:grpSpPr>
        <p:sp>
          <p:nvSpPr>
            <p:cNvPr id="47" name="Google Shape;164;p17">
              <a:extLst>
                <a:ext uri="{FF2B5EF4-FFF2-40B4-BE49-F238E27FC236}">
                  <a16:creationId xmlns:a16="http://schemas.microsoft.com/office/drawing/2014/main" id="{CB8E6DA0-FA3A-451F-81AF-263AC03BAECF}"/>
                </a:ext>
              </a:extLst>
            </p:cNvPr>
            <p:cNvSpPr/>
            <p:nvPr/>
          </p:nvSpPr>
          <p:spPr>
            <a:xfrm>
              <a:off x="3466709" y="3240395"/>
              <a:ext cx="371410" cy="37141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65;p17">
              <a:extLst>
                <a:ext uri="{FF2B5EF4-FFF2-40B4-BE49-F238E27FC236}">
                  <a16:creationId xmlns:a16="http://schemas.microsoft.com/office/drawing/2014/main" id="{F784E40B-829D-48BB-A9B5-1A9BC481387F}"/>
                </a:ext>
              </a:extLst>
            </p:cNvPr>
            <p:cNvSpPr/>
            <p:nvPr/>
          </p:nvSpPr>
          <p:spPr>
            <a:xfrm>
              <a:off x="3567879" y="3341482"/>
              <a:ext cx="169228" cy="1692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49" name="Google Shape;166;p17">
            <a:extLst>
              <a:ext uri="{FF2B5EF4-FFF2-40B4-BE49-F238E27FC236}">
                <a16:creationId xmlns:a16="http://schemas.microsoft.com/office/drawing/2014/main" id="{B9F77E4D-BC01-4C4F-9A09-207FD9FEA24C}"/>
              </a:ext>
            </a:extLst>
          </p:cNvPr>
          <p:cNvCxnSpPr>
            <a:stCxn id="29" idx="3"/>
            <a:endCxn id="48" idx="3"/>
          </p:cNvCxnSpPr>
          <p:nvPr/>
        </p:nvCxnSpPr>
        <p:spPr>
          <a:xfrm flipV="1">
            <a:off x="2528168" y="3426096"/>
            <a:ext cx="1039711" cy="1106630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grpSp>
        <p:nvGrpSpPr>
          <p:cNvPr id="50" name="Google Shape;167;p17">
            <a:extLst>
              <a:ext uri="{FF2B5EF4-FFF2-40B4-BE49-F238E27FC236}">
                <a16:creationId xmlns:a16="http://schemas.microsoft.com/office/drawing/2014/main" id="{1703AB2F-570E-418E-8F24-F047CD0A5618}"/>
              </a:ext>
            </a:extLst>
          </p:cNvPr>
          <p:cNvGrpSpPr/>
          <p:nvPr/>
        </p:nvGrpSpPr>
        <p:grpSpPr>
          <a:xfrm>
            <a:off x="4958260" y="2269970"/>
            <a:ext cx="371410" cy="371410"/>
            <a:chOff x="4958260" y="2269970"/>
            <a:chExt cx="371410" cy="371410"/>
          </a:xfrm>
        </p:grpSpPr>
        <p:sp>
          <p:nvSpPr>
            <p:cNvPr id="51" name="Google Shape;168;p17">
              <a:extLst>
                <a:ext uri="{FF2B5EF4-FFF2-40B4-BE49-F238E27FC236}">
                  <a16:creationId xmlns:a16="http://schemas.microsoft.com/office/drawing/2014/main" id="{F4BAE5C1-613D-49F7-9A92-E35E75659048}"/>
                </a:ext>
              </a:extLst>
            </p:cNvPr>
            <p:cNvSpPr/>
            <p:nvPr/>
          </p:nvSpPr>
          <p:spPr>
            <a:xfrm>
              <a:off x="4958260" y="2269970"/>
              <a:ext cx="371410" cy="37141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39DD8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69;p17">
              <a:extLst>
                <a:ext uri="{FF2B5EF4-FFF2-40B4-BE49-F238E27FC236}">
                  <a16:creationId xmlns:a16="http://schemas.microsoft.com/office/drawing/2014/main" id="{799D8233-2D25-4CA0-9B1A-7C5B039A3F70}"/>
                </a:ext>
              </a:extLst>
            </p:cNvPr>
            <p:cNvSpPr/>
            <p:nvPr/>
          </p:nvSpPr>
          <p:spPr>
            <a:xfrm>
              <a:off x="5059430" y="2371057"/>
              <a:ext cx="169228" cy="1692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39D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53" name="Google Shape;170;p17">
            <a:extLst>
              <a:ext uri="{FF2B5EF4-FFF2-40B4-BE49-F238E27FC236}">
                <a16:creationId xmlns:a16="http://schemas.microsoft.com/office/drawing/2014/main" id="{A3EB1168-6071-4480-9626-89483DC3FE7C}"/>
              </a:ext>
            </a:extLst>
          </p:cNvPr>
          <p:cNvCxnSpPr>
            <a:stCxn id="20" idx="1"/>
            <a:endCxn id="52" idx="1"/>
          </p:cNvCxnSpPr>
          <p:nvPr/>
        </p:nvCxnSpPr>
        <p:spPr>
          <a:xfrm rot="10800000" flipV="1">
            <a:off x="5228659" y="1630511"/>
            <a:ext cx="1387181" cy="825159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grpSp>
        <p:nvGrpSpPr>
          <p:cNvPr id="54" name="Google Shape;171;p17">
            <a:extLst>
              <a:ext uri="{FF2B5EF4-FFF2-40B4-BE49-F238E27FC236}">
                <a16:creationId xmlns:a16="http://schemas.microsoft.com/office/drawing/2014/main" id="{C2CDA60D-4FF4-4209-828F-3FAE472257E3}"/>
              </a:ext>
            </a:extLst>
          </p:cNvPr>
          <p:cNvGrpSpPr/>
          <p:nvPr/>
        </p:nvGrpSpPr>
        <p:grpSpPr>
          <a:xfrm>
            <a:off x="5329680" y="2487296"/>
            <a:ext cx="371410" cy="371410"/>
            <a:chOff x="5329680" y="2487296"/>
            <a:chExt cx="371410" cy="371410"/>
          </a:xfrm>
        </p:grpSpPr>
        <p:sp>
          <p:nvSpPr>
            <p:cNvPr id="55" name="Google Shape;172;p17">
              <a:extLst>
                <a:ext uri="{FF2B5EF4-FFF2-40B4-BE49-F238E27FC236}">
                  <a16:creationId xmlns:a16="http://schemas.microsoft.com/office/drawing/2014/main" id="{B94480BF-7A62-41FC-9D51-F1C1D510DD40}"/>
                </a:ext>
              </a:extLst>
            </p:cNvPr>
            <p:cNvSpPr/>
            <p:nvPr/>
          </p:nvSpPr>
          <p:spPr>
            <a:xfrm>
              <a:off x="5329680" y="2487296"/>
              <a:ext cx="371410" cy="37141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73;p17">
              <a:extLst>
                <a:ext uri="{FF2B5EF4-FFF2-40B4-BE49-F238E27FC236}">
                  <a16:creationId xmlns:a16="http://schemas.microsoft.com/office/drawing/2014/main" id="{3EBEB494-A428-467A-BE7C-26C93A8E703E}"/>
                </a:ext>
              </a:extLst>
            </p:cNvPr>
            <p:cNvSpPr/>
            <p:nvPr/>
          </p:nvSpPr>
          <p:spPr>
            <a:xfrm>
              <a:off x="5430859" y="2588382"/>
              <a:ext cx="169228" cy="1692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57" name="Google Shape;174;p17">
            <a:extLst>
              <a:ext uri="{FF2B5EF4-FFF2-40B4-BE49-F238E27FC236}">
                <a16:creationId xmlns:a16="http://schemas.microsoft.com/office/drawing/2014/main" id="{DCA73C99-0459-45E7-AE3F-4E18E746973F}"/>
              </a:ext>
            </a:extLst>
          </p:cNvPr>
          <p:cNvCxnSpPr>
            <a:stCxn id="14" idx="1"/>
            <a:endCxn id="56" idx="1"/>
          </p:cNvCxnSpPr>
          <p:nvPr/>
        </p:nvCxnSpPr>
        <p:spPr>
          <a:xfrm rot="10800000" flipV="1">
            <a:off x="5600087" y="2588698"/>
            <a:ext cx="1015752" cy="84298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grpSp>
        <p:nvGrpSpPr>
          <p:cNvPr id="58" name="Google Shape;175;p17">
            <a:extLst>
              <a:ext uri="{FF2B5EF4-FFF2-40B4-BE49-F238E27FC236}">
                <a16:creationId xmlns:a16="http://schemas.microsoft.com/office/drawing/2014/main" id="{E26AC42D-5EE8-4734-ACDD-419BB0F71BC6}"/>
              </a:ext>
            </a:extLst>
          </p:cNvPr>
          <p:cNvGrpSpPr/>
          <p:nvPr/>
        </p:nvGrpSpPr>
        <p:grpSpPr>
          <a:xfrm>
            <a:off x="5148712" y="2964759"/>
            <a:ext cx="371410" cy="371410"/>
            <a:chOff x="5148712" y="2964759"/>
            <a:chExt cx="371410" cy="371410"/>
          </a:xfrm>
        </p:grpSpPr>
        <p:sp>
          <p:nvSpPr>
            <p:cNvPr id="59" name="Google Shape;176;p17">
              <a:extLst>
                <a:ext uri="{FF2B5EF4-FFF2-40B4-BE49-F238E27FC236}">
                  <a16:creationId xmlns:a16="http://schemas.microsoft.com/office/drawing/2014/main" id="{E35C02DB-90A5-4B4B-952A-C11CA29078A7}"/>
                </a:ext>
              </a:extLst>
            </p:cNvPr>
            <p:cNvSpPr/>
            <p:nvPr/>
          </p:nvSpPr>
          <p:spPr>
            <a:xfrm>
              <a:off x="5148712" y="2964759"/>
              <a:ext cx="371410" cy="37141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77;p17">
              <a:extLst>
                <a:ext uri="{FF2B5EF4-FFF2-40B4-BE49-F238E27FC236}">
                  <a16:creationId xmlns:a16="http://schemas.microsoft.com/office/drawing/2014/main" id="{1F2F9BD9-CE3F-497A-859B-54B0CCDB85EB}"/>
                </a:ext>
              </a:extLst>
            </p:cNvPr>
            <p:cNvSpPr/>
            <p:nvPr/>
          </p:nvSpPr>
          <p:spPr>
            <a:xfrm>
              <a:off x="5249881" y="3065846"/>
              <a:ext cx="169228" cy="1692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FD57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61" name="Google Shape;178;p17">
            <a:extLst>
              <a:ext uri="{FF2B5EF4-FFF2-40B4-BE49-F238E27FC236}">
                <a16:creationId xmlns:a16="http://schemas.microsoft.com/office/drawing/2014/main" id="{818AFAE3-0F68-4AD2-B45E-4B9A4731C3C7}"/>
              </a:ext>
            </a:extLst>
          </p:cNvPr>
          <p:cNvCxnSpPr>
            <a:stCxn id="26" idx="1"/>
            <a:endCxn id="60" idx="1"/>
          </p:cNvCxnSpPr>
          <p:nvPr/>
        </p:nvCxnSpPr>
        <p:spPr>
          <a:xfrm rot="10800000">
            <a:off x="5419109" y="3150461"/>
            <a:ext cx="1196730" cy="391413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  <p:grpSp>
        <p:nvGrpSpPr>
          <p:cNvPr id="62" name="Google Shape;179;p17">
            <a:extLst>
              <a:ext uri="{FF2B5EF4-FFF2-40B4-BE49-F238E27FC236}">
                <a16:creationId xmlns:a16="http://schemas.microsoft.com/office/drawing/2014/main" id="{252619F4-DBEC-41BE-AB0F-BFA69ECFD6B6}"/>
              </a:ext>
            </a:extLst>
          </p:cNvPr>
          <p:cNvGrpSpPr/>
          <p:nvPr/>
        </p:nvGrpSpPr>
        <p:grpSpPr>
          <a:xfrm>
            <a:off x="5148712" y="3356177"/>
            <a:ext cx="371410" cy="371410"/>
            <a:chOff x="5148712" y="3356177"/>
            <a:chExt cx="371410" cy="371410"/>
          </a:xfrm>
        </p:grpSpPr>
        <p:sp>
          <p:nvSpPr>
            <p:cNvPr id="63" name="Google Shape;180;p17">
              <a:extLst>
                <a:ext uri="{FF2B5EF4-FFF2-40B4-BE49-F238E27FC236}">
                  <a16:creationId xmlns:a16="http://schemas.microsoft.com/office/drawing/2014/main" id="{975B7811-4AE9-4CE1-995B-53B4102A7BE4}"/>
                </a:ext>
              </a:extLst>
            </p:cNvPr>
            <p:cNvSpPr/>
            <p:nvPr/>
          </p:nvSpPr>
          <p:spPr>
            <a:xfrm>
              <a:off x="5148712" y="3356177"/>
              <a:ext cx="371410" cy="37141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>
                <a:alpha val="1254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81;p17">
              <a:extLst>
                <a:ext uri="{FF2B5EF4-FFF2-40B4-BE49-F238E27FC236}">
                  <a16:creationId xmlns:a16="http://schemas.microsoft.com/office/drawing/2014/main" id="{03257198-4AAF-4BAE-BFF6-36A98DBC378B}"/>
                </a:ext>
              </a:extLst>
            </p:cNvPr>
            <p:cNvSpPr/>
            <p:nvPr/>
          </p:nvSpPr>
          <p:spPr>
            <a:xfrm>
              <a:off x="5249881" y="3457254"/>
              <a:ext cx="169228" cy="1692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56DD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65" name="Google Shape;182;p17">
            <a:extLst>
              <a:ext uri="{FF2B5EF4-FFF2-40B4-BE49-F238E27FC236}">
                <a16:creationId xmlns:a16="http://schemas.microsoft.com/office/drawing/2014/main" id="{CAB39DEE-BDB4-4350-A061-D5FE0B189F49}"/>
              </a:ext>
            </a:extLst>
          </p:cNvPr>
          <p:cNvCxnSpPr>
            <a:stCxn id="32" idx="1"/>
            <a:endCxn id="64" idx="1"/>
          </p:cNvCxnSpPr>
          <p:nvPr/>
        </p:nvCxnSpPr>
        <p:spPr>
          <a:xfrm rot="10800000">
            <a:off x="5419109" y="3541868"/>
            <a:ext cx="1196730" cy="990858"/>
          </a:xfrm>
          <a:prstGeom prst="bentConnector3">
            <a:avLst>
              <a:gd name="adj1" fmla="val 50000"/>
            </a:avLst>
          </a:prstGeom>
          <a:noFill/>
          <a:ln w="9528" cap="flat">
            <a:solidFill>
              <a:srgbClr val="2C3E50"/>
            </a:solidFill>
            <a:prstDash val="solid"/>
            <a:round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609B5F-8D65-4D87-975E-1B6AC13858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609" y="155448"/>
            <a:ext cx="9144000" cy="576264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sz="3000" b="1">
                <a:solidFill>
                  <a:srgbClr val="FFFFFF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092F9A-ACC0-4D9A-8764-D4A15042AB7C}"/>
              </a:ext>
            </a:extLst>
          </p:cNvPr>
          <p:cNvGrpSpPr/>
          <p:nvPr/>
        </p:nvGrpSpPr>
        <p:grpSpPr>
          <a:xfrm>
            <a:off x="6064620" y="2179344"/>
            <a:ext cx="2510997" cy="828894"/>
            <a:chOff x="6064620" y="2179344"/>
            <a:chExt cx="2510997" cy="8288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9B7D3C-95B7-4B2B-AA97-435D36689404}"/>
                </a:ext>
              </a:extLst>
            </p:cNvPr>
            <p:cNvSpPr txBox="1"/>
            <p:nvPr/>
          </p:nvSpPr>
          <p:spPr>
            <a:xfrm>
              <a:off x="6064620" y="2179344"/>
              <a:ext cx="251099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7501" tIns="45720" rIns="80997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9338B8"/>
                  </a:solidFill>
                  <a:uFillTx/>
                  <a:latin typeface="Arial"/>
                  <a:ea typeface="Arial"/>
                  <a:cs typeface="Arial" pitchFamily="34"/>
                </a:rPr>
                <a:t>Contents Here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09DDFE-B58C-436B-A316-05335659F850}"/>
                </a:ext>
              </a:extLst>
            </p:cNvPr>
            <p:cNvSpPr txBox="1"/>
            <p:nvPr/>
          </p:nvSpPr>
          <p:spPr>
            <a:xfrm>
              <a:off x="6064620" y="2361904"/>
              <a:ext cx="2510997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4004" tIns="45720" rIns="80997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FZShuTi" pitchFamily="2"/>
                  <a:cs typeface="Arial" pitchFamily="34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DCC9C2-2D1F-4E8B-A421-522DCEAF3848}"/>
              </a:ext>
            </a:extLst>
          </p:cNvPr>
          <p:cNvGrpSpPr/>
          <p:nvPr/>
        </p:nvGrpSpPr>
        <p:grpSpPr>
          <a:xfrm>
            <a:off x="6123654" y="3389278"/>
            <a:ext cx="2510997" cy="828894"/>
            <a:chOff x="6123654" y="3389278"/>
            <a:chExt cx="2510997" cy="8288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FCBEBD-979F-4959-8B03-E6D049487699}"/>
                </a:ext>
              </a:extLst>
            </p:cNvPr>
            <p:cNvSpPr txBox="1"/>
            <p:nvPr/>
          </p:nvSpPr>
          <p:spPr>
            <a:xfrm>
              <a:off x="6123654" y="3389278"/>
              <a:ext cx="251099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7501" tIns="45720" rIns="80997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9338B8"/>
                  </a:solidFill>
                  <a:uFillTx/>
                  <a:latin typeface="Arial"/>
                  <a:ea typeface="Arial"/>
                  <a:cs typeface="Arial" pitchFamily="34"/>
                </a:rPr>
                <a:t>Contents Here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5DC754-D69E-4C4F-83E8-22316ADE393F}"/>
                </a:ext>
              </a:extLst>
            </p:cNvPr>
            <p:cNvSpPr txBox="1"/>
            <p:nvPr/>
          </p:nvSpPr>
          <p:spPr>
            <a:xfrm>
              <a:off x="6123654" y="3571838"/>
              <a:ext cx="2510997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4004" tIns="45720" rIns="80997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FZShuTi" pitchFamily="2"/>
                  <a:cs typeface="Arial" pitchFamily="34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CC862D-AA28-41C7-A02C-29B4935A8DCE}"/>
              </a:ext>
            </a:extLst>
          </p:cNvPr>
          <p:cNvGrpSpPr/>
          <p:nvPr/>
        </p:nvGrpSpPr>
        <p:grpSpPr>
          <a:xfrm>
            <a:off x="576437" y="3436991"/>
            <a:ext cx="2511006" cy="828894"/>
            <a:chOff x="576437" y="3436991"/>
            <a:chExt cx="2511006" cy="8288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594164-D646-467E-B4AE-9C6E1F43F5AA}"/>
                </a:ext>
              </a:extLst>
            </p:cNvPr>
            <p:cNvSpPr txBox="1"/>
            <p:nvPr/>
          </p:nvSpPr>
          <p:spPr>
            <a:xfrm>
              <a:off x="576437" y="3436991"/>
              <a:ext cx="251099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7501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9338B8"/>
                  </a:solidFill>
                  <a:uFillTx/>
                  <a:latin typeface="Arial"/>
                  <a:ea typeface="Arial"/>
                  <a:cs typeface="Arial" pitchFamily="34"/>
                </a:rPr>
                <a:t>Contents Here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70F896-7118-4420-869E-CC434E163E64}"/>
                </a:ext>
              </a:extLst>
            </p:cNvPr>
            <p:cNvSpPr txBox="1"/>
            <p:nvPr/>
          </p:nvSpPr>
          <p:spPr>
            <a:xfrm>
              <a:off x="576446" y="3619551"/>
              <a:ext cx="2510997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4004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FZShuTi" pitchFamily="2"/>
                  <a:cs typeface="Arial" pitchFamily="34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23B4CD-EB6F-497F-8527-F55E537C84C4}"/>
              </a:ext>
            </a:extLst>
          </p:cNvPr>
          <p:cNvGrpSpPr/>
          <p:nvPr/>
        </p:nvGrpSpPr>
        <p:grpSpPr>
          <a:xfrm>
            <a:off x="536990" y="2227057"/>
            <a:ext cx="2510997" cy="828894"/>
            <a:chOff x="536990" y="2227057"/>
            <a:chExt cx="2510997" cy="82889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CB6B71-3C56-41D6-B630-D9E327181923}"/>
                </a:ext>
              </a:extLst>
            </p:cNvPr>
            <p:cNvSpPr txBox="1"/>
            <p:nvPr/>
          </p:nvSpPr>
          <p:spPr>
            <a:xfrm>
              <a:off x="536990" y="2227057"/>
              <a:ext cx="251099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7501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solidFill>
                    <a:srgbClr val="9338B8"/>
                  </a:solidFill>
                  <a:uFillTx/>
                  <a:latin typeface="Arial"/>
                  <a:ea typeface="Arial"/>
                  <a:cs typeface="Arial" pitchFamily="34"/>
                </a:rPr>
                <a:t>Contents Here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548DC8-F292-42EA-AFC0-3FDC2E40CA07}"/>
                </a:ext>
              </a:extLst>
            </p:cNvPr>
            <p:cNvSpPr txBox="1"/>
            <p:nvPr/>
          </p:nvSpPr>
          <p:spPr>
            <a:xfrm>
              <a:off x="536990" y="2409617"/>
              <a:ext cx="2510997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4004" tIns="45720" rIns="80997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FZShuTi" pitchFamily="2"/>
                  <a:cs typeface="Arial" pitchFamily="34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5" name="TextBox 17">
            <a:extLst>
              <a:ext uri="{FF2B5EF4-FFF2-40B4-BE49-F238E27FC236}">
                <a16:creationId xmlns:a16="http://schemas.microsoft.com/office/drawing/2014/main" id="{CA9181B5-DF12-47D9-B481-52D01EE1F832}"/>
              </a:ext>
            </a:extLst>
          </p:cNvPr>
          <p:cNvSpPr txBox="1"/>
          <p:nvPr/>
        </p:nvSpPr>
        <p:spPr>
          <a:xfrm>
            <a:off x="408325" y="922227"/>
            <a:ext cx="4710394" cy="861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4004" tIns="0" rIns="27002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>
                <a:solidFill>
                  <a:srgbClr val="D3A7E5"/>
                </a:solidFill>
                <a:uFillTx/>
                <a:latin typeface="Arial"/>
                <a:ea typeface="Arial"/>
                <a:cs typeface="Arial" pitchFamily="34"/>
              </a:rPr>
              <a:t>We Create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>
                <a:solidFill>
                  <a:srgbClr val="19713E"/>
                </a:solidFill>
                <a:uFillTx/>
                <a:latin typeface="Arial"/>
                <a:ea typeface="Arial"/>
                <a:cs typeface="Arial" pitchFamily="34"/>
              </a:rPr>
              <a:t>Professional</a:t>
            </a:r>
            <a:r>
              <a:rPr lang="en-US" sz="2800" b="0" i="0" u="none" strike="noStrike" kern="0" cap="none" spc="0" baseline="0">
                <a:solidFill>
                  <a:srgbClr val="D3A7E5"/>
                </a:solidFill>
                <a:uFillTx/>
                <a:latin typeface="Arial"/>
                <a:ea typeface="Arial"/>
                <a:cs typeface="Arial" pitchFamily="34"/>
              </a:rPr>
              <a:t> Presentation</a:t>
            </a:r>
          </a:p>
        </p:txBody>
      </p:sp>
      <p:pic>
        <p:nvPicPr>
          <p:cNvPr id="16" name="Imagen 16">
            <a:extLst>
              <a:ext uri="{FF2B5EF4-FFF2-40B4-BE49-F238E27FC236}">
                <a16:creationId xmlns:a16="http://schemas.microsoft.com/office/drawing/2014/main" id="{D7893446-5476-4DBC-B25D-16BBE41DF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389" y="834261"/>
            <a:ext cx="2967264" cy="43092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umors Infographics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2330</Words>
  <Application>Microsoft Office PowerPoint</Application>
  <PresentationFormat>Presentación en pantalla (16:9)</PresentationFormat>
  <Paragraphs>388</Paragraphs>
  <Slides>38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9" baseType="lpstr">
      <vt:lpstr>Arial</vt:lpstr>
      <vt:lpstr>Arial (Títulos)</vt:lpstr>
      <vt:lpstr>Bahnschrift</vt:lpstr>
      <vt:lpstr>Barlow</vt:lpstr>
      <vt:lpstr>Calibri</vt:lpstr>
      <vt:lpstr>Fira Sans Extra Condensed</vt:lpstr>
      <vt:lpstr>Fira Sans Extra Condensed SemiBold</vt:lpstr>
      <vt:lpstr>Montserrat </vt:lpstr>
      <vt:lpstr>Roboto</vt:lpstr>
      <vt:lpstr>Source Sans Pro</vt:lpstr>
      <vt:lpstr>Tumors Infographics by Slidesgo</vt:lpstr>
      <vt:lpstr>TUBERCULOSIS</vt:lpstr>
      <vt:lpstr>Table of contents</vt:lpstr>
      <vt:lpstr>Presentación de PowerPoint</vt:lpstr>
      <vt:lpstr>Presentación de PowerPoint</vt:lpstr>
      <vt:lpstr>Presentación de PowerPoint</vt:lpstr>
      <vt:lpstr>Tuberculosis infographics</vt:lpstr>
      <vt:lpstr>Presentación de PowerPoint</vt:lpstr>
      <vt:lpstr>Tuberculosis infographics</vt:lpstr>
      <vt:lpstr>Presentación de PowerPoint</vt:lpstr>
      <vt:lpstr>Presentación de PowerPoint</vt:lpstr>
      <vt:lpstr>Tumors infographics</vt:lpstr>
      <vt:lpstr>Tumors infographics</vt:lpstr>
      <vt:lpstr>What are we working on?</vt:lpstr>
      <vt:lpstr>Presentación de PowerPoint</vt:lpstr>
      <vt:lpstr>Tumors infographics</vt:lpstr>
      <vt:lpstr>Tumors infographics</vt:lpstr>
      <vt:lpstr>Presentación de PowerPoint</vt:lpstr>
      <vt:lpstr>Tumors infographics</vt:lpstr>
      <vt:lpstr>Our Team</vt:lpstr>
      <vt:lpstr>Presentación de PowerPoint</vt:lpstr>
      <vt:lpstr>Project Goals</vt:lpstr>
      <vt:lpstr>Tumors infographics</vt:lpstr>
      <vt:lpstr>Tumors infographics</vt:lpstr>
      <vt:lpstr>Tumors infographics</vt:lpstr>
      <vt:lpstr>Tumors infographics</vt:lpstr>
      <vt:lpstr>Tumors infographics</vt:lpstr>
      <vt:lpstr>Presentación de PowerPoint</vt:lpstr>
      <vt:lpstr>Tumors infographics</vt:lpstr>
      <vt:lpstr>Tumors infographics</vt:lpstr>
      <vt:lpstr>Tumors infographics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tuberculosis</dc:title>
  <dc:creator>Grym</dc:creator>
  <cp:lastModifiedBy>Franklin</cp:lastModifiedBy>
  <cp:revision>45</cp:revision>
  <dcterms:modified xsi:type="dcterms:W3CDTF">2023-09-04T16:22:35Z</dcterms:modified>
  <cp:category>slidesppt.net</cp:category>
</cp:coreProperties>
</file>